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1" r:id="rId1"/>
    <p:sldMasterId id="2147483677" r:id="rId2"/>
    <p:sldMasterId id="2147483679" r:id="rId3"/>
  </p:sldMasterIdLst>
  <p:notesMasterIdLst>
    <p:notesMasterId r:id="rId33"/>
  </p:notesMasterIdLst>
  <p:sldIdLst>
    <p:sldId id="256" r:id="rId4"/>
    <p:sldId id="355" r:id="rId5"/>
    <p:sldId id="344" r:id="rId6"/>
    <p:sldId id="391" r:id="rId7"/>
    <p:sldId id="363" r:id="rId8"/>
    <p:sldId id="364" r:id="rId9"/>
    <p:sldId id="361" r:id="rId10"/>
    <p:sldId id="357" r:id="rId11"/>
    <p:sldId id="359" r:id="rId12"/>
    <p:sldId id="332" r:id="rId13"/>
    <p:sldId id="358" r:id="rId14"/>
    <p:sldId id="369" r:id="rId15"/>
    <p:sldId id="370" r:id="rId16"/>
    <p:sldId id="374" r:id="rId17"/>
    <p:sldId id="392" r:id="rId18"/>
    <p:sldId id="380" r:id="rId19"/>
    <p:sldId id="379" r:id="rId20"/>
    <p:sldId id="378" r:id="rId21"/>
    <p:sldId id="381" r:id="rId22"/>
    <p:sldId id="393" r:id="rId23"/>
    <p:sldId id="394" r:id="rId24"/>
    <p:sldId id="395" r:id="rId25"/>
    <p:sldId id="396" r:id="rId26"/>
    <p:sldId id="397" r:id="rId27"/>
    <p:sldId id="398" r:id="rId28"/>
    <p:sldId id="399" r:id="rId29"/>
    <p:sldId id="400" r:id="rId30"/>
    <p:sldId id="401" r:id="rId31"/>
    <p:sldId id="383" r:id="rId32"/>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28D"/>
    <a:srgbClr val="0033CC"/>
    <a:srgbClr val="1A1714"/>
    <a:srgbClr val="D78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AC430A-5F69-47C2-B2EA-6689AE20205C}" v="199" dt="2022-02-28T10:51:18.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7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42"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ohammed" userId="818e9af9-07b9-4e66-926f-ccbf6f764297" providerId="ADAL" clId="{63AC430A-5F69-47C2-B2EA-6689AE20205C}"/>
    <pc:docChg chg="undo custSel addSld delSld modSld sldOrd delMainMaster">
      <pc:chgData name="NAMohammed" userId="818e9af9-07b9-4e66-926f-ccbf6f764297" providerId="ADAL" clId="{63AC430A-5F69-47C2-B2EA-6689AE20205C}" dt="2022-02-28T10:51:18.697" v="332" actId="33524"/>
      <pc:docMkLst>
        <pc:docMk/>
      </pc:docMkLst>
      <pc:sldChg chg="modSp modAnim">
        <pc:chgData name="NAMohammed" userId="818e9af9-07b9-4e66-926f-ccbf6f764297" providerId="ADAL" clId="{63AC430A-5F69-47C2-B2EA-6689AE20205C}" dt="2022-02-09T19:22:30.633" v="53" actId="20577"/>
        <pc:sldMkLst>
          <pc:docMk/>
          <pc:sldMk cId="0" sldId="256"/>
        </pc:sldMkLst>
        <pc:spChg chg="mod">
          <ac:chgData name="NAMohammed" userId="818e9af9-07b9-4e66-926f-ccbf6f764297" providerId="ADAL" clId="{63AC430A-5F69-47C2-B2EA-6689AE20205C}" dt="2022-02-09T19:22:30.633" v="53" actId="20577"/>
          <ac:spMkLst>
            <pc:docMk/>
            <pc:sldMk cId="0" sldId="256"/>
            <ac:spMk id="7" creationId="{00000000-0000-0000-0000-000000000000}"/>
          </ac:spMkLst>
        </pc:spChg>
        <pc:spChg chg="mod">
          <ac:chgData name="NAMohammed" userId="818e9af9-07b9-4e66-926f-ccbf6f764297" providerId="ADAL" clId="{63AC430A-5F69-47C2-B2EA-6689AE20205C}" dt="2022-02-09T19:22:00.399" v="27" actId="20577"/>
          <ac:spMkLst>
            <pc:docMk/>
            <pc:sldMk cId="0" sldId="256"/>
            <ac:spMk id="2053" creationId="{00000000-0000-0000-0000-000000000000}"/>
          </ac:spMkLst>
        </pc:spChg>
      </pc:sldChg>
      <pc:sldChg chg="modSp add del mod">
        <pc:chgData name="NAMohammed" userId="818e9af9-07b9-4e66-926f-ccbf6f764297" providerId="ADAL" clId="{63AC430A-5F69-47C2-B2EA-6689AE20205C}" dt="2022-02-13T13:52:18.876" v="144"/>
        <pc:sldMkLst>
          <pc:docMk/>
          <pc:sldMk cId="0" sldId="262"/>
        </pc:sldMkLst>
        <pc:spChg chg="mod">
          <ac:chgData name="NAMohammed" userId="818e9af9-07b9-4e66-926f-ccbf6f764297" providerId="ADAL" clId="{63AC430A-5F69-47C2-B2EA-6689AE20205C}" dt="2022-02-13T13:52:18.078" v="143" actId="20577"/>
          <ac:spMkLst>
            <pc:docMk/>
            <pc:sldMk cId="0" sldId="262"/>
            <ac:spMk id="8194" creationId="{00000000-0000-0000-0000-000000000000}"/>
          </ac:spMkLst>
        </pc:spChg>
      </pc:sldChg>
      <pc:sldChg chg="del">
        <pc:chgData name="NAMohammed" userId="818e9af9-07b9-4e66-926f-ccbf6f764297" providerId="ADAL" clId="{63AC430A-5F69-47C2-B2EA-6689AE20205C}" dt="2022-02-13T14:21:11.082" v="249" actId="2696"/>
        <pc:sldMkLst>
          <pc:docMk/>
          <pc:sldMk cId="0" sldId="278"/>
        </pc:sldMkLst>
      </pc:sldChg>
      <pc:sldChg chg="del">
        <pc:chgData name="NAMohammed" userId="818e9af9-07b9-4e66-926f-ccbf6f764297" providerId="ADAL" clId="{63AC430A-5F69-47C2-B2EA-6689AE20205C}" dt="2022-02-13T13:58:30.041" v="173" actId="2696"/>
        <pc:sldMkLst>
          <pc:docMk/>
          <pc:sldMk cId="0" sldId="291"/>
        </pc:sldMkLst>
      </pc:sldChg>
      <pc:sldChg chg="modSp">
        <pc:chgData name="NAMohammed" userId="818e9af9-07b9-4e66-926f-ccbf6f764297" providerId="ADAL" clId="{63AC430A-5F69-47C2-B2EA-6689AE20205C}" dt="2022-02-13T13:50:34.113" v="136" actId="207"/>
        <pc:sldMkLst>
          <pc:docMk/>
          <pc:sldMk cId="0" sldId="296"/>
        </pc:sldMkLst>
        <pc:spChg chg="mod">
          <ac:chgData name="NAMohammed" userId="818e9af9-07b9-4e66-926f-ccbf6f764297" providerId="ADAL" clId="{63AC430A-5F69-47C2-B2EA-6689AE20205C}" dt="2022-02-09T19:22:56.816" v="54" actId="33524"/>
          <ac:spMkLst>
            <pc:docMk/>
            <pc:sldMk cId="0" sldId="296"/>
            <ac:spMk id="79876" creationId="{00000000-0000-0000-0000-000000000000}"/>
          </ac:spMkLst>
        </pc:spChg>
        <pc:spChg chg="mod">
          <ac:chgData name="NAMohammed" userId="818e9af9-07b9-4e66-926f-ccbf6f764297" providerId="ADAL" clId="{63AC430A-5F69-47C2-B2EA-6689AE20205C}" dt="2022-02-13T13:50:34.113" v="136" actId="207"/>
          <ac:spMkLst>
            <pc:docMk/>
            <pc:sldMk cId="0" sldId="296"/>
            <ac:spMk id="79878" creationId="{00000000-0000-0000-0000-000000000000}"/>
          </ac:spMkLst>
        </pc:spChg>
      </pc:sldChg>
      <pc:sldChg chg="modSp mod modAnim">
        <pc:chgData name="NAMohammed" userId="818e9af9-07b9-4e66-926f-ccbf6f764297" providerId="ADAL" clId="{63AC430A-5F69-47C2-B2EA-6689AE20205C}" dt="2022-02-13T13:50:53.237" v="137" actId="255"/>
        <pc:sldMkLst>
          <pc:docMk/>
          <pc:sldMk cId="0" sldId="297"/>
        </pc:sldMkLst>
        <pc:spChg chg="mod">
          <ac:chgData name="NAMohammed" userId="818e9af9-07b9-4e66-926f-ccbf6f764297" providerId="ADAL" clId="{63AC430A-5F69-47C2-B2EA-6689AE20205C}" dt="2022-02-13T13:50:53.237" v="137" actId="255"/>
          <ac:spMkLst>
            <pc:docMk/>
            <pc:sldMk cId="0" sldId="297"/>
            <ac:spMk id="80899" creationId="{00000000-0000-0000-0000-000000000000}"/>
          </ac:spMkLst>
        </pc:spChg>
        <pc:spChg chg="mod">
          <ac:chgData name="NAMohammed" userId="818e9af9-07b9-4e66-926f-ccbf6f764297" providerId="ADAL" clId="{63AC430A-5F69-47C2-B2EA-6689AE20205C}" dt="2022-02-13T13:46:41.913" v="126"/>
          <ac:spMkLst>
            <pc:docMk/>
            <pc:sldMk cId="0" sldId="297"/>
            <ac:spMk id="80900" creationId="{00000000-0000-0000-0000-000000000000}"/>
          </ac:spMkLst>
        </pc:spChg>
      </pc:sldChg>
      <pc:sldChg chg="modSp">
        <pc:chgData name="NAMohammed" userId="818e9af9-07b9-4e66-926f-ccbf6f764297" providerId="ADAL" clId="{63AC430A-5F69-47C2-B2EA-6689AE20205C}" dt="2022-02-13T18:07:39.872" v="280" actId="207"/>
        <pc:sldMkLst>
          <pc:docMk/>
          <pc:sldMk cId="0" sldId="303"/>
        </pc:sldMkLst>
        <pc:spChg chg="mod">
          <ac:chgData name="NAMohammed" userId="818e9af9-07b9-4e66-926f-ccbf6f764297" providerId="ADAL" clId="{63AC430A-5F69-47C2-B2EA-6689AE20205C}" dt="2022-02-13T18:07:28.800" v="278" actId="207"/>
          <ac:spMkLst>
            <pc:docMk/>
            <pc:sldMk cId="0" sldId="303"/>
            <ac:spMk id="88071" creationId="{00000000-0000-0000-0000-000000000000}"/>
          </ac:spMkLst>
        </pc:spChg>
        <pc:spChg chg="mod">
          <ac:chgData name="NAMohammed" userId="818e9af9-07b9-4e66-926f-ccbf6f764297" providerId="ADAL" clId="{63AC430A-5F69-47C2-B2EA-6689AE20205C}" dt="2022-02-13T18:07:33.064" v="279" actId="207"/>
          <ac:spMkLst>
            <pc:docMk/>
            <pc:sldMk cId="0" sldId="303"/>
            <ac:spMk id="88072" creationId="{00000000-0000-0000-0000-000000000000}"/>
          </ac:spMkLst>
        </pc:spChg>
        <pc:spChg chg="mod">
          <ac:chgData name="NAMohammed" userId="818e9af9-07b9-4e66-926f-ccbf6f764297" providerId="ADAL" clId="{63AC430A-5F69-47C2-B2EA-6689AE20205C}" dt="2022-02-13T18:07:24.488" v="277" actId="207"/>
          <ac:spMkLst>
            <pc:docMk/>
            <pc:sldMk cId="0" sldId="303"/>
            <ac:spMk id="88073" creationId="{00000000-0000-0000-0000-000000000000}"/>
          </ac:spMkLst>
        </pc:spChg>
        <pc:spChg chg="mod">
          <ac:chgData name="NAMohammed" userId="818e9af9-07b9-4e66-926f-ccbf6f764297" providerId="ADAL" clId="{63AC430A-5F69-47C2-B2EA-6689AE20205C}" dt="2022-02-13T18:07:39.872" v="280" actId="207"/>
          <ac:spMkLst>
            <pc:docMk/>
            <pc:sldMk cId="0" sldId="303"/>
            <ac:spMk id="88074" creationId="{00000000-0000-0000-0000-000000000000}"/>
          </ac:spMkLst>
        </pc:spChg>
      </pc:sldChg>
      <pc:sldChg chg="modSp del mod">
        <pc:chgData name="NAMohammed" userId="818e9af9-07b9-4e66-926f-ccbf6f764297" providerId="ADAL" clId="{63AC430A-5F69-47C2-B2EA-6689AE20205C}" dt="2022-02-13T14:09:59.420" v="205" actId="2696"/>
        <pc:sldMkLst>
          <pc:docMk/>
          <pc:sldMk cId="0" sldId="314"/>
        </pc:sldMkLst>
        <pc:picChg chg="mod">
          <ac:chgData name="NAMohammed" userId="818e9af9-07b9-4e66-926f-ccbf6f764297" providerId="ADAL" clId="{63AC430A-5F69-47C2-B2EA-6689AE20205C}" dt="2022-02-09T19:32:25.556" v="61" actId="14100"/>
          <ac:picMkLst>
            <pc:docMk/>
            <pc:sldMk cId="0" sldId="314"/>
            <ac:picMk id="99332" creationId="{00000000-0000-0000-0000-000000000000}"/>
          </ac:picMkLst>
        </pc:picChg>
      </pc:sldChg>
      <pc:sldChg chg="modSp del">
        <pc:chgData name="NAMohammed" userId="818e9af9-07b9-4e66-926f-ccbf6f764297" providerId="ADAL" clId="{63AC430A-5F69-47C2-B2EA-6689AE20205C}" dt="2022-02-09T19:27:17.785" v="57" actId="2696"/>
        <pc:sldMkLst>
          <pc:docMk/>
          <pc:sldMk cId="0" sldId="318"/>
        </pc:sldMkLst>
        <pc:spChg chg="mod">
          <ac:chgData name="NAMohammed" userId="818e9af9-07b9-4e66-926f-ccbf6f764297" providerId="ADAL" clId="{63AC430A-5F69-47C2-B2EA-6689AE20205C}" dt="2022-02-09T19:26:59.202" v="56" actId="20577"/>
          <ac:spMkLst>
            <pc:docMk/>
            <pc:sldMk cId="0" sldId="318"/>
            <ac:spMk id="103427" creationId="{00000000-0000-0000-0000-000000000000}"/>
          </ac:spMkLst>
        </pc:spChg>
      </pc:sldChg>
      <pc:sldChg chg="del">
        <pc:chgData name="NAMohammed" userId="818e9af9-07b9-4e66-926f-ccbf6f764297" providerId="ADAL" clId="{63AC430A-5F69-47C2-B2EA-6689AE20205C}" dt="2022-02-13T13:58:35.255" v="174" actId="2696"/>
        <pc:sldMkLst>
          <pc:docMk/>
          <pc:sldMk cId="0" sldId="319"/>
        </pc:sldMkLst>
      </pc:sldChg>
      <pc:sldChg chg="modSp">
        <pc:chgData name="NAMohammed" userId="818e9af9-07b9-4e66-926f-ccbf6f764297" providerId="ADAL" clId="{63AC430A-5F69-47C2-B2EA-6689AE20205C}" dt="2022-02-09T19:47:40.477" v="91" actId="33524"/>
        <pc:sldMkLst>
          <pc:docMk/>
          <pc:sldMk cId="0" sldId="332"/>
        </pc:sldMkLst>
        <pc:spChg chg="mod">
          <ac:chgData name="NAMohammed" userId="818e9af9-07b9-4e66-926f-ccbf6f764297" providerId="ADAL" clId="{63AC430A-5F69-47C2-B2EA-6689AE20205C}" dt="2022-02-09T19:47:40.477" v="91" actId="33524"/>
          <ac:spMkLst>
            <pc:docMk/>
            <pc:sldMk cId="0" sldId="332"/>
            <ac:spMk id="117768" creationId="{00000000-0000-0000-0000-000000000000}"/>
          </ac:spMkLst>
        </pc:spChg>
      </pc:sldChg>
      <pc:sldChg chg="del">
        <pc:chgData name="NAMohammed" userId="818e9af9-07b9-4e66-926f-ccbf6f764297" providerId="ADAL" clId="{63AC430A-5F69-47C2-B2EA-6689AE20205C}" dt="2022-02-13T14:17:04.743" v="220" actId="2696"/>
        <pc:sldMkLst>
          <pc:docMk/>
          <pc:sldMk cId="0" sldId="338"/>
        </pc:sldMkLst>
      </pc:sldChg>
      <pc:sldChg chg="modSp">
        <pc:chgData name="NAMohammed" userId="818e9af9-07b9-4e66-926f-ccbf6f764297" providerId="ADAL" clId="{63AC430A-5F69-47C2-B2EA-6689AE20205C}" dt="2022-02-13T18:06:25.577" v="276" actId="207"/>
        <pc:sldMkLst>
          <pc:docMk/>
          <pc:sldMk cId="0" sldId="344"/>
        </pc:sldMkLst>
        <pc:spChg chg="mod">
          <ac:chgData name="NAMohammed" userId="818e9af9-07b9-4e66-926f-ccbf6f764297" providerId="ADAL" clId="{63AC430A-5F69-47C2-B2EA-6689AE20205C}" dt="2022-02-13T18:06:25.577" v="276" actId="207"/>
          <ac:spMkLst>
            <pc:docMk/>
            <pc:sldMk cId="0" sldId="344"/>
            <ac:spMk id="130055" creationId="{00000000-0000-0000-0000-000000000000}"/>
          </ac:spMkLst>
        </pc:spChg>
      </pc:sldChg>
      <pc:sldChg chg="del">
        <pc:chgData name="NAMohammed" userId="818e9af9-07b9-4e66-926f-ccbf6f764297" providerId="ADAL" clId="{63AC430A-5F69-47C2-B2EA-6689AE20205C}" dt="2022-02-13T14:21:16.126" v="250" actId="2696"/>
        <pc:sldMkLst>
          <pc:docMk/>
          <pc:sldMk cId="0" sldId="349"/>
        </pc:sldMkLst>
      </pc:sldChg>
      <pc:sldChg chg="del">
        <pc:chgData name="NAMohammed" userId="818e9af9-07b9-4e66-926f-ccbf6f764297" providerId="ADAL" clId="{63AC430A-5F69-47C2-B2EA-6689AE20205C}" dt="2022-02-09T19:25:36.564" v="55" actId="2696"/>
        <pc:sldMkLst>
          <pc:docMk/>
          <pc:sldMk cId="0" sldId="354"/>
        </pc:sldMkLst>
      </pc:sldChg>
      <pc:sldChg chg="del ord">
        <pc:chgData name="NAMohammed" userId="818e9af9-07b9-4e66-926f-ccbf6f764297" providerId="ADAL" clId="{63AC430A-5F69-47C2-B2EA-6689AE20205C}" dt="2022-02-13T14:12:08.262" v="208" actId="2696"/>
        <pc:sldMkLst>
          <pc:docMk/>
          <pc:sldMk cId="0" sldId="356"/>
        </pc:sldMkLst>
      </pc:sldChg>
      <pc:sldChg chg="modSp mod">
        <pc:chgData name="NAMohammed" userId="818e9af9-07b9-4e66-926f-ccbf6f764297" providerId="ADAL" clId="{63AC430A-5F69-47C2-B2EA-6689AE20205C}" dt="2022-02-13T14:21:41.655" v="251" actId="20577"/>
        <pc:sldMkLst>
          <pc:docMk/>
          <pc:sldMk cId="0" sldId="358"/>
        </pc:sldMkLst>
        <pc:spChg chg="mod">
          <ac:chgData name="NAMohammed" userId="818e9af9-07b9-4e66-926f-ccbf6f764297" providerId="ADAL" clId="{63AC430A-5F69-47C2-B2EA-6689AE20205C}" dt="2022-02-13T14:21:41.655" v="251" actId="20577"/>
          <ac:spMkLst>
            <pc:docMk/>
            <pc:sldMk cId="0" sldId="358"/>
            <ac:spMk id="146434" creationId="{00000000-0000-0000-0000-000000000000}"/>
          </ac:spMkLst>
        </pc:spChg>
      </pc:sldChg>
      <pc:sldChg chg="modSp mod">
        <pc:chgData name="NAMohammed" userId="818e9af9-07b9-4e66-926f-ccbf6f764297" providerId="ADAL" clId="{63AC430A-5F69-47C2-B2EA-6689AE20205C}" dt="2022-02-13T18:21:32.522" v="293" actId="113"/>
        <pc:sldMkLst>
          <pc:docMk/>
          <pc:sldMk cId="0" sldId="359"/>
        </pc:sldMkLst>
        <pc:spChg chg="mod">
          <ac:chgData name="NAMohammed" userId="818e9af9-07b9-4e66-926f-ccbf6f764297" providerId="ADAL" clId="{63AC430A-5F69-47C2-B2EA-6689AE20205C}" dt="2022-02-13T14:18:28.373" v="247" actId="14100"/>
          <ac:spMkLst>
            <pc:docMk/>
            <pc:sldMk cId="0" sldId="359"/>
            <ac:spMk id="147464" creationId="{00000000-0000-0000-0000-000000000000}"/>
          </ac:spMkLst>
        </pc:spChg>
        <pc:spChg chg="mod">
          <ac:chgData name="NAMohammed" userId="818e9af9-07b9-4e66-926f-ccbf6f764297" providerId="ADAL" clId="{63AC430A-5F69-47C2-B2EA-6689AE20205C}" dt="2022-02-13T18:21:32.522" v="293" actId="113"/>
          <ac:spMkLst>
            <pc:docMk/>
            <pc:sldMk cId="0" sldId="359"/>
            <ac:spMk id="147465" creationId="{00000000-0000-0000-0000-000000000000}"/>
          </ac:spMkLst>
        </pc:spChg>
      </pc:sldChg>
      <pc:sldChg chg="modSp mod">
        <pc:chgData name="NAMohammed" userId="818e9af9-07b9-4e66-926f-ccbf6f764297" providerId="ADAL" clId="{63AC430A-5F69-47C2-B2EA-6689AE20205C}" dt="2022-02-09T19:35:58.036" v="83" actId="27107"/>
        <pc:sldMkLst>
          <pc:docMk/>
          <pc:sldMk cId="0" sldId="360"/>
        </pc:sldMkLst>
        <pc:spChg chg="mod">
          <ac:chgData name="NAMohammed" userId="818e9af9-07b9-4e66-926f-ccbf6f764297" providerId="ADAL" clId="{63AC430A-5F69-47C2-B2EA-6689AE20205C}" dt="2022-02-09T19:35:58.036" v="83" actId="27107"/>
          <ac:spMkLst>
            <pc:docMk/>
            <pc:sldMk cId="0" sldId="360"/>
            <ac:spMk id="148487" creationId="{00000000-0000-0000-0000-000000000000}"/>
          </ac:spMkLst>
        </pc:spChg>
      </pc:sldChg>
      <pc:sldChg chg="modSp">
        <pc:chgData name="NAMohammed" userId="818e9af9-07b9-4e66-926f-ccbf6f764297" providerId="ADAL" clId="{63AC430A-5F69-47C2-B2EA-6689AE20205C}" dt="2022-02-09T19:40:28.001" v="90" actId="313"/>
        <pc:sldMkLst>
          <pc:docMk/>
          <pc:sldMk cId="0" sldId="362"/>
        </pc:sldMkLst>
        <pc:spChg chg="mod">
          <ac:chgData name="NAMohammed" userId="818e9af9-07b9-4e66-926f-ccbf6f764297" providerId="ADAL" clId="{63AC430A-5F69-47C2-B2EA-6689AE20205C}" dt="2022-02-09T19:39:48.050" v="89" actId="207"/>
          <ac:spMkLst>
            <pc:docMk/>
            <pc:sldMk cId="0" sldId="362"/>
            <ac:spMk id="150533" creationId="{00000000-0000-0000-0000-000000000000}"/>
          </ac:spMkLst>
        </pc:spChg>
        <pc:spChg chg="mod">
          <ac:chgData name="NAMohammed" userId="818e9af9-07b9-4e66-926f-ccbf6f764297" providerId="ADAL" clId="{63AC430A-5F69-47C2-B2EA-6689AE20205C}" dt="2022-02-09T19:40:28.001" v="90" actId="313"/>
          <ac:spMkLst>
            <pc:docMk/>
            <pc:sldMk cId="0" sldId="362"/>
            <ac:spMk id="150534" creationId="{00000000-0000-0000-0000-000000000000}"/>
          </ac:spMkLst>
        </pc:spChg>
      </pc:sldChg>
      <pc:sldChg chg="modSp mod">
        <pc:chgData name="NAMohammed" userId="818e9af9-07b9-4e66-926f-ccbf6f764297" providerId="ADAL" clId="{63AC430A-5F69-47C2-B2EA-6689AE20205C}" dt="2022-02-13T18:08:59.071" v="283" actId="14100"/>
        <pc:sldMkLst>
          <pc:docMk/>
          <pc:sldMk cId="0" sldId="363"/>
        </pc:sldMkLst>
        <pc:spChg chg="mod">
          <ac:chgData name="NAMohammed" userId="818e9af9-07b9-4e66-926f-ccbf6f764297" providerId="ADAL" clId="{63AC430A-5F69-47C2-B2EA-6689AE20205C}" dt="2022-02-13T18:08:59.071" v="283" actId="14100"/>
          <ac:spMkLst>
            <pc:docMk/>
            <pc:sldMk cId="0" sldId="363"/>
            <ac:spMk id="151556" creationId="{00000000-0000-0000-0000-000000000000}"/>
          </ac:spMkLst>
        </pc:spChg>
      </pc:sldChg>
      <pc:sldChg chg="modSp">
        <pc:chgData name="NAMohammed" userId="818e9af9-07b9-4e66-926f-ccbf6f764297" providerId="ADAL" clId="{63AC430A-5F69-47C2-B2EA-6689AE20205C}" dt="2022-02-13T18:09:26.754" v="285" actId="255"/>
        <pc:sldMkLst>
          <pc:docMk/>
          <pc:sldMk cId="0" sldId="364"/>
        </pc:sldMkLst>
        <pc:spChg chg="mod">
          <ac:chgData name="NAMohammed" userId="818e9af9-07b9-4e66-926f-ccbf6f764297" providerId="ADAL" clId="{63AC430A-5F69-47C2-B2EA-6689AE20205C}" dt="2022-02-13T18:09:26.754" v="285" actId="255"/>
          <ac:spMkLst>
            <pc:docMk/>
            <pc:sldMk cId="0" sldId="364"/>
            <ac:spMk id="152579" creationId="{00000000-0000-0000-0000-000000000000}"/>
          </ac:spMkLst>
        </pc:spChg>
      </pc:sldChg>
      <pc:sldChg chg="delSp modSp mod delAnim">
        <pc:chgData name="NAMohammed" userId="818e9af9-07b9-4e66-926f-ccbf6f764297" providerId="ADAL" clId="{63AC430A-5F69-47C2-B2EA-6689AE20205C}" dt="2022-02-09T19:34:52.618" v="82" actId="14100"/>
        <pc:sldMkLst>
          <pc:docMk/>
          <pc:sldMk cId="0" sldId="365"/>
        </pc:sldMkLst>
        <pc:spChg chg="mod">
          <ac:chgData name="NAMohammed" userId="818e9af9-07b9-4e66-926f-ccbf6f764297" providerId="ADAL" clId="{63AC430A-5F69-47C2-B2EA-6689AE20205C}" dt="2022-02-09T19:34:41.658" v="79" actId="14100"/>
          <ac:spMkLst>
            <pc:docMk/>
            <pc:sldMk cId="0" sldId="365"/>
            <ac:spMk id="153606" creationId="{00000000-0000-0000-0000-000000000000}"/>
          </ac:spMkLst>
        </pc:spChg>
        <pc:spChg chg="mod">
          <ac:chgData name="NAMohammed" userId="818e9af9-07b9-4e66-926f-ccbf6f764297" providerId="ADAL" clId="{63AC430A-5F69-47C2-B2EA-6689AE20205C}" dt="2022-02-09T19:34:38.058" v="78" actId="14100"/>
          <ac:spMkLst>
            <pc:docMk/>
            <pc:sldMk cId="0" sldId="365"/>
            <ac:spMk id="153607" creationId="{00000000-0000-0000-0000-000000000000}"/>
          </ac:spMkLst>
        </pc:spChg>
        <pc:picChg chg="del mod">
          <ac:chgData name="NAMohammed" userId="818e9af9-07b9-4e66-926f-ccbf6f764297" providerId="ADAL" clId="{63AC430A-5F69-47C2-B2EA-6689AE20205C}" dt="2022-02-09T19:34:18.634" v="74" actId="21"/>
          <ac:picMkLst>
            <pc:docMk/>
            <pc:sldMk cId="0" sldId="365"/>
            <ac:picMk id="153612" creationId="{00000000-0000-0000-0000-000000000000}"/>
          </ac:picMkLst>
        </pc:picChg>
        <pc:picChg chg="del mod">
          <ac:chgData name="NAMohammed" userId="818e9af9-07b9-4e66-926f-ccbf6f764297" providerId="ADAL" clId="{63AC430A-5F69-47C2-B2EA-6689AE20205C}" dt="2022-02-09T19:33:58.892" v="71" actId="21"/>
          <ac:picMkLst>
            <pc:docMk/>
            <pc:sldMk cId="0" sldId="365"/>
            <ac:picMk id="153613" creationId="{00000000-0000-0000-0000-000000000000}"/>
          </ac:picMkLst>
        </pc:picChg>
        <pc:picChg chg="mod">
          <ac:chgData name="NAMohammed" userId="818e9af9-07b9-4e66-926f-ccbf6f764297" providerId="ADAL" clId="{63AC430A-5F69-47C2-B2EA-6689AE20205C}" dt="2022-02-09T19:34:52.618" v="82" actId="14100"/>
          <ac:picMkLst>
            <pc:docMk/>
            <pc:sldMk cId="0" sldId="365"/>
            <ac:picMk id="153614" creationId="{00000000-0000-0000-0000-000000000000}"/>
          </ac:picMkLst>
        </pc:picChg>
      </pc:sldChg>
      <pc:sldChg chg="del">
        <pc:chgData name="NAMohammed" userId="818e9af9-07b9-4e66-926f-ccbf6f764297" providerId="ADAL" clId="{63AC430A-5F69-47C2-B2EA-6689AE20205C}" dt="2022-02-13T14:12:26.201" v="210" actId="2696"/>
        <pc:sldMkLst>
          <pc:docMk/>
          <pc:sldMk cId="0" sldId="366"/>
        </pc:sldMkLst>
      </pc:sldChg>
      <pc:sldChg chg="modSp del mod">
        <pc:chgData name="NAMohammed" userId="818e9af9-07b9-4e66-926f-ccbf6f764297" providerId="ADAL" clId="{63AC430A-5F69-47C2-B2EA-6689AE20205C}" dt="2022-02-13T14:15:34.336" v="218" actId="2696"/>
        <pc:sldMkLst>
          <pc:docMk/>
          <pc:sldMk cId="0" sldId="368"/>
        </pc:sldMkLst>
        <pc:picChg chg="mod">
          <ac:chgData name="NAMohammed" userId="818e9af9-07b9-4e66-926f-ccbf6f764297" providerId="ADAL" clId="{63AC430A-5F69-47C2-B2EA-6689AE20205C}" dt="2022-02-09T19:37:02.705" v="87" actId="14100"/>
          <ac:picMkLst>
            <pc:docMk/>
            <pc:sldMk cId="0" sldId="368"/>
            <ac:picMk id="156677" creationId="{00000000-0000-0000-0000-000000000000}"/>
          </ac:picMkLst>
        </pc:picChg>
      </pc:sldChg>
      <pc:sldChg chg="modSp mod">
        <pc:chgData name="NAMohammed" userId="818e9af9-07b9-4e66-926f-ccbf6f764297" providerId="ADAL" clId="{63AC430A-5F69-47C2-B2EA-6689AE20205C}" dt="2022-02-28T10:27:25.358" v="331" actId="313"/>
        <pc:sldMkLst>
          <pc:docMk/>
          <pc:sldMk cId="0" sldId="369"/>
        </pc:sldMkLst>
        <pc:spChg chg="mod">
          <ac:chgData name="NAMohammed" userId="818e9af9-07b9-4e66-926f-ccbf6f764297" providerId="ADAL" clId="{63AC430A-5F69-47C2-B2EA-6689AE20205C}" dt="2022-02-28T10:27:25.358" v="331" actId="313"/>
          <ac:spMkLst>
            <pc:docMk/>
            <pc:sldMk cId="0" sldId="369"/>
            <ac:spMk id="157699" creationId="{00000000-0000-0000-0000-000000000000}"/>
          </ac:spMkLst>
        </pc:spChg>
        <pc:spChg chg="mod">
          <ac:chgData name="NAMohammed" userId="818e9af9-07b9-4e66-926f-ccbf6f764297" providerId="ADAL" clId="{63AC430A-5F69-47C2-B2EA-6689AE20205C}" dt="2022-02-13T14:23:18.492" v="254" actId="313"/>
          <ac:spMkLst>
            <pc:docMk/>
            <pc:sldMk cId="0" sldId="369"/>
            <ac:spMk id="157700" creationId="{00000000-0000-0000-0000-000000000000}"/>
          </ac:spMkLst>
        </pc:spChg>
        <pc:spChg chg="mod">
          <ac:chgData name="NAMohammed" userId="818e9af9-07b9-4e66-926f-ccbf6f764297" providerId="ADAL" clId="{63AC430A-5F69-47C2-B2EA-6689AE20205C}" dt="2022-02-13T14:24:03.293" v="258" actId="313"/>
          <ac:spMkLst>
            <pc:docMk/>
            <pc:sldMk cId="0" sldId="369"/>
            <ac:spMk id="157701" creationId="{00000000-0000-0000-0000-000000000000}"/>
          </ac:spMkLst>
        </pc:spChg>
        <pc:spChg chg="mod">
          <ac:chgData name="NAMohammed" userId="818e9af9-07b9-4e66-926f-ccbf6f764297" providerId="ADAL" clId="{63AC430A-5F69-47C2-B2EA-6689AE20205C}" dt="2022-02-13T14:23:28.602" v="255" actId="20577"/>
          <ac:spMkLst>
            <pc:docMk/>
            <pc:sldMk cId="0" sldId="369"/>
            <ac:spMk id="157702" creationId="{00000000-0000-0000-0000-000000000000}"/>
          </ac:spMkLst>
        </pc:spChg>
      </pc:sldChg>
      <pc:sldChg chg="modSp">
        <pc:chgData name="NAMohammed" userId="818e9af9-07b9-4e66-926f-ccbf6f764297" providerId="ADAL" clId="{63AC430A-5F69-47C2-B2EA-6689AE20205C}" dt="2022-02-13T14:24:32.803" v="260" actId="113"/>
        <pc:sldMkLst>
          <pc:docMk/>
          <pc:sldMk cId="0" sldId="370"/>
        </pc:sldMkLst>
        <pc:spChg chg="mod">
          <ac:chgData name="NAMohammed" userId="818e9af9-07b9-4e66-926f-ccbf6f764297" providerId="ADAL" clId="{63AC430A-5F69-47C2-B2EA-6689AE20205C}" dt="2022-02-13T14:24:32.803" v="260" actId="113"/>
          <ac:spMkLst>
            <pc:docMk/>
            <pc:sldMk cId="0" sldId="370"/>
            <ac:spMk id="158731" creationId="{00000000-0000-0000-0000-000000000000}"/>
          </ac:spMkLst>
        </pc:spChg>
      </pc:sldChg>
      <pc:sldChg chg="del">
        <pc:chgData name="NAMohammed" userId="818e9af9-07b9-4e66-926f-ccbf6f764297" providerId="ADAL" clId="{63AC430A-5F69-47C2-B2EA-6689AE20205C}" dt="2022-02-13T14:22:41.086" v="252" actId="2696"/>
        <pc:sldMkLst>
          <pc:docMk/>
          <pc:sldMk cId="0" sldId="371"/>
        </pc:sldMkLst>
      </pc:sldChg>
      <pc:sldChg chg="modSp del">
        <pc:chgData name="NAMohammed" userId="818e9af9-07b9-4e66-926f-ccbf6f764297" providerId="ADAL" clId="{63AC430A-5F69-47C2-B2EA-6689AE20205C}" dt="2022-02-13T14:29:47.798" v="271" actId="2696"/>
        <pc:sldMkLst>
          <pc:docMk/>
          <pc:sldMk cId="0" sldId="372"/>
        </pc:sldMkLst>
        <pc:spChg chg="mod">
          <ac:chgData name="NAMohammed" userId="818e9af9-07b9-4e66-926f-ccbf6f764297" providerId="ADAL" clId="{63AC430A-5F69-47C2-B2EA-6689AE20205C}" dt="2022-02-13T14:27:36.121" v="261" actId="113"/>
          <ac:spMkLst>
            <pc:docMk/>
            <pc:sldMk cId="0" sldId="372"/>
            <ac:spMk id="160771" creationId="{00000000-0000-0000-0000-000000000000}"/>
          </ac:spMkLst>
        </pc:spChg>
      </pc:sldChg>
      <pc:sldChg chg="modSp mod">
        <pc:chgData name="NAMohammed" userId="818e9af9-07b9-4e66-926f-ccbf6f764297" providerId="ADAL" clId="{63AC430A-5F69-47C2-B2EA-6689AE20205C}" dt="2022-02-13T18:17:20.100" v="291" actId="207"/>
        <pc:sldMkLst>
          <pc:docMk/>
          <pc:sldMk cId="0" sldId="374"/>
        </pc:sldMkLst>
        <pc:spChg chg="mod">
          <ac:chgData name="NAMohammed" userId="818e9af9-07b9-4e66-926f-ccbf6f764297" providerId="ADAL" clId="{63AC430A-5F69-47C2-B2EA-6689AE20205C}" dt="2022-02-09T19:59:21.494" v="111" actId="14100"/>
          <ac:spMkLst>
            <pc:docMk/>
            <pc:sldMk cId="0" sldId="374"/>
            <ac:spMk id="162819" creationId="{00000000-0000-0000-0000-000000000000}"/>
          </ac:spMkLst>
        </pc:spChg>
        <pc:spChg chg="mod">
          <ac:chgData name="NAMohammed" userId="818e9af9-07b9-4e66-926f-ccbf6f764297" providerId="ADAL" clId="{63AC430A-5F69-47C2-B2EA-6689AE20205C}" dt="2022-02-09T19:59:30.190" v="113" actId="14100"/>
          <ac:spMkLst>
            <pc:docMk/>
            <pc:sldMk cId="0" sldId="374"/>
            <ac:spMk id="162820" creationId="{00000000-0000-0000-0000-000000000000}"/>
          </ac:spMkLst>
        </pc:spChg>
        <pc:spChg chg="mod">
          <ac:chgData name="NAMohammed" userId="818e9af9-07b9-4e66-926f-ccbf6f764297" providerId="ADAL" clId="{63AC430A-5F69-47C2-B2EA-6689AE20205C}" dt="2022-02-13T18:17:06.925" v="289" actId="113"/>
          <ac:spMkLst>
            <pc:docMk/>
            <pc:sldMk cId="0" sldId="374"/>
            <ac:spMk id="162821" creationId="{00000000-0000-0000-0000-000000000000}"/>
          </ac:spMkLst>
        </pc:spChg>
        <pc:spChg chg="mod">
          <ac:chgData name="NAMohammed" userId="818e9af9-07b9-4e66-926f-ccbf6f764297" providerId="ADAL" clId="{63AC430A-5F69-47C2-B2EA-6689AE20205C}" dt="2022-02-13T18:17:20.100" v="291" actId="207"/>
          <ac:spMkLst>
            <pc:docMk/>
            <pc:sldMk cId="0" sldId="374"/>
            <ac:spMk id="162823" creationId="{00000000-0000-0000-0000-000000000000}"/>
          </ac:spMkLst>
        </pc:spChg>
      </pc:sldChg>
      <pc:sldChg chg="modSp mod">
        <pc:chgData name="NAMohammed" userId="818e9af9-07b9-4e66-926f-ccbf6f764297" providerId="ADAL" clId="{63AC430A-5F69-47C2-B2EA-6689AE20205C}" dt="2022-02-09T20:03:43.252" v="115" actId="14100"/>
        <pc:sldMkLst>
          <pc:docMk/>
          <pc:sldMk cId="0" sldId="378"/>
        </pc:sldMkLst>
        <pc:spChg chg="mod">
          <ac:chgData name="NAMohammed" userId="818e9af9-07b9-4e66-926f-ccbf6f764297" providerId="ADAL" clId="{63AC430A-5F69-47C2-B2EA-6689AE20205C}" dt="2022-02-09T20:03:43.252" v="115" actId="14100"/>
          <ac:spMkLst>
            <pc:docMk/>
            <pc:sldMk cId="0" sldId="378"/>
            <ac:spMk id="166919" creationId="{00000000-0000-0000-0000-000000000000}"/>
          </ac:spMkLst>
        </pc:spChg>
      </pc:sldChg>
      <pc:sldChg chg="modSp">
        <pc:chgData name="NAMohammed" userId="818e9af9-07b9-4e66-926f-ccbf6f764297" providerId="ADAL" clId="{63AC430A-5F69-47C2-B2EA-6689AE20205C}" dt="2022-02-28T10:51:18.697" v="332" actId="33524"/>
        <pc:sldMkLst>
          <pc:docMk/>
          <pc:sldMk cId="0" sldId="379"/>
        </pc:sldMkLst>
        <pc:spChg chg="mod">
          <ac:chgData name="NAMohammed" userId="818e9af9-07b9-4e66-926f-ccbf6f764297" providerId="ADAL" clId="{63AC430A-5F69-47C2-B2EA-6689AE20205C}" dt="2022-02-28T10:51:18.697" v="332" actId="33524"/>
          <ac:spMkLst>
            <pc:docMk/>
            <pc:sldMk cId="0" sldId="379"/>
            <ac:spMk id="167939" creationId="{00000000-0000-0000-0000-000000000000}"/>
          </ac:spMkLst>
        </pc:spChg>
      </pc:sldChg>
      <pc:sldChg chg="modSp mod">
        <pc:chgData name="NAMohammed" userId="818e9af9-07b9-4e66-926f-ccbf6f764297" providerId="ADAL" clId="{63AC430A-5F69-47C2-B2EA-6689AE20205C}" dt="2022-02-13T18:31:46.133" v="330" actId="14100"/>
        <pc:sldMkLst>
          <pc:docMk/>
          <pc:sldMk cId="0" sldId="380"/>
        </pc:sldMkLst>
        <pc:spChg chg="mod">
          <ac:chgData name="NAMohammed" userId="818e9af9-07b9-4e66-926f-ccbf6f764297" providerId="ADAL" clId="{63AC430A-5F69-47C2-B2EA-6689AE20205C}" dt="2022-02-13T18:31:46.133" v="330" actId="14100"/>
          <ac:spMkLst>
            <pc:docMk/>
            <pc:sldMk cId="0" sldId="380"/>
            <ac:spMk id="168964" creationId="{00000000-0000-0000-0000-000000000000}"/>
          </ac:spMkLst>
        </pc:spChg>
      </pc:sldChg>
      <pc:sldChg chg="modSp">
        <pc:chgData name="NAMohammed" userId="818e9af9-07b9-4e66-926f-ccbf6f764297" providerId="ADAL" clId="{63AC430A-5F69-47C2-B2EA-6689AE20205C}" dt="2022-02-13T14:28:18.578" v="262" actId="20577"/>
        <pc:sldMkLst>
          <pc:docMk/>
          <pc:sldMk cId="0" sldId="381"/>
        </pc:sldMkLst>
        <pc:spChg chg="mod">
          <ac:chgData name="NAMohammed" userId="818e9af9-07b9-4e66-926f-ccbf6f764297" providerId="ADAL" clId="{63AC430A-5F69-47C2-B2EA-6689AE20205C}" dt="2022-02-13T14:28:18.578" v="262" actId="20577"/>
          <ac:spMkLst>
            <pc:docMk/>
            <pc:sldMk cId="0" sldId="381"/>
            <ac:spMk id="169995" creationId="{00000000-0000-0000-0000-000000000000}"/>
          </ac:spMkLst>
        </pc:spChg>
        <pc:spChg chg="mod">
          <ac:chgData name="NAMohammed" userId="818e9af9-07b9-4e66-926f-ccbf6f764297" providerId="ADAL" clId="{63AC430A-5F69-47C2-B2EA-6689AE20205C}" dt="2022-02-09T20:06:03.828" v="123" actId="20577"/>
          <ac:spMkLst>
            <pc:docMk/>
            <pc:sldMk cId="0" sldId="381"/>
            <ac:spMk id="169996" creationId="{00000000-0000-0000-0000-000000000000}"/>
          </ac:spMkLst>
        </pc:spChg>
      </pc:sldChg>
      <pc:sldChg chg="del">
        <pc:chgData name="NAMohammed" userId="818e9af9-07b9-4e66-926f-ccbf6f764297" providerId="ADAL" clId="{63AC430A-5F69-47C2-B2EA-6689AE20205C}" dt="2022-02-09T19:27:22.554" v="58" actId="2696"/>
        <pc:sldMkLst>
          <pc:docMk/>
          <pc:sldMk cId="0" sldId="382"/>
        </pc:sldMkLst>
      </pc:sldChg>
      <pc:sldChg chg="del">
        <pc:chgData name="NAMohammed" userId="818e9af9-07b9-4e66-926f-ccbf6f764297" providerId="ADAL" clId="{63AC430A-5F69-47C2-B2EA-6689AE20205C}" dt="2022-02-13T14:16:37.820" v="219" actId="2696"/>
        <pc:sldMkLst>
          <pc:docMk/>
          <pc:sldMk cId="0" sldId="384"/>
        </pc:sldMkLst>
      </pc:sldChg>
      <pc:sldChg chg="del">
        <pc:chgData name="NAMohammed" userId="818e9af9-07b9-4e66-926f-ccbf6f764297" providerId="ADAL" clId="{63AC430A-5F69-47C2-B2EA-6689AE20205C}" dt="2022-02-13T14:15:23.533" v="217" actId="2696"/>
        <pc:sldMkLst>
          <pc:docMk/>
          <pc:sldMk cId="0" sldId="385"/>
        </pc:sldMkLst>
      </pc:sldChg>
      <pc:sldChg chg="addSp delSp modSp new mod">
        <pc:chgData name="NAMohammed" userId="818e9af9-07b9-4e66-926f-ccbf6f764297" providerId="ADAL" clId="{63AC430A-5F69-47C2-B2EA-6689AE20205C}" dt="2022-02-13T13:52:54.008" v="150" actId="14100"/>
        <pc:sldMkLst>
          <pc:docMk/>
          <pc:sldMk cId="1091274526" sldId="386"/>
        </pc:sldMkLst>
        <pc:spChg chg="del">
          <ac:chgData name="NAMohammed" userId="818e9af9-07b9-4e66-926f-ccbf6f764297" providerId="ADAL" clId="{63AC430A-5F69-47C2-B2EA-6689AE20205C}" dt="2022-02-13T13:52:27.758" v="145"/>
          <ac:spMkLst>
            <pc:docMk/>
            <pc:sldMk cId="1091274526" sldId="386"/>
            <ac:spMk id="3" creationId="{04149C7E-DAD7-4CD8-968A-FF945F22C5D1}"/>
          </ac:spMkLst>
        </pc:spChg>
        <pc:picChg chg="add mod">
          <ac:chgData name="NAMohammed" userId="818e9af9-07b9-4e66-926f-ccbf6f764297" providerId="ADAL" clId="{63AC430A-5F69-47C2-B2EA-6689AE20205C}" dt="2022-02-13T13:52:54.008" v="150" actId="14100"/>
          <ac:picMkLst>
            <pc:docMk/>
            <pc:sldMk cId="1091274526" sldId="386"/>
            <ac:picMk id="4" creationId="{1F1B68CA-C706-4DAA-86C3-3A3BB070068B}"/>
          </ac:picMkLst>
        </pc:picChg>
      </pc:sldChg>
      <pc:sldChg chg="addSp delSp modSp new mod">
        <pc:chgData name="NAMohammed" userId="818e9af9-07b9-4e66-926f-ccbf6f764297" providerId="ADAL" clId="{63AC430A-5F69-47C2-B2EA-6689AE20205C}" dt="2022-02-13T13:54:59.542" v="157" actId="14100"/>
        <pc:sldMkLst>
          <pc:docMk/>
          <pc:sldMk cId="3802149170" sldId="387"/>
        </pc:sldMkLst>
        <pc:spChg chg="del">
          <ac:chgData name="NAMohammed" userId="818e9af9-07b9-4e66-926f-ccbf6f764297" providerId="ADAL" clId="{63AC430A-5F69-47C2-B2EA-6689AE20205C}" dt="2022-02-13T13:54:39.856" v="152"/>
          <ac:spMkLst>
            <pc:docMk/>
            <pc:sldMk cId="3802149170" sldId="387"/>
            <ac:spMk id="3" creationId="{711C94F9-C861-44E2-B67D-6040C818C163}"/>
          </ac:spMkLst>
        </pc:spChg>
        <pc:picChg chg="add mod">
          <ac:chgData name="NAMohammed" userId="818e9af9-07b9-4e66-926f-ccbf6f764297" providerId="ADAL" clId="{63AC430A-5F69-47C2-B2EA-6689AE20205C}" dt="2022-02-13T13:54:59.542" v="157" actId="14100"/>
          <ac:picMkLst>
            <pc:docMk/>
            <pc:sldMk cId="3802149170" sldId="387"/>
            <ac:picMk id="4" creationId="{280D248F-2098-4268-9150-ABAD3E37757E}"/>
          </ac:picMkLst>
        </pc:picChg>
      </pc:sldChg>
      <pc:sldChg chg="addSp delSp modSp new mod">
        <pc:chgData name="NAMohammed" userId="818e9af9-07b9-4e66-926f-ccbf6f764297" providerId="ADAL" clId="{63AC430A-5F69-47C2-B2EA-6689AE20205C}" dt="2022-02-13T13:56:27.118" v="165" actId="14100"/>
        <pc:sldMkLst>
          <pc:docMk/>
          <pc:sldMk cId="358260682" sldId="388"/>
        </pc:sldMkLst>
        <pc:spChg chg="del mod">
          <ac:chgData name="NAMohammed" userId="818e9af9-07b9-4e66-926f-ccbf6f764297" providerId="ADAL" clId="{63AC430A-5F69-47C2-B2EA-6689AE20205C}" dt="2022-02-13T13:56:03.211" v="160"/>
          <ac:spMkLst>
            <pc:docMk/>
            <pc:sldMk cId="358260682" sldId="388"/>
            <ac:spMk id="3" creationId="{AD1ECE3B-152C-49A2-A5A5-AA37E70483F1}"/>
          </ac:spMkLst>
        </pc:spChg>
        <pc:picChg chg="add mod">
          <ac:chgData name="NAMohammed" userId="818e9af9-07b9-4e66-926f-ccbf6f764297" providerId="ADAL" clId="{63AC430A-5F69-47C2-B2EA-6689AE20205C}" dt="2022-02-13T13:56:27.118" v="165" actId="14100"/>
          <ac:picMkLst>
            <pc:docMk/>
            <pc:sldMk cId="358260682" sldId="388"/>
            <ac:picMk id="4" creationId="{7C5525B0-CE1B-4A59-9CC8-1C8728D7D91F}"/>
          </ac:picMkLst>
        </pc:picChg>
      </pc:sldChg>
      <pc:sldChg chg="addSp delSp modSp new mod">
        <pc:chgData name="NAMohammed" userId="818e9af9-07b9-4e66-926f-ccbf6f764297" providerId="ADAL" clId="{63AC430A-5F69-47C2-B2EA-6689AE20205C}" dt="2022-02-13T14:06:35.306" v="197" actId="14100"/>
        <pc:sldMkLst>
          <pc:docMk/>
          <pc:sldMk cId="3984424719" sldId="389"/>
        </pc:sldMkLst>
        <pc:spChg chg="del">
          <ac:chgData name="NAMohammed" userId="818e9af9-07b9-4e66-926f-ccbf6f764297" providerId="ADAL" clId="{63AC430A-5F69-47C2-B2EA-6689AE20205C}" dt="2022-02-13T13:57:20.380" v="167"/>
          <ac:spMkLst>
            <pc:docMk/>
            <pc:sldMk cId="3984424719" sldId="389"/>
            <ac:spMk id="3" creationId="{C7B05BB3-AA9C-43C4-BD8C-1CD606078759}"/>
          </ac:spMkLst>
        </pc:spChg>
        <pc:picChg chg="add mod modCrop">
          <ac:chgData name="NAMohammed" userId="818e9af9-07b9-4e66-926f-ccbf6f764297" providerId="ADAL" clId="{63AC430A-5F69-47C2-B2EA-6689AE20205C}" dt="2022-02-13T14:00:26.349" v="179" actId="1076"/>
          <ac:picMkLst>
            <pc:docMk/>
            <pc:sldMk cId="3984424719" sldId="389"/>
            <ac:picMk id="4" creationId="{C76C8849-A3CC-44CC-8D2E-F0FCC1602888}"/>
          </ac:picMkLst>
        </pc:picChg>
        <pc:picChg chg="add mod">
          <ac:chgData name="NAMohammed" userId="818e9af9-07b9-4e66-926f-ccbf6f764297" providerId="ADAL" clId="{63AC430A-5F69-47C2-B2EA-6689AE20205C}" dt="2022-02-13T14:06:35.306" v="197" actId="14100"/>
          <ac:picMkLst>
            <pc:docMk/>
            <pc:sldMk cId="3984424719" sldId="389"/>
            <ac:picMk id="5" creationId="{2929A2DD-DE72-4F8A-AFF1-16DBE60A93F4}"/>
          </ac:picMkLst>
        </pc:picChg>
      </pc:sldChg>
      <pc:sldChg chg="addSp delSp modSp new mod">
        <pc:chgData name="NAMohammed" userId="818e9af9-07b9-4e66-926f-ccbf6f764297" providerId="ADAL" clId="{63AC430A-5F69-47C2-B2EA-6689AE20205C}" dt="2022-02-13T18:05:45.769" v="273" actId="14100"/>
        <pc:sldMkLst>
          <pc:docMk/>
          <pc:sldMk cId="3532607651" sldId="390"/>
        </pc:sldMkLst>
        <pc:spChg chg="del">
          <ac:chgData name="NAMohammed" userId="818e9af9-07b9-4e66-926f-ccbf6f764297" providerId="ADAL" clId="{63AC430A-5F69-47C2-B2EA-6689AE20205C}" dt="2022-02-13T14:09:07.096" v="198"/>
          <ac:spMkLst>
            <pc:docMk/>
            <pc:sldMk cId="3532607651" sldId="390"/>
            <ac:spMk id="3" creationId="{0ADFDBB6-5707-4444-BD27-0BC3AB4152E6}"/>
          </ac:spMkLst>
        </pc:spChg>
        <pc:picChg chg="add mod">
          <ac:chgData name="NAMohammed" userId="818e9af9-07b9-4e66-926f-ccbf6f764297" providerId="ADAL" clId="{63AC430A-5F69-47C2-B2EA-6689AE20205C}" dt="2022-02-13T18:05:45.769" v="273" actId="14100"/>
          <ac:picMkLst>
            <pc:docMk/>
            <pc:sldMk cId="3532607651" sldId="390"/>
            <ac:picMk id="4" creationId="{37CD3325-A5B2-4EFB-9E73-98BB5DBCAEB8}"/>
          </ac:picMkLst>
        </pc:picChg>
      </pc:sldChg>
      <pc:sldChg chg="addSp delSp modSp new mod">
        <pc:chgData name="NAMohammed" userId="818e9af9-07b9-4e66-926f-ccbf6f764297" providerId="ADAL" clId="{63AC430A-5F69-47C2-B2EA-6689AE20205C}" dt="2022-02-13T18:08:09.832" v="281" actId="14100"/>
        <pc:sldMkLst>
          <pc:docMk/>
          <pc:sldMk cId="2201401157" sldId="391"/>
        </pc:sldMkLst>
        <pc:spChg chg="del">
          <ac:chgData name="NAMohammed" userId="818e9af9-07b9-4e66-926f-ccbf6f764297" providerId="ADAL" clId="{63AC430A-5F69-47C2-B2EA-6689AE20205C}" dt="2022-02-13T14:12:32.049" v="211"/>
          <ac:spMkLst>
            <pc:docMk/>
            <pc:sldMk cId="2201401157" sldId="391"/>
            <ac:spMk id="3" creationId="{2E8E5528-ED69-446B-B220-5CAC8E011510}"/>
          </ac:spMkLst>
        </pc:spChg>
        <pc:picChg chg="add mod">
          <ac:chgData name="NAMohammed" userId="818e9af9-07b9-4e66-926f-ccbf6f764297" providerId="ADAL" clId="{63AC430A-5F69-47C2-B2EA-6689AE20205C}" dt="2022-02-13T18:08:09.832" v="281" actId="14100"/>
          <ac:picMkLst>
            <pc:docMk/>
            <pc:sldMk cId="2201401157" sldId="391"/>
            <ac:picMk id="4" creationId="{2C417302-8E3E-453F-9EE4-CDA88E584A7F}"/>
          </ac:picMkLst>
        </pc:picChg>
      </pc:sldChg>
      <pc:sldChg chg="addSp delSp modSp new mod">
        <pc:chgData name="NAMohammed" userId="818e9af9-07b9-4e66-926f-ccbf6f764297" providerId="ADAL" clId="{63AC430A-5F69-47C2-B2EA-6689AE20205C}" dt="2022-02-13T14:29:33.729" v="270" actId="14100"/>
        <pc:sldMkLst>
          <pc:docMk/>
          <pc:sldMk cId="3771276816" sldId="392"/>
        </pc:sldMkLst>
        <pc:spChg chg="del mod">
          <ac:chgData name="NAMohammed" userId="818e9af9-07b9-4e66-926f-ccbf6f764297" providerId="ADAL" clId="{63AC430A-5F69-47C2-B2EA-6689AE20205C}" dt="2022-02-13T14:29:11.879" v="265"/>
          <ac:spMkLst>
            <pc:docMk/>
            <pc:sldMk cId="3771276816" sldId="392"/>
            <ac:spMk id="3" creationId="{4F9CF8DA-9F09-4BCF-81AD-99C84BC345EB}"/>
          </ac:spMkLst>
        </pc:spChg>
        <pc:picChg chg="add mod">
          <ac:chgData name="NAMohammed" userId="818e9af9-07b9-4e66-926f-ccbf6f764297" providerId="ADAL" clId="{63AC430A-5F69-47C2-B2EA-6689AE20205C}" dt="2022-02-13T14:29:33.729" v="270" actId="14100"/>
          <ac:picMkLst>
            <pc:docMk/>
            <pc:sldMk cId="3771276816" sldId="392"/>
            <ac:picMk id="4" creationId="{B2EBB98A-95FE-4E52-BCCD-EA8FF9EB75E9}"/>
          </ac:picMkLst>
        </pc:picChg>
      </pc:sldChg>
      <pc:sldMasterChg chg="del delSldLayout">
        <pc:chgData name="NAMohammed" userId="818e9af9-07b9-4e66-926f-ccbf6f764297" providerId="ADAL" clId="{63AC430A-5F69-47C2-B2EA-6689AE20205C}" dt="2022-02-13T14:21:16.126" v="250" actId="2696"/>
        <pc:sldMasterMkLst>
          <pc:docMk/>
          <pc:sldMasterMk cId="0" sldId="2147483683"/>
        </pc:sldMasterMkLst>
        <pc:sldLayoutChg chg="del">
          <pc:chgData name="NAMohammed" userId="818e9af9-07b9-4e66-926f-ccbf6f764297" providerId="ADAL" clId="{63AC430A-5F69-47C2-B2EA-6689AE20205C}" dt="2022-02-13T14:21:16.126" v="250" actId="2696"/>
          <pc:sldLayoutMkLst>
            <pc:docMk/>
            <pc:sldMasterMk cId="0" sldId="2147483683"/>
            <pc:sldLayoutMk cId="0" sldId="2147483684"/>
          </pc:sldLayoutMkLst>
        </pc:sldLayoutChg>
        <pc:sldLayoutChg chg="del">
          <pc:chgData name="NAMohammed" userId="818e9af9-07b9-4e66-926f-ccbf6f764297" providerId="ADAL" clId="{63AC430A-5F69-47C2-B2EA-6689AE20205C}" dt="2022-02-13T14:21:16.126" v="250" actId="2696"/>
          <pc:sldLayoutMkLst>
            <pc:docMk/>
            <pc:sldMasterMk cId="0" sldId="2147483683"/>
            <pc:sldLayoutMk cId="0" sldId="2147483715"/>
          </pc:sldLayoutMkLst>
        </pc:sldLayoutChg>
        <pc:sldLayoutChg chg="del">
          <pc:chgData name="NAMohammed" userId="818e9af9-07b9-4e66-926f-ccbf6f764297" providerId="ADAL" clId="{63AC430A-5F69-47C2-B2EA-6689AE20205C}" dt="2022-02-13T14:21:16.126" v="250" actId="2696"/>
          <pc:sldLayoutMkLst>
            <pc:docMk/>
            <pc:sldMasterMk cId="0" sldId="2147483683"/>
            <pc:sldLayoutMk cId="0" sldId="2147483716"/>
          </pc:sldLayoutMkLst>
        </pc:sldLayoutChg>
        <pc:sldLayoutChg chg="del">
          <pc:chgData name="NAMohammed" userId="818e9af9-07b9-4e66-926f-ccbf6f764297" providerId="ADAL" clId="{63AC430A-5F69-47C2-B2EA-6689AE20205C}" dt="2022-02-13T14:21:16.126" v="250" actId="2696"/>
          <pc:sldLayoutMkLst>
            <pc:docMk/>
            <pc:sldMasterMk cId="0" sldId="2147483683"/>
            <pc:sldLayoutMk cId="0" sldId="2147483717"/>
          </pc:sldLayoutMkLst>
        </pc:sldLayoutChg>
        <pc:sldLayoutChg chg="del">
          <pc:chgData name="NAMohammed" userId="818e9af9-07b9-4e66-926f-ccbf6f764297" providerId="ADAL" clId="{63AC430A-5F69-47C2-B2EA-6689AE20205C}" dt="2022-02-13T14:21:16.126" v="250" actId="2696"/>
          <pc:sldLayoutMkLst>
            <pc:docMk/>
            <pc:sldMasterMk cId="0" sldId="2147483683"/>
            <pc:sldLayoutMk cId="0" sldId="2147483718"/>
          </pc:sldLayoutMkLst>
        </pc:sldLayoutChg>
        <pc:sldLayoutChg chg="del">
          <pc:chgData name="NAMohammed" userId="818e9af9-07b9-4e66-926f-ccbf6f764297" providerId="ADAL" clId="{63AC430A-5F69-47C2-B2EA-6689AE20205C}" dt="2022-02-13T14:21:16.126" v="250" actId="2696"/>
          <pc:sldLayoutMkLst>
            <pc:docMk/>
            <pc:sldMasterMk cId="0" sldId="2147483683"/>
            <pc:sldLayoutMk cId="0" sldId="2147483719"/>
          </pc:sldLayoutMkLst>
        </pc:sldLayoutChg>
        <pc:sldLayoutChg chg="del">
          <pc:chgData name="NAMohammed" userId="818e9af9-07b9-4e66-926f-ccbf6f764297" providerId="ADAL" clId="{63AC430A-5F69-47C2-B2EA-6689AE20205C}" dt="2022-02-13T14:21:16.126" v="250" actId="2696"/>
          <pc:sldLayoutMkLst>
            <pc:docMk/>
            <pc:sldMasterMk cId="0" sldId="2147483683"/>
            <pc:sldLayoutMk cId="0" sldId="2147483720"/>
          </pc:sldLayoutMkLst>
        </pc:sldLayoutChg>
        <pc:sldLayoutChg chg="del">
          <pc:chgData name="NAMohammed" userId="818e9af9-07b9-4e66-926f-ccbf6f764297" providerId="ADAL" clId="{63AC430A-5F69-47C2-B2EA-6689AE20205C}" dt="2022-02-13T14:21:16.126" v="250" actId="2696"/>
          <pc:sldLayoutMkLst>
            <pc:docMk/>
            <pc:sldMasterMk cId="0" sldId="2147483683"/>
            <pc:sldLayoutMk cId="0" sldId="2147483721"/>
          </pc:sldLayoutMkLst>
        </pc:sldLayoutChg>
        <pc:sldLayoutChg chg="del">
          <pc:chgData name="NAMohammed" userId="818e9af9-07b9-4e66-926f-ccbf6f764297" providerId="ADAL" clId="{63AC430A-5F69-47C2-B2EA-6689AE20205C}" dt="2022-02-13T14:21:16.126" v="250" actId="2696"/>
          <pc:sldLayoutMkLst>
            <pc:docMk/>
            <pc:sldMasterMk cId="0" sldId="2147483683"/>
            <pc:sldLayoutMk cId="0" sldId="2147483722"/>
          </pc:sldLayoutMkLst>
        </pc:sldLayoutChg>
        <pc:sldLayoutChg chg="del">
          <pc:chgData name="NAMohammed" userId="818e9af9-07b9-4e66-926f-ccbf6f764297" providerId="ADAL" clId="{63AC430A-5F69-47C2-B2EA-6689AE20205C}" dt="2022-02-13T14:21:16.126" v="250" actId="2696"/>
          <pc:sldLayoutMkLst>
            <pc:docMk/>
            <pc:sldMasterMk cId="0" sldId="2147483683"/>
            <pc:sldLayoutMk cId="0" sldId="2147483723"/>
          </pc:sldLayoutMkLst>
        </pc:sldLayoutChg>
        <pc:sldLayoutChg chg="del">
          <pc:chgData name="NAMohammed" userId="818e9af9-07b9-4e66-926f-ccbf6f764297" providerId="ADAL" clId="{63AC430A-5F69-47C2-B2EA-6689AE20205C}" dt="2022-02-13T14:21:16.126" v="250" actId="2696"/>
          <pc:sldLayoutMkLst>
            <pc:docMk/>
            <pc:sldMasterMk cId="0" sldId="2147483683"/>
            <pc:sldLayoutMk cId="0" sldId="214748372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619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36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6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619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619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fld id="{685C9A0B-FEF8-4E1B-9FA3-4C4DE9479673}" type="slidenum">
              <a:rPr lang="ar-SA"/>
              <a:pPr/>
              <a:t>‹#›</a:t>
            </a:fld>
            <a:endParaRPr lang="en-US"/>
          </a:p>
        </p:txBody>
      </p:sp>
    </p:spTree>
    <p:extLst>
      <p:ext uri="{BB962C8B-B14F-4D97-AF65-F5344CB8AC3E}">
        <p14:creationId xmlns:p14="http://schemas.microsoft.com/office/powerpoint/2010/main" val="1226504786"/>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charset="0"/>
        <a:ea typeface="+mn-ea"/>
        <a:cs typeface="Arial" charset="0"/>
      </a:defRPr>
    </a:lvl1pPr>
    <a:lvl2pPr marL="457200" algn="r" rtl="1" fontAlgn="base">
      <a:spcBef>
        <a:spcPct val="30000"/>
      </a:spcBef>
      <a:spcAft>
        <a:spcPct val="0"/>
      </a:spcAft>
      <a:defRPr sz="1200" kern="1200">
        <a:solidFill>
          <a:schemeClr val="tx1"/>
        </a:solidFill>
        <a:latin typeface="Arial" charset="0"/>
        <a:ea typeface="+mn-ea"/>
        <a:cs typeface="Arial" charset="0"/>
      </a:defRPr>
    </a:lvl2pPr>
    <a:lvl3pPr marL="914400" algn="r" rtl="1" fontAlgn="base">
      <a:spcBef>
        <a:spcPct val="30000"/>
      </a:spcBef>
      <a:spcAft>
        <a:spcPct val="0"/>
      </a:spcAft>
      <a:defRPr sz="1200" kern="1200">
        <a:solidFill>
          <a:schemeClr val="tx1"/>
        </a:solidFill>
        <a:latin typeface="Arial" charset="0"/>
        <a:ea typeface="+mn-ea"/>
        <a:cs typeface="Arial" charset="0"/>
      </a:defRPr>
    </a:lvl3pPr>
    <a:lvl4pPr marL="1371600" algn="r" rtl="1" fontAlgn="base">
      <a:spcBef>
        <a:spcPct val="30000"/>
      </a:spcBef>
      <a:spcAft>
        <a:spcPct val="0"/>
      </a:spcAft>
      <a:defRPr sz="1200" kern="1200">
        <a:solidFill>
          <a:schemeClr val="tx1"/>
        </a:solidFill>
        <a:latin typeface="Arial" charset="0"/>
        <a:ea typeface="+mn-ea"/>
        <a:cs typeface="Arial" charset="0"/>
      </a:defRPr>
    </a:lvl4pPr>
    <a:lvl5pPr marL="1828800" algn="r" rtl="1"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3010"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rtl="0"/>
            <a:endParaRPr kumimoji="1" lang="en-US" sz="2400">
              <a:latin typeface="Times New Roman" pitchFamily="18" charset="0"/>
            </a:endParaRPr>
          </a:p>
        </p:txBody>
      </p:sp>
      <p:pic>
        <p:nvPicPr>
          <p:cNvPr id="43011" name="Picture 3" descr="ANABNR2"/>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p:spPr>
      </p:pic>
      <p:sp>
        <p:nvSpPr>
          <p:cNvPr id="43012"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3013" name="Rectangle 5"/>
          <p:cNvSpPr>
            <a:spLocks noGrp="1" noChangeArrowheads="1"/>
          </p:cNvSpPr>
          <p:nvPr>
            <p:ph type="ctrTitle"/>
          </p:nvPr>
        </p:nvSpPr>
        <p:spPr>
          <a:xfrm>
            <a:off x="1143000" y="1981200"/>
            <a:ext cx="7772400" cy="1143000"/>
          </a:xfrm>
        </p:spPr>
        <p:txBody>
          <a:bodyPr/>
          <a:lstStyle>
            <a:lvl1pPr>
              <a:defRPr/>
            </a:lvl1pPr>
          </a:lstStyle>
          <a:p>
            <a:r>
              <a:rPr lang="en-US"/>
              <a:t>Click to edit Master title style</a:t>
            </a:r>
          </a:p>
        </p:txBody>
      </p:sp>
      <p:sp>
        <p:nvSpPr>
          <p:cNvPr id="43014"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a:t>Click to edit Master subtitle style</a:t>
            </a:r>
          </a:p>
        </p:txBody>
      </p:sp>
      <p:sp>
        <p:nvSpPr>
          <p:cNvPr id="43015" name="Rectangle 7"/>
          <p:cNvSpPr>
            <a:spLocks noGrp="1" noChangeArrowheads="1"/>
          </p:cNvSpPr>
          <p:nvPr>
            <p:ph type="dt" sz="half" idx="2"/>
          </p:nvPr>
        </p:nvSpPr>
        <p:spPr>
          <a:xfrm>
            <a:off x="685800" y="6324600"/>
            <a:ext cx="1905000" cy="457200"/>
          </a:xfrm>
        </p:spPr>
        <p:txBody>
          <a:bodyPr/>
          <a:lstStyle>
            <a:lvl1pPr>
              <a:defRPr/>
            </a:lvl1pPr>
          </a:lstStyle>
          <a:p>
            <a:endParaRPr lang="en-US"/>
          </a:p>
        </p:txBody>
      </p:sp>
      <p:sp>
        <p:nvSpPr>
          <p:cNvPr id="43016" name="Rectangle 8"/>
          <p:cNvSpPr>
            <a:spLocks noGrp="1" noChangeArrowheads="1"/>
          </p:cNvSpPr>
          <p:nvPr>
            <p:ph type="ftr" sz="quarter" idx="3"/>
          </p:nvPr>
        </p:nvSpPr>
        <p:spPr>
          <a:xfrm>
            <a:off x="3124200" y="6324600"/>
            <a:ext cx="2895600" cy="457200"/>
          </a:xfrm>
        </p:spPr>
        <p:txBody>
          <a:bodyPr/>
          <a:lstStyle>
            <a:lvl1pPr>
              <a:defRPr/>
            </a:lvl1pPr>
          </a:lstStyle>
          <a:p>
            <a:endParaRPr lang="en-US"/>
          </a:p>
        </p:txBody>
      </p:sp>
      <p:sp>
        <p:nvSpPr>
          <p:cNvPr id="43017" name="Rectangle 9"/>
          <p:cNvSpPr>
            <a:spLocks noGrp="1" noChangeArrowheads="1"/>
          </p:cNvSpPr>
          <p:nvPr>
            <p:ph type="sldNum" sz="quarter" idx="4"/>
          </p:nvPr>
        </p:nvSpPr>
        <p:spPr>
          <a:xfrm>
            <a:off x="6553200" y="6324600"/>
            <a:ext cx="1905000" cy="457200"/>
          </a:xfrm>
        </p:spPr>
        <p:txBody>
          <a:bodyPr/>
          <a:lstStyle>
            <a:lvl1pPr>
              <a:defRPr sz="1400"/>
            </a:lvl1pPr>
          </a:lstStyle>
          <a:p>
            <a:fld id="{8259E91B-1034-4702-A318-46C60A02337D}" type="slidenum">
              <a:rPr lang="ar-SA"/>
              <a:pPr/>
              <a:t>‹#›</a:t>
            </a:fld>
            <a:endParaRPr lang="en-US">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3E82DA-9F58-4C1C-B171-ECD06A77C8C8}" type="slidenum">
              <a:rPr lang="ar-SA"/>
              <a:pPr/>
              <a:t>‹#›</a:t>
            </a:fld>
            <a:endParaRPr lang="en-US" sz="1400">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569C0E-9C41-4E9E-8A82-1C04A7D4A1DA}" type="slidenum">
              <a:rPr lang="ar-SA"/>
              <a:pPr/>
              <a:t>‹#›</a:t>
            </a:fld>
            <a:endParaRPr lang="en-US" sz="1400">
              <a:cs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9154"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rtl="0"/>
            <a:endParaRPr kumimoji="1" lang="en-US" sz="2400">
              <a:latin typeface="Times New Roman" pitchFamily="18" charset="0"/>
            </a:endParaRPr>
          </a:p>
        </p:txBody>
      </p:sp>
      <p:pic>
        <p:nvPicPr>
          <p:cNvPr id="49155" name="Picture 3" descr="ANABNR2"/>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p:spPr>
      </p:pic>
      <p:sp>
        <p:nvSpPr>
          <p:cNvPr id="49156"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9157" name="Rectangle 5"/>
          <p:cNvSpPr>
            <a:spLocks noGrp="1" noChangeArrowheads="1"/>
          </p:cNvSpPr>
          <p:nvPr>
            <p:ph type="ctrTitle"/>
          </p:nvPr>
        </p:nvSpPr>
        <p:spPr>
          <a:xfrm>
            <a:off x="1143000" y="1981200"/>
            <a:ext cx="7772400" cy="1143000"/>
          </a:xfrm>
        </p:spPr>
        <p:txBody>
          <a:bodyPr/>
          <a:lstStyle>
            <a:lvl1pPr>
              <a:defRPr/>
            </a:lvl1pPr>
          </a:lstStyle>
          <a:p>
            <a:r>
              <a:rPr lang="en-US"/>
              <a:t>Click to edit Master title style</a:t>
            </a:r>
          </a:p>
        </p:txBody>
      </p:sp>
      <p:sp>
        <p:nvSpPr>
          <p:cNvPr id="49158"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a:t>Click to edit Master subtitle style</a:t>
            </a:r>
          </a:p>
        </p:txBody>
      </p:sp>
      <p:sp>
        <p:nvSpPr>
          <p:cNvPr id="49159" name="Rectangle 7"/>
          <p:cNvSpPr>
            <a:spLocks noGrp="1" noChangeArrowheads="1"/>
          </p:cNvSpPr>
          <p:nvPr>
            <p:ph type="dt" sz="half" idx="2"/>
          </p:nvPr>
        </p:nvSpPr>
        <p:spPr>
          <a:xfrm>
            <a:off x="685800" y="6324600"/>
            <a:ext cx="1905000" cy="457200"/>
          </a:xfrm>
        </p:spPr>
        <p:txBody>
          <a:bodyPr/>
          <a:lstStyle>
            <a:lvl1pPr>
              <a:defRPr/>
            </a:lvl1pPr>
          </a:lstStyle>
          <a:p>
            <a:endParaRPr lang="en-US"/>
          </a:p>
        </p:txBody>
      </p:sp>
      <p:sp>
        <p:nvSpPr>
          <p:cNvPr id="49160" name="Rectangle 8"/>
          <p:cNvSpPr>
            <a:spLocks noGrp="1" noChangeArrowheads="1"/>
          </p:cNvSpPr>
          <p:nvPr>
            <p:ph type="ftr" sz="quarter" idx="3"/>
          </p:nvPr>
        </p:nvSpPr>
        <p:spPr>
          <a:xfrm>
            <a:off x="3124200" y="6324600"/>
            <a:ext cx="2895600" cy="457200"/>
          </a:xfrm>
        </p:spPr>
        <p:txBody>
          <a:bodyPr/>
          <a:lstStyle>
            <a:lvl1pPr>
              <a:defRPr/>
            </a:lvl1pPr>
          </a:lstStyle>
          <a:p>
            <a:endParaRPr lang="en-US"/>
          </a:p>
        </p:txBody>
      </p:sp>
      <p:sp>
        <p:nvSpPr>
          <p:cNvPr id="49161" name="Rectangle 9"/>
          <p:cNvSpPr>
            <a:spLocks noGrp="1" noChangeArrowheads="1"/>
          </p:cNvSpPr>
          <p:nvPr>
            <p:ph type="sldNum" sz="quarter" idx="4"/>
          </p:nvPr>
        </p:nvSpPr>
        <p:spPr>
          <a:xfrm>
            <a:off x="6553200" y="6324600"/>
            <a:ext cx="1905000" cy="457200"/>
          </a:xfrm>
        </p:spPr>
        <p:txBody>
          <a:bodyPr/>
          <a:lstStyle>
            <a:lvl1pPr>
              <a:defRPr sz="1400"/>
            </a:lvl1pPr>
          </a:lstStyle>
          <a:p>
            <a:fld id="{86E86FA8-CACC-4A15-880F-E5C68B9DF6DB}" type="slidenum">
              <a:rPr lang="ar-SA"/>
              <a:pPr/>
              <a:t>‹#›</a:t>
            </a:fld>
            <a:endParaRPr lang="en-US">
              <a:cs typeface="Arial"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F48CBE-8706-42C9-9393-91B624A73DBF}" type="slidenum">
              <a:rPr lang="ar-SA"/>
              <a:pPr/>
              <a:t>‹#›</a:t>
            </a:fld>
            <a:endParaRPr lang="en-US" sz="1400">
              <a:cs typeface="Arial"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E9AAE2-9597-403A-B275-92436C82DDB9}" type="slidenum">
              <a:rPr lang="ar-SA"/>
              <a:pPr/>
              <a:t>‹#›</a:t>
            </a:fld>
            <a:endParaRPr lang="en-US" sz="1400">
              <a:cs typeface="Arial"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415C60-6829-43ED-A72B-8789F4867DE7}" type="slidenum">
              <a:rPr lang="ar-SA"/>
              <a:pPr/>
              <a:t>‹#›</a:t>
            </a:fld>
            <a:endParaRPr lang="en-US" sz="1400">
              <a:cs typeface="Arial"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504773-9080-4E4A-88DE-24537F3E332D}" type="slidenum">
              <a:rPr lang="ar-SA"/>
              <a:pPr/>
              <a:t>‹#›</a:t>
            </a:fld>
            <a:endParaRPr lang="en-US" sz="1400">
              <a:cs typeface="Arial"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EFF61B1-6259-490C-AEBE-B2B148A9C2C9}" type="slidenum">
              <a:rPr lang="ar-SA"/>
              <a:pPr/>
              <a:t>‹#›</a:t>
            </a:fld>
            <a:endParaRPr lang="en-US" sz="1400">
              <a:cs typeface="Arial"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85100EA-70CE-44C4-B282-CB75E90BD60B}" type="slidenum">
              <a:rPr lang="ar-SA"/>
              <a:pPr/>
              <a:t>‹#›</a:t>
            </a:fld>
            <a:endParaRPr lang="en-US" sz="1400">
              <a:cs typeface="Arial"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62342D-0A21-44E1-849B-5306D93D0259}" type="slidenum">
              <a:rPr lang="ar-SA"/>
              <a:pPr/>
              <a:t>‹#›</a:t>
            </a:fld>
            <a:endParaRPr lang="en-US" sz="1400">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682A9F-4A50-4959-995D-8EFEC7985ABB}" type="slidenum">
              <a:rPr lang="ar-SA"/>
              <a:pPr/>
              <a:t>‹#›</a:t>
            </a:fld>
            <a:endParaRPr lang="en-US" sz="1400">
              <a:cs typeface="Arial"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DEFF59-E5C7-4566-B055-CE6627C8FD29}" type="slidenum">
              <a:rPr lang="ar-SA"/>
              <a:pPr/>
              <a:t>‹#›</a:t>
            </a:fld>
            <a:endParaRPr lang="en-US" sz="1400">
              <a:cs typeface="Arial"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9CBCE2-527F-484F-B623-45684E240EEC}" type="slidenum">
              <a:rPr lang="ar-SA"/>
              <a:pPr/>
              <a:t>‹#›</a:t>
            </a:fld>
            <a:endParaRPr lang="en-US" sz="1400">
              <a:cs typeface="Arial"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534502-731E-4DE8-84F4-86235897FAF6}" type="slidenum">
              <a:rPr lang="ar-SA"/>
              <a:pPr/>
              <a:t>‹#›</a:t>
            </a:fld>
            <a:endParaRPr lang="en-US" sz="1400">
              <a:cs typeface="Arial"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02"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rtl="0"/>
            <a:endParaRPr kumimoji="1" lang="en-US" sz="2400">
              <a:latin typeface="Times New Roman" pitchFamily="18" charset="0"/>
            </a:endParaRPr>
          </a:p>
        </p:txBody>
      </p:sp>
      <p:pic>
        <p:nvPicPr>
          <p:cNvPr id="51203" name="Picture 3" descr="ANABNR2"/>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p:spPr>
      </p:pic>
      <p:sp>
        <p:nvSpPr>
          <p:cNvPr id="51204"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51205" name="Rectangle 5"/>
          <p:cNvSpPr>
            <a:spLocks noGrp="1" noChangeArrowheads="1"/>
          </p:cNvSpPr>
          <p:nvPr>
            <p:ph type="ctrTitle"/>
          </p:nvPr>
        </p:nvSpPr>
        <p:spPr>
          <a:xfrm>
            <a:off x="1143000" y="1981200"/>
            <a:ext cx="7772400" cy="1143000"/>
          </a:xfrm>
        </p:spPr>
        <p:txBody>
          <a:bodyPr/>
          <a:lstStyle>
            <a:lvl1pPr>
              <a:defRPr/>
            </a:lvl1pPr>
          </a:lstStyle>
          <a:p>
            <a:r>
              <a:rPr lang="en-US"/>
              <a:t>Click to edit Master title style</a:t>
            </a:r>
          </a:p>
        </p:txBody>
      </p:sp>
      <p:sp>
        <p:nvSpPr>
          <p:cNvPr id="51206"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a:t>Click to edit Master subtitle style</a:t>
            </a:r>
          </a:p>
        </p:txBody>
      </p:sp>
      <p:sp>
        <p:nvSpPr>
          <p:cNvPr id="51207" name="Rectangle 7"/>
          <p:cNvSpPr>
            <a:spLocks noGrp="1" noChangeArrowheads="1"/>
          </p:cNvSpPr>
          <p:nvPr>
            <p:ph type="dt" sz="half" idx="2"/>
          </p:nvPr>
        </p:nvSpPr>
        <p:spPr>
          <a:xfrm>
            <a:off x="685800" y="6324600"/>
            <a:ext cx="1905000" cy="457200"/>
          </a:xfrm>
        </p:spPr>
        <p:txBody>
          <a:bodyPr/>
          <a:lstStyle>
            <a:lvl1pPr>
              <a:defRPr/>
            </a:lvl1pPr>
          </a:lstStyle>
          <a:p>
            <a:endParaRPr lang="en-US"/>
          </a:p>
        </p:txBody>
      </p:sp>
      <p:sp>
        <p:nvSpPr>
          <p:cNvPr id="51208" name="Rectangle 8"/>
          <p:cNvSpPr>
            <a:spLocks noGrp="1" noChangeArrowheads="1"/>
          </p:cNvSpPr>
          <p:nvPr>
            <p:ph type="ftr" sz="quarter" idx="3"/>
          </p:nvPr>
        </p:nvSpPr>
        <p:spPr>
          <a:xfrm>
            <a:off x="3124200" y="6324600"/>
            <a:ext cx="2895600" cy="457200"/>
          </a:xfrm>
        </p:spPr>
        <p:txBody>
          <a:bodyPr/>
          <a:lstStyle>
            <a:lvl1pPr>
              <a:defRPr/>
            </a:lvl1pPr>
          </a:lstStyle>
          <a:p>
            <a:endParaRPr lang="en-US"/>
          </a:p>
        </p:txBody>
      </p:sp>
      <p:sp>
        <p:nvSpPr>
          <p:cNvPr id="51209" name="Rectangle 9"/>
          <p:cNvSpPr>
            <a:spLocks noGrp="1" noChangeArrowheads="1"/>
          </p:cNvSpPr>
          <p:nvPr>
            <p:ph type="sldNum" sz="quarter" idx="4"/>
          </p:nvPr>
        </p:nvSpPr>
        <p:spPr>
          <a:xfrm>
            <a:off x="6553200" y="6324600"/>
            <a:ext cx="1905000" cy="457200"/>
          </a:xfrm>
        </p:spPr>
        <p:txBody>
          <a:bodyPr/>
          <a:lstStyle>
            <a:lvl1pPr>
              <a:defRPr sz="1400"/>
            </a:lvl1pPr>
          </a:lstStyle>
          <a:p>
            <a:fld id="{C42ECB01-D602-40B3-A0C0-2F3064E92429}" type="slidenum">
              <a:rPr lang="ar-SA"/>
              <a:pPr/>
              <a:t>‹#›</a:t>
            </a:fld>
            <a:endParaRPr lang="en-US">
              <a:cs typeface="Arial"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DCF972-029F-4A78-BAA5-77B10D746C66}" type="slidenum">
              <a:rPr lang="ar-SA"/>
              <a:pPr/>
              <a:t>‹#›</a:t>
            </a:fld>
            <a:endParaRPr lang="en-US" sz="1400">
              <a:cs typeface="Arial"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8D359F-E030-4F3C-8F40-8705CB658EFA}" type="slidenum">
              <a:rPr lang="ar-SA"/>
              <a:pPr/>
              <a:t>‹#›</a:t>
            </a:fld>
            <a:endParaRPr lang="en-US" sz="1400">
              <a:cs typeface="Arial"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B73958-62F5-43F2-934A-9911E3659710}" type="slidenum">
              <a:rPr lang="ar-SA"/>
              <a:pPr/>
              <a:t>‹#›</a:t>
            </a:fld>
            <a:endParaRPr lang="en-US" sz="1400">
              <a:cs typeface="Arial"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1054846-A09D-4FBB-B042-6BEEC8C08E99}" type="slidenum">
              <a:rPr lang="ar-SA"/>
              <a:pPr/>
              <a:t>‹#›</a:t>
            </a:fld>
            <a:endParaRPr lang="en-US" sz="1400">
              <a:cs typeface="Arial"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9B7C9FA-7043-4937-9BDA-5ED8D8B678B4}" type="slidenum">
              <a:rPr lang="ar-SA"/>
              <a:pPr/>
              <a:t>‹#›</a:t>
            </a:fld>
            <a:endParaRPr lang="en-US" sz="1400">
              <a:cs typeface="Arial"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71BD59E-5792-4842-B29F-37CB9E2485C1}" type="slidenum">
              <a:rPr lang="ar-SA"/>
              <a:pPr/>
              <a:t>‹#›</a:t>
            </a:fld>
            <a:endParaRPr lang="en-US" sz="1400">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EC3E7D-B643-41E0-822F-BE668251BAFE}" type="slidenum">
              <a:rPr lang="ar-SA"/>
              <a:pPr/>
              <a:t>‹#›</a:t>
            </a:fld>
            <a:endParaRPr lang="en-US" sz="1400">
              <a:cs typeface="Arial"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240964-12AF-429F-89E3-24625408034B}" type="slidenum">
              <a:rPr lang="ar-SA"/>
              <a:pPr/>
              <a:t>‹#›</a:t>
            </a:fld>
            <a:endParaRPr lang="en-US" sz="1400">
              <a:cs typeface="Arial"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EDEBEE-855B-4C5B-9383-B07A4318E2E5}" type="slidenum">
              <a:rPr lang="ar-SA"/>
              <a:pPr/>
              <a:t>‹#›</a:t>
            </a:fld>
            <a:endParaRPr lang="en-US" sz="1400">
              <a:cs typeface="Arial"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D2D613-F265-4CA1-AD82-30850A7E9D61}" type="slidenum">
              <a:rPr lang="ar-SA"/>
              <a:pPr/>
              <a:t>‹#›</a:t>
            </a:fld>
            <a:endParaRPr lang="en-US" sz="1400">
              <a:cs typeface="Arial"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7F9906-FBF4-4ADA-84D9-81E114806D32}" type="slidenum">
              <a:rPr lang="ar-SA"/>
              <a:pPr/>
              <a:t>‹#›</a:t>
            </a:fld>
            <a:endParaRPr lang="en-US" sz="1400">
              <a:cs typeface="Arial"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066800" y="21018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29200" y="2101850"/>
            <a:ext cx="3810000" cy="4114800"/>
          </a:xfrm>
        </p:spPr>
        <p:txBody>
          <a:bodyPr/>
          <a:lstStyle/>
          <a:p>
            <a:endParaRPr lang="en-US"/>
          </a:p>
        </p:txBody>
      </p:sp>
      <p:sp>
        <p:nvSpPr>
          <p:cNvPr id="5" name="Date Placeholder 4"/>
          <p:cNvSpPr>
            <a:spLocks noGrp="1"/>
          </p:cNvSpPr>
          <p:nvPr>
            <p:ph type="dt" sz="half" idx="10"/>
          </p:nvPr>
        </p:nvSpPr>
        <p:spPr>
          <a:xfrm>
            <a:off x="1066800" y="6413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413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229600" y="6413500"/>
            <a:ext cx="914400" cy="457200"/>
          </a:xfrm>
        </p:spPr>
        <p:txBody>
          <a:bodyPr/>
          <a:lstStyle>
            <a:lvl1pPr>
              <a:defRPr/>
            </a:lvl1pPr>
          </a:lstStyle>
          <a:p>
            <a:fld id="{8D9DD9CC-8F31-44A6-9878-05FCEF2B06E5}" type="slidenum">
              <a:rPr lang="ar-SA"/>
              <a:pPr/>
              <a:t>‹#›</a:t>
            </a:fld>
            <a:endParaRPr lang="en-US" sz="1400">
              <a:cs typeface="Arial"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838200"/>
            <a:ext cx="7772400" cy="537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066800" y="64135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429000" y="64135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229600" y="6413500"/>
            <a:ext cx="914400" cy="457200"/>
          </a:xfrm>
        </p:spPr>
        <p:txBody>
          <a:bodyPr/>
          <a:lstStyle>
            <a:lvl1pPr>
              <a:defRPr/>
            </a:lvl1pPr>
          </a:lstStyle>
          <a:p>
            <a:fld id="{D02F659A-D442-41BB-9F0C-DA20482CDB4A}" type="slidenum">
              <a:rPr lang="ar-SA"/>
              <a:pPr/>
              <a:t>‹#›</a:t>
            </a:fld>
            <a:endParaRPr lang="en-US" sz="1400">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FB74FE-EC9B-4648-87CE-D953B29F6796}" type="slidenum">
              <a:rPr lang="ar-SA"/>
              <a:pPr/>
              <a:t>‹#›</a:t>
            </a:fld>
            <a:endParaRPr lang="en-US" sz="1400">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5D18CA8-51AC-4D4E-BA8F-D71C87A94659}" type="slidenum">
              <a:rPr lang="ar-SA"/>
              <a:pPr/>
              <a:t>‹#›</a:t>
            </a:fld>
            <a:endParaRPr lang="en-US" sz="1400">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7342238-1A3E-44C9-B1AB-4C79C64F7A83}" type="slidenum">
              <a:rPr lang="ar-SA"/>
              <a:pPr/>
              <a:t>‹#›</a:t>
            </a:fld>
            <a:endParaRPr lang="en-US" sz="1400">
              <a:cs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EA174AE-11B8-4B72-92F4-92696CF4C26B}" type="slidenum">
              <a:rPr lang="ar-SA"/>
              <a:pPr/>
              <a:t>‹#›</a:t>
            </a:fld>
            <a:endParaRPr lang="en-US" sz="140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A4E82B-038C-448B-B4EE-028B60F56E96}" type="slidenum">
              <a:rPr lang="ar-SA"/>
              <a:pPr/>
              <a:t>‹#›</a:t>
            </a:fld>
            <a:endParaRPr lang="en-US" sz="1400">
              <a:cs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EBC6A7-F97E-4123-8F42-A0054C49E058}" type="slidenum">
              <a:rPr lang="ar-SA"/>
              <a:pPr/>
              <a:t>‹#›</a:t>
            </a:fld>
            <a:endParaRPr lang="en-US" sz="140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1987"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1988" name="Rectangle 4" descr="Stationery"/>
          <p:cNvSpPr>
            <a:spLocks noChangeArrowheads="1"/>
          </p:cNvSpPr>
          <p:nvPr/>
        </p:nvSpPr>
        <p:spPr bwMode="auto">
          <a:xfrm>
            <a:off x="457200" y="0"/>
            <a:ext cx="1219200" cy="762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1989" name="Rectangle 5" descr="Stationery"/>
          <p:cNvSpPr>
            <a:spLocks noChangeArrowheads="1"/>
          </p:cNvSpPr>
          <p:nvPr/>
        </p:nvSpPr>
        <p:spPr bwMode="auto">
          <a:xfrm>
            <a:off x="0" y="0"/>
            <a:ext cx="457200" cy="6858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1990"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1991"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solidFill>
                  <a:schemeClr val="tx2"/>
                </a:solidFill>
                <a:latin typeface="+mn-lt"/>
              </a:defRPr>
            </a:lvl1pPr>
          </a:lstStyle>
          <a:p>
            <a:endParaRPr lang="en-US"/>
          </a:p>
        </p:txBody>
      </p:sp>
      <p:sp>
        <p:nvSpPr>
          <p:cNvPr id="41992"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solidFill>
                  <a:schemeClr val="tx2"/>
                </a:solidFill>
                <a:latin typeface="+mn-lt"/>
              </a:defRPr>
            </a:lvl1pPr>
          </a:lstStyle>
          <a:p>
            <a:endParaRPr lang="en-US"/>
          </a:p>
        </p:txBody>
      </p:sp>
      <p:pic>
        <p:nvPicPr>
          <p:cNvPr id="41993" name="Picture 9" descr="anabnr2"/>
          <p:cNvPicPr>
            <a:picLocks noChangeAspect="1" noChangeArrowheads="1"/>
          </p:cNvPicPr>
          <p:nvPr/>
        </p:nvPicPr>
        <p:blipFill>
          <a:blip r:embed="rId14" cstate="print"/>
          <a:srcRect/>
          <a:stretch>
            <a:fillRect/>
          </a:stretch>
        </p:blipFill>
        <p:spPr bwMode="auto">
          <a:xfrm>
            <a:off x="1228725" y="0"/>
            <a:ext cx="7915275" cy="754063"/>
          </a:xfrm>
          <a:prstGeom prst="rect">
            <a:avLst/>
          </a:prstGeom>
          <a:noFill/>
        </p:spPr>
      </p:pic>
      <p:sp>
        <p:nvSpPr>
          <p:cNvPr id="41994"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1995"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2400">
                <a:solidFill>
                  <a:schemeClr val="tx2"/>
                </a:solidFill>
                <a:latin typeface="+mn-lt"/>
                <a:cs typeface="Times New Roman" pitchFamily="18" charset="0"/>
              </a:defRPr>
            </a:lvl1pPr>
          </a:lstStyle>
          <a:p>
            <a:fld id="{A761B0DA-1332-46B2-9DB1-3358868B2553}" type="slidenum">
              <a:rPr lang="ar-SA"/>
              <a:pPr/>
              <a:t>‹#›</a:t>
            </a:fld>
            <a:endParaRPr lang="en-US" sz="1400"/>
          </a:p>
        </p:txBody>
      </p:sp>
      <p:sp>
        <p:nvSpPr>
          <p:cNvPr id="41996"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2"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8131"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8132" name="Rectangle 4" descr="Stationery"/>
          <p:cNvSpPr>
            <a:spLocks noChangeArrowheads="1"/>
          </p:cNvSpPr>
          <p:nvPr/>
        </p:nvSpPr>
        <p:spPr bwMode="auto">
          <a:xfrm>
            <a:off x="457200" y="0"/>
            <a:ext cx="1219200" cy="762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8133" name="Rectangle 5" descr="Stationery"/>
          <p:cNvSpPr>
            <a:spLocks noChangeArrowheads="1"/>
          </p:cNvSpPr>
          <p:nvPr/>
        </p:nvSpPr>
        <p:spPr bwMode="auto">
          <a:xfrm>
            <a:off x="0" y="0"/>
            <a:ext cx="457200" cy="6858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8134"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8135"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solidFill>
                  <a:schemeClr val="tx2"/>
                </a:solidFill>
                <a:latin typeface="+mn-lt"/>
              </a:defRPr>
            </a:lvl1pPr>
          </a:lstStyle>
          <a:p>
            <a:endParaRPr lang="en-US"/>
          </a:p>
        </p:txBody>
      </p:sp>
      <p:sp>
        <p:nvSpPr>
          <p:cNvPr id="48136"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solidFill>
                  <a:schemeClr val="tx2"/>
                </a:solidFill>
                <a:latin typeface="+mn-lt"/>
              </a:defRPr>
            </a:lvl1pPr>
          </a:lstStyle>
          <a:p>
            <a:endParaRPr lang="en-US"/>
          </a:p>
        </p:txBody>
      </p:sp>
      <p:pic>
        <p:nvPicPr>
          <p:cNvPr id="48137" name="Picture 9" descr="anabnr2"/>
          <p:cNvPicPr>
            <a:picLocks noChangeAspect="1" noChangeArrowheads="1"/>
          </p:cNvPicPr>
          <p:nvPr/>
        </p:nvPicPr>
        <p:blipFill>
          <a:blip r:embed="rId14" cstate="print"/>
          <a:srcRect/>
          <a:stretch>
            <a:fillRect/>
          </a:stretch>
        </p:blipFill>
        <p:spPr bwMode="auto">
          <a:xfrm>
            <a:off x="1228725" y="0"/>
            <a:ext cx="7915275" cy="754063"/>
          </a:xfrm>
          <a:prstGeom prst="rect">
            <a:avLst/>
          </a:prstGeom>
          <a:noFill/>
        </p:spPr>
      </p:pic>
      <p:sp>
        <p:nvSpPr>
          <p:cNvPr id="48138"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48139"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2400">
                <a:solidFill>
                  <a:schemeClr val="tx2"/>
                </a:solidFill>
                <a:latin typeface="+mn-lt"/>
                <a:cs typeface="Times New Roman" pitchFamily="18" charset="0"/>
              </a:defRPr>
            </a:lvl1pPr>
          </a:lstStyle>
          <a:p>
            <a:fld id="{BFB992E9-7769-4C38-8F16-C43151D85D68}" type="slidenum">
              <a:rPr lang="ar-SA"/>
              <a:pPr/>
              <a:t>‹#›</a:t>
            </a:fld>
            <a:endParaRPr lang="en-US" sz="1400"/>
          </a:p>
        </p:txBody>
      </p:sp>
      <p:sp>
        <p:nvSpPr>
          <p:cNvPr id="48140"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8"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50179"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50180" name="Rectangle 4" descr="Stationery"/>
          <p:cNvSpPr>
            <a:spLocks noChangeArrowheads="1"/>
          </p:cNvSpPr>
          <p:nvPr/>
        </p:nvSpPr>
        <p:spPr bwMode="auto">
          <a:xfrm>
            <a:off x="457200" y="0"/>
            <a:ext cx="1219200" cy="762000"/>
          </a:xfrm>
          <a:prstGeom prst="rect">
            <a:avLst/>
          </a:prstGeom>
          <a:blipFill dpi="0" rotWithShape="0">
            <a:blip r:embed="rId15" cstate="print"/>
            <a:srcRect/>
            <a:tile tx="0" ty="0" sx="100000" sy="100000" flip="none" algn="tl"/>
          </a:blip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50181" name="Rectangle 5" descr="Stationery"/>
          <p:cNvSpPr>
            <a:spLocks noChangeArrowheads="1"/>
          </p:cNvSpPr>
          <p:nvPr/>
        </p:nvSpPr>
        <p:spPr bwMode="auto">
          <a:xfrm>
            <a:off x="0" y="0"/>
            <a:ext cx="457200" cy="6858000"/>
          </a:xfrm>
          <a:prstGeom prst="rect">
            <a:avLst/>
          </a:prstGeom>
          <a:blipFill dpi="0" rotWithShape="0">
            <a:blip r:embed="rId15" cstate="print"/>
            <a:srcRect/>
            <a:tile tx="0" ty="0" sx="100000" sy="100000" flip="none" algn="tl"/>
          </a:blip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50182"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0183"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solidFill>
                  <a:schemeClr val="tx2"/>
                </a:solidFill>
                <a:latin typeface="+mn-lt"/>
              </a:defRPr>
            </a:lvl1pPr>
          </a:lstStyle>
          <a:p>
            <a:endParaRPr lang="en-US"/>
          </a:p>
        </p:txBody>
      </p:sp>
      <p:sp>
        <p:nvSpPr>
          <p:cNvPr id="50184"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solidFill>
                  <a:schemeClr val="tx2"/>
                </a:solidFill>
                <a:latin typeface="+mn-lt"/>
              </a:defRPr>
            </a:lvl1pPr>
          </a:lstStyle>
          <a:p>
            <a:endParaRPr lang="en-US"/>
          </a:p>
        </p:txBody>
      </p:sp>
      <p:pic>
        <p:nvPicPr>
          <p:cNvPr id="50185" name="Picture 9" descr="anabnr2"/>
          <p:cNvPicPr>
            <a:picLocks noChangeAspect="1" noChangeArrowheads="1"/>
          </p:cNvPicPr>
          <p:nvPr/>
        </p:nvPicPr>
        <p:blipFill>
          <a:blip r:embed="rId16" cstate="print"/>
          <a:srcRect/>
          <a:stretch>
            <a:fillRect/>
          </a:stretch>
        </p:blipFill>
        <p:spPr bwMode="auto">
          <a:xfrm>
            <a:off x="1228725" y="0"/>
            <a:ext cx="7915275" cy="754063"/>
          </a:xfrm>
          <a:prstGeom prst="rect">
            <a:avLst/>
          </a:prstGeom>
          <a:noFill/>
        </p:spPr>
      </p:pic>
      <p:sp>
        <p:nvSpPr>
          <p:cNvPr id="50186"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50187"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2400">
                <a:solidFill>
                  <a:schemeClr val="tx2"/>
                </a:solidFill>
                <a:latin typeface="+mn-lt"/>
                <a:cs typeface="Times New Roman" pitchFamily="18" charset="0"/>
              </a:defRPr>
            </a:lvl1pPr>
          </a:lstStyle>
          <a:p>
            <a:fld id="{D258DAFF-AAA2-4357-8362-ED0D3310DEE8}" type="slidenum">
              <a:rPr lang="ar-SA"/>
              <a:pPr/>
              <a:t>‹#›</a:t>
            </a:fld>
            <a:endParaRPr lang="en-US" sz="1400"/>
          </a:p>
        </p:txBody>
      </p:sp>
      <p:sp>
        <p:nvSpPr>
          <p:cNvPr id="50188"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80"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25" r:id="rId12"/>
    <p:sldLayoutId id="2147483726" r:id="rId13"/>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35.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descr="White marble"/>
          <p:cNvSpPr>
            <a:spLocks noChangeArrowheads="1" noChangeShapeType="1" noTextEdit="1"/>
          </p:cNvSpPr>
          <p:nvPr/>
        </p:nvSpPr>
        <p:spPr bwMode="auto">
          <a:xfrm>
            <a:off x="1331640" y="620688"/>
            <a:ext cx="6769100" cy="1222375"/>
          </a:xfrm>
          <a:prstGeom prst="rect">
            <a:avLst/>
          </a:prstGeom>
        </p:spPr>
        <p:txBody>
          <a:bodyPr wrap="none" fromWordArt="1">
            <a:prstTxWarp prst="textPlain">
              <a:avLst>
                <a:gd name="adj" fmla="val 50478"/>
              </a:avLst>
            </a:prstTxWarp>
            <a:scene3d>
              <a:camera prst="legacyObliqueRight"/>
              <a:lightRig rig="legacyHarsh3" dir="t"/>
            </a:scene3d>
            <a:sp3d extrusionH="100000" prstMaterial="legacyMatte">
              <a:extrusionClr>
                <a:srgbClr val="663300"/>
              </a:extrusionClr>
            </a:sp3d>
          </a:bodyPr>
          <a:lstStyle/>
          <a:p>
            <a:pPr algn="ctr" rtl="0"/>
            <a:r>
              <a:rPr lang="en-US" sz="3600" kern="10" dirty="0">
                <a:ln w="9525">
                  <a:round/>
                  <a:headEnd/>
                  <a:tailEnd/>
                </a:ln>
                <a:blipFill dpi="0" rotWithShape="0">
                  <a:blip r:embed="rId3"/>
                  <a:srcRect/>
                  <a:tile tx="0" ty="0" sx="100000" sy="100000" flip="none" algn="tl"/>
                </a:blipFill>
                <a:latin typeface="Arial Black"/>
              </a:rPr>
              <a:t>Autonomic Nervous </a:t>
            </a:r>
            <a:r>
              <a:rPr lang="en-US" sz="3600" kern="10" dirty="0" smtClean="0">
                <a:ln w="9525">
                  <a:round/>
                  <a:headEnd/>
                  <a:tailEnd/>
                </a:ln>
                <a:blipFill dpi="0" rotWithShape="0">
                  <a:blip r:embed="rId3"/>
                  <a:srcRect/>
                  <a:tile tx="0" ty="0" sx="100000" sy="100000" flip="none" algn="tl"/>
                </a:blipFill>
                <a:latin typeface="Arial Black"/>
              </a:rPr>
              <a:t>System</a:t>
            </a:r>
            <a:endParaRPr lang="ar-EG" sz="3600" kern="10" dirty="0" smtClean="0">
              <a:ln w="9525">
                <a:round/>
                <a:headEnd/>
                <a:tailEnd/>
              </a:ln>
              <a:blipFill dpi="0" rotWithShape="0">
                <a:blip r:embed="rId3"/>
                <a:srcRect/>
                <a:tile tx="0" ty="0" sx="100000" sy="100000" flip="none" algn="tl"/>
              </a:blipFill>
              <a:latin typeface="Arial Black"/>
            </a:endParaRPr>
          </a:p>
          <a:p>
            <a:pPr algn="ctr" rtl="0"/>
            <a:r>
              <a:rPr lang="en-US" sz="3600" kern="10" dirty="0" smtClean="0">
                <a:ln w="9525">
                  <a:round/>
                  <a:headEnd/>
                  <a:tailEnd/>
                </a:ln>
                <a:blipFill dpi="0" rotWithShape="0">
                  <a:blip r:embed="rId3"/>
                  <a:srcRect/>
                  <a:tile tx="0" ty="0" sx="100000" sy="100000" flip="none" algn="tl"/>
                </a:blipFill>
                <a:latin typeface="Arial Black"/>
              </a:rPr>
              <a:t>Over view </a:t>
            </a:r>
            <a:endParaRPr lang="en-US" sz="3600" kern="10" dirty="0">
              <a:ln w="9525">
                <a:round/>
                <a:headEnd/>
                <a:tailEnd/>
              </a:ln>
              <a:blipFill dpi="0" rotWithShape="0">
                <a:blip r:embed="rId3"/>
                <a:srcRect/>
                <a:tile tx="0" ty="0" sx="100000" sy="100000" flip="none" algn="tl"/>
              </a:blipFill>
              <a:latin typeface="Arial Black"/>
            </a:endParaRPr>
          </a:p>
        </p:txBody>
      </p:sp>
      <p:sp>
        <p:nvSpPr>
          <p:cNvPr id="2053" name="WordArt 5"/>
          <p:cNvSpPr>
            <a:spLocks noChangeArrowheads="1" noChangeShapeType="1" noTextEdit="1"/>
          </p:cNvSpPr>
          <p:nvPr/>
        </p:nvSpPr>
        <p:spPr bwMode="auto">
          <a:xfrm>
            <a:off x="1835696" y="4005064"/>
            <a:ext cx="5904260" cy="576734"/>
          </a:xfrm>
          <a:prstGeom prst="rect">
            <a:avLst/>
          </a:prstGeom>
        </p:spPr>
        <p:txBody>
          <a:bodyPr wrap="none" fromWordArt="1">
            <a:prstTxWarp prst="textPlain">
              <a:avLst>
                <a:gd name="adj" fmla="val 50000"/>
              </a:avLst>
            </a:prstTxWarp>
          </a:bodyPr>
          <a:lstStyle/>
          <a:p>
            <a:pPr algn="ctr" rtl="0"/>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Dr. Nour A. Mohammed</a:t>
            </a:r>
          </a:p>
        </p:txBody>
      </p:sp>
      <p:sp>
        <p:nvSpPr>
          <p:cNvPr id="6" name="Rectangle 5"/>
          <p:cNvSpPr/>
          <p:nvPr/>
        </p:nvSpPr>
        <p:spPr>
          <a:xfrm>
            <a:off x="3923928" y="1988840"/>
            <a:ext cx="920561" cy="650364"/>
          </a:xfrm>
          <a:prstGeom prst="rect">
            <a:avLst/>
          </a:prstGeom>
        </p:spPr>
        <p:txBody>
          <a:bodyPr wrap="square">
            <a:spAutoFit/>
          </a:bodyPr>
          <a:lstStyle/>
          <a:p>
            <a:pPr lvl="0" algn="ctr" rtl="0"/>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By</a:t>
            </a:r>
          </a:p>
        </p:txBody>
      </p:sp>
      <p:sp>
        <p:nvSpPr>
          <p:cNvPr id="7" name="Rectangle 6"/>
          <p:cNvSpPr/>
          <p:nvPr/>
        </p:nvSpPr>
        <p:spPr>
          <a:xfrm>
            <a:off x="1331640" y="4653136"/>
            <a:ext cx="6264696" cy="40011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2000" b="1" dirty="0">
                <a:ln w="11430"/>
                <a:solidFill>
                  <a:srgbClr val="0070C0"/>
                </a:solidFill>
                <a:effectLst>
                  <a:outerShdw blurRad="50800" dist="39000" dir="5460000" algn="tl">
                    <a:srgbClr val="000000">
                      <a:alpha val="38000"/>
                    </a:srgbClr>
                  </a:outerShdw>
                </a:effectLst>
              </a:rPr>
              <a:t>MUTAH SCHOOL OF MEDICINE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par>
                          <p:cTn id="15" fill="hold">
                            <p:stCondLst>
                              <p:cond delay="500"/>
                            </p:stCondLst>
                            <p:childTnLst>
                              <p:par>
                                <p:cTn id="16" presetID="26" presetClass="entr" presetSubtype="0" fill="hold" grpId="0" nodeType="after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wipe(down)">
                                      <p:cBhvr>
                                        <p:cTn id="18" dur="290">
                                          <p:stCondLst>
                                            <p:cond delay="0"/>
                                          </p:stCondLst>
                                        </p:cTn>
                                        <p:tgtEl>
                                          <p:spTgt spid="2053"/>
                                        </p:tgtEl>
                                      </p:cBhvr>
                                    </p:animEffect>
                                    <p:anim calcmode="lin" valueType="num">
                                      <p:cBhvr>
                                        <p:cTn id="19" dur="911"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2053"/>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2053"/>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2053"/>
                                        </p:tgtEl>
                                        <p:attrNameLst>
                                          <p:attrName>ppt_y</p:attrName>
                                        </p:attrNameLst>
                                      </p:cBhvr>
                                      <p:tavLst>
                                        <p:tav tm="0" fmla="#ppt_y-sin(pi*$)/81">
                                          <p:val>
                                            <p:fltVal val="0"/>
                                          </p:val>
                                        </p:tav>
                                        <p:tav tm="100000">
                                          <p:val>
                                            <p:fltVal val="1"/>
                                          </p:val>
                                        </p:tav>
                                      </p:tavLst>
                                    </p:anim>
                                    <p:animScale>
                                      <p:cBhvr>
                                        <p:cTn id="24" dur="13">
                                          <p:stCondLst>
                                            <p:cond delay="325"/>
                                          </p:stCondLst>
                                        </p:cTn>
                                        <p:tgtEl>
                                          <p:spTgt spid="2053"/>
                                        </p:tgtEl>
                                      </p:cBhvr>
                                      <p:to x="100000" y="60000"/>
                                    </p:animScale>
                                    <p:animScale>
                                      <p:cBhvr>
                                        <p:cTn id="25" dur="83" decel="50000">
                                          <p:stCondLst>
                                            <p:cond delay="338"/>
                                          </p:stCondLst>
                                        </p:cTn>
                                        <p:tgtEl>
                                          <p:spTgt spid="2053"/>
                                        </p:tgtEl>
                                      </p:cBhvr>
                                      <p:to x="100000" y="100000"/>
                                    </p:animScale>
                                    <p:animScale>
                                      <p:cBhvr>
                                        <p:cTn id="26" dur="13">
                                          <p:stCondLst>
                                            <p:cond delay="656"/>
                                          </p:stCondLst>
                                        </p:cTn>
                                        <p:tgtEl>
                                          <p:spTgt spid="2053"/>
                                        </p:tgtEl>
                                      </p:cBhvr>
                                      <p:to x="100000" y="80000"/>
                                    </p:animScale>
                                    <p:animScale>
                                      <p:cBhvr>
                                        <p:cTn id="27" dur="83" decel="50000">
                                          <p:stCondLst>
                                            <p:cond delay="669"/>
                                          </p:stCondLst>
                                        </p:cTn>
                                        <p:tgtEl>
                                          <p:spTgt spid="2053"/>
                                        </p:tgtEl>
                                      </p:cBhvr>
                                      <p:to x="100000" y="100000"/>
                                    </p:animScale>
                                    <p:animScale>
                                      <p:cBhvr>
                                        <p:cTn id="28" dur="13">
                                          <p:stCondLst>
                                            <p:cond delay="821"/>
                                          </p:stCondLst>
                                        </p:cTn>
                                        <p:tgtEl>
                                          <p:spTgt spid="2053"/>
                                        </p:tgtEl>
                                      </p:cBhvr>
                                      <p:to x="100000" y="90000"/>
                                    </p:animScale>
                                    <p:animScale>
                                      <p:cBhvr>
                                        <p:cTn id="29" dur="83" decel="50000">
                                          <p:stCondLst>
                                            <p:cond delay="834"/>
                                          </p:stCondLst>
                                        </p:cTn>
                                        <p:tgtEl>
                                          <p:spTgt spid="2053"/>
                                        </p:tgtEl>
                                      </p:cBhvr>
                                      <p:to x="100000" y="100000"/>
                                    </p:animScale>
                                    <p:animScale>
                                      <p:cBhvr>
                                        <p:cTn id="30" dur="13">
                                          <p:stCondLst>
                                            <p:cond delay="904"/>
                                          </p:stCondLst>
                                        </p:cTn>
                                        <p:tgtEl>
                                          <p:spTgt spid="2053"/>
                                        </p:tgtEl>
                                      </p:cBhvr>
                                      <p:to x="100000" y="95000"/>
                                    </p:animScale>
                                    <p:animScale>
                                      <p:cBhvr>
                                        <p:cTn id="31" dur="83" decel="50000">
                                          <p:stCondLst>
                                            <p:cond delay="917"/>
                                          </p:stCondLst>
                                        </p:cTn>
                                        <p:tgtEl>
                                          <p:spTgt spid="2053"/>
                                        </p:tgtEl>
                                      </p:cBhvr>
                                      <p:to x="100000" y="100000"/>
                                    </p:animScale>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11560" y="692696"/>
            <a:ext cx="3240087" cy="423863"/>
          </a:xfrm>
        </p:spPr>
        <p:txBody>
          <a:bodyPr/>
          <a:lstStyle/>
          <a:p>
            <a:r>
              <a:rPr lang="en-US" sz="2000" b="1"/>
              <a:t>3-The splanchinic vessels</a:t>
            </a:r>
            <a:r>
              <a:rPr lang="en-US" sz="2000"/>
              <a:t> </a:t>
            </a:r>
          </a:p>
        </p:txBody>
      </p:sp>
      <p:sp>
        <p:nvSpPr>
          <p:cNvPr id="117763" name="Rectangle 3"/>
          <p:cNvSpPr>
            <a:spLocks noGrp="1" noChangeArrowheads="1"/>
          </p:cNvSpPr>
          <p:nvPr>
            <p:ph type="body" idx="1"/>
          </p:nvPr>
        </p:nvSpPr>
        <p:spPr>
          <a:xfrm>
            <a:off x="1115616" y="1124744"/>
            <a:ext cx="7776864" cy="504056"/>
          </a:xfrm>
        </p:spPr>
        <p:txBody>
          <a:bodyPr/>
          <a:lstStyle/>
          <a:p>
            <a:r>
              <a:rPr lang="en-US" sz="2000" dirty="0">
                <a:solidFill>
                  <a:srgbClr val="0033CC"/>
                </a:solidFill>
              </a:rPr>
              <a:t>vasoconstrictor  and vasodilator  the effect is mainly vasoconstriction) </a:t>
            </a:r>
          </a:p>
        </p:txBody>
      </p:sp>
      <p:sp>
        <p:nvSpPr>
          <p:cNvPr id="117765" name="Rectangle 5"/>
          <p:cNvSpPr>
            <a:spLocks noChangeArrowheads="1"/>
          </p:cNvSpPr>
          <p:nvPr/>
        </p:nvSpPr>
        <p:spPr bwMode="auto">
          <a:xfrm>
            <a:off x="611560" y="1700808"/>
            <a:ext cx="1657350" cy="300037"/>
          </a:xfrm>
          <a:prstGeom prst="rect">
            <a:avLst/>
          </a:prstGeom>
          <a:noFill/>
          <a:ln w="9525">
            <a:noFill/>
            <a:miter lim="800000"/>
            <a:headEnd/>
            <a:tailEnd/>
          </a:ln>
          <a:effectLst/>
        </p:spPr>
        <p:txBody>
          <a:bodyPr anchor="b"/>
          <a:lstStyle/>
          <a:p>
            <a:pPr algn="l" rtl="0"/>
            <a:r>
              <a:rPr lang="en-US" sz="2000" b="1" dirty="0">
                <a:solidFill>
                  <a:schemeClr val="tx2"/>
                </a:solidFill>
                <a:latin typeface="Times New Roman" pitchFamily="18" charset="0"/>
              </a:rPr>
              <a:t>4-The spleen</a:t>
            </a:r>
            <a:r>
              <a:rPr lang="en-US" sz="2000" dirty="0">
                <a:solidFill>
                  <a:schemeClr val="tx2"/>
                </a:solidFill>
                <a:latin typeface="Times New Roman" pitchFamily="18" charset="0"/>
              </a:rPr>
              <a:t> </a:t>
            </a:r>
          </a:p>
        </p:txBody>
      </p:sp>
      <p:sp>
        <p:nvSpPr>
          <p:cNvPr id="117766" name="Rectangle 6"/>
          <p:cNvSpPr>
            <a:spLocks noChangeArrowheads="1"/>
          </p:cNvSpPr>
          <p:nvPr/>
        </p:nvSpPr>
        <p:spPr bwMode="auto">
          <a:xfrm>
            <a:off x="899592" y="1988840"/>
            <a:ext cx="7704137" cy="1008062"/>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motor to smooth muscle fibers of the capsule and trabeculae → 250 mL of stored blood is poured into the circulation. This action is more prominent in animals </a:t>
            </a:r>
          </a:p>
        </p:txBody>
      </p:sp>
      <p:sp>
        <p:nvSpPr>
          <p:cNvPr id="117767" name="Rectangle 7"/>
          <p:cNvSpPr>
            <a:spLocks noChangeArrowheads="1"/>
          </p:cNvSpPr>
          <p:nvPr/>
        </p:nvSpPr>
        <p:spPr bwMode="auto">
          <a:xfrm>
            <a:off x="468313" y="3357563"/>
            <a:ext cx="1657350" cy="300037"/>
          </a:xfrm>
          <a:prstGeom prst="rect">
            <a:avLst/>
          </a:prstGeom>
          <a:noFill/>
          <a:ln w="9525">
            <a:noFill/>
            <a:miter lim="800000"/>
            <a:headEnd/>
            <a:tailEnd/>
          </a:ln>
          <a:effectLst/>
        </p:spPr>
        <p:txBody>
          <a:bodyPr anchor="b"/>
          <a:lstStyle/>
          <a:p>
            <a:pPr algn="l" rtl="0"/>
            <a:r>
              <a:rPr lang="en-US" sz="2000" b="1">
                <a:solidFill>
                  <a:schemeClr val="tx2"/>
                </a:solidFill>
                <a:latin typeface="Times New Roman" pitchFamily="18" charset="0"/>
              </a:rPr>
              <a:t>5-The liver</a:t>
            </a:r>
            <a:r>
              <a:rPr lang="en-US" sz="2000">
                <a:solidFill>
                  <a:schemeClr val="tx2"/>
                </a:solidFill>
                <a:latin typeface="Times New Roman" pitchFamily="18" charset="0"/>
              </a:rPr>
              <a:t> </a:t>
            </a:r>
          </a:p>
        </p:txBody>
      </p:sp>
      <p:sp>
        <p:nvSpPr>
          <p:cNvPr id="117768" name="Rectangle 8"/>
          <p:cNvSpPr>
            <a:spLocks noChangeArrowheads="1"/>
          </p:cNvSpPr>
          <p:nvPr/>
        </p:nvSpPr>
        <p:spPr bwMode="auto">
          <a:xfrm>
            <a:off x="971550" y="3644900"/>
            <a:ext cx="7704138" cy="1008063"/>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to stimulate metabolism ,glycogenolysis with increase blood glucose level , lipolysis with elevation of the blood lipid level and dilatation to its vessels. </a:t>
            </a:r>
          </a:p>
        </p:txBody>
      </p:sp>
      <p:sp>
        <p:nvSpPr>
          <p:cNvPr id="117769" name="Rectangle 9"/>
          <p:cNvSpPr>
            <a:spLocks noChangeArrowheads="1"/>
          </p:cNvSpPr>
          <p:nvPr/>
        </p:nvSpPr>
        <p:spPr bwMode="auto">
          <a:xfrm>
            <a:off x="1042988" y="5013325"/>
            <a:ext cx="5400675" cy="503238"/>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usually inhibition of insulin secretion. </a:t>
            </a:r>
          </a:p>
        </p:txBody>
      </p:sp>
      <p:sp>
        <p:nvSpPr>
          <p:cNvPr id="117770" name="Rectangle 10"/>
          <p:cNvSpPr>
            <a:spLocks noChangeArrowheads="1"/>
          </p:cNvSpPr>
          <p:nvPr/>
        </p:nvSpPr>
        <p:spPr bwMode="auto">
          <a:xfrm>
            <a:off x="539552" y="4725144"/>
            <a:ext cx="3455988" cy="300038"/>
          </a:xfrm>
          <a:prstGeom prst="rect">
            <a:avLst/>
          </a:prstGeom>
          <a:noFill/>
          <a:ln w="9525">
            <a:noFill/>
            <a:miter lim="800000"/>
            <a:headEnd/>
            <a:tailEnd/>
          </a:ln>
          <a:effectLst/>
        </p:spPr>
        <p:txBody>
          <a:bodyPr anchor="b"/>
          <a:lstStyle/>
          <a:p>
            <a:pPr algn="l" rtl="0"/>
            <a:r>
              <a:rPr lang="en-US" sz="2000" b="1" dirty="0">
                <a:solidFill>
                  <a:schemeClr val="tx2"/>
                </a:solidFill>
                <a:latin typeface="Times New Roman" pitchFamily="18" charset="0"/>
              </a:rPr>
              <a:t>6-The endocrine pancreas</a:t>
            </a:r>
            <a:r>
              <a:rPr lang="en-US" sz="2000" dirty="0">
                <a:solidFill>
                  <a:schemeClr val="tx2"/>
                </a:solidFill>
                <a:latin typeface="Times New Roman" pitchFamily="18" charset="0"/>
              </a:rPr>
              <a:t> </a:t>
            </a:r>
          </a:p>
        </p:txBody>
      </p:sp>
      <p:sp>
        <p:nvSpPr>
          <p:cNvPr id="117771" name="Rectangle 11"/>
          <p:cNvSpPr>
            <a:spLocks noChangeArrowheads="1"/>
          </p:cNvSpPr>
          <p:nvPr/>
        </p:nvSpPr>
        <p:spPr bwMode="auto">
          <a:xfrm>
            <a:off x="684213" y="5445125"/>
            <a:ext cx="3455987" cy="300038"/>
          </a:xfrm>
          <a:prstGeom prst="rect">
            <a:avLst/>
          </a:prstGeom>
          <a:noFill/>
          <a:ln w="9525">
            <a:noFill/>
            <a:miter lim="800000"/>
            <a:headEnd/>
            <a:tailEnd/>
          </a:ln>
          <a:effectLst/>
        </p:spPr>
        <p:txBody>
          <a:bodyPr anchor="b"/>
          <a:lstStyle/>
          <a:p>
            <a:pPr algn="l" rtl="0"/>
            <a:r>
              <a:rPr lang="en-US" sz="2000" b="1">
                <a:solidFill>
                  <a:schemeClr val="tx2"/>
                </a:solidFill>
                <a:latin typeface="Times New Roman" pitchFamily="18" charset="0"/>
              </a:rPr>
              <a:t>7- The Kidney</a:t>
            </a:r>
            <a:r>
              <a:rPr lang="en-US" sz="2000">
                <a:solidFill>
                  <a:schemeClr val="tx2"/>
                </a:solidFill>
                <a:latin typeface="Times New Roman" pitchFamily="18" charset="0"/>
              </a:rPr>
              <a:t> </a:t>
            </a:r>
          </a:p>
        </p:txBody>
      </p:sp>
      <p:sp>
        <p:nvSpPr>
          <p:cNvPr id="117772" name="Rectangle 12"/>
          <p:cNvSpPr>
            <a:spLocks noChangeArrowheads="1"/>
          </p:cNvSpPr>
          <p:nvPr/>
        </p:nvSpPr>
        <p:spPr bwMode="auto">
          <a:xfrm>
            <a:off x="900113" y="5876925"/>
            <a:ext cx="7848600" cy="72072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Vasoconstriction of renal blood vessels, decreased renal blood flow, decreased urinary output and stimulation of </a:t>
            </a:r>
            <a:r>
              <a:rPr lang="en-US" sz="2000" dirty="0" err="1">
                <a:solidFill>
                  <a:srgbClr val="0033CC"/>
                </a:solidFill>
                <a:latin typeface="Times New Roman" pitchFamily="18" charset="0"/>
              </a:rPr>
              <a:t>renin</a:t>
            </a:r>
            <a:r>
              <a:rPr lang="en-US" sz="2000" dirty="0">
                <a:solidFill>
                  <a:srgbClr val="0033CC"/>
                </a:solidFill>
                <a:latin typeface="Times New Roman" pitchFamily="18" charset="0"/>
              </a:rPr>
              <a:t> secretion.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additive="base">
                                        <p:cTn id="7" dur="500" fill="hold"/>
                                        <p:tgtEl>
                                          <p:spTgt spid="117762"/>
                                        </p:tgtEl>
                                        <p:attrNameLst>
                                          <p:attrName>ppt_x</p:attrName>
                                        </p:attrNameLst>
                                      </p:cBhvr>
                                      <p:tavLst>
                                        <p:tav tm="0">
                                          <p:val>
                                            <p:strVal val="#ppt_x"/>
                                          </p:val>
                                        </p:tav>
                                        <p:tav tm="100000">
                                          <p:val>
                                            <p:strVal val="#ppt_x"/>
                                          </p:val>
                                        </p:tav>
                                      </p:tavLst>
                                    </p:anim>
                                    <p:anim calcmode="lin" valueType="num">
                                      <p:cBhvr additive="base">
                                        <p:cTn id="8" dur="500" fill="hold"/>
                                        <p:tgtEl>
                                          <p:spTgt spid="1177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7763">
                                            <p:txEl>
                                              <p:pRg st="0" end="0"/>
                                            </p:txEl>
                                          </p:spTgt>
                                        </p:tgtEl>
                                        <p:attrNameLst>
                                          <p:attrName>style.visibility</p:attrName>
                                        </p:attrNameLst>
                                      </p:cBhvr>
                                      <p:to>
                                        <p:strVal val="visible"/>
                                      </p:to>
                                    </p:set>
                                    <p:anim calcmode="lin" valueType="num">
                                      <p:cBhvr additive="base">
                                        <p:cTn id="13" dur="500" fill="hold"/>
                                        <p:tgtEl>
                                          <p:spTgt spid="1177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7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7765"/>
                                        </p:tgtEl>
                                        <p:attrNameLst>
                                          <p:attrName>style.visibility</p:attrName>
                                        </p:attrNameLst>
                                      </p:cBhvr>
                                      <p:to>
                                        <p:strVal val="visible"/>
                                      </p:to>
                                    </p:set>
                                    <p:anim calcmode="lin" valueType="num">
                                      <p:cBhvr additive="base">
                                        <p:cTn id="19" dur="500" fill="hold"/>
                                        <p:tgtEl>
                                          <p:spTgt spid="117765"/>
                                        </p:tgtEl>
                                        <p:attrNameLst>
                                          <p:attrName>ppt_x</p:attrName>
                                        </p:attrNameLst>
                                      </p:cBhvr>
                                      <p:tavLst>
                                        <p:tav tm="0">
                                          <p:val>
                                            <p:strVal val="#ppt_x"/>
                                          </p:val>
                                        </p:tav>
                                        <p:tav tm="100000">
                                          <p:val>
                                            <p:strVal val="#ppt_x"/>
                                          </p:val>
                                        </p:tav>
                                      </p:tavLst>
                                    </p:anim>
                                    <p:anim calcmode="lin" valueType="num">
                                      <p:cBhvr additive="base">
                                        <p:cTn id="20" dur="500" fill="hold"/>
                                        <p:tgtEl>
                                          <p:spTgt spid="11776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7766"/>
                                        </p:tgtEl>
                                        <p:attrNameLst>
                                          <p:attrName>style.visibility</p:attrName>
                                        </p:attrNameLst>
                                      </p:cBhvr>
                                      <p:to>
                                        <p:strVal val="visible"/>
                                      </p:to>
                                    </p:set>
                                    <p:anim calcmode="lin" valueType="num">
                                      <p:cBhvr additive="base">
                                        <p:cTn id="25" dur="500" fill="hold"/>
                                        <p:tgtEl>
                                          <p:spTgt spid="117766"/>
                                        </p:tgtEl>
                                        <p:attrNameLst>
                                          <p:attrName>ppt_x</p:attrName>
                                        </p:attrNameLst>
                                      </p:cBhvr>
                                      <p:tavLst>
                                        <p:tav tm="0">
                                          <p:val>
                                            <p:strVal val="#ppt_x"/>
                                          </p:val>
                                        </p:tav>
                                        <p:tav tm="100000">
                                          <p:val>
                                            <p:strVal val="#ppt_x"/>
                                          </p:val>
                                        </p:tav>
                                      </p:tavLst>
                                    </p:anim>
                                    <p:anim calcmode="lin" valueType="num">
                                      <p:cBhvr additive="base">
                                        <p:cTn id="26" dur="500" fill="hold"/>
                                        <p:tgtEl>
                                          <p:spTgt spid="11776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7767"/>
                                        </p:tgtEl>
                                        <p:attrNameLst>
                                          <p:attrName>style.visibility</p:attrName>
                                        </p:attrNameLst>
                                      </p:cBhvr>
                                      <p:to>
                                        <p:strVal val="visible"/>
                                      </p:to>
                                    </p:set>
                                    <p:anim calcmode="lin" valueType="num">
                                      <p:cBhvr additive="base">
                                        <p:cTn id="31" dur="500" fill="hold"/>
                                        <p:tgtEl>
                                          <p:spTgt spid="117767"/>
                                        </p:tgtEl>
                                        <p:attrNameLst>
                                          <p:attrName>ppt_x</p:attrName>
                                        </p:attrNameLst>
                                      </p:cBhvr>
                                      <p:tavLst>
                                        <p:tav tm="0">
                                          <p:val>
                                            <p:strVal val="#ppt_x"/>
                                          </p:val>
                                        </p:tav>
                                        <p:tav tm="100000">
                                          <p:val>
                                            <p:strVal val="#ppt_x"/>
                                          </p:val>
                                        </p:tav>
                                      </p:tavLst>
                                    </p:anim>
                                    <p:anim calcmode="lin" valueType="num">
                                      <p:cBhvr additive="base">
                                        <p:cTn id="32" dur="500" fill="hold"/>
                                        <p:tgtEl>
                                          <p:spTgt spid="11776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7768"/>
                                        </p:tgtEl>
                                        <p:attrNameLst>
                                          <p:attrName>style.visibility</p:attrName>
                                        </p:attrNameLst>
                                      </p:cBhvr>
                                      <p:to>
                                        <p:strVal val="visible"/>
                                      </p:to>
                                    </p:set>
                                    <p:anim calcmode="lin" valueType="num">
                                      <p:cBhvr additive="base">
                                        <p:cTn id="37" dur="500" fill="hold"/>
                                        <p:tgtEl>
                                          <p:spTgt spid="117768"/>
                                        </p:tgtEl>
                                        <p:attrNameLst>
                                          <p:attrName>ppt_x</p:attrName>
                                        </p:attrNameLst>
                                      </p:cBhvr>
                                      <p:tavLst>
                                        <p:tav tm="0">
                                          <p:val>
                                            <p:strVal val="#ppt_x"/>
                                          </p:val>
                                        </p:tav>
                                        <p:tav tm="100000">
                                          <p:val>
                                            <p:strVal val="#ppt_x"/>
                                          </p:val>
                                        </p:tav>
                                      </p:tavLst>
                                    </p:anim>
                                    <p:anim calcmode="lin" valueType="num">
                                      <p:cBhvr additive="base">
                                        <p:cTn id="38" dur="500" fill="hold"/>
                                        <p:tgtEl>
                                          <p:spTgt spid="11776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7770"/>
                                        </p:tgtEl>
                                        <p:attrNameLst>
                                          <p:attrName>style.visibility</p:attrName>
                                        </p:attrNameLst>
                                      </p:cBhvr>
                                      <p:to>
                                        <p:strVal val="visible"/>
                                      </p:to>
                                    </p:set>
                                    <p:anim calcmode="lin" valueType="num">
                                      <p:cBhvr additive="base">
                                        <p:cTn id="43" dur="500" fill="hold"/>
                                        <p:tgtEl>
                                          <p:spTgt spid="117770"/>
                                        </p:tgtEl>
                                        <p:attrNameLst>
                                          <p:attrName>ppt_x</p:attrName>
                                        </p:attrNameLst>
                                      </p:cBhvr>
                                      <p:tavLst>
                                        <p:tav tm="0">
                                          <p:val>
                                            <p:strVal val="#ppt_x"/>
                                          </p:val>
                                        </p:tav>
                                        <p:tav tm="100000">
                                          <p:val>
                                            <p:strVal val="#ppt_x"/>
                                          </p:val>
                                        </p:tav>
                                      </p:tavLst>
                                    </p:anim>
                                    <p:anim calcmode="lin" valueType="num">
                                      <p:cBhvr additive="base">
                                        <p:cTn id="44" dur="500" fill="hold"/>
                                        <p:tgtEl>
                                          <p:spTgt spid="11777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7769"/>
                                        </p:tgtEl>
                                        <p:attrNameLst>
                                          <p:attrName>style.visibility</p:attrName>
                                        </p:attrNameLst>
                                      </p:cBhvr>
                                      <p:to>
                                        <p:strVal val="visible"/>
                                      </p:to>
                                    </p:set>
                                    <p:anim calcmode="lin" valueType="num">
                                      <p:cBhvr additive="base">
                                        <p:cTn id="49" dur="500" fill="hold"/>
                                        <p:tgtEl>
                                          <p:spTgt spid="117769"/>
                                        </p:tgtEl>
                                        <p:attrNameLst>
                                          <p:attrName>ppt_x</p:attrName>
                                        </p:attrNameLst>
                                      </p:cBhvr>
                                      <p:tavLst>
                                        <p:tav tm="0">
                                          <p:val>
                                            <p:strVal val="#ppt_x"/>
                                          </p:val>
                                        </p:tav>
                                        <p:tav tm="100000">
                                          <p:val>
                                            <p:strVal val="#ppt_x"/>
                                          </p:val>
                                        </p:tav>
                                      </p:tavLst>
                                    </p:anim>
                                    <p:anim calcmode="lin" valueType="num">
                                      <p:cBhvr additive="base">
                                        <p:cTn id="50" dur="500" fill="hold"/>
                                        <p:tgtEl>
                                          <p:spTgt spid="11776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7771"/>
                                        </p:tgtEl>
                                        <p:attrNameLst>
                                          <p:attrName>style.visibility</p:attrName>
                                        </p:attrNameLst>
                                      </p:cBhvr>
                                      <p:to>
                                        <p:strVal val="visible"/>
                                      </p:to>
                                    </p:set>
                                    <p:anim calcmode="lin" valueType="num">
                                      <p:cBhvr additive="base">
                                        <p:cTn id="55" dur="500" fill="hold"/>
                                        <p:tgtEl>
                                          <p:spTgt spid="117771"/>
                                        </p:tgtEl>
                                        <p:attrNameLst>
                                          <p:attrName>ppt_x</p:attrName>
                                        </p:attrNameLst>
                                      </p:cBhvr>
                                      <p:tavLst>
                                        <p:tav tm="0">
                                          <p:val>
                                            <p:strVal val="#ppt_x"/>
                                          </p:val>
                                        </p:tav>
                                        <p:tav tm="100000">
                                          <p:val>
                                            <p:strVal val="#ppt_x"/>
                                          </p:val>
                                        </p:tav>
                                      </p:tavLst>
                                    </p:anim>
                                    <p:anim calcmode="lin" valueType="num">
                                      <p:cBhvr additive="base">
                                        <p:cTn id="56" dur="500" fill="hold"/>
                                        <p:tgtEl>
                                          <p:spTgt spid="11777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7772"/>
                                        </p:tgtEl>
                                        <p:attrNameLst>
                                          <p:attrName>style.visibility</p:attrName>
                                        </p:attrNameLst>
                                      </p:cBhvr>
                                      <p:to>
                                        <p:strVal val="visible"/>
                                      </p:to>
                                    </p:set>
                                    <p:anim calcmode="lin" valueType="num">
                                      <p:cBhvr additive="base">
                                        <p:cTn id="61" dur="500" fill="hold"/>
                                        <p:tgtEl>
                                          <p:spTgt spid="117772"/>
                                        </p:tgtEl>
                                        <p:attrNameLst>
                                          <p:attrName>ppt_x</p:attrName>
                                        </p:attrNameLst>
                                      </p:cBhvr>
                                      <p:tavLst>
                                        <p:tav tm="0">
                                          <p:val>
                                            <p:strVal val="#ppt_x"/>
                                          </p:val>
                                        </p:tav>
                                        <p:tav tm="100000">
                                          <p:val>
                                            <p:strVal val="#ppt_x"/>
                                          </p:val>
                                        </p:tav>
                                      </p:tavLst>
                                    </p:anim>
                                    <p:anim calcmode="lin" valueType="num">
                                      <p:cBhvr additive="base">
                                        <p:cTn id="62" dur="500" fill="hold"/>
                                        <p:tgtEl>
                                          <p:spTgt spid="117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117763" grpId="0" build="p"/>
      <p:bldP spid="117765" grpId="0"/>
      <p:bldP spid="117766" grpId="0"/>
      <p:bldP spid="117767" grpId="0"/>
      <p:bldP spid="117768" grpId="0"/>
      <p:bldP spid="117769" grpId="0"/>
      <p:bldP spid="117770" grpId="0"/>
      <p:bldP spid="117771" grpId="0"/>
      <p:bldP spid="1177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84213" y="765175"/>
            <a:ext cx="3433762" cy="568325"/>
          </a:xfrm>
        </p:spPr>
        <p:txBody>
          <a:bodyPr/>
          <a:lstStyle/>
          <a:p>
            <a:r>
              <a:rPr lang="en-US" sz="2400" b="1" dirty="0" smtClean="0"/>
              <a:t>8- The </a:t>
            </a:r>
            <a:r>
              <a:rPr lang="en-US" sz="2400" b="1" dirty="0"/>
              <a:t>adrenal medulla</a:t>
            </a:r>
            <a:r>
              <a:rPr lang="en-US" sz="2400" dirty="0"/>
              <a:t> </a:t>
            </a:r>
          </a:p>
        </p:txBody>
      </p:sp>
      <p:sp>
        <p:nvSpPr>
          <p:cNvPr id="146436" name="Rectangle 4"/>
          <p:cNvSpPr>
            <a:spLocks noChangeArrowheads="1"/>
          </p:cNvSpPr>
          <p:nvPr/>
        </p:nvSpPr>
        <p:spPr bwMode="auto">
          <a:xfrm>
            <a:off x="971550" y="1695451"/>
            <a:ext cx="7129463" cy="1085478"/>
          </a:xfrm>
          <a:prstGeom prst="rect">
            <a:avLst/>
          </a:prstGeom>
          <a:noFill/>
          <a:ln w="9525">
            <a:noFill/>
            <a:miter lim="800000"/>
            <a:headEnd/>
            <a:tailEnd/>
          </a:ln>
          <a:effectLst/>
        </p:spPr>
        <p:txBody>
          <a:bodyPr/>
          <a:lstStyle/>
          <a:p>
            <a:pPr marL="342900" indent="-342900" algn="l" rtl="0">
              <a:lnSpc>
                <a:spcPct val="125000"/>
              </a:lnSpc>
              <a:spcBef>
                <a:spcPct val="20000"/>
              </a:spcBef>
              <a:buClr>
                <a:srgbClr val="A50021"/>
              </a:buClr>
              <a:buSzPct val="75000"/>
              <a:buFont typeface="Wingdings" panose="05000000000000000000" pitchFamily="2" charset="2"/>
              <a:buChar char="§"/>
            </a:pPr>
            <a:r>
              <a:rPr lang="en-US" sz="2400" b="1" dirty="0">
                <a:solidFill>
                  <a:srgbClr val="0033CC"/>
                </a:solidFill>
                <a:latin typeface="Times New Roman" pitchFamily="18" charset="0"/>
              </a:rPr>
              <a:t>secretion of </a:t>
            </a:r>
            <a:r>
              <a:rPr lang="en-US" sz="2400" b="1" dirty="0" smtClean="0">
                <a:solidFill>
                  <a:srgbClr val="0033CC"/>
                </a:solidFill>
                <a:latin typeface="Times New Roman" pitchFamily="18" charset="0"/>
              </a:rPr>
              <a:t>catecholamine , </a:t>
            </a:r>
            <a:r>
              <a:rPr lang="en-US" sz="2400" b="1" dirty="0">
                <a:solidFill>
                  <a:srgbClr val="0033CC"/>
                </a:solidFill>
                <a:latin typeface="Times New Roman" pitchFamily="18" charset="0"/>
              </a:rPr>
              <a:t>adrenaline (80%) and noradrenaline (20%) hormones</a:t>
            </a:r>
            <a:r>
              <a:rPr lang="en-US" sz="2400" dirty="0">
                <a:solidFill>
                  <a:srgbClr val="0033CC"/>
                </a:solidFill>
                <a:latin typeface="Times New Roman" pitchFamily="18" charset="0"/>
              </a:rPr>
              <a:t> </a:t>
            </a:r>
          </a:p>
        </p:txBody>
      </p:sp>
      <p:sp>
        <p:nvSpPr>
          <p:cNvPr id="146437" name="Rectangle 5"/>
          <p:cNvSpPr>
            <a:spLocks noChangeArrowheads="1"/>
          </p:cNvSpPr>
          <p:nvPr/>
        </p:nvSpPr>
        <p:spPr bwMode="auto">
          <a:xfrm>
            <a:off x="971550" y="2996952"/>
            <a:ext cx="7704138" cy="2375148"/>
          </a:xfrm>
          <a:prstGeom prst="rect">
            <a:avLst/>
          </a:prstGeom>
          <a:noFill/>
          <a:ln w="9525">
            <a:noFill/>
            <a:miter lim="800000"/>
            <a:headEnd/>
            <a:tailEnd/>
          </a:ln>
          <a:effectLst/>
        </p:spPr>
        <p:txBody>
          <a:bodyPr/>
          <a:lstStyle/>
          <a:p>
            <a:pPr marL="457200" indent="-457200" algn="l" rtl="0">
              <a:lnSpc>
                <a:spcPct val="120000"/>
              </a:lnSpc>
              <a:spcBef>
                <a:spcPct val="20000"/>
              </a:spcBef>
              <a:buClr>
                <a:srgbClr val="A50021"/>
              </a:buClr>
              <a:buSzPct val="75000"/>
              <a:buFont typeface="Wingdings" pitchFamily="2" charset="2"/>
              <a:buChar char="n"/>
            </a:pPr>
            <a:r>
              <a:rPr lang="en-US" sz="2400" b="1" dirty="0">
                <a:solidFill>
                  <a:srgbClr val="0033CC"/>
                </a:solidFill>
                <a:latin typeface="Times New Roman" pitchFamily="18" charset="0"/>
              </a:rPr>
              <a:t>The released adrenaline stimulates lipolysis, thermogenesis and enhances blood clotting by releasing blood clotting factors from the liver. It stimulates the reticular formation of the brainstem →  increased alertness  with lack of sleep (insomnia)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6436"/>
                                        </p:tgtEl>
                                        <p:attrNameLst>
                                          <p:attrName>style.visibility</p:attrName>
                                        </p:attrNameLst>
                                      </p:cBhvr>
                                      <p:to>
                                        <p:strVal val="visible"/>
                                      </p:to>
                                    </p:set>
                                    <p:anim calcmode="lin" valueType="num">
                                      <p:cBhvr additive="base">
                                        <p:cTn id="7" dur="500" fill="hold"/>
                                        <p:tgtEl>
                                          <p:spTgt spid="146436"/>
                                        </p:tgtEl>
                                        <p:attrNameLst>
                                          <p:attrName>ppt_x</p:attrName>
                                        </p:attrNameLst>
                                      </p:cBhvr>
                                      <p:tavLst>
                                        <p:tav tm="0">
                                          <p:val>
                                            <p:strVal val="#ppt_x"/>
                                          </p:val>
                                        </p:tav>
                                        <p:tav tm="100000">
                                          <p:val>
                                            <p:strVal val="#ppt_x"/>
                                          </p:val>
                                        </p:tav>
                                      </p:tavLst>
                                    </p:anim>
                                    <p:anim calcmode="lin" valueType="num">
                                      <p:cBhvr additive="base">
                                        <p:cTn id="8" dur="500" fill="hold"/>
                                        <p:tgtEl>
                                          <p:spTgt spid="1464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6437"/>
                                        </p:tgtEl>
                                        <p:attrNameLst>
                                          <p:attrName>style.visibility</p:attrName>
                                        </p:attrNameLst>
                                      </p:cBhvr>
                                      <p:to>
                                        <p:strVal val="visible"/>
                                      </p:to>
                                    </p:set>
                                    <p:anim calcmode="lin" valueType="num">
                                      <p:cBhvr additive="base">
                                        <p:cTn id="13" dur="500" fill="hold"/>
                                        <p:tgtEl>
                                          <p:spTgt spid="146437"/>
                                        </p:tgtEl>
                                        <p:attrNameLst>
                                          <p:attrName>ppt_x</p:attrName>
                                        </p:attrNameLst>
                                      </p:cBhvr>
                                      <p:tavLst>
                                        <p:tav tm="0">
                                          <p:val>
                                            <p:strVal val="#ppt_x"/>
                                          </p:val>
                                        </p:tav>
                                        <p:tav tm="100000">
                                          <p:val>
                                            <p:strVal val="#ppt_x"/>
                                          </p:val>
                                        </p:tav>
                                      </p:tavLst>
                                    </p:anim>
                                    <p:anim calcmode="lin" valueType="num">
                                      <p:cBhvr additive="base">
                                        <p:cTn id="14" dur="500" fill="hold"/>
                                        <p:tgtEl>
                                          <p:spTgt spid="1464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p:bldP spid="1464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611188" y="836613"/>
            <a:ext cx="3455987" cy="495300"/>
          </a:xfrm>
        </p:spPr>
        <p:txBody>
          <a:bodyPr/>
          <a:lstStyle/>
          <a:p>
            <a:r>
              <a:rPr lang="en-US" sz="2400" b="1">
                <a:solidFill>
                  <a:srgbClr val="0033CC"/>
                </a:solidFill>
              </a:rPr>
              <a:t>-  Pelvic division</a:t>
            </a:r>
            <a:r>
              <a:rPr lang="en-US" sz="2400">
                <a:solidFill>
                  <a:srgbClr val="0033CC"/>
                </a:solidFill>
              </a:rPr>
              <a:t> </a:t>
            </a:r>
          </a:p>
        </p:txBody>
      </p:sp>
      <p:sp>
        <p:nvSpPr>
          <p:cNvPr id="157700" name="Rectangle 4"/>
          <p:cNvSpPr>
            <a:spLocks noChangeArrowheads="1"/>
          </p:cNvSpPr>
          <p:nvPr/>
        </p:nvSpPr>
        <p:spPr bwMode="auto">
          <a:xfrm>
            <a:off x="971550" y="1844675"/>
            <a:ext cx="7705725"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endParaRPr lang="en-US" sz="2000" dirty="0">
              <a:solidFill>
                <a:srgbClr val="0033CC"/>
              </a:solidFill>
              <a:latin typeface="Times New Roman" pitchFamily="18" charset="0"/>
            </a:endParaRPr>
          </a:p>
        </p:txBody>
      </p:sp>
      <p:sp>
        <p:nvSpPr>
          <p:cNvPr id="157701" name="Rectangle 5"/>
          <p:cNvSpPr>
            <a:spLocks noChangeArrowheads="1"/>
          </p:cNvSpPr>
          <p:nvPr/>
        </p:nvSpPr>
        <p:spPr bwMode="auto">
          <a:xfrm>
            <a:off x="1116013" y="2441069"/>
            <a:ext cx="7667625" cy="866775"/>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endParaRPr lang="en-US" sz="2000" b="1" dirty="0">
              <a:solidFill>
                <a:srgbClr val="FF0000"/>
              </a:solidFill>
              <a:latin typeface="Times New Roman" pitchFamily="18" charset="0"/>
            </a:endParaRPr>
          </a:p>
        </p:txBody>
      </p:sp>
      <p:sp>
        <p:nvSpPr>
          <p:cNvPr id="157704" name="Rectangle 8"/>
          <p:cNvSpPr>
            <a:spLocks noChangeArrowheads="1"/>
          </p:cNvSpPr>
          <p:nvPr/>
        </p:nvSpPr>
        <p:spPr bwMode="auto">
          <a:xfrm>
            <a:off x="611188" y="1474788"/>
            <a:ext cx="4248844" cy="369887"/>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400" b="1" dirty="0">
                <a:latin typeface="Times New Roman" pitchFamily="18" charset="0"/>
              </a:rPr>
              <a:t>The urinary bladder</a:t>
            </a:r>
            <a:r>
              <a:rPr lang="en-US" sz="2400" dirty="0">
                <a:latin typeface="Times New Roman" pitchFamily="18" charset="0"/>
              </a:rPr>
              <a:t> </a:t>
            </a:r>
          </a:p>
        </p:txBody>
      </p:sp>
      <p:sp>
        <p:nvSpPr>
          <p:cNvPr id="157705" name="Rectangle 9"/>
          <p:cNvSpPr>
            <a:spLocks noChangeArrowheads="1"/>
          </p:cNvSpPr>
          <p:nvPr/>
        </p:nvSpPr>
        <p:spPr bwMode="auto">
          <a:xfrm>
            <a:off x="1116013" y="2214562"/>
            <a:ext cx="3239963"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400" dirty="0">
                <a:solidFill>
                  <a:srgbClr val="0033CC"/>
                </a:solidFill>
                <a:latin typeface="Times New Roman" pitchFamily="18" charset="0"/>
              </a:rPr>
              <a:t>inhibitory to the wall </a:t>
            </a:r>
          </a:p>
        </p:txBody>
      </p:sp>
      <p:sp>
        <p:nvSpPr>
          <p:cNvPr id="157706" name="Rectangle 10"/>
          <p:cNvSpPr>
            <a:spLocks noChangeArrowheads="1"/>
          </p:cNvSpPr>
          <p:nvPr/>
        </p:nvSpPr>
        <p:spPr bwMode="auto">
          <a:xfrm>
            <a:off x="611188" y="2810956"/>
            <a:ext cx="8064501" cy="618044"/>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400" dirty="0">
                <a:solidFill>
                  <a:srgbClr val="0033CC"/>
                </a:solidFill>
                <a:latin typeface="Times New Roman" pitchFamily="18" charset="0"/>
              </a:rPr>
              <a:t>motor </a:t>
            </a:r>
            <a:r>
              <a:rPr lang="en-US" sz="2400" dirty="0" smtClean="0">
                <a:solidFill>
                  <a:srgbClr val="0033CC"/>
                </a:solidFill>
                <a:latin typeface="Times New Roman" pitchFamily="18" charset="0"/>
              </a:rPr>
              <a:t>to the </a:t>
            </a:r>
            <a:r>
              <a:rPr lang="en-US" sz="2400" dirty="0">
                <a:solidFill>
                  <a:srgbClr val="0033CC"/>
                </a:solidFill>
                <a:latin typeface="Times New Roman" pitchFamily="18" charset="0"/>
              </a:rPr>
              <a:t>internal urethral sphincter </a:t>
            </a:r>
          </a:p>
        </p:txBody>
      </p:sp>
      <p:sp>
        <p:nvSpPr>
          <p:cNvPr id="157707" name="Rectangle 11"/>
          <p:cNvSpPr>
            <a:spLocks noChangeArrowheads="1"/>
          </p:cNvSpPr>
          <p:nvPr/>
        </p:nvSpPr>
        <p:spPr bwMode="auto">
          <a:xfrm>
            <a:off x="5436096" y="2810956"/>
            <a:ext cx="3347542" cy="906075"/>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400" dirty="0">
                <a:solidFill>
                  <a:srgbClr val="0033CC"/>
                </a:solidFill>
                <a:latin typeface="Times New Roman" pitchFamily="18" charset="0"/>
              </a:rPr>
              <a:t>→  retention of urine </a:t>
            </a:r>
          </a:p>
        </p:txBody>
      </p:sp>
      <p:pic>
        <p:nvPicPr>
          <p:cNvPr id="2" name="Picture 1"/>
          <p:cNvPicPr>
            <a:picLocks noChangeAspect="1"/>
          </p:cNvPicPr>
          <p:nvPr/>
        </p:nvPicPr>
        <p:blipFill rotWithShape="1">
          <a:blip r:embed="rId2"/>
          <a:srcRect l="4332" t="12419" b="53403"/>
          <a:stretch/>
        </p:blipFill>
        <p:spPr>
          <a:xfrm>
            <a:off x="503239" y="3429000"/>
            <a:ext cx="8029202" cy="31683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698"/>
                                        </p:tgtEl>
                                        <p:attrNameLst>
                                          <p:attrName>style.visibility</p:attrName>
                                        </p:attrNameLst>
                                      </p:cBhvr>
                                      <p:to>
                                        <p:strVal val="visible"/>
                                      </p:to>
                                    </p:set>
                                    <p:anim calcmode="lin" valueType="num">
                                      <p:cBhvr additive="base">
                                        <p:cTn id="7" dur="500" fill="hold"/>
                                        <p:tgtEl>
                                          <p:spTgt spid="157698"/>
                                        </p:tgtEl>
                                        <p:attrNameLst>
                                          <p:attrName>ppt_x</p:attrName>
                                        </p:attrNameLst>
                                      </p:cBhvr>
                                      <p:tavLst>
                                        <p:tav tm="0">
                                          <p:val>
                                            <p:strVal val="#ppt_x"/>
                                          </p:val>
                                        </p:tav>
                                        <p:tav tm="100000">
                                          <p:val>
                                            <p:strVal val="#ppt_x"/>
                                          </p:val>
                                        </p:tav>
                                      </p:tavLst>
                                    </p:anim>
                                    <p:anim calcmode="lin" valueType="num">
                                      <p:cBhvr additive="base">
                                        <p:cTn id="8" dur="500" fill="hold"/>
                                        <p:tgtEl>
                                          <p:spTgt spid="1576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157700"/>
                                        </p:tgtEl>
                                        <p:attrNameLst>
                                          <p:attrName>style.visibility</p:attrName>
                                        </p:attrNameLst>
                                      </p:cBhvr>
                                      <p:to>
                                        <p:strVal val="visible"/>
                                      </p:to>
                                    </p:set>
                                    <p:anim calcmode="lin" valueType="num">
                                      <p:cBhvr additive="base">
                                        <p:cTn id="13" dur="500" fill="hold"/>
                                        <p:tgtEl>
                                          <p:spTgt spid="157700"/>
                                        </p:tgtEl>
                                        <p:attrNameLst>
                                          <p:attrName>ppt_x</p:attrName>
                                        </p:attrNameLst>
                                      </p:cBhvr>
                                      <p:tavLst>
                                        <p:tav tm="0">
                                          <p:val>
                                            <p:strVal val="#ppt_x"/>
                                          </p:val>
                                        </p:tav>
                                        <p:tav tm="100000">
                                          <p:val>
                                            <p:strVal val="#ppt_x"/>
                                          </p:val>
                                        </p:tav>
                                      </p:tavLst>
                                    </p:anim>
                                    <p:anim calcmode="lin" valueType="num">
                                      <p:cBhvr additive="base">
                                        <p:cTn id="14" dur="500" fill="hold"/>
                                        <p:tgtEl>
                                          <p:spTgt spid="1577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157701"/>
                                        </p:tgtEl>
                                        <p:attrNameLst>
                                          <p:attrName>style.visibility</p:attrName>
                                        </p:attrNameLst>
                                      </p:cBhvr>
                                      <p:to>
                                        <p:strVal val="visible"/>
                                      </p:to>
                                    </p:set>
                                    <p:anim calcmode="lin" valueType="num">
                                      <p:cBhvr additive="base">
                                        <p:cTn id="19" dur="500" fill="hold"/>
                                        <p:tgtEl>
                                          <p:spTgt spid="157701"/>
                                        </p:tgtEl>
                                        <p:attrNameLst>
                                          <p:attrName>ppt_x</p:attrName>
                                        </p:attrNameLst>
                                      </p:cBhvr>
                                      <p:tavLst>
                                        <p:tav tm="0">
                                          <p:val>
                                            <p:strVal val="#ppt_x"/>
                                          </p:val>
                                        </p:tav>
                                        <p:tav tm="100000">
                                          <p:val>
                                            <p:strVal val="#ppt_x"/>
                                          </p:val>
                                        </p:tav>
                                      </p:tavLst>
                                    </p:anim>
                                    <p:anim calcmode="lin" valueType="num">
                                      <p:cBhvr additive="base">
                                        <p:cTn id="20" dur="500" fill="hold"/>
                                        <p:tgtEl>
                                          <p:spTgt spid="15770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7704"/>
                                        </p:tgtEl>
                                        <p:attrNameLst>
                                          <p:attrName>style.visibility</p:attrName>
                                        </p:attrNameLst>
                                      </p:cBhvr>
                                      <p:to>
                                        <p:strVal val="visible"/>
                                      </p:to>
                                    </p:set>
                                    <p:anim calcmode="lin" valueType="num">
                                      <p:cBhvr additive="base">
                                        <p:cTn id="25" dur="500" fill="hold"/>
                                        <p:tgtEl>
                                          <p:spTgt spid="157704"/>
                                        </p:tgtEl>
                                        <p:attrNameLst>
                                          <p:attrName>ppt_x</p:attrName>
                                        </p:attrNameLst>
                                      </p:cBhvr>
                                      <p:tavLst>
                                        <p:tav tm="0">
                                          <p:val>
                                            <p:strVal val="#ppt_x"/>
                                          </p:val>
                                        </p:tav>
                                        <p:tav tm="100000">
                                          <p:val>
                                            <p:strVal val="#ppt_x"/>
                                          </p:val>
                                        </p:tav>
                                      </p:tavLst>
                                    </p:anim>
                                    <p:anim calcmode="lin" valueType="num">
                                      <p:cBhvr additive="base">
                                        <p:cTn id="26" dur="500" fill="hold"/>
                                        <p:tgtEl>
                                          <p:spTgt spid="15770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7705"/>
                                        </p:tgtEl>
                                        <p:attrNameLst>
                                          <p:attrName>style.visibility</p:attrName>
                                        </p:attrNameLst>
                                      </p:cBhvr>
                                      <p:to>
                                        <p:strVal val="visible"/>
                                      </p:to>
                                    </p:set>
                                    <p:anim calcmode="lin" valueType="num">
                                      <p:cBhvr additive="base">
                                        <p:cTn id="31" dur="500" fill="hold"/>
                                        <p:tgtEl>
                                          <p:spTgt spid="157705"/>
                                        </p:tgtEl>
                                        <p:attrNameLst>
                                          <p:attrName>ppt_x</p:attrName>
                                        </p:attrNameLst>
                                      </p:cBhvr>
                                      <p:tavLst>
                                        <p:tav tm="0">
                                          <p:val>
                                            <p:strVal val="#ppt_x"/>
                                          </p:val>
                                        </p:tav>
                                        <p:tav tm="100000">
                                          <p:val>
                                            <p:strVal val="#ppt_x"/>
                                          </p:val>
                                        </p:tav>
                                      </p:tavLst>
                                    </p:anim>
                                    <p:anim calcmode="lin" valueType="num">
                                      <p:cBhvr additive="base">
                                        <p:cTn id="32" dur="500" fill="hold"/>
                                        <p:tgtEl>
                                          <p:spTgt spid="15770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7706"/>
                                        </p:tgtEl>
                                        <p:attrNameLst>
                                          <p:attrName>style.visibility</p:attrName>
                                        </p:attrNameLst>
                                      </p:cBhvr>
                                      <p:to>
                                        <p:strVal val="visible"/>
                                      </p:to>
                                    </p:set>
                                    <p:anim calcmode="lin" valueType="num">
                                      <p:cBhvr additive="base">
                                        <p:cTn id="37" dur="500" fill="hold"/>
                                        <p:tgtEl>
                                          <p:spTgt spid="157706"/>
                                        </p:tgtEl>
                                        <p:attrNameLst>
                                          <p:attrName>ppt_x</p:attrName>
                                        </p:attrNameLst>
                                      </p:cBhvr>
                                      <p:tavLst>
                                        <p:tav tm="0">
                                          <p:val>
                                            <p:strVal val="#ppt_x"/>
                                          </p:val>
                                        </p:tav>
                                        <p:tav tm="100000">
                                          <p:val>
                                            <p:strVal val="#ppt_x"/>
                                          </p:val>
                                        </p:tav>
                                      </p:tavLst>
                                    </p:anim>
                                    <p:anim calcmode="lin" valueType="num">
                                      <p:cBhvr additive="base">
                                        <p:cTn id="38" dur="500" fill="hold"/>
                                        <p:tgtEl>
                                          <p:spTgt spid="15770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7707"/>
                                        </p:tgtEl>
                                        <p:attrNameLst>
                                          <p:attrName>style.visibility</p:attrName>
                                        </p:attrNameLst>
                                      </p:cBhvr>
                                      <p:to>
                                        <p:strVal val="visible"/>
                                      </p:to>
                                    </p:set>
                                    <p:anim calcmode="lin" valueType="num">
                                      <p:cBhvr additive="base">
                                        <p:cTn id="43" dur="500" fill="hold"/>
                                        <p:tgtEl>
                                          <p:spTgt spid="157707"/>
                                        </p:tgtEl>
                                        <p:attrNameLst>
                                          <p:attrName>ppt_x</p:attrName>
                                        </p:attrNameLst>
                                      </p:cBhvr>
                                      <p:tavLst>
                                        <p:tav tm="0">
                                          <p:val>
                                            <p:strVal val="#ppt_x"/>
                                          </p:val>
                                        </p:tav>
                                        <p:tav tm="100000">
                                          <p:val>
                                            <p:strVal val="#ppt_x"/>
                                          </p:val>
                                        </p:tav>
                                      </p:tavLst>
                                    </p:anim>
                                    <p:anim calcmode="lin" valueType="num">
                                      <p:cBhvr additive="base">
                                        <p:cTn id="44" dur="500" fill="hold"/>
                                        <p:tgtEl>
                                          <p:spTgt spid="1577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700" grpId="0"/>
      <p:bldP spid="157701" grpId="0"/>
      <p:bldP spid="157704" grpId="0"/>
      <p:bldP spid="157705" grpId="0"/>
      <p:bldP spid="157706" grpId="0"/>
      <p:bldP spid="1577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5" name="Rectangle 5"/>
          <p:cNvSpPr>
            <a:spLocks noChangeArrowheads="1"/>
          </p:cNvSpPr>
          <p:nvPr/>
        </p:nvSpPr>
        <p:spPr bwMode="auto">
          <a:xfrm>
            <a:off x="1042988" y="1557338"/>
            <a:ext cx="2447925"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endParaRPr lang="en-US" sz="2000" dirty="0">
              <a:solidFill>
                <a:srgbClr val="0033CC"/>
              </a:solidFill>
              <a:latin typeface="Times New Roman" pitchFamily="18" charset="0"/>
            </a:endParaRPr>
          </a:p>
        </p:txBody>
      </p:sp>
      <p:sp>
        <p:nvSpPr>
          <p:cNvPr id="158726" name="Rectangle 6"/>
          <p:cNvSpPr>
            <a:spLocks noChangeArrowheads="1"/>
          </p:cNvSpPr>
          <p:nvPr/>
        </p:nvSpPr>
        <p:spPr bwMode="auto">
          <a:xfrm>
            <a:off x="3779838" y="1557338"/>
            <a:ext cx="4824412"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endParaRPr lang="en-US" sz="2000" dirty="0">
              <a:solidFill>
                <a:srgbClr val="0033CC"/>
              </a:solidFill>
              <a:latin typeface="Times New Roman" pitchFamily="18" charset="0"/>
            </a:endParaRPr>
          </a:p>
        </p:txBody>
      </p:sp>
      <p:sp>
        <p:nvSpPr>
          <p:cNvPr id="158727" name="Rectangle 7"/>
          <p:cNvSpPr>
            <a:spLocks noChangeArrowheads="1"/>
          </p:cNvSpPr>
          <p:nvPr/>
        </p:nvSpPr>
        <p:spPr bwMode="auto">
          <a:xfrm>
            <a:off x="2484438" y="2060575"/>
            <a:ext cx="2592387"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endParaRPr lang="en-US" sz="2000" dirty="0">
              <a:solidFill>
                <a:srgbClr val="0033CC"/>
              </a:solidFill>
              <a:latin typeface="Times New Roman" pitchFamily="18" charset="0"/>
            </a:endParaRPr>
          </a:p>
        </p:txBody>
      </p:sp>
      <p:sp>
        <p:nvSpPr>
          <p:cNvPr id="158729" name="Rectangle 9"/>
          <p:cNvSpPr>
            <a:spLocks noChangeArrowheads="1"/>
          </p:cNvSpPr>
          <p:nvPr/>
        </p:nvSpPr>
        <p:spPr bwMode="auto">
          <a:xfrm>
            <a:off x="539750" y="1557338"/>
            <a:ext cx="3240088" cy="503237"/>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400" b="1" dirty="0">
                <a:latin typeface="Times New Roman" pitchFamily="18" charset="0"/>
              </a:rPr>
              <a:t>The sex organs</a:t>
            </a:r>
            <a:r>
              <a:rPr lang="en-US" sz="2400" dirty="0">
                <a:latin typeface="Times New Roman" pitchFamily="18" charset="0"/>
              </a:rPr>
              <a:t> </a:t>
            </a:r>
          </a:p>
        </p:txBody>
      </p:sp>
      <p:sp>
        <p:nvSpPr>
          <p:cNvPr id="158730" name="Rectangle 10"/>
          <p:cNvSpPr>
            <a:spLocks noChangeArrowheads="1"/>
          </p:cNvSpPr>
          <p:nvPr/>
        </p:nvSpPr>
        <p:spPr bwMode="auto">
          <a:xfrm>
            <a:off x="899592" y="2563813"/>
            <a:ext cx="1727721" cy="577156"/>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400" b="1" dirty="0">
                <a:latin typeface="Times New Roman" pitchFamily="18" charset="0"/>
              </a:rPr>
              <a:t>In female </a:t>
            </a:r>
          </a:p>
        </p:txBody>
      </p:sp>
      <p:sp>
        <p:nvSpPr>
          <p:cNvPr id="158731" name="Rectangle 11"/>
          <p:cNvSpPr>
            <a:spLocks noChangeArrowheads="1"/>
          </p:cNvSpPr>
          <p:nvPr/>
        </p:nvSpPr>
        <p:spPr bwMode="auto">
          <a:xfrm>
            <a:off x="2484438" y="2995612"/>
            <a:ext cx="6264275" cy="1225551"/>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400" dirty="0">
                <a:solidFill>
                  <a:srgbClr val="0033CC"/>
                </a:solidFill>
                <a:latin typeface="Times New Roman" pitchFamily="18" charset="0"/>
              </a:rPr>
              <a:t>It is mainly </a:t>
            </a:r>
            <a:r>
              <a:rPr lang="en-US" sz="2400" b="1" dirty="0">
                <a:solidFill>
                  <a:srgbClr val="FF0000"/>
                </a:solidFill>
                <a:latin typeface="Times New Roman" pitchFamily="18" charset="0"/>
              </a:rPr>
              <a:t>inhibitory</a:t>
            </a:r>
            <a:r>
              <a:rPr lang="en-US" sz="2400" dirty="0">
                <a:solidFill>
                  <a:srgbClr val="0033CC"/>
                </a:solidFill>
                <a:latin typeface="Times New Roman" pitchFamily="18" charset="0"/>
              </a:rPr>
              <a:t> on  uterus and fallopian </a:t>
            </a:r>
            <a:endParaRPr lang="en-US" sz="2400" dirty="0" smtClean="0">
              <a:solidFill>
                <a:srgbClr val="0033CC"/>
              </a:solidFill>
              <a:latin typeface="Times New Roman" pitchFamily="18" charset="0"/>
            </a:endParaRPr>
          </a:p>
          <a:p>
            <a:pPr marL="457200" indent="-457200" algn="l" rtl="0">
              <a:lnSpc>
                <a:spcPct val="80000"/>
              </a:lnSpc>
              <a:spcBef>
                <a:spcPct val="20000"/>
              </a:spcBef>
              <a:buClr>
                <a:srgbClr val="A50021"/>
              </a:buClr>
              <a:buSzPct val="75000"/>
              <a:buFont typeface="Wingdings" pitchFamily="2" charset="2"/>
              <a:buNone/>
            </a:pPr>
            <a:r>
              <a:rPr lang="en-US" sz="2400" dirty="0" smtClean="0">
                <a:solidFill>
                  <a:srgbClr val="0033CC"/>
                </a:solidFill>
                <a:latin typeface="Times New Roman" pitchFamily="18" charset="0"/>
              </a:rPr>
              <a:t>tubes</a:t>
            </a:r>
            <a:r>
              <a:rPr lang="en-US" sz="2400" dirty="0">
                <a:solidFill>
                  <a:srgbClr val="0033CC"/>
                </a:solidFill>
                <a:latin typeface="Times New Roman" pitchFamily="18" charset="0"/>
              </a:rPr>
              <a:t>, </a:t>
            </a:r>
            <a:r>
              <a:rPr lang="en-US" sz="2400" b="1" dirty="0">
                <a:solidFill>
                  <a:srgbClr val="FF0000"/>
                </a:solidFill>
                <a:latin typeface="Times New Roman" pitchFamily="18" charset="0"/>
              </a:rPr>
              <a:t>but</a:t>
            </a:r>
            <a:r>
              <a:rPr lang="en-US" sz="2400" dirty="0">
                <a:solidFill>
                  <a:srgbClr val="0033CC"/>
                </a:solidFill>
                <a:latin typeface="Times New Roman" pitchFamily="18" charset="0"/>
              </a:rPr>
              <a:t> late in pregnancy it is excitatory to the uterus </a:t>
            </a:r>
          </a:p>
        </p:txBody>
      </p:sp>
      <p:sp>
        <p:nvSpPr>
          <p:cNvPr id="158732" name="Rectangle 12"/>
          <p:cNvSpPr>
            <a:spLocks noChangeArrowheads="1"/>
          </p:cNvSpPr>
          <p:nvPr/>
        </p:nvSpPr>
        <p:spPr bwMode="auto">
          <a:xfrm>
            <a:off x="899592" y="4581525"/>
            <a:ext cx="1656283"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None/>
            </a:pPr>
            <a:r>
              <a:rPr lang="en-US" sz="2400" b="1" dirty="0">
                <a:latin typeface="Times New Roman" pitchFamily="18" charset="0"/>
              </a:rPr>
              <a:t>In male</a:t>
            </a:r>
            <a:r>
              <a:rPr lang="en-US" sz="2400" dirty="0">
                <a:latin typeface="Times New Roman" pitchFamily="18" charset="0"/>
              </a:rPr>
              <a:t> </a:t>
            </a:r>
          </a:p>
        </p:txBody>
      </p:sp>
      <p:sp>
        <p:nvSpPr>
          <p:cNvPr id="158733" name="Rectangle 13"/>
          <p:cNvSpPr>
            <a:spLocks noChangeArrowheads="1"/>
          </p:cNvSpPr>
          <p:nvPr/>
        </p:nvSpPr>
        <p:spPr bwMode="auto">
          <a:xfrm>
            <a:off x="2195513" y="4581524"/>
            <a:ext cx="6480175" cy="2276475"/>
          </a:xfrm>
          <a:prstGeom prst="rect">
            <a:avLst/>
          </a:prstGeom>
          <a:noFill/>
          <a:ln w="9525">
            <a:noFill/>
            <a:miter lim="800000"/>
            <a:headEnd/>
            <a:tailEnd/>
          </a:ln>
          <a:effectLst/>
        </p:spPr>
        <p:txBody>
          <a:bodyPr/>
          <a:lstStyle/>
          <a:p>
            <a:pPr marL="457200" indent="-457200" algn="l" rtl="0">
              <a:lnSpc>
                <a:spcPct val="115000"/>
              </a:lnSpc>
              <a:spcBef>
                <a:spcPct val="20000"/>
              </a:spcBef>
              <a:buClr>
                <a:srgbClr val="A50021"/>
              </a:buClr>
              <a:buSzPct val="75000"/>
              <a:buFont typeface="Wingdings" pitchFamily="2" charset="2"/>
              <a:buNone/>
            </a:pPr>
            <a:r>
              <a:rPr lang="en-US" sz="2400" dirty="0">
                <a:solidFill>
                  <a:srgbClr val="0033CC"/>
                </a:solidFill>
                <a:latin typeface="Times New Roman" pitchFamily="18" charset="0"/>
              </a:rPr>
              <a:t>It is mainly </a:t>
            </a:r>
            <a:r>
              <a:rPr lang="en-US" sz="2400" b="1" dirty="0">
                <a:solidFill>
                  <a:srgbClr val="FF0000"/>
                </a:solidFill>
                <a:latin typeface="Times New Roman" pitchFamily="18" charset="0"/>
              </a:rPr>
              <a:t>excitatory</a:t>
            </a:r>
            <a:r>
              <a:rPr lang="en-US" sz="2400" dirty="0">
                <a:solidFill>
                  <a:srgbClr val="0033CC"/>
                </a:solidFill>
                <a:latin typeface="Times New Roman" pitchFamily="18" charset="0"/>
              </a:rPr>
              <a:t> on the smooth muscles of epididymis, vas deferens, seminal vesicles and prostate motor fibers with emission of semen during sexual intercourse leading to </a:t>
            </a:r>
            <a:r>
              <a:rPr lang="en-US" sz="2400" b="1" dirty="0">
                <a:solidFill>
                  <a:srgbClr val="FF0000"/>
                </a:solidFill>
                <a:latin typeface="Times New Roman" pitchFamily="18" charset="0"/>
              </a:rPr>
              <a:t>ejaculation</a:t>
            </a:r>
            <a:r>
              <a:rPr lang="en-US" sz="2400" dirty="0">
                <a:solidFill>
                  <a:srgbClr val="0033CC"/>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8725"/>
                                        </p:tgtEl>
                                        <p:attrNameLst>
                                          <p:attrName>style.visibility</p:attrName>
                                        </p:attrNameLst>
                                      </p:cBhvr>
                                      <p:to>
                                        <p:strVal val="visible"/>
                                      </p:to>
                                    </p:set>
                                    <p:anim calcmode="lin" valueType="num">
                                      <p:cBhvr additive="base">
                                        <p:cTn id="7" dur="500" fill="hold"/>
                                        <p:tgtEl>
                                          <p:spTgt spid="158725"/>
                                        </p:tgtEl>
                                        <p:attrNameLst>
                                          <p:attrName>ppt_x</p:attrName>
                                        </p:attrNameLst>
                                      </p:cBhvr>
                                      <p:tavLst>
                                        <p:tav tm="0">
                                          <p:val>
                                            <p:strVal val="#ppt_x"/>
                                          </p:val>
                                        </p:tav>
                                        <p:tav tm="100000">
                                          <p:val>
                                            <p:strVal val="#ppt_x"/>
                                          </p:val>
                                        </p:tav>
                                      </p:tavLst>
                                    </p:anim>
                                    <p:anim calcmode="lin" valueType="num">
                                      <p:cBhvr additive="base">
                                        <p:cTn id="8" dur="500" fill="hold"/>
                                        <p:tgtEl>
                                          <p:spTgt spid="1587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158726"/>
                                        </p:tgtEl>
                                        <p:attrNameLst>
                                          <p:attrName>style.visibility</p:attrName>
                                        </p:attrNameLst>
                                      </p:cBhvr>
                                      <p:to>
                                        <p:strVal val="visible"/>
                                      </p:to>
                                    </p:set>
                                    <p:anim calcmode="lin" valueType="num">
                                      <p:cBhvr additive="base">
                                        <p:cTn id="13" dur="500" fill="hold"/>
                                        <p:tgtEl>
                                          <p:spTgt spid="158726"/>
                                        </p:tgtEl>
                                        <p:attrNameLst>
                                          <p:attrName>ppt_x</p:attrName>
                                        </p:attrNameLst>
                                      </p:cBhvr>
                                      <p:tavLst>
                                        <p:tav tm="0">
                                          <p:val>
                                            <p:strVal val="#ppt_x"/>
                                          </p:val>
                                        </p:tav>
                                        <p:tav tm="100000">
                                          <p:val>
                                            <p:strVal val="#ppt_x"/>
                                          </p:val>
                                        </p:tav>
                                      </p:tavLst>
                                    </p:anim>
                                    <p:anim calcmode="lin" valueType="num">
                                      <p:cBhvr additive="base">
                                        <p:cTn id="14" dur="500" fill="hold"/>
                                        <p:tgtEl>
                                          <p:spTgt spid="1587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158727"/>
                                        </p:tgtEl>
                                        <p:attrNameLst>
                                          <p:attrName>style.visibility</p:attrName>
                                        </p:attrNameLst>
                                      </p:cBhvr>
                                      <p:to>
                                        <p:strVal val="visible"/>
                                      </p:to>
                                    </p:set>
                                    <p:anim calcmode="lin" valueType="num">
                                      <p:cBhvr additive="base">
                                        <p:cTn id="19" dur="500" fill="hold"/>
                                        <p:tgtEl>
                                          <p:spTgt spid="158727"/>
                                        </p:tgtEl>
                                        <p:attrNameLst>
                                          <p:attrName>ppt_x</p:attrName>
                                        </p:attrNameLst>
                                      </p:cBhvr>
                                      <p:tavLst>
                                        <p:tav tm="0">
                                          <p:val>
                                            <p:strVal val="#ppt_x"/>
                                          </p:val>
                                        </p:tav>
                                        <p:tav tm="100000">
                                          <p:val>
                                            <p:strVal val="#ppt_x"/>
                                          </p:val>
                                        </p:tav>
                                      </p:tavLst>
                                    </p:anim>
                                    <p:anim calcmode="lin" valueType="num">
                                      <p:cBhvr additive="base">
                                        <p:cTn id="20" dur="500" fill="hold"/>
                                        <p:tgtEl>
                                          <p:spTgt spid="1587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8729"/>
                                        </p:tgtEl>
                                        <p:attrNameLst>
                                          <p:attrName>style.visibility</p:attrName>
                                        </p:attrNameLst>
                                      </p:cBhvr>
                                      <p:to>
                                        <p:strVal val="visible"/>
                                      </p:to>
                                    </p:set>
                                    <p:anim calcmode="lin" valueType="num">
                                      <p:cBhvr additive="base">
                                        <p:cTn id="25" dur="500" fill="hold"/>
                                        <p:tgtEl>
                                          <p:spTgt spid="158729"/>
                                        </p:tgtEl>
                                        <p:attrNameLst>
                                          <p:attrName>ppt_x</p:attrName>
                                        </p:attrNameLst>
                                      </p:cBhvr>
                                      <p:tavLst>
                                        <p:tav tm="0">
                                          <p:val>
                                            <p:strVal val="#ppt_x"/>
                                          </p:val>
                                        </p:tav>
                                        <p:tav tm="100000">
                                          <p:val>
                                            <p:strVal val="#ppt_x"/>
                                          </p:val>
                                        </p:tav>
                                      </p:tavLst>
                                    </p:anim>
                                    <p:anim calcmode="lin" valueType="num">
                                      <p:cBhvr additive="base">
                                        <p:cTn id="26" dur="500" fill="hold"/>
                                        <p:tgtEl>
                                          <p:spTgt spid="1587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8730"/>
                                        </p:tgtEl>
                                        <p:attrNameLst>
                                          <p:attrName>style.visibility</p:attrName>
                                        </p:attrNameLst>
                                      </p:cBhvr>
                                      <p:to>
                                        <p:strVal val="visible"/>
                                      </p:to>
                                    </p:set>
                                    <p:anim calcmode="lin" valueType="num">
                                      <p:cBhvr additive="base">
                                        <p:cTn id="31" dur="500" fill="hold"/>
                                        <p:tgtEl>
                                          <p:spTgt spid="158730"/>
                                        </p:tgtEl>
                                        <p:attrNameLst>
                                          <p:attrName>ppt_x</p:attrName>
                                        </p:attrNameLst>
                                      </p:cBhvr>
                                      <p:tavLst>
                                        <p:tav tm="0">
                                          <p:val>
                                            <p:strVal val="#ppt_x"/>
                                          </p:val>
                                        </p:tav>
                                        <p:tav tm="100000">
                                          <p:val>
                                            <p:strVal val="#ppt_x"/>
                                          </p:val>
                                        </p:tav>
                                      </p:tavLst>
                                    </p:anim>
                                    <p:anim calcmode="lin" valueType="num">
                                      <p:cBhvr additive="base">
                                        <p:cTn id="32" dur="500" fill="hold"/>
                                        <p:tgtEl>
                                          <p:spTgt spid="1587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8731"/>
                                        </p:tgtEl>
                                        <p:attrNameLst>
                                          <p:attrName>style.visibility</p:attrName>
                                        </p:attrNameLst>
                                      </p:cBhvr>
                                      <p:to>
                                        <p:strVal val="visible"/>
                                      </p:to>
                                    </p:set>
                                    <p:anim calcmode="lin" valueType="num">
                                      <p:cBhvr additive="base">
                                        <p:cTn id="37" dur="500" fill="hold"/>
                                        <p:tgtEl>
                                          <p:spTgt spid="158731"/>
                                        </p:tgtEl>
                                        <p:attrNameLst>
                                          <p:attrName>ppt_x</p:attrName>
                                        </p:attrNameLst>
                                      </p:cBhvr>
                                      <p:tavLst>
                                        <p:tav tm="0">
                                          <p:val>
                                            <p:strVal val="#ppt_x"/>
                                          </p:val>
                                        </p:tav>
                                        <p:tav tm="100000">
                                          <p:val>
                                            <p:strVal val="#ppt_x"/>
                                          </p:val>
                                        </p:tav>
                                      </p:tavLst>
                                    </p:anim>
                                    <p:anim calcmode="lin" valueType="num">
                                      <p:cBhvr additive="base">
                                        <p:cTn id="38" dur="500" fill="hold"/>
                                        <p:tgtEl>
                                          <p:spTgt spid="1587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8732"/>
                                        </p:tgtEl>
                                        <p:attrNameLst>
                                          <p:attrName>style.visibility</p:attrName>
                                        </p:attrNameLst>
                                      </p:cBhvr>
                                      <p:to>
                                        <p:strVal val="visible"/>
                                      </p:to>
                                    </p:set>
                                    <p:anim calcmode="lin" valueType="num">
                                      <p:cBhvr additive="base">
                                        <p:cTn id="43" dur="500" fill="hold"/>
                                        <p:tgtEl>
                                          <p:spTgt spid="158732"/>
                                        </p:tgtEl>
                                        <p:attrNameLst>
                                          <p:attrName>ppt_x</p:attrName>
                                        </p:attrNameLst>
                                      </p:cBhvr>
                                      <p:tavLst>
                                        <p:tav tm="0">
                                          <p:val>
                                            <p:strVal val="#ppt_x"/>
                                          </p:val>
                                        </p:tav>
                                        <p:tav tm="100000">
                                          <p:val>
                                            <p:strVal val="#ppt_x"/>
                                          </p:val>
                                        </p:tav>
                                      </p:tavLst>
                                    </p:anim>
                                    <p:anim calcmode="lin" valueType="num">
                                      <p:cBhvr additive="base">
                                        <p:cTn id="44" dur="500" fill="hold"/>
                                        <p:tgtEl>
                                          <p:spTgt spid="1587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8733"/>
                                        </p:tgtEl>
                                        <p:attrNameLst>
                                          <p:attrName>style.visibility</p:attrName>
                                        </p:attrNameLst>
                                      </p:cBhvr>
                                      <p:to>
                                        <p:strVal val="visible"/>
                                      </p:to>
                                    </p:set>
                                    <p:anim calcmode="lin" valueType="num">
                                      <p:cBhvr additive="base">
                                        <p:cTn id="49" dur="500" fill="hold"/>
                                        <p:tgtEl>
                                          <p:spTgt spid="158733"/>
                                        </p:tgtEl>
                                        <p:attrNameLst>
                                          <p:attrName>ppt_x</p:attrName>
                                        </p:attrNameLst>
                                      </p:cBhvr>
                                      <p:tavLst>
                                        <p:tav tm="0">
                                          <p:val>
                                            <p:strVal val="#ppt_x"/>
                                          </p:val>
                                        </p:tav>
                                        <p:tav tm="100000">
                                          <p:val>
                                            <p:strVal val="#ppt_x"/>
                                          </p:val>
                                        </p:tav>
                                      </p:tavLst>
                                    </p:anim>
                                    <p:anim calcmode="lin" valueType="num">
                                      <p:cBhvr additive="base">
                                        <p:cTn id="50" dur="500" fill="hold"/>
                                        <p:tgtEl>
                                          <p:spTgt spid="1587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p:bldP spid="158726" grpId="0"/>
      <p:bldP spid="158727" grpId="0"/>
      <p:bldP spid="158729" grpId="0"/>
      <p:bldP spid="158730" grpId="0"/>
      <p:bldP spid="158731" grpId="0"/>
      <p:bldP spid="158732" grpId="0"/>
      <p:bldP spid="1587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195513" y="765175"/>
            <a:ext cx="4319587" cy="566738"/>
          </a:xfrm>
        </p:spPr>
        <p:txBody>
          <a:bodyPr/>
          <a:lstStyle/>
          <a:p>
            <a:r>
              <a:rPr lang="en-US" sz="3200" b="1"/>
              <a:t>[D] Somatic division</a:t>
            </a:r>
            <a:r>
              <a:rPr lang="en-US" sz="3200"/>
              <a:t> </a:t>
            </a:r>
          </a:p>
        </p:txBody>
      </p:sp>
      <p:sp>
        <p:nvSpPr>
          <p:cNvPr id="162819" name="Rectangle 3"/>
          <p:cNvSpPr>
            <a:spLocks noGrp="1" noChangeArrowheads="1"/>
          </p:cNvSpPr>
          <p:nvPr>
            <p:ph type="body" idx="1"/>
          </p:nvPr>
        </p:nvSpPr>
        <p:spPr>
          <a:xfrm>
            <a:off x="1042988" y="1700213"/>
            <a:ext cx="7466012" cy="639763"/>
          </a:xfrm>
        </p:spPr>
        <p:txBody>
          <a:bodyPr/>
          <a:lstStyle/>
          <a:p>
            <a:r>
              <a:rPr lang="en-US" sz="2400" b="1" dirty="0" smtClean="0"/>
              <a:t>supply skin </a:t>
            </a:r>
            <a:r>
              <a:rPr lang="en-US" sz="2400" b="1" dirty="0"/>
              <a:t>and blood vessels of skeletal muscles </a:t>
            </a:r>
          </a:p>
        </p:txBody>
      </p:sp>
      <p:sp>
        <p:nvSpPr>
          <p:cNvPr id="162820" name="Rectangle 4"/>
          <p:cNvSpPr>
            <a:spLocks noChangeArrowheads="1"/>
          </p:cNvSpPr>
          <p:nvPr/>
        </p:nvSpPr>
        <p:spPr bwMode="auto">
          <a:xfrm>
            <a:off x="971550" y="2422525"/>
            <a:ext cx="3311525" cy="493712"/>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endParaRPr lang="en-US" sz="2000" dirty="0">
              <a:solidFill>
                <a:srgbClr val="C00000"/>
              </a:solidFill>
              <a:latin typeface="Times New Roman" pitchFamily="18" charset="0"/>
            </a:endParaRPr>
          </a:p>
        </p:txBody>
      </p:sp>
      <p:sp>
        <p:nvSpPr>
          <p:cNvPr id="162821" name="Rectangle 5"/>
          <p:cNvSpPr>
            <a:spLocks noChangeArrowheads="1"/>
          </p:cNvSpPr>
          <p:nvPr/>
        </p:nvSpPr>
        <p:spPr bwMode="auto">
          <a:xfrm>
            <a:off x="900113" y="2852738"/>
            <a:ext cx="7848600" cy="1008062"/>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endParaRPr lang="en-US" sz="2000" dirty="0">
              <a:solidFill>
                <a:srgbClr val="0033CC"/>
              </a:solidFill>
              <a:latin typeface="Times New Roman" pitchFamily="18" charset="0"/>
            </a:endParaRPr>
          </a:p>
        </p:txBody>
      </p:sp>
      <p:sp>
        <p:nvSpPr>
          <p:cNvPr id="162822" name="Rectangle 6"/>
          <p:cNvSpPr>
            <a:spLocks noChangeArrowheads="1"/>
          </p:cNvSpPr>
          <p:nvPr/>
        </p:nvSpPr>
        <p:spPr bwMode="auto">
          <a:xfrm>
            <a:off x="755650" y="4076700"/>
            <a:ext cx="3311525" cy="361950"/>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endParaRPr lang="en-US" sz="2000" dirty="0">
              <a:solidFill>
                <a:srgbClr val="C00000"/>
              </a:solidFill>
              <a:latin typeface="Times New Roman" pitchFamily="18" charset="0"/>
            </a:endParaRPr>
          </a:p>
        </p:txBody>
      </p:sp>
      <p:sp>
        <p:nvSpPr>
          <p:cNvPr id="162823" name="Rectangle 7"/>
          <p:cNvSpPr>
            <a:spLocks noChangeArrowheads="1"/>
          </p:cNvSpPr>
          <p:nvPr/>
        </p:nvSpPr>
        <p:spPr bwMode="auto">
          <a:xfrm>
            <a:off x="971550" y="4868863"/>
            <a:ext cx="7848600" cy="1008062"/>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endParaRPr lang="en-US" sz="2000" dirty="0">
              <a:solidFill>
                <a:srgbClr val="0033CC"/>
              </a:solidFill>
              <a:latin typeface="Times New Roman" pitchFamily="18" charset="0"/>
            </a:endParaRPr>
          </a:p>
        </p:txBody>
      </p:sp>
      <p:pic>
        <p:nvPicPr>
          <p:cNvPr id="2" name="Picture 1"/>
          <p:cNvPicPr>
            <a:picLocks noChangeAspect="1"/>
          </p:cNvPicPr>
          <p:nvPr/>
        </p:nvPicPr>
        <p:blipFill rotWithShape="1">
          <a:blip r:embed="rId2"/>
          <a:srcRect l="7481" t="11284" b="10105"/>
          <a:stretch/>
        </p:blipFill>
        <p:spPr>
          <a:xfrm>
            <a:off x="395536" y="2339976"/>
            <a:ext cx="8748464" cy="45180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 calcmode="lin" valueType="num">
                                      <p:cBhvr additive="base">
                                        <p:cTn id="7" dur="500" fill="hold"/>
                                        <p:tgtEl>
                                          <p:spTgt spid="162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2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162820"/>
                                        </p:tgtEl>
                                        <p:attrNameLst>
                                          <p:attrName>style.visibility</p:attrName>
                                        </p:attrNameLst>
                                      </p:cBhvr>
                                      <p:to>
                                        <p:strVal val="visible"/>
                                      </p:to>
                                    </p:set>
                                    <p:anim calcmode="lin" valueType="num">
                                      <p:cBhvr additive="base">
                                        <p:cTn id="13" dur="500" fill="hold"/>
                                        <p:tgtEl>
                                          <p:spTgt spid="162820"/>
                                        </p:tgtEl>
                                        <p:attrNameLst>
                                          <p:attrName>ppt_x</p:attrName>
                                        </p:attrNameLst>
                                      </p:cBhvr>
                                      <p:tavLst>
                                        <p:tav tm="0">
                                          <p:val>
                                            <p:strVal val="#ppt_x"/>
                                          </p:val>
                                        </p:tav>
                                        <p:tav tm="100000">
                                          <p:val>
                                            <p:strVal val="#ppt_x"/>
                                          </p:val>
                                        </p:tav>
                                      </p:tavLst>
                                    </p:anim>
                                    <p:anim calcmode="lin" valueType="num">
                                      <p:cBhvr additive="base">
                                        <p:cTn id="14" dur="500" fill="hold"/>
                                        <p:tgtEl>
                                          <p:spTgt spid="1628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162821"/>
                                        </p:tgtEl>
                                        <p:attrNameLst>
                                          <p:attrName>style.visibility</p:attrName>
                                        </p:attrNameLst>
                                      </p:cBhvr>
                                      <p:to>
                                        <p:strVal val="visible"/>
                                      </p:to>
                                    </p:set>
                                    <p:anim calcmode="lin" valueType="num">
                                      <p:cBhvr additive="base">
                                        <p:cTn id="19" dur="500" fill="hold"/>
                                        <p:tgtEl>
                                          <p:spTgt spid="162821"/>
                                        </p:tgtEl>
                                        <p:attrNameLst>
                                          <p:attrName>ppt_x</p:attrName>
                                        </p:attrNameLst>
                                      </p:cBhvr>
                                      <p:tavLst>
                                        <p:tav tm="0">
                                          <p:val>
                                            <p:strVal val="#ppt_x"/>
                                          </p:val>
                                        </p:tav>
                                        <p:tav tm="100000">
                                          <p:val>
                                            <p:strVal val="#ppt_x"/>
                                          </p:val>
                                        </p:tav>
                                      </p:tavLst>
                                    </p:anim>
                                    <p:anim calcmode="lin" valueType="num">
                                      <p:cBhvr additive="base">
                                        <p:cTn id="20" dur="500" fill="hold"/>
                                        <p:tgtEl>
                                          <p:spTgt spid="1628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nodePh="1">
                                  <p:stCondLst>
                                    <p:cond delay="0"/>
                                  </p:stCondLst>
                                  <p:endCondLst>
                                    <p:cond evt="begin" delay="0">
                                      <p:tn val="23"/>
                                    </p:cond>
                                  </p:endCondLst>
                                  <p:childTnLst>
                                    <p:set>
                                      <p:cBhvr>
                                        <p:cTn id="24" dur="1" fill="hold">
                                          <p:stCondLst>
                                            <p:cond delay="0"/>
                                          </p:stCondLst>
                                        </p:cTn>
                                        <p:tgtEl>
                                          <p:spTgt spid="162822"/>
                                        </p:tgtEl>
                                        <p:attrNameLst>
                                          <p:attrName>style.visibility</p:attrName>
                                        </p:attrNameLst>
                                      </p:cBhvr>
                                      <p:to>
                                        <p:strVal val="visible"/>
                                      </p:to>
                                    </p:set>
                                    <p:anim calcmode="lin" valueType="num">
                                      <p:cBhvr additive="base">
                                        <p:cTn id="25" dur="500" fill="hold"/>
                                        <p:tgtEl>
                                          <p:spTgt spid="162822"/>
                                        </p:tgtEl>
                                        <p:attrNameLst>
                                          <p:attrName>ppt_x</p:attrName>
                                        </p:attrNameLst>
                                      </p:cBhvr>
                                      <p:tavLst>
                                        <p:tav tm="0">
                                          <p:val>
                                            <p:strVal val="#ppt_x"/>
                                          </p:val>
                                        </p:tav>
                                        <p:tav tm="100000">
                                          <p:val>
                                            <p:strVal val="#ppt_x"/>
                                          </p:val>
                                        </p:tav>
                                      </p:tavLst>
                                    </p:anim>
                                    <p:anim calcmode="lin" valueType="num">
                                      <p:cBhvr additive="base">
                                        <p:cTn id="26" dur="500" fill="hold"/>
                                        <p:tgtEl>
                                          <p:spTgt spid="1628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nodePh="1">
                                  <p:stCondLst>
                                    <p:cond delay="0"/>
                                  </p:stCondLst>
                                  <p:endCondLst>
                                    <p:cond evt="begin" delay="0">
                                      <p:tn val="29"/>
                                    </p:cond>
                                  </p:endCondLst>
                                  <p:childTnLst>
                                    <p:set>
                                      <p:cBhvr>
                                        <p:cTn id="30" dur="1" fill="hold">
                                          <p:stCondLst>
                                            <p:cond delay="0"/>
                                          </p:stCondLst>
                                        </p:cTn>
                                        <p:tgtEl>
                                          <p:spTgt spid="162823"/>
                                        </p:tgtEl>
                                        <p:attrNameLst>
                                          <p:attrName>style.visibility</p:attrName>
                                        </p:attrNameLst>
                                      </p:cBhvr>
                                      <p:to>
                                        <p:strVal val="visible"/>
                                      </p:to>
                                    </p:set>
                                    <p:anim calcmode="lin" valueType="num">
                                      <p:cBhvr additive="base">
                                        <p:cTn id="31" dur="500" fill="hold"/>
                                        <p:tgtEl>
                                          <p:spTgt spid="162823"/>
                                        </p:tgtEl>
                                        <p:attrNameLst>
                                          <p:attrName>ppt_x</p:attrName>
                                        </p:attrNameLst>
                                      </p:cBhvr>
                                      <p:tavLst>
                                        <p:tav tm="0">
                                          <p:val>
                                            <p:strVal val="#ppt_x"/>
                                          </p:val>
                                        </p:tav>
                                        <p:tav tm="100000">
                                          <p:val>
                                            <p:strVal val="#ppt_x"/>
                                          </p:val>
                                        </p:tav>
                                      </p:tavLst>
                                    </p:anim>
                                    <p:anim calcmode="lin" valueType="num">
                                      <p:cBhvr additive="base">
                                        <p:cTn id="32" dur="500" fill="hold"/>
                                        <p:tgtEl>
                                          <p:spTgt spid="162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P spid="162820" grpId="0"/>
      <p:bldP spid="162821" grpId="0"/>
      <p:bldP spid="162822" grpId="0"/>
      <p:bldP spid="1628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E8F6-29AE-444E-999F-91F47769BA7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2EBB98A-95FE-4E52-BCCD-EA8FF9EB75E9}"/>
              </a:ext>
            </a:extLst>
          </p:cNvPr>
          <p:cNvPicPr>
            <a:picLocks noGrp="1" noChangeAspect="1"/>
          </p:cNvPicPr>
          <p:nvPr>
            <p:ph idx="1"/>
          </p:nvPr>
        </p:nvPicPr>
        <p:blipFill>
          <a:blip r:embed="rId2"/>
          <a:stretch>
            <a:fillRect/>
          </a:stretch>
        </p:blipFill>
        <p:spPr>
          <a:xfrm>
            <a:off x="467544" y="163332"/>
            <a:ext cx="8676456" cy="6694668"/>
          </a:xfrm>
          <a:prstGeom prst="rect">
            <a:avLst/>
          </a:prstGeom>
        </p:spPr>
      </p:pic>
    </p:spTree>
    <p:extLst>
      <p:ext uri="{BB962C8B-B14F-4D97-AF65-F5344CB8AC3E}">
        <p14:creationId xmlns:p14="http://schemas.microsoft.com/office/powerpoint/2010/main" val="3771276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1547813" y="908050"/>
            <a:ext cx="5953125" cy="568325"/>
          </a:xfrm>
        </p:spPr>
        <p:txBody>
          <a:bodyPr/>
          <a:lstStyle/>
          <a:p>
            <a:r>
              <a:rPr lang="en-US" sz="2800" b="1"/>
              <a:t>General function of sympathetic N.S</a:t>
            </a:r>
            <a:r>
              <a:rPr lang="en-US" sz="2800"/>
              <a:t> </a:t>
            </a:r>
          </a:p>
        </p:txBody>
      </p:sp>
      <p:sp>
        <p:nvSpPr>
          <p:cNvPr id="168963" name="Rectangle 3"/>
          <p:cNvSpPr>
            <a:spLocks noGrp="1" noChangeArrowheads="1"/>
          </p:cNvSpPr>
          <p:nvPr>
            <p:ph type="body" idx="1"/>
          </p:nvPr>
        </p:nvSpPr>
        <p:spPr>
          <a:xfrm>
            <a:off x="1116012" y="1628774"/>
            <a:ext cx="4608115" cy="432073"/>
          </a:xfrm>
        </p:spPr>
        <p:txBody>
          <a:bodyPr/>
          <a:lstStyle/>
          <a:p>
            <a:pPr>
              <a:lnSpc>
                <a:spcPct val="80000"/>
              </a:lnSpc>
            </a:pPr>
            <a:r>
              <a:rPr lang="en-US" b="1">
                <a:solidFill>
                  <a:srgbClr val="C00000"/>
                </a:solidFill>
              </a:rPr>
              <a:t>I-During rest</a:t>
            </a:r>
            <a:r>
              <a:rPr lang="en-US">
                <a:solidFill>
                  <a:srgbClr val="C00000"/>
                </a:solidFill>
              </a:rPr>
              <a:t> </a:t>
            </a:r>
          </a:p>
        </p:txBody>
      </p:sp>
      <p:sp>
        <p:nvSpPr>
          <p:cNvPr id="168964" name="Rectangle 4"/>
          <p:cNvSpPr>
            <a:spLocks noChangeArrowheads="1"/>
          </p:cNvSpPr>
          <p:nvPr/>
        </p:nvSpPr>
        <p:spPr bwMode="auto">
          <a:xfrm>
            <a:off x="611560" y="2276872"/>
            <a:ext cx="7776864" cy="4104456"/>
          </a:xfrm>
          <a:prstGeom prst="rect">
            <a:avLst/>
          </a:prstGeom>
          <a:noFill/>
          <a:ln w="9525">
            <a:noFill/>
            <a:miter lim="800000"/>
            <a:headEnd/>
            <a:tailEnd/>
          </a:ln>
          <a:effectLst/>
        </p:spPr>
        <p:txBody>
          <a:bodyPr/>
          <a:lstStyle/>
          <a:p>
            <a:pPr algn="l" rtl="0">
              <a:lnSpc>
                <a:spcPct val="150000"/>
              </a:lnSpc>
              <a:spcBef>
                <a:spcPct val="20000"/>
              </a:spcBef>
              <a:buClr>
                <a:srgbClr val="A50021"/>
              </a:buClr>
              <a:buSzPct val="75000"/>
            </a:pPr>
            <a:r>
              <a:rPr lang="en-US" sz="2400" dirty="0">
                <a:solidFill>
                  <a:srgbClr val="0033CC"/>
                </a:solidFill>
                <a:latin typeface="Times New Roman" pitchFamily="18" charset="0"/>
              </a:rPr>
              <a:t>It causes </a:t>
            </a:r>
            <a:r>
              <a:rPr lang="en-US" sz="2400" dirty="0">
                <a:solidFill>
                  <a:srgbClr val="FF0000"/>
                </a:solidFill>
                <a:latin typeface="Times New Roman" pitchFamily="18" charset="0"/>
              </a:rPr>
              <a:t>sympathetic</a:t>
            </a:r>
            <a:r>
              <a:rPr lang="en-US" sz="2400" dirty="0">
                <a:solidFill>
                  <a:srgbClr val="0033CC"/>
                </a:solidFill>
                <a:latin typeface="Times New Roman" pitchFamily="18" charset="0"/>
              </a:rPr>
              <a:t> </a:t>
            </a:r>
            <a:r>
              <a:rPr lang="en-US" sz="2400" dirty="0">
                <a:solidFill>
                  <a:srgbClr val="FF0000"/>
                </a:solidFill>
                <a:latin typeface="Times New Roman" pitchFamily="18" charset="0"/>
              </a:rPr>
              <a:t>tone</a:t>
            </a:r>
            <a:r>
              <a:rPr lang="en-US" sz="2400" dirty="0">
                <a:solidFill>
                  <a:srgbClr val="0033CC"/>
                </a:solidFill>
                <a:latin typeface="Times New Roman" pitchFamily="18" charset="0"/>
              </a:rPr>
              <a:t> on the </a:t>
            </a:r>
            <a:r>
              <a:rPr lang="en-US" sz="2400" dirty="0">
                <a:solidFill>
                  <a:srgbClr val="FF0000"/>
                </a:solidFill>
                <a:latin typeface="Times New Roman" pitchFamily="18" charset="0"/>
              </a:rPr>
              <a:t>blood vessels </a:t>
            </a:r>
            <a:r>
              <a:rPr lang="en-US" sz="2400" dirty="0">
                <a:solidFill>
                  <a:srgbClr val="0033CC"/>
                </a:solidFill>
                <a:latin typeface="Times New Roman" pitchFamily="18" charset="0"/>
              </a:rPr>
              <a:t>leading to continuous mild </a:t>
            </a:r>
            <a:r>
              <a:rPr lang="en-US" sz="2400" dirty="0">
                <a:solidFill>
                  <a:srgbClr val="FF0000"/>
                </a:solidFill>
                <a:latin typeface="Times New Roman" pitchFamily="18" charset="0"/>
              </a:rPr>
              <a:t>vasoconstriction</a:t>
            </a:r>
            <a:r>
              <a:rPr lang="en-US" sz="2400" dirty="0">
                <a:solidFill>
                  <a:srgbClr val="0033CC"/>
                </a:solidFill>
                <a:latin typeface="Times New Roman" pitchFamily="18" charset="0"/>
              </a:rPr>
              <a:t> to maintain the blood pressure. </a:t>
            </a:r>
          </a:p>
          <a:p>
            <a:pPr algn="l">
              <a:lnSpc>
                <a:spcPct val="150000"/>
              </a:lnSpc>
            </a:pPr>
            <a:r>
              <a:rPr lang="en-US" i="1" dirty="0"/>
              <a:t>   </a:t>
            </a:r>
            <a:r>
              <a:rPr lang="en-US" sz="2400" dirty="0">
                <a:solidFill>
                  <a:srgbClr val="FF0000"/>
                </a:solidFill>
                <a:latin typeface="Times New Roman" pitchFamily="18" charset="0"/>
              </a:rPr>
              <a:t>Sympathetic tone </a:t>
            </a:r>
            <a:r>
              <a:rPr lang="en-US" sz="2400" dirty="0">
                <a:solidFill>
                  <a:srgbClr val="17228D"/>
                </a:solidFill>
                <a:latin typeface="Times New Roman" pitchFamily="18" charset="0"/>
              </a:rPr>
              <a:t>to</a:t>
            </a:r>
            <a:r>
              <a:rPr lang="en-US" sz="2400" dirty="0">
                <a:solidFill>
                  <a:srgbClr val="FF0000"/>
                </a:solidFill>
                <a:latin typeface="Times New Roman" pitchFamily="18" charset="0"/>
              </a:rPr>
              <a:t> the Adrenal medulla</a:t>
            </a:r>
            <a:endParaRPr lang="en-US" sz="2400" dirty="0">
              <a:solidFill>
                <a:srgbClr val="0033CC"/>
              </a:solidFill>
              <a:latin typeface="Times New Roman" pitchFamily="18" charset="0"/>
            </a:endParaRPr>
          </a:p>
          <a:p>
            <a:pPr algn="l">
              <a:lnSpc>
                <a:spcPct val="150000"/>
              </a:lnSpc>
            </a:pPr>
            <a:r>
              <a:rPr lang="en-US" sz="2400" dirty="0">
                <a:solidFill>
                  <a:srgbClr val="0033CC"/>
                </a:solidFill>
                <a:latin typeface="Times New Roman" pitchFamily="18" charset="0"/>
              </a:rPr>
              <a:t>Maintains basal amount of </a:t>
            </a:r>
            <a:r>
              <a:rPr lang="en-US" sz="2400" dirty="0">
                <a:solidFill>
                  <a:srgbClr val="FF0000"/>
                </a:solidFill>
                <a:latin typeface="Times New Roman" pitchFamily="18" charset="0"/>
              </a:rPr>
              <a:t>catecholamine</a:t>
            </a:r>
            <a:r>
              <a:rPr lang="en-US" sz="2400" dirty="0">
                <a:solidFill>
                  <a:srgbClr val="0033CC"/>
                </a:solidFill>
                <a:latin typeface="Times New Roman" pitchFamily="18" charset="0"/>
              </a:rPr>
              <a:t> secretion in blood. </a:t>
            </a:r>
          </a:p>
          <a:p>
            <a:pPr algn="l">
              <a:lnSpc>
                <a:spcPct val="150000"/>
              </a:lnSpc>
            </a:pPr>
            <a:r>
              <a:rPr lang="en-US" sz="2400" dirty="0">
                <a:solidFill>
                  <a:srgbClr val="0033CC"/>
                </a:solidFill>
                <a:latin typeface="Times New Roman" pitchFamily="18" charset="0"/>
              </a:rPr>
              <a:t>&amp; this is important for regulation of blood pressure &amp; blood glucose level.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962"/>
                                        </p:tgtEl>
                                        <p:attrNameLst>
                                          <p:attrName>style.visibility</p:attrName>
                                        </p:attrNameLst>
                                      </p:cBhvr>
                                      <p:to>
                                        <p:strVal val="visible"/>
                                      </p:to>
                                    </p:set>
                                    <p:anim calcmode="lin" valueType="num">
                                      <p:cBhvr additive="base">
                                        <p:cTn id="7" dur="500" fill="hold"/>
                                        <p:tgtEl>
                                          <p:spTgt spid="168962"/>
                                        </p:tgtEl>
                                        <p:attrNameLst>
                                          <p:attrName>ppt_x</p:attrName>
                                        </p:attrNameLst>
                                      </p:cBhvr>
                                      <p:tavLst>
                                        <p:tav tm="0">
                                          <p:val>
                                            <p:strVal val="#ppt_x"/>
                                          </p:val>
                                        </p:tav>
                                        <p:tav tm="100000">
                                          <p:val>
                                            <p:strVal val="#ppt_x"/>
                                          </p:val>
                                        </p:tav>
                                      </p:tavLst>
                                    </p:anim>
                                    <p:anim calcmode="lin" valueType="num">
                                      <p:cBhvr additive="base">
                                        <p:cTn id="8" dur="500" fill="hold"/>
                                        <p:tgtEl>
                                          <p:spTgt spid="1689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8963">
                                            <p:txEl>
                                              <p:pRg st="0" end="0"/>
                                            </p:txEl>
                                          </p:spTgt>
                                        </p:tgtEl>
                                        <p:attrNameLst>
                                          <p:attrName>style.visibility</p:attrName>
                                        </p:attrNameLst>
                                      </p:cBhvr>
                                      <p:to>
                                        <p:strVal val="visible"/>
                                      </p:to>
                                    </p:set>
                                    <p:anim calcmode="lin" valueType="num">
                                      <p:cBhvr additive="base">
                                        <p:cTn id="13" dur="500" fill="hold"/>
                                        <p:tgtEl>
                                          <p:spTgt spid="1689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8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8964"/>
                                        </p:tgtEl>
                                        <p:attrNameLst>
                                          <p:attrName>style.visibility</p:attrName>
                                        </p:attrNameLst>
                                      </p:cBhvr>
                                      <p:to>
                                        <p:strVal val="visible"/>
                                      </p:to>
                                    </p:set>
                                    <p:anim calcmode="lin" valueType="num">
                                      <p:cBhvr additive="base">
                                        <p:cTn id="19" dur="500" fill="hold"/>
                                        <p:tgtEl>
                                          <p:spTgt spid="168964"/>
                                        </p:tgtEl>
                                        <p:attrNameLst>
                                          <p:attrName>ppt_x</p:attrName>
                                        </p:attrNameLst>
                                      </p:cBhvr>
                                      <p:tavLst>
                                        <p:tav tm="0">
                                          <p:val>
                                            <p:strVal val="#ppt_x"/>
                                          </p:val>
                                        </p:tav>
                                        <p:tav tm="100000">
                                          <p:val>
                                            <p:strVal val="#ppt_x"/>
                                          </p:val>
                                        </p:tav>
                                      </p:tavLst>
                                    </p:anim>
                                    <p:anim calcmode="lin" valueType="num">
                                      <p:cBhvr additive="base">
                                        <p:cTn id="20" dur="500" fill="hold"/>
                                        <p:tgtEl>
                                          <p:spTgt spid="1689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3" grpId="0" build="p"/>
      <p:bldP spid="1689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042988" y="765175"/>
            <a:ext cx="7772400" cy="784225"/>
          </a:xfrm>
        </p:spPr>
        <p:txBody>
          <a:bodyPr/>
          <a:lstStyle/>
          <a:p>
            <a:pPr algn="ctr"/>
            <a:r>
              <a:rPr lang="en-US" sz="2400" b="1" dirty="0"/>
              <a:t>II-In emergency conditions </a:t>
            </a:r>
            <a:br>
              <a:rPr lang="en-US" sz="2400" b="1" dirty="0"/>
            </a:br>
            <a:r>
              <a:rPr lang="en-US" sz="2400" b="1" dirty="0"/>
              <a:t>(The alarm or Stress response)</a:t>
            </a:r>
            <a:r>
              <a:rPr lang="en-US" sz="2400" dirty="0"/>
              <a:t> </a:t>
            </a:r>
          </a:p>
        </p:txBody>
      </p:sp>
      <p:sp>
        <p:nvSpPr>
          <p:cNvPr id="167939" name="Rectangle 3"/>
          <p:cNvSpPr>
            <a:spLocks noGrp="1" noChangeArrowheads="1"/>
          </p:cNvSpPr>
          <p:nvPr>
            <p:ph type="body" idx="1"/>
          </p:nvPr>
        </p:nvSpPr>
        <p:spPr>
          <a:xfrm>
            <a:off x="755576" y="1772816"/>
            <a:ext cx="8064896" cy="864096"/>
          </a:xfrm>
        </p:spPr>
        <p:txBody>
          <a:bodyPr/>
          <a:lstStyle/>
          <a:p>
            <a:pPr>
              <a:lnSpc>
                <a:spcPct val="150000"/>
              </a:lnSpc>
              <a:buFont typeface="Wingdings" pitchFamily="2" charset="2"/>
              <a:buNone/>
            </a:pPr>
            <a:r>
              <a:rPr lang="en-US" sz="2000" dirty="0">
                <a:solidFill>
                  <a:srgbClr val="0033CC"/>
                </a:solidFill>
              </a:rPr>
              <a:t>In cases of fight, flight, muscular excitement occurs to help the person to face the emergency with a better performance. </a:t>
            </a:r>
          </a:p>
        </p:txBody>
      </p:sp>
      <p:sp>
        <p:nvSpPr>
          <p:cNvPr id="167940" name="Rectangle 4"/>
          <p:cNvSpPr>
            <a:spLocks noChangeArrowheads="1"/>
          </p:cNvSpPr>
          <p:nvPr/>
        </p:nvSpPr>
        <p:spPr bwMode="auto">
          <a:xfrm>
            <a:off x="755650" y="3429000"/>
            <a:ext cx="8136830" cy="1008112"/>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 Vasoconstriction in inactive regions, skin and </a:t>
            </a:r>
            <a:r>
              <a:rPr lang="en-US" sz="2000" dirty="0" smtClean="0">
                <a:solidFill>
                  <a:srgbClr val="0033CC"/>
                </a:solidFill>
                <a:latin typeface="Times New Roman" pitchFamily="18" charset="0"/>
              </a:rPr>
              <a:t>splanchnic </a:t>
            </a:r>
            <a:r>
              <a:rPr lang="en-US" sz="2000" dirty="0">
                <a:solidFill>
                  <a:srgbClr val="0033CC"/>
                </a:solidFill>
                <a:latin typeface="Times New Roman" pitchFamily="18" charset="0"/>
              </a:rPr>
              <a:t>area to divert more blood to active regions e.g. muscles, </a:t>
            </a:r>
            <a:r>
              <a:rPr lang="en-US" sz="2000" dirty="0" smtClean="0">
                <a:solidFill>
                  <a:srgbClr val="0033CC"/>
                </a:solidFill>
                <a:latin typeface="Times New Roman" pitchFamily="18" charset="0"/>
              </a:rPr>
              <a:t>heart</a:t>
            </a:r>
            <a:endParaRPr lang="en-US" sz="2000" dirty="0">
              <a:solidFill>
                <a:srgbClr val="0033CC"/>
              </a:solidFill>
              <a:latin typeface="Times New Roman" pitchFamily="18" charset="0"/>
            </a:endParaRPr>
          </a:p>
        </p:txBody>
      </p:sp>
      <p:sp>
        <p:nvSpPr>
          <p:cNvPr id="167941" name="Rectangle 5"/>
          <p:cNvSpPr>
            <a:spLocks noChangeArrowheads="1"/>
          </p:cNvSpPr>
          <p:nvPr/>
        </p:nvSpPr>
        <p:spPr bwMode="auto">
          <a:xfrm>
            <a:off x="755650" y="2924175"/>
            <a:ext cx="7681913" cy="360363"/>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Acceleration of the heart: to supply blood to active tissues. </a:t>
            </a:r>
          </a:p>
        </p:txBody>
      </p:sp>
      <p:sp>
        <p:nvSpPr>
          <p:cNvPr id="167942" name="Rectangle 6"/>
          <p:cNvSpPr>
            <a:spLocks noChangeArrowheads="1"/>
          </p:cNvSpPr>
          <p:nvPr/>
        </p:nvSpPr>
        <p:spPr bwMode="auto">
          <a:xfrm>
            <a:off x="755576" y="4797152"/>
            <a:ext cx="7681913" cy="360363"/>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Dilatation of bronchi; facilitating pulmonary ventilation. </a:t>
            </a:r>
          </a:p>
        </p:txBody>
      </p:sp>
      <p:sp>
        <p:nvSpPr>
          <p:cNvPr id="167943" name="Rectangle 7"/>
          <p:cNvSpPr>
            <a:spLocks noChangeArrowheads="1"/>
          </p:cNvSpPr>
          <p:nvPr/>
        </p:nvSpPr>
        <p:spPr bwMode="auto">
          <a:xfrm>
            <a:off x="827584" y="5445224"/>
            <a:ext cx="8064896" cy="864096"/>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Contraction of spleen: to give more RBCs to carry more oxygen to the active tissues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additive="base">
                                        <p:cTn id="7" dur="500" fill="hold"/>
                                        <p:tgtEl>
                                          <p:spTgt spid="167938"/>
                                        </p:tgtEl>
                                        <p:attrNameLst>
                                          <p:attrName>ppt_x</p:attrName>
                                        </p:attrNameLst>
                                      </p:cBhvr>
                                      <p:tavLst>
                                        <p:tav tm="0">
                                          <p:val>
                                            <p:strVal val="#ppt_x"/>
                                          </p:val>
                                        </p:tav>
                                        <p:tav tm="100000">
                                          <p:val>
                                            <p:strVal val="#ppt_x"/>
                                          </p:val>
                                        </p:tav>
                                      </p:tavLst>
                                    </p:anim>
                                    <p:anim calcmode="lin" valueType="num">
                                      <p:cBhvr additive="base">
                                        <p:cTn id="8" dur="500" fill="hold"/>
                                        <p:tgtEl>
                                          <p:spTgt spid="1679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7939">
                                            <p:txEl>
                                              <p:pRg st="0" end="0"/>
                                            </p:txEl>
                                          </p:spTgt>
                                        </p:tgtEl>
                                        <p:attrNameLst>
                                          <p:attrName>style.visibility</p:attrName>
                                        </p:attrNameLst>
                                      </p:cBhvr>
                                      <p:to>
                                        <p:strVal val="visible"/>
                                      </p:to>
                                    </p:set>
                                    <p:anim calcmode="lin" valueType="num">
                                      <p:cBhvr additive="base">
                                        <p:cTn id="13" dur="500" fill="hold"/>
                                        <p:tgtEl>
                                          <p:spTgt spid="1679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7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7941"/>
                                        </p:tgtEl>
                                        <p:attrNameLst>
                                          <p:attrName>style.visibility</p:attrName>
                                        </p:attrNameLst>
                                      </p:cBhvr>
                                      <p:to>
                                        <p:strVal val="visible"/>
                                      </p:to>
                                    </p:set>
                                    <p:anim calcmode="lin" valueType="num">
                                      <p:cBhvr additive="base">
                                        <p:cTn id="19" dur="500" fill="hold"/>
                                        <p:tgtEl>
                                          <p:spTgt spid="167941"/>
                                        </p:tgtEl>
                                        <p:attrNameLst>
                                          <p:attrName>ppt_x</p:attrName>
                                        </p:attrNameLst>
                                      </p:cBhvr>
                                      <p:tavLst>
                                        <p:tav tm="0">
                                          <p:val>
                                            <p:strVal val="#ppt_x"/>
                                          </p:val>
                                        </p:tav>
                                        <p:tav tm="100000">
                                          <p:val>
                                            <p:strVal val="#ppt_x"/>
                                          </p:val>
                                        </p:tav>
                                      </p:tavLst>
                                    </p:anim>
                                    <p:anim calcmode="lin" valueType="num">
                                      <p:cBhvr additive="base">
                                        <p:cTn id="20" dur="500" fill="hold"/>
                                        <p:tgtEl>
                                          <p:spTgt spid="1679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7940"/>
                                        </p:tgtEl>
                                        <p:attrNameLst>
                                          <p:attrName>style.visibility</p:attrName>
                                        </p:attrNameLst>
                                      </p:cBhvr>
                                      <p:to>
                                        <p:strVal val="visible"/>
                                      </p:to>
                                    </p:set>
                                    <p:anim calcmode="lin" valueType="num">
                                      <p:cBhvr additive="base">
                                        <p:cTn id="25" dur="500" fill="hold"/>
                                        <p:tgtEl>
                                          <p:spTgt spid="167940"/>
                                        </p:tgtEl>
                                        <p:attrNameLst>
                                          <p:attrName>ppt_x</p:attrName>
                                        </p:attrNameLst>
                                      </p:cBhvr>
                                      <p:tavLst>
                                        <p:tav tm="0">
                                          <p:val>
                                            <p:strVal val="#ppt_x"/>
                                          </p:val>
                                        </p:tav>
                                        <p:tav tm="100000">
                                          <p:val>
                                            <p:strVal val="#ppt_x"/>
                                          </p:val>
                                        </p:tav>
                                      </p:tavLst>
                                    </p:anim>
                                    <p:anim calcmode="lin" valueType="num">
                                      <p:cBhvr additive="base">
                                        <p:cTn id="26" dur="500" fill="hold"/>
                                        <p:tgtEl>
                                          <p:spTgt spid="16794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7942"/>
                                        </p:tgtEl>
                                        <p:attrNameLst>
                                          <p:attrName>style.visibility</p:attrName>
                                        </p:attrNameLst>
                                      </p:cBhvr>
                                      <p:to>
                                        <p:strVal val="visible"/>
                                      </p:to>
                                    </p:set>
                                    <p:anim calcmode="lin" valueType="num">
                                      <p:cBhvr additive="base">
                                        <p:cTn id="31" dur="500" fill="hold"/>
                                        <p:tgtEl>
                                          <p:spTgt spid="167942"/>
                                        </p:tgtEl>
                                        <p:attrNameLst>
                                          <p:attrName>ppt_x</p:attrName>
                                        </p:attrNameLst>
                                      </p:cBhvr>
                                      <p:tavLst>
                                        <p:tav tm="0">
                                          <p:val>
                                            <p:strVal val="#ppt_x"/>
                                          </p:val>
                                        </p:tav>
                                        <p:tav tm="100000">
                                          <p:val>
                                            <p:strVal val="#ppt_x"/>
                                          </p:val>
                                        </p:tav>
                                      </p:tavLst>
                                    </p:anim>
                                    <p:anim calcmode="lin" valueType="num">
                                      <p:cBhvr additive="base">
                                        <p:cTn id="32" dur="500" fill="hold"/>
                                        <p:tgtEl>
                                          <p:spTgt spid="1679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7943"/>
                                        </p:tgtEl>
                                        <p:attrNameLst>
                                          <p:attrName>style.visibility</p:attrName>
                                        </p:attrNameLst>
                                      </p:cBhvr>
                                      <p:to>
                                        <p:strVal val="visible"/>
                                      </p:to>
                                    </p:set>
                                    <p:anim calcmode="lin" valueType="num">
                                      <p:cBhvr additive="base">
                                        <p:cTn id="37" dur="500" fill="hold"/>
                                        <p:tgtEl>
                                          <p:spTgt spid="167943"/>
                                        </p:tgtEl>
                                        <p:attrNameLst>
                                          <p:attrName>ppt_x</p:attrName>
                                        </p:attrNameLst>
                                      </p:cBhvr>
                                      <p:tavLst>
                                        <p:tav tm="0">
                                          <p:val>
                                            <p:strVal val="#ppt_x"/>
                                          </p:val>
                                        </p:tav>
                                        <p:tav tm="100000">
                                          <p:val>
                                            <p:strVal val="#ppt_x"/>
                                          </p:val>
                                        </p:tav>
                                      </p:tavLst>
                                    </p:anim>
                                    <p:anim calcmode="lin" valueType="num">
                                      <p:cBhvr additive="base">
                                        <p:cTn id="38" dur="500" fill="hold"/>
                                        <p:tgtEl>
                                          <p:spTgt spid="1679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p:bldP spid="167939" grpId="0" build="p"/>
      <p:bldP spid="167940" grpId="0"/>
      <p:bldP spid="167941" grpId="0"/>
      <p:bldP spid="167942" grpId="0"/>
      <p:bldP spid="1679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Grp="1" noChangeArrowheads="1"/>
          </p:cNvSpPr>
          <p:nvPr>
            <p:ph type="title"/>
          </p:nvPr>
        </p:nvSpPr>
        <p:spPr>
          <a:xfrm>
            <a:off x="1042988" y="836613"/>
            <a:ext cx="7772400" cy="784225"/>
          </a:xfrm>
          <a:noFill/>
          <a:ln/>
        </p:spPr>
        <p:txBody>
          <a:bodyPr/>
          <a:lstStyle/>
          <a:p>
            <a:pPr algn="ctr"/>
            <a:r>
              <a:rPr lang="en-US" sz="2400" b="1" dirty="0"/>
              <a:t>II-In emergency conditions </a:t>
            </a:r>
            <a:br>
              <a:rPr lang="en-US" sz="2400" b="1" dirty="0"/>
            </a:br>
            <a:r>
              <a:rPr lang="en-US" sz="2400" b="1" dirty="0"/>
              <a:t>(The alarm or Stress response) </a:t>
            </a:r>
          </a:p>
        </p:txBody>
      </p:sp>
      <p:sp>
        <p:nvSpPr>
          <p:cNvPr id="166917" name="Rectangle 5"/>
          <p:cNvSpPr>
            <a:spLocks noChangeArrowheads="1"/>
          </p:cNvSpPr>
          <p:nvPr/>
        </p:nvSpPr>
        <p:spPr bwMode="auto">
          <a:xfrm>
            <a:off x="755576" y="1844824"/>
            <a:ext cx="7921625" cy="503237"/>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Sweat secretion: to get rid of the excess heat by evaporation </a:t>
            </a:r>
          </a:p>
        </p:txBody>
      </p:sp>
      <p:sp>
        <p:nvSpPr>
          <p:cNvPr id="166918" name="Rectangle 6"/>
          <p:cNvSpPr>
            <a:spLocks noChangeArrowheads="1"/>
          </p:cNvSpPr>
          <p:nvPr/>
        </p:nvSpPr>
        <p:spPr bwMode="auto">
          <a:xfrm>
            <a:off x="755576" y="2492896"/>
            <a:ext cx="7921625" cy="503237"/>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fr-FR" sz="2000" dirty="0">
                <a:solidFill>
                  <a:srgbClr val="0033CC"/>
                </a:solidFill>
                <a:latin typeface="Times New Roman" pitchFamily="18" charset="0"/>
              </a:rPr>
              <a:t>Delay muscle fatigue (Orbelli phenomenon)</a:t>
            </a:r>
            <a:r>
              <a:rPr lang="en-US" sz="2000" dirty="0">
                <a:solidFill>
                  <a:srgbClr val="0033CC"/>
                </a:solidFill>
                <a:latin typeface="Times New Roman" pitchFamily="18" charset="0"/>
              </a:rPr>
              <a:t> </a:t>
            </a:r>
          </a:p>
        </p:txBody>
      </p:sp>
      <p:sp>
        <p:nvSpPr>
          <p:cNvPr id="166919" name="Rectangle 7"/>
          <p:cNvSpPr>
            <a:spLocks noChangeArrowheads="1"/>
          </p:cNvSpPr>
          <p:nvPr/>
        </p:nvSpPr>
        <p:spPr bwMode="auto">
          <a:xfrm>
            <a:off x="683568" y="3140968"/>
            <a:ext cx="8064896" cy="935038"/>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Glycogenolysis: supplying glucose to the active tissues for energy production .Also, lipolysis. </a:t>
            </a:r>
          </a:p>
        </p:txBody>
      </p:sp>
      <p:sp>
        <p:nvSpPr>
          <p:cNvPr id="166920" name="Rectangle 8"/>
          <p:cNvSpPr>
            <a:spLocks noChangeArrowheads="1"/>
          </p:cNvSpPr>
          <p:nvPr/>
        </p:nvSpPr>
        <p:spPr bwMode="auto">
          <a:xfrm>
            <a:off x="611560" y="4221088"/>
            <a:ext cx="8280400" cy="935038"/>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Adrenal medulla is stimulated to secrete adrenaline and noradrenaline to aid and intensify all the above reaction. Adrenaline stimulates the brain to increase alertness and shorten response time. </a:t>
            </a:r>
          </a:p>
        </p:txBody>
      </p:sp>
      <p:sp>
        <p:nvSpPr>
          <p:cNvPr id="166921" name="Rectangle 9"/>
          <p:cNvSpPr>
            <a:spLocks noChangeArrowheads="1"/>
          </p:cNvSpPr>
          <p:nvPr/>
        </p:nvSpPr>
        <p:spPr bwMode="auto">
          <a:xfrm>
            <a:off x="611560" y="5877272"/>
            <a:ext cx="4895850" cy="431800"/>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Increase field of vision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7"/>
                                        </p:tgtEl>
                                        <p:attrNameLst>
                                          <p:attrName>style.visibility</p:attrName>
                                        </p:attrNameLst>
                                      </p:cBhvr>
                                      <p:to>
                                        <p:strVal val="visible"/>
                                      </p:to>
                                    </p:set>
                                    <p:anim calcmode="lin" valueType="num">
                                      <p:cBhvr additive="base">
                                        <p:cTn id="7" dur="500" fill="hold"/>
                                        <p:tgtEl>
                                          <p:spTgt spid="166917"/>
                                        </p:tgtEl>
                                        <p:attrNameLst>
                                          <p:attrName>ppt_x</p:attrName>
                                        </p:attrNameLst>
                                      </p:cBhvr>
                                      <p:tavLst>
                                        <p:tav tm="0">
                                          <p:val>
                                            <p:strVal val="#ppt_x"/>
                                          </p:val>
                                        </p:tav>
                                        <p:tav tm="100000">
                                          <p:val>
                                            <p:strVal val="#ppt_x"/>
                                          </p:val>
                                        </p:tav>
                                      </p:tavLst>
                                    </p:anim>
                                    <p:anim calcmode="lin" valueType="num">
                                      <p:cBhvr additive="base">
                                        <p:cTn id="8" dur="500" fill="hold"/>
                                        <p:tgtEl>
                                          <p:spTgt spid="1669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6918"/>
                                        </p:tgtEl>
                                        <p:attrNameLst>
                                          <p:attrName>style.visibility</p:attrName>
                                        </p:attrNameLst>
                                      </p:cBhvr>
                                      <p:to>
                                        <p:strVal val="visible"/>
                                      </p:to>
                                    </p:set>
                                    <p:anim calcmode="lin" valueType="num">
                                      <p:cBhvr additive="base">
                                        <p:cTn id="13" dur="500" fill="hold"/>
                                        <p:tgtEl>
                                          <p:spTgt spid="166918"/>
                                        </p:tgtEl>
                                        <p:attrNameLst>
                                          <p:attrName>ppt_x</p:attrName>
                                        </p:attrNameLst>
                                      </p:cBhvr>
                                      <p:tavLst>
                                        <p:tav tm="0">
                                          <p:val>
                                            <p:strVal val="#ppt_x"/>
                                          </p:val>
                                        </p:tav>
                                        <p:tav tm="100000">
                                          <p:val>
                                            <p:strVal val="#ppt_x"/>
                                          </p:val>
                                        </p:tav>
                                      </p:tavLst>
                                    </p:anim>
                                    <p:anim calcmode="lin" valueType="num">
                                      <p:cBhvr additive="base">
                                        <p:cTn id="14"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6919"/>
                                        </p:tgtEl>
                                        <p:attrNameLst>
                                          <p:attrName>style.visibility</p:attrName>
                                        </p:attrNameLst>
                                      </p:cBhvr>
                                      <p:to>
                                        <p:strVal val="visible"/>
                                      </p:to>
                                    </p:set>
                                    <p:anim calcmode="lin" valueType="num">
                                      <p:cBhvr additive="base">
                                        <p:cTn id="19" dur="500" fill="hold"/>
                                        <p:tgtEl>
                                          <p:spTgt spid="166919"/>
                                        </p:tgtEl>
                                        <p:attrNameLst>
                                          <p:attrName>ppt_x</p:attrName>
                                        </p:attrNameLst>
                                      </p:cBhvr>
                                      <p:tavLst>
                                        <p:tav tm="0">
                                          <p:val>
                                            <p:strVal val="#ppt_x"/>
                                          </p:val>
                                        </p:tav>
                                        <p:tav tm="100000">
                                          <p:val>
                                            <p:strVal val="#ppt_x"/>
                                          </p:val>
                                        </p:tav>
                                      </p:tavLst>
                                    </p:anim>
                                    <p:anim calcmode="lin" valueType="num">
                                      <p:cBhvr additive="base">
                                        <p:cTn id="20" dur="500" fill="hold"/>
                                        <p:tgtEl>
                                          <p:spTgt spid="1669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6920"/>
                                        </p:tgtEl>
                                        <p:attrNameLst>
                                          <p:attrName>style.visibility</p:attrName>
                                        </p:attrNameLst>
                                      </p:cBhvr>
                                      <p:to>
                                        <p:strVal val="visible"/>
                                      </p:to>
                                    </p:set>
                                    <p:anim calcmode="lin" valueType="num">
                                      <p:cBhvr additive="base">
                                        <p:cTn id="25" dur="500" fill="hold"/>
                                        <p:tgtEl>
                                          <p:spTgt spid="166920"/>
                                        </p:tgtEl>
                                        <p:attrNameLst>
                                          <p:attrName>ppt_x</p:attrName>
                                        </p:attrNameLst>
                                      </p:cBhvr>
                                      <p:tavLst>
                                        <p:tav tm="0">
                                          <p:val>
                                            <p:strVal val="#ppt_x"/>
                                          </p:val>
                                        </p:tav>
                                        <p:tav tm="100000">
                                          <p:val>
                                            <p:strVal val="#ppt_x"/>
                                          </p:val>
                                        </p:tav>
                                      </p:tavLst>
                                    </p:anim>
                                    <p:anim calcmode="lin" valueType="num">
                                      <p:cBhvr additive="base">
                                        <p:cTn id="26" dur="500" fill="hold"/>
                                        <p:tgtEl>
                                          <p:spTgt spid="1669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6921"/>
                                        </p:tgtEl>
                                        <p:attrNameLst>
                                          <p:attrName>style.visibility</p:attrName>
                                        </p:attrNameLst>
                                      </p:cBhvr>
                                      <p:to>
                                        <p:strVal val="visible"/>
                                      </p:to>
                                    </p:set>
                                    <p:anim calcmode="lin" valueType="num">
                                      <p:cBhvr additive="base">
                                        <p:cTn id="31" dur="500" fill="hold"/>
                                        <p:tgtEl>
                                          <p:spTgt spid="166921"/>
                                        </p:tgtEl>
                                        <p:attrNameLst>
                                          <p:attrName>ppt_x</p:attrName>
                                        </p:attrNameLst>
                                      </p:cBhvr>
                                      <p:tavLst>
                                        <p:tav tm="0">
                                          <p:val>
                                            <p:strVal val="#ppt_x"/>
                                          </p:val>
                                        </p:tav>
                                        <p:tav tm="100000">
                                          <p:val>
                                            <p:strVal val="#ppt_x"/>
                                          </p:val>
                                        </p:tav>
                                      </p:tavLst>
                                    </p:anim>
                                    <p:anim calcmode="lin" valueType="num">
                                      <p:cBhvr additive="base">
                                        <p:cTn id="32" dur="500" fill="hold"/>
                                        <p:tgtEl>
                                          <p:spTgt spid="1669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p:bldP spid="166918" grpId="0"/>
      <p:bldP spid="166919" grpId="0"/>
      <p:bldP spid="166920" grpId="0"/>
      <p:bldP spid="1669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042988" y="836613"/>
            <a:ext cx="7772400" cy="784225"/>
          </a:xfrm>
          <a:noFill/>
          <a:ln/>
        </p:spPr>
        <p:txBody>
          <a:bodyPr/>
          <a:lstStyle/>
          <a:p>
            <a:pPr algn="ctr"/>
            <a:r>
              <a:rPr lang="en-US" sz="2400" b="1" dirty="0"/>
              <a:t>II-In emergency conditions </a:t>
            </a:r>
            <a:br>
              <a:rPr lang="en-US" sz="2400" b="1" dirty="0"/>
            </a:br>
            <a:r>
              <a:rPr lang="en-US" sz="2400" b="1" dirty="0"/>
              <a:t>(The alarm or Stress response) </a:t>
            </a:r>
          </a:p>
        </p:txBody>
      </p:sp>
      <p:sp>
        <p:nvSpPr>
          <p:cNvPr id="169994" name="Rectangle 10"/>
          <p:cNvSpPr>
            <a:spLocks noChangeArrowheads="1"/>
          </p:cNvSpPr>
          <p:nvPr/>
        </p:nvSpPr>
        <p:spPr bwMode="auto">
          <a:xfrm>
            <a:off x="755650" y="4437063"/>
            <a:ext cx="8137525" cy="1081087"/>
          </a:xfrm>
          <a:prstGeom prst="rect">
            <a:avLst/>
          </a:prstGeom>
          <a:noFill/>
          <a:ln w="9525">
            <a:noFill/>
            <a:miter lim="800000"/>
            <a:headEnd/>
            <a:tailEnd/>
          </a:ln>
          <a:effectLst/>
        </p:spPr>
        <p:txBody>
          <a:bodyPr/>
          <a:lstStyle/>
          <a:p>
            <a:pPr marL="457200" indent="-457200" algn="l" rtl="0">
              <a:lnSpc>
                <a:spcPct val="135000"/>
              </a:lnSpc>
              <a:spcBef>
                <a:spcPct val="20000"/>
              </a:spcBef>
              <a:buClr>
                <a:srgbClr val="A50021"/>
              </a:buClr>
              <a:buSzPct val="75000"/>
              <a:buFont typeface="Wingdings" pitchFamily="2" charset="2"/>
              <a:buChar char="n"/>
            </a:pPr>
            <a:r>
              <a:rPr lang="en-US">
                <a:solidFill>
                  <a:srgbClr val="0033CC"/>
                </a:solidFill>
                <a:latin typeface="Times New Roman" pitchFamily="18" charset="0"/>
              </a:rPr>
              <a:t>All these factors lead to shift of blood from inactive areas as the skin and the gastrointestinal tract to active contracting muscles and heart to enable the body to face emergencies. </a:t>
            </a:r>
          </a:p>
        </p:txBody>
      </p:sp>
      <p:sp>
        <p:nvSpPr>
          <p:cNvPr id="169995" name="Rectangle 11"/>
          <p:cNvSpPr>
            <a:spLocks noChangeArrowheads="1"/>
          </p:cNvSpPr>
          <p:nvPr/>
        </p:nvSpPr>
        <p:spPr bwMode="auto">
          <a:xfrm>
            <a:off x="900113" y="2060575"/>
            <a:ext cx="7921625" cy="503238"/>
          </a:xfrm>
          <a:prstGeom prst="rect">
            <a:avLst/>
          </a:prstGeom>
          <a:noFill/>
          <a:ln w="9525">
            <a:noFill/>
            <a:miter lim="800000"/>
            <a:headEnd/>
            <a:tailEnd/>
          </a:ln>
          <a:effectLst/>
        </p:spPr>
        <p:txBody>
          <a:bodyPr/>
          <a:lstStyle/>
          <a:p>
            <a:pPr marL="457200" indent="-457200" algn="l" rtl="0">
              <a:lnSpc>
                <a:spcPct val="80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Clotting of the blood is enhanced for more effective haemostasis </a:t>
            </a:r>
          </a:p>
        </p:txBody>
      </p:sp>
      <p:sp>
        <p:nvSpPr>
          <p:cNvPr id="169996" name="Rectangle 12"/>
          <p:cNvSpPr>
            <a:spLocks noChangeArrowheads="1"/>
          </p:cNvSpPr>
          <p:nvPr/>
        </p:nvSpPr>
        <p:spPr bwMode="auto">
          <a:xfrm>
            <a:off x="827088" y="2781300"/>
            <a:ext cx="8137525" cy="865188"/>
          </a:xfrm>
          <a:prstGeom prst="rect">
            <a:avLst/>
          </a:prstGeom>
          <a:noFill/>
          <a:ln w="9525">
            <a:noFill/>
            <a:miter lim="800000"/>
            <a:headEnd/>
            <a:tailEnd/>
          </a:ln>
          <a:effectLst/>
        </p:spPr>
        <p:txBody>
          <a:bodyPr/>
          <a:lstStyle/>
          <a:p>
            <a:pPr marL="457200" indent="-457200" algn="l" rtl="0">
              <a:lnSpc>
                <a:spcPct val="135000"/>
              </a:lnSpc>
              <a:spcBef>
                <a:spcPct val="20000"/>
              </a:spcBef>
              <a:buClr>
                <a:srgbClr val="A50021"/>
              </a:buClr>
              <a:buSzPct val="75000"/>
              <a:buFont typeface="Wingdings" pitchFamily="2" charset="2"/>
              <a:buChar char="n"/>
            </a:pPr>
            <a:r>
              <a:rPr lang="en-US" sz="2000" dirty="0">
                <a:solidFill>
                  <a:srgbClr val="0033CC"/>
                </a:solidFill>
                <a:latin typeface="Times New Roman" pitchFamily="18" charset="0"/>
              </a:rPr>
              <a:t>Inhibition of gastrointestinal activities, defecation and micturition.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9986"/>
                                        </p:tgtEl>
                                        <p:attrNameLst>
                                          <p:attrName>style.visibility</p:attrName>
                                        </p:attrNameLst>
                                      </p:cBhvr>
                                      <p:to>
                                        <p:strVal val="visible"/>
                                      </p:to>
                                    </p:set>
                                    <p:anim calcmode="lin" valueType="num">
                                      <p:cBhvr additive="base">
                                        <p:cTn id="7" dur="500" fill="hold"/>
                                        <p:tgtEl>
                                          <p:spTgt spid="169986"/>
                                        </p:tgtEl>
                                        <p:attrNameLst>
                                          <p:attrName>ppt_x</p:attrName>
                                        </p:attrNameLst>
                                      </p:cBhvr>
                                      <p:tavLst>
                                        <p:tav tm="0">
                                          <p:val>
                                            <p:strVal val="#ppt_x"/>
                                          </p:val>
                                        </p:tav>
                                        <p:tav tm="100000">
                                          <p:val>
                                            <p:strVal val="#ppt_x"/>
                                          </p:val>
                                        </p:tav>
                                      </p:tavLst>
                                    </p:anim>
                                    <p:anim calcmode="lin" valueType="num">
                                      <p:cBhvr additive="base">
                                        <p:cTn id="8" dur="500" fill="hold"/>
                                        <p:tgtEl>
                                          <p:spTgt spid="1699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9995"/>
                                        </p:tgtEl>
                                        <p:attrNameLst>
                                          <p:attrName>style.visibility</p:attrName>
                                        </p:attrNameLst>
                                      </p:cBhvr>
                                      <p:to>
                                        <p:strVal val="visible"/>
                                      </p:to>
                                    </p:set>
                                    <p:anim calcmode="lin" valueType="num">
                                      <p:cBhvr additive="base">
                                        <p:cTn id="13" dur="500" fill="hold"/>
                                        <p:tgtEl>
                                          <p:spTgt spid="169995"/>
                                        </p:tgtEl>
                                        <p:attrNameLst>
                                          <p:attrName>ppt_x</p:attrName>
                                        </p:attrNameLst>
                                      </p:cBhvr>
                                      <p:tavLst>
                                        <p:tav tm="0">
                                          <p:val>
                                            <p:strVal val="#ppt_x"/>
                                          </p:val>
                                        </p:tav>
                                        <p:tav tm="100000">
                                          <p:val>
                                            <p:strVal val="#ppt_x"/>
                                          </p:val>
                                        </p:tav>
                                      </p:tavLst>
                                    </p:anim>
                                    <p:anim calcmode="lin" valueType="num">
                                      <p:cBhvr additive="base">
                                        <p:cTn id="14" dur="500" fill="hold"/>
                                        <p:tgtEl>
                                          <p:spTgt spid="1699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9996"/>
                                        </p:tgtEl>
                                        <p:attrNameLst>
                                          <p:attrName>style.visibility</p:attrName>
                                        </p:attrNameLst>
                                      </p:cBhvr>
                                      <p:to>
                                        <p:strVal val="visible"/>
                                      </p:to>
                                    </p:set>
                                    <p:anim calcmode="lin" valueType="num">
                                      <p:cBhvr additive="base">
                                        <p:cTn id="19" dur="500" fill="hold"/>
                                        <p:tgtEl>
                                          <p:spTgt spid="169996"/>
                                        </p:tgtEl>
                                        <p:attrNameLst>
                                          <p:attrName>ppt_x</p:attrName>
                                        </p:attrNameLst>
                                      </p:cBhvr>
                                      <p:tavLst>
                                        <p:tav tm="0">
                                          <p:val>
                                            <p:strVal val="#ppt_x"/>
                                          </p:val>
                                        </p:tav>
                                        <p:tav tm="100000">
                                          <p:val>
                                            <p:strVal val="#ppt_x"/>
                                          </p:val>
                                        </p:tav>
                                      </p:tavLst>
                                    </p:anim>
                                    <p:anim calcmode="lin" valueType="num">
                                      <p:cBhvr additive="base">
                                        <p:cTn id="20" dur="500" fill="hold"/>
                                        <p:tgtEl>
                                          <p:spTgt spid="1699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9994"/>
                                        </p:tgtEl>
                                        <p:attrNameLst>
                                          <p:attrName>style.visibility</p:attrName>
                                        </p:attrNameLst>
                                      </p:cBhvr>
                                      <p:to>
                                        <p:strVal val="visible"/>
                                      </p:to>
                                    </p:set>
                                    <p:anim calcmode="lin" valueType="num">
                                      <p:cBhvr additive="base">
                                        <p:cTn id="25" dur="500" fill="hold"/>
                                        <p:tgtEl>
                                          <p:spTgt spid="169994"/>
                                        </p:tgtEl>
                                        <p:attrNameLst>
                                          <p:attrName>ppt_x</p:attrName>
                                        </p:attrNameLst>
                                      </p:cBhvr>
                                      <p:tavLst>
                                        <p:tav tm="0">
                                          <p:val>
                                            <p:strVal val="#ppt_x"/>
                                          </p:val>
                                        </p:tav>
                                        <p:tav tm="100000">
                                          <p:val>
                                            <p:strVal val="#ppt_x"/>
                                          </p:val>
                                        </p:tav>
                                      </p:tavLst>
                                    </p:anim>
                                    <p:anim calcmode="lin" valueType="num">
                                      <p:cBhvr additive="base">
                                        <p:cTn id="26" dur="500" fill="hold"/>
                                        <p:tgtEl>
                                          <p:spTgt spid="1699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169994" grpId="0"/>
      <p:bldP spid="169995" grpId="0"/>
      <p:bldP spid="1699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Grp="1" noChangeArrowheads="1"/>
          </p:cNvSpPr>
          <p:nvPr>
            <p:ph type="title"/>
          </p:nvPr>
        </p:nvSpPr>
        <p:spPr>
          <a:xfrm>
            <a:off x="395536" y="0"/>
            <a:ext cx="8856984" cy="7029400"/>
          </a:xfrm>
          <a:noFill/>
          <a:ln/>
        </p:spPr>
        <p:txBody>
          <a:bodyPr/>
          <a:lstStyle/>
          <a:p>
            <a:pPr>
              <a:lnSpc>
                <a:spcPct val="150000"/>
              </a:lnSpc>
            </a:pPr>
            <a:r>
              <a:rPr lang="en-US" altLang="en-US" sz="4000" b="1" dirty="0"/>
              <a:t>The S</a:t>
            </a:r>
            <a:r>
              <a:rPr lang="en-US" sz="4000" b="1" dirty="0" smtClean="0"/>
              <a:t>ympathetic division </a:t>
            </a:r>
            <a:br>
              <a:rPr lang="en-US" sz="4000" b="1" dirty="0" smtClean="0"/>
            </a:br>
            <a:r>
              <a:rPr lang="en-US" sz="4000" b="1" dirty="0">
                <a:solidFill>
                  <a:srgbClr val="0033CC"/>
                </a:solidFill>
                <a:latin typeface="Times New Roman" pitchFamily="18" charset="0"/>
              </a:rPr>
              <a:t>it </a:t>
            </a:r>
            <a:r>
              <a:rPr lang="en-US" sz="4000" b="1" dirty="0" smtClean="0">
                <a:solidFill>
                  <a:srgbClr val="0033CC"/>
                </a:solidFill>
                <a:latin typeface="Times New Roman" pitchFamily="18" charset="0"/>
              </a:rPr>
              <a:t>also  named </a:t>
            </a:r>
            <a:r>
              <a:rPr lang="en-US" sz="4000" b="1" dirty="0">
                <a:solidFill>
                  <a:srgbClr val="0033CC"/>
                </a:solidFill>
                <a:latin typeface="Times New Roman" pitchFamily="18" charset="0"/>
              </a:rPr>
              <a:t>the </a:t>
            </a:r>
            <a:r>
              <a:rPr lang="en-US" sz="4000" b="1" dirty="0">
                <a:solidFill>
                  <a:srgbClr val="FF0000"/>
                </a:solidFill>
                <a:latin typeface="Times New Roman" pitchFamily="18" charset="0"/>
              </a:rPr>
              <a:t>thoraco-lumbar outflow </a:t>
            </a:r>
            <a:r>
              <a:rPr lang="en-US" sz="4000" b="1" dirty="0" smtClean="0">
                <a:solidFill>
                  <a:srgbClr val="FF0000"/>
                </a:solidFill>
                <a:latin typeface="Times New Roman" pitchFamily="18" charset="0"/>
              </a:rPr>
              <a:t/>
            </a:r>
            <a:br>
              <a:rPr lang="en-US" sz="4000" b="1" dirty="0" smtClean="0">
                <a:solidFill>
                  <a:srgbClr val="FF0000"/>
                </a:solidFill>
                <a:latin typeface="Times New Roman" pitchFamily="18" charset="0"/>
              </a:rPr>
            </a:br>
            <a:r>
              <a:rPr lang="en-US" altLang="en-US" sz="4000" b="1" dirty="0"/>
              <a:t>The Parasympathetic </a:t>
            </a:r>
            <a:r>
              <a:rPr lang="en-US" altLang="en-US" sz="4000" b="1" dirty="0" smtClean="0"/>
              <a:t>division</a:t>
            </a:r>
            <a:br>
              <a:rPr lang="en-US" altLang="en-US" sz="4000" b="1" dirty="0" smtClean="0"/>
            </a:br>
            <a:r>
              <a:rPr lang="en-US" altLang="en-US" sz="4000" b="1" dirty="0">
                <a:solidFill>
                  <a:srgbClr val="0033CC"/>
                </a:solidFill>
                <a:latin typeface="Times New Roman" pitchFamily="18" charset="0"/>
              </a:rPr>
              <a:t>It is also named the </a:t>
            </a:r>
            <a:r>
              <a:rPr lang="en-US" altLang="en-US" sz="4000" b="1" dirty="0" err="1">
                <a:solidFill>
                  <a:srgbClr val="FF0000"/>
                </a:solidFill>
                <a:latin typeface="Times New Roman" pitchFamily="18" charset="0"/>
              </a:rPr>
              <a:t>Cranio</a:t>
            </a:r>
            <a:r>
              <a:rPr lang="en-US" altLang="en-US" sz="4000" b="1" dirty="0">
                <a:solidFill>
                  <a:srgbClr val="FF0000"/>
                </a:solidFill>
                <a:latin typeface="Times New Roman" pitchFamily="18" charset="0"/>
              </a:rPr>
              <a:t>-sacral outflow</a:t>
            </a:r>
            <a:r>
              <a:rPr lang="en-US" sz="4000" b="1" dirty="0">
                <a:solidFill>
                  <a:srgbClr val="FF0000"/>
                </a:solidFill>
                <a:latin typeface="Times New Roman" pitchFamily="18" charset="0"/>
              </a:rPr>
              <a:t/>
            </a:r>
            <a:br>
              <a:rPr lang="en-US" sz="4000" b="1" dirty="0">
                <a:solidFill>
                  <a:srgbClr val="FF0000"/>
                </a:solidFill>
                <a:latin typeface="Times New Roman" pitchFamily="18" charset="0"/>
              </a:rPr>
            </a:br>
            <a:r>
              <a:rPr lang="en-US" sz="4000" dirty="0" smtClean="0"/>
              <a:t> </a:t>
            </a:r>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358552"/>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07504" y="0"/>
            <a:ext cx="8928992" cy="6741368"/>
          </a:xfrm>
          <a:prstGeom prst="rect">
            <a:avLst/>
          </a:prstGeom>
        </p:spPr>
      </p:pic>
    </p:spTree>
    <p:extLst>
      <p:ext uri="{BB962C8B-B14F-4D97-AF65-F5344CB8AC3E}">
        <p14:creationId xmlns:p14="http://schemas.microsoft.com/office/powerpoint/2010/main" val="1308287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1520" y="0"/>
            <a:ext cx="8784976" cy="6453336"/>
          </a:xfrm>
          <a:prstGeom prst="rect">
            <a:avLst/>
          </a:prstGeom>
        </p:spPr>
      </p:pic>
    </p:spTree>
    <p:extLst>
      <p:ext uri="{BB962C8B-B14F-4D97-AF65-F5344CB8AC3E}">
        <p14:creationId xmlns:p14="http://schemas.microsoft.com/office/powerpoint/2010/main" val="3706122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1520" y="0"/>
            <a:ext cx="8892480" cy="6669360"/>
          </a:xfrm>
          <a:prstGeom prst="rect">
            <a:avLst/>
          </a:prstGeom>
        </p:spPr>
      </p:pic>
    </p:spTree>
    <p:extLst>
      <p:ext uri="{BB962C8B-B14F-4D97-AF65-F5344CB8AC3E}">
        <p14:creationId xmlns:p14="http://schemas.microsoft.com/office/powerpoint/2010/main" val="2161245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88640"/>
            <a:ext cx="9144000" cy="6480720"/>
          </a:xfrm>
          <a:prstGeom prst="rect">
            <a:avLst/>
          </a:prstGeom>
        </p:spPr>
      </p:pic>
    </p:spTree>
    <p:extLst>
      <p:ext uri="{BB962C8B-B14F-4D97-AF65-F5344CB8AC3E}">
        <p14:creationId xmlns:p14="http://schemas.microsoft.com/office/powerpoint/2010/main" val="45343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597352"/>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067046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323528" y="116632"/>
            <a:ext cx="8640960" cy="6552728"/>
          </a:xfrm>
          <a:prstGeom prst="rect">
            <a:avLst/>
          </a:prstGeom>
        </p:spPr>
      </p:pic>
    </p:spTree>
    <p:extLst>
      <p:ext uri="{BB962C8B-B14F-4D97-AF65-F5344CB8AC3E}">
        <p14:creationId xmlns:p14="http://schemas.microsoft.com/office/powerpoint/2010/main" val="3375782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9512" y="0"/>
            <a:ext cx="8784976" cy="6669360"/>
          </a:xfrm>
          <a:prstGeom prst="rect">
            <a:avLst/>
          </a:prstGeom>
        </p:spPr>
      </p:pic>
    </p:spTree>
    <p:extLst>
      <p:ext uri="{BB962C8B-B14F-4D97-AF65-F5344CB8AC3E}">
        <p14:creationId xmlns:p14="http://schemas.microsoft.com/office/powerpoint/2010/main" val="1351831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7504" y="116632"/>
            <a:ext cx="8928992" cy="6741368"/>
          </a:xfrm>
          <a:prstGeom prst="rect">
            <a:avLst/>
          </a:prstGeom>
        </p:spPr>
      </p:pic>
    </p:spTree>
    <p:extLst>
      <p:ext uri="{BB962C8B-B14F-4D97-AF65-F5344CB8AC3E}">
        <p14:creationId xmlns:p14="http://schemas.microsoft.com/office/powerpoint/2010/main" val="4263929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3528" y="188640"/>
            <a:ext cx="8640960" cy="6480720"/>
          </a:xfrm>
          <a:prstGeom prst="rect">
            <a:avLst/>
          </a:prstGeom>
        </p:spPr>
      </p:pic>
    </p:spTree>
    <p:extLst>
      <p:ext uri="{BB962C8B-B14F-4D97-AF65-F5344CB8AC3E}">
        <p14:creationId xmlns:p14="http://schemas.microsoft.com/office/powerpoint/2010/main" val="1935597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thanks hearts"/>
          <p:cNvPicPr>
            <a:picLocks noChangeAspect="1" noChangeArrowheads="1" noCrop="1"/>
          </p:cNvPicPr>
          <p:nvPr/>
        </p:nvPicPr>
        <p:blipFill>
          <a:blip r:embed="rId2" cstate="print"/>
          <a:srcRect/>
          <a:stretch>
            <a:fillRect/>
          </a:stretch>
        </p:blipFill>
        <p:spPr bwMode="auto">
          <a:xfrm>
            <a:off x="2555875" y="692150"/>
            <a:ext cx="3962400" cy="3398838"/>
          </a:xfrm>
          <a:prstGeom prst="rect">
            <a:avLst/>
          </a:prstGeom>
          <a:noFill/>
          <a:ln w="9525">
            <a:noFill/>
            <a:miter lim="800000"/>
            <a:headEnd/>
            <a:tailEnd/>
          </a:ln>
        </p:spPr>
      </p:pic>
      <p:pic>
        <p:nvPicPr>
          <p:cNvPr id="173059" name="Picture 3" descr="قطة"/>
          <p:cNvPicPr>
            <a:picLocks noChangeAspect="1" noChangeArrowheads="1" noCrop="1"/>
          </p:cNvPicPr>
          <p:nvPr/>
        </p:nvPicPr>
        <p:blipFill>
          <a:blip r:embed="rId3" cstate="print"/>
          <a:srcRect/>
          <a:stretch>
            <a:fillRect/>
          </a:stretch>
        </p:blipFill>
        <p:spPr bwMode="auto">
          <a:xfrm>
            <a:off x="3203848" y="3645024"/>
            <a:ext cx="2060575" cy="2063750"/>
          </a:xfrm>
          <a:prstGeom prst="rect">
            <a:avLst/>
          </a:prstGeom>
          <a:noFill/>
          <a:ln w="9525">
            <a:noFill/>
            <a:miter lim="800000"/>
            <a:headEnd/>
            <a:tailEnd/>
          </a:ln>
        </p:spPr>
      </p:pic>
      <p:pic>
        <p:nvPicPr>
          <p:cNvPr id="173062" name="Picture 6" descr="قطة"/>
          <p:cNvPicPr>
            <a:picLocks noChangeAspect="1" noChangeArrowheads="1" noCrop="1"/>
          </p:cNvPicPr>
          <p:nvPr/>
        </p:nvPicPr>
        <p:blipFill>
          <a:blip r:embed="rId3" cstate="print"/>
          <a:srcRect/>
          <a:stretch>
            <a:fillRect/>
          </a:stretch>
        </p:blipFill>
        <p:spPr bwMode="auto">
          <a:xfrm>
            <a:off x="323528" y="4509120"/>
            <a:ext cx="2130425" cy="2133600"/>
          </a:xfrm>
          <a:prstGeom prst="rect">
            <a:avLst/>
          </a:prstGeom>
          <a:noFill/>
          <a:ln w="9525">
            <a:noFill/>
            <a:miter lim="800000"/>
            <a:headEnd/>
            <a:tailEnd/>
          </a:ln>
        </p:spPr>
      </p:pic>
      <p:pic>
        <p:nvPicPr>
          <p:cNvPr id="173067" name="Picture 11" descr="قطة"/>
          <p:cNvPicPr>
            <a:picLocks noChangeAspect="1" noChangeArrowheads="1" noCrop="1"/>
          </p:cNvPicPr>
          <p:nvPr/>
        </p:nvPicPr>
        <p:blipFill>
          <a:blip r:embed="rId3" cstate="print"/>
          <a:srcRect/>
          <a:stretch>
            <a:fillRect/>
          </a:stretch>
        </p:blipFill>
        <p:spPr bwMode="auto">
          <a:xfrm>
            <a:off x="6660232" y="4581128"/>
            <a:ext cx="2060575" cy="2063750"/>
          </a:xfrm>
          <a:prstGeom prst="rect">
            <a:avLst/>
          </a:prstGeom>
          <a:noFill/>
          <a:ln w="9525">
            <a:noFill/>
            <a:miter lim="800000"/>
            <a:headEnd/>
            <a:tailEnd/>
          </a:ln>
        </p:spPr>
      </p:pic>
      <p:pic>
        <p:nvPicPr>
          <p:cNvPr id="173068" name="Picture 12" descr="550px-Balloons-aj"/>
          <p:cNvPicPr>
            <a:picLocks noChangeAspect="1" noChangeArrowheads="1"/>
          </p:cNvPicPr>
          <p:nvPr/>
        </p:nvPicPr>
        <p:blipFill>
          <a:blip r:embed="rId4" cstate="print"/>
          <a:srcRect/>
          <a:stretch>
            <a:fillRect/>
          </a:stretch>
        </p:blipFill>
        <p:spPr bwMode="auto">
          <a:xfrm>
            <a:off x="6419850" y="2636838"/>
            <a:ext cx="2724150" cy="2971800"/>
          </a:xfrm>
          <a:prstGeom prst="rect">
            <a:avLst/>
          </a:prstGeom>
          <a:noFill/>
        </p:spPr>
      </p:pic>
      <p:pic>
        <p:nvPicPr>
          <p:cNvPr id="173069" name="Picture 13" descr="550px-Balloons-aj"/>
          <p:cNvPicPr>
            <a:picLocks noChangeAspect="1" noChangeArrowheads="1"/>
          </p:cNvPicPr>
          <p:nvPr/>
        </p:nvPicPr>
        <p:blipFill>
          <a:blip r:embed="rId4" cstate="print"/>
          <a:srcRect/>
          <a:stretch>
            <a:fillRect/>
          </a:stretch>
        </p:blipFill>
        <p:spPr bwMode="auto">
          <a:xfrm>
            <a:off x="250825" y="2492375"/>
            <a:ext cx="2724150" cy="2971800"/>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p:cTn id="7" dur="500" fill="hold"/>
                                        <p:tgtEl>
                                          <p:spTgt spid="173058"/>
                                        </p:tgtEl>
                                        <p:attrNameLst>
                                          <p:attrName>ppt_w</p:attrName>
                                        </p:attrNameLst>
                                      </p:cBhvr>
                                      <p:tavLst>
                                        <p:tav tm="0">
                                          <p:val>
                                            <p:fltVal val="0"/>
                                          </p:val>
                                        </p:tav>
                                        <p:tav tm="100000">
                                          <p:val>
                                            <p:strVal val="#ppt_w"/>
                                          </p:val>
                                        </p:tav>
                                      </p:tavLst>
                                    </p:anim>
                                    <p:anim calcmode="lin" valueType="num">
                                      <p:cBhvr>
                                        <p:cTn id="8" dur="500" fill="hold"/>
                                        <p:tgtEl>
                                          <p:spTgt spid="173058"/>
                                        </p:tgtEl>
                                        <p:attrNameLst>
                                          <p:attrName>ppt_h</p:attrName>
                                        </p:attrNameLst>
                                      </p:cBhvr>
                                      <p:tavLst>
                                        <p:tav tm="0">
                                          <p:val>
                                            <p:fltVal val="0"/>
                                          </p:val>
                                        </p:tav>
                                        <p:tav tm="100000">
                                          <p:val>
                                            <p:strVal val="#ppt_h"/>
                                          </p:val>
                                        </p:tav>
                                      </p:tavLst>
                                    </p:anim>
                                    <p:animEffect transition="in" filter="fade">
                                      <p:cBhvr>
                                        <p:cTn id="9" dur="500"/>
                                        <p:tgtEl>
                                          <p:spTgt spid="173058"/>
                                        </p:tgtEl>
                                      </p:cBhvr>
                                    </p:animEffect>
                                  </p:childTnLst>
                                </p:cTn>
                              </p:par>
                              <p:par>
                                <p:cTn id="10" presetID="37" presetClass="entr" presetSubtype="0" fill="hold" nodeType="withEffect">
                                  <p:stCondLst>
                                    <p:cond delay="0"/>
                                  </p:stCondLst>
                                  <p:childTnLst>
                                    <p:set>
                                      <p:cBhvr>
                                        <p:cTn id="11" dur="1" fill="hold">
                                          <p:stCondLst>
                                            <p:cond delay="0"/>
                                          </p:stCondLst>
                                        </p:cTn>
                                        <p:tgtEl>
                                          <p:spTgt spid="173068"/>
                                        </p:tgtEl>
                                        <p:attrNameLst>
                                          <p:attrName>style.visibility</p:attrName>
                                        </p:attrNameLst>
                                      </p:cBhvr>
                                      <p:to>
                                        <p:strVal val="visible"/>
                                      </p:to>
                                    </p:set>
                                    <p:animEffect transition="in" filter="fade">
                                      <p:cBhvr>
                                        <p:cTn id="12" dur="1000"/>
                                        <p:tgtEl>
                                          <p:spTgt spid="173068"/>
                                        </p:tgtEl>
                                      </p:cBhvr>
                                    </p:animEffect>
                                    <p:anim calcmode="lin" valueType="num">
                                      <p:cBhvr>
                                        <p:cTn id="13" dur="1000" fill="hold"/>
                                        <p:tgtEl>
                                          <p:spTgt spid="173068"/>
                                        </p:tgtEl>
                                        <p:attrNameLst>
                                          <p:attrName>ppt_x</p:attrName>
                                        </p:attrNameLst>
                                      </p:cBhvr>
                                      <p:tavLst>
                                        <p:tav tm="0">
                                          <p:val>
                                            <p:strVal val="#ppt_x"/>
                                          </p:val>
                                        </p:tav>
                                        <p:tav tm="100000">
                                          <p:val>
                                            <p:strVal val="#ppt_x"/>
                                          </p:val>
                                        </p:tav>
                                      </p:tavLst>
                                    </p:anim>
                                    <p:anim calcmode="lin" valueType="num">
                                      <p:cBhvr>
                                        <p:cTn id="14" dur="900" decel="100000" fill="hold"/>
                                        <p:tgtEl>
                                          <p:spTgt spid="173068"/>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73068"/>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173069"/>
                                        </p:tgtEl>
                                        <p:attrNameLst>
                                          <p:attrName>style.visibility</p:attrName>
                                        </p:attrNameLst>
                                      </p:cBhvr>
                                      <p:to>
                                        <p:strVal val="visible"/>
                                      </p:to>
                                    </p:set>
                                    <p:animEffect transition="in" filter="fade">
                                      <p:cBhvr>
                                        <p:cTn id="18" dur="1000"/>
                                        <p:tgtEl>
                                          <p:spTgt spid="173069"/>
                                        </p:tgtEl>
                                      </p:cBhvr>
                                    </p:animEffect>
                                    <p:anim calcmode="lin" valueType="num">
                                      <p:cBhvr>
                                        <p:cTn id="19" dur="1000" fill="hold"/>
                                        <p:tgtEl>
                                          <p:spTgt spid="173069"/>
                                        </p:tgtEl>
                                        <p:attrNameLst>
                                          <p:attrName>ppt_x</p:attrName>
                                        </p:attrNameLst>
                                      </p:cBhvr>
                                      <p:tavLst>
                                        <p:tav tm="0">
                                          <p:val>
                                            <p:strVal val="#ppt_x"/>
                                          </p:val>
                                        </p:tav>
                                        <p:tav tm="100000">
                                          <p:val>
                                            <p:strVal val="#ppt_x"/>
                                          </p:val>
                                        </p:tav>
                                      </p:tavLst>
                                    </p:anim>
                                    <p:anim calcmode="lin" valueType="num">
                                      <p:cBhvr>
                                        <p:cTn id="20" dur="900" decel="100000" fill="hold"/>
                                        <p:tgtEl>
                                          <p:spTgt spid="17306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7306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971550" y="836613"/>
            <a:ext cx="7772400" cy="639762"/>
          </a:xfrm>
        </p:spPr>
        <p:txBody>
          <a:bodyPr/>
          <a:lstStyle/>
          <a:p>
            <a:r>
              <a:rPr lang="en-US" sz="3200" b="1">
                <a:solidFill>
                  <a:srgbClr val="17228D"/>
                </a:solidFill>
              </a:rPr>
              <a:t>distributions of the sympathetic system</a:t>
            </a:r>
            <a:r>
              <a:rPr lang="en-US" sz="3200">
                <a:solidFill>
                  <a:srgbClr val="17228D"/>
                </a:solidFill>
              </a:rPr>
              <a:t> </a:t>
            </a:r>
          </a:p>
        </p:txBody>
      </p:sp>
      <p:sp>
        <p:nvSpPr>
          <p:cNvPr id="130051" name="Rectangle 3"/>
          <p:cNvSpPr>
            <a:spLocks noGrp="1" noChangeArrowheads="1"/>
          </p:cNvSpPr>
          <p:nvPr>
            <p:ph type="body" idx="1"/>
          </p:nvPr>
        </p:nvSpPr>
        <p:spPr>
          <a:xfrm>
            <a:off x="684213" y="1371601"/>
            <a:ext cx="3937000" cy="542924"/>
          </a:xfrm>
        </p:spPr>
        <p:txBody>
          <a:bodyPr/>
          <a:lstStyle/>
          <a:p>
            <a:r>
              <a:rPr lang="en-US" sz="2800" b="1" dirty="0"/>
              <a:t>[A] Cervical division</a:t>
            </a:r>
            <a:r>
              <a:rPr lang="en-US" sz="2800" dirty="0"/>
              <a:t> </a:t>
            </a:r>
          </a:p>
        </p:txBody>
      </p:sp>
      <p:sp>
        <p:nvSpPr>
          <p:cNvPr id="130052" name="Rectangle 4"/>
          <p:cNvSpPr>
            <a:spLocks noChangeArrowheads="1"/>
          </p:cNvSpPr>
          <p:nvPr/>
        </p:nvSpPr>
        <p:spPr bwMode="auto">
          <a:xfrm>
            <a:off x="971550" y="1914526"/>
            <a:ext cx="7273925" cy="719136"/>
          </a:xfrm>
          <a:prstGeom prst="rect">
            <a:avLst/>
          </a:prstGeom>
          <a:noFill/>
          <a:ln w="9525">
            <a:noFill/>
            <a:miter lim="800000"/>
            <a:headEnd/>
            <a:tailEnd/>
          </a:ln>
          <a:effectLst/>
        </p:spPr>
        <p:txBody>
          <a:bodyPr/>
          <a:lstStyle/>
          <a:p>
            <a:pPr marL="457200" indent="-457200" algn="l" rtl="0">
              <a:spcBef>
                <a:spcPct val="20000"/>
              </a:spcBef>
              <a:buClr>
                <a:srgbClr val="A50021"/>
              </a:buClr>
              <a:buSzPct val="75000"/>
            </a:pPr>
            <a:r>
              <a:rPr lang="en-US" sz="2400" b="1" dirty="0">
                <a:solidFill>
                  <a:srgbClr val="0033CC"/>
                </a:solidFill>
                <a:latin typeface="Times New Roman" pitchFamily="18" charset="0"/>
              </a:rPr>
              <a:t>which supplies structures in the head and neck </a:t>
            </a:r>
          </a:p>
        </p:txBody>
      </p:sp>
      <p:sp>
        <p:nvSpPr>
          <p:cNvPr id="130054" name="Rectangle 6"/>
          <p:cNvSpPr>
            <a:spLocks noChangeArrowheads="1"/>
          </p:cNvSpPr>
          <p:nvPr/>
        </p:nvSpPr>
        <p:spPr bwMode="auto">
          <a:xfrm>
            <a:off x="1547813" y="2924175"/>
            <a:ext cx="2449512" cy="35877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endParaRPr lang="en-US" sz="2000" dirty="0">
              <a:solidFill>
                <a:srgbClr val="FF0000"/>
              </a:solidFill>
              <a:latin typeface="Times New Roman" pitchFamily="18" charset="0"/>
            </a:endParaRPr>
          </a:p>
        </p:txBody>
      </p:sp>
      <p:sp>
        <p:nvSpPr>
          <p:cNvPr id="130055" name="Rectangle 7"/>
          <p:cNvSpPr>
            <a:spLocks noChangeArrowheads="1"/>
          </p:cNvSpPr>
          <p:nvPr/>
        </p:nvSpPr>
        <p:spPr bwMode="auto">
          <a:xfrm>
            <a:off x="1692275" y="3573463"/>
            <a:ext cx="6553200" cy="72072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pPr>
            <a:endParaRPr lang="en-US" sz="2000" b="1" dirty="0">
              <a:solidFill>
                <a:srgbClr val="0033CC"/>
              </a:solidFill>
              <a:latin typeface="Times New Roman" pitchFamily="18" charset="0"/>
            </a:endParaRPr>
          </a:p>
        </p:txBody>
      </p:sp>
      <p:sp>
        <p:nvSpPr>
          <p:cNvPr id="130056" name="Rectangle 8"/>
          <p:cNvSpPr>
            <a:spLocks noChangeArrowheads="1"/>
          </p:cNvSpPr>
          <p:nvPr/>
        </p:nvSpPr>
        <p:spPr bwMode="auto">
          <a:xfrm>
            <a:off x="2268538" y="5373688"/>
            <a:ext cx="4537075" cy="57467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pPr>
            <a:endParaRPr lang="en-US" sz="2000" b="1" dirty="0">
              <a:solidFill>
                <a:srgbClr val="0033CC"/>
              </a:solidFill>
              <a:latin typeface="Times New Roman" pitchFamily="18" charset="0"/>
            </a:endParaRPr>
          </a:p>
        </p:txBody>
      </p:sp>
      <p:sp>
        <p:nvSpPr>
          <p:cNvPr id="130057" name="Rectangle 9"/>
          <p:cNvSpPr>
            <a:spLocks noChangeArrowheads="1"/>
          </p:cNvSpPr>
          <p:nvPr/>
        </p:nvSpPr>
        <p:spPr bwMode="auto">
          <a:xfrm>
            <a:off x="1476375" y="4724400"/>
            <a:ext cx="2449513" cy="35877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None/>
            </a:pPr>
            <a:endParaRPr lang="en-US" sz="2000" b="1" dirty="0">
              <a:solidFill>
                <a:srgbClr val="FF0000"/>
              </a:solidFill>
              <a:latin typeface="Times New Roman" pitchFamily="18" charset="0"/>
            </a:endParaRPr>
          </a:p>
        </p:txBody>
      </p:sp>
      <p:pic>
        <p:nvPicPr>
          <p:cNvPr id="2" name="Picture 1"/>
          <p:cNvPicPr>
            <a:picLocks noChangeAspect="1"/>
          </p:cNvPicPr>
          <p:nvPr/>
        </p:nvPicPr>
        <p:blipFill rotWithShape="1">
          <a:blip r:embed="rId2"/>
          <a:srcRect l="8140" t="10909" r="-4361" b="7273"/>
          <a:stretch/>
        </p:blipFill>
        <p:spPr>
          <a:xfrm>
            <a:off x="467544" y="2449512"/>
            <a:ext cx="8568952" cy="44084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additive="base">
                                        <p:cTn id="7" dur="500" fill="hold"/>
                                        <p:tgtEl>
                                          <p:spTgt spid="130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052"/>
                                        </p:tgtEl>
                                        <p:attrNameLst>
                                          <p:attrName>style.visibility</p:attrName>
                                        </p:attrNameLst>
                                      </p:cBhvr>
                                      <p:to>
                                        <p:strVal val="visible"/>
                                      </p:to>
                                    </p:set>
                                    <p:anim calcmode="lin" valueType="num">
                                      <p:cBhvr additive="base">
                                        <p:cTn id="13" dur="500" fill="hold"/>
                                        <p:tgtEl>
                                          <p:spTgt spid="130052"/>
                                        </p:tgtEl>
                                        <p:attrNameLst>
                                          <p:attrName>ppt_x</p:attrName>
                                        </p:attrNameLst>
                                      </p:cBhvr>
                                      <p:tavLst>
                                        <p:tav tm="0">
                                          <p:val>
                                            <p:strVal val="#ppt_x"/>
                                          </p:val>
                                        </p:tav>
                                        <p:tav tm="100000">
                                          <p:val>
                                            <p:strVal val="#ppt_x"/>
                                          </p:val>
                                        </p:tav>
                                      </p:tavLst>
                                    </p:anim>
                                    <p:anim calcmode="lin" valueType="num">
                                      <p:cBhvr additive="base">
                                        <p:cTn id="14" dur="500" fill="hold"/>
                                        <p:tgtEl>
                                          <p:spTgt spid="130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130054"/>
                                        </p:tgtEl>
                                        <p:attrNameLst>
                                          <p:attrName>style.visibility</p:attrName>
                                        </p:attrNameLst>
                                      </p:cBhvr>
                                      <p:to>
                                        <p:strVal val="visible"/>
                                      </p:to>
                                    </p:set>
                                    <p:anim calcmode="lin" valueType="num">
                                      <p:cBhvr additive="base">
                                        <p:cTn id="19" dur="500" fill="hold"/>
                                        <p:tgtEl>
                                          <p:spTgt spid="130054"/>
                                        </p:tgtEl>
                                        <p:attrNameLst>
                                          <p:attrName>ppt_x</p:attrName>
                                        </p:attrNameLst>
                                      </p:cBhvr>
                                      <p:tavLst>
                                        <p:tav tm="0">
                                          <p:val>
                                            <p:strVal val="#ppt_x"/>
                                          </p:val>
                                        </p:tav>
                                        <p:tav tm="100000">
                                          <p:val>
                                            <p:strVal val="#ppt_x"/>
                                          </p:val>
                                        </p:tav>
                                      </p:tavLst>
                                    </p:anim>
                                    <p:anim calcmode="lin" valueType="num">
                                      <p:cBhvr additive="base">
                                        <p:cTn id="20" dur="500" fill="hold"/>
                                        <p:tgtEl>
                                          <p:spTgt spid="1300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nodePh="1">
                                  <p:stCondLst>
                                    <p:cond delay="0"/>
                                  </p:stCondLst>
                                  <p:endCondLst>
                                    <p:cond evt="begin" delay="0">
                                      <p:tn val="23"/>
                                    </p:cond>
                                  </p:endCondLst>
                                  <p:childTnLst>
                                    <p:set>
                                      <p:cBhvr>
                                        <p:cTn id="24" dur="1" fill="hold">
                                          <p:stCondLst>
                                            <p:cond delay="0"/>
                                          </p:stCondLst>
                                        </p:cTn>
                                        <p:tgtEl>
                                          <p:spTgt spid="130055"/>
                                        </p:tgtEl>
                                        <p:attrNameLst>
                                          <p:attrName>style.visibility</p:attrName>
                                        </p:attrNameLst>
                                      </p:cBhvr>
                                      <p:to>
                                        <p:strVal val="visible"/>
                                      </p:to>
                                    </p:set>
                                    <p:anim calcmode="lin" valueType="num">
                                      <p:cBhvr additive="base">
                                        <p:cTn id="25" dur="500" fill="hold"/>
                                        <p:tgtEl>
                                          <p:spTgt spid="130055"/>
                                        </p:tgtEl>
                                        <p:attrNameLst>
                                          <p:attrName>ppt_x</p:attrName>
                                        </p:attrNameLst>
                                      </p:cBhvr>
                                      <p:tavLst>
                                        <p:tav tm="0">
                                          <p:val>
                                            <p:strVal val="#ppt_x"/>
                                          </p:val>
                                        </p:tav>
                                        <p:tav tm="100000">
                                          <p:val>
                                            <p:strVal val="#ppt_x"/>
                                          </p:val>
                                        </p:tav>
                                      </p:tavLst>
                                    </p:anim>
                                    <p:anim calcmode="lin" valueType="num">
                                      <p:cBhvr additive="base">
                                        <p:cTn id="26" dur="500" fill="hold"/>
                                        <p:tgtEl>
                                          <p:spTgt spid="130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nodePh="1">
                                  <p:stCondLst>
                                    <p:cond delay="0"/>
                                  </p:stCondLst>
                                  <p:endCondLst>
                                    <p:cond evt="begin" delay="0">
                                      <p:tn val="29"/>
                                    </p:cond>
                                  </p:endCondLst>
                                  <p:childTnLst>
                                    <p:set>
                                      <p:cBhvr>
                                        <p:cTn id="30" dur="1" fill="hold">
                                          <p:stCondLst>
                                            <p:cond delay="0"/>
                                          </p:stCondLst>
                                        </p:cTn>
                                        <p:tgtEl>
                                          <p:spTgt spid="130057"/>
                                        </p:tgtEl>
                                        <p:attrNameLst>
                                          <p:attrName>style.visibility</p:attrName>
                                        </p:attrNameLst>
                                      </p:cBhvr>
                                      <p:to>
                                        <p:strVal val="visible"/>
                                      </p:to>
                                    </p:set>
                                    <p:anim calcmode="lin" valueType="num">
                                      <p:cBhvr additive="base">
                                        <p:cTn id="31" dur="500" fill="hold"/>
                                        <p:tgtEl>
                                          <p:spTgt spid="130057"/>
                                        </p:tgtEl>
                                        <p:attrNameLst>
                                          <p:attrName>ppt_x</p:attrName>
                                        </p:attrNameLst>
                                      </p:cBhvr>
                                      <p:tavLst>
                                        <p:tav tm="0">
                                          <p:val>
                                            <p:strVal val="#ppt_x"/>
                                          </p:val>
                                        </p:tav>
                                        <p:tav tm="100000">
                                          <p:val>
                                            <p:strVal val="#ppt_x"/>
                                          </p:val>
                                        </p:tav>
                                      </p:tavLst>
                                    </p:anim>
                                    <p:anim calcmode="lin" valueType="num">
                                      <p:cBhvr additive="base">
                                        <p:cTn id="32" dur="500" fill="hold"/>
                                        <p:tgtEl>
                                          <p:spTgt spid="13005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nodePh="1">
                                  <p:stCondLst>
                                    <p:cond delay="0"/>
                                  </p:stCondLst>
                                  <p:endCondLst>
                                    <p:cond evt="begin" delay="0">
                                      <p:tn val="35"/>
                                    </p:cond>
                                  </p:endCondLst>
                                  <p:childTnLst>
                                    <p:set>
                                      <p:cBhvr>
                                        <p:cTn id="36" dur="1" fill="hold">
                                          <p:stCondLst>
                                            <p:cond delay="0"/>
                                          </p:stCondLst>
                                        </p:cTn>
                                        <p:tgtEl>
                                          <p:spTgt spid="130056"/>
                                        </p:tgtEl>
                                        <p:attrNameLst>
                                          <p:attrName>style.visibility</p:attrName>
                                        </p:attrNameLst>
                                      </p:cBhvr>
                                      <p:to>
                                        <p:strVal val="visible"/>
                                      </p:to>
                                    </p:set>
                                    <p:anim calcmode="lin" valueType="num">
                                      <p:cBhvr additive="base">
                                        <p:cTn id="37" dur="500" fill="hold"/>
                                        <p:tgtEl>
                                          <p:spTgt spid="130056"/>
                                        </p:tgtEl>
                                        <p:attrNameLst>
                                          <p:attrName>ppt_x</p:attrName>
                                        </p:attrNameLst>
                                      </p:cBhvr>
                                      <p:tavLst>
                                        <p:tav tm="0">
                                          <p:val>
                                            <p:strVal val="#ppt_x"/>
                                          </p:val>
                                        </p:tav>
                                        <p:tav tm="100000">
                                          <p:val>
                                            <p:strVal val="#ppt_x"/>
                                          </p:val>
                                        </p:tav>
                                      </p:tavLst>
                                    </p:anim>
                                    <p:anim calcmode="lin" valueType="num">
                                      <p:cBhvr additive="base">
                                        <p:cTn id="38" dur="500" fill="hold"/>
                                        <p:tgtEl>
                                          <p:spTgt spid="130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P spid="130052" grpId="0"/>
      <p:bldP spid="130054" grpId="0"/>
      <p:bldP spid="130055" grpId="0"/>
      <p:bldP spid="130056" grpId="0"/>
      <p:bldP spid="1300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9F10-A00A-42C4-AADA-F076F15F6F3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C417302-8E3E-453F-9EE4-CDA88E584A7F}"/>
              </a:ext>
            </a:extLst>
          </p:cNvPr>
          <p:cNvPicPr>
            <a:picLocks noGrp="1" noChangeAspect="1"/>
          </p:cNvPicPr>
          <p:nvPr>
            <p:ph idx="1"/>
          </p:nvPr>
        </p:nvPicPr>
        <p:blipFill>
          <a:blip r:embed="rId2"/>
          <a:stretch>
            <a:fillRect/>
          </a:stretch>
        </p:blipFill>
        <p:spPr>
          <a:xfrm>
            <a:off x="304800" y="0"/>
            <a:ext cx="8659688" cy="6165303"/>
          </a:xfrm>
          <a:prstGeom prst="rect">
            <a:avLst/>
          </a:prstGeom>
        </p:spPr>
      </p:pic>
    </p:spTree>
    <p:extLst>
      <p:ext uri="{BB962C8B-B14F-4D97-AF65-F5344CB8AC3E}">
        <p14:creationId xmlns:p14="http://schemas.microsoft.com/office/powerpoint/2010/main" val="2201401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900113" y="836613"/>
            <a:ext cx="2136775" cy="639762"/>
          </a:xfrm>
        </p:spPr>
        <p:txBody>
          <a:bodyPr/>
          <a:lstStyle/>
          <a:p>
            <a:r>
              <a:rPr lang="en-US" sz="3200" b="1"/>
              <a:t>2-Glands:</a:t>
            </a:r>
            <a:r>
              <a:rPr lang="en-US" sz="3200"/>
              <a:t> </a:t>
            </a:r>
          </a:p>
        </p:txBody>
      </p:sp>
      <p:sp>
        <p:nvSpPr>
          <p:cNvPr id="151555" name="Rectangle 3"/>
          <p:cNvSpPr>
            <a:spLocks noGrp="1" noChangeArrowheads="1"/>
          </p:cNvSpPr>
          <p:nvPr>
            <p:ph type="body" idx="1"/>
          </p:nvPr>
        </p:nvSpPr>
        <p:spPr>
          <a:xfrm>
            <a:off x="827088" y="1916113"/>
            <a:ext cx="7705725" cy="1039812"/>
          </a:xfrm>
        </p:spPr>
        <p:txBody>
          <a:bodyPr/>
          <a:lstStyle/>
          <a:p>
            <a:pPr>
              <a:lnSpc>
                <a:spcPct val="125000"/>
              </a:lnSpc>
            </a:pPr>
            <a:r>
              <a:rPr lang="en-US" sz="2400" dirty="0">
                <a:solidFill>
                  <a:srgbClr val="0033CC"/>
                </a:solidFill>
              </a:rPr>
              <a:t>-Lacrimal glands : little secretion of tears and 					vasoconstriction. </a:t>
            </a:r>
          </a:p>
        </p:txBody>
      </p:sp>
      <p:sp>
        <p:nvSpPr>
          <p:cNvPr id="151556" name="Rectangle 4"/>
          <p:cNvSpPr>
            <a:spLocks noChangeArrowheads="1"/>
          </p:cNvSpPr>
          <p:nvPr/>
        </p:nvSpPr>
        <p:spPr bwMode="auto">
          <a:xfrm>
            <a:off x="971550" y="4005263"/>
            <a:ext cx="7392988" cy="1583977"/>
          </a:xfrm>
          <a:prstGeom prst="rect">
            <a:avLst/>
          </a:prstGeom>
          <a:noFill/>
          <a:ln w="9525">
            <a:noFill/>
            <a:miter lim="800000"/>
            <a:headEnd/>
            <a:tailEnd/>
          </a:ln>
          <a:effectLst/>
        </p:spPr>
        <p:txBody>
          <a:bodyPr/>
          <a:lstStyle/>
          <a:p>
            <a:pPr marL="457200" indent="-457200" algn="l" rtl="0">
              <a:lnSpc>
                <a:spcPct val="125000"/>
              </a:lnSpc>
              <a:spcBef>
                <a:spcPct val="20000"/>
              </a:spcBef>
              <a:buClr>
                <a:srgbClr val="A50021"/>
              </a:buClr>
              <a:buSzPct val="75000"/>
              <a:buFont typeface="Wingdings" pitchFamily="2" charset="2"/>
              <a:buChar char="n"/>
            </a:pPr>
            <a:r>
              <a:rPr lang="en-US" sz="2400" dirty="0">
                <a:latin typeface="Times New Roman" pitchFamily="18" charset="0"/>
              </a:rPr>
              <a:t>-</a:t>
            </a:r>
            <a:r>
              <a:rPr lang="en-US" sz="2400" dirty="0">
                <a:solidFill>
                  <a:srgbClr val="0033CC"/>
                </a:solidFill>
                <a:latin typeface="Times New Roman" pitchFamily="18" charset="0"/>
              </a:rPr>
              <a:t>Salivary glands: </a:t>
            </a:r>
            <a:r>
              <a:rPr lang="en-US" sz="2800" b="1" dirty="0">
                <a:solidFill>
                  <a:srgbClr val="FF0000"/>
                </a:solidFill>
                <a:latin typeface="Times New Roman" pitchFamily="18" charset="0"/>
              </a:rPr>
              <a:t>trophic</a:t>
            </a:r>
            <a:r>
              <a:rPr lang="en-US" sz="2400" b="1" dirty="0">
                <a:latin typeface="Times New Roman" pitchFamily="18" charset="0"/>
              </a:rPr>
              <a:t> </a:t>
            </a:r>
            <a:r>
              <a:rPr lang="en-US" sz="2400" dirty="0">
                <a:solidFill>
                  <a:srgbClr val="0033CC"/>
                </a:solidFill>
                <a:latin typeface="Times New Roman" pitchFamily="18" charset="0"/>
              </a:rPr>
              <a:t>secretion (small in amount, viscid and concentrated) from the submaxillary gland.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additive="base">
                                        <p:cTn id="7" dur="5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1556"/>
                                        </p:tgtEl>
                                        <p:attrNameLst>
                                          <p:attrName>style.visibility</p:attrName>
                                        </p:attrNameLst>
                                      </p:cBhvr>
                                      <p:to>
                                        <p:strVal val="visible"/>
                                      </p:to>
                                    </p:set>
                                    <p:anim calcmode="lin" valueType="num">
                                      <p:cBhvr additive="base">
                                        <p:cTn id="13" dur="500" fill="hold"/>
                                        <p:tgtEl>
                                          <p:spTgt spid="151556"/>
                                        </p:tgtEl>
                                        <p:attrNameLst>
                                          <p:attrName>ppt_x</p:attrName>
                                        </p:attrNameLst>
                                      </p:cBhvr>
                                      <p:tavLst>
                                        <p:tav tm="0">
                                          <p:val>
                                            <p:strVal val="#ppt_x"/>
                                          </p:val>
                                        </p:tav>
                                        <p:tav tm="100000">
                                          <p:val>
                                            <p:strVal val="#ppt_x"/>
                                          </p:val>
                                        </p:tav>
                                      </p:tavLst>
                                    </p:anim>
                                    <p:anim calcmode="lin" valueType="num">
                                      <p:cBhvr additive="base">
                                        <p:cTn id="14" dur="500" fill="hold"/>
                                        <p:tgtEl>
                                          <p:spTgt spid="151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P spid="1515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827088" y="765175"/>
            <a:ext cx="1849437" cy="639763"/>
          </a:xfrm>
        </p:spPr>
        <p:txBody>
          <a:bodyPr/>
          <a:lstStyle/>
          <a:p>
            <a:r>
              <a:rPr lang="en-US" sz="3200" b="1"/>
              <a:t>3-Skin</a:t>
            </a:r>
            <a:r>
              <a:rPr lang="en-US" sz="3200"/>
              <a:t> </a:t>
            </a:r>
          </a:p>
        </p:txBody>
      </p:sp>
      <p:sp>
        <p:nvSpPr>
          <p:cNvPr id="152579" name="Rectangle 3"/>
          <p:cNvSpPr>
            <a:spLocks noGrp="1" noChangeArrowheads="1"/>
          </p:cNvSpPr>
          <p:nvPr>
            <p:ph type="body" idx="1"/>
          </p:nvPr>
        </p:nvSpPr>
        <p:spPr>
          <a:xfrm>
            <a:off x="971550" y="1844675"/>
            <a:ext cx="7392988" cy="822325"/>
          </a:xfrm>
        </p:spPr>
        <p:txBody>
          <a:bodyPr/>
          <a:lstStyle/>
          <a:p>
            <a:r>
              <a:rPr lang="en-US" sz="2400" dirty="0">
                <a:solidFill>
                  <a:srgbClr val="0033CC"/>
                </a:solidFill>
              </a:rPr>
              <a:t>-Sweat glands : </a:t>
            </a:r>
            <a:r>
              <a:rPr lang="en-US" sz="2800" dirty="0">
                <a:solidFill>
                  <a:srgbClr val="FF0000"/>
                </a:solidFill>
              </a:rPr>
              <a:t>copious</a:t>
            </a:r>
            <a:r>
              <a:rPr lang="en-US" sz="2400" dirty="0">
                <a:solidFill>
                  <a:srgbClr val="0033CC"/>
                </a:solidFill>
              </a:rPr>
              <a:t> secretion </a:t>
            </a:r>
            <a:r>
              <a:rPr lang="en-US" sz="2400" dirty="0" err="1">
                <a:solidFill>
                  <a:srgbClr val="0033CC"/>
                </a:solidFill>
              </a:rPr>
              <a:t>eccrine</a:t>
            </a:r>
            <a:r>
              <a:rPr lang="en-US" sz="2400" dirty="0">
                <a:solidFill>
                  <a:srgbClr val="0033CC"/>
                </a:solidFill>
              </a:rPr>
              <a:t> glands</a:t>
            </a:r>
          </a:p>
        </p:txBody>
      </p:sp>
      <p:sp>
        <p:nvSpPr>
          <p:cNvPr id="152580" name="Rectangle 4"/>
          <p:cNvSpPr>
            <a:spLocks noChangeArrowheads="1"/>
          </p:cNvSpPr>
          <p:nvPr/>
        </p:nvSpPr>
        <p:spPr bwMode="auto">
          <a:xfrm>
            <a:off x="900113" y="3500438"/>
            <a:ext cx="5257800" cy="431800"/>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400">
                <a:solidFill>
                  <a:srgbClr val="0033CC"/>
                </a:solidFill>
                <a:latin typeface="Times New Roman" pitchFamily="18" charset="0"/>
              </a:rPr>
              <a:t>-Bloods vessels vasoconstriction. </a:t>
            </a:r>
          </a:p>
        </p:txBody>
      </p:sp>
      <p:sp>
        <p:nvSpPr>
          <p:cNvPr id="152581" name="Rectangle 5"/>
          <p:cNvSpPr>
            <a:spLocks noChangeArrowheads="1"/>
          </p:cNvSpPr>
          <p:nvPr/>
        </p:nvSpPr>
        <p:spPr bwMode="auto">
          <a:xfrm>
            <a:off x="900113" y="2781300"/>
            <a:ext cx="7392987" cy="822325"/>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r>
              <a:rPr lang="en-US" sz="2400" dirty="0">
                <a:solidFill>
                  <a:srgbClr val="0033CC"/>
                </a:solidFill>
                <a:latin typeface="Times New Roman" pitchFamily="18" charset="0"/>
              </a:rPr>
              <a:t>-Erector </a:t>
            </a:r>
            <a:r>
              <a:rPr lang="en-US" sz="2400" dirty="0" err="1">
                <a:solidFill>
                  <a:srgbClr val="0033CC"/>
                </a:solidFill>
                <a:latin typeface="Times New Roman" pitchFamily="18" charset="0"/>
              </a:rPr>
              <a:t>pilae</a:t>
            </a:r>
            <a:r>
              <a:rPr lang="en-US" sz="2400" dirty="0">
                <a:solidFill>
                  <a:srgbClr val="0033CC"/>
                </a:solidFill>
                <a:latin typeface="Times New Roman" pitchFamily="18" charset="0"/>
              </a:rPr>
              <a:t> muscles→ erection of hair . </a:t>
            </a:r>
          </a:p>
        </p:txBody>
      </p:sp>
      <p:sp>
        <p:nvSpPr>
          <p:cNvPr id="152582" name="Rectangle 6"/>
          <p:cNvSpPr>
            <a:spLocks noChangeArrowheads="1"/>
          </p:cNvSpPr>
          <p:nvPr/>
        </p:nvSpPr>
        <p:spPr bwMode="auto">
          <a:xfrm>
            <a:off x="827088" y="5229225"/>
            <a:ext cx="7704137" cy="1223963"/>
          </a:xfrm>
          <a:prstGeom prst="rect">
            <a:avLst/>
          </a:prstGeom>
          <a:noFill/>
          <a:ln w="9525">
            <a:noFill/>
            <a:miter lim="800000"/>
            <a:headEnd/>
            <a:tailEnd/>
          </a:ln>
          <a:effectLst/>
        </p:spPr>
        <p:txBody>
          <a:bodyPr/>
          <a:lstStyle/>
          <a:p>
            <a:pPr marL="457200" indent="-457200" algn="l" rtl="0">
              <a:lnSpc>
                <a:spcPct val="115000"/>
              </a:lnSpc>
              <a:spcBef>
                <a:spcPct val="20000"/>
              </a:spcBef>
              <a:buClr>
                <a:srgbClr val="A50021"/>
              </a:buClr>
              <a:buSzPct val="75000"/>
              <a:buFont typeface="Wingdings" pitchFamily="2" charset="2"/>
              <a:buChar char="n"/>
            </a:pPr>
            <a:r>
              <a:rPr lang="en-US" sz="2400" dirty="0">
                <a:solidFill>
                  <a:srgbClr val="0033CC"/>
                </a:solidFill>
                <a:latin typeface="Times New Roman" pitchFamily="18" charset="0"/>
              </a:rPr>
              <a:t>-Mild vasoconstriction. Still during sympathetic excitement, cerebral blood flow increase due to the rise in arterial blood pressure. </a:t>
            </a:r>
          </a:p>
        </p:txBody>
      </p:sp>
      <p:sp>
        <p:nvSpPr>
          <p:cNvPr id="152583" name="Rectangle 7"/>
          <p:cNvSpPr>
            <a:spLocks noChangeArrowheads="1"/>
          </p:cNvSpPr>
          <p:nvPr/>
        </p:nvSpPr>
        <p:spPr bwMode="auto">
          <a:xfrm>
            <a:off x="827088" y="4292600"/>
            <a:ext cx="3673475" cy="639763"/>
          </a:xfrm>
          <a:prstGeom prst="rect">
            <a:avLst/>
          </a:prstGeom>
          <a:noFill/>
          <a:ln w="9525">
            <a:noFill/>
            <a:miter lim="800000"/>
            <a:headEnd/>
            <a:tailEnd/>
          </a:ln>
          <a:effectLst/>
        </p:spPr>
        <p:txBody>
          <a:bodyPr anchor="b"/>
          <a:lstStyle/>
          <a:p>
            <a:pPr algn="l" rtl="0"/>
            <a:r>
              <a:rPr lang="en-US" sz="3200" b="1">
                <a:solidFill>
                  <a:schemeClr val="tx2"/>
                </a:solidFill>
                <a:latin typeface="Times New Roman" pitchFamily="18" charset="0"/>
              </a:rPr>
              <a:t>4-Cerebral vessels</a:t>
            </a:r>
            <a:r>
              <a:rPr lang="en-US" sz="3200">
                <a:solidFill>
                  <a:schemeClr val="tx2"/>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p:cTn id="7" dur="1000" fill="hold"/>
                                        <p:tgtEl>
                                          <p:spTgt spid="152578"/>
                                        </p:tgtEl>
                                        <p:attrNameLst>
                                          <p:attrName>ppt_x</p:attrName>
                                        </p:attrNameLst>
                                      </p:cBhvr>
                                      <p:tavLst>
                                        <p:tav tm="0">
                                          <p:val>
                                            <p:strVal val="#ppt_x-.2"/>
                                          </p:val>
                                        </p:tav>
                                        <p:tav tm="100000">
                                          <p:val>
                                            <p:strVal val="#ppt_x"/>
                                          </p:val>
                                        </p:tav>
                                      </p:tavLst>
                                    </p:anim>
                                    <p:anim calcmode="lin" valueType="num">
                                      <p:cBhvr>
                                        <p:cTn id="8" dur="1000" fill="hold"/>
                                        <p:tgtEl>
                                          <p:spTgt spid="1525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257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52579">
                                            <p:txEl>
                                              <p:pRg st="0" end="0"/>
                                            </p:txEl>
                                          </p:spTgt>
                                        </p:tgtEl>
                                        <p:attrNameLst>
                                          <p:attrName>style.visibility</p:attrName>
                                        </p:attrNameLst>
                                      </p:cBhvr>
                                      <p:to>
                                        <p:strVal val="visible"/>
                                      </p:to>
                                    </p:set>
                                    <p:anim calcmode="lin" valueType="num">
                                      <p:cBhvr>
                                        <p:cTn id="14" dur="1000" fill="hold"/>
                                        <p:tgtEl>
                                          <p:spTgt spid="152579">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15257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257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52581"/>
                                        </p:tgtEl>
                                        <p:attrNameLst>
                                          <p:attrName>style.visibility</p:attrName>
                                        </p:attrNameLst>
                                      </p:cBhvr>
                                      <p:to>
                                        <p:strVal val="visible"/>
                                      </p:to>
                                    </p:set>
                                    <p:anim calcmode="lin" valueType="num">
                                      <p:cBhvr>
                                        <p:cTn id="21" dur="1000" fill="hold"/>
                                        <p:tgtEl>
                                          <p:spTgt spid="152581"/>
                                        </p:tgtEl>
                                        <p:attrNameLst>
                                          <p:attrName>ppt_x</p:attrName>
                                        </p:attrNameLst>
                                      </p:cBhvr>
                                      <p:tavLst>
                                        <p:tav tm="0">
                                          <p:val>
                                            <p:strVal val="#ppt_x-.2"/>
                                          </p:val>
                                        </p:tav>
                                        <p:tav tm="100000">
                                          <p:val>
                                            <p:strVal val="#ppt_x"/>
                                          </p:val>
                                        </p:tav>
                                      </p:tavLst>
                                    </p:anim>
                                    <p:anim calcmode="lin" valueType="num">
                                      <p:cBhvr>
                                        <p:cTn id="22" dur="1000" fill="hold"/>
                                        <p:tgtEl>
                                          <p:spTgt spid="15258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5258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52580"/>
                                        </p:tgtEl>
                                        <p:attrNameLst>
                                          <p:attrName>style.visibility</p:attrName>
                                        </p:attrNameLst>
                                      </p:cBhvr>
                                      <p:to>
                                        <p:strVal val="visible"/>
                                      </p:to>
                                    </p:set>
                                    <p:anim calcmode="lin" valueType="num">
                                      <p:cBhvr>
                                        <p:cTn id="28" dur="1000" fill="hold"/>
                                        <p:tgtEl>
                                          <p:spTgt spid="152580"/>
                                        </p:tgtEl>
                                        <p:attrNameLst>
                                          <p:attrName>ppt_x</p:attrName>
                                        </p:attrNameLst>
                                      </p:cBhvr>
                                      <p:tavLst>
                                        <p:tav tm="0">
                                          <p:val>
                                            <p:strVal val="#ppt_x-.2"/>
                                          </p:val>
                                        </p:tav>
                                        <p:tav tm="100000">
                                          <p:val>
                                            <p:strVal val="#ppt_x"/>
                                          </p:val>
                                        </p:tav>
                                      </p:tavLst>
                                    </p:anim>
                                    <p:anim calcmode="lin" valueType="num">
                                      <p:cBhvr>
                                        <p:cTn id="29" dur="1000" fill="hold"/>
                                        <p:tgtEl>
                                          <p:spTgt spid="15258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52580"/>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52583"/>
                                        </p:tgtEl>
                                        <p:attrNameLst>
                                          <p:attrName>style.visibility</p:attrName>
                                        </p:attrNameLst>
                                      </p:cBhvr>
                                      <p:to>
                                        <p:strVal val="visible"/>
                                      </p:to>
                                    </p:set>
                                    <p:anim calcmode="lin" valueType="num">
                                      <p:cBhvr>
                                        <p:cTn id="35" dur="1000" fill="hold"/>
                                        <p:tgtEl>
                                          <p:spTgt spid="152583"/>
                                        </p:tgtEl>
                                        <p:attrNameLst>
                                          <p:attrName>ppt_x</p:attrName>
                                        </p:attrNameLst>
                                      </p:cBhvr>
                                      <p:tavLst>
                                        <p:tav tm="0">
                                          <p:val>
                                            <p:strVal val="#ppt_x-.2"/>
                                          </p:val>
                                        </p:tav>
                                        <p:tav tm="100000">
                                          <p:val>
                                            <p:strVal val="#ppt_x"/>
                                          </p:val>
                                        </p:tav>
                                      </p:tavLst>
                                    </p:anim>
                                    <p:anim calcmode="lin" valueType="num">
                                      <p:cBhvr>
                                        <p:cTn id="36" dur="1000" fill="hold"/>
                                        <p:tgtEl>
                                          <p:spTgt spid="15258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52583"/>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52582"/>
                                        </p:tgtEl>
                                        <p:attrNameLst>
                                          <p:attrName>style.visibility</p:attrName>
                                        </p:attrNameLst>
                                      </p:cBhvr>
                                      <p:to>
                                        <p:strVal val="visible"/>
                                      </p:to>
                                    </p:set>
                                    <p:anim calcmode="lin" valueType="num">
                                      <p:cBhvr>
                                        <p:cTn id="42" dur="1000" fill="hold"/>
                                        <p:tgtEl>
                                          <p:spTgt spid="152582"/>
                                        </p:tgtEl>
                                        <p:attrNameLst>
                                          <p:attrName>ppt_x</p:attrName>
                                        </p:attrNameLst>
                                      </p:cBhvr>
                                      <p:tavLst>
                                        <p:tav tm="0">
                                          <p:val>
                                            <p:strVal val="#ppt_x-.2"/>
                                          </p:val>
                                        </p:tav>
                                        <p:tav tm="100000">
                                          <p:val>
                                            <p:strVal val="#ppt_x"/>
                                          </p:val>
                                        </p:tav>
                                      </p:tavLst>
                                    </p:anim>
                                    <p:anim calcmode="lin" valueType="num">
                                      <p:cBhvr>
                                        <p:cTn id="43" dur="1000" fill="hold"/>
                                        <p:tgtEl>
                                          <p:spTgt spid="15258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52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9" grpId="0" build="p"/>
      <p:bldP spid="152580" grpId="0"/>
      <p:bldP spid="152581" grpId="0"/>
      <p:bldP spid="152582" grpId="0"/>
      <p:bldP spid="1525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042988" y="765175"/>
            <a:ext cx="7772400" cy="568325"/>
          </a:xfrm>
        </p:spPr>
        <p:txBody>
          <a:bodyPr/>
          <a:lstStyle/>
          <a:p>
            <a:r>
              <a:rPr lang="en-US" sz="3200" b="1"/>
              <a:t>[B] Cardiopulmonary  (thoracic) division</a:t>
            </a:r>
            <a:r>
              <a:rPr lang="en-US" sz="3200"/>
              <a:t> </a:t>
            </a:r>
          </a:p>
        </p:txBody>
      </p:sp>
      <p:sp>
        <p:nvSpPr>
          <p:cNvPr id="149507" name="Rectangle 3"/>
          <p:cNvSpPr>
            <a:spLocks noGrp="1" noChangeArrowheads="1"/>
          </p:cNvSpPr>
          <p:nvPr>
            <p:ph type="body" idx="1"/>
          </p:nvPr>
        </p:nvSpPr>
        <p:spPr>
          <a:xfrm>
            <a:off x="3132138" y="1412875"/>
            <a:ext cx="4392190" cy="463550"/>
          </a:xfrm>
        </p:spPr>
        <p:txBody>
          <a:bodyPr/>
          <a:lstStyle/>
          <a:p>
            <a:pPr>
              <a:buFont typeface="Wingdings" pitchFamily="2" charset="2"/>
              <a:buNone/>
            </a:pPr>
            <a:r>
              <a:rPr lang="en-US" sz="2400" b="1" dirty="0" smtClean="0">
                <a:solidFill>
                  <a:srgbClr val="0033CC"/>
                </a:solidFill>
              </a:rPr>
              <a:t>Supply thoracic </a:t>
            </a:r>
            <a:r>
              <a:rPr lang="en-US" sz="2400" b="1" dirty="0">
                <a:solidFill>
                  <a:srgbClr val="0033CC"/>
                </a:solidFill>
              </a:rPr>
              <a:t>structures </a:t>
            </a:r>
          </a:p>
        </p:txBody>
      </p:sp>
      <p:sp>
        <p:nvSpPr>
          <p:cNvPr id="149508" name="Rectangle 4"/>
          <p:cNvSpPr>
            <a:spLocks noChangeArrowheads="1"/>
          </p:cNvSpPr>
          <p:nvPr/>
        </p:nvSpPr>
        <p:spPr bwMode="auto">
          <a:xfrm>
            <a:off x="755650" y="1989138"/>
            <a:ext cx="3384550" cy="503237"/>
          </a:xfrm>
          <a:prstGeom prst="rect">
            <a:avLst/>
          </a:prstGeom>
          <a:noFill/>
          <a:ln w="9525">
            <a:noFill/>
            <a:miter lim="800000"/>
            <a:headEnd/>
            <a:tailEnd/>
          </a:ln>
          <a:effectLst/>
        </p:spPr>
        <p:txBody>
          <a:bodyPr/>
          <a:lstStyle/>
          <a:p>
            <a:pPr algn="l" rtl="0">
              <a:spcBef>
                <a:spcPct val="20000"/>
              </a:spcBef>
              <a:buClr>
                <a:srgbClr val="A50021"/>
              </a:buClr>
              <a:buSzPct val="75000"/>
            </a:pPr>
            <a:endParaRPr lang="en-US" sz="2000" b="1" dirty="0">
              <a:solidFill>
                <a:srgbClr val="FF0000"/>
              </a:solidFill>
              <a:latin typeface="Times New Roman" pitchFamily="18" charset="0"/>
            </a:endParaRPr>
          </a:p>
        </p:txBody>
      </p:sp>
      <p:sp>
        <p:nvSpPr>
          <p:cNvPr id="149509" name="Rectangle 5"/>
          <p:cNvSpPr>
            <a:spLocks noChangeArrowheads="1"/>
          </p:cNvSpPr>
          <p:nvPr/>
        </p:nvSpPr>
        <p:spPr bwMode="auto">
          <a:xfrm>
            <a:off x="1763142" y="2741328"/>
            <a:ext cx="6697290" cy="864170"/>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None/>
            </a:pPr>
            <a:endParaRPr lang="en-US" sz="2000" dirty="0">
              <a:solidFill>
                <a:srgbClr val="0033CC"/>
              </a:solidFill>
              <a:latin typeface="Times New Roman" pitchFamily="18" charset="0"/>
            </a:endParaRPr>
          </a:p>
        </p:txBody>
      </p:sp>
      <p:sp>
        <p:nvSpPr>
          <p:cNvPr id="149510" name="Rectangle 6"/>
          <p:cNvSpPr>
            <a:spLocks noChangeArrowheads="1"/>
          </p:cNvSpPr>
          <p:nvPr/>
        </p:nvSpPr>
        <p:spPr bwMode="auto">
          <a:xfrm>
            <a:off x="755650" y="3789363"/>
            <a:ext cx="3384550" cy="503237"/>
          </a:xfrm>
          <a:prstGeom prst="rect">
            <a:avLst/>
          </a:prstGeom>
          <a:noFill/>
          <a:ln w="9525">
            <a:noFill/>
            <a:miter lim="800000"/>
            <a:headEnd/>
            <a:tailEnd/>
          </a:ln>
          <a:effectLst/>
        </p:spPr>
        <p:txBody>
          <a:bodyPr/>
          <a:lstStyle/>
          <a:p>
            <a:pPr marL="457200" indent="-457200" algn="l" rtl="0">
              <a:spcBef>
                <a:spcPct val="20000"/>
              </a:spcBef>
              <a:buClr>
                <a:srgbClr val="A50021"/>
              </a:buClr>
              <a:buSzPct val="75000"/>
              <a:buFont typeface="Wingdings" pitchFamily="2" charset="2"/>
              <a:buChar char="n"/>
            </a:pPr>
            <a:endParaRPr lang="en-US" sz="2000" dirty="0">
              <a:solidFill>
                <a:srgbClr val="FF0000"/>
              </a:solidFill>
              <a:latin typeface="Times New Roman" pitchFamily="18" charset="0"/>
            </a:endParaRPr>
          </a:p>
        </p:txBody>
      </p:sp>
      <p:sp>
        <p:nvSpPr>
          <p:cNvPr id="149511" name="Rectangle 7"/>
          <p:cNvSpPr>
            <a:spLocks noChangeArrowheads="1"/>
          </p:cNvSpPr>
          <p:nvPr/>
        </p:nvSpPr>
        <p:spPr bwMode="auto">
          <a:xfrm>
            <a:off x="1547813" y="4724400"/>
            <a:ext cx="6912619" cy="1224880"/>
          </a:xfrm>
          <a:prstGeom prst="rect">
            <a:avLst/>
          </a:prstGeom>
          <a:noFill/>
          <a:ln w="9525">
            <a:noFill/>
            <a:miter lim="800000"/>
            <a:headEnd/>
            <a:tailEnd/>
          </a:ln>
          <a:effectLst/>
        </p:spPr>
        <p:txBody>
          <a:bodyPr/>
          <a:lstStyle/>
          <a:p>
            <a:pPr marL="457200" indent="-457200" algn="l" rtl="0">
              <a:lnSpc>
                <a:spcPct val="150000"/>
              </a:lnSpc>
              <a:spcBef>
                <a:spcPct val="20000"/>
              </a:spcBef>
              <a:buClr>
                <a:srgbClr val="A50021"/>
              </a:buClr>
              <a:buSzPct val="75000"/>
              <a:buFont typeface="Wingdings" pitchFamily="2" charset="2"/>
              <a:buNone/>
            </a:pPr>
            <a:endParaRPr lang="en-US" sz="2000" b="1" dirty="0">
              <a:solidFill>
                <a:srgbClr val="0033CC"/>
              </a:solidFill>
              <a:latin typeface="Times New Roman" pitchFamily="18" charset="0"/>
            </a:endParaRPr>
          </a:p>
        </p:txBody>
      </p:sp>
      <p:pic>
        <p:nvPicPr>
          <p:cNvPr id="2" name="Picture 1"/>
          <p:cNvPicPr>
            <a:picLocks noChangeAspect="1"/>
          </p:cNvPicPr>
          <p:nvPr/>
        </p:nvPicPr>
        <p:blipFill rotWithShape="1">
          <a:blip r:embed="rId2"/>
          <a:srcRect l="6299" t="13652" b="10760"/>
          <a:stretch/>
        </p:blipFill>
        <p:spPr>
          <a:xfrm>
            <a:off x="467544" y="1989138"/>
            <a:ext cx="8568952" cy="48085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additive="base">
                                        <p:cTn id="7" dur="5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9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149508"/>
                                        </p:tgtEl>
                                        <p:attrNameLst>
                                          <p:attrName>style.visibility</p:attrName>
                                        </p:attrNameLst>
                                      </p:cBhvr>
                                      <p:to>
                                        <p:strVal val="visible"/>
                                      </p:to>
                                    </p:set>
                                    <p:anim calcmode="lin" valueType="num">
                                      <p:cBhvr additive="base">
                                        <p:cTn id="13" dur="500" fill="hold"/>
                                        <p:tgtEl>
                                          <p:spTgt spid="149508"/>
                                        </p:tgtEl>
                                        <p:attrNameLst>
                                          <p:attrName>ppt_x</p:attrName>
                                        </p:attrNameLst>
                                      </p:cBhvr>
                                      <p:tavLst>
                                        <p:tav tm="0">
                                          <p:val>
                                            <p:strVal val="#ppt_x"/>
                                          </p:val>
                                        </p:tav>
                                        <p:tav tm="100000">
                                          <p:val>
                                            <p:strVal val="#ppt_x"/>
                                          </p:val>
                                        </p:tav>
                                      </p:tavLst>
                                    </p:anim>
                                    <p:anim calcmode="lin" valueType="num">
                                      <p:cBhvr additive="base">
                                        <p:cTn id="14" dur="500" fill="hold"/>
                                        <p:tgtEl>
                                          <p:spTgt spid="14950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149509"/>
                                        </p:tgtEl>
                                        <p:attrNameLst>
                                          <p:attrName>style.visibility</p:attrName>
                                        </p:attrNameLst>
                                      </p:cBhvr>
                                      <p:to>
                                        <p:strVal val="visible"/>
                                      </p:to>
                                    </p:set>
                                    <p:anim calcmode="lin" valueType="num">
                                      <p:cBhvr additive="base">
                                        <p:cTn id="19" dur="500" fill="hold"/>
                                        <p:tgtEl>
                                          <p:spTgt spid="149509"/>
                                        </p:tgtEl>
                                        <p:attrNameLst>
                                          <p:attrName>ppt_x</p:attrName>
                                        </p:attrNameLst>
                                      </p:cBhvr>
                                      <p:tavLst>
                                        <p:tav tm="0">
                                          <p:val>
                                            <p:strVal val="#ppt_x"/>
                                          </p:val>
                                        </p:tav>
                                        <p:tav tm="100000">
                                          <p:val>
                                            <p:strVal val="#ppt_x"/>
                                          </p:val>
                                        </p:tav>
                                      </p:tavLst>
                                    </p:anim>
                                    <p:anim calcmode="lin" valueType="num">
                                      <p:cBhvr additive="base">
                                        <p:cTn id="20" dur="500" fill="hold"/>
                                        <p:tgtEl>
                                          <p:spTgt spid="14950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nodePh="1">
                                  <p:stCondLst>
                                    <p:cond delay="0"/>
                                  </p:stCondLst>
                                  <p:endCondLst>
                                    <p:cond evt="begin" delay="0">
                                      <p:tn val="23"/>
                                    </p:cond>
                                  </p:endCondLst>
                                  <p:childTnLst>
                                    <p:set>
                                      <p:cBhvr>
                                        <p:cTn id="24" dur="1" fill="hold">
                                          <p:stCondLst>
                                            <p:cond delay="0"/>
                                          </p:stCondLst>
                                        </p:cTn>
                                        <p:tgtEl>
                                          <p:spTgt spid="149510"/>
                                        </p:tgtEl>
                                        <p:attrNameLst>
                                          <p:attrName>style.visibility</p:attrName>
                                        </p:attrNameLst>
                                      </p:cBhvr>
                                      <p:to>
                                        <p:strVal val="visible"/>
                                      </p:to>
                                    </p:set>
                                    <p:anim calcmode="lin" valueType="num">
                                      <p:cBhvr additive="base">
                                        <p:cTn id="25" dur="500" fill="hold"/>
                                        <p:tgtEl>
                                          <p:spTgt spid="149510"/>
                                        </p:tgtEl>
                                        <p:attrNameLst>
                                          <p:attrName>ppt_x</p:attrName>
                                        </p:attrNameLst>
                                      </p:cBhvr>
                                      <p:tavLst>
                                        <p:tav tm="0">
                                          <p:val>
                                            <p:strVal val="#ppt_x"/>
                                          </p:val>
                                        </p:tav>
                                        <p:tav tm="100000">
                                          <p:val>
                                            <p:strVal val="#ppt_x"/>
                                          </p:val>
                                        </p:tav>
                                      </p:tavLst>
                                    </p:anim>
                                    <p:anim calcmode="lin" valueType="num">
                                      <p:cBhvr additive="base">
                                        <p:cTn id="26" dur="500" fill="hold"/>
                                        <p:tgtEl>
                                          <p:spTgt spid="1495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nodePh="1">
                                  <p:stCondLst>
                                    <p:cond delay="0"/>
                                  </p:stCondLst>
                                  <p:endCondLst>
                                    <p:cond evt="begin" delay="0">
                                      <p:tn val="29"/>
                                    </p:cond>
                                  </p:endCondLst>
                                  <p:childTnLst>
                                    <p:set>
                                      <p:cBhvr>
                                        <p:cTn id="30" dur="1" fill="hold">
                                          <p:stCondLst>
                                            <p:cond delay="0"/>
                                          </p:stCondLst>
                                        </p:cTn>
                                        <p:tgtEl>
                                          <p:spTgt spid="149511"/>
                                        </p:tgtEl>
                                        <p:attrNameLst>
                                          <p:attrName>style.visibility</p:attrName>
                                        </p:attrNameLst>
                                      </p:cBhvr>
                                      <p:to>
                                        <p:strVal val="visible"/>
                                      </p:to>
                                    </p:set>
                                    <p:anim calcmode="lin" valueType="num">
                                      <p:cBhvr additive="base">
                                        <p:cTn id="31" dur="500" fill="hold"/>
                                        <p:tgtEl>
                                          <p:spTgt spid="149511"/>
                                        </p:tgtEl>
                                        <p:attrNameLst>
                                          <p:attrName>ppt_x</p:attrName>
                                        </p:attrNameLst>
                                      </p:cBhvr>
                                      <p:tavLst>
                                        <p:tav tm="0">
                                          <p:val>
                                            <p:strVal val="#ppt_x"/>
                                          </p:val>
                                        </p:tav>
                                        <p:tav tm="100000">
                                          <p:val>
                                            <p:strVal val="#ppt_x"/>
                                          </p:val>
                                        </p:tav>
                                      </p:tavLst>
                                    </p:anim>
                                    <p:anim calcmode="lin" valueType="num">
                                      <p:cBhvr additive="base">
                                        <p:cTn id="32" dur="500" fill="hold"/>
                                        <p:tgtEl>
                                          <p:spTgt spid="149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P spid="149508" grpId="0"/>
      <p:bldP spid="149509" grpId="0"/>
      <p:bldP spid="149510" grpId="0"/>
      <p:bldP spid="1495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900113" y="692150"/>
            <a:ext cx="2376487" cy="711200"/>
          </a:xfrm>
        </p:spPr>
        <p:txBody>
          <a:bodyPr/>
          <a:lstStyle/>
          <a:p>
            <a:r>
              <a:rPr lang="en-US" sz="3200" b="1"/>
              <a:t>2-The Lung</a:t>
            </a:r>
            <a:r>
              <a:rPr lang="en-US" sz="3200"/>
              <a:t> </a:t>
            </a:r>
          </a:p>
        </p:txBody>
      </p:sp>
      <p:sp>
        <p:nvSpPr>
          <p:cNvPr id="145411" name="Rectangle 3"/>
          <p:cNvSpPr>
            <a:spLocks noGrp="1" noChangeArrowheads="1"/>
          </p:cNvSpPr>
          <p:nvPr>
            <p:ph type="body" idx="1"/>
          </p:nvPr>
        </p:nvSpPr>
        <p:spPr>
          <a:xfrm>
            <a:off x="684213" y="1628775"/>
            <a:ext cx="4297362" cy="534988"/>
          </a:xfrm>
        </p:spPr>
        <p:txBody>
          <a:bodyPr/>
          <a:lstStyle/>
          <a:p>
            <a:pPr>
              <a:lnSpc>
                <a:spcPct val="90000"/>
              </a:lnSpc>
            </a:pPr>
            <a:r>
              <a:rPr lang="en-US" sz="2400" b="1"/>
              <a:t>a-Bronchi</a:t>
            </a:r>
            <a:r>
              <a:rPr lang="en-US" sz="2400"/>
              <a:t> </a:t>
            </a:r>
          </a:p>
        </p:txBody>
      </p:sp>
      <p:sp>
        <p:nvSpPr>
          <p:cNvPr id="145412" name="Rectangle 4"/>
          <p:cNvSpPr>
            <a:spLocks noChangeArrowheads="1"/>
          </p:cNvSpPr>
          <p:nvPr/>
        </p:nvSpPr>
        <p:spPr bwMode="auto">
          <a:xfrm>
            <a:off x="1476375" y="2205038"/>
            <a:ext cx="6697663" cy="719906"/>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400" dirty="0">
                <a:solidFill>
                  <a:srgbClr val="FF0000"/>
                </a:solidFill>
                <a:latin typeface="Times New Roman" pitchFamily="18" charset="0"/>
              </a:rPr>
              <a:t>Bronchodilation</a:t>
            </a:r>
            <a:r>
              <a:rPr lang="en-US" sz="2400" dirty="0">
                <a:latin typeface="Times New Roman" pitchFamily="18" charset="0"/>
              </a:rPr>
              <a:t> and </a:t>
            </a:r>
            <a:r>
              <a:rPr lang="en-US" sz="2400" dirty="0">
                <a:solidFill>
                  <a:srgbClr val="FF0000"/>
                </a:solidFill>
                <a:latin typeface="Times New Roman" pitchFamily="18" charset="0"/>
              </a:rPr>
              <a:t>inhibition</a:t>
            </a:r>
            <a:r>
              <a:rPr lang="en-US" sz="2400" dirty="0">
                <a:latin typeface="Times New Roman" pitchFamily="18" charset="0"/>
              </a:rPr>
              <a:t> </a:t>
            </a:r>
            <a:r>
              <a:rPr lang="en-US" sz="2400" dirty="0">
                <a:solidFill>
                  <a:srgbClr val="0033CC"/>
                </a:solidFill>
                <a:latin typeface="Times New Roman" pitchFamily="18" charset="0"/>
              </a:rPr>
              <a:t>of bronchial secretions. </a:t>
            </a:r>
          </a:p>
        </p:txBody>
      </p:sp>
      <p:sp>
        <p:nvSpPr>
          <p:cNvPr id="145413" name="Rectangle 5"/>
          <p:cNvSpPr>
            <a:spLocks noChangeArrowheads="1"/>
          </p:cNvSpPr>
          <p:nvPr/>
        </p:nvSpPr>
        <p:spPr bwMode="auto">
          <a:xfrm>
            <a:off x="1331913" y="4797424"/>
            <a:ext cx="6408737" cy="863823"/>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400" dirty="0">
                <a:solidFill>
                  <a:srgbClr val="0033CC"/>
                </a:solidFill>
                <a:latin typeface="Times New Roman" pitchFamily="18" charset="0"/>
              </a:rPr>
              <a:t>This widens the air passages lead to better ventilation </a:t>
            </a:r>
          </a:p>
        </p:txBody>
      </p:sp>
      <p:sp>
        <p:nvSpPr>
          <p:cNvPr id="145414" name="Rectangle 6"/>
          <p:cNvSpPr>
            <a:spLocks noChangeArrowheads="1"/>
          </p:cNvSpPr>
          <p:nvPr/>
        </p:nvSpPr>
        <p:spPr bwMode="auto">
          <a:xfrm>
            <a:off x="1042988" y="3068638"/>
            <a:ext cx="4297362" cy="534987"/>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Char char="n"/>
            </a:pPr>
            <a:r>
              <a:rPr lang="en-US" sz="2400" b="1">
                <a:latin typeface="Times New Roman" pitchFamily="18" charset="0"/>
              </a:rPr>
              <a:t>b- Pulmonary vessels</a:t>
            </a:r>
          </a:p>
        </p:txBody>
      </p:sp>
      <p:sp>
        <p:nvSpPr>
          <p:cNvPr id="145415" name="Rectangle 7"/>
          <p:cNvSpPr>
            <a:spLocks noChangeArrowheads="1"/>
          </p:cNvSpPr>
          <p:nvPr/>
        </p:nvSpPr>
        <p:spPr bwMode="auto">
          <a:xfrm>
            <a:off x="2268538" y="3860800"/>
            <a:ext cx="2881312" cy="534988"/>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400" b="1" dirty="0">
                <a:solidFill>
                  <a:srgbClr val="0033CC"/>
                </a:solidFill>
                <a:latin typeface="Times New Roman" pitchFamily="18" charset="0"/>
              </a:rPr>
              <a:t>vasoconstriction </a:t>
            </a:r>
            <a:r>
              <a:rPr lang="en-US" sz="2400" dirty="0">
                <a:latin typeface="Times New Roman" pitchFamily="18" charset="0"/>
              </a:rPr>
              <a:t>(</a:t>
            </a:r>
            <a:r>
              <a:rPr lang="en-US" sz="2400" b="1" dirty="0">
                <a:solidFill>
                  <a:srgbClr val="FF0000"/>
                </a:solidFill>
                <a:latin typeface="Times New Roman" pitchFamily="18" charset="0"/>
              </a:rPr>
              <a:t>VC</a:t>
            </a:r>
            <a:r>
              <a:rPr lang="en-US" sz="2400" dirty="0">
                <a:latin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 calcmode="lin" valueType="num">
                                      <p:cBhvr additive="base">
                                        <p:cTn id="7" dur="500" fill="hold"/>
                                        <p:tgtEl>
                                          <p:spTgt spid="145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5412"/>
                                        </p:tgtEl>
                                        <p:attrNameLst>
                                          <p:attrName>style.visibility</p:attrName>
                                        </p:attrNameLst>
                                      </p:cBhvr>
                                      <p:to>
                                        <p:strVal val="visible"/>
                                      </p:to>
                                    </p:set>
                                    <p:anim calcmode="lin" valueType="num">
                                      <p:cBhvr additive="base">
                                        <p:cTn id="13" dur="500" fill="hold"/>
                                        <p:tgtEl>
                                          <p:spTgt spid="145412"/>
                                        </p:tgtEl>
                                        <p:attrNameLst>
                                          <p:attrName>ppt_x</p:attrName>
                                        </p:attrNameLst>
                                      </p:cBhvr>
                                      <p:tavLst>
                                        <p:tav tm="0">
                                          <p:val>
                                            <p:strVal val="#ppt_x"/>
                                          </p:val>
                                        </p:tav>
                                        <p:tav tm="100000">
                                          <p:val>
                                            <p:strVal val="#ppt_x"/>
                                          </p:val>
                                        </p:tav>
                                      </p:tavLst>
                                    </p:anim>
                                    <p:anim calcmode="lin" valueType="num">
                                      <p:cBhvr additive="base">
                                        <p:cTn id="14" dur="500" fill="hold"/>
                                        <p:tgtEl>
                                          <p:spTgt spid="1454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5414"/>
                                        </p:tgtEl>
                                        <p:attrNameLst>
                                          <p:attrName>style.visibility</p:attrName>
                                        </p:attrNameLst>
                                      </p:cBhvr>
                                      <p:to>
                                        <p:strVal val="visible"/>
                                      </p:to>
                                    </p:set>
                                    <p:anim calcmode="lin" valueType="num">
                                      <p:cBhvr additive="base">
                                        <p:cTn id="19" dur="500" fill="hold"/>
                                        <p:tgtEl>
                                          <p:spTgt spid="145414"/>
                                        </p:tgtEl>
                                        <p:attrNameLst>
                                          <p:attrName>ppt_x</p:attrName>
                                        </p:attrNameLst>
                                      </p:cBhvr>
                                      <p:tavLst>
                                        <p:tav tm="0">
                                          <p:val>
                                            <p:strVal val="#ppt_x"/>
                                          </p:val>
                                        </p:tav>
                                        <p:tav tm="100000">
                                          <p:val>
                                            <p:strVal val="#ppt_x"/>
                                          </p:val>
                                        </p:tav>
                                      </p:tavLst>
                                    </p:anim>
                                    <p:anim calcmode="lin" valueType="num">
                                      <p:cBhvr additive="base">
                                        <p:cTn id="20" dur="500" fill="hold"/>
                                        <p:tgtEl>
                                          <p:spTgt spid="1454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5415"/>
                                        </p:tgtEl>
                                        <p:attrNameLst>
                                          <p:attrName>style.visibility</p:attrName>
                                        </p:attrNameLst>
                                      </p:cBhvr>
                                      <p:to>
                                        <p:strVal val="visible"/>
                                      </p:to>
                                    </p:set>
                                    <p:anim calcmode="lin" valueType="num">
                                      <p:cBhvr additive="base">
                                        <p:cTn id="25" dur="500" fill="hold"/>
                                        <p:tgtEl>
                                          <p:spTgt spid="145415"/>
                                        </p:tgtEl>
                                        <p:attrNameLst>
                                          <p:attrName>ppt_x</p:attrName>
                                        </p:attrNameLst>
                                      </p:cBhvr>
                                      <p:tavLst>
                                        <p:tav tm="0">
                                          <p:val>
                                            <p:strVal val="#ppt_x"/>
                                          </p:val>
                                        </p:tav>
                                        <p:tav tm="100000">
                                          <p:val>
                                            <p:strVal val="#ppt_x"/>
                                          </p:val>
                                        </p:tav>
                                      </p:tavLst>
                                    </p:anim>
                                    <p:anim calcmode="lin" valueType="num">
                                      <p:cBhvr additive="base">
                                        <p:cTn id="26" dur="500" fill="hold"/>
                                        <p:tgtEl>
                                          <p:spTgt spid="1454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5413"/>
                                        </p:tgtEl>
                                        <p:attrNameLst>
                                          <p:attrName>style.visibility</p:attrName>
                                        </p:attrNameLst>
                                      </p:cBhvr>
                                      <p:to>
                                        <p:strVal val="visible"/>
                                      </p:to>
                                    </p:set>
                                    <p:anim calcmode="lin" valueType="num">
                                      <p:cBhvr additive="base">
                                        <p:cTn id="31" dur="500" fill="hold"/>
                                        <p:tgtEl>
                                          <p:spTgt spid="145413"/>
                                        </p:tgtEl>
                                        <p:attrNameLst>
                                          <p:attrName>ppt_x</p:attrName>
                                        </p:attrNameLst>
                                      </p:cBhvr>
                                      <p:tavLst>
                                        <p:tav tm="0">
                                          <p:val>
                                            <p:strVal val="#ppt_x"/>
                                          </p:val>
                                        </p:tav>
                                        <p:tav tm="100000">
                                          <p:val>
                                            <p:strVal val="#ppt_x"/>
                                          </p:val>
                                        </p:tav>
                                      </p:tavLst>
                                    </p:anim>
                                    <p:anim calcmode="lin" valueType="num">
                                      <p:cBhvr additive="base">
                                        <p:cTn id="32" dur="500" fill="hold"/>
                                        <p:tgtEl>
                                          <p:spTgt spid="145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P spid="145412" grpId="0"/>
      <p:bldP spid="145413" grpId="0"/>
      <p:bldP spid="145414" grpId="0"/>
      <p:bldP spid="1454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539750" y="765175"/>
            <a:ext cx="4873625" cy="496888"/>
          </a:xfrm>
        </p:spPr>
        <p:txBody>
          <a:bodyPr/>
          <a:lstStyle/>
          <a:p>
            <a:r>
              <a:rPr lang="en-US" sz="2800" b="1"/>
              <a:t>[C] Splanchnic division</a:t>
            </a:r>
            <a:r>
              <a:rPr lang="en-US" sz="2800"/>
              <a:t> </a:t>
            </a:r>
          </a:p>
        </p:txBody>
      </p:sp>
      <p:sp>
        <p:nvSpPr>
          <p:cNvPr id="147459" name="Rectangle 3"/>
          <p:cNvSpPr>
            <a:spLocks noGrp="1" noChangeArrowheads="1"/>
          </p:cNvSpPr>
          <p:nvPr>
            <p:ph type="body" idx="1"/>
          </p:nvPr>
        </p:nvSpPr>
        <p:spPr>
          <a:xfrm>
            <a:off x="4787900" y="908050"/>
            <a:ext cx="3529013" cy="823913"/>
          </a:xfrm>
        </p:spPr>
        <p:txBody>
          <a:bodyPr/>
          <a:lstStyle/>
          <a:p>
            <a:pPr>
              <a:lnSpc>
                <a:spcPct val="90000"/>
              </a:lnSpc>
              <a:buFont typeface="Wingdings" pitchFamily="2" charset="2"/>
              <a:buNone/>
            </a:pPr>
            <a:r>
              <a:rPr lang="en-US" sz="2400" dirty="0" smtClean="0">
                <a:solidFill>
                  <a:srgbClr val="0033CC"/>
                </a:solidFill>
              </a:rPr>
              <a:t>Supply  </a:t>
            </a:r>
            <a:r>
              <a:rPr lang="en-US" sz="2400" dirty="0">
                <a:solidFill>
                  <a:srgbClr val="0033CC"/>
                </a:solidFill>
              </a:rPr>
              <a:t>abdominal and pelvic viscera </a:t>
            </a:r>
          </a:p>
        </p:txBody>
      </p:sp>
      <p:sp>
        <p:nvSpPr>
          <p:cNvPr id="147460" name="Rectangle 4"/>
          <p:cNvSpPr>
            <a:spLocks noChangeArrowheads="1"/>
          </p:cNvSpPr>
          <p:nvPr/>
        </p:nvSpPr>
        <p:spPr bwMode="auto">
          <a:xfrm>
            <a:off x="755650" y="2205038"/>
            <a:ext cx="2952750" cy="390525"/>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Char char="n"/>
            </a:pPr>
            <a:endParaRPr lang="en-US" sz="2000" b="1" dirty="0">
              <a:latin typeface="Times New Roman" pitchFamily="18" charset="0"/>
            </a:endParaRPr>
          </a:p>
        </p:txBody>
      </p:sp>
      <p:sp>
        <p:nvSpPr>
          <p:cNvPr id="147461" name="Rectangle 5"/>
          <p:cNvSpPr>
            <a:spLocks noChangeArrowheads="1"/>
          </p:cNvSpPr>
          <p:nvPr/>
        </p:nvSpPr>
        <p:spPr bwMode="auto">
          <a:xfrm>
            <a:off x="1547813" y="3716338"/>
            <a:ext cx="6553200" cy="390525"/>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endParaRPr lang="en-US" sz="2000" dirty="0">
              <a:solidFill>
                <a:srgbClr val="0033CC"/>
              </a:solidFill>
              <a:latin typeface="Times New Roman" pitchFamily="18" charset="0"/>
            </a:endParaRPr>
          </a:p>
        </p:txBody>
      </p:sp>
      <p:sp>
        <p:nvSpPr>
          <p:cNvPr id="147462" name="Rectangle 6"/>
          <p:cNvSpPr>
            <a:spLocks noChangeArrowheads="1"/>
          </p:cNvSpPr>
          <p:nvPr/>
        </p:nvSpPr>
        <p:spPr bwMode="auto">
          <a:xfrm>
            <a:off x="611188" y="4292600"/>
            <a:ext cx="6553200" cy="390525"/>
          </a:xfrm>
          <a:prstGeom prst="rect">
            <a:avLst/>
          </a:prstGeom>
          <a:noFill/>
          <a:ln w="9525">
            <a:noFill/>
            <a:miter lim="800000"/>
            <a:headEnd/>
            <a:tailEnd/>
          </a:ln>
          <a:effectLst/>
        </p:spPr>
        <p:txBody>
          <a:bodyPr/>
          <a:lstStyle/>
          <a:p>
            <a:pPr algn="l" rtl="0">
              <a:lnSpc>
                <a:spcPct val="90000"/>
              </a:lnSpc>
              <a:spcBef>
                <a:spcPct val="20000"/>
              </a:spcBef>
              <a:buClr>
                <a:srgbClr val="A50021"/>
              </a:buClr>
              <a:buSzPct val="75000"/>
            </a:pPr>
            <a:endParaRPr lang="en-US" sz="2000" dirty="0">
              <a:solidFill>
                <a:srgbClr val="0033CC"/>
              </a:solidFill>
              <a:latin typeface="Times New Roman" pitchFamily="18" charset="0"/>
            </a:endParaRPr>
          </a:p>
        </p:txBody>
      </p:sp>
      <p:sp>
        <p:nvSpPr>
          <p:cNvPr id="147463" name="Rectangle 7"/>
          <p:cNvSpPr>
            <a:spLocks noChangeArrowheads="1"/>
          </p:cNvSpPr>
          <p:nvPr/>
        </p:nvSpPr>
        <p:spPr bwMode="auto">
          <a:xfrm>
            <a:off x="539750" y="1557338"/>
            <a:ext cx="3816350" cy="390525"/>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Char char="n"/>
            </a:pPr>
            <a:r>
              <a:rPr lang="en-US" sz="2400" b="1">
                <a:latin typeface="Times New Roman" pitchFamily="18" charset="0"/>
              </a:rPr>
              <a:t>Abdominal division</a:t>
            </a:r>
            <a:r>
              <a:rPr lang="en-US" sz="2400">
                <a:latin typeface="Times New Roman" pitchFamily="18" charset="0"/>
              </a:rPr>
              <a:t> </a:t>
            </a:r>
          </a:p>
        </p:txBody>
      </p:sp>
      <p:sp>
        <p:nvSpPr>
          <p:cNvPr id="147464" name="Rectangle 8"/>
          <p:cNvSpPr>
            <a:spLocks noChangeArrowheads="1"/>
          </p:cNvSpPr>
          <p:nvPr/>
        </p:nvSpPr>
        <p:spPr bwMode="auto">
          <a:xfrm>
            <a:off x="1800225" y="3355975"/>
            <a:ext cx="5111750" cy="358775"/>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endParaRPr lang="en-US" sz="2000" dirty="0">
              <a:solidFill>
                <a:srgbClr val="FF0000"/>
              </a:solidFill>
              <a:latin typeface="Times New Roman" pitchFamily="18" charset="0"/>
            </a:endParaRPr>
          </a:p>
        </p:txBody>
      </p:sp>
      <p:sp>
        <p:nvSpPr>
          <p:cNvPr id="147465" name="Rectangle 9"/>
          <p:cNvSpPr>
            <a:spLocks noChangeArrowheads="1"/>
          </p:cNvSpPr>
          <p:nvPr/>
        </p:nvSpPr>
        <p:spPr bwMode="auto">
          <a:xfrm>
            <a:off x="1258888" y="2565401"/>
            <a:ext cx="7562850" cy="719138"/>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endParaRPr lang="en-US" sz="2000" dirty="0">
              <a:solidFill>
                <a:srgbClr val="0033CC"/>
              </a:solidFill>
              <a:latin typeface="Times New Roman" pitchFamily="18" charset="0"/>
            </a:endParaRPr>
          </a:p>
        </p:txBody>
      </p:sp>
      <p:sp>
        <p:nvSpPr>
          <p:cNvPr id="147466" name="Rectangle 10"/>
          <p:cNvSpPr>
            <a:spLocks noChangeArrowheads="1"/>
          </p:cNvSpPr>
          <p:nvPr/>
        </p:nvSpPr>
        <p:spPr bwMode="auto">
          <a:xfrm>
            <a:off x="794365" y="2238737"/>
            <a:ext cx="3887787" cy="750524"/>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400" b="1" dirty="0" smtClean="0">
                <a:latin typeface="Times New Roman" pitchFamily="18" charset="0"/>
              </a:rPr>
              <a:t>1- Gastrointestinal </a:t>
            </a:r>
            <a:r>
              <a:rPr lang="en-US" sz="2400" b="1" dirty="0">
                <a:latin typeface="Times New Roman" pitchFamily="18" charset="0"/>
              </a:rPr>
              <a:t>tract (GIT</a:t>
            </a:r>
            <a:r>
              <a:rPr lang="en-US" sz="2400" b="1" dirty="0" smtClean="0">
                <a:latin typeface="Times New Roman" pitchFamily="18" charset="0"/>
              </a:rPr>
              <a:t>)</a:t>
            </a:r>
            <a:r>
              <a:rPr lang="en-US" sz="2400" dirty="0" smtClean="0">
                <a:latin typeface="Times New Roman" pitchFamily="18" charset="0"/>
              </a:rPr>
              <a:t> </a:t>
            </a:r>
            <a:endParaRPr lang="en-US" sz="2400" dirty="0">
              <a:latin typeface="Times New Roman" pitchFamily="18" charset="0"/>
            </a:endParaRPr>
          </a:p>
        </p:txBody>
      </p:sp>
      <p:sp>
        <p:nvSpPr>
          <p:cNvPr id="147467" name="Rectangle 11"/>
          <p:cNvSpPr>
            <a:spLocks noChangeArrowheads="1"/>
          </p:cNvSpPr>
          <p:nvPr/>
        </p:nvSpPr>
        <p:spPr bwMode="auto">
          <a:xfrm>
            <a:off x="1042989" y="3035301"/>
            <a:ext cx="7561262" cy="679449"/>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000" dirty="0">
                <a:solidFill>
                  <a:srgbClr val="0033CC"/>
                </a:solidFill>
                <a:latin typeface="Times New Roman" pitchFamily="18" charset="0"/>
              </a:rPr>
              <a:t>relaxation of the wall, but constriction of the sphincters. Leading to delayed evacuation of food. </a:t>
            </a:r>
          </a:p>
        </p:txBody>
      </p:sp>
      <p:sp>
        <p:nvSpPr>
          <p:cNvPr id="147468" name="Rectangle 12"/>
          <p:cNvSpPr>
            <a:spLocks noChangeArrowheads="1"/>
          </p:cNvSpPr>
          <p:nvPr/>
        </p:nvSpPr>
        <p:spPr bwMode="auto">
          <a:xfrm>
            <a:off x="828675" y="3898902"/>
            <a:ext cx="3167261" cy="1258290"/>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endParaRPr lang="en-US" sz="2400" b="1" dirty="0" smtClean="0">
              <a:latin typeface="Times New Roman" pitchFamily="18" charset="0"/>
            </a:endParaRPr>
          </a:p>
          <a:p>
            <a:pPr marL="457200" indent="-457200" algn="l" rtl="0">
              <a:lnSpc>
                <a:spcPct val="90000"/>
              </a:lnSpc>
              <a:spcBef>
                <a:spcPct val="20000"/>
              </a:spcBef>
              <a:buClr>
                <a:srgbClr val="A50021"/>
              </a:buClr>
              <a:buSzPct val="75000"/>
              <a:buFont typeface="Wingdings" pitchFamily="2" charset="2"/>
              <a:buNone/>
            </a:pPr>
            <a:r>
              <a:rPr lang="en-US" sz="2400" b="1" dirty="0" smtClean="0">
                <a:latin typeface="Times New Roman" pitchFamily="18" charset="0"/>
              </a:rPr>
              <a:t>2- GIT </a:t>
            </a:r>
            <a:r>
              <a:rPr lang="en-US" sz="2400" b="1" dirty="0">
                <a:latin typeface="Times New Roman" pitchFamily="18" charset="0"/>
              </a:rPr>
              <a:t>secretions </a:t>
            </a:r>
          </a:p>
        </p:txBody>
      </p:sp>
      <p:sp>
        <p:nvSpPr>
          <p:cNvPr id="147469" name="Rectangle 13"/>
          <p:cNvSpPr>
            <a:spLocks noChangeArrowheads="1"/>
          </p:cNvSpPr>
          <p:nvPr/>
        </p:nvSpPr>
        <p:spPr bwMode="auto">
          <a:xfrm>
            <a:off x="4139952" y="4868862"/>
            <a:ext cx="1584176" cy="935038"/>
          </a:xfrm>
          <a:prstGeom prst="rect">
            <a:avLst/>
          </a:prstGeom>
          <a:noFill/>
          <a:ln w="9525">
            <a:noFill/>
            <a:miter lim="800000"/>
            <a:headEnd/>
            <a:tailEnd/>
          </a:ln>
          <a:effectLst/>
        </p:spPr>
        <p:txBody>
          <a:bodyPr/>
          <a:lstStyle/>
          <a:p>
            <a:pPr marL="457200" indent="-457200" algn="l" rtl="0">
              <a:lnSpc>
                <a:spcPct val="90000"/>
              </a:lnSpc>
              <a:spcBef>
                <a:spcPct val="20000"/>
              </a:spcBef>
              <a:buClr>
                <a:srgbClr val="A50021"/>
              </a:buClr>
              <a:buSzPct val="75000"/>
              <a:buFont typeface="Wingdings" pitchFamily="2" charset="2"/>
              <a:buNone/>
            </a:pPr>
            <a:r>
              <a:rPr lang="en-US" sz="2400" dirty="0">
                <a:solidFill>
                  <a:srgbClr val="FF0000"/>
                </a:solidFill>
                <a:latin typeface="Times New Roman" pitchFamily="18" charset="0"/>
              </a:rPr>
              <a:t>inhibition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7463"/>
                                        </p:tgtEl>
                                        <p:attrNameLst>
                                          <p:attrName>style.visibility</p:attrName>
                                        </p:attrNameLst>
                                      </p:cBhvr>
                                      <p:to>
                                        <p:strVal val="visible"/>
                                      </p:to>
                                    </p:set>
                                    <p:anim calcmode="lin" valueType="num">
                                      <p:cBhvr additive="base">
                                        <p:cTn id="13" dur="500" fill="hold"/>
                                        <p:tgtEl>
                                          <p:spTgt spid="147463"/>
                                        </p:tgtEl>
                                        <p:attrNameLst>
                                          <p:attrName>ppt_x</p:attrName>
                                        </p:attrNameLst>
                                      </p:cBhvr>
                                      <p:tavLst>
                                        <p:tav tm="0">
                                          <p:val>
                                            <p:strVal val="#ppt_x"/>
                                          </p:val>
                                        </p:tav>
                                        <p:tav tm="100000">
                                          <p:val>
                                            <p:strVal val="#ppt_x"/>
                                          </p:val>
                                        </p:tav>
                                      </p:tavLst>
                                    </p:anim>
                                    <p:anim calcmode="lin" valueType="num">
                                      <p:cBhvr additive="base">
                                        <p:cTn id="14" dur="500" fill="hold"/>
                                        <p:tgtEl>
                                          <p:spTgt spid="14746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147460"/>
                                        </p:tgtEl>
                                        <p:attrNameLst>
                                          <p:attrName>style.visibility</p:attrName>
                                        </p:attrNameLst>
                                      </p:cBhvr>
                                      <p:to>
                                        <p:strVal val="visible"/>
                                      </p:to>
                                    </p:set>
                                    <p:anim calcmode="lin" valueType="num">
                                      <p:cBhvr additive="base">
                                        <p:cTn id="19" dur="500" fill="hold"/>
                                        <p:tgtEl>
                                          <p:spTgt spid="147460"/>
                                        </p:tgtEl>
                                        <p:attrNameLst>
                                          <p:attrName>ppt_x</p:attrName>
                                        </p:attrNameLst>
                                      </p:cBhvr>
                                      <p:tavLst>
                                        <p:tav tm="0">
                                          <p:val>
                                            <p:strVal val="#ppt_x"/>
                                          </p:val>
                                        </p:tav>
                                        <p:tav tm="100000">
                                          <p:val>
                                            <p:strVal val="#ppt_x"/>
                                          </p:val>
                                        </p:tav>
                                      </p:tavLst>
                                    </p:anim>
                                    <p:anim calcmode="lin" valueType="num">
                                      <p:cBhvr additive="base">
                                        <p:cTn id="20" dur="500" fill="hold"/>
                                        <p:tgtEl>
                                          <p:spTgt spid="14746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nodePh="1">
                                  <p:stCondLst>
                                    <p:cond delay="0"/>
                                  </p:stCondLst>
                                  <p:endCondLst>
                                    <p:cond evt="begin" delay="0">
                                      <p:tn val="23"/>
                                    </p:cond>
                                  </p:endCondLst>
                                  <p:childTnLst>
                                    <p:set>
                                      <p:cBhvr>
                                        <p:cTn id="24" dur="1" fill="hold">
                                          <p:stCondLst>
                                            <p:cond delay="0"/>
                                          </p:stCondLst>
                                        </p:cTn>
                                        <p:tgtEl>
                                          <p:spTgt spid="147465"/>
                                        </p:tgtEl>
                                        <p:attrNameLst>
                                          <p:attrName>style.visibility</p:attrName>
                                        </p:attrNameLst>
                                      </p:cBhvr>
                                      <p:to>
                                        <p:strVal val="visible"/>
                                      </p:to>
                                    </p:set>
                                    <p:anim calcmode="lin" valueType="num">
                                      <p:cBhvr additive="base">
                                        <p:cTn id="25" dur="500" fill="hold"/>
                                        <p:tgtEl>
                                          <p:spTgt spid="147465"/>
                                        </p:tgtEl>
                                        <p:attrNameLst>
                                          <p:attrName>ppt_x</p:attrName>
                                        </p:attrNameLst>
                                      </p:cBhvr>
                                      <p:tavLst>
                                        <p:tav tm="0">
                                          <p:val>
                                            <p:strVal val="#ppt_x"/>
                                          </p:val>
                                        </p:tav>
                                        <p:tav tm="100000">
                                          <p:val>
                                            <p:strVal val="#ppt_x"/>
                                          </p:val>
                                        </p:tav>
                                      </p:tavLst>
                                    </p:anim>
                                    <p:anim calcmode="lin" valueType="num">
                                      <p:cBhvr additive="base">
                                        <p:cTn id="26" dur="500" fill="hold"/>
                                        <p:tgtEl>
                                          <p:spTgt spid="14746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nodePh="1">
                                  <p:stCondLst>
                                    <p:cond delay="0"/>
                                  </p:stCondLst>
                                  <p:endCondLst>
                                    <p:cond evt="begin" delay="0">
                                      <p:tn val="29"/>
                                    </p:cond>
                                  </p:endCondLst>
                                  <p:childTnLst>
                                    <p:set>
                                      <p:cBhvr>
                                        <p:cTn id="30" dur="1" fill="hold">
                                          <p:stCondLst>
                                            <p:cond delay="0"/>
                                          </p:stCondLst>
                                        </p:cTn>
                                        <p:tgtEl>
                                          <p:spTgt spid="147464"/>
                                        </p:tgtEl>
                                        <p:attrNameLst>
                                          <p:attrName>style.visibility</p:attrName>
                                        </p:attrNameLst>
                                      </p:cBhvr>
                                      <p:to>
                                        <p:strVal val="visible"/>
                                      </p:to>
                                    </p:set>
                                    <p:anim calcmode="lin" valueType="num">
                                      <p:cBhvr additive="base">
                                        <p:cTn id="31" dur="500" fill="hold"/>
                                        <p:tgtEl>
                                          <p:spTgt spid="147464"/>
                                        </p:tgtEl>
                                        <p:attrNameLst>
                                          <p:attrName>ppt_x</p:attrName>
                                        </p:attrNameLst>
                                      </p:cBhvr>
                                      <p:tavLst>
                                        <p:tav tm="0">
                                          <p:val>
                                            <p:strVal val="#ppt_x"/>
                                          </p:val>
                                        </p:tav>
                                        <p:tav tm="100000">
                                          <p:val>
                                            <p:strVal val="#ppt_x"/>
                                          </p:val>
                                        </p:tav>
                                      </p:tavLst>
                                    </p:anim>
                                    <p:anim calcmode="lin" valueType="num">
                                      <p:cBhvr additive="base">
                                        <p:cTn id="32" dur="500" fill="hold"/>
                                        <p:tgtEl>
                                          <p:spTgt spid="14746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nodePh="1">
                                  <p:stCondLst>
                                    <p:cond delay="0"/>
                                  </p:stCondLst>
                                  <p:endCondLst>
                                    <p:cond evt="begin" delay="0">
                                      <p:tn val="35"/>
                                    </p:cond>
                                  </p:endCondLst>
                                  <p:childTnLst>
                                    <p:set>
                                      <p:cBhvr>
                                        <p:cTn id="36" dur="1" fill="hold">
                                          <p:stCondLst>
                                            <p:cond delay="0"/>
                                          </p:stCondLst>
                                        </p:cTn>
                                        <p:tgtEl>
                                          <p:spTgt spid="147461"/>
                                        </p:tgtEl>
                                        <p:attrNameLst>
                                          <p:attrName>style.visibility</p:attrName>
                                        </p:attrNameLst>
                                      </p:cBhvr>
                                      <p:to>
                                        <p:strVal val="visible"/>
                                      </p:to>
                                    </p:set>
                                    <p:anim calcmode="lin" valueType="num">
                                      <p:cBhvr additive="base">
                                        <p:cTn id="37" dur="500" fill="hold"/>
                                        <p:tgtEl>
                                          <p:spTgt spid="147461"/>
                                        </p:tgtEl>
                                        <p:attrNameLst>
                                          <p:attrName>ppt_x</p:attrName>
                                        </p:attrNameLst>
                                      </p:cBhvr>
                                      <p:tavLst>
                                        <p:tav tm="0">
                                          <p:val>
                                            <p:strVal val="#ppt_x"/>
                                          </p:val>
                                        </p:tav>
                                        <p:tav tm="100000">
                                          <p:val>
                                            <p:strVal val="#ppt_x"/>
                                          </p:val>
                                        </p:tav>
                                      </p:tavLst>
                                    </p:anim>
                                    <p:anim calcmode="lin" valueType="num">
                                      <p:cBhvr additive="base">
                                        <p:cTn id="38" dur="500" fill="hold"/>
                                        <p:tgtEl>
                                          <p:spTgt spid="14746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nodePh="1">
                                  <p:stCondLst>
                                    <p:cond delay="0"/>
                                  </p:stCondLst>
                                  <p:endCondLst>
                                    <p:cond evt="begin" delay="0">
                                      <p:tn val="41"/>
                                    </p:cond>
                                  </p:endCondLst>
                                  <p:childTnLst>
                                    <p:set>
                                      <p:cBhvr>
                                        <p:cTn id="42" dur="1" fill="hold">
                                          <p:stCondLst>
                                            <p:cond delay="0"/>
                                          </p:stCondLst>
                                        </p:cTn>
                                        <p:tgtEl>
                                          <p:spTgt spid="147462"/>
                                        </p:tgtEl>
                                        <p:attrNameLst>
                                          <p:attrName>style.visibility</p:attrName>
                                        </p:attrNameLst>
                                      </p:cBhvr>
                                      <p:to>
                                        <p:strVal val="visible"/>
                                      </p:to>
                                    </p:set>
                                    <p:anim calcmode="lin" valueType="num">
                                      <p:cBhvr additive="base">
                                        <p:cTn id="43" dur="500" fill="hold"/>
                                        <p:tgtEl>
                                          <p:spTgt spid="147462"/>
                                        </p:tgtEl>
                                        <p:attrNameLst>
                                          <p:attrName>ppt_x</p:attrName>
                                        </p:attrNameLst>
                                      </p:cBhvr>
                                      <p:tavLst>
                                        <p:tav tm="0">
                                          <p:val>
                                            <p:strVal val="#ppt_x"/>
                                          </p:val>
                                        </p:tav>
                                        <p:tav tm="100000">
                                          <p:val>
                                            <p:strVal val="#ppt_x"/>
                                          </p:val>
                                        </p:tav>
                                      </p:tavLst>
                                    </p:anim>
                                    <p:anim calcmode="lin" valueType="num">
                                      <p:cBhvr additive="base">
                                        <p:cTn id="44" dur="500" fill="hold"/>
                                        <p:tgtEl>
                                          <p:spTgt spid="14746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7466"/>
                                        </p:tgtEl>
                                        <p:attrNameLst>
                                          <p:attrName>style.visibility</p:attrName>
                                        </p:attrNameLst>
                                      </p:cBhvr>
                                      <p:to>
                                        <p:strVal val="visible"/>
                                      </p:to>
                                    </p:set>
                                    <p:anim calcmode="lin" valueType="num">
                                      <p:cBhvr additive="base">
                                        <p:cTn id="49" dur="500" fill="hold"/>
                                        <p:tgtEl>
                                          <p:spTgt spid="147466"/>
                                        </p:tgtEl>
                                        <p:attrNameLst>
                                          <p:attrName>ppt_x</p:attrName>
                                        </p:attrNameLst>
                                      </p:cBhvr>
                                      <p:tavLst>
                                        <p:tav tm="0">
                                          <p:val>
                                            <p:strVal val="#ppt_x"/>
                                          </p:val>
                                        </p:tav>
                                        <p:tav tm="100000">
                                          <p:val>
                                            <p:strVal val="#ppt_x"/>
                                          </p:val>
                                        </p:tav>
                                      </p:tavLst>
                                    </p:anim>
                                    <p:anim calcmode="lin" valueType="num">
                                      <p:cBhvr additive="base">
                                        <p:cTn id="50" dur="500" fill="hold"/>
                                        <p:tgtEl>
                                          <p:spTgt spid="14746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7467"/>
                                        </p:tgtEl>
                                        <p:attrNameLst>
                                          <p:attrName>style.visibility</p:attrName>
                                        </p:attrNameLst>
                                      </p:cBhvr>
                                      <p:to>
                                        <p:strVal val="visible"/>
                                      </p:to>
                                    </p:set>
                                    <p:anim calcmode="lin" valueType="num">
                                      <p:cBhvr additive="base">
                                        <p:cTn id="55" dur="500" fill="hold"/>
                                        <p:tgtEl>
                                          <p:spTgt spid="147467"/>
                                        </p:tgtEl>
                                        <p:attrNameLst>
                                          <p:attrName>ppt_x</p:attrName>
                                        </p:attrNameLst>
                                      </p:cBhvr>
                                      <p:tavLst>
                                        <p:tav tm="0">
                                          <p:val>
                                            <p:strVal val="#ppt_x"/>
                                          </p:val>
                                        </p:tav>
                                        <p:tav tm="100000">
                                          <p:val>
                                            <p:strVal val="#ppt_x"/>
                                          </p:val>
                                        </p:tav>
                                      </p:tavLst>
                                    </p:anim>
                                    <p:anim calcmode="lin" valueType="num">
                                      <p:cBhvr additive="base">
                                        <p:cTn id="56" dur="500" fill="hold"/>
                                        <p:tgtEl>
                                          <p:spTgt spid="14746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7468"/>
                                        </p:tgtEl>
                                        <p:attrNameLst>
                                          <p:attrName>style.visibility</p:attrName>
                                        </p:attrNameLst>
                                      </p:cBhvr>
                                      <p:to>
                                        <p:strVal val="visible"/>
                                      </p:to>
                                    </p:set>
                                    <p:anim calcmode="lin" valueType="num">
                                      <p:cBhvr additive="base">
                                        <p:cTn id="61" dur="500" fill="hold"/>
                                        <p:tgtEl>
                                          <p:spTgt spid="147468"/>
                                        </p:tgtEl>
                                        <p:attrNameLst>
                                          <p:attrName>ppt_x</p:attrName>
                                        </p:attrNameLst>
                                      </p:cBhvr>
                                      <p:tavLst>
                                        <p:tav tm="0">
                                          <p:val>
                                            <p:strVal val="#ppt_x"/>
                                          </p:val>
                                        </p:tav>
                                        <p:tav tm="100000">
                                          <p:val>
                                            <p:strVal val="#ppt_x"/>
                                          </p:val>
                                        </p:tav>
                                      </p:tavLst>
                                    </p:anim>
                                    <p:anim calcmode="lin" valueType="num">
                                      <p:cBhvr additive="base">
                                        <p:cTn id="62" dur="500" fill="hold"/>
                                        <p:tgtEl>
                                          <p:spTgt spid="14746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7469"/>
                                        </p:tgtEl>
                                        <p:attrNameLst>
                                          <p:attrName>style.visibility</p:attrName>
                                        </p:attrNameLst>
                                      </p:cBhvr>
                                      <p:to>
                                        <p:strVal val="visible"/>
                                      </p:to>
                                    </p:set>
                                    <p:anim calcmode="lin" valueType="num">
                                      <p:cBhvr additive="base">
                                        <p:cTn id="67" dur="500" fill="hold"/>
                                        <p:tgtEl>
                                          <p:spTgt spid="147469"/>
                                        </p:tgtEl>
                                        <p:attrNameLst>
                                          <p:attrName>ppt_x</p:attrName>
                                        </p:attrNameLst>
                                      </p:cBhvr>
                                      <p:tavLst>
                                        <p:tav tm="0">
                                          <p:val>
                                            <p:strVal val="#ppt_x"/>
                                          </p:val>
                                        </p:tav>
                                        <p:tav tm="100000">
                                          <p:val>
                                            <p:strVal val="#ppt_x"/>
                                          </p:val>
                                        </p:tav>
                                      </p:tavLst>
                                    </p:anim>
                                    <p:anim calcmode="lin" valueType="num">
                                      <p:cBhvr additive="base">
                                        <p:cTn id="68" dur="500" fill="hold"/>
                                        <p:tgtEl>
                                          <p:spTgt spid="1474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P spid="147460" grpId="0"/>
      <p:bldP spid="147461" grpId="0"/>
      <p:bldP spid="147462" grpId="0"/>
      <p:bldP spid="147463" grpId="0"/>
      <p:bldP spid="147464" grpId="0"/>
      <p:bldP spid="147465" grpId="0"/>
      <p:bldP spid="147466" grpId="0"/>
      <p:bldP spid="147467" grpId="0"/>
      <p:bldP spid="147468" grpId="0"/>
      <p:bldP spid="147469" grpId="0"/>
    </p:bldLst>
  </p:timing>
</p:sld>
</file>

<file path=ppt/theme/theme1.xml><?xml version="1.0" encoding="utf-8"?>
<a:theme xmlns:a="http://schemas.openxmlformats.org/drawingml/2006/main" name="11_Nature">
  <a:themeElements>
    <a:clrScheme name="11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11_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1_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11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11_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11_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11_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Nature">
  <a:themeElements>
    <a:clrScheme name="13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13_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3_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13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13_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13_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13_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Nature">
  <a:themeElements>
    <a:clrScheme name="14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14_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4_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14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14_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14_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14_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1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themeOverride>
</file>

<file path=docProps/app.xml><?xml version="1.0" encoding="utf-8"?>
<Properties xmlns="http://schemas.openxmlformats.org/officeDocument/2006/extended-properties" xmlns:vt="http://schemas.openxmlformats.org/officeDocument/2006/docPropsVTypes">
  <TotalTime>1801</TotalTime>
  <Words>760</Words>
  <Application>Microsoft Office PowerPoint</Application>
  <PresentationFormat>On-screen Show (4:3)</PresentationFormat>
  <Paragraphs>82</Paragraphs>
  <Slides>29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Arial Black</vt:lpstr>
      <vt:lpstr>Times New Roman</vt:lpstr>
      <vt:lpstr>Wingdings</vt:lpstr>
      <vt:lpstr>11_Nature</vt:lpstr>
      <vt:lpstr>13_Nature</vt:lpstr>
      <vt:lpstr>14_Nature</vt:lpstr>
      <vt:lpstr>PowerPoint Presentation</vt:lpstr>
      <vt:lpstr>The Sympathetic division  it also  named the thoraco-lumbar outflow  The Parasympathetic division It is also named the Cranio-sacral outflow  </vt:lpstr>
      <vt:lpstr>distributions of the sympathetic system </vt:lpstr>
      <vt:lpstr>PowerPoint Presentation</vt:lpstr>
      <vt:lpstr>2-Glands: </vt:lpstr>
      <vt:lpstr>3-Skin </vt:lpstr>
      <vt:lpstr>[B] Cardiopulmonary  (thoracic) division </vt:lpstr>
      <vt:lpstr>2-The Lung </vt:lpstr>
      <vt:lpstr>[C] Splanchnic division </vt:lpstr>
      <vt:lpstr>3-The splanchinic vessels </vt:lpstr>
      <vt:lpstr>8- The adrenal medulla </vt:lpstr>
      <vt:lpstr>-  Pelvic division </vt:lpstr>
      <vt:lpstr>PowerPoint Presentation</vt:lpstr>
      <vt:lpstr>[D] Somatic division </vt:lpstr>
      <vt:lpstr>PowerPoint Presentation</vt:lpstr>
      <vt:lpstr>General function of sympathetic N.S </vt:lpstr>
      <vt:lpstr>II-In emergency conditions  (The alarm or Stress response) </vt:lpstr>
      <vt:lpstr>II-In emergency conditions  (The alarm or Stress response) </vt:lpstr>
      <vt:lpstr>II-In emergency conditions  (The alarm or Stress response)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vortex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Muhammad</dc:creator>
  <cp:lastModifiedBy>DELL</cp:lastModifiedBy>
  <cp:revision>295</cp:revision>
  <dcterms:created xsi:type="dcterms:W3CDTF">2009-11-10T16:36:03Z</dcterms:created>
  <dcterms:modified xsi:type="dcterms:W3CDTF">2023-04-26T04:10:24Z</dcterms:modified>
</cp:coreProperties>
</file>