
<file path=[Content_Types].xml><?xml version="1.0" encoding="utf-8"?>
<Types xmlns="http://schemas.openxmlformats.org/package/2006/content-types">
  <Default Extension="png" ContentType="image/png"/>
  <Default Extension="jpeg" ContentType="image/jpeg"/>
  <Default Extension="JPG" ContentType="image/.jp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comments/comment1.xml" ContentType="application/vnd.openxmlformats-officedocument.presentationml.comment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xml" ContentType="application/vnd.openxmlformats-officedocument.presentationml.slide+xml"/>
  <Override PartName="/ppt/slides/slide470.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2" r:id="rId3"/>
    <p:sldMasterId id="2147483675" r:id="rId4"/>
    <p:sldMasterId id="2147483687" r:id="rId5"/>
    <p:sldMasterId id="2147483699" r:id="rId6"/>
    <p:sldMasterId id="2147483712" r:id="rId7"/>
  </p:sldMasterIdLst>
  <p:notesMasterIdLst>
    <p:notesMasterId r:id="rId9"/>
  </p:notesMasterIdLst>
  <p:sldIdLst>
    <p:sldId id="630" r:id="rId8"/>
    <p:sldId id="1490" r:id="rId10"/>
    <p:sldId id="1970" r:id="rId11"/>
    <p:sldId id="1971" r:id="rId12"/>
    <p:sldId id="1972" r:id="rId13"/>
    <p:sldId id="1973" r:id="rId14"/>
    <p:sldId id="1974" r:id="rId15"/>
    <p:sldId id="1975" r:id="rId16"/>
    <p:sldId id="1976" r:id="rId17"/>
    <p:sldId id="1977" r:id="rId18"/>
    <p:sldId id="1978" r:id="rId19"/>
    <p:sldId id="1979" r:id="rId20"/>
    <p:sldId id="1980" r:id="rId21"/>
    <p:sldId id="1981" r:id="rId22"/>
    <p:sldId id="1982" r:id="rId23"/>
    <p:sldId id="1983" r:id="rId24"/>
    <p:sldId id="1984" r:id="rId25"/>
    <p:sldId id="1985" r:id="rId26"/>
    <p:sldId id="1986" r:id="rId27"/>
    <p:sldId id="1987" r:id="rId28"/>
    <p:sldId id="1988" r:id="rId29"/>
    <p:sldId id="1989" r:id="rId30"/>
    <p:sldId id="1990" r:id="rId31"/>
    <p:sldId id="1991" r:id="rId32"/>
    <p:sldId id="1992" r:id="rId33"/>
    <p:sldId id="1993" r:id="rId34"/>
    <p:sldId id="1994" r:id="rId35"/>
    <p:sldId id="1995" r:id="rId36"/>
    <p:sldId id="1996" r:id="rId37"/>
    <p:sldId id="1997" r:id="rId38"/>
    <p:sldId id="1998" r:id="rId39"/>
    <p:sldId id="1999" r:id="rId40"/>
    <p:sldId id="2000" r:id="rId41"/>
    <p:sldId id="2001" r:id="rId42"/>
    <p:sldId id="2002" r:id="rId43"/>
    <p:sldId id="2003" r:id="rId44"/>
    <p:sldId id="2004" r:id="rId45"/>
    <p:sldId id="2005" r:id="rId46"/>
    <p:sldId id="2006" r:id="rId47"/>
    <p:sldId id="2007" r:id="rId48"/>
    <p:sldId id="2008" r:id="rId49"/>
    <p:sldId id="2009" r:id="rId50"/>
    <p:sldId id="2010" r:id="rId51"/>
    <p:sldId id="2011" r:id="rId52"/>
    <p:sldId id="2012" r:id="rId53"/>
    <p:sldId id="2013" r:id="rId54"/>
    <p:sldId id="2014" r:id="rId55"/>
    <p:sldId id="2015" r:id="rId56"/>
    <p:sldId id="2016" r:id="rId57"/>
    <p:sldId id="2017" r:id="rId58"/>
    <p:sldId id="2018" r:id="rId59"/>
    <p:sldId id="2019" r:id="rId60"/>
    <p:sldId id="2020" r:id="rId61"/>
    <p:sldId id="2021" r:id="rId62"/>
    <p:sldId id="2022" r:id="rId63"/>
    <p:sldId id="2023" r:id="rId64"/>
    <p:sldId id="2024" r:id="rId65"/>
    <p:sldId id="2025" r:id="rId66"/>
    <p:sldId id="2026" r:id="rId67"/>
    <p:sldId id="2027" r:id="rId68"/>
    <p:sldId id="2028" r:id="rId69"/>
    <p:sldId id="2029" r:id="rId70"/>
    <p:sldId id="2030" r:id="rId71"/>
    <p:sldId id="2031" r:id="rId72"/>
    <p:sldId id="2032" r:id="rId73"/>
    <p:sldId id="2033" r:id="rId74"/>
    <p:sldId id="2034" r:id="rId75"/>
    <p:sldId id="2035" r:id="rId76"/>
    <p:sldId id="2053" r:id="rId77"/>
    <p:sldId id="2036" r:id="rId78"/>
    <p:sldId id="2037" r:id="rId79"/>
    <p:sldId id="2038" r:id="rId80"/>
    <p:sldId id="2039" r:id="rId81"/>
    <p:sldId id="2040" r:id="rId82"/>
    <p:sldId id="2041" r:id="rId83"/>
    <p:sldId id="2042" r:id="rId84"/>
    <p:sldId id="2043" r:id="rId85"/>
    <p:sldId id="2044" r:id="rId86"/>
    <p:sldId id="2045" r:id="rId87"/>
    <p:sldId id="2046" r:id="rId88"/>
    <p:sldId id="2047" r:id="rId89"/>
    <p:sldId id="2048" r:id="rId90"/>
    <p:sldId id="2049" r:id="rId91"/>
    <p:sldId id="2050" r:id="rId92"/>
    <p:sldId id="2051" r:id="rId93"/>
    <p:sldId id="2052" r:id="rId94"/>
    <p:sldId id="274" r:id="rId95"/>
    <p:sldId id="275" r:id="rId96"/>
    <p:sldId id="276" r:id="rId97"/>
    <p:sldId id="277" r:id="rId98"/>
    <p:sldId id="278" r:id="rId99"/>
    <p:sldId id="279" r:id="rId100"/>
    <p:sldId id="280" r:id="rId101"/>
    <p:sldId id="281" r:id="rId102"/>
    <p:sldId id="2430" r:id="rId103"/>
    <p:sldId id="2431" r:id="rId104"/>
    <p:sldId id="2432" r:id="rId105"/>
    <p:sldId id="2433" r:id="rId106"/>
    <p:sldId id="2434" r:id="rId107"/>
    <p:sldId id="2435" r:id="rId108"/>
    <p:sldId id="2436" r:id="rId109"/>
    <p:sldId id="2437" r:id="rId110"/>
    <p:sldId id="2438" r:id="rId111"/>
    <p:sldId id="2439" r:id="rId112"/>
    <p:sldId id="2440" r:id="rId113"/>
    <p:sldId id="2441" r:id="rId114"/>
    <p:sldId id="2442" r:id="rId115"/>
    <p:sldId id="2443" r:id="rId116"/>
    <p:sldId id="2444" r:id="rId117"/>
    <p:sldId id="2445" r:id="rId118"/>
    <p:sldId id="2446" r:id="rId119"/>
    <p:sldId id="2447" r:id="rId120"/>
    <p:sldId id="2448" r:id="rId121"/>
    <p:sldId id="2449" r:id="rId122"/>
    <p:sldId id="2450" r:id="rId123"/>
    <p:sldId id="2451" r:id="rId124"/>
    <p:sldId id="2452" r:id="rId125"/>
    <p:sldId id="2453" r:id="rId126"/>
    <p:sldId id="2454" r:id="rId127"/>
    <p:sldId id="2455" r:id="rId128"/>
    <p:sldId id="1535" r:id="rId129"/>
    <p:sldId id="1579" r:id="rId130"/>
    <p:sldId id="1581" r:id="rId131"/>
    <p:sldId id="1580" r:id="rId132"/>
    <p:sldId id="1584" r:id="rId133"/>
    <p:sldId id="1585" r:id="rId134"/>
    <p:sldId id="1587" r:id="rId135"/>
    <p:sldId id="1588" r:id="rId136"/>
    <p:sldId id="1582" r:id="rId137"/>
    <p:sldId id="1583" r:id="rId138"/>
    <p:sldId id="1586" r:id="rId139"/>
    <p:sldId id="1578" r:id="rId140"/>
    <p:sldId id="1565" r:id="rId141"/>
    <p:sldId id="1566" r:id="rId142"/>
    <p:sldId id="1567" r:id="rId143"/>
    <p:sldId id="1568" r:id="rId144"/>
    <p:sldId id="1569" r:id="rId145"/>
    <p:sldId id="1570" r:id="rId146"/>
    <p:sldId id="1571" r:id="rId147"/>
    <p:sldId id="1572" r:id="rId148"/>
    <p:sldId id="1573" r:id="rId149"/>
    <p:sldId id="1574" r:id="rId150"/>
    <p:sldId id="1575" r:id="rId151"/>
    <p:sldId id="1576" r:id="rId152"/>
    <p:sldId id="1577" r:id="rId153"/>
    <p:sldId id="1555" r:id="rId154"/>
    <p:sldId id="1549" r:id="rId155"/>
    <p:sldId id="1550" r:id="rId156"/>
    <p:sldId id="1551" r:id="rId157"/>
    <p:sldId id="1552" r:id="rId158"/>
    <p:sldId id="1553" r:id="rId159"/>
    <p:sldId id="1554" r:id="rId160"/>
    <p:sldId id="1557" r:id="rId161"/>
    <p:sldId id="1546" r:id="rId162"/>
    <p:sldId id="1558" r:id="rId163"/>
    <p:sldId id="1560" r:id="rId164"/>
    <p:sldId id="1559" r:id="rId165"/>
    <p:sldId id="1561" r:id="rId166"/>
    <p:sldId id="1562" r:id="rId167"/>
    <p:sldId id="1563" r:id="rId168"/>
    <p:sldId id="1548" r:id="rId169"/>
    <p:sldId id="1536" r:id="rId170"/>
    <p:sldId id="1537" r:id="rId171"/>
    <p:sldId id="1538" r:id="rId172"/>
    <p:sldId id="1539" r:id="rId173"/>
    <p:sldId id="1540" r:id="rId174"/>
    <p:sldId id="1541" r:id="rId175"/>
    <p:sldId id="1542" r:id="rId176"/>
    <p:sldId id="1543" r:id="rId177"/>
    <p:sldId id="1544" r:id="rId178"/>
    <p:sldId id="1520" r:id="rId179"/>
    <p:sldId id="1522" r:id="rId180"/>
    <p:sldId id="1523" r:id="rId181"/>
    <p:sldId id="1524" r:id="rId182"/>
    <p:sldId id="1525" r:id="rId183"/>
    <p:sldId id="1526" r:id="rId184"/>
    <p:sldId id="1527" r:id="rId185"/>
    <p:sldId id="1528" r:id="rId186"/>
    <p:sldId id="1529" r:id="rId187"/>
    <p:sldId id="1530" r:id="rId188"/>
    <p:sldId id="265" r:id="rId189"/>
    <p:sldId id="266" r:id="rId190"/>
    <p:sldId id="1531" r:id="rId191"/>
    <p:sldId id="1532" r:id="rId192"/>
    <p:sldId id="1533" r:id="rId193"/>
    <p:sldId id="1534" r:id="rId194"/>
    <p:sldId id="271" r:id="rId195"/>
    <p:sldId id="272" r:id="rId196"/>
    <p:sldId id="273" r:id="rId197"/>
    <p:sldId id="1506" r:id="rId198"/>
    <p:sldId id="1507" r:id="rId199"/>
    <p:sldId id="1508" r:id="rId200"/>
    <p:sldId id="1511" r:id="rId201"/>
    <p:sldId id="1515" r:id="rId202"/>
    <p:sldId id="1514" r:id="rId203"/>
    <p:sldId id="1513" r:id="rId204"/>
    <p:sldId id="1512" r:id="rId205"/>
    <p:sldId id="1509" r:id="rId206"/>
    <p:sldId id="1510" r:id="rId207"/>
    <p:sldId id="1519" r:id="rId208"/>
    <p:sldId id="1518" r:id="rId209"/>
    <p:sldId id="1517" r:id="rId210"/>
    <p:sldId id="1242" r:id="rId211"/>
    <p:sldId id="1500" r:id="rId212"/>
    <p:sldId id="1501" r:id="rId213"/>
    <p:sldId id="1502" r:id="rId214"/>
    <p:sldId id="259" r:id="rId215"/>
    <p:sldId id="1503" r:id="rId216"/>
    <p:sldId id="1504" r:id="rId217"/>
    <p:sldId id="1505" r:id="rId218"/>
    <p:sldId id="263" r:id="rId219"/>
    <p:sldId id="264" r:id="rId220"/>
    <p:sldId id="267" r:id="rId221"/>
    <p:sldId id="268" r:id="rId222"/>
    <p:sldId id="269" r:id="rId223"/>
    <p:sldId id="270" r:id="rId224"/>
    <p:sldId id="1499" r:id="rId225"/>
    <p:sldId id="1478" r:id="rId226"/>
    <p:sldId id="1479" r:id="rId227"/>
    <p:sldId id="1480" r:id="rId228"/>
    <p:sldId id="1481" r:id="rId229"/>
    <p:sldId id="1482" r:id="rId230"/>
    <p:sldId id="1483" r:id="rId231"/>
    <p:sldId id="1484" r:id="rId232"/>
    <p:sldId id="1485" r:id="rId233"/>
    <p:sldId id="1486" r:id="rId234"/>
    <p:sldId id="1487" r:id="rId235"/>
    <p:sldId id="1488" r:id="rId236"/>
    <p:sldId id="1489" r:id="rId237"/>
    <p:sldId id="1476" r:id="rId238"/>
    <p:sldId id="1243" r:id="rId239"/>
    <p:sldId id="1244" r:id="rId240"/>
    <p:sldId id="1245" r:id="rId241"/>
    <p:sldId id="1246" r:id="rId242"/>
    <p:sldId id="1247" r:id="rId243"/>
    <p:sldId id="1248" r:id="rId244"/>
    <p:sldId id="1249" r:id="rId245"/>
    <p:sldId id="1250" r:id="rId246"/>
    <p:sldId id="1251" r:id="rId247"/>
    <p:sldId id="1252" r:id="rId248"/>
    <p:sldId id="256" r:id="rId249"/>
    <p:sldId id="1019" r:id="rId250"/>
    <p:sldId id="1020" r:id="rId251"/>
    <p:sldId id="1022" r:id="rId252"/>
    <p:sldId id="1023" r:id="rId253"/>
    <p:sldId id="1024" r:id="rId254"/>
    <p:sldId id="1025" r:id="rId255"/>
    <p:sldId id="1026" r:id="rId256"/>
    <p:sldId id="1027" r:id="rId257"/>
    <p:sldId id="1028" r:id="rId258"/>
    <p:sldId id="1018" r:id="rId259"/>
    <p:sldId id="258" r:id="rId260"/>
    <p:sldId id="257" r:id="rId261"/>
    <p:sldId id="260" r:id="rId262"/>
    <p:sldId id="261" r:id="rId263"/>
    <p:sldId id="262" r:id="rId264"/>
    <p:sldId id="626" r:id="rId265"/>
    <p:sldId id="627" r:id="rId266"/>
    <p:sldId id="628" r:id="rId267"/>
    <p:sldId id="629" r:id="rId268"/>
    <p:sldId id="631" r:id="rId269"/>
    <p:sldId id="632" r:id="rId270"/>
    <p:sldId id="633" r:id="rId271"/>
    <p:sldId id="634" r:id="rId272"/>
    <p:sldId id="635" r:id="rId273"/>
    <p:sldId id="636" r:id="rId274"/>
    <p:sldId id="637" r:id="rId275"/>
    <p:sldId id="638" r:id="rId276"/>
    <p:sldId id="639" r:id="rId277"/>
    <p:sldId id="640" r:id="rId278"/>
    <p:sldId id="641" r:id="rId279"/>
    <p:sldId id="642" r:id="rId280"/>
    <p:sldId id="643" r:id="rId281"/>
    <p:sldId id="1492" r:id="rId282"/>
    <p:sldId id="1493" r:id="rId283"/>
    <p:sldId id="1494" r:id="rId284"/>
    <p:sldId id="1495" r:id="rId285"/>
    <p:sldId id="1496" r:id="rId286"/>
    <p:sldId id="1497" r:id="rId287"/>
    <p:sldId id="1498" r:id="rId288"/>
    <p:sldId id="644" r:id="rId289"/>
    <p:sldId id="645" r:id="rId290"/>
    <p:sldId id="646" r:id="rId291"/>
    <p:sldId id="647" r:id="rId292"/>
    <p:sldId id="648" r:id="rId293"/>
    <p:sldId id="649" r:id="rId294"/>
    <p:sldId id="833" r:id="rId295"/>
    <p:sldId id="650" r:id="rId296"/>
    <p:sldId id="651" r:id="rId297"/>
    <p:sldId id="652" r:id="rId298"/>
    <p:sldId id="653" r:id="rId299"/>
    <p:sldId id="654" r:id="rId300"/>
    <p:sldId id="655" r:id="rId301"/>
    <p:sldId id="656" r:id="rId302"/>
    <p:sldId id="657" r:id="rId303"/>
    <p:sldId id="658" r:id="rId304"/>
    <p:sldId id="659" r:id="rId305"/>
    <p:sldId id="660" r:id="rId306"/>
    <p:sldId id="661" r:id="rId307"/>
    <p:sldId id="662" r:id="rId308"/>
    <p:sldId id="663" r:id="rId309"/>
    <p:sldId id="664" r:id="rId310"/>
    <p:sldId id="665" r:id="rId311"/>
    <p:sldId id="666" r:id="rId312"/>
    <p:sldId id="667" r:id="rId313"/>
    <p:sldId id="668" r:id="rId314"/>
    <p:sldId id="669" r:id="rId315"/>
    <p:sldId id="670" r:id="rId316"/>
    <p:sldId id="671" r:id="rId317"/>
    <p:sldId id="672" r:id="rId318"/>
    <p:sldId id="673" r:id="rId319"/>
    <p:sldId id="674" r:id="rId320"/>
    <p:sldId id="675" r:id="rId321"/>
    <p:sldId id="676" r:id="rId322"/>
    <p:sldId id="677" r:id="rId323"/>
    <p:sldId id="678" r:id="rId324"/>
    <p:sldId id="679" r:id="rId325"/>
    <p:sldId id="680" r:id="rId326"/>
    <p:sldId id="681" r:id="rId327"/>
    <p:sldId id="682" r:id="rId328"/>
    <p:sldId id="683" r:id="rId329"/>
    <p:sldId id="684" r:id="rId330"/>
    <p:sldId id="685" r:id="rId331"/>
    <p:sldId id="686" r:id="rId332"/>
    <p:sldId id="687" r:id="rId333"/>
    <p:sldId id="688" r:id="rId334"/>
    <p:sldId id="689" r:id="rId335"/>
    <p:sldId id="690" r:id="rId336"/>
    <p:sldId id="691" r:id="rId337"/>
    <p:sldId id="692" r:id="rId338"/>
    <p:sldId id="693" r:id="rId339"/>
    <p:sldId id="694" r:id="rId340"/>
    <p:sldId id="695" r:id="rId341"/>
    <p:sldId id="696" r:id="rId342"/>
    <p:sldId id="697" r:id="rId343"/>
    <p:sldId id="698" r:id="rId344"/>
    <p:sldId id="699" r:id="rId345"/>
    <p:sldId id="700" r:id="rId346"/>
    <p:sldId id="701" r:id="rId347"/>
    <p:sldId id="702" r:id="rId348"/>
    <p:sldId id="703" r:id="rId349"/>
    <p:sldId id="704" r:id="rId350"/>
    <p:sldId id="705" r:id="rId351"/>
    <p:sldId id="706" r:id="rId352"/>
    <p:sldId id="707" r:id="rId353"/>
    <p:sldId id="708" r:id="rId354"/>
    <p:sldId id="709" r:id="rId355"/>
    <p:sldId id="710" r:id="rId356"/>
    <p:sldId id="711" r:id="rId357"/>
    <p:sldId id="712" r:id="rId358"/>
    <p:sldId id="713" r:id="rId359"/>
    <p:sldId id="714" r:id="rId360"/>
    <p:sldId id="715" r:id="rId361"/>
    <p:sldId id="716" r:id="rId362"/>
    <p:sldId id="717" r:id="rId363"/>
    <p:sldId id="718" r:id="rId364"/>
    <p:sldId id="719" r:id="rId365"/>
    <p:sldId id="720" r:id="rId366"/>
    <p:sldId id="721" r:id="rId367"/>
    <p:sldId id="722" r:id="rId368"/>
    <p:sldId id="723" r:id="rId369"/>
    <p:sldId id="724" r:id="rId370"/>
    <p:sldId id="725" r:id="rId371"/>
    <p:sldId id="726" r:id="rId372"/>
    <p:sldId id="727" r:id="rId373"/>
    <p:sldId id="728" r:id="rId374"/>
    <p:sldId id="729" r:id="rId375"/>
    <p:sldId id="730" r:id="rId376"/>
    <p:sldId id="731" r:id="rId377"/>
    <p:sldId id="732" r:id="rId378"/>
    <p:sldId id="733" r:id="rId379"/>
    <p:sldId id="734" r:id="rId380"/>
    <p:sldId id="735" r:id="rId381"/>
    <p:sldId id="736" r:id="rId382"/>
    <p:sldId id="737" r:id="rId383"/>
    <p:sldId id="738" r:id="rId384"/>
    <p:sldId id="739" r:id="rId385"/>
    <p:sldId id="740" r:id="rId386"/>
    <p:sldId id="741" r:id="rId387"/>
    <p:sldId id="742" r:id="rId388"/>
    <p:sldId id="743" r:id="rId389"/>
    <p:sldId id="744" r:id="rId390"/>
    <p:sldId id="745" r:id="rId391"/>
    <p:sldId id="746" r:id="rId392"/>
    <p:sldId id="747" r:id="rId393"/>
    <p:sldId id="748" r:id="rId394"/>
    <p:sldId id="749" r:id="rId395"/>
    <p:sldId id="750" r:id="rId396"/>
    <p:sldId id="751" r:id="rId397"/>
    <p:sldId id="752" r:id="rId398"/>
    <p:sldId id="753" r:id="rId399"/>
    <p:sldId id="754" r:id="rId400"/>
    <p:sldId id="755" r:id="rId401"/>
    <p:sldId id="756" r:id="rId402"/>
    <p:sldId id="757" r:id="rId403"/>
    <p:sldId id="758" r:id="rId404"/>
    <p:sldId id="759" r:id="rId405"/>
    <p:sldId id="760" r:id="rId406"/>
    <p:sldId id="761" r:id="rId407"/>
    <p:sldId id="762" r:id="rId408"/>
    <p:sldId id="763" r:id="rId409"/>
    <p:sldId id="764" r:id="rId410"/>
    <p:sldId id="765" r:id="rId411"/>
    <p:sldId id="766" r:id="rId412"/>
    <p:sldId id="767" r:id="rId413"/>
    <p:sldId id="768" r:id="rId414"/>
    <p:sldId id="769" r:id="rId415"/>
    <p:sldId id="770" r:id="rId416"/>
    <p:sldId id="771" r:id="rId417"/>
    <p:sldId id="772" r:id="rId418"/>
    <p:sldId id="773" r:id="rId419"/>
    <p:sldId id="774" r:id="rId420"/>
    <p:sldId id="775" r:id="rId421"/>
    <p:sldId id="776" r:id="rId422"/>
    <p:sldId id="777" r:id="rId423"/>
    <p:sldId id="778" r:id="rId424"/>
    <p:sldId id="779" r:id="rId425"/>
    <p:sldId id="780" r:id="rId426"/>
    <p:sldId id="781" r:id="rId427"/>
    <p:sldId id="782" r:id="rId428"/>
    <p:sldId id="783" r:id="rId429"/>
    <p:sldId id="784" r:id="rId430"/>
    <p:sldId id="785" r:id="rId431"/>
    <p:sldId id="786" r:id="rId432"/>
    <p:sldId id="787" r:id="rId433"/>
    <p:sldId id="788" r:id="rId434"/>
    <p:sldId id="789" r:id="rId435"/>
    <p:sldId id="790" r:id="rId436"/>
    <p:sldId id="791" r:id="rId437"/>
    <p:sldId id="792" r:id="rId438"/>
    <p:sldId id="793" r:id="rId439"/>
    <p:sldId id="794" r:id="rId440"/>
    <p:sldId id="795" r:id="rId441"/>
    <p:sldId id="796" r:id="rId442"/>
    <p:sldId id="797" r:id="rId443"/>
    <p:sldId id="798" r:id="rId444"/>
    <p:sldId id="799" r:id="rId445"/>
    <p:sldId id="800" r:id="rId446"/>
    <p:sldId id="801" r:id="rId447"/>
    <p:sldId id="802" r:id="rId448"/>
    <p:sldId id="803" r:id="rId449"/>
    <p:sldId id="804" r:id="rId450"/>
    <p:sldId id="805" r:id="rId451"/>
    <p:sldId id="806" r:id="rId452"/>
    <p:sldId id="807" r:id="rId453"/>
    <p:sldId id="808" r:id="rId454"/>
    <p:sldId id="809" r:id="rId455"/>
    <p:sldId id="810" r:id="rId456"/>
    <p:sldId id="811" r:id="rId457"/>
    <p:sldId id="812" r:id="rId458"/>
    <p:sldId id="813" r:id="rId459"/>
    <p:sldId id="814" r:id="rId460"/>
    <p:sldId id="815" r:id="rId461"/>
    <p:sldId id="816" r:id="rId462"/>
    <p:sldId id="817" r:id="rId463"/>
    <p:sldId id="818" r:id="rId464"/>
    <p:sldId id="819" r:id="rId465"/>
    <p:sldId id="820" r:id="rId466"/>
    <p:sldId id="821" r:id="rId467"/>
    <p:sldId id="822" r:id="rId468"/>
    <p:sldId id="823" r:id="rId469"/>
    <p:sldId id="824" r:id="rId470"/>
    <p:sldId id="825" r:id="rId471"/>
    <p:sldId id="826" r:id="rId472"/>
    <p:sldId id="827" r:id="rId473"/>
    <p:sldId id="828" r:id="rId474"/>
    <p:sldId id="829" r:id="rId475"/>
    <p:sldId id="830" r:id="rId476"/>
    <p:sldId id="831" r:id="rId477"/>
    <p:sldId id="832" r:id="rId47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اباء الحميدي" initials="اباء"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A98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017" autoAdjust="0"/>
    <p:restoredTop sz="94660"/>
  </p:normalViewPr>
  <p:slideViewPr>
    <p:cSldViewPr snapToGrid="0">
      <p:cViewPr varScale="1">
        <p:scale>
          <a:sx n="86" d="100"/>
          <a:sy n="86" d="100"/>
        </p:scale>
        <p:origin x="696" y="6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9" Type="http://schemas.openxmlformats.org/officeDocument/2006/relationships/slide" Target="slides/slide91.xml"/><Relationship Id="rId98" Type="http://schemas.openxmlformats.org/officeDocument/2006/relationships/slide" Target="slides/slide90.xml"/><Relationship Id="rId97" Type="http://schemas.openxmlformats.org/officeDocument/2006/relationships/slide" Target="slides/slide89.xml"/><Relationship Id="rId96" Type="http://schemas.openxmlformats.org/officeDocument/2006/relationships/slide" Target="slides/slide88.xml"/><Relationship Id="rId95" Type="http://schemas.openxmlformats.org/officeDocument/2006/relationships/slide" Target="slides/slide87.xml"/><Relationship Id="rId94" Type="http://schemas.openxmlformats.org/officeDocument/2006/relationships/slide" Target="slides/slide86.xml"/><Relationship Id="rId93" Type="http://schemas.openxmlformats.org/officeDocument/2006/relationships/slide" Target="slides/slide85.xml"/><Relationship Id="rId92" Type="http://schemas.openxmlformats.org/officeDocument/2006/relationships/slide" Target="slides/slide84.xml"/><Relationship Id="rId91" Type="http://schemas.openxmlformats.org/officeDocument/2006/relationships/slide" Target="slides/slide83.xml"/><Relationship Id="rId90" Type="http://schemas.openxmlformats.org/officeDocument/2006/relationships/slide" Target="slides/slide82.xml"/><Relationship Id="rId9" Type="http://schemas.openxmlformats.org/officeDocument/2006/relationships/notesMaster" Target="notesMasters/notesMaster1.xml"/><Relationship Id="rId89" Type="http://schemas.openxmlformats.org/officeDocument/2006/relationships/slide" Target="slides/slide81.xml"/><Relationship Id="rId88" Type="http://schemas.openxmlformats.org/officeDocument/2006/relationships/slide" Target="slides/slide80.xml"/><Relationship Id="rId87" Type="http://schemas.openxmlformats.org/officeDocument/2006/relationships/slide" Target="slides/slide79.xml"/><Relationship Id="rId86" Type="http://schemas.openxmlformats.org/officeDocument/2006/relationships/slide" Target="slides/slide78.xml"/><Relationship Id="rId85" Type="http://schemas.openxmlformats.org/officeDocument/2006/relationships/slide" Target="slides/slide77.xml"/><Relationship Id="rId84" Type="http://schemas.openxmlformats.org/officeDocument/2006/relationships/slide" Target="slides/slide76.xml"/><Relationship Id="rId83" Type="http://schemas.openxmlformats.org/officeDocument/2006/relationships/slide" Target="slides/slide75.xml"/><Relationship Id="rId82" Type="http://schemas.openxmlformats.org/officeDocument/2006/relationships/slide" Target="slides/slide74.xml"/><Relationship Id="rId81" Type="http://schemas.openxmlformats.org/officeDocument/2006/relationships/slide" Target="slides/slide73.xml"/><Relationship Id="rId80" Type="http://schemas.openxmlformats.org/officeDocument/2006/relationships/slide" Target="slides/slide72.xml"/><Relationship Id="rId8" Type="http://schemas.openxmlformats.org/officeDocument/2006/relationships/slide" Target="slides/slide1.xml"/><Relationship Id="rId79" Type="http://schemas.openxmlformats.org/officeDocument/2006/relationships/slide" Target="slides/slide71.xml"/><Relationship Id="rId78" Type="http://schemas.openxmlformats.org/officeDocument/2006/relationships/slide" Target="slides/slide70.xml"/><Relationship Id="rId77" Type="http://schemas.openxmlformats.org/officeDocument/2006/relationships/slide" Target="slides/slide69.xml"/><Relationship Id="rId76" Type="http://schemas.openxmlformats.org/officeDocument/2006/relationships/slide" Target="slides/slide68.xml"/><Relationship Id="rId75" Type="http://schemas.openxmlformats.org/officeDocument/2006/relationships/slide" Target="slides/slide67.xml"/><Relationship Id="rId74" Type="http://schemas.openxmlformats.org/officeDocument/2006/relationships/slide" Target="slides/slide66.xml"/><Relationship Id="rId73" Type="http://schemas.openxmlformats.org/officeDocument/2006/relationships/slide" Target="slides/slide65.xml"/><Relationship Id="rId72" Type="http://schemas.openxmlformats.org/officeDocument/2006/relationships/slide" Target="slides/slide64.xml"/><Relationship Id="rId71" Type="http://schemas.openxmlformats.org/officeDocument/2006/relationships/slide" Target="slides/slide63.xml"/><Relationship Id="rId70" Type="http://schemas.openxmlformats.org/officeDocument/2006/relationships/slide" Target="slides/slide62.xml"/><Relationship Id="rId7" Type="http://schemas.openxmlformats.org/officeDocument/2006/relationships/slideMaster" Target="slideMasters/slideMaster6.xml"/><Relationship Id="rId69" Type="http://schemas.openxmlformats.org/officeDocument/2006/relationships/slide" Target="slides/slide61.xml"/><Relationship Id="rId68" Type="http://schemas.openxmlformats.org/officeDocument/2006/relationships/slide" Target="slides/slide60.xml"/><Relationship Id="rId67" Type="http://schemas.openxmlformats.org/officeDocument/2006/relationships/slide" Target="slides/slide59.xml"/><Relationship Id="rId66" Type="http://schemas.openxmlformats.org/officeDocument/2006/relationships/slide" Target="slides/slide58.xml"/><Relationship Id="rId65" Type="http://schemas.openxmlformats.org/officeDocument/2006/relationships/slide" Target="slides/slide57.xml"/><Relationship Id="rId64" Type="http://schemas.openxmlformats.org/officeDocument/2006/relationships/slide" Target="slides/slide56.xml"/><Relationship Id="rId63" Type="http://schemas.openxmlformats.org/officeDocument/2006/relationships/slide" Target="slides/slide55.xml"/><Relationship Id="rId62" Type="http://schemas.openxmlformats.org/officeDocument/2006/relationships/slide" Target="slides/slide54.xml"/><Relationship Id="rId61" Type="http://schemas.openxmlformats.org/officeDocument/2006/relationships/slide" Target="slides/slide53.xml"/><Relationship Id="rId60" Type="http://schemas.openxmlformats.org/officeDocument/2006/relationships/slide" Target="slides/slide52.xml"/><Relationship Id="rId6" Type="http://schemas.openxmlformats.org/officeDocument/2006/relationships/slideMaster" Target="slideMasters/slideMaster5.xml"/><Relationship Id="rId59" Type="http://schemas.openxmlformats.org/officeDocument/2006/relationships/slide" Target="slides/slide51.xml"/><Relationship Id="rId58" Type="http://schemas.openxmlformats.org/officeDocument/2006/relationships/slide" Target="slides/slide50.xml"/><Relationship Id="rId57" Type="http://schemas.openxmlformats.org/officeDocument/2006/relationships/slide" Target="slides/slide49.xml"/><Relationship Id="rId56" Type="http://schemas.openxmlformats.org/officeDocument/2006/relationships/slide" Target="slides/slide48.xml"/><Relationship Id="rId55" Type="http://schemas.openxmlformats.org/officeDocument/2006/relationships/slide" Target="slides/slide47.xml"/><Relationship Id="rId54" Type="http://schemas.openxmlformats.org/officeDocument/2006/relationships/slide" Target="slides/slide46.xml"/><Relationship Id="rId53" Type="http://schemas.openxmlformats.org/officeDocument/2006/relationships/slide" Target="slides/slide45.xml"/><Relationship Id="rId52" Type="http://schemas.openxmlformats.org/officeDocument/2006/relationships/slide" Target="slides/slide44.xml"/><Relationship Id="rId51" Type="http://schemas.openxmlformats.org/officeDocument/2006/relationships/slide" Target="slides/slide43.xml"/><Relationship Id="rId50" Type="http://schemas.openxmlformats.org/officeDocument/2006/relationships/slide" Target="slides/slide42.xml"/><Relationship Id="rId5" Type="http://schemas.openxmlformats.org/officeDocument/2006/relationships/slideMaster" Target="slideMasters/slideMaster4.xml"/><Relationship Id="rId49" Type="http://schemas.openxmlformats.org/officeDocument/2006/relationships/slide" Target="slides/slide41.xml"/><Relationship Id="rId482" Type="http://schemas.openxmlformats.org/officeDocument/2006/relationships/commentAuthors" Target="commentAuthors.xml"/><Relationship Id="rId481" Type="http://schemas.openxmlformats.org/officeDocument/2006/relationships/tableStyles" Target="tableStyles.xml"/><Relationship Id="rId480" Type="http://schemas.openxmlformats.org/officeDocument/2006/relationships/viewProps" Target="viewProps.xml"/><Relationship Id="rId48" Type="http://schemas.openxmlformats.org/officeDocument/2006/relationships/slide" Target="slides/slide40.xml"/><Relationship Id="rId479" Type="http://schemas.openxmlformats.org/officeDocument/2006/relationships/presProps" Target="presProps.xml"/><Relationship Id="rId478" Type="http://schemas.openxmlformats.org/officeDocument/2006/relationships/slide" Target="slides/slide470.xml"/><Relationship Id="rId477" Type="http://schemas.openxmlformats.org/officeDocument/2006/relationships/slide" Target="slides/slide469.xml"/><Relationship Id="rId476" Type="http://schemas.openxmlformats.org/officeDocument/2006/relationships/slide" Target="slides/slide468.xml"/><Relationship Id="rId475" Type="http://schemas.openxmlformats.org/officeDocument/2006/relationships/slide" Target="slides/slide467.xml"/><Relationship Id="rId474" Type="http://schemas.openxmlformats.org/officeDocument/2006/relationships/slide" Target="slides/slide466.xml"/><Relationship Id="rId473" Type="http://schemas.openxmlformats.org/officeDocument/2006/relationships/slide" Target="slides/slide465.xml"/><Relationship Id="rId472" Type="http://schemas.openxmlformats.org/officeDocument/2006/relationships/slide" Target="slides/slide464.xml"/><Relationship Id="rId471" Type="http://schemas.openxmlformats.org/officeDocument/2006/relationships/slide" Target="slides/slide463.xml"/><Relationship Id="rId470" Type="http://schemas.openxmlformats.org/officeDocument/2006/relationships/slide" Target="slides/slide462.xml"/><Relationship Id="rId47" Type="http://schemas.openxmlformats.org/officeDocument/2006/relationships/slide" Target="slides/slide39.xml"/><Relationship Id="rId469" Type="http://schemas.openxmlformats.org/officeDocument/2006/relationships/slide" Target="slides/slide461.xml"/><Relationship Id="rId468" Type="http://schemas.openxmlformats.org/officeDocument/2006/relationships/slide" Target="slides/slide460.xml"/><Relationship Id="rId467" Type="http://schemas.openxmlformats.org/officeDocument/2006/relationships/slide" Target="slides/slide459.xml"/><Relationship Id="rId466" Type="http://schemas.openxmlformats.org/officeDocument/2006/relationships/slide" Target="slides/slide458.xml"/><Relationship Id="rId465" Type="http://schemas.openxmlformats.org/officeDocument/2006/relationships/slide" Target="slides/slide457.xml"/><Relationship Id="rId464" Type="http://schemas.openxmlformats.org/officeDocument/2006/relationships/slide" Target="slides/slide456.xml"/><Relationship Id="rId463" Type="http://schemas.openxmlformats.org/officeDocument/2006/relationships/slide" Target="slides/slide455.xml"/><Relationship Id="rId462" Type="http://schemas.openxmlformats.org/officeDocument/2006/relationships/slide" Target="slides/slide454.xml"/><Relationship Id="rId461" Type="http://schemas.openxmlformats.org/officeDocument/2006/relationships/slide" Target="slides/slide453.xml"/><Relationship Id="rId460" Type="http://schemas.openxmlformats.org/officeDocument/2006/relationships/slide" Target="slides/slide452.xml"/><Relationship Id="rId46" Type="http://schemas.openxmlformats.org/officeDocument/2006/relationships/slide" Target="slides/slide38.xml"/><Relationship Id="rId459" Type="http://schemas.openxmlformats.org/officeDocument/2006/relationships/slide" Target="slides/slide451.xml"/><Relationship Id="rId458" Type="http://schemas.openxmlformats.org/officeDocument/2006/relationships/slide" Target="slides/slide450.xml"/><Relationship Id="rId457" Type="http://schemas.openxmlformats.org/officeDocument/2006/relationships/slide" Target="slides/slide449.xml"/><Relationship Id="rId456" Type="http://schemas.openxmlformats.org/officeDocument/2006/relationships/slide" Target="slides/slide448.xml"/><Relationship Id="rId455" Type="http://schemas.openxmlformats.org/officeDocument/2006/relationships/slide" Target="slides/slide447.xml"/><Relationship Id="rId454" Type="http://schemas.openxmlformats.org/officeDocument/2006/relationships/slide" Target="slides/slide446.xml"/><Relationship Id="rId453" Type="http://schemas.openxmlformats.org/officeDocument/2006/relationships/slide" Target="slides/slide445.xml"/><Relationship Id="rId452" Type="http://schemas.openxmlformats.org/officeDocument/2006/relationships/slide" Target="slides/slide444.xml"/><Relationship Id="rId451" Type="http://schemas.openxmlformats.org/officeDocument/2006/relationships/slide" Target="slides/slide443.xml"/><Relationship Id="rId450" Type="http://schemas.openxmlformats.org/officeDocument/2006/relationships/slide" Target="slides/slide442.xml"/><Relationship Id="rId45" Type="http://schemas.openxmlformats.org/officeDocument/2006/relationships/slide" Target="slides/slide37.xml"/><Relationship Id="rId449" Type="http://schemas.openxmlformats.org/officeDocument/2006/relationships/slide" Target="slides/slide441.xml"/><Relationship Id="rId448" Type="http://schemas.openxmlformats.org/officeDocument/2006/relationships/slide" Target="slides/slide440.xml"/><Relationship Id="rId447" Type="http://schemas.openxmlformats.org/officeDocument/2006/relationships/slide" Target="slides/slide439.xml"/><Relationship Id="rId446" Type="http://schemas.openxmlformats.org/officeDocument/2006/relationships/slide" Target="slides/slide438.xml"/><Relationship Id="rId445" Type="http://schemas.openxmlformats.org/officeDocument/2006/relationships/slide" Target="slides/slide437.xml"/><Relationship Id="rId444" Type="http://schemas.openxmlformats.org/officeDocument/2006/relationships/slide" Target="slides/slide436.xml"/><Relationship Id="rId443" Type="http://schemas.openxmlformats.org/officeDocument/2006/relationships/slide" Target="slides/slide435.xml"/><Relationship Id="rId442" Type="http://schemas.openxmlformats.org/officeDocument/2006/relationships/slide" Target="slides/slide434.xml"/><Relationship Id="rId441" Type="http://schemas.openxmlformats.org/officeDocument/2006/relationships/slide" Target="slides/slide433.xml"/><Relationship Id="rId440" Type="http://schemas.openxmlformats.org/officeDocument/2006/relationships/slide" Target="slides/slide432.xml"/><Relationship Id="rId44" Type="http://schemas.openxmlformats.org/officeDocument/2006/relationships/slide" Target="slides/slide36.xml"/><Relationship Id="rId439" Type="http://schemas.openxmlformats.org/officeDocument/2006/relationships/slide" Target="slides/slide431.xml"/><Relationship Id="rId438" Type="http://schemas.openxmlformats.org/officeDocument/2006/relationships/slide" Target="slides/slide430.xml"/><Relationship Id="rId437" Type="http://schemas.openxmlformats.org/officeDocument/2006/relationships/slide" Target="slides/slide429.xml"/><Relationship Id="rId436" Type="http://schemas.openxmlformats.org/officeDocument/2006/relationships/slide" Target="slides/slide428.xml"/><Relationship Id="rId435" Type="http://schemas.openxmlformats.org/officeDocument/2006/relationships/slide" Target="slides/slide427.xml"/><Relationship Id="rId434" Type="http://schemas.openxmlformats.org/officeDocument/2006/relationships/slide" Target="slides/slide426.xml"/><Relationship Id="rId433" Type="http://schemas.openxmlformats.org/officeDocument/2006/relationships/slide" Target="slides/slide425.xml"/><Relationship Id="rId432" Type="http://schemas.openxmlformats.org/officeDocument/2006/relationships/slide" Target="slides/slide424.xml"/><Relationship Id="rId431" Type="http://schemas.openxmlformats.org/officeDocument/2006/relationships/slide" Target="slides/slide423.xml"/><Relationship Id="rId430" Type="http://schemas.openxmlformats.org/officeDocument/2006/relationships/slide" Target="slides/slide422.xml"/><Relationship Id="rId43" Type="http://schemas.openxmlformats.org/officeDocument/2006/relationships/slide" Target="slides/slide35.xml"/><Relationship Id="rId429" Type="http://schemas.openxmlformats.org/officeDocument/2006/relationships/slide" Target="slides/slide421.xml"/><Relationship Id="rId428" Type="http://schemas.openxmlformats.org/officeDocument/2006/relationships/slide" Target="slides/slide420.xml"/><Relationship Id="rId427" Type="http://schemas.openxmlformats.org/officeDocument/2006/relationships/slide" Target="slides/slide419.xml"/><Relationship Id="rId426" Type="http://schemas.openxmlformats.org/officeDocument/2006/relationships/slide" Target="slides/slide418.xml"/><Relationship Id="rId425" Type="http://schemas.openxmlformats.org/officeDocument/2006/relationships/slide" Target="slides/slide417.xml"/><Relationship Id="rId424" Type="http://schemas.openxmlformats.org/officeDocument/2006/relationships/slide" Target="slides/slide416.xml"/><Relationship Id="rId423" Type="http://schemas.openxmlformats.org/officeDocument/2006/relationships/slide" Target="slides/slide415.xml"/><Relationship Id="rId422" Type="http://schemas.openxmlformats.org/officeDocument/2006/relationships/slide" Target="slides/slide414.xml"/><Relationship Id="rId421" Type="http://schemas.openxmlformats.org/officeDocument/2006/relationships/slide" Target="slides/slide413.xml"/><Relationship Id="rId420" Type="http://schemas.openxmlformats.org/officeDocument/2006/relationships/slide" Target="slides/slide412.xml"/><Relationship Id="rId42" Type="http://schemas.openxmlformats.org/officeDocument/2006/relationships/slide" Target="slides/slide34.xml"/><Relationship Id="rId419" Type="http://schemas.openxmlformats.org/officeDocument/2006/relationships/slide" Target="slides/slide411.xml"/><Relationship Id="rId418" Type="http://schemas.openxmlformats.org/officeDocument/2006/relationships/slide" Target="slides/slide410.xml"/><Relationship Id="rId417" Type="http://schemas.openxmlformats.org/officeDocument/2006/relationships/slide" Target="slides/slide409.xml"/><Relationship Id="rId416" Type="http://schemas.openxmlformats.org/officeDocument/2006/relationships/slide" Target="slides/slide408.xml"/><Relationship Id="rId415" Type="http://schemas.openxmlformats.org/officeDocument/2006/relationships/slide" Target="slides/slide407.xml"/><Relationship Id="rId414" Type="http://schemas.openxmlformats.org/officeDocument/2006/relationships/slide" Target="slides/slide406.xml"/><Relationship Id="rId413" Type="http://schemas.openxmlformats.org/officeDocument/2006/relationships/slide" Target="slides/slide405.xml"/><Relationship Id="rId412" Type="http://schemas.openxmlformats.org/officeDocument/2006/relationships/slide" Target="slides/slide404.xml"/><Relationship Id="rId411" Type="http://schemas.openxmlformats.org/officeDocument/2006/relationships/slide" Target="slides/slide403.xml"/><Relationship Id="rId410" Type="http://schemas.openxmlformats.org/officeDocument/2006/relationships/slide" Target="slides/slide402.xml"/><Relationship Id="rId41" Type="http://schemas.openxmlformats.org/officeDocument/2006/relationships/slide" Target="slides/slide33.xml"/><Relationship Id="rId409" Type="http://schemas.openxmlformats.org/officeDocument/2006/relationships/slide" Target="slides/slide401.xml"/><Relationship Id="rId408" Type="http://schemas.openxmlformats.org/officeDocument/2006/relationships/slide" Target="slides/slide400.xml"/><Relationship Id="rId407" Type="http://schemas.openxmlformats.org/officeDocument/2006/relationships/slide" Target="slides/slide399.xml"/><Relationship Id="rId406" Type="http://schemas.openxmlformats.org/officeDocument/2006/relationships/slide" Target="slides/slide398.xml"/><Relationship Id="rId405" Type="http://schemas.openxmlformats.org/officeDocument/2006/relationships/slide" Target="slides/slide397.xml"/><Relationship Id="rId404" Type="http://schemas.openxmlformats.org/officeDocument/2006/relationships/slide" Target="slides/slide396.xml"/><Relationship Id="rId403" Type="http://schemas.openxmlformats.org/officeDocument/2006/relationships/slide" Target="slides/slide395.xml"/><Relationship Id="rId402" Type="http://schemas.openxmlformats.org/officeDocument/2006/relationships/slide" Target="slides/slide394.xml"/><Relationship Id="rId401" Type="http://schemas.openxmlformats.org/officeDocument/2006/relationships/slide" Target="slides/slide393.xml"/><Relationship Id="rId400" Type="http://schemas.openxmlformats.org/officeDocument/2006/relationships/slide" Target="slides/slide392.xml"/><Relationship Id="rId40" Type="http://schemas.openxmlformats.org/officeDocument/2006/relationships/slide" Target="slides/slide32.xml"/><Relationship Id="rId4" Type="http://schemas.openxmlformats.org/officeDocument/2006/relationships/slideMaster" Target="slideMasters/slideMaster3.xml"/><Relationship Id="rId399" Type="http://schemas.openxmlformats.org/officeDocument/2006/relationships/slide" Target="slides/slide391.xml"/><Relationship Id="rId398" Type="http://schemas.openxmlformats.org/officeDocument/2006/relationships/slide" Target="slides/slide390.xml"/><Relationship Id="rId397" Type="http://schemas.openxmlformats.org/officeDocument/2006/relationships/slide" Target="slides/slide389.xml"/><Relationship Id="rId396" Type="http://schemas.openxmlformats.org/officeDocument/2006/relationships/slide" Target="slides/slide388.xml"/><Relationship Id="rId395" Type="http://schemas.openxmlformats.org/officeDocument/2006/relationships/slide" Target="slides/slide387.xml"/><Relationship Id="rId394" Type="http://schemas.openxmlformats.org/officeDocument/2006/relationships/slide" Target="slides/slide386.xml"/><Relationship Id="rId393" Type="http://schemas.openxmlformats.org/officeDocument/2006/relationships/slide" Target="slides/slide385.xml"/><Relationship Id="rId392" Type="http://schemas.openxmlformats.org/officeDocument/2006/relationships/slide" Target="slides/slide384.xml"/><Relationship Id="rId391" Type="http://schemas.openxmlformats.org/officeDocument/2006/relationships/slide" Target="slides/slide383.xml"/><Relationship Id="rId390" Type="http://schemas.openxmlformats.org/officeDocument/2006/relationships/slide" Target="slides/slide382.xml"/><Relationship Id="rId39" Type="http://schemas.openxmlformats.org/officeDocument/2006/relationships/slide" Target="slides/slide31.xml"/><Relationship Id="rId389" Type="http://schemas.openxmlformats.org/officeDocument/2006/relationships/slide" Target="slides/slide381.xml"/><Relationship Id="rId388" Type="http://schemas.openxmlformats.org/officeDocument/2006/relationships/slide" Target="slides/slide380.xml"/><Relationship Id="rId387" Type="http://schemas.openxmlformats.org/officeDocument/2006/relationships/slide" Target="slides/slide379.xml"/><Relationship Id="rId386" Type="http://schemas.openxmlformats.org/officeDocument/2006/relationships/slide" Target="slides/slide378.xml"/><Relationship Id="rId385" Type="http://schemas.openxmlformats.org/officeDocument/2006/relationships/slide" Target="slides/slide377.xml"/><Relationship Id="rId384" Type="http://schemas.openxmlformats.org/officeDocument/2006/relationships/slide" Target="slides/slide376.xml"/><Relationship Id="rId383" Type="http://schemas.openxmlformats.org/officeDocument/2006/relationships/slide" Target="slides/slide375.xml"/><Relationship Id="rId382" Type="http://schemas.openxmlformats.org/officeDocument/2006/relationships/slide" Target="slides/slide374.xml"/><Relationship Id="rId381" Type="http://schemas.openxmlformats.org/officeDocument/2006/relationships/slide" Target="slides/slide373.xml"/><Relationship Id="rId380" Type="http://schemas.openxmlformats.org/officeDocument/2006/relationships/slide" Target="slides/slide372.xml"/><Relationship Id="rId38" Type="http://schemas.openxmlformats.org/officeDocument/2006/relationships/slide" Target="slides/slide30.xml"/><Relationship Id="rId379" Type="http://schemas.openxmlformats.org/officeDocument/2006/relationships/slide" Target="slides/slide371.xml"/><Relationship Id="rId378" Type="http://schemas.openxmlformats.org/officeDocument/2006/relationships/slide" Target="slides/slide370.xml"/><Relationship Id="rId377" Type="http://schemas.openxmlformats.org/officeDocument/2006/relationships/slide" Target="slides/slide369.xml"/><Relationship Id="rId376" Type="http://schemas.openxmlformats.org/officeDocument/2006/relationships/slide" Target="slides/slide368.xml"/><Relationship Id="rId375" Type="http://schemas.openxmlformats.org/officeDocument/2006/relationships/slide" Target="slides/slide367.xml"/><Relationship Id="rId374" Type="http://schemas.openxmlformats.org/officeDocument/2006/relationships/slide" Target="slides/slide366.xml"/><Relationship Id="rId373" Type="http://schemas.openxmlformats.org/officeDocument/2006/relationships/slide" Target="slides/slide365.xml"/><Relationship Id="rId372" Type="http://schemas.openxmlformats.org/officeDocument/2006/relationships/slide" Target="slides/slide364.xml"/><Relationship Id="rId371" Type="http://schemas.openxmlformats.org/officeDocument/2006/relationships/slide" Target="slides/slide363.xml"/><Relationship Id="rId370" Type="http://schemas.openxmlformats.org/officeDocument/2006/relationships/slide" Target="slides/slide362.xml"/><Relationship Id="rId37" Type="http://schemas.openxmlformats.org/officeDocument/2006/relationships/slide" Target="slides/slide29.xml"/><Relationship Id="rId369" Type="http://schemas.openxmlformats.org/officeDocument/2006/relationships/slide" Target="slides/slide361.xml"/><Relationship Id="rId368" Type="http://schemas.openxmlformats.org/officeDocument/2006/relationships/slide" Target="slides/slide360.xml"/><Relationship Id="rId367" Type="http://schemas.openxmlformats.org/officeDocument/2006/relationships/slide" Target="slides/slide359.xml"/><Relationship Id="rId366" Type="http://schemas.openxmlformats.org/officeDocument/2006/relationships/slide" Target="slides/slide358.xml"/><Relationship Id="rId365" Type="http://schemas.openxmlformats.org/officeDocument/2006/relationships/slide" Target="slides/slide357.xml"/><Relationship Id="rId364" Type="http://schemas.openxmlformats.org/officeDocument/2006/relationships/slide" Target="slides/slide356.xml"/><Relationship Id="rId363" Type="http://schemas.openxmlformats.org/officeDocument/2006/relationships/slide" Target="slides/slide355.xml"/><Relationship Id="rId362" Type="http://schemas.openxmlformats.org/officeDocument/2006/relationships/slide" Target="slides/slide354.xml"/><Relationship Id="rId361" Type="http://schemas.openxmlformats.org/officeDocument/2006/relationships/slide" Target="slides/slide353.xml"/><Relationship Id="rId360" Type="http://schemas.openxmlformats.org/officeDocument/2006/relationships/slide" Target="slides/slide352.xml"/><Relationship Id="rId36" Type="http://schemas.openxmlformats.org/officeDocument/2006/relationships/slide" Target="slides/slide28.xml"/><Relationship Id="rId359" Type="http://schemas.openxmlformats.org/officeDocument/2006/relationships/slide" Target="slides/slide351.xml"/><Relationship Id="rId358" Type="http://schemas.openxmlformats.org/officeDocument/2006/relationships/slide" Target="slides/slide350.xml"/><Relationship Id="rId357" Type="http://schemas.openxmlformats.org/officeDocument/2006/relationships/slide" Target="slides/slide349.xml"/><Relationship Id="rId356" Type="http://schemas.openxmlformats.org/officeDocument/2006/relationships/slide" Target="slides/slide348.xml"/><Relationship Id="rId355" Type="http://schemas.openxmlformats.org/officeDocument/2006/relationships/slide" Target="slides/slide347.xml"/><Relationship Id="rId354" Type="http://schemas.openxmlformats.org/officeDocument/2006/relationships/slide" Target="slides/slide346.xml"/><Relationship Id="rId353" Type="http://schemas.openxmlformats.org/officeDocument/2006/relationships/slide" Target="slides/slide345.xml"/><Relationship Id="rId352" Type="http://schemas.openxmlformats.org/officeDocument/2006/relationships/slide" Target="slides/slide344.xml"/><Relationship Id="rId351" Type="http://schemas.openxmlformats.org/officeDocument/2006/relationships/slide" Target="slides/slide343.xml"/><Relationship Id="rId350" Type="http://schemas.openxmlformats.org/officeDocument/2006/relationships/slide" Target="slides/slide342.xml"/><Relationship Id="rId35" Type="http://schemas.openxmlformats.org/officeDocument/2006/relationships/slide" Target="slides/slide27.xml"/><Relationship Id="rId349" Type="http://schemas.openxmlformats.org/officeDocument/2006/relationships/slide" Target="slides/slide341.xml"/><Relationship Id="rId348" Type="http://schemas.openxmlformats.org/officeDocument/2006/relationships/slide" Target="slides/slide340.xml"/><Relationship Id="rId347" Type="http://schemas.openxmlformats.org/officeDocument/2006/relationships/slide" Target="slides/slide339.xml"/><Relationship Id="rId346" Type="http://schemas.openxmlformats.org/officeDocument/2006/relationships/slide" Target="slides/slide338.xml"/><Relationship Id="rId345" Type="http://schemas.openxmlformats.org/officeDocument/2006/relationships/slide" Target="slides/slide337.xml"/><Relationship Id="rId344" Type="http://schemas.openxmlformats.org/officeDocument/2006/relationships/slide" Target="slides/slide336.xml"/><Relationship Id="rId343" Type="http://schemas.openxmlformats.org/officeDocument/2006/relationships/slide" Target="slides/slide335.xml"/><Relationship Id="rId342" Type="http://schemas.openxmlformats.org/officeDocument/2006/relationships/slide" Target="slides/slide334.xml"/><Relationship Id="rId341" Type="http://schemas.openxmlformats.org/officeDocument/2006/relationships/slide" Target="slides/slide333.xml"/><Relationship Id="rId340" Type="http://schemas.openxmlformats.org/officeDocument/2006/relationships/slide" Target="slides/slide332.xml"/><Relationship Id="rId34" Type="http://schemas.openxmlformats.org/officeDocument/2006/relationships/slide" Target="slides/slide26.xml"/><Relationship Id="rId339" Type="http://schemas.openxmlformats.org/officeDocument/2006/relationships/slide" Target="slides/slide331.xml"/><Relationship Id="rId338" Type="http://schemas.openxmlformats.org/officeDocument/2006/relationships/slide" Target="slides/slide330.xml"/><Relationship Id="rId337" Type="http://schemas.openxmlformats.org/officeDocument/2006/relationships/slide" Target="slides/slide329.xml"/><Relationship Id="rId336" Type="http://schemas.openxmlformats.org/officeDocument/2006/relationships/slide" Target="slides/slide328.xml"/><Relationship Id="rId335" Type="http://schemas.openxmlformats.org/officeDocument/2006/relationships/slide" Target="slides/slide327.xml"/><Relationship Id="rId334" Type="http://schemas.openxmlformats.org/officeDocument/2006/relationships/slide" Target="slides/slide326.xml"/><Relationship Id="rId333" Type="http://schemas.openxmlformats.org/officeDocument/2006/relationships/slide" Target="slides/slide325.xml"/><Relationship Id="rId332" Type="http://schemas.openxmlformats.org/officeDocument/2006/relationships/slide" Target="slides/slide324.xml"/><Relationship Id="rId331" Type="http://schemas.openxmlformats.org/officeDocument/2006/relationships/slide" Target="slides/slide323.xml"/><Relationship Id="rId330" Type="http://schemas.openxmlformats.org/officeDocument/2006/relationships/slide" Target="slides/slide322.xml"/><Relationship Id="rId33" Type="http://schemas.openxmlformats.org/officeDocument/2006/relationships/slide" Target="slides/slide25.xml"/><Relationship Id="rId329" Type="http://schemas.openxmlformats.org/officeDocument/2006/relationships/slide" Target="slides/slide321.xml"/><Relationship Id="rId328" Type="http://schemas.openxmlformats.org/officeDocument/2006/relationships/slide" Target="slides/slide320.xml"/><Relationship Id="rId327" Type="http://schemas.openxmlformats.org/officeDocument/2006/relationships/slide" Target="slides/slide319.xml"/><Relationship Id="rId326" Type="http://schemas.openxmlformats.org/officeDocument/2006/relationships/slide" Target="slides/slide318.xml"/><Relationship Id="rId325" Type="http://schemas.openxmlformats.org/officeDocument/2006/relationships/slide" Target="slides/slide317.xml"/><Relationship Id="rId324" Type="http://schemas.openxmlformats.org/officeDocument/2006/relationships/slide" Target="slides/slide316.xml"/><Relationship Id="rId323" Type="http://schemas.openxmlformats.org/officeDocument/2006/relationships/slide" Target="slides/slide315.xml"/><Relationship Id="rId322" Type="http://schemas.openxmlformats.org/officeDocument/2006/relationships/slide" Target="slides/slide314.xml"/><Relationship Id="rId321" Type="http://schemas.openxmlformats.org/officeDocument/2006/relationships/slide" Target="slides/slide313.xml"/><Relationship Id="rId320" Type="http://schemas.openxmlformats.org/officeDocument/2006/relationships/slide" Target="slides/slide312.xml"/><Relationship Id="rId32" Type="http://schemas.openxmlformats.org/officeDocument/2006/relationships/slide" Target="slides/slide24.xml"/><Relationship Id="rId319" Type="http://schemas.openxmlformats.org/officeDocument/2006/relationships/slide" Target="slides/slide311.xml"/><Relationship Id="rId318" Type="http://schemas.openxmlformats.org/officeDocument/2006/relationships/slide" Target="slides/slide310.xml"/><Relationship Id="rId317" Type="http://schemas.openxmlformats.org/officeDocument/2006/relationships/slide" Target="slides/slide309.xml"/><Relationship Id="rId316" Type="http://schemas.openxmlformats.org/officeDocument/2006/relationships/slide" Target="slides/slide308.xml"/><Relationship Id="rId315" Type="http://schemas.openxmlformats.org/officeDocument/2006/relationships/slide" Target="slides/slide307.xml"/><Relationship Id="rId314" Type="http://schemas.openxmlformats.org/officeDocument/2006/relationships/slide" Target="slides/slide306.xml"/><Relationship Id="rId313" Type="http://schemas.openxmlformats.org/officeDocument/2006/relationships/slide" Target="slides/slide305.xml"/><Relationship Id="rId312" Type="http://schemas.openxmlformats.org/officeDocument/2006/relationships/slide" Target="slides/slide304.xml"/><Relationship Id="rId311" Type="http://schemas.openxmlformats.org/officeDocument/2006/relationships/slide" Target="slides/slide303.xml"/><Relationship Id="rId310" Type="http://schemas.openxmlformats.org/officeDocument/2006/relationships/slide" Target="slides/slide302.xml"/><Relationship Id="rId31" Type="http://schemas.openxmlformats.org/officeDocument/2006/relationships/slide" Target="slides/slide23.xml"/><Relationship Id="rId309" Type="http://schemas.openxmlformats.org/officeDocument/2006/relationships/slide" Target="slides/slide301.xml"/><Relationship Id="rId308" Type="http://schemas.openxmlformats.org/officeDocument/2006/relationships/slide" Target="slides/slide300.xml"/><Relationship Id="rId307" Type="http://schemas.openxmlformats.org/officeDocument/2006/relationships/slide" Target="slides/slide299.xml"/><Relationship Id="rId306" Type="http://schemas.openxmlformats.org/officeDocument/2006/relationships/slide" Target="slides/slide298.xml"/><Relationship Id="rId305" Type="http://schemas.openxmlformats.org/officeDocument/2006/relationships/slide" Target="slides/slide297.xml"/><Relationship Id="rId304" Type="http://schemas.openxmlformats.org/officeDocument/2006/relationships/slide" Target="slides/slide296.xml"/><Relationship Id="rId303" Type="http://schemas.openxmlformats.org/officeDocument/2006/relationships/slide" Target="slides/slide295.xml"/><Relationship Id="rId302" Type="http://schemas.openxmlformats.org/officeDocument/2006/relationships/slide" Target="slides/slide294.xml"/><Relationship Id="rId301" Type="http://schemas.openxmlformats.org/officeDocument/2006/relationships/slide" Target="slides/slide293.xml"/><Relationship Id="rId300" Type="http://schemas.openxmlformats.org/officeDocument/2006/relationships/slide" Target="slides/slide292.xml"/><Relationship Id="rId30" Type="http://schemas.openxmlformats.org/officeDocument/2006/relationships/slide" Target="slides/slide22.xml"/><Relationship Id="rId3" Type="http://schemas.openxmlformats.org/officeDocument/2006/relationships/slideMaster" Target="slideMasters/slideMaster2.xml"/><Relationship Id="rId299" Type="http://schemas.openxmlformats.org/officeDocument/2006/relationships/slide" Target="slides/slide291.xml"/><Relationship Id="rId298" Type="http://schemas.openxmlformats.org/officeDocument/2006/relationships/slide" Target="slides/slide290.xml"/><Relationship Id="rId297" Type="http://schemas.openxmlformats.org/officeDocument/2006/relationships/slide" Target="slides/slide289.xml"/><Relationship Id="rId296" Type="http://schemas.openxmlformats.org/officeDocument/2006/relationships/slide" Target="slides/slide288.xml"/><Relationship Id="rId295" Type="http://schemas.openxmlformats.org/officeDocument/2006/relationships/slide" Target="slides/slide287.xml"/><Relationship Id="rId294" Type="http://schemas.openxmlformats.org/officeDocument/2006/relationships/slide" Target="slides/slide286.xml"/><Relationship Id="rId293" Type="http://schemas.openxmlformats.org/officeDocument/2006/relationships/slide" Target="slides/slide285.xml"/><Relationship Id="rId292" Type="http://schemas.openxmlformats.org/officeDocument/2006/relationships/slide" Target="slides/slide284.xml"/><Relationship Id="rId291" Type="http://schemas.openxmlformats.org/officeDocument/2006/relationships/slide" Target="slides/slide283.xml"/><Relationship Id="rId290" Type="http://schemas.openxmlformats.org/officeDocument/2006/relationships/slide" Target="slides/slide282.xml"/><Relationship Id="rId29" Type="http://schemas.openxmlformats.org/officeDocument/2006/relationships/slide" Target="slides/slide21.xml"/><Relationship Id="rId289" Type="http://schemas.openxmlformats.org/officeDocument/2006/relationships/slide" Target="slides/slide281.xml"/><Relationship Id="rId288" Type="http://schemas.openxmlformats.org/officeDocument/2006/relationships/slide" Target="slides/slide280.xml"/><Relationship Id="rId287" Type="http://schemas.openxmlformats.org/officeDocument/2006/relationships/slide" Target="slides/slide279.xml"/><Relationship Id="rId286" Type="http://schemas.openxmlformats.org/officeDocument/2006/relationships/slide" Target="slides/slide278.xml"/><Relationship Id="rId285" Type="http://schemas.openxmlformats.org/officeDocument/2006/relationships/slide" Target="slides/slide277.xml"/><Relationship Id="rId284" Type="http://schemas.openxmlformats.org/officeDocument/2006/relationships/slide" Target="slides/slide276.xml"/><Relationship Id="rId283" Type="http://schemas.openxmlformats.org/officeDocument/2006/relationships/slide" Target="slides/slide275.xml"/><Relationship Id="rId282" Type="http://schemas.openxmlformats.org/officeDocument/2006/relationships/slide" Target="slides/slide274.xml"/><Relationship Id="rId281" Type="http://schemas.openxmlformats.org/officeDocument/2006/relationships/slide" Target="slides/slide273.xml"/><Relationship Id="rId280" Type="http://schemas.openxmlformats.org/officeDocument/2006/relationships/slide" Target="slides/slide272.xml"/><Relationship Id="rId28" Type="http://schemas.openxmlformats.org/officeDocument/2006/relationships/slide" Target="slides/slide20.xml"/><Relationship Id="rId279" Type="http://schemas.openxmlformats.org/officeDocument/2006/relationships/slide" Target="slides/slide271.xml"/><Relationship Id="rId278" Type="http://schemas.openxmlformats.org/officeDocument/2006/relationships/slide" Target="slides/slide270.xml"/><Relationship Id="rId277" Type="http://schemas.openxmlformats.org/officeDocument/2006/relationships/slide" Target="slides/slide269.xml"/><Relationship Id="rId276" Type="http://schemas.openxmlformats.org/officeDocument/2006/relationships/slide" Target="slides/slide268.xml"/><Relationship Id="rId275" Type="http://schemas.openxmlformats.org/officeDocument/2006/relationships/slide" Target="slides/slide267.xml"/><Relationship Id="rId274" Type="http://schemas.openxmlformats.org/officeDocument/2006/relationships/slide" Target="slides/slide266.xml"/><Relationship Id="rId273" Type="http://schemas.openxmlformats.org/officeDocument/2006/relationships/slide" Target="slides/slide265.xml"/><Relationship Id="rId272" Type="http://schemas.openxmlformats.org/officeDocument/2006/relationships/slide" Target="slides/slide264.xml"/><Relationship Id="rId271" Type="http://schemas.openxmlformats.org/officeDocument/2006/relationships/slide" Target="slides/slide263.xml"/><Relationship Id="rId270" Type="http://schemas.openxmlformats.org/officeDocument/2006/relationships/slide" Target="slides/slide262.xml"/><Relationship Id="rId27" Type="http://schemas.openxmlformats.org/officeDocument/2006/relationships/slide" Target="slides/slide19.xml"/><Relationship Id="rId269" Type="http://schemas.openxmlformats.org/officeDocument/2006/relationships/slide" Target="slides/slide261.xml"/><Relationship Id="rId268" Type="http://schemas.openxmlformats.org/officeDocument/2006/relationships/slide" Target="slides/slide260.xml"/><Relationship Id="rId267" Type="http://schemas.openxmlformats.org/officeDocument/2006/relationships/slide" Target="slides/slide259.xml"/><Relationship Id="rId266" Type="http://schemas.openxmlformats.org/officeDocument/2006/relationships/slide" Target="slides/slide258.xml"/><Relationship Id="rId265" Type="http://schemas.openxmlformats.org/officeDocument/2006/relationships/slide" Target="slides/slide257.xml"/><Relationship Id="rId264" Type="http://schemas.openxmlformats.org/officeDocument/2006/relationships/slide" Target="slides/slide256.xml"/><Relationship Id="rId263" Type="http://schemas.openxmlformats.org/officeDocument/2006/relationships/slide" Target="slides/slide255.xml"/><Relationship Id="rId262" Type="http://schemas.openxmlformats.org/officeDocument/2006/relationships/slide" Target="slides/slide254.xml"/><Relationship Id="rId261" Type="http://schemas.openxmlformats.org/officeDocument/2006/relationships/slide" Target="slides/slide253.xml"/><Relationship Id="rId260" Type="http://schemas.openxmlformats.org/officeDocument/2006/relationships/slide" Target="slides/slide252.xml"/><Relationship Id="rId26" Type="http://schemas.openxmlformats.org/officeDocument/2006/relationships/slide" Target="slides/slide18.xml"/><Relationship Id="rId259" Type="http://schemas.openxmlformats.org/officeDocument/2006/relationships/slide" Target="slides/slide251.xml"/><Relationship Id="rId258" Type="http://schemas.openxmlformats.org/officeDocument/2006/relationships/slide" Target="slides/slide250.xml"/><Relationship Id="rId257" Type="http://schemas.openxmlformats.org/officeDocument/2006/relationships/slide" Target="slides/slide249.xml"/><Relationship Id="rId256" Type="http://schemas.openxmlformats.org/officeDocument/2006/relationships/slide" Target="slides/slide248.xml"/><Relationship Id="rId255" Type="http://schemas.openxmlformats.org/officeDocument/2006/relationships/slide" Target="slides/slide247.xml"/><Relationship Id="rId254" Type="http://schemas.openxmlformats.org/officeDocument/2006/relationships/slide" Target="slides/slide246.xml"/><Relationship Id="rId253" Type="http://schemas.openxmlformats.org/officeDocument/2006/relationships/slide" Target="slides/slide245.xml"/><Relationship Id="rId252" Type="http://schemas.openxmlformats.org/officeDocument/2006/relationships/slide" Target="slides/slide244.xml"/><Relationship Id="rId251" Type="http://schemas.openxmlformats.org/officeDocument/2006/relationships/slide" Target="slides/slide243.xml"/><Relationship Id="rId250" Type="http://schemas.openxmlformats.org/officeDocument/2006/relationships/slide" Target="slides/slide242.xml"/><Relationship Id="rId25" Type="http://schemas.openxmlformats.org/officeDocument/2006/relationships/slide" Target="slides/slide17.xml"/><Relationship Id="rId249" Type="http://schemas.openxmlformats.org/officeDocument/2006/relationships/slide" Target="slides/slide241.xml"/><Relationship Id="rId248" Type="http://schemas.openxmlformats.org/officeDocument/2006/relationships/slide" Target="slides/slide240.xml"/><Relationship Id="rId247" Type="http://schemas.openxmlformats.org/officeDocument/2006/relationships/slide" Target="slides/slide239.xml"/><Relationship Id="rId246" Type="http://schemas.openxmlformats.org/officeDocument/2006/relationships/slide" Target="slides/slide238.xml"/><Relationship Id="rId245" Type="http://schemas.openxmlformats.org/officeDocument/2006/relationships/slide" Target="slides/slide237.xml"/><Relationship Id="rId244" Type="http://schemas.openxmlformats.org/officeDocument/2006/relationships/slide" Target="slides/slide236.xml"/><Relationship Id="rId243" Type="http://schemas.openxmlformats.org/officeDocument/2006/relationships/slide" Target="slides/slide235.xml"/><Relationship Id="rId242" Type="http://schemas.openxmlformats.org/officeDocument/2006/relationships/slide" Target="slides/slide234.xml"/><Relationship Id="rId241" Type="http://schemas.openxmlformats.org/officeDocument/2006/relationships/slide" Target="slides/slide233.xml"/><Relationship Id="rId240" Type="http://schemas.openxmlformats.org/officeDocument/2006/relationships/slide" Target="slides/slide232.xml"/><Relationship Id="rId24" Type="http://schemas.openxmlformats.org/officeDocument/2006/relationships/slide" Target="slides/slide16.xml"/><Relationship Id="rId239" Type="http://schemas.openxmlformats.org/officeDocument/2006/relationships/slide" Target="slides/slide231.xml"/><Relationship Id="rId238" Type="http://schemas.openxmlformats.org/officeDocument/2006/relationships/slide" Target="slides/slide230.xml"/><Relationship Id="rId237" Type="http://schemas.openxmlformats.org/officeDocument/2006/relationships/slide" Target="slides/slide229.xml"/><Relationship Id="rId236" Type="http://schemas.openxmlformats.org/officeDocument/2006/relationships/slide" Target="slides/slide228.xml"/><Relationship Id="rId235" Type="http://schemas.openxmlformats.org/officeDocument/2006/relationships/slide" Target="slides/slide227.xml"/><Relationship Id="rId234" Type="http://schemas.openxmlformats.org/officeDocument/2006/relationships/slide" Target="slides/slide226.xml"/><Relationship Id="rId233" Type="http://schemas.openxmlformats.org/officeDocument/2006/relationships/slide" Target="slides/slide225.xml"/><Relationship Id="rId232" Type="http://schemas.openxmlformats.org/officeDocument/2006/relationships/slide" Target="slides/slide224.xml"/><Relationship Id="rId231" Type="http://schemas.openxmlformats.org/officeDocument/2006/relationships/slide" Target="slides/slide223.xml"/><Relationship Id="rId230" Type="http://schemas.openxmlformats.org/officeDocument/2006/relationships/slide" Target="slides/slide222.xml"/><Relationship Id="rId23" Type="http://schemas.openxmlformats.org/officeDocument/2006/relationships/slide" Target="slides/slide15.xml"/><Relationship Id="rId229" Type="http://schemas.openxmlformats.org/officeDocument/2006/relationships/slide" Target="slides/slide221.xml"/><Relationship Id="rId228" Type="http://schemas.openxmlformats.org/officeDocument/2006/relationships/slide" Target="slides/slide220.xml"/><Relationship Id="rId227" Type="http://schemas.openxmlformats.org/officeDocument/2006/relationships/slide" Target="slides/slide219.xml"/><Relationship Id="rId226" Type="http://schemas.openxmlformats.org/officeDocument/2006/relationships/slide" Target="slides/slide218.xml"/><Relationship Id="rId225" Type="http://schemas.openxmlformats.org/officeDocument/2006/relationships/slide" Target="slides/slide217.xml"/><Relationship Id="rId224" Type="http://schemas.openxmlformats.org/officeDocument/2006/relationships/slide" Target="slides/slide216.xml"/><Relationship Id="rId223" Type="http://schemas.openxmlformats.org/officeDocument/2006/relationships/slide" Target="slides/slide215.xml"/><Relationship Id="rId222" Type="http://schemas.openxmlformats.org/officeDocument/2006/relationships/slide" Target="slides/slide214.xml"/><Relationship Id="rId221" Type="http://schemas.openxmlformats.org/officeDocument/2006/relationships/slide" Target="slides/slide213.xml"/><Relationship Id="rId220" Type="http://schemas.openxmlformats.org/officeDocument/2006/relationships/slide" Target="slides/slide212.xml"/><Relationship Id="rId22" Type="http://schemas.openxmlformats.org/officeDocument/2006/relationships/slide" Target="slides/slide14.xml"/><Relationship Id="rId219" Type="http://schemas.openxmlformats.org/officeDocument/2006/relationships/slide" Target="slides/slide211.xml"/><Relationship Id="rId218" Type="http://schemas.openxmlformats.org/officeDocument/2006/relationships/slide" Target="slides/slide210.xml"/><Relationship Id="rId217" Type="http://schemas.openxmlformats.org/officeDocument/2006/relationships/slide" Target="slides/slide209.xml"/><Relationship Id="rId216" Type="http://schemas.openxmlformats.org/officeDocument/2006/relationships/slide" Target="slides/slide208.xml"/><Relationship Id="rId215" Type="http://schemas.openxmlformats.org/officeDocument/2006/relationships/slide" Target="slides/slide207.xml"/><Relationship Id="rId214" Type="http://schemas.openxmlformats.org/officeDocument/2006/relationships/slide" Target="slides/slide206.xml"/><Relationship Id="rId213" Type="http://schemas.openxmlformats.org/officeDocument/2006/relationships/slide" Target="slides/slide205.xml"/><Relationship Id="rId212" Type="http://schemas.openxmlformats.org/officeDocument/2006/relationships/slide" Target="slides/slide204.xml"/><Relationship Id="rId211" Type="http://schemas.openxmlformats.org/officeDocument/2006/relationships/slide" Target="slides/slide203.xml"/><Relationship Id="rId210" Type="http://schemas.openxmlformats.org/officeDocument/2006/relationships/slide" Target="slides/slide202.xml"/><Relationship Id="rId21" Type="http://schemas.openxmlformats.org/officeDocument/2006/relationships/slide" Target="slides/slide13.xml"/><Relationship Id="rId209" Type="http://schemas.openxmlformats.org/officeDocument/2006/relationships/slide" Target="slides/slide201.xml"/><Relationship Id="rId208" Type="http://schemas.openxmlformats.org/officeDocument/2006/relationships/slide" Target="slides/slide200.xml"/><Relationship Id="rId207" Type="http://schemas.openxmlformats.org/officeDocument/2006/relationships/slide" Target="slides/slide199.xml"/><Relationship Id="rId206" Type="http://schemas.openxmlformats.org/officeDocument/2006/relationships/slide" Target="slides/slide198.xml"/><Relationship Id="rId205" Type="http://schemas.openxmlformats.org/officeDocument/2006/relationships/slide" Target="slides/slide197.xml"/><Relationship Id="rId204" Type="http://schemas.openxmlformats.org/officeDocument/2006/relationships/slide" Target="slides/slide196.xml"/><Relationship Id="rId203" Type="http://schemas.openxmlformats.org/officeDocument/2006/relationships/slide" Target="slides/slide195.xml"/><Relationship Id="rId202" Type="http://schemas.openxmlformats.org/officeDocument/2006/relationships/slide" Target="slides/slide194.xml"/><Relationship Id="rId201" Type="http://schemas.openxmlformats.org/officeDocument/2006/relationships/slide" Target="slides/slide193.xml"/><Relationship Id="rId200" Type="http://schemas.openxmlformats.org/officeDocument/2006/relationships/slide" Target="slides/slide192.xml"/><Relationship Id="rId20" Type="http://schemas.openxmlformats.org/officeDocument/2006/relationships/slide" Target="slides/slide12.xml"/><Relationship Id="rId2" Type="http://schemas.openxmlformats.org/officeDocument/2006/relationships/theme" Target="theme/theme1.xml"/><Relationship Id="rId199" Type="http://schemas.openxmlformats.org/officeDocument/2006/relationships/slide" Target="slides/slide191.xml"/><Relationship Id="rId198" Type="http://schemas.openxmlformats.org/officeDocument/2006/relationships/slide" Target="slides/slide190.xml"/><Relationship Id="rId197" Type="http://schemas.openxmlformats.org/officeDocument/2006/relationships/slide" Target="slides/slide189.xml"/><Relationship Id="rId196" Type="http://schemas.openxmlformats.org/officeDocument/2006/relationships/slide" Target="slides/slide188.xml"/><Relationship Id="rId195" Type="http://schemas.openxmlformats.org/officeDocument/2006/relationships/slide" Target="slides/slide187.xml"/><Relationship Id="rId194" Type="http://schemas.openxmlformats.org/officeDocument/2006/relationships/slide" Target="slides/slide186.xml"/><Relationship Id="rId193" Type="http://schemas.openxmlformats.org/officeDocument/2006/relationships/slide" Target="slides/slide185.xml"/><Relationship Id="rId192" Type="http://schemas.openxmlformats.org/officeDocument/2006/relationships/slide" Target="slides/slide184.xml"/><Relationship Id="rId191" Type="http://schemas.openxmlformats.org/officeDocument/2006/relationships/slide" Target="slides/slide183.xml"/><Relationship Id="rId190" Type="http://schemas.openxmlformats.org/officeDocument/2006/relationships/slide" Target="slides/slide182.xml"/><Relationship Id="rId19" Type="http://schemas.openxmlformats.org/officeDocument/2006/relationships/slide" Target="slides/slide11.xml"/><Relationship Id="rId189" Type="http://schemas.openxmlformats.org/officeDocument/2006/relationships/slide" Target="slides/slide181.xml"/><Relationship Id="rId188" Type="http://schemas.openxmlformats.org/officeDocument/2006/relationships/slide" Target="slides/slide180.xml"/><Relationship Id="rId187" Type="http://schemas.openxmlformats.org/officeDocument/2006/relationships/slide" Target="slides/slide179.xml"/><Relationship Id="rId186" Type="http://schemas.openxmlformats.org/officeDocument/2006/relationships/slide" Target="slides/slide178.xml"/><Relationship Id="rId185" Type="http://schemas.openxmlformats.org/officeDocument/2006/relationships/slide" Target="slides/slide177.xml"/><Relationship Id="rId184" Type="http://schemas.openxmlformats.org/officeDocument/2006/relationships/slide" Target="slides/slide176.xml"/><Relationship Id="rId183" Type="http://schemas.openxmlformats.org/officeDocument/2006/relationships/slide" Target="slides/slide175.xml"/><Relationship Id="rId182" Type="http://schemas.openxmlformats.org/officeDocument/2006/relationships/slide" Target="slides/slide174.xml"/><Relationship Id="rId181" Type="http://schemas.openxmlformats.org/officeDocument/2006/relationships/slide" Target="slides/slide173.xml"/><Relationship Id="rId180" Type="http://schemas.openxmlformats.org/officeDocument/2006/relationships/slide" Target="slides/slide172.xml"/><Relationship Id="rId18" Type="http://schemas.openxmlformats.org/officeDocument/2006/relationships/slide" Target="slides/slide10.xml"/><Relationship Id="rId179" Type="http://schemas.openxmlformats.org/officeDocument/2006/relationships/slide" Target="slides/slide171.xml"/><Relationship Id="rId178" Type="http://schemas.openxmlformats.org/officeDocument/2006/relationships/slide" Target="slides/slide170.xml"/><Relationship Id="rId177" Type="http://schemas.openxmlformats.org/officeDocument/2006/relationships/slide" Target="slides/slide169.xml"/><Relationship Id="rId176" Type="http://schemas.openxmlformats.org/officeDocument/2006/relationships/slide" Target="slides/slide168.xml"/><Relationship Id="rId175" Type="http://schemas.openxmlformats.org/officeDocument/2006/relationships/slide" Target="slides/slide167.xml"/><Relationship Id="rId174" Type="http://schemas.openxmlformats.org/officeDocument/2006/relationships/slide" Target="slides/slide166.xml"/><Relationship Id="rId173" Type="http://schemas.openxmlformats.org/officeDocument/2006/relationships/slide" Target="slides/slide165.xml"/><Relationship Id="rId172" Type="http://schemas.openxmlformats.org/officeDocument/2006/relationships/slide" Target="slides/slide164.xml"/><Relationship Id="rId171" Type="http://schemas.openxmlformats.org/officeDocument/2006/relationships/slide" Target="slides/slide163.xml"/><Relationship Id="rId170" Type="http://schemas.openxmlformats.org/officeDocument/2006/relationships/slide" Target="slides/slide162.xml"/><Relationship Id="rId17" Type="http://schemas.openxmlformats.org/officeDocument/2006/relationships/slide" Target="slides/slide9.xml"/><Relationship Id="rId169" Type="http://schemas.openxmlformats.org/officeDocument/2006/relationships/slide" Target="slides/slide161.xml"/><Relationship Id="rId168" Type="http://schemas.openxmlformats.org/officeDocument/2006/relationships/slide" Target="slides/slide160.xml"/><Relationship Id="rId167" Type="http://schemas.openxmlformats.org/officeDocument/2006/relationships/slide" Target="slides/slide159.xml"/><Relationship Id="rId166" Type="http://schemas.openxmlformats.org/officeDocument/2006/relationships/slide" Target="slides/slide158.xml"/><Relationship Id="rId165" Type="http://schemas.openxmlformats.org/officeDocument/2006/relationships/slide" Target="slides/slide157.xml"/><Relationship Id="rId164" Type="http://schemas.openxmlformats.org/officeDocument/2006/relationships/slide" Target="slides/slide156.xml"/><Relationship Id="rId163" Type="http://schemas.openxmlformats.org/officeDocument/2006/relationships/slide" Target="slides/slide155.xml"/><Relationship Id="rId162" Type="http://schemas.openxmlformats.org/officeDocument/2006/relationships/slide" Target="slides/slide154.xml"/><Relationship Id="rId161" Type="http://schemas.openxmlformats.org/officeDocument/2006/relationships/slide" Target="slides/slide153.xml"/><Relationship Id="rId160" Type="http://schemas.openxmlformats.org/officeDocument/2006/relationships/slide" Target="slides/slide152.xml"/><Relationship Id="rId16" Type="http://schemas.openxmlformats.org/officeDocument/2006/relationships/slide" Target="slides/slide8.xml"/><Relationship Id="rId159" Type="http://schemas.openxmlformats.org/officeDocument/2006/relationships/slide" Target="slides/slide151.xml"/><Relationship Id="rId158" Type="http://schemas.openxmlformats.org/officeDocument/2006/relationships/slide" Target="slides/slide150.xml"/><Relationship Id="rId157" Type="http://schemas.openxmlformats.org/officeDocument/2006/relationships/slide" Target="slides/slide149.xml"/><Relationship Id="rId156" Type="http://schemas.openxmlformats.org/officeDocument/2006/relationships/slide" Target="slides/slide148.xml"/><Relationship Id="rId155" Type="http://schemas.openxmlformats.org/officeDocument/2006/relationships/slide" Target="slides/slide147.xml"/><Relationship Id="rId154" Type="http://schemas.openxmlformats.org/officeDocument/2006/relationships/slide" Target="slides/slide146.xml"/><Relationship Id="rId153" Type="http://schemas.openxmlformats.org/officeDocument/2006/relationships/slide" Target="slides/slide145.xml"/><Relationship Id="rId152" Type="http://schemas.openxmlformats.org/officeDocument/2006/relationships/slide" Target="slides/slide144.xml"/><Relationship Id="rId151" Type="http://schemas.openxmlformats.org/officeDocument/2006/relationships/slide" Target="slides/slide143.xml"/><Relationship Id="rId150" Type="http://schemas.openxmlformats.org/officeDocument/2006/relationships/slide" Target="slides/slide142.xml"/><Relationship Id="rId15" Type="http://schemas.openxmlformats.org/officeDocument/2006/relationships/slide" Target="slides/slide7.xml"/><Relationship Id="rId149" Type="http://schemas.openxmlformats.org/officeDocument/2006/relationships/slide" Target="slides/slide141.xml"/><Relationship Id="rId148" Type="http://schemas.openxmlformats.org/officeDocument/2006/relationships/slide" Target="slides/slide140.xml"/><Relationship Id="rId147" Type="http://schemas.openxmlformats.org/officeDocument/2006/relationships/slide" Target="slides/slide139.xml"/><Relationship Id="rId146" Type="http://schemas.openxmlformats.org/officeDocument/2006/relationships/slide" Target="slides/slide138.xml"/><Relationship Id="rId145" Type="http://schemas.openxmlformats.org/officeDocument/2006/relationships/slide" Target="slides/slide137.xml"/><Relationship Id="rId144" Type="http://schemas.openxmlformats.org/officeDocument/2006/relationships/slide" Target="slides/slide136.xml"/><Relationship Id="rId143" Type="http://schemas.openxmlformats.org/officeDocument/2006/relationships/slide" Target="slides/slide135.xml"/><Relationship Id="rId142" Type="http://schemas.openxmlformats.org/officeDocument/2006/relationships/slide" Target="slides/slide134.xml"/><Relationship Id="rId141" Type="http://schemas.openxmlformats.org/officeDocument/2006/relationships/slide" Target="slides/slide133.xml"/><Relationship Id="rId140" Type="http://schemas.openxmlformats.org/officeDocument/2006/relationships/slide" Target="slides/slide132.xml"/><Relationship Id="rId14" Type="http://schemas.openxmlformats.org/officeDocument/2006/relationships/slide" Target="slides/slide6.xml"/><Relationship Id="rId139" Type="http://schemas.openxmlformats.org/officeDocument/2006/relationships/slide" Target="slides/slide131.xml"/><Relationship Id="rId138" Type="http://schemas.openxmlformats.org/officeDocument/2006/relationships/slide" Target="slides/slide130.xml"/><Relationship Id="rId137" Type="http://schemas.openxmlformats.org/officeDocument/2006/relationships/slide" Target="slides/slide129.xml"/><Relationship Id="rId136" Type="http://schemas.openxmlformats.org/officeDocument/2006/relationships/slide" Target="slides/slide128.xml"/><Relationship Id="rId135" Type="http://schemas.openxmlformats.org/officeDocument/2006/relationships/slide" Target="slides/slide127.xml"/><Relationship Id="rId134" Type="http://schemas.openxmlformats.org/officeDocument/2006/relationships/slide" Target="slides/slide126.xml"/><Relationship Id="rId133" Type="http://schemas.openxmlformats.org/officeDocument/2006/relationships/slide" Target="slides/slide125.xml"/><Relationship Id="rId132" Type="http://schemas.openxmlformats.org/officeDocument/2006/relationships/slide" Target="slides/slide124.xml"/><Relationship Id="rId131" Type="http://schemas.openxmlformats.org/officeDocument/2006/relationships/slide" Target="slides/slide123.xml"/><Relationship Id="rId130" Type="http://schemas.openxmlformats.org/officeDocument/2006/relationships/slide" Target="slides/slide122.xml"/><Relationship Id="rId13" Type="http://schemas.openxmlformats.org/officeDocument/2006/relationships/slide" Target="slides/slide5.xml"/><Relationship Id="rId129" Type="http://schemas.openxmlformats.org/officeDocument/2006/relationships/slide" Target="slides/slide121.xml"/><Relationship Id="rId128" Type="http://schemas.openxmlformats.org/officeDocument/2006/relationships/slide" Target="slides/slide120.xml"/><Relationship Id="rId127" Type="http://schemas.openxmlformats.org/officeDocument/2006/relationships/slide" Target="slides/slide119.xml"/><Relationship Id="rId126" Type="http://schemas.openxmlformats.org/officeDocument/2006/relationships/slide" Target="slides/slide118.xml"/><Relationship Id="rId125" Type="http://schemas.openxmlformats.org/officeDocument/2006/relationships/slide" Target="slides/slide117.xml"/><Relationship Id="rId124" Type="http://schemas.openxmlformats.org/officeDocument/2006/relationships/slide" Target="slides/slide116.xml"/><Relationship Id="rId123" Type="http://schemas.openxmlformats.org/officeDocument/2006/relationships/slide" Target="slides/slide115.xml"/><Relationship Id="rId122" Type="http://schemas.openxmlformats.org/officeDocument/2006/relationships/slide" Target="slides/slide114.xml"/><Relationship Id="rId121" Type="http://schemas.openxmlformats.org/officeDocument/2006/relationships/slide" Target="slides/slide113.xml"/><Relationship Id="rId120" Type="http://schemas.openxmlformats.org/officeDocument/2006/relationships/slide" Target="slides/slide112.xml"/><Relationship Id="rId12" Type="http://schemas.openxmlformats.org/officeDocument/2006/relationships/slide" Target="slides/slide4.xml"/><Relationship Id="rId119" Type="http://schemas.openxmlformats.org/officeDocument/2006/relationships/slide" Target="slides/slide111.xml"/><Relationship Id="rId118" Type="http://schemas.openxmlformats.org/officeDocument/2006/relationships/slide" Target="slides/slide110.xml"/><Relationship Id="rId117" Type="http://schemas.openxmlformats.org/officeDocument/2006/relationships/slide" Target="slides/slide109.xml"/><Relationship Id="rId116" Type="http://schemas.openxmlformats.org/officeDocument/2006/relationships/slide" Target="slides/slide108.xml"/><Relationship Id="rId115" Type="http://schemas.openxmlformats.org/officeDocument/2006/relationships/slide" Target="slides/slide107.xml"/><Relationship Id="rId114" Type="http://schemas.openxmlformats.org/officeDocument/2006/relationships/slide" Target="slides/slide106.xml"/><Relationship Id="rId113" Type="http://schemas.openxmlformats.org/officeDocument/2006/relationships/slide" Target="slides/slide105.xml"/><Relationship Id="rId112" Type="http://schemas.openxmlformats.org/officeDocument/2006/relationships/slide" Target="slides/slide104.xml"/><Relationship Id="rId111" Type="http://schemas.openxmlformats.org/officeDocument/2006/relationships/slide" Target="slides/slide103.xml"/><Relationship Id="rId110" Type="http://schemas.openxmlformats.org/officeDocument/2006/relationships/slide" Target="slides/slide102.xml"/><Relationship Id="rId11" Type="http://schemas.openxmlformats.org/officeDocument/2006/relationships/slide" Target="slides/slide3.xml"/><Relationship Id="rId109" Type="http://schemas.openxmlformats.org/officeDocument/2006/relationships/slide" Target="slides/slide101.xml"/><Relationship Id="rId108" Type="http://schemas.openxmlformats.org/officeDocument/2006/relationships/slide" Target="slides/slide100.xml"/><Relationship Id="rId107" Type="http://schemas.openxmlformats.org/officeDocument/2006/relationships/slide" Target="slides/slide99.xml"/><Relationship Id="rId106" Type="http://schemas.openxmlformats.org/officeDocument/2006/relationships/slide" Target="slides/slide98.xml"/><Relationship Id="rId105" Type="http://schemas.openxmlformats.org/officeDocument/2006/relationships/slide" Target="slides/slide97.xml"/><Relationship Id="rId104" Type="http://schemas.openxmlformats.org/officeDocument/2006/relationships/slide" Target="slides/slide96.xml"/><Relationship Id="rId103" Type="http://schemas.openxmlformats.org/officeDocument/2006/relationships/slide" Target="slides/slide95.xml"/><Relationship Id="rId102" Type="http://schemas.openxmlformats.org/officeDocument/2006/relationships/slide" Target="slides/slide94.xml"/><Relationship Id="rId101" Type="http://schemas.openxmlformats.org/officeDocument/2006/relationships/slide" Target="slides/slide93.xml"/><Relationship Id="rId100" Type="http://schemas.openxmlformats.org/officeDocument/2006/relationships/slide" Target="slides/slide92.xml"/><Relationship Id="rId10" Type="http://schemas.openxmlformats.org/officeDocument/2006/relationships/slide" Target="slides/slide2.xml"/><Relationship Id="rId1" Type="http://schemas.openxmlformats.org/officeDocument/2006/relationships/slideMaster" Target="slideMasters/slide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12-22T12:08:44.463" idx="1">
    <p:pos x="10" y="10"/>
    <p:text>Describe the burn </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2.xml"/></Relationships>
</file>

<file path=ppt/notesSlides/_rels/notesSlide10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8.xml"/></Relationships>
</file>

<file path=ppt/notesSlides/_rels/notesSlide10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9.xml"/></Relationships>
</file>

<file path=ppt/notesSlides/_rels/notesSlide10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0.xml"/></Relationships>
</file>

<file path=ppt/notesSlides/_rels/notesSlide10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1.xml"/></Relationships>
</file>

<file path=ppt/notesSlides/_rels/notesSlide10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2.xml"/></Relationships>
</file>

<file path=ppt/notesSlides/_rels/notesSlide10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3.xml"/></Relationships>
</file>

<file path=ppt/notesSlides/_rels/notesSlide10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4.xml"/></Relationships>
</file>

<file path=ppt/notesSlides/_rels/notesSlide10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5.xml"/></Relationships>
</file>

<file path=ppt/notesSlides/_rels/notesSlide10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6.xml"/></Relationships>
</file>

<file path=ppt/notesSlides/_rels/notesSlide10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7.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3.xml"/></Relationships>
</file>

<file path=ppt/notesSlides/_rels/notesSlide1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8.xml"/></Relationships>
</file>

<file path=ppt/notesSlides/_rels/notesSlide1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9.xml"/></Relationships>
</file>

<file path=ppt/notesSlides/_rels/notesSlide1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0.xml"/></Relationships>
</file>

<file path=ppt/notesSlides/_rels/notesSlide1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1.xml"/></Relationships>
</file>

<file path=ppt/notesSlides/_rels/notesSlide1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2.xml"/></Relationships>
</file>

<file path=ppt/notesSlides/_rels/notesSlide1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3.xml"/></Relationships>
</file>

<file path=ppt/notesSlides/_rels/notesSlide1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4.xml"/></Relationships>
</file>

<file path=ppt/notesSlides/_rels/notesSlide1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5.xml"/></Relationships>
</file>

<file path=ppt/notesSlides/_rels/notesSlide1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6.xml"/></Relationships>
</file>

<file path=ppt/notesSlides/_rels/notesSlide1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7.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0.xml"/></Relationships>
</file>

<file path=ppt/notesSlides/_rels/notesSlide1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8.xml"/></Relationships>
</file>

<file path=ppt/notesSlides/_rels/notesSlide1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9.xml"/></Relationships>
</file>

<file path=ppt/notesSlides/_rels/notesSlide1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0.xml"/></Relationships>
</file>

<file path=ppt/notesSlides/_rels/notesSlide1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1.xml"/></Relationships>
</file>

<file path=ppt/notesSlides/_rels/notesSlide1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2.xml"/></Relationships>
</file>

<file path=ppt/notesSlides/_rels/notesSlide1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3.xml"/></Relationships>
</file>

<file path=ppt/notesSlides/_rels/notesSlide1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4.xml"/></Relationships>
</file>

<file path=ppt/notesSlides/_rels/notesSlide1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5.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5.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0.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3.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4.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5.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6.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7.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8.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9.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0.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1.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2.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3.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4.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5.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6.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7.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2.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8.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9.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0.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1.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2.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3.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4.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5.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6.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7.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8.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9.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0.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1.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2.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3.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4.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5.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6.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8.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8.xml"/></Relationships>
</file>

<file path=ppt/notesSlides/_rels/notesSlide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9.xml"/></Relationships>
</file>

<file path=ppt/notesSlides/_rels/notesSlide5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0.xml"/></Relationships>
</file>

<file path=ppt/notesSlides/_rels/notesSlide5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1.xml"/></Relationships>
</file>

<file path=ppt/notesSlides/_rels/notesSlide5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2.xml"/></Relationships>
</file>

<file path=ppt/notesSlides/_rels/notesSlide5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3.xml"/></Relationships>
</file>

<file path=ppt/notesSlides/_rels/notesSlide5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4.xml"/></Relationships>
</file>

<file path=ppt/notesSlides/_rels/notesSlide5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5.xml"/></Relationships>
</file>

<file path=ppt/notesSlides/_rels/notesSlide5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6.xml"/></Relationships>
</file>

<file path=ppt/notesSlides/_rels/notesSlide5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9.xml"/></Relationships>
</file>

<file path=ppt/notesSlides/_rels/notesSlide6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8.xml"/></Relationships>
</file>

<file path=ppt/notesSlides/_rels/notesSlide6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9.xml"/></Relationships>
</file>

<file path=ppt/notesSlides/_rels/notesSlide6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0.xml"/></Relationships>
</file>

<file path=ppt/notesSlides/_rels/notesSlide6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1.xml"/></Relationships>
</file>

<file path=ppt/notesSlides/_rels/notesSlide6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2.xml"/></Relationships>
</file>

<file path=ppt/notesSlides/_rels/notesSlide6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3.xml"/></Relationships>
</file>

<file path=ppt/notesSlides/_rels/notesSlide6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4.xml"/></Relationships>
</file>

<file path=ppt/notesSlides/_rels/notesSlide6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5.xml"/></Relationships>
</file>

<file path=ppt/notesSlides/_rels/notesSlide6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6.xml"/></Relationships>
</file>

<file path=ppt/notesSlides/_rels/notesSlide6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0.xml"/></Relationships>
</file>

<file path=ppt/notesSlides/_rels/notesSlide7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8.xml"/></Relationships>
</file>

<file path=ppt/notesSlides/_rels/notesSlide7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9.xml"/></Relationships>
</file>

<file path=ppt/notesSlides/_rels/notesSlide7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0.xml"/></Relationships>
</file>

<file path=ppt/notesSlides/_rels/notesSlide7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1.xml"/></Relationships>
</file>

<file path=ppt/notesSlides/_rels/notesSlide7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2.xml"/></Relationships>
</file>

<file path=ppt/notesSlides/_rels/notesSlide7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3.xml"/></Relationships>
</file>

<file path=ppt/notesSlides/_rels/notesSlide7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4.xml"/></Relationships>
</file>

<file path=ppt/notesSlides/_rels/notesSlide7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5.xml"/></Relationships>
</file>

<file path=ppt/notesSlides/_rels/notesSlide7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6.xml"/></Relationships>
</file>

<file path=ppt/notesSlides/_rels/notesSlide7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1.xml"/></Relationships>
</file>

<file path=ppt/notesSlides/_rels/notesSlide8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8.xml"/></Relationships>
</file>

<file path=ppt/notesSlides/_rels/notesSlide8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9.xml"/></Relationships>
</file>

<file path=ppt/notesSlides/_rels/notesSlide8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0.xml"/></Relationships>
</file>

<file path=ppt/notesSlides/_rels/notesSlide8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1.xml"/></Relationships>
</file>

<file path=ppt/notesSlides/_rels/notesSlide8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2.xml"/></Relationships>
</file>

<file path=ppt/notesSlides/_rels/notesSlide8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3.xml"/></Relationships>
</file>

<file path=ppt/notesSlides/_rels/notesSlide8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4.xml"/></Relationships>
</file>

<file path=ppt/notesSlides/_rels/notesSlide8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5.xml"/></Relationships>
</file>

<file path=ppt/notesSlides/_rels/notesSlide8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6.xml"/></Relationships>
</file>

<file path=ppt/notesSlides/_rels/notesSlide8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7.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2.xml"/></Relationships>
</file>

<file path=ppt/notesSlides/_rels/notesSlide9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8.xml"/></Relationships>
</file>

<file path=ppt/notesSlides/_rels/notesSlide9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9.xml"/></Relationships>
</file>

<file path=ppt/notesSlides/_rels/notesSlide9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0.xml"/></Relationships>
</file>

<file path=ppt/notesSlides/_rels/notesSlide9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1.xml"/></Relationships>
</file>

<file path=ppt/notesSlides/_rels/notesSlide9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2.xml"/></Relationships>
</file>

<file path=ppt/notesSlides/_rels/notesSlide9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3.xml"/></Relationships>
</file>

<file path=ppt/notesSlides/_rels/notesSlide9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4.xml"/></Relationships>
</file>

<file path=ppt/notesSlides/_rels/notesSlide9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5.xml"/></Relationships>
</file>

<file path=ppt/notesSlides/_rels/notesSlide9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6.xml"/></Relationships>
</file>

<file path=ppt/notesSlides/_rels/notesSlide9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7.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6" name="Rectangle 8"/>
          <p:cNvSpPr txBox="1">
            <a:spLocks noGrp="1"/>
          </p:cNvSpPr>
          <p:nvPr>
            <p:ph type="sldNum" sz="quarter"/>
          </p:nvPr>
        </p:nvSpPr>
        <p:spPr>
          <a:xfrm>
            <a:off x="4398963" y="9555163"/>
            <a:ext cx="3368675" cy="498475"/>
          </a:xfrm>
          <a:prstGeom prst="rect">
            <a:avLst/>
          </a:prstGeom>
          <a:noFill/>
          <a:ln w="9525">
            <a:noFill/>
          </a:ln>
        </p:spPr>
        <p:txBody>
          <a:bodyPr vert="horz" wrap="square" lIns="0" tIns="0" rIns="0" bIns="0" anchor="b"/>
          <a:lstStyle/>
          <a:p>
            <a:pPr lvl="0" algn="r">
              <a:lnSpc>
                <a:spcPct val="95000"/>
              </a:lnSpc>
              <a:buClrTx/>
              <a:buSzPct val="100000"/>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solidFill>
                  <a:srgbClr val="000000"/>
                </a:solidFill>
                <a:latin typeface="Times New Roman" panose="02020603050405020304" pitchFamily="18" charset="0"/>
              </a:rPr>
            </a:fld>
            <a:endParaRPr lang="en-US" altLang="x-none" sz="1400" dirty="0">
              <a:solidFill>
                <a:srgbClr val="000000"/>
              </a:solidFill>
              <a:latin typeface="Times New Roman" panose="02020603050405020304" pitchFamily="18" charset="0"/>
            </a:endParaRPr>
          </a:p>
        </p:txBody>
      </p:sp>
      <p:sp>
        <p:nvSpPr>
          <p:cNvPr id="6147" name="Text Box 1"/>
          <p:cNvSpPr txBox="1"/>
          <p:nvPr/>
        </p:nvSpPr>
        <p:spPr>
          <a:xfrm>
            <a:off x="4398963" y="9555163"/>
            <a:ext cx="3370262" cy="500062"/>
          </a:xfrm>
          <a:prstGeom prst="rect">
            <a:avLst/>
          </a:prstGeom>
          <a:noFill/>
          <a:ln w="9525">
            <a:noFill/>
          </a:ln>
        </p:spPr>
        <p:txBody>
          <a:bodyPr lIns="0" tIns="0" rIns="0" bIns="0" anchor="b"/>
          <a:lstStyle/>
          <a:p>
            <a:pPr lvl="0" algn="r" defTabSz="457200">
              <a:lnSpc>
                <a:spcPct val="95000"/>
              </a:lnSpc>
              <a:buClrTx/>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latin typeface="Arial" panose="020B0604020202020204" pitchFamily="34" charset="0"/>
              </a:rPr>
            </a:fld>
            <a:endParaRPr lang="en-US" altLang="x-none" sz="1400" dirty="0">
              <a:latin typeface="Arial" panose="020B0604020202020204" pitchFamily="34" charset="0"/>
            </a:endParaRPr>
          </a:p>
        </p:txBody>
      </p:sp>
      <p:sp>
        <p:nvSpPr>
          <p:cNvPr id="6148" name="Rectangle 2"/>
          <p:cNvSpPr>
            <a:spLocks noGrp="1" noRot="1" noChangeAspect="1" noTextEdit="1"/>
          </p:cNvSpPr>
          <p:nvPr>
            <p:ph type="sldImg"/>
          </p:nvPr>
        </p:nvSpPr>
        <p:spPr>
          <a:xfrm>
            <a:off x="533400" y="763588"/>
            <a:ext cx="6705600" cy="3771900"/>
          </a:xfrm>
          <a:solidFill>
            <a:srgbClr val="FFFFFF"/>
          </a:solidFill>
          <a:ln>
            <a:solidFill>
              <a:srgbClr val="000000"/>
            </a:solidFill>
            <a:miter/>
          </a:ln>
        </p:spPr>
      </p:sp>
      <p:sp>
        <p:nvSpPr>
          <p:cNvPr id="6149" name="Rectangle 3"/>
          <p:cNvSpPr>
            <a:spLocks noGrp="1"/>
          </p:cNvSpPr>
          <p:nvPr>
            <p:ph type="body"/>
          </p:nvPr>
        </p:nvSpPr>
        <p:spPr>
          <a:xfrm>
            <a:off x="777875" y="4776788"/>
            <a:ext cx="6218238" cy="4525962"/>
          </a:xfrm>
        </p:spPr>
        <p:txBody>
          <a:bodyPr wrap="none" lIns="0" tIns="0" rIns="0" bIns="0" anchor="ctr"/>
          <a:lstStyle/>
          <a:p>
            <a:pPr lvl="0"/>
            <a:endParaRPr lang="en-US" altLang="x-none"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ar-JO" dirty="0"/>
              <a:t>كدمات .....</a:t>
            </a:r>
            <a:endParaRPr lang="ar-JO"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8784496-F457-442F-854E-612BBA63C1BA}" type="slidenum">
              <a:rPr kumimoji="0" lang="ar-JO"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fld>
            <a:endParaRPr kumimoji="0" lang="ar-JO"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7874" name="Rectangle 8"/>
          <p:cNvSpPr txBox="1">
            <a:spLocks noGrp="1"/>
          </p:cNvSpPr>
          <p:nvPr>
            <p:ph type="sldNum" sz="quarter"/>
          </p:nvPr>
        </p:nvSpPr>
        <p:spPr>
          <a:xfrm>
            <a:off x="4398963" y="9555163"/>
            <a:ext cx="3368675" cy="498475"/>
          </a:xfrm>
          <a:prstGeom prst="rect">
            <a:avLst/>
          </a:prstGeom>
          <a:noFill/>
          <a:ln w="9525">
            <a:noFill/>
          </a:ln>
        </p:spPr>
        <p:txBody>
          <a:bodyPr vert="horz" wrap="square" lIns="0" tIns="0" rIns="0" bIns="0" anchor="b"/>
          <a:lstStyle/>
          <a:p>
            <a:pPr lvl="0" algn="r">
              <a:lnSpc>
                <a:spcPct val="95000"/>
              </a:lnSpc>
              <a:buClrTx/>
              <a:buSzPct val="100000"/>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solidFill>
                  <a:srgbClr val="000000"/>
                </a:solidFill>
                <a:latin typeface="Times New Roman" panose="02020603050405020304" pitchFamily="18" charset="0"/>
              </a:rPr>
            </a:fld>
            <a:endParaRPr lang="en-US" altLang="x-none" sz="1400" dirty="0">
              <a:solidFill>
                <a:srgbClr val="000000"/>
              </a:solidFill>
              <a:latin typeface="Times New Roman" panose="02020603050405020304" pitchFamily="18" charset="0"/>
            </a:endParaRPr>
          </a:p>
        </p:txBody>
      </p:sp>
      <p:sp>
        <p:nvSpPr>
          <p:cNvPr id="207875" name="Text Box 1"/>
          <p:cNvSpPr txBox="1"/>
          <p:nvPr/>
        </p:nvSpPr>
        <p:spPr>
          <a:xfrm>
            <a:off x="4398963" y="9555163"/>
            <a:ext cx="3370262" cy="500062"/>
          </a:xfrm>
          <a:prstGeom prst="rect">
            <a:avLst/>
          </a:prstGeom>
          <a:noFill/>
          <a:ln w="9525">
            <a:noFill/>
          </a:ln>
        </p:spPr>
        <p:txBody>
          <a:bodyPr lIns="0" tIns="0" rIns="0" bIns="0" anchor="b"/>
          <a:lstStyle/>
          <a:p>
            <a:pPr lvl="0" algn="r" defTabSz="457200">
              <a:lnSpc>
                <a:spcPct val="95000"/>
              </a:lnSpc>
              <a:buClrTx/>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latin typeface="Arial" panose="020B0604020202020204" pitchFamily="34" charset="0"/>
              </a:rPr>
            </a:fld>
            <a:endParaRPr lang="en-US" altLang="x-none" sz="1400" dirty="0">
              <a:latin typeface="Arial" panose="020B0604020202020204" pitchFamily="34" charset="0"/>
            </a:endParaRPr>
          </a:p>
        </p:txBody>
      </p:sp>
      <p:sp>
        <p:nvSpPr>
          <p:cNvPr id="207876" name="Rectangle 2"/>
          <p:cNvSpPr>
            <a:spLocks noGrp="1" noRot="1" noChangeAspect="1" noTextEdit="1"/>
          </p:cNvSpPr>
          <p:nvPr>
            <p:ph type="sldImg"/>
          </p:nvPr>
        </p:nvSpPr>
        <p:spPr>
          <a:xfrm>
            <a:off x="533400" y="763588"/>
            <a:ext cx="6704013" cy="3771900"/>
          </a:xfrm>
          <a:solidFill>
            <a:srgbClr val="FFFFFF"/>
          </a:solidFill>
          <a:ln>
            <a:solidFill>
              <a:srgbClr val="000000"/>
            </a:solidFill>
            <a:miter/>
          </a:ln>
        </p:spPr>
      </p:sp>
      <p:sp>
        <p:nvSpPr>
          <p:cNvPr id="207877" name="Rectangle 3"/>
          <p:cNvSpPr>
            <a:spLocks noGrp="1"/>
          </p:cNvSpPr>
          <p:nvPr>
            <p:ph type="body"/>
          </p:nvPr>
        </p:nvSpPr>
        <p:spPr>
          <a:xfrm>
            <a:off x="777875" y="4776788"/>
            <a:ext cx="6218238" cy="4525962"/>
          </a:xfrm>
        </p:spPr>
        <p:txBody>
          <a:bodyPr wrap="none" lIns="0" tIns="0" rIns="0" bIns="0" anchor="ctr"/>
          <a:lstStyle/>
          <a:p>
            <a:pPr lvl="0"/>
            <a:endParaRPr lang="en-US" altLang="x-none" dirty="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9922" name="Rectangle 8"/>
          <p:cNvSpPr txBox="1">
            <a:spLocks noGrp="1"/>
          </p:cNvSpPr>
          <p:nvPr>
            <p:ph type="sldNum" sz="quarter"/>
          </p:nvPr>
        </p:nvSpPr>
        <p:spPr>
          <a:xfrm>
            <a:off x="4398963" y="9555163"/>
            <a:ext cx="3368675" cy="498475"/>
          </a:xfrm>
          <a:prstGeom prst="rect">
            <a:avLst/>
          </a:prstGeom>
          <a:noFill/>
          <a:ln w="9525">
            <a:noFill/>
          </a:ln>
        </p:spPr>
        <p:txBody>
          <a:bodyPr vert="horz" wrap="square" lIns="0" tIns="0" rIns="0" bIns="0" anchor="b"/>
          <a:lstStyle/>
          <a:p>
            <a:pPr lvl="0" algn="r">
              <a:lnSpc>
                <a:spcPct val="95000"/>
              </a:lnSpc>
              <a:buClrTx/>
              <a:buSzPct val="100000"/>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solidFill>
                  <a:srgbClr val="000000"/>
                </a:solidFill>
                <a:latin typeface="Times New Roman" panose="02020603050405020304" pitchFamily="18" charset="0"/>
              </a:rPr>
            </a:fld>
            <a:endParaRPr lang="en-US" altLang="x-none" sz="1400" dirty="0">
              <a:solidFill>
                <a:srgbClr val="000000"/>
              </a:solidFill>
              <a:latin typeface="Times New Roman" panose="02020603050405020304" pitchFamily="18" charset="0"/>
            </a:endParaRPr>
          </a:p>
        </p:txBody>
      </p:sp>
      <p:sp>
        <p:nvSpPr>
          <p:cNvPr id="209923" name="Text Box 1"/>
          <p:cNvSpPr txBox="1"/>
          <p:nvPr/>
        </p:nvSpPr>
        <p:spPr>
          <a:xfrm>
            <a:off x="4398963" y="9555163"/>
            <a:ext cx="3370262" cy="500062"/>
          </a:xfrm>
          <a:prstGeom prst="rect">
            <a:avLst/>
          </a:prstGeom>
          <a:noFill/>
          <a:ln w="9525">
            <a:noFill/>
          </a:ln>
        </p:spPr>
        <p:txBody>
          <a:bodyPr lIns="0" tIns="0" rIns="0" bIns="0" anchor="b"/>
          <a:lstStyle/>
          <a:p>
            <a:pPr lvl="0" algn="r" defTabSz="457200">
              <a:lnSpc>
                <a:spcPct val="95000"/>
              </a:lnSpc>
              <a:buClrTx/>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latin typeface="Arial" panose="020B0604020202020204" pitchFamily="34" charset="0"/>
              </a:rPr>
            </a:fld>
            <a:endParaRPr lang="en-US" altLang="x-none" sz="1400" dirty="0">
              <a:latin typeface="Arial" panose="020B0604020202020204" pitchFamily="34" charset="0"/>
            </a:endParaRPr>
          </a:p>
        </p:txBody>
      </p:sp>
      <p:sp>
        <p:nvSpPr>
          <p:cNvPr id="209924" name="Rectangle 2"/>
          <p:cNvSpPr>
            <a:spLocks noGrp="1" noRot="1" noChangeAspect="1" noTextEdit="1"/>
          </p:cNvSpPr>
          <p:nvPr>
            <p:ph type="sldImg"/>
          </p:nvPr>
        </p:nvSpPr>
        <p:spPr>
          <a:xfrm>
            <a:off x="533400" y="763588"/>
            <a:ext cx="6705600" cy="3771900"/>
          </a:xfrm>
          <a:solidFill>
            <a:srgbClr val="FFFFFF"/>
          </a:solidFill>
          <a:ln>
            <a:solidFill>
              <a:srgbClr val="000000"/>
            </a:solidFill>
            <a:miter/>
          </a:ln>
        </p:spPr>
      </p:sp>
      <p:sp>
        <p:nvSpPr>
          <p:cNvPr id="209925" name="Rectangle 3"/>
          <p:cNvSpPr>
            <a:spLocks noGrp="1"/>
          </p:cNvSpPr>
          <p:nvPr>
            <p:ph type="body"/>
          </p:nvPr>
        </p:nvSpPr>
        <p:spPr>
          <a:xfrm>
            <a:off x="777875" y="4776788"/>
            <a:ext cx="6218238" cy="4525962"/>
          </a:xfrm>
        </p:spPr>
        <p:txBody>
          <a:bodyPr wrap="none" lIns="0" tIns="0" rIns="0" bIns="0" anchor="ctr"/>
          <a:lstStyle/>
          <a:p>
            <a:pPr lvl="0"/>
            <a:endParaRPr lang="en-US" altLang="x-none" dirty="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1970" name="Rectangle 8"/>
          <p:cNvSpPr txBox="1">
            <a:spLocks noGrp="1"/>
          </p:cNvSpPr>
          <p:nvPr>
            <p:ph type="sldNum" sz="quarter"/>
          </p:nvPr>
        </p:nvSpPr>
        <p:spPr>
          <a:xfrm>
            <a:off x="4398963" y="9555163"/>
            <a:ext cx="3368675" cy="498475"/>
          </a:xfrm>
          <a:prstGeom prst="rect">
            <a:avLst/>
          </a:prstGeom>
          <a:noFill/>
          <a:ln w="9525">
            <a:noFill/>
          </a:ln>
        </p:spPr>
        <p:txBody>
          <a:bodyPr vert="horz" wrap="square" lIns="0" tIns="0" rIns="0" bIns="0" anchor="b"/>
          <a:lstStyle/>
          <a:p>
            <a:pPr lvl="0" algn="r">
              <a:lnSpc>
                <a:spcPct val="95000"/>
              </a:lnSpc>
              <a:buClrTx/>
              <a:buSzPct val="100000"/>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solidFill>
                  <a:srgbClr val="000000"/>
                </a:solidFill>
                <a:latin typeface="Times New Roman" panose="02020603050405020304" pitchFamily="18" charset="0"/>
              </a:rPr>
            </a:fld>
            <a:endParaRPr lang="en-US" altLang="x-none" sz="1400" dirty="0">
              <a:solidFill>
                <a:srgbClr val="000000"/>
              </a:solidFill>
              <a:latin typeface="Times New Roman" panose="02020603050405020304" pitchFamily="18" charset="0"/>
            </a:endParaRPr>
          </a:p>
        </p:txBody>
      </p:sp>
      <p:sp>
        <p:nvSpPr>
          <p:cNvPr id="211971" name="Text Box 1"/>
          <p:cNvSpPr txBox="1"/>
          <p:nvPr/>
        </p:nvSpPr>
        <p:spPr>
          <a:xfrm>
            <a:off x="4398963" y="9555163"/>
            <a:ext cx="3370262" cy="500062"/>
          </a:xfrm>
          <a:prstGeom prst="rect">
            <a:avLst/>
          </a:prstGeom>
          <a:noFill/>
          <a:ln w="9525">
            <a:noFill/>
          </a:ln>
        </p:spPr>
        <p:txBody>
          <a:bodyPr lIns="0" tIns="0" rIns="0" bIns="0" anchor="b"/>
          <a:lstStyle/>
          <a:p>
            <a:pPr lvl="0" algn="r" defTabSz="457200">
              <a:lnSpc>
                <a:spcPct val="95000"/>
              </a:lnSpc>
              <a:buClrTx/>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latin typeface="Arial" panose="020B0604020202020204" pitchFamily="34" charset="0"/>
              </a:rPr>
            </a:fld>
            <a:endParaRPr lang="en-US" altLang="x-none" sz="1400" dirty="0">
              <a:latin typeface="Arial" panose="020B0604020202020204" pitchFamily="34" charset="0"/>
            </a:endParaRPr>
          </a:p>
        </p:txBody>
      </p:sp>
      <p:sp>
        <p:nvSpPr>
          <p:cNvPr id="211972" name="Rectangle 2"/>
          <p:cNvSpPr>
            <a:spLocks noGrp="1" noRot="1" noChangeAspect="1" noTextEdit="1"/>
          </p:cNvSpPr>
          <p:nvPr>
            <p:ph type="sldImg"/>
          </p:nvPr>
        </p:nvSpPr>
        <p:spPr>
          <a:xfrm>
            <a:off x="533400" y="763588"/>
            <a:ext cx="6704013" cy="3771900"/>
          </a:xfrm>
          <a:solidFill>
            <a:srgbClr val="FFFFFF"/>
          </a:solidFill>
          <a:ln>
            <a:solidFill>
              <a:srgbClr val="000000"/>
            </a:solidFill>
            <a:miter/>
          </a:ln>
        </p:spPr>
      </p:sp>
      <p:sp>
        <p:nvSpPr>
          <p:cNvPr id="211973" name="Rectangle 3"/>
          <p:cNvSpPr>
            <a:spLocks noGrp="1"/>
          </p:cNvSpPr>
          <p:nvPr>
            <p:ph type="body"/>
          </p:nvPr>
        </p:nvSpPr>
        <p:spPr>
          <a:xfrm>
            <a:off x="777875" y="4776788"/>
            <a:ext cx="6218238" cy="4525962"/>
          </a:xfrm>
        </p:spPr>
        <p:txBody>
          <a:bodyPr wrap="none" lIns="0" tIns="0" rIns="0" bIns="0" anchor="ctr"/>
          <a:lstStyle/>
          <a:p>
            <a:pPr lvl="0"/>
            <a:endParaRPr lang="en-US" altLang="x-none" dirty="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4018" name="Rectangle 8"/>
          <p:cNvSpPr txBox="1">
            <a:spLocks noGrp="1"/>
          </p:cNvSpPr>
          <p:nvPr>
            <p:ph type="sldNum" sz="quarter"/>
          </p:nvPr>
        </p:nvSpPr>
        <p:spPr>
          <a:xfrm>
            <a:off x="4398963" y="9555163"/>
            <a:ext cx="3368675" cy="498475"/>
          </a:xfrm>
          <a:prstGeom prst="rect">
            <a:avLst/>
          </a:prstGeom>
          <a:noFill/>
          <a:ln w="9525">
            <a:noFill/>
          </a:ln>
        </p:spPr>
        <p:txBody>
          <a:bodyPr vert="horz" wrap="square" lIns="0" tIns="0" rIns="0" bIns="0" anchor="b"/>
          <a:lstStyle/>
          <a:p>
            <a:pPr lvl="0" algn="r">
              <a:lnSpc>
                <a:spcPct val="95000"/>
              </a:lnSpc>
              <a:buClrTx/>
              <a:buSzPct val="100000"/>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solidFill>
                  <a:srgbClr val="000000"/>
                </a:solidFill>
                <a:latin typeface="Times New Roman" panose="02020603050405020304" pitchFamily="18" charset="0"/>
              </a:rPr>
            </a:fld>
            <a:endParaRPr lang="en-US" altLang="x-none" sz="1400" dirty="0">
              <a:solidFill>
                <a:srgbClr val="000000"/>
              </a:solidFill>
              <a:latin typeface="Times New Roman" panose="02020603050405020304" pitchFamily="18" charset="0"/>
            </a:endParaRPr>
          </a:p>
        </p:txBody>
      </p:sp>
      <p:sp>
        <p:nvSpPr>
          <p:cNvPr id="214019" name="Text Box 1"/>
          <p:cNvSpPr txBox="1"/>
          <p:nvPr/>
        </p:nvSpPr>
        <p:spPr>
          <a:xfrm>
            <a:off x="4398963" y="9555163"/>
            <a:ext cx="3370262" cy="500062"/>
          </a:xfrm>
          <a:prstGeom prst="rect">
            <a:avLst/>
          </a:prstGeom>
          <a:noFill/>
          <a:ln w="9525">
            <a:noFill/>
          </a:ln>
        </p:spPr>
        <p:txBody>
          <a:bodyPr lIns="0" tIns="0" rIns="0" bIns="0" anchor="b"/>
          <a:lstStyle/>
          <a:p>
            <a:pPr lvl="0" algn="r" defTabSz="457200">
              <a:lnSpc>
                <a:spcPct val="95000"/>
              </a:lnSpc>
              <a:buClrTx/>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latin typeface="Arial" panose="020B0604020202020204" pitchFamily="34" charset="0"/>
              </a:rPr>
            </a:fld>
            <a:endParaRPr lang="en-US" altLang="x-none" sz="1400" dirty="0">
              <a:latin typeface="Arial" panose="020B0604020202020204" pitchFamily="34" charset="0"/>
            </a:endParaRPr>
          </a:p>
        </p:txBody>
      </p:sp>
      <p:sp>
        <p:nvSpPr>
          <p:cNvPr id="214020" name="Rectangle 2"/>
          <p:cNvSpPr>
            <a:spLocks noGrp="1" noRot="1" noChangeAspect="1" noTextEdit="1"/>
          </p:cNvSpPr>
          <p:nvPr>
            <p:ph type="sldImg"/>
          </p:nvPr>
        </p:nvSpPr>
        <p:spPr>
          <a:xfrm>
            <a:off x="533400" y="763588"/>
            <a:ext cx="6704013" cy="3771900"/>
          </a:xfrm>
          <a:solidFill>
            <a:srgbClr val="FFFFFF"/>
          </a:solidFill>
          <a:ln>
            <a:solidFill>
              <a:srgbClr val="000000"/>
            </a:solidFill>
            <a:miter/>
          </a:ln>
        </p:spPr>
      </p:sp>
      <p:sp>
        <p:nvSpPr>
          <p:cNvPr id="214021" name="Rectangle 3"/>
          <p:cNvSpPr>
            <a:spLocks noGrp="1"/>
          </p:cNvSpPr>
          <p:nvPr>
            <p:ph type="body"/>
          </p:nvPr>
        </p:nvSpPr>
        <p:spPr>
          <a:xfrm>
            <a:off x="777875" y="4776788"/>
            <a:ext cx="6218238" cy="4525962"/>
          </a:xfrm>
        </p:spPr>
        <p:txBody>
          <a:bodyPr wrap="none" lIns="0" tIns="0" rIns="0" bIns="0" anchor="ctr"/>
          <a:lstStyle/>
          <a:p>
            <a:pPr lvl="0"/>
            <a:endParaRPr lang="en-US" altLang="x-none" dirty="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6066" name="Rectangle 8"/>
          <p:cNvSpPr txBox="1">
            <a:spLocks noGrp="1"/>
          </p:cNvSpPr>
          <p:nvPr>
            <p:ph type="sldNum" sz="quarter"/>
          </p:nvPr>
        </p:nvSpPr>
        <p:spPr>
          <a:xfrm>
            <a:off x="4398963" y="9555163"/>
            <a:ext cx="3368675" cy="498475"/>
          </a:xfrm>
          <a:prstGeom prst="rect">
            <a:avLst/>
          </a:prstGeom>
          <a:noFill/>
          <a:ln w="9525">
            <a:noFill/>
          </a:ln>
        </p:spPr>
        <p:txBody>
          <a:bodyPr vert="horz" wrap="square" lIns="0" tIns="0" rIns="0" bIns="0" anchor="b"/>
          <a:lstStyle/>
          <a:p>
            <a:pPr lvl="0" algn="r">
              <a:lnSpc>
                <a:spcPct val="95000"/>
              </a:lnSpc>
              <a:buClrTx/>
              <a:buSzPct val="100000"/>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solidFill>
                  <a:srgbClr val="000000"/>
                </a:solidFill>
                <a:latin typeface="Times New Roman" panose="02020603050405020304" pitchFamily="18" charset="0"/>
              </a:rPr>
            </a:fld>
            <a:endParaRPr lang="en-US" altLang="x-none" sz="1400" dirty="0">
              <a:solidFill>
                <a:srgbClr val="000000"/>
              </a:solidFill>
              <a:latin typeface="Times New Roman" panose="02020603050405020304" pitchFamily="18" charset="0"/>
            </a:endParaRPr>
          </a:p>
        </p:txBody>
      </p:sp>
      <p:sp>
        <p:nvSpPr>
          <p:cNvPr id="216067" name="Text Box 1"/>
          <p:cNvSpPr txBox="1"/>
          <p:nvPr/>
        </p:nvSpPr>
        <p:spPr>
          <a:xfrm>
            <a:off x="4398963" y="9555163"/>
            <a:ext cx="3370262" cy="500062"/>
          </a:xfrm>
          <a:prstGeom prst="rect">
            <a:avLst/>
          </a:prstGeom>
          <a:noFill/>
          <a:ln w="9525">
            <a:noFill/>
          </a:ln>
        </p:spPr>
        <p:txBody>
          <a:bodyPr lIns="0" tIns="0" rIns="0" bIns="0" anchor="b"/>
          <a:lstStyle/>
          <a:p>
            <a:pPr lvl="0" algn="r" defTabSz="457200">
              <a:lnSpc>
                <a:spcPct val="95000"/>
              </a:lnSpc>
              <a:buClrTx/>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latin typeface="Arial" panose="020B0604020202020204" pitchFamily="34" charset="0"/>
              </a:rPr>
            </a:fld>
            <a:endParaRPr lang="en-US" altLang="x-none" sz="1400" dirty="0">
              <a:latin typeface="Arial" panose="020B0604020202020204" pitchFamily="34" charset="0"/>
            </a:endParaRPr>
          </a:p>
        </p:txBody>
      </p:sp>
      <p:sp>
        <p:nvSpPr>
          <p:cNvPr id="216068" name="Rectangle 2"/>
          <p:cNvSpPr>
            <a:spLocks noGrp="1" noRot="1" noChangeAspect="1" noTextEdit="1"/>
          </p:cNvSpPr>
          <p:nvPr>
            <p:ph type="sldImg"/>
          </p:nvPr>
        </p:nvSpPr>
        <p:spPr>
          <a:xfrm>
            <a:off x="533400" y="763588"/>
            <a:ext cx="6704013" cy="3771900"/>
          </a:xfrm>
          <a:solidFill>
            <a:srgbClr val="FFFFFF"/>
          </a:solidFill>
          <a:ln>
            <a:solidFill>
              <a:srgbClr val="000000"/>
            </a:solidFill>
            <a:miter/>
          </a:ln>
        </p:spPr>
      </p:sp>
      <p:sp>
        <p:nvSpPr>
          <p:cNvPr id="216069" name="Rectangle 3"/>
          <p:cNvSpPr>
            <a:spLocks noGrp="1"/>
          </p:cNvSpPr>
          <p:nvPr>
            <p:ph type="body"/>
          </p:nvPr>
        </p:nvSpPr>
        <p:spPr>
          <a:xfrm>
            <a:off x="777875" y="4776788"/>
            <a:ext cx="6218238" cy="4525962"/>
          </a:xfrm>
        </p:spPr>
        <p:txBody>
          <a:bodyPr wrap="none" lIns="0" tIns="0" rIns="0" bIns="0" anchor="ctr"/>
          <a:lstStyle/>
          <a:p>
            <a:pPr lvl="0"/>
            <a:endParaRPr lang="en-US" altLang="x-none" dirty="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8114" name="Rectangle 8"/>
          <p:cNvSpPr txBox="1">
            <a:spLocks noGrp="1"/>
          </p:cNvSpPr>
          <p:nvPr>
            <p:ph type="sldNum" sz="quarter"/>
          </p:nvPr>
        </p:nvSpPr>
        <p:spPr>
          <a:xfrm>
            <a:off x="4398963" y="9555163"/>
            <a:ext cx="3368675" cy="498475"/>
          </a:xfrm>
          <a:prstGeom prst="rect">
            <a:avLst/>
          </a:prstGeom>
          <a:noFill/>
          <a:ln w="9525">
            <a:noFill/>
          </a:ln>
        </p:spPr>
        <p:txBody>
          <a:bodyPr vert="horz" wrap="square" lIns="0" tIns="0" rIns="0" bIns="0" anchor="b"/>
          <a:lstStyle/>
          <a:p>
            <a:pPr lvl="0" algn="r">
              <a:lnSpc>
                <a:spcPct val="95000"/>
              </a:lnSpc>
              <a:buClrTx/>
              <a:buSzPct val="100000"/>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solidFill>
                  <a:srgbClr val="000000"/>
                </a:solidFill>
                <a:latin typeface="Times New Roman" panose="02020603050405020304" pitchFamily="18" charset="0"/>
              </a:rPr>
            </a:fld>
            <a:endParaRPr lang="en-US" altLang="x-none" sz="1400" dirty="0">
              <a:solidFill>
                <a:srgbClr val="000000"/>
              </a:solidFill>
              <a:latin typeface="Times New Roman" panose="02020603050405020304" pitchFamily="18" charset="0"/>
            </a:endParaRPr>
          </a:p>
        </p:txBody>
      </p:sp>
      <p:sp>
        <p:nvSpPr>
          <p:cNvPr id="218115" name="Text Box 1"/>
          <p:cNvSpPr txBox="1"/>
          <p:nvPr/>
        </p:nvSpPr>
        <p:spPr>
          <a:xfrm>
            <a:off x="4398963" y="9555163"/>
            <a:ext cx="3370262" cy="500062"/>
          </a:xfrm>
          <a:prstGeom prst="rect">
            <a:avLst/>
          </a:prstGeom>
          <a:noFill/>
          <a:ln w="9525">
            <a:noFill/>
          </a:ln>
        </p:spPr>
        <p:txBody>
          <a:bodyPr lIns="0" tIns="0" rIns="0" bIns="0" anchor="b"/>
          <a:lstStyle/>
          <a:p>
            <a:pPr lvl="0" algn="r" defTabSz="457200">
              <a:lnSpc>
                <a:spcPct val="95000"/>
              </a:lnSpc>
              <a:buClrTx/>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latin typeface="Arial" panose="020B0604020202020204" pitchFamily="34" charset="0"/>
              </a:rPr>
            </a:fld>
            <a:endParaRPr lang="en-US" altLang="x-none" sz="1400" dirty="0">
              <a:latin typeface="Arial" panose="020B0604020202020204" pitchFamily="34" charset="0"/>
            </a:endParaRPr>
          </a:p>
        </p:txBody>
      </p:sp>
      <p:sp>
        <p:nvSpPr>
          <p:cNvPr id="218116" name="Rectangle 2"/>
          <p:cNvSpPr>
            <a:spLocks noGrp="1" noRot="1" noChangeAspect="1" noTextEdit="1"/>
          </p:cNvSpPr>
          <p:nvPr>
            <p:ph type="sldImg"/>
          </p:nvPr>
        </p:nvSpPr>
        <p:spPr>
          <a:xfrm>
            <a:off x="533400" y="763588"/>
            <a:ext cx="6704013" cy="3771900"/>
          </a:xfrm>
          <a:solidFill>
            <a:srgbClr val="FFFFFF"/>
          </a:solidFill>
          <a:ln>
            <a:solidFill>
              <a:srgbClr val="000000"/>
            </a:solidFill>
            <a:miter/>
          </a:ln>
        </p:spPr>
      </p:sp>
      <p:sp>
        <p:nvSpPr>
          <p:cNvPr id="218117" name="Rectangle 3"/>
          <p:cNvSpPr>
            <a:spLocks noGrp="1"/>
          </p:cNvSpPr>
          <p:nvPr>
            <p:ph type="body"/>
          </p:nvPr>
        </p:nvSpPr>
        <p:spPr>
          <a:xfrm>
            <a:off x="777875" y="4776788"/>
            <a:ext cx="6218238" cy="4525962"/>
          </a:xfrm>
        </p:spPr>
        <p:txBody>
          <a:bodyPr wrap="none" lIns="0" tIns="0" rIns="0" bIns="0" anchor="ctr"/>
          <a:lstStyle/>
          <a:p>
            <a:pPr lvl="0"/>
            <a:endParaRPr lang="en-US" altLang="x-none" dirty="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0162" name="Rectangle 8"/>
          <p:cNvSpPr txBox="1">
            <a:spLocks noGrp="1"/>
          </p:cNvSpPr>
          <p:nvPr>
            <p:ph type="sldNum" sz="quarter"/>
          </p:nvPr>
        </p:nvSpPr>
        <p:spPr>
          <a:xfrm>
            <a:off x="4398963" y="9555163"/>
            <a:ext cx="3368675" cy="498475"/>
          </a:xfrm>
          <a:prstGeom prst="rect">
            <a:avLst/>
          </a:prstGeom>
          <a:noFill/>
          <a:ln w="9525">
            <a:noFill/>
          </a:ln>
        </p:spPr>
        <p:txBody>
          <a:bodyPr vert="horz" wrap="square" lIns="0" tIns="0" rIns="0" bIns="0" anchor="b"/>
          <a:lstStyle/>
          <a:p>
            <a:pPr lvl="0" algn="r">
              <a:lnSpc>
                <a:spcPct val="95000"/>
              </a:lnSpc>
              <a:buClrTx/>
              <a:buSzPct val="100000"/>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solidFill>
                  <a:srgbClr val="000000"/>
                </a:solidFill>
                <a:latin typeface="Times New Roman" panose="02020603050405020304" pitchFamily="18" charset="0"/>
              </a:rPr>
            </a:fld>
            <a:endParaRPr lang="en-US" altLang="x-none" sz="1400" dirty="0">
              <a:solidFill>
                <a:srgbClr val="000000"/>
              </a:solidFill>
              <a:latin typeface="Times New Roman" panose="02020603050405020304" pitchFamily="18" charset="0"/>
            </a:endParaRPr>
          </a:p>
        </p:txBody>
      </p:sp>
      <p:sp>
        <p:nvSpPr>
          <p:cNvPr id="220163" name="Text Box 1"/>
          <p:cNvSpPr txBox="1"/>
          <p:nvPr/>
        </p:nvSpPr>
        <p:spPr>
          <a:xfrm>
            <a:off x="4398963" y="9555163"/>
            <a:ext cx="3370262" cy="500062"/>
          </a:xfrm>
          <a:prstGeom prst="rect">
            <a:avLst/>
          </a:prstGeom>
          <a:noFill/>
          <a:ln w="9525">
            <a:noFill/>
          </a:ln>
        </p:spPr>
        <p:txBody>
          <a:bodyPr lIns="0" tIns="0" rIns="0" bIns="0" anchor="b"/>
          <a:lstStyle/>
          <a:p>
            <a:pPr lvl="0" algn="r" defTabSz="457200">
              <a:lnSpc>
                <a:spcPct val="95000"/>
              </a:lnSpc>
              <a:buClrTx/>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latin typeface="Arial" panose="020B0604020202020204" pitchFamily="34" charset="0"/>
              </a:rPr>
            </a:fld>
            <a:endParaRPr lang="en-US" altLang="x-none" sz="1400" dirty="0">
              <a:latin typeface="Arial" panose="020B0604020202020204" pitchFamily="34" charset="0"/>
            </a:endParaRPr>
          </a:p>
        </p:txBody>
      </p:sp>
      <p:sp>
        <p:nvSpPr>
          <p:cNvPr id="220164" name="Rectangle 2"/>
          <p:cNvSpPr>
            <a:spLocks noGrp="1" noRot="1" noChangeAspect="1" noTextEdit="1"/>
          </p:cNvSpPr>
          <p:nvPr>
            <p:ph type="sldImg"/>
          </p:nvPr>
        </p:nvSpPr>
        <p:spPr>
          <a:xfrm>
            <a:off x="533400" y="763588"/>
            <a:ext cx="6704013" cy="3771900"/>
          </a:xfrm>
          <a:solidFill>
            <a:srgbClr val="FFFFFF"/>
          </a:solidFill>
          <a:ln>
            <a:solidFill>
              <a:srgbClr val="000000"/>
            </a:solidFill>
            <a:miter/>
          </a:ln>
        </p:spPr>
      </p:sp>
      <p:sp>
        <p:nvSpPr>
          <p:cNvPr id="220165" name="Rectangle 3"/>
          <p:cNvSpPr>
            <a:spLocks noGrp="1"/>
          </p:cNvSpPr>
          <p:nvPr>
            <p:ph type="body"/>
          </p:nvPr>
        </p:nvSpPr>
        <p:spPr>
          <a:xfrm>
            <a:off x="777875" y="4776788"/>
            <a:ext cx="6218238" cy="4525962"/>
          </a:xfrm>
        </p:spPr>
        <p:txBody>
          <a:bodyPr wrap="none" lIns="0" tIns="0" rIns="0" bIns="0" anchor="ctr"/>
          <a:lstStyle/>
          <a:p>
            <a:pPr lvl="0"/>
            <a:endParaRPr lang="en-US" altLang="x-none" dirty="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2210" name="Rectangle 8"/>
          <p:cNvSpPr txBox="1">
            <a:spLocks noGrp="1"/>
          </p:cNvSpPr>
          <p:nvPr>
            <p:ph type="sldNum" sz="quarter"/>
          </p:nvPr>
        </p:nvSpPr>
        <p:spPr>
          <a:xfrm>
            <a:off x="4398963" y="9555163"/>
            <a:ext cx="3368675" cy="498475"/>
          </a:xfrm>
          <a:prstGeom prst="rect">
            <a:avLst/>
          </a:prstGeom>
          <a:noFill/>
          <a:ln w="9525">
            <a:noFill/>
          </a:ln>
        </p:spPr>
        <p:txBody>
          <a:bodyPr vert="horz" wrap="square" lIns="0" tIns="0" rIns="0" bIns="0" anchor="b"/>
          <a:lstStyle/>
          <a:p>
            <a:pPr lvl="0" algn="r">
              <a:lnSpc>
                <a:spcPct val="95000"/>
              </a:lnSpc>
              <a:buClrTx/>
              <a:buSzPct val="100000"/>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solidFill>
                  <a:srgbClr val="000000"/>
                </a:solidFill>
                <a:latin typeface="Times New Roman" panose="02020603050405020304" pitchFamily="18" charset="0"/>
              </a:rPr>
            </a:fld>
            <a:endParaRPr lang="en-US" altLang="x-none" sz="1400" dirty="0">
              <a:solidFill>
                <a:srgbClr val="000000"/>
              </a:solidFill>
              <a:latin typeface="Times New Roman" panose="02020603050405020304" pitchFamily="18" charset="0"/>
            </a:endParaRPr>
          </a:p>
        </p:txBody>
      </p:sp>
      <p:sp>
        <p:nvSpPr>
          <p:cNvPr id="222211" name="Text Box 1"/>
          <p:cNvSpPr txBox="1"/>
          <p:nvPr/>
        </p:nvSpPr>
        <p:spPr>
          <a:xfrm>
            <a:off x="4398963" y="9555163"/>
            <a:ext cx="3370262" cy="500062"/>
          </a:xfrm>
          <a:prstGeom prst="rect">
            <a:avLst/>
          </a:prstGeom>
          <a:noFill/>
          <a:ln w="9525">
            <a:noFill/>
          </a:ln>
        </p:spPr>
        <p:txBody>
          <a:bodyPr lIns="0" tIns="0" rIns="0" bIns="0" anchor="b"/>
          <a:lstStyle/>
          <a:p>
            <a:pPr lvl="0" algn="r" defTabSz="457200">
              <a:lnSpc>
                <a:spcPct val="95000"/>
              </a:lnSpc>
              <a:buClrTx/>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latin typeface="Arial" panose="020B0604020202020204" pitchFamily="34" charset="0"/>
              </a:rPr>
            </a:fld>
            <a:endParaRPr lang="en-US" altLang="x-none" sz="1400" dirty="0">
              <a:latin typeface="Arial" panose="020B0604020202020204" pitchFamily="34" charset="0"/>
            </a:endParaRPr>
          </a:p>
        </p:txBody>
      </p:sp>
      <p:sp>
        <p:nvSpPr>
          <p:cNvPr id="222212" name="Rectangle 2"/>
          <p:cNvSpPr>
            <a:spLocks noGrp="1" noRot="1" noChangeAspect="1" noTextEdit="1"/>
          </p:cNvSpPr>
          <p:nvPr>
            <p:ph type="sldImg"/>
          </p:nvPr>
        </p:nvSpPr>
        <p:spPr>
          <a:xfrm>
            <a:off x="533400" y="763588"/>
            <a:ext cx="6704013" cy="3771900"/>
          </a:xfrm>
          <a:solidFill>
            <a:srgbClr val="FFFFFF"/>
          </a:solidFill>
          <a:ln>
            <a:solidFill>
              <a:srgbClr val="000000"/>
            </a:solidFill>
            <a:miter/>
          </a:ln>
        </p:spPr>
      </p:sp>
      <p:sp>
        <p:nvSpPr>
          <p:cNvPr id="222213" name="Rectangle 3"/>
          <p:cNvSpPr>
            <a:spLocks noGrp="1"/>
          </p:cNvSpPr>
          <p:nvPr>
            <p:ph type="body"/>
          </p:nvPr>
        </p:nvSpPr>
        <p:spPr>
          <a:xfrm>
            <a:off x="777875" y="4776788"/>
            <a:ext cx="6218238" cy="4525962"/>
          </a:xfrm>
        </p:spPr>
        <p:txBody>
          <a:bodyPr wrap="none" lIns="0" tIns="0" rIns="0" bIns="0" anchor="ctr"/>
          <a:lstStyle/>
          <a:p>
            <a:pPr lvl="0"/>
            <a:endParaRPr lang="en-US" altLang="x-none" dirty="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4258" name="Rectangle 8"/>
          <p:cNvSpPr txBox="1">
            <a:spLocks noGrp="1"/>
          </p:cNvSpPr>
          <p:nvPr>
            <p:ph type="sldNum" sz="quarter"/>
          </p:nvPr>
        </p:nvSpPr>
        <p:spPr>
          <a:xfrm>
            <a:off x="4398963" y="9555163"/>
            <a:ext cx="3368675" cy="498475"/>
          </a:xfrm>
          <a:prstGeom prst="rect">
            <a:avLst/>
          </a:prstGeom>
          <a:noFill/>
          <a:ln w="9525">
            <a:noFill/>
          </a:ln>
        </p:spPr>
        <p:txBody>
          <a:bodyPr vert="horz" wrap="square" lIns="0" tIns="0" rIns="0" bIns="0" anchor="b"/>
          <a:lstStyle/>
          <a:p>
            <a:pPr lvl="0" algn="r">
              <a:lnSpc>
                <a:spcPct val="95000"/>
              </a:lnSpc>
              <a:buClrTx/>
              <a:buSzPct val="100000"/>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solidFill>
                  <a:srgbClr val="000000"/>
                </a:solidFill>
                <a:latin typeface="Times New Roman" panose="02020603050405020304" pitchFamily="18" charset="0"/>
              </a:rPr>
            </a:fld>
            <a:endParaRPr lang="en-US" altLang="x-none" sz="1400" dirty="0">
              <a:solidFill>
                <a:srgbClr val="000000"/>
              </a:solidFill>
              <a:latin typeface="Times New Roman" panose="02020603050405020304" pitchFamily="18" charset="0"/>
            </a:endParaRPr>
          </a:p>
        </p:txBody>
      </p:sp>
      <p:sp>
        <p:nvSpPr>
          <p:cNvPr id="224259" name="Text Box 1"/>
          <p:cNvSpPr txBox="1"/>
          <p:nvPr/>
        </p:nvSpPr>
        <p:spPr>
          <a:xfrm>
            <a:off x="4398963" y="9555163"/>
            <a:ext cx="3370262" cy="500062"/>
          </a:xfrm>
          <a:prstGeom prst="rect">
            <a:avLst/>
          </a:prstGeom>
          <a:noFill/>
          <a:ln w="9525">
            <a:noFill/>
          </a:ln>
        </p:spPr>
        <p:txBody>
          <a:bodyPr lIns="0" tIns="0" rIns="0" bIns="0" anchor="b"/>
          <a:lstStyle/>
          <a:p>
            <a:pPr lvl="0" algn="r" defTabSz="457200">
              <a:lnSpc>
                <a:spcPct val="95000"/>
              </a:lnSpc>
              <a:buClrTx/>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latin typeface="Arial" panose="020B0604020202020204" pitchFamily="34" charset="0"/>
              </a:rPr>
            </a:fld>
            <a:endParaRPr lang="en-US" altLang="x-none" sz="1400" dirty="0">
              <a:latin typeface="Arial" panose="020B0604020202020204" pitchFamily="34" charset="0"/>
            </a:endParaRPr>
          </a:p>
        </p:txBody>
      </p:sp>
      <p:sp>
        <p:nvSpPr>
          <p:cNvPr id="224260" name="Rectangle 2"/>
          <p:cNvSpPr>
            <a:spLocks noGrp="1" noRot="1" noChangeAspect="1" noTextEdit="1"/>
          </p:cNvSpPr>
          <p:nvPr>
            <p:ph type="sldImg"/>
          </p:nvPr>
        </p:nvSpPr>
        <p:spPr>
          <a:xfrm>
            <a:off x="533400" y="763588"/>
            <a:ext cx="6704013" cy="3771900"/>
          </a:xfrm>
          <a:solidFill>
            <a:srgbClr val="FFFFFF"/>
          </a:solidFill>
          <a:ln>
            <a:solidFill>
              <a:srgbClr val="000000"/>
            </a:solidFill>
            <a:miter/>
          </a:ln>
        </p:spPr>
      </p:sp>
      <p:sp>
        <p:nvSpPr>
          <p:cNvPr id="224261" name="Rectangle 3"/>
          <p:cNvSpPr>
            <a:spLocks noGrp="1"/>
          </p:cNvSpPr>
          <p:nvPr>
            <p:ph type="body"/>
          </p:nvPr>
        </p:nvSpPr>
        <p:spPr>
          <a:xfrm>
            <a:off x="777875" y="4776788"/>
            <a:ext cx="6218238" cy="4525962"/>
          </a:xfrm>
        </p:spPr>
        <p:txBody>
          <a:bodyPr wrap="none" lIns="0" tIns="0" rIns="0" bIns="0" anchor="ctr"/>
          <a:lstStyle/>
          <a:p>
            <a:pPr lvl="0"/>
            <a:endParaRPr lang="en-US" altLang="x-none" dirty="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6306" name="Rectangle 8"/>
          <p:cNvSpPr txBox="1">
            <a:spLocks noGrp="1"/>
          </p:cNvSpPr>
          <p:nvPr>
            <p:ph type="sldNum" sz="quarter"/>
          </p:nvPr>
        </p:nvSpPr>
        <p:spPr>
          <a:xfrm>
            <a:off x="4398963" y="9555163"/>
            <a:ext cx="3368675" cy="498475"/>
          </a:xfrm>
          <a:prstGeom prst="rect">
            <a:avLst/>
          </a:prstGeom>
          <a:noFill/>
          <a:ln w="9525">
            <a:noFill/>
          </a:ln>
        </p:spPr>
        <p:txBody>
          <a:bodyPr vert="horz" wrap="square" lIns="0" tIns="0" rIns="0" bIns="0" anchor="b"/>
          <a:lstStyle/>
          <a:p>
            <a:pPr lvl="0" algn="r">
              <a:lnSpc>
                <a:spcPct val="95000"/>
              </a:lnSpc>
              <a:buClrTx/>
              <a:buSzPct val="100000"/>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solidFill>
                  <a:srgbClr val="000000"/>
                </a:solidFill>
                <a:latin typeface="Times New Roman" panose="02020603050405020304" pitchFamily="18" charset="0"/>
              </a:rPr>
            </a:fld>
            <a:endParaRPr lang="en-US" altLang="x-none" sz="1400" dirty="0">
              <a:solidFill>
                <a:srgbClr val="000000"/>
              </a:solidFill>
              <a:latin typeface="Times New Roman" panose="02020603050405020304" pitchFamily="18" charset="0"/>
            </a:endParaRPr>
          </a:p>
        </p:txBody>
      </p:sp>
      <p:sp>
        <p:nvSpPr>
          <p:cNvPr id="226307" name="Text Box 1"/>
          <p:cNvSpPr txBox="1"/>
          <p:nvPr/>
        </p:nvSpPr>
        <p:spPr>
          <a:xfrm>
            <a:off x="4398963" y="9555163"/>
            <a:ext cx="3370262" cy="500062"/>
          </a:xfrm>
          <a:prstGeom prst="rect">
            <a:avLst/>
          </a:prstGeom>
          <a:noFill/>
          <a:ln w="9525">
            <a:noFill/>
          </a:ln>
        </p:spPr>
        <p:txBody>
          <a:bodyPr lIns="0" tIns="0" rIns="0" bIns="0" anchor="b"/>
          <a:lstStyle/>
          <a:p>
            <a:pPr lvl="0" algn="r" defTabSz="457200">
              <a:lnSpc>
                <a:spcPct val="95000"/>
              </a:lnSpc>
              <a:buClrTx/>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latin typeface="Arial" panose="020B0604020202020204" pitchFamily="34" charset="0"/>
              </a:rPr>
            </a:fld>
            <a:endParaRPr lang="en-US" altLang="x-none" sz="1400" dirty="0">
              <a:latin typeface="Arial" panose="020B0604020202020204" pitchFamily="34" charset="0"/>
            </a:endParaRPr>
          </a:p>
        </p:txBody>
      </p:sp>
      <p:sp>
        <p:nvSpPr>
          <p:cNvPr id="226308" name="Rectangle 2"/>
          <p:cNvSpPr>
            <a:spLocks noGrp="1" noRot="1" noChangeAspect="1" noTextEdit="1"/>
          </p:cNvSpPr>
          <p:nvPr>
            <p:ph type="sldImg"/>
          </p:nvPr>
        </p:nvSpPr>
        <p:spPr>
          <a:xfrm>
            <a:off x="533400" y="763588"/>
            <a:ext cx="6704013" cy="3771900"/>
          </a:xfrm>
          <a:solidFill>
            <a:srgbClr val="FFFFFF"/>
          </a:solidFill>
          <a:ln>
            <a:solidFill>
              <a:srgbClr val="000000"/>
            </a:solidFill>
            <a:miter/>
          </a:ln>
        </p:spPr>
      </p:sp>
      <p:sp>
        <p:nvSpPr>
          <p:cNvPr id="226309" name="Rectangle 3"/>
          <p:cNvSpPr>
            <a:spLocks noGrp="1"/>
          </p:cNvSpPr>
          <p:nvPr>
            <p:ph type="body"/>
          </p:nvPr>
        </p:nvSpPr>
        <p:spPr>
          <a:xfrm>
            <a:off x="777875" y="4776788"/>
            <a:ext cx="6218238" cy="4525962"/>
          </a:xfrm>
        </p:spPr>
        <p:txBody>
          <a:bodyPr wrap="none" lIns="0" tIns="0" rIns="0" bIns="0" anchor="ctr"/>
          <a:lstStyle/>
          <a:p>
            <a:pPr lvl="0"/>
            <a:endParaRPr lang="en-US" altLang="x-none"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JO" dirty="0"/>
          </a:p>
        </p:txBody>
      </p:sp>
      <p:sp>
        <p:nvSpPr>
          <p:cNvPr id="4" name="Slide Number Placeholder 3"/>
          <p:cNvSpPr>
            <a:spLocks noGrp="1"/>
          </p:cNvSpPr>
          <p:nvPr>
            <p:ph type="sldNum" sz="quarter" idx="10"/>
          </p:nvPr>
        </p:nvSpPr>
        <p:spPr/>
        <p:txBody>
          <a:bodyPr/>
          <a:lstStyle/>
          <a:p>
            <a:fld id="{21B2AA4F-B828-4D7C-AFD3-893933DAFCB4}" type="slidenum">
              <a:rPr lang="en-US" smtClean="0"/>
            </a:fld>
            <a:endParaRPr 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8354" name="Rectangle 8"/>
          <p:cNvSpPr txBox="1">
            <a:spLocks noGrp="1"/>
          </p:cNvSpPr>
          <p:nvPr>
            <p:ph type="sldNum" sz="quarter"/>
          </p:nvPr>
        </p:nvSpPr>
        <p:spPr>
          <a:xfrm>
            <a:off x="4398963" y="9555163"/>
            <a:ext cx="3368675" cy="498475"/>
          </a:xfrm>
          <a:prstGeom prst="rect">
            <a:avLst/>
          </a:prstGeom>
          <a:noFill/>
          <a:ln w="9525">
            <a:noFill/>
          </a:ln>
        </p:spPr>
        <p:txBody>
          <a:bodyPr vert="horz" wrap="square" lIns="0" tIns="0" rIns="0" bIns="0" anchor="b"/>
          <a:lstStyle/>
          <a:p>
            <a:pPr lvl="0" algn="r">
              <a:lnSpc>
                <a:spcPct val="95000"/>
              </a:lnSpc>
              <a:buClrTx/>
              <a:buSzPct val="100000"/>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solidFill>
                  <a:srgbClr val="000000"/>
                </a:solidFill>
                <a:latin typeface="Times New Roman" panose="02020603050405020304" pitchFamily="18" charset="0"/>
              </a:rPr>
            </a:fld>
            <a:endParaRPr lang="en-US" altLang="x-none" sz="1400" dirty="0">
              <a:solidFill>
                <a:srgbClr val="000000"/>
              </a:solidFill>
              <a:latin typeface="Times New Roman" panose="02020603050405020304" pitchFamily="18" charset="0"/>
            </a:endParaRPr>
          </a:p>
        </p:txBody>
      </p:sp>
      <p:sp>
        <p:nvSpPr>
          <p:cNvPr id="228355" name="Text Box 1"/>
          <p:cNvSpPr txBox="1"/>
          <p:nvPr/>
        </p:nvSpPr>
        <p:spPr>
          <a:xfrm>
            <a:off x="4398963" y="9555163"/>
            <a:ext cx="3370262" cy="500062"/>
          </a:xfrm>
          <a:prstGeom prst="rect">
            <a:avLst/>
          </a:prstGeom>
          <a:noFill/>
          <a:ln w="9525">
            <a:noFill/>
          </a:ln>
        </p:spPr>
        <p:txBody>
          <a:bodyPr lIns="0" tIns="0" rIns="0" bIns="0" anchor="b"/>
          <a:lstStyle/>
          <a:p>
            <a:pPr lvl="0" algn="r" defTabSz="457200">
              <a:lnSpc>
                <a:spcPct val="95000"/>
              </a:lnSpc>
              <a:buClrTx/>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latin typeface="Arial" panose="020B0604020202020204" pitchFamily="34" charset="0"/>
              </a:rPr>
            </a:fld>
            <a:endParaRPr lang="en-US" altLang="x-none" sz="1400" dirty="0">
              <a:latin typeface="Arial" panose="020B0604020202020204" pitchFamily="34" charset="0"/>
            </a:endParaRPr>
          </a:p>
        </p:txBody>
      </p:sp>
      <p:sp>
        <p:nvSpPr>
          <p:cNvPr id="228356" name="Rectangle 2"/>
          <p:cNvSpPr>
            <a:spLocks noGrp="1" noRot="1" noChangeAspect="1" noTextEdit="1"/>
          </p:cNvSpPr>
          <p:nvPr>
            <p:ph type="sldImg"/>
          </p:nvPr>
        </p:nvSpPr>
        <p:spPr>
          <a:xfrm>
            <a:off x="533400" y="763588"/>
            <a:ext cx="6704013" cy="3771900"/>
          </a:xfrm>
          <a:solidFill>
            <a:srgbClr val="FFFFFF"/>
          </a:solidFill>
          <a:ln>
            <a:solidFill>
              <a:srgbClr val="000000"/>
            </a:solidFill>
            <a:miter/>
          </a:ln>
        </p:spPr>
      </p:sp>
      <p:sp>
        <p:nvSpPr>
          <p:cNvPr id="228357" name="Rectangle 3"/>
          <p:cNvSpPr>
            <a:spLocks noGrp="1"/>
          </p:cNvSpPr>
          <p:nvPr>
            <p:ph type="body"/>
          </p:nvPr>
        </p:nvSpPr>
        <p:spPr>
          <a:xfrm>
            <a:off x="777875" y="4776788"/>
            <a:ext cx="6218238" cy="4525962"/>
          </a:xfrm>
        </p:spPr>
        <p:txBody>
          <a:bodyPr wrap="none" lIns="0" tIns="0" rIns="0" bIns="0" anchor="ctr"/>
          <a:lstStyle/>
          <a:p>
            <a:pPr lvl="0"/>
            <a:endParaRPr lang="en-US" altLang="x-none" dirty="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0402" name="Rectangle 8"/>
          <p:cNvSpPr txBox="1">
            <a:spLocks noGrp="1"/>
          </p:cNvSpPr>
          <p:nvPr>
            <p:ph type="sldNum" sz="quarter"/>
          </p:nvPr>
        </p:nvSpPr>
        <p:spPr>
          <a:xfrm>
            <a:off x="4398963" y="9555163"/>
            <a:ext cx="3368675" cy="498475"/>
          </a:xfrm>
          <a:prstGeom prst="rect">
            <a:avLst/>
          </a:prstGeom>
          <a:noFill/>
          <a:ln w="9525">
            <a:noFill/>
          </a:ln>
        </p:spPr>
        <p:txBody>
          <a:bodyPr vert="horz" wrap="square" lIns="0" tIns="0" rIns="0" bIns="0" anchor="b"/>
          <a:lstStyle/>
          <a:p>
            <a:pPr lvl="0" algn="r">
              <a:lnSpc>
                <a:spcPct val="95000"/>
              </a:lnSpc>
              <a:buClrTx/>
              <a:buSzPct val="100000"/>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solidFill>
                  <a:srgbClr val="000000"/>
                </a:solidFill>
                <a:latin typeface="Times New Roman" panose="02020603050405020304" pitchFamily="18" charset="0"/>
              </a:rPr>
            </a:fld>
            <a:endParaRPr lang="en-US" altLang="x-none" sz="1400" dirty="0">
              <a:solidFill>
                <a:srgbClr val="000000"/>
              </a:solidFill>
              <a:latin typeface="Times New Roman" panose="02020603050405020304" pitchFamily="18" charset="0"/>
            </a:endParaRPr>
          </a:p>
        </p:txBody>
      </p:sp>
      <p:sp>
        <p:nvSpPr>
          <p:cNvPr id="230403" name="Text Box 1"/>
          <p:cNvSpPr txBox="1"/>
          <p:nvPr/>
        </p:nvSpPr>
        <p:spPr>
          <a:xfrm>
            <a:off x="4398963" y="9555163"/>
            <a:ext cx="3370262" cy="500062"/>
          </a:xfrm>
          <a:prstGeom prst="rect">
            <a:avLst/>
          </a:prstGeom>
          <a:noFill/>
          <a:ln w="9525">
            <a:noFill/>
          </a:ln>
        </p:spPr>
        <p:txBody>
          <a:bodyPr lIns="0" tIns="0" rIns="0" bIns="0" anchor="b"/>
          <a:lstStyle/>
          <a:p>
            <a:pPr lvl="0" algn="r" defTabSz="457200">
              <a:lnSpc>
                <a:spcPct val="95000"/>
              </a:lnSpc>
              <a:buClrTx/>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latin typeface="Arial" panose="020B0604020202020204" pitchFamily="34" charset="0"/>
              </a:rPr>
            </a:fld>
            <a:endParaRPr lang="en-US" altLang="x-none" sz="1400" dirty="0">
              <a:latin typeface="Arial" panose="020B0604020202020204" pitchFamily="34" charset="0"/>
            </a:endParaRPr>
          </a:p>
        </p:txBody>
      </p:sp>
      <p:sp>
        <p:nvSpPr>
          <p:cNvPr id="230404" name="Rectangle 2"/>
          <p:cNvSpPr>
            <a:spLocks noGrp="1" noRot="1" noChangeAspect="1" noTextEdit="1"/>
          </p:cNvSpPr>
          <p:nvPr>
            <p:ph type="sldImg"/>
          </p:nvPr>
        </p:nvSpPr>
        <p:spPr>
          <a:xfrm>
            <a:off x="533400" y="763588"/>
            <a:ext cx="6704013" cy="3771900"/>
          </a:xfrm>
          <a:solidFill>
            <a:srgbClr val="FFFFFF"/>
          </a:solidFill>
          <a:ln>
            <a:solidFill>
              <a:srgbClr val="000000"/>
            </a:solidFill>
            <a:miter/>
          </a:ln>
        </p:spPr>
      </p:sp>
      <p:sp>
        <p:nvSpPr>
          <p:cNvPr id="230405" name="Rectangle 3"/>
          <p:cNvSpPr>
            <a:spLocks noGrp="1"/>
          </p:cNvSpPr>
          <p:nvPr>
            <p:ph type="body"/>
          </p:nvPr>
        </p:nvSpPr>
        <p:spPr>
          <a:xfrm>
            <a:off x="777875" y="4776788"/>
            <a:ext cx="6218238" cy="4525962"/>
          </a:xfrm>
        </p:spPr>
        <p:txBody>
          <a:bodyPr wrap="none" lIns="0" tIns="0" rIns="0" bIns="0" anchor="ctr"/>
          <a:lstStyle/>
          <a:p>
            <a:pPr lvl="0"/>
            <a:endParaRPr lang="en-US" altLang="x-none" dirty="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2450" name="Rectangle 8"/>
          <p:cNvSpPr txBox="1">
            <a:spLocks noGrp="1"/>
          </p:cNvSpPr>
          <p:nvPr>
            <p:ph type="sldNum" sz="quarter"/>
          </p:nvPr>
        </p:nvSpPr>
        <p:spPr>
          <a:xfrm>
            <a:off x="4398963" y="9555163"/>
            <a:ext cx="3368675" cy="498475"/>
          </a:xfrm>
          <a:prstGeom prst="rect">
            <a:avLst/>
          </a:prstGeom>
          <a:noFill/>
          <a:ln w="9525">
            <a:noFill/>
          </a:ln>
        </p:spPr>
        <p:txBody>
          <a:bodyPr vert="horz" wrap="square" lIns="0" tIns="0" rIns="0" bIns="0" anchor="b"/>
          <a:lstStyle/>
          <a:p>
            <a:pPr lvl="0" algn="r">
              <a:lnSpc>
                <a:spcPct val="95000"/>
              </a:lnSpc>
              <a:buClrTx/>
              <a:buSzPct val="100000"/>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solidFill>
                  <a:srgbClr val="000000"/>
                </a:solidFill>
                <a:latin typeface="Times New Roman" panose="02020603050405020304" pitchFamily="18" charset="0"/>
              </a:rPr>
            </a:fld>
            <a:endParaRPr lang="en-US" altLang="x-none" sz="1400" dirty="0">
              <a:solidFill>
                <a:srgbClr val="000000"/>
              </a:solidFill>
              <a:latin typeface="Times New Roman" panose="02020603050405020304" pitchFamily="18" charset="0"/>
            </a:endParaRPr>
          </a:p>
        </p:txBody>
      </p:sp>
      <p:sp>
        <p:nvSpPr>
          <p:cNvPr id="232451" name="Text Box 1"/>
          <p:cNvSpPr txBox="1"/>
          <p:nvPr/>
        </p:nvSpPr>
        <p:spPr>
          <a:xfrm>
            <a:off x="4398963" y="9555163"/>
            <a:ext cx="3370262" cy="500062"/>
          </a:xfrm>
          <a:prstGeom prst="rect">
            <a:avLst/>
          </a:prstGeom>
          <a:noFill/>
          <a:ln w="9525">
            <a:noFill/>
          </a:ln>
        </p:spPr>
        <p:txBody>
          <a:bodyPr lIns="0" tIns="0" rIns="0" bIns="0" anchor="b"/>
          <a:lstStyle/>
          <a:p>
            <a:pPr lvl="0" algn="r" defTabSz="457200">
              <a:lnSpc>
                <a:spcPct val="95000"/>
              </a:lnSpc>
              <a:buClrTx/>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latin typeface="Arial" panose="020B0604020202020204" pitchFamily="34" charset="0"/>
              </a:rPr>
            </a:fld>
            <a:endParaRPr lang="en-US" altLang="x-none" sz="1400" dirty="0">
              <a:latin typeface="Arial" panose="020B0604020202020204" pitchFamily="34" charset="0"/>
            </a:endParaRPr>
          </a:p>
        </p:txBody>
      </p:sp>
      <p:sp>
        <p:nvSpPr>
          <p:cNvPr id="232452" name="Rectangle 2"/>
          <p:cNvSpPr>
            <a:spLocks noGrp="1" noRot="1" noChangeAspect="1" noTextEdit="1"/>
          </p:cNvSpPr>
          <p:nvPr>
            <p:ph type="sldImg"/>
          </p:nvPr>
        </p:nvSpPr>
        <p:spPr>
          <a:xfrm>
            <a:off x="685800" y="1143000"/>
            <a:ext cx="5486400" cy="3086100"/>
          </a:xfrm>
          <a:solidFill>
            <a:srgbClr val="FFFFFF"/>
          </a:solidFill>
          <a:ln>
            <a:solidFill>
              <a:srgbClr val="000000"/>
            </a:solidFill>
            <a:miter/>
          </a:ln>
        </p:spPr>
      </p:sp>
      <p:sp>
        <p:nvSpPr>
          <p:cNvPr id="232453" name="Rectangle 3"/>
          <p:cNvSpPr>
            <a:spLocks noGrp="1"/>
          </p:cNvSpPr>
          <p:nvPr>
            <p:ph type="body"/>
          </p:nvPr>
        </p:nvSpPr>
        <p:spPr>
          <a:xfrm>
            <a:off x="685800" y="4400550"/>
            <a:ext cx="5486400" cy="3600450"/>
          </a:xfrm>
        </p:spPr>
        <p:txBody>
          <a:bodyPr wrap="none" lIns="0" tIns="0" rIns="0" bIns="0" anchor="ctr"/>
          <a:lstStyle/>
          <a:p>
            <a:pPr lvl="0"/>
            <a:endParaRPr lang="en-US" altLang="x-none" dirty="0"/>
          </a:p>
        </p:txBody>
      </p:sp>
      <p:sp>
        <p:nvSpPr>
          <p:cNvPr id="232454" name="Text Box 4"/>
          <p:cNvSpPr txBox="1"/>
          <p:nvPr/>
        </p:nvSpPr>
        <p:spPr>
          <a:xfrm>
            <a:off x="3884613" y="8685213"/>
            <a:ext cx="2971800" cy="458787"/>
          </a:xfrm>
          <a:prstGeom prst="rect">
            <a:avLst/>
          </a:prstGeom>
          <a:noFill/>
          <a:ln w="9525">
            <a:noFill/>
          </a:ln>
        </p:spPr>
        <p:txBody>
          <a:bodyPr lIns="90000" tIns="45000" rIns="90000" bIns="45000" anchor="t"/>
          <a:lstStyle/>
          <a:p>
            <a:pPr lvl="0" algn="r" defTabSz="457200">
              <a:buClrTx/>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dirty="0">
                <a:latin typeface="Calibri" panose="020F0502020204030204" pitchFamily="34" charset="0"/>
              </a:rPr>
            </a:fld>
            <a:endParaRPr lang="en-US" altLang="x-none" dirty="0">
              <a:latin typeface="Calibri" panose="020F0502020204030204" pitchFamily="34"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4498" name="Rectangle 8"/>
          <p:cNvSpPr txBox="1">
            <a:spLocks noGrp="1"/>
          </p:cNvSpPr>
          <p:nvPr>
            <p:ph type="sldNum" sz="quarter"/>
          </p:nvPr>
        </p:nvSpPr>
        <p:spPr>
          <a:xfrm>
            <a:off x="4398963" y="9555163"/>
            <a:ext cx="3368675" cy="498475"/>
          </a:xfrm>
          <a:prstGeom prst="rect">
            <a:avLst/>
          </a:prstGeom>
          <a:noFill/>
          <a:ln w="9525">
            <a:noFill/>
          </a:ln>
        </p:spPr>
        <p:txBody>
          <a:bodyPr vert="horz" wrap="square" lIns="0" tIns="0" rIns="0" bIns="0" anchor="b"/>
          <a:lstStyle/>
          <a:p>
            <a:pPr lvl="0" algn="r">
              <a:lnSpc>
                <a:spcPct val="95000"/>
              </a:lnSpc>
              <a:buClrTx/>
              <a:buSzPct val="100000"/>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solidFill>
                  <a:srgbClr val="000000"/>
                </a:solidFill>
                <a:latin typeface="Times New Roman" panose="02020603050405020304" pitchFamily="18" charset="0"/>
              </a:rPr>
            </a:fld>
            <a:endParaRPr lang="en-US" altLang="x-none" sz="1400" dirty="0">
              <a:solidFill>
                <a:srgbClr val="000000"/>
              </a:solidFill>
              <a:latin typeface="Times New Roman" panose="02020603050405020304" pitchFamily="18" charset="0"/>
            </a:endParaRPr>
          </a:p>
        </p:txBody>
      </p:sp>
      <p:sp>
        <p:nvSpPr>
          <p:cNvPr id="234499" name="Text Box 1"/>
          <p:cNvSpPr txBox="1"/>
          <p:nvPr/>
        </p:nvSpPr>
        <p:spPr>
          <a:xfrm>
            <a:off x="4398963" y="9555163"/>
            <a:ext cx="3370262" cy="500062"/>
          </a:xfrm>
          <a:prstGeom prst="rect">
            <a:avLst/>
          </a:prstGeom>
          <a:noFill/>
          <a:ln w="9525">
            <a:noFill/>
          </a:ln>
        </p:spPr>
        <p:txBody>
          <a:bodyPr lIns="0" tIns="0" rIns="0" bIns="0" anchor="b"/>
          <a:lstStyle/>
          <a:p>
            <a:pPr lvl="0" algn="r" defTabSz="457200">
              <a:lnSpc>
                <a:spcPct val="95000"/>
              </a:lnSpc>
              <a:buClrTx/>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latin typeface="Arial" panose="020B0604020202020204" pitchFamily="34" charset="0"/>
              </a:rPr>
            </a:fld>
            <a:endParaRPr lang="en-US" altLang="x-none" sz="1400" dirty="0">
              <a:latin typeface="Arial" panose="020B0604020202020204" pitchFamily="34" charset="0"/>
            </a:endParaRPr>
          </a:p>
        </p:txBody>
      </p:sp>
      <p:sp>
        <p:nvSpPr>
          <p:cNvPr id="234500" name="Rectangle 2"/>
          <p:cNvSpPr>
            <a:spLocks noGrp="1" noRot="1" noChangeAspect="1" noTextEdit="1"/>
          </p:cNvSpPr>
          <p:nvPr>
            <p:ph type="sldImg"/>
          </p:nvPr>
        </p:nvSpPr>
        <p:spPr>
          <a:xfrm>
            <a:off x="533400" y="763588"/>
            <a:ext cx="6705600" cy="3771900"/>
          </a:xfrm>
          <a:solidFill>
            <a:srgbClr val="FFFFFF"/>
          </a:solidFill>
          <a:ln>
            <a:solidFill>
              <a:srgbClr val="000000"/>
            </a:solidFill>
            <a:miter/>
          </a:ln>
        </p:spPr>
      </p:sp>
      <p:sp>
        <p:nvSpPr>
          <p:cNvPr id="234501" name="Rectangle 3"/>
          <p:cNvSpPr>
            <a:spLocks noGrp="1"/>
          </p:cNvSpPr>
          <p:nvPr>
            <p:ph type="body"/>
          </p:nvPr>
        </p:nvSpPr>
        <p:spPr>
          <a:xfrm>
            <a:off x="777875" y="4776788"/>
            <a:ext cx="6218238" cy="4525962"/>
          </a:xfrm>
        </p:spPr>
        <p:txBody>
          <a:bodyPr wrap="none" lIns="0" tIns="0" rIns="0" bIns="0" anchor="ctr"/>
          <a:lstStyle/>
          <a:p>
            <a:pPr lvl="0"/>
            <a:endParaRPr lang="en-US" altLang="x-none" dirty="0"/>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6546" name="Rectangle 8"/>
          <p:cNvSpPr txBox="1">
            <a:spLocks noGrp="1"/>
          </p:cNvSpPr>
          <p:nvPr>
            <p:ph type="sldNum" sz="quarter"/>
          </p:nvPr>
        </p:nvSpPr>
        <p:spPr>
          <a:xfrm>
            <a:off x="4398963" y="9555163"/>
            <a:ext cx="3368675" cy="498475"/>
          </a:xfrm>
          <a:prstGeom prst="rect">
            <a:avLst/>
          </a:prstGeom>
          <a:noFill/>
          <a:ln w="9525">
            <a:noFill/>
          </a:ln>
        </p:spPr>
        <p:txBody>
          <a:bodyPr vert="horz" wrap="square" lIns="0" tIns="0" rIns="0" bIns="0" anchor="b"/>
          <a:lstStyle/>
          <a:p>
            <a:pPr lvl="0" algn="r">
              <a:lnSpc>
                <a:spcPct val="95000"/>
              </a:lnSpc>
              <a:buClrTx/>
              <a:buSzPct val="100000"/>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solidFill>
                  <a:srgbClr val="000000"/>
                </a:solidFill>
                <a:latin typeface="Times New Roman" panose="02020603050405020304" pitchFamily="18" charset="0"/>
              </a:rPr>
            </a:fld>
            <a:endParaRPr lang="en-US" altLang="x-none" sz="1400" dirty="0">
              <a:solidFill>
                <a:srgbClr val="000000"/>
              </a:solidFill>
              <a:latin typeface="Times New Roman" panose="02020603050405020304" pitchFamily="18" charset="0"/>
            </a:endParaRPr>
          </a:p>
        </p:txBody>
      </p:sp>
      <p:sp>
        <p:nvSpPr>
          <p:cNvPr id="236547" name="Text Box 1"/>
          <p:cNvSpPr txBox="1"/>
          <p:nvPr/>
        </p:nvSpPr>
        <p:spPr>
          <a:xfrm>
            <a:off x="4398963" y="9555163"/>
            <a:ext cx="3370262" cy="500062"/>
          </a:xfrm>
          <a:prstGeom prst="rect">
            <a:avLst/>
          </a:prstGeom>
          <a:noFill/>
          <a:ln w="9525">
            <a:noFill/>
          </a:ln>
        </p:spPr>
        <p:txBody>
          <a:bodyPr lIns="0" tIns="0" rIns="0" bIns="0" anchor="b"/>
          <a:lstStyle/>
          <a:p>
            <a:pPr lvl="0" algn="r" defTabSz="457200">
              <a:lnSpc>
                <a:spcPct val="95000"/>
              </a:lnSpc>
              <a:buClrTx/>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latin typeface="Arial" panose="020B0604020202020204" pitchFamily="34" charset="0"/>
              </a:rPr>
            </a:fld>
            <a:endParaRPr lang="en-US" altLang="x-none" sz="1400" dirty="0">
              <a:latin typeface="Arial" panose="020B0604020202020204" pitchFamily="34" charset="0"/>
            </a:endParaRPr>
          </a:p>
        </p:txBody>
      </p:sp>
      <p:sp>
        <p:nvSpPr>
          <p:cNvPr id="236548" name="Rectangle 2"/>
          <p:cNvSpPr>
            <a:spLocks noGrp="1" noRot="1" noChangeAspect="1" noTextEdit="1"/>
          </p:cNvSpPr>
          <p:nvPr>
            <p:ph type="sldImg"/>
          </p:nvPr>
        </p:nvSpPr>
        <p:spPr>
          <a:xfrm>
            <a:off x="533400" y="763588"/>
            <a:ext cx="6705600" cy="3771900"/>
          </a:xfrm>
          <a:solidFill>
            <a:srgbClr val="FFFFFF"/>
          </a:solidFill>
          <a:ln>
            <a:solidFill>
              <a:srgbClr val="000000"/>
            </a:solidFill>
            <a:miter/>
          </a:ln>
        </p:spPr>
      </p:sp>
      <p:sp>
        <p:nvSpPr>
          <p:cNvPr id="236549" name="Rectangle 3"/>
          <p:cNvSpPr>
            <a:spLocks noGrp="1"/>
          </p:cNvSpPr>
          <p:nvPr>
            <p:ph type="body"/>
          </p:nvPr>
        </p:nvSpPr>
        <p:spPr>
          <a:xfrm>
            <a:off x="777875" y="4776788"/>
            <a:ext cx="6218238" cy="4525962"/>
          </a:xfrm>
        </p:spPr>
        <p:txBody>
          <a:bodyPr wrap="none" lIns="0" tIns="0" rIns="0" bIns="0" anchor="ctr"/>
          <a:lstStyle/>
          <a:p>
            <a:pPr lvl="0"/>
            <a:endParaRPr lang="en-US" altLang="x-none" dirty="0"/>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8594" name="Rectangle 8"/>
          <p:cNvSpPr txBox="1">
            <a:spLocks noGrp="1"/>
          </p:cNvSpPr>
          <p:nvPr>
            <p:ph type="sldNum" sz="quarter"/>
          </p:nvPr>
        </p:nvSpPr>
        <p:spPr>
          <a:xfrm>
            <a:off x="4398963" y="9555163"/>
            <a:ext cx="3368675" cy="498475"/>
          </a:xfrm>
          <a:prstGeom prst="rect">
            <a:avLst/>
          </a:prstGeom>
          <a:noFill/>
          <a:ln w="9525">
            <a:noFill/>
          </a:ln>
        </p:spPr>
        <p:txBody>
          <a:bodyPr vert="horz" wrap="square" lIns="0" tIns="0" rIns="0" bIns="0" anchor="b"/>
          <a:lstStyle/>
          <a:p>
            <a:pPr lvl="0" algn="r">
              <a:lnSpc>
                <a:spcPct val="95000"/>
              </a:lnSpc>
              <a:buClrTx/>
              <a:buSzPct val="100000"/>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solidFill>
                  <a:srgbClr val="000000"/>
                </a:solidFill>
                <a:latin typeface="Times New Roman" panose="02020603050405020304" pitchFamily="18" charset="0"/>
              </a:rPr>
            </a:fld>
            <a:endParaRPr lang="en-US" altLang="x-none" sz="1400" dirty="0">
              <a:solidFill>
                <a:srgbClr val="000000"/>
              </a:solidFill>
              <a:latin typeface="Times New Roman" panose="02020603050405020304" pitchFamily="18" charset="0"/>
            </a:endParaRPr>
          </a:p>
        </p:txBody>
      </p:sp>
      <p:sp>
        <p:nvSpPr>
          <p:cNvPr id="238595" name="Text Box 1"/>
          <p:cNvSpPr txBox="1"/>
          <p:nvPr/>
        </p:nvSpPr>
        <p:spPr>
          <a:xfrm>
            <a:off x="4398963" y="9555163"/>
            <a:ext cx="3370262" cy="500062"/>
          </a:xfrm>
          <a:prstGeom prst="rect">
            <a:avLst/>
          </a:prstGeom>
          <a:noFill/>
          <a:ln w="9525">
            <a:noFill/>
          </a:ln>
        </p:spPr>
        <p:txBody>
          <a:bodyPr lIns="0" tIns="0" rIns="0" bIns="0" anchor="b"/>
          <a:lstStyle/>
          <a:p>
            <a:pPr lvl="0" algn="r" defTabSz="457200">
              <a:lnSpc>
                <a:spcPct val="95000"/>
              </a:lnSpc>
              <a:buClrTx/>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latin typeface="Arial" panose="020B0604020202020204" pitchFamily="34" charset="0"/>
              </a:rPr>
            </a:fld>
            <a:endParaRPr lang="en-US" altLang="x-none" sz="1400" dirty="0">
              <a:latin typeface="Arial" panose="020B0604020202020204" pitchFamily="34" charset="0"/>
            </a:endParaRPr>
          </a:p>
        </p:txBody>
      </p:sp>
      <p:sp>
        <p:nvSpPr>
          <p:cNvPr id="238596" name="Rectangle 2"/>
          <p:cNvSpPr>
            <a:spLocks noGrp="1" noRot="1" noChangeAspect="1" noTextEdit="1"/>
          </p:cNvSpPr>
          <p:nvPr>
            <p:ph type="sldImg"/>
          </p:nvPr>
        </p:nvSpPr>
        <p:spPr>
          <a:xfrm>
            <a:off x="533400" y="763588"/>
            <a:ext cx="6705600" cy="3771900"/>
          </a:xfrm>
          <a:solidFill>
            <a:srgbClr val="FFFFFF"/>
          </a:solidFill>
          <a:ln>
            <a:solidFill>
              <a:srgbClr val="000000"/>
            </a:solidFill>
            <a:miter/>
          </a:ln>
        </p:spPr>
      </p:sp>
      <p:sp>
        <p:nvSpPr>
          <p:cNvPr id="238597" name="Rectangle 3"/>
          <p:cNvSpPr>
            <a:spLocks noGrp="1"/>
          </p:cNvSpPr>
          <p:nvPr>
            <p:ph type="body"/>
          </p:nvPr>
        </p:nvSpPr>
        <p:spPr>
          <a:xfrm>
            <a:off x="777875" y="4776788"/>
            <a:ext cx="6218238" cy="4525962"/>
          </a:xfrm>
        </p:spPr>
        <p:txBody>
          <a:bodyPr wrap="none" lIns="0" tIns="0" rIns="0" bIns="0" anchor="ctr"/>
          <a:lstStyle/>
          <a:p>
            <a:pPr lvl="0"/>
            <a:endParaRPr lang="en-US" altLang="x-none" dirty="0"/>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0642" name="Rectangle 8"/>
          <p:cNvSpPr txBox="1">
            <a:spLocks noGrp="1"/>
          </p:cNvSpPr>
          <p:nvPr>
            <p:ph type="sldNum" sz="quarter"/>
          </p:nvPr>
        </p:nvSpPr>
        <p:spPr>
          <a:xfrm>
            <a:off x="4398963" y="9555163"/>
            <a:ext cx="3368675" cy="498475"/>
          </a:xfrm>
          <a:prstGeom prst="rect">
            <a:avLst/>
          </a:prstGeom>
          <a:noFill/>
          <a:ln w="9525">
            <a:noFill/>
          </a:ln>
        </p:spPr>
        <p:txBody>
          <a:bodyPr vert="horz" wrap="square" lIns="0" tIns="0" rIns="0" bIns="0" anchor="b"/>
          <a:lstStyle/>
          <a:p>
            <a:pPr lvl="0" algn="r">
              <a:lnSpc>
                <a:spcPct val="95000"/>
              </a:lnSpc>
              <a:buClrTx/>
              <a:buSzPct val="100000"/>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solidFill>
                  <a:srgbClr val="000000"/>
                </a:solidFill>
                <a:latin typeface="Times New Roman" panose="02020603050405020304" pitchFamily="18" charset="0"/>
              </a:rPr>
            </a:fld>
            <a:endParaRPr lang="en-US" altLang="x-none" sz="1400" dirty="0">
              <a:solidFill>
                <a:srgbClr val="000000"/>
              </a:solidFill>
              <a:latin typeface="Times New Roman" panose="02020603050405020304" pitchFamily="18" charset="0"/>
            </a:endParaRPr>
          </a:p>
        </p:txBody>
      </p:sp>
      <p:sp>
        <p:nvSpPr>
          <p:cNvPr id="240643" name="Text Box 1"/>
          <p:cNvSpPr txBox="1"/>
          <p:nvPr/>
        </p:nvSpPr>
        <p:spPr>
          <a:xfrm>
            <a:off x="4398963" y="9555163"/>
            <a:ext cx="3370262" cy="500062"/>
          </a:xfrm>
          <a:prstGeom prst="rect">
            <a:avLst/>
          </a:prstGeom>
          <a:noFill/>
          <a:ln w="9525">
            <a:noFill/>
          </a:ln>
        </p:spPr>
        <p:txBody>
          <a:bodyPr lIns="0" tIns="0" rIns="0" bIns="0" anchor="b"/>
          <a:lstStyle/>
          <a:p>
            <a:pPr lvl="0" algn="r" defTabSz="457200">
              <a:lnSpc>
                <a:spcPct val="95000"/>
              </a:lnSpc>
              <a:buClrTx/>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latin typeface="Arial" panose="020B0604020202020204" pitchFamily="34" charset="0"/>
              </a:rPr>
            </a:fld>
            <a:endParaRPr lang="en-US" altLang="x-none" sz="1400" dirty="0">
              <a:latin typeface="Arial" panose="020B0604020202020204" pitchFamily="34" charset="0"/>
            </a:endParaRPr>
          </a:p>
        </p:txBody>
      </p:sp>
      <p:sp>
        <p:nvSpPr>
          <p:cNvPr id="240644" name="Rectangle 2"/>
          <p:cNvSpPr>
            <a:spLocks noGrp="1" noRot="1" noChangeAspect="1" noTextEdit="1"/>
          </p:cNvSpPr>
          <p:nvPr>
            <p:ph type="sldImg"/>
          </p:nvPr>
        </p:nvSpPr>
        <p:spPr>
          <a:xfrm>
            <a:off x="533400" y="763588"/>
            <a:ext cx="6705600" cy="3771900"/>
          </a:xfrm>
          <a:solidFill>
            <a:srgbClr val="FFFFFF"/>
          </a:solidFill>
          <a:ln>
            <a:solidFill>
              <a:srgbClr val="000000"/>
            </a:solidFill>
            <a:miter/>
          </a:ln>
        </p:spPr>
      </p:sp>
      <p:sp>
        <p:nvSpPr>
          <p:cNvPr id="240645" name="Rectangle 3"/>
          <p:cNvSpPr>
            <a:spLocks noGrp="1"/>
          </p:cNvSpPr>
          <p:nvPr>
            <p:ph type="body"/>
          </p:nvPr>
        </p:nvSpPr>
        <p:spPr>
          <a:xfrm>
            <a:off x="777875" y="4776788"/>
            <a:ext cx="6218238" cy="4525962"/>
          </a:xfrm>
        </p:spPr>
        <p:txBody>
          <a:bodyPr wrap="none" lIns="0" tIns="0" rIns="0" bIns="0" anchor="ctr"/>
          <a:lstStyle/>
          <a:p>
            <a:pPr lvl="0"/>
            <a:endParaRPr lang="en-US" altLang="x-none" dirty="0"/>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2690" name="Rectangle 8"/>
          <p:cNvSpPr txBox="1">
            <a:spLocks noGrp="1"/>
          </p:cNvSpPr>
          <p:nvPr>
            <p:ph type="sldNum" sz="quarter"/>
          </p:nvPr>
        </p:nvSpPr>
        <p:spPr>
          <a:xfrm>
            <a:off x="4398963" y="9555163"/>
            <a:ext cx="3368675" cy="498475"/>
          </a:xfrm>
          <a:prstGeom prst="rect">
            <a:avLst/>
          </a:prstGeom>
          <a:noFill/>
          <a:ln w="9525">
            <a:noFill/>
          </a:ln>
        </p:spPr>
        <p:txBody>
          <a:bodyPr vert="horz" wrap="square" lIns="0" tIns="0" rIns="0" bIns="0" anchor="b"/>
          <a:lstStyle/>
          <a:p>
            <a:pPr lvl="0" algn="r">
              <a:lnSpc>
                <a:spcPct val="95000"/>
              </a:lnSpc>
              <a:buClrTx/>
              <a:buSzPct val="100000"/>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solidFill>
                  <a:srgbClr val="000000"/>
                </a:solidFill>
                <a:latin typeface="Times New Roman" panose="02020603050405020304" pitchFamily="18" charset="0"/>
              </a:rPr>
            </a:fld>
            <a:endParaRPr lang="en-US" altLang="x-none" sz="1400" dirty="0">
              <a:solidFill>
                <a:srgbClr val="000000"/>
              </a:solidFill>
              <a:latin typeface="Times New Roman" panose="02020603050405020304" pitchFamily="18" charset="0"/>
            </a:endParaRPr>
          </a:p>
        </p:txBody>
      </p:sp>
      <p:sp>
        <p:nvSpPr>
          <p:cNvPr id="242691" name="Text Box 1"/>
          <p:cNvSpPr txBox="1"/>
          <p:nvPr/>
        </p:nvSpPr>
        <p:spPr>
          <a:xfrm>
            <a:off x="4398963" y="9555163"/>
            <a:ext cx="3370262" cy="500062"/>
          </a:xfrm>
          <a:prstGeom prst="rect">
            <a:avLst/>
          </a:prstGeom>
          <a:noFill/>
          <a:ln w="9525">
            <a:noFill/>
          </a:ln>
        </p:spPr>
        <p:txBody>
          <a:bodyPr lIns="0" tIns="0" rIns="0" bIns="0" anchor="b"/>
          <a:lstStyle/>
          <a:p>
            <a:pPr lvl="0" algn="r" defTabSz="457200">
              <a:lnSpc>
                <a:spcPct val="95000"/>
              </a:lnSpc>
              <a:buClrTx/>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latin typeface="Arial" panose="020B0604020202020204" pitchFamily="34" charset="0"/>
              </a:rPr>
            </a:fld>
            <a:endParaRPr lang="en-US" altLang="x-none" sz="1400" dirty="0">
              <a:latin typeface="Arial" panose="020B0604020202020204" pitchFamily="34" charset="0"/>
            </a:endParaRPr>
          </a:p>
        </p:txBody>
      </p:sp>
      <p:sp>
        <p:nvSpPr>
          <p:cNvPr id="242692" name="Rectangle 2"/>
          <p:cNvSpPr>
            <a:spLocks noGrp="1" noRot="1" noChangeAspect="1" noTextEdit="1"/>
          </p:cNvSpPr>
          <p:nvPr>
            <p:ph type="sldImg"/>
          </p:nvPr>
        </p:nvSpPr>
        <p:spPr>
          <a:xfrm>
            <a:off x="533400" y="763588"/>
            <a:ext cx="6705600" cy="3771900"/>
          </a:xfrm>
          <a:solidFill>
            <a:srgbClr val="FFFFFF"/>
          </a:solidFill>
          <a:ln>
            <a:solidFill>
              <a:srgbClr val="000000"/>
            </a:solidFill>
            <a:miter/>
          </a:ln>
        </p:spPr>
      </p:sp>
      <p:sp>
        <p:nvSpPr>
          <p:cNvPr id="242693" name="Rectangle 3"/>
          <p:cNvSpPr>
            <a:spLocks noGrp="1"/>
          </p:cNvSpPr>
          <p:nvPr>
            <p:ph type="body"/>
          </p:nvPr>
        </p:nvSpPr>
        <p:spPr>
          <a:xfrm>
            <a:off x="777875" y="4776788"/>
            <a:ext cx="6218238" cy="4525962"/>
          </a:xfrm>
        </p:spPr>
        <p:txBody>
          <a:bodyPr wrap="none" lIns="0" tIns="0" rIns="0" bIns="0" anchor="ctr"/>
          <a:lstStyle/>
          <a:p>
            <a:pPr lvl="0"/>
            <a:endParaRPr lang="en-US" altLang="x-none" dirty="0"/>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4738" name="Rectangle 8"/>
          <p:cNvSpPr txBox="1">
            <a:spLocks noGrp="1"/>
          </p:cNvSpPr>
          <p:nvPr>
            <p:ph type="sldNum" sz="quarter"/>
          </p:nvPr>
        </p:nvSpPr>
        <p:spPr>
          <a:xfrm>
            <a:off x="4398963" y="9555163"/>
            <a:ext cx="3368675" cy="498475"/>
          </a:xfrm>
          <a:prstGeom prst="rect">
            <a:avLst/>
          </a:prstGeom>
          <a:noFill/>
          <a:ln w="9525">
            <a:noFill/>
          </a:ln>
        </p:spPr>
        <p:txBody>
          <a:bodyPr vert="horz" wrap="square" lIns="0" tIns="0" rIns="0" bIns="0" anchor="b"/>
          <a:lstStyle/>
          <a:p>
            <a:pPr lvl="0" algn="r">
              <a:lnSpc>
                <a:spcPct val="95000"/>
              </a:lnSpc>
              <a:buClrTx/>
              <a:buSzPct val="100000"/>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solidFill>
                  <a:srgbClr val="000000"/>
                </a:solidFill>
                <a:latin typeface="Times New Roman" panose="02020603050405020304" pitchFamily="18" charset="0"/>
              </a:rPr>
            </a:fld>
            <a:endParaRPr lang="en-US" altLang="x-none" sz="1400" dirty="0">
              <a:solidFill>
                <a:srgbClr val="000000"/>
              </a:solidFill>
              <a:latin typeface="Times New Roman" panose="02020603050405020304" pitchFamily="18" charset="0"/>
            </a:endParaRPr>
          </a:p>
        </p:txBody>
      </p:sp>
      <p:sp>
        <p:nvSpPr>
          <p:cNvPr id="244739" name="Text Box 1"/>
          <p:cNvSpPr txBox="1"/>
          <p:nvPr/>
        </p:nvSpPr>
        <p:spPr>
          <a:xfrm>
            <a:off x="4398963" y="9555163"/>
            <a:ext cx="3370262" cy="500062"/>
          </a:xfrm>
          <a:prstGeom prst="rect">
            <a:avLst/>
          </a:prstGeom>
          <a:noFill/>
          <a:ln w="9525">
            <a:noFill/>
          </a:ln>
        </p:spPr>
        <p:txBody>
          <a:bodyPr lIns="0" tIns="0" rIns="0" bIns="0" anchor="b"/>
          <a:lstStyle/>
          <a:p>
            <a:pPr lvl="0" algn="r" defTabSz="457200">
              <a:lnSpc>
                <a:spcPct val="95000"/>
              </a:lnSpc>
              <a:buClrTx/>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latin typeface="Arial" panose="020B0604020202020204" pitchFamily="34" charset="0"/>
              </a:rPr>
            </a:fld>
            <a:endParaRPr lang="en-US" altLang="x-none" sz="1400" dirty="0">
              <a:latin typeface="Arial" panose="020B0604020202020204" pitchFamily="34" charset="0"/>
            </a:endParaRPr>
          </a:p>
        </p:txBody>
      </p:sp>
      <p:sp>
        <p:nvSpPr>
          <p:cNvPr id="244740" name="Rectangle 2"/>
          <p:cNvSpPr>
            <a:spLocks noGrp="1" noRot="1" noChangeAspect="1" noTextEdit="1"/>
          </p:cNvSpPr>
          <p:nvPr>
            <p:ph type="sldImg"/>
          </p:nvPr>
        </p:nvSpPr>
        <p:spPr>
          <a:xfrm>
            <a:off x="533400" y="763588"/>
            <a:ext cx="6705600" cy="3771900"/>
          </a:xfrm>
          <a:solidFill>
            <a:srgbClr val="FFFFFF"/>
          </a:solidFill>
          <a:ln>
            <a:solidFill>
              <a:srgbClr val="000000"/>
            </a:solidFill>
            <a:miter/>
          </a:ln>
        </p:spPr>
      </p:sp>
      <p:sp>
        <p:nvSpPr>
          <p:cNvPr id="244741" name="Rectangle 3"/>
          <p:cNvSpPr>
            <a:spLocks noGrp="1"/>
          </p:cNvSpPr>
          <p:nvPr>
            <p:ph type="body"/>
          </p:nvPr>
        </p:nvSpPr>
        <p:spPr>
          <a:xfrm>
            <a:off x="777875" y="4776788"/>
            <a:ext cx="6218238" cy="4525962"/>
          </a:xfrm>
        </p:spPr>
        <p:txBody>
          <a:bodyPr wrap="none" lIns="0" tIns="0" rIns="0" bIns="0" anchor="ctr"/>
          <a:lstStyle/>
          <a:p>
            <a:pPr lvl="0"/>
            <a:endParaRPr lang="en-US" altLang="x-none" dirty="0"/>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6786" name="Rectangle 8"/>
          <p:cNvSpPr txBox="1">
            <a:spLocks noGrp="1"/>
          </p:cNvSpPr>
          <p:nvPr>
            <p:ph type="sldNum" sz="quarter"/>
          </p:nvPr>
        </p:nvSpPr>
        <p:spPr>
          <a:xfrm>
            <a:off x="4398963" y="9555163"/>
            <a:ext cx="3368675" cy="498475"/>
          </a:xfrm>
          <a:prstGeom prst="rect">
            <a:avLst/>
          </a:prstGeom>
          <a:noFill/>
          <a:ln w="9525">
            <a:noFill/>
          </a:ln>
        </p:spPr>
        <p:txBody>
          <a:bodyPr vert="horz" wrap="square" lIns="0" tIns="0" rIns="0" bIns="0" anchor="b"/>
          <a:lstStyle/>
          <a:p>
            <a:pPr lvl="0" algn="r">
              <a:lnSpc>
                <a:spcPct val="95000"/>
              </a:lnSpc>
              <a:buClrTx/>
              <a:buSzPct val="100000"/>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solidFill>
                  <a:srgbClr val="000000"/>
                </a:solidFill>
                <a:latin typeface="Times New Roman" panose="02020603050405020304" pitchFamily="18" charset="0"/>
              </a:rPr>
            </a:fld>
            <a:endParaRPr lang="en-US" altLang="x-none" sz="1400" dirty="0">
              <a:solidFill>
                <a:srgbClr val="000000"/>
              </a:solidFill>
              <a:latin typeface="Times New Roman" panose="02020603050405020304" pitchFamily="18" charset="0"/>
            </a:endParaRPr>
          </a:p>
        </p:txBody>
      </p:sp>
      <p:sp>
        <p:nvSpPr>
          <p:cNvPr id="246787" name="Text Box 1"/>
          <p:cNvSpPr txBox="1"/>
          <p:nvPr/>
        </p:nvSpPr>
        <p:spPr>
          <a:xfrm>
            <a:off x="4398963" y="9555163"/>
            <a:ext cx="3370262" cy="500062"/>
          </a:xfrm>
          <a:prstGeom prst="rect">
            <a:avLst/>
          </a:prstGeom>
          <a:noFill/>
          <a:ln w="9525">
            <a:noFill/>
          </a:ln>
        </p:spPr>
        <p:txBody>
          <a:bodyPr lIns="0" tIns="0" rIns="0" bIns="0" anchor="b"/>
          <a:lstStyle/>
          <a:p>
            <a:pPr lvl="0" algn="r" defTabSz="457200">
              <a:lnSpc>
                <a:spcPct val="95000"/>
              </a:lnSpc>
              <a:buClrTx/>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latin typeface="Arial" panose="020B0604020202020204" pitchFamily="34" charset="0"/>
              </a:rPr>
            </a:fld>
            <a:endParaRPr lang="en-US" altLang="x-none" sz="1400" dirty="0">
              <a:latin typeface="Arial" panose="020B0604020202020204" pitchFamily="34" charset="0"/>
            </a:endParaRPr>
          </a:p>
        </p:txBody>
      </p:sp>
      <p:sp>
        <p:nvSpPr>
          <p:cNvPr id="246788" name="Rectangle 2"/>
          <p:cNvSpPr>
            <a:spLocks noGrp="1" noRot="1" noChangeAspect="1" noTextEdit="1"/>
          </p:cNvSpPr>
          <p:nvPr>
            <p:ph type="sldImg"/>
          </p:nvPr>
        </p:nvSpPr>
        <p:spPr>
          <a:xfrm>
            <a:off x="533400" y="763588"/>
            <a:ext cx="6705600" cy="3771900"/>
          </a:xfrm>
          <a:solidFill>
            <a:srgbClr val="FFFFFF"/>
          </a:solidFill>
          <a:ln>
            <a:solidFill>
              <a:srgbClr val="000000"/>
            </a:solidFill>
            <a:miter/>
          </a:ln>
        </p:spPr>
      </p:sp>
      <p:sp>
        <p:nvSpPr>
          <p:cNvPr id="246789" name="Rectangle 3"/>
          <p:cNvSpPr>
            <a:spLocks noGrp="1"/>
          </p:cNvSpPr>
          <p:nvPr>
            <p:ph type="body"/>
          </p:nvPr>
        </p:nvSpPr>
        <p:spPr>
          <a:xfrm>
            <a:off x="777875" y="4776788"/>
            <a:ext cx="6218238" cy="4525962"/>
          </a:xfrm>
        </p:spPr>
        <p:txBody>
          <a:bodyPr wrap="none" lIns="0" tIns="0" rIns="0" bIns="0" anchor="ctr"/>
          <a:lstStyle/>
          <a:p>
            <a:pPr lvl="0"/>
            <a:endParaRPr lang="en-US" altLang="x-none"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439A3DF-336C-42FF-B62E-4A987928AB5F}" type="slidenum">
              <a:rPr lang="en-US" smtClean="0"/>
            </a:fld>
            <a:endParaRPr lang="en-US"/>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8834" name="Rectangle 8"/>
          <p:cNvSpPr txBox="1">
            <a:spLocks noGrp="1"/>
          </p:cNvSpPr>
          <p:nvPr>
            <p:ph type="sldNum" sz="quarter"/>
          </p:nvPr>
        </p:nvSpPr>
        <p:spPr>
          <a:xfrm>
            <a:off x="4398963" y="9555163"/>
            <a:ext cx="3368675" cy="498475"/>
          </a:xfrm>
          <a:prstGeom prst="rect">
            <a:avLst/>
          </a:prstGeom>
          <a:noFill/>
          <a:ln w="9525">
            <a:noFill/>
          </a:ln>
        </p:spPr>
        <p:txBody>
          <a:bodyPr vert="horz" wrap="square" lIns="0" tIns="0" rIns="0" bIns="0" anchor="b"/>
          <a:lstStyle/>
          <a:p>
            <a:pPr lvl="0" algn="r">
              <a:lnSpc>
                <a:spcPct val="95000"/>
              </a:lnSpc>
              <a:buClrTx/>
              <a:buSzPct val="100000"/>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solidFill>
                  <a:srgbClr val="000000"/>
                </a:solidFill>
                <a:latin typeface="Times New Roman" panose="02020603050405020304" pitchFamily="18" charset="0"/>
              </a:rPr>
            </a:fld>
            <a:endParaRPr lang="en-US" altLang="x-none" sz="1400" dirty="0">
              <a:solidFill>
                <a:srgbClr val="000000"/>
              </a:solidFill>
              <a:latin typeface="Times New Roman" panose="02020603050405020304" pitchFamily="18" charset="0"/>
            </a:endParaRPr>
          </a:p>
        </p:txBody>
      </p:sp>
      <p:sp>
        <p:nvSpPr>
          <p:cNvPr id="248835" name="Text Box 1"/>
          <p:cNvSpPr txBox="1"/>
          <p:nvPr/>
        </p:nvSpPr>
        <p:spPr>
          <a:xfrm>
            <a:off x="4398963" y="9555163"/>
            <a:ext cx="3370262" cy="500062"/>
          </a:xfrm>
          <a:prstGeom prst="rect">
            <a:avLst/>
          </a:prstGeom>
          <a:noFill/>
          <a:ln w="9525">
            <a:noFill/>
          </a:ln>
        </p:spPr>
        <p:txBody>
          <a:bodyPr lIns="0" tIns="0" rIns="0" bIns="0" anchor="b"/>
          <a:lstStyle/>
          <a:p>
            <a:pPr lvl="0" algn="r" defTabSz="457200">
              <a:lnSpc>
                <a:spcPct val="95000"/>
              </a:lnSpc>
              <a:buClrTx/>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latin typeface="Arial" panose="020B0604020202020204" pitchFamily="34" charset="0"/>
              </a:rPr>
            </a:fld>
            <a:endParaRPr lang="en-US" altLang="x-none" sz="1400" dirty="0">
              <a:latin typeface="Arial" panose="020B0604020202020204" pitchFamily="34" charset="0"/>
            </a:endParaRPr>
          </a:p>
        </p:txBody>
      </p:sp>
      <p:sp>
        <p:nvSpPr>
          <p:cNvPr id="248836" name="Rectangle 2"/>
          <p:cNvSpPr>
            <a:spLocks noGrp="1" noRot="1" noChangeAspect="1" noTextEdit="1"/>
          </p:cNvSpPr>
          <p:nvPr>
            <p:ph type="sldImg"/>
          </p:nvPr>
        </p:nvSpPr>
        <p:spPr>
          <a:xfrm>
            <a:off x="533400" y="763588"/>
            <a:ext cx="6705600" cy="3771900"/>
          </a:xfrm>
          <a:solidFill>
            <a:srgbClr val="FFFFFF"/>
          </a:solidFill>
          <a:ln>
            <a:solidFill>
              <a:srgbClr val="000000"/>
            </a:solidFill>
            <a:miter/>
          </a:ln>
        </p:spPr>
      </p:sp>
      <p:sp>
        <p:nvSpPr>
          <p:cNvPr id="248837" name="Rectangle 3"/>
          <p:cNvSpPr>
            <a:spLocks noGrp="1"/>
          </p:cNvSpPr>
          <p:nvPr>
            <p:ph type="body"/>
          </p:nvPr>
        </p:nvSpPr>
        <p:spPr>
          <a:xfrm>
            <a:off x="777875" y="4776788"/>
            <a:ext cx="6218238" cy="4525962"/>
          </a:xfrm>
        </p:spPr>
        <p:txBody>
          <a:bodyPr wrap="none" lIns="0" tIns="0" rIns="0" bIns="0" anchor="ctr"/>
          <a:lstStyle/>
          <a:p>
            <a:pPr lvl="0"/>
            <a:endParaRPr lang="en-US" altLang="x-none" dirty="0"/>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0882" name="Rectangle 8"/>
          <p:cNvSpPr txBox="1">
            <a:spLocks noGrp="1"/>
          </p:cNvSpPr>
          <p:nvPr>
            <p:ph type="sldNum" sz="quarter"/>
          </p:nvPr>
        </p:nvSpPr>
        <p:spPr>
          <a:xfrm>
            <a:off x="4398963" y="9555163"/>
            <a:ext cx="3368675" cy="498475"/>
          </a:xfrm>
          <a:prstGeom prst="rect">
            <a:avLst/>
          </a:prstGeom>
          <a:noFill/>
          <a:ln w="9525">
            <a:noFill/>
          </a:ln>
        </p:spPr>
        <p:txBody>
          <a:bodyPr vert="horz" wrap="square" lIns="0" tIns="0" rIns="0" bIns="0" anchor="b"/>
          <a:lstStyle/>
          <a:p>
            <a:pPr lvl="0" algn="r">
              <a:lnSpc>
                <a:spcPct val="95000"/>
              </a:lnSpc>
              <a:buClrTx/>
              <a:buSzPct val="100000"/>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solidFill>
                  <a:srgbClr val="000000"/>
                </a:solidFill>
                <a:latin typeface="Times New Roman" panose="02020603050405020304" pitchFamily="18" charset="0"/>
              </a:rPr>
            </a:fld>
            <a:endParaRPr lang="en-US" altLang="x-none" sz="1400" dirty="0">
              <a:solidFill>
                <a:srgbClr val="000000"/>
              </a:solidFill>
              <a:latin typeface="Times New Roman" panose="02020603050405020304" pitchFamily="18" charset="0"/>
            </a:endParaRPr>
          </a:p>
        </p:txBody>
      </p:sp>
      <p:sp>
        <p:nvSpPr>
          <p:cNvPr id="250883" name="Text Box 1"/>
          <p:cNvSpPr txBox="1"/>
          <p:nvPr/>
        </p:nvSpPr>
        <p:spPr>
          <a:xfrm>
            <a:off x="4398963" y="9555163"/>
            <a:ext cx="3370262" cy="500062"/>
          </a:xfrm>
          <a:prstGeom prst="rect">
            <a:avLst/>
          </a:prstGeom>
          <a:noFill/>
          <a:ln w="9525">
            <a:noFill/>
          </a:ln>
        </p:spPr>
        <p:txBody>
          <a:bodyPr lIns="0" tIns="0" rIns="0" bIns="0" anchor="b"/>
          <a:lstStyle/>
          <a:p>
            <a:pPr lvl="0" algn="r" defTabSz="457200">
              <a:lnSpc>
                <a:spcPct val="95000"/>
              </a:lnSpc>
              <a:buClrTx/>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latin typeface="Arial" panose="020B0604020202020204" pitchFamily="34" charset="0"/>
              </a:rPr>
            </a:fld>
            <a:endParaRPr lang="en-US" altLang="x-none" sz="1400" dirty="0">
              <a:latin typeface="Arial" panose="020B0604020202020204" pitchFamily="34" charset="0"/>
            </a:endParaRPr>
          </a:p>
        </p:txBody>
      </p:sp>
      <p:sp>
        <p:nvSpPr>
          <p:cNvPr id="250884" name="Rectangle 2"/>
          <p:cNvSpPr>
            <a:spLocks noGrp="1" noRot="1" noChangeAspect="1" noTextEdit="1"/>
          </p:cNvSpPr>
          <p:nvPr>
            <p:ph type="sldImg"/>
          </p:nvPr>
        </p:nvSpPr>
        <p:spPr>
          <a:xfrm>
            <a:off x="533400" y="763588"/>
            <a:ext cx="6705600" cy="3771900"/>
          </a:xfrm>
          <a:solidFill>
            <a:srgbClr val="FFFFFF"/>
          </a:solidFill>
          <a:ln>
            <a:solidFill>
              <a:srgbClr val="000000"/>
            </a:solidFill>
            <a:miter/>
          </a:ln>
        </p:spPr>
      </p:sp>
      <p:sp>
        <p:nvSpPr>
          <p:cNvPr id="250885" name="Rectangle 3"/>
          <p:cNvSpPr>
            <a:spLocks noGrp="1"/>
          </p:cNvSpPr>
          <p:nvPr>
            <p:ph type="body"/>
          </p:nvPr>
        </p:nvSpPr>
        <p:spPr>
          <a:xfrm>
            <a:off x="777875" y="4776788"/>
            <a:ext cx="6218238" cy="4525962"/>
          </a:xfrm>
        </p:spPr>
        <p:txBody>
          <a:bodyPr wrap="none" lIns="0" tIns="0" rIns="0" bIns="0" anchor="ctr"/>
          <a:lstStyle/>
          <a:p>
            <a:pPr lvl="0"/>
            <a:endParaRPr lang="en-US" altLang="x-none" dirty="0"/>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2930" name="Rectangle 8"/>
          <p:cNvSpPr txBox="1">
            <a:spLocks noGrp="1"/>
          </p:cNvSpPr>
          <p:nvPr>
            <p:ph type="sldNum" sz="quarter"/>
          </p:nvPr>
        </p:nvSpPr>
        <p:spPr>
          <a:xfrm>
            <a:off x="4398963" y="9555163"/>
            <a:ext cx="3368675" cy="498475"/>
          </a:xfrm>
          <a:prstGeom prst="rect">
            <a:avLst/>
          </a:prstGeom>
          <a:noFill/>
          <a:ln w="9525">
            <a:noFill/>
          </a:ln>
        </p:spPr>
        <p:txBody>
          <a:bodyPr vert="horz" wrap="square" lIns="0" tIns="0" rIns="0" bIns="0" anchor="b"/>
          <a:lstStyle/>
          <a:p>
            <a:pPr lvl="0" algn="r">
              <a:lnSpc>
                <a:spcPct val="95000"/>
              </a:lnSpc>
              <a:buClrTx/>
              <a:buSzPct val="100000"/>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solidFill>
                  <a:srgbClr val="000000"/>
                </a:solidFill>
                <a:latin typeface="Times New Roman" panose="02020603050405020304" pitchFamily="18" charset="0"/>
              </a:rPr>
            </a:fld>
            <a:endParaRPr lang="en-US" altLang="x-none" sz="1400" dirty="0">
              <a:solidFill>
                <a:srgbClr val="000000"/>
              </a:solidFill>
              <a:latin typeface="Times New Roman" panose="02020603050405020304" pitchFamily="18" charset="0"/>
            </a:endParaRPr>
          </a:p>
        </p:txBody>
      </p:sp>
      <p:sp>
        <p:nvSpPr>
          <p:cNvPr id="252931" name="Rectangle 1"/>
          <p:cNvSpPr>
            <a:spLocks noGrp="1" noRot="1" noChangeAspect="1" noTextEdit="1"/>
          </p:cNvSpPr>
          <p:nvPr>
            <p:ph type="sldImg"/>
          </p:nvPr>
        </p:nvSpPr>
        <p:spPr>
          <a:xfrm>
            <a:off x="534988" y="763588"/>
            <a:ext cx="6699250" cy="3768725"/>
          </a:xfrm>
          <a:solidFill>
            <a:srgbClr val="FFFFFF"/>
          </a:solidFill>
          <a:ln>
            <a:solidFill>
              <a:srgbClr val="000000"/>
            </a:solidFill>
            <a:miter/>
          </a:ln>
        </p:spPr>
      </p:sp>
      <p:sp>
        <p:nvSpPr>
          <p:cNvPr id="252932" name="Rectangle 2"/>
          <p:cNvSpPr>
            <a:spLocks noGrp="1"/>
          </p:cNvSpPr>
          <p:nvPr>
            <p:ph type="body"/>
          </p:nvPr>
        </p:nvSpPr>
        <p:spPr>
          <a:xfrm>
            <a:off x="777875" y="4776788"/>
            <a:ext cx="6215063" cy="4522787"/>
          </a:xfrm>
        </p:spPr>
        <p:txBody>
          <a:bodyPr wrap="none" lIns="0" tIns="0" rIns="0" bIns="0" anchor="ctr"/>
          <a:lstStyle/>
          <a:p>
            <a:pPr lvl="0"/>
            <a:endParaRPr lang="en-US" altLang="x-none" dirty="0"/>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4978" name="Rectangle 8"/>
          <p:cNvSpPr txBox="1">
            <a:spLocks noGrp="1"/>
          </p:cNvSpPr>
          <p:nvPr>
            <p:ph type="sldNum" sz="quarter"/>
          </p:nvPr>
        </p:nvSpPr>
        <p:spPr>
          <a:xfrm>
            <a:off x="4398963" y="9555163"/>
            <a:ext cx="3368675" cy="498475"/>
          </a:xfrm>
          <a:prstGeom prst="rect">
            <a:avLst/>
          </a:prstGeom>
          <a:noFill/>
          <a:ln w="9525">
            <a:noFill/>
          </a:ln>
        </p:spPr>
        <p:txBody>
          <a:bodyPr vert="horz" wrap="square" lIns="0" tIns="0" rIns="0" bIns="0" anchor="b"/>
          <a:lstStyle/>
          <a:p>
            <a:pPr lvl="0" algn="r">
              <a:lnSpc>
                <a:spcPct val="95000"/>
              </a:lnSpc>
              <a:buClrTx/>
              <a:buSzPct val="100000"/>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solidFill>
                  <a:srgbClr val="000000"/>
                </a:solidFill>
                <a:latin typeface="Times New Roman" panose="02020603050405020304" pitchFamily="18" charset="0"/>
              </a:rPr>
            </a:fld>
            <a:endParaRPr lang="en-US" altLang="x-none" sz="1400" dirty="0">
              <a:solidFill>
                <a:srgbClr val="000000"/>
              </a:solidFill>
              <a:latin typeface="Times New Roman" panose="02020603050405020304" pitchFamily="18" charset="0"/>
            </a:endParaRPr>
          </a:p>
        </p:txBody>
      </p:sp>
      <p:sp>
        <p:nvSpPr>
          <p:cNvPr id="254979" name="Rectangle 1"/>
          <p:cNvSpPr>
            <a:spLocks noGrp="1" noRot="1" noChangeAspect="1" noTextEdit="1"/>
          </p:cNvSpPr>
          <p:nvPr>
            <p:ph type="sldImg"/>
          </p:nvPr>
        </p:nvSpPr>
        <p:spPr>
          <a:xfrm>
            <a:off x="534988" y="763588"/>
            <a:ext cx="6699250" cy="3768725"/>
          </a:xfrm>
          <a:solidFill>
            <a:srgbClr val="FFFFFF"/>
          </a:solidFill>
          <a:ln>
            <a:solidFill>
              <a:srgbClr val="000000"/>
            </a:solidFill>
            <a:miter/>
          </a:ln>
        </p:spPr>
      </p:sp>
      <p:sp>
        <p:nvSpPr>
          <p:cNvPr id="254980" name="Rectangle 2"/>
          <p:cNvSpPr>
            <a:spLocks noGrp="1"/>
          </p:cNvSpPr>
          <p:nvPr>
            <p:ph type="body"/>
          </p:nvPr>
        </p:nvSpPr>
        <p:spPr>
          <a:xfrm>
            <a:off x="777875" y="4776788"/>
            <a:ext cx="6215063" cy="4522787"/>
          </a:xfrm>
        </p:spPr>
        <p:txBody>
          <a:bodyPr wrap="none" lIns="0" tIns="0" rIns="0" bIns="0" anchor="ctr"/>
          <a:lstStyle/>
          <a:p>
            <a:pPr lvl="0"/>
            <a:endParaRPr lang="en-US" altLang="x-none" dirty="0"/>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7026" name="Rectangle 8"/>
          <p:cNvSpPr txBox="1">
            <a:spLocks noGrp="1"/>
          </p:cNvSpPr>
          <p:nvPr>
            <p:ph type="sldNum" sz="quarter"/>
          </p:nvPr>
        </p:nvSpPr>
        <p:spPr>
          <a:xfrm>
            <a:off x="4398963" y="9555163"/>
            <a:ext cx="3368675" cy="498475"/>
          </a:xfrm>
          <a:prstGeom prst="rect">
            <a:avLst/>
          </a:prstGeom>
          <a:noFill/>
          <a:ln w="9525">
            <a:noFill/>
          </a:ln>
        </p:spPr>
        <p:txBody>
          <a:bodyPr vert="horz" wrap="square" lIns="0" tIns="0" rIns="0" bIns="0" anchor="b"/>
          <a:lstStyle/>
          <a:p>
            <a:pPr lvl="0" algn="r">
              <a:lnSpc>
                <a:spcPct val="95000"/>
              </a:lnSpc>
              <a:buClrTx/>
              <a:buSzPct val="100000"/>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solidFill>
                  <a:srgbClr val="000000"/>
                </a:solidFill>
                <a:latin typeface="Times New Roman" panose="02020603050405020304" pitchFamily="18" charset="0"/>
              </a:rPr>
            </a:fld>
            <a:endParaRPr lang="en-US" altLang="x-none" sz="1400" dirty="0">
              <a:solidFill>
                <a:srgbClr val="000000"/>
              </a:solidFill>
              <a:latin typeface="Times New Roman" panose="02020603050405020304" pitchFamily="18" charset="0"/>
            </a:endParaRPr>
          </a:p>
        </p:txBody>
      </p:sp>
      <p:sp>
        <p:nvSpPr>
          <p:cNvPr id="257027" name="Rectangle 1"/>
          <p:cNvSpPr>
            <a:spLocks noGrp="1" noRot="1" noChangeAspect="1" noTextEdit="1"/>
          </p:cNvSpPr>
          <p:nvPr>
            <p:ph type="sldImg"/>
          </p:nvPr>
        </p:nvSpPr>
        <p:spPr>
          <a:xfrm>
            <a:off x="534988" y="763588"/>
            <a:ext cx="6699250" cy="3768725"/>
          </a:xfrm>
          <a:solidFill>
            <a:srgbClr val="FFFFFF"/>
          </a:solidFill>
          <a:ln>
            <a:solidFill>
              <a:srgbClr val="000000"/>
            </a:solidFill>
            <a:miter/>
          </a:ln>
        </p:spPr>
      </p:sp>
      <p:sp>
        <p:nvSpPr>
          <p:cNvPr id="257028" name="Rectangle 2"/>
          <p:cNvSpPr>
            <a:spLocks noGrp="1"/>
          </p:cNvSpPr>
          <p:nvPr>
            <p:ph type="body"/>
          </p:nvPr>
        </p:nvSpPr>
        <p:spPr>
          <a:xfrm>
            <a:off x="777875" y="4776788"/>
            <a:ext cx="6215063" cy="4522787"/>
          </a:xfrm>
        </p:spPr>
        <p:txBody>
          <a:bodyPr wrap="none" lIns="0" tIns="0" rIns="0" bIns="0" anchor="ctr"/>
          <a:lstStyle/>
          <a:p>
            <a:pPr lvl="0"/>
            <a:endParaRPr lang="en-US" altLang="x-none" dirty="0"/>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9074" name="Rectangle 8"/>
          <p:cNvSpPr txBox="1">
            <a:spLocks noGrp="1"/>
          </p:cNvSpPr>
          <p:nvPr>
            <p:ph type="sldNum" sz="quarter"/>
          </p:nvPr>
        </p:nvSpPr>
        <p:spPr>
          <a:xfrm>
            <a:off x="4398963" y="9555163"/>
            <a:ext cx="3368675" cy="498475"/>
          </a:xfrm>
          <a:prstGeom prst="rect">
            <a:avLst/>
          </a:prstGeom>
          <a:noFill/>
          <a:ln w="9525">
            <a:noFill/>
          </a:ln>
        </p:spPr>
        <p:txBody>
          <a:bodyPr vert="horz" wrap="square" lIns="0" tIns="0" rIns="0" bIns="0" anchor="b"/>
          <a:lstStyle/>
          <a:p>
            <a:pPr lvl="0" algn="r">
              <a:lnSpc>
                <a:spcPct val="95000"/>
              </a:lnSpc>
              <a:buClrTx/>
              <a:buSzPct val="100000"/>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solidFill>
                  <a:srgbClr val="000000"/>
                </a:solidFill>
                <a:latin typeface="Times New Roman" panose="02020603050405020304" pitchFamily="18" charset="0"/>
              </a:rPr>
            </a:fld>
            <a:endParaRPr lang="en-US" altLang="x-none" sz="1400" dirty="0">
              <a:solidFill>
                <a:srgbClr val="000000"/>
              </a:solidFill>
              <a:latin typeface="Times New Roman" panose="02020603050405020304" pitchFamily="18" charset="0"/>
            </a:endParaRPr>
          </a:p>
        </p:txBody>
      </p:sp>
      <p:sp>
        <p:nvSpPr>
          <p:cNvPr id="259075" name="Rectangle 1"/>
          <p:cNvSpPr>
            <a:spLocks noGrp="1" noRot="1" noChangeAspect="1" noTextEdit="1"/>
          </p:cNvSpPr>
          <p:nvPr>
            <p:ph type="sldImg"/>
          </p:nvPr>
        </p:nvSpPr>
        <p:spPr>
          <a:xfrm>
            <a:off x="534988" y="763588"/>
            <a:ext cx="6699250" cy="3768725"/>
          </a:xfrm>
          <a:solidFill>
            <a:srgbClr val="FFFFFF"/>
          </a:solidFill>
          <a:ln>
            <a:solidFill>
              <a:srgbClr val="000000"/>
            </a:solidFill>
            <a:miter/>
          </a:ln>
        </p:spPr>
      </p:sp>
      <p:sp>
        <p:nvSpPr>
          <p:cNvPr id="259076" name="Rectangle 2"/>
          <p:cNvSpPr>
            <a:spLocks noGrp="1"/>
          </p:cNvSpPr>
          <p:nvPr>
            <p:ph type="body"/>
          </p:nvPr>
        </p:nvSpPr>
        <p:spPr>
          <a:xfrm>
            <a:off x="777875" y="4776788"/>
            <a:ext cx="6215063" cy="4522787"/>
          </a:xfrm>
        </p:spPr>
        <p:txBody>
          <a:bodyPr wrap="none" lIns="0" tIns="0" rIns="0" bIns="0" anchor="ctr"/>
          <a:lstStyle/>
          <a:p>
            <a:pPr lvl="0"/>
            <a:endParaRPr lang="en-US" altLang="x-none" dirty="0"/>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1122" name="Rectangle 8"/>
          <p:cNvSpPr txBox="1">
            <a:spLocks noGrp="1"/>
          </p:cNvSpPr>
          <p:nvPr>
            <p:ph type="sldNum" sz="quarter"/>
          </p:nvPr>
        </p:nvSpPr>
        <p:spPr>
          <a:xfrm>
            <a:off x="4398963" y="9555163"/>
            <a:ext cx="3368675" cy="498475"/>
          </a:xfrm>
          <a:prstGeom prst="rect">
            <a:avLst/>
          </a:prstGeom>
          <a:noFill/>
          <a:ln w="9525">
            <a:noFill/>
          </a:ln>
        </p:spPr>
        <p:txBody>
          <a:bodyPr vert="horz" wrap="square" lIns="0" tIns="0" rIns="0" bIns="0" anchor="b"/>
          <a:lstStyle/>
          <a:p>
            <a:pPr lvl="0" algn="r">
              <a:lnSpc>
                <a:spcPct val="95000"/>
              </a:lnSpc>
              <a:buClrTx/>
              <a:buSzPct val="100000"/>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solidFill>
                  <a:srgbClr val="000000"/>
                </a:solidFill>
                <a:latin typeface="Times New Roman" panose="02020603050405020304" pitchFamily="18" charset="0"/>
              </a:rPr>
            </a:fld>
            <a:endParaRPr lang="en-US" altLang="x-none" sz="1400" dirty="0">
              <a:solidFill>
                <a:srgbClr val="000000"/>
              </a:solidFill>
              <a:latin typeface="Times New Roman" panose="02020603050405020304" pitchFamily="18" charset="0"/>
            </a:endParaRPr>
          </a:p>
        </p:txBody>
      </p:sp>
      <p:sp>
        <p:nvSpPr>
          <p:cNvPr id="261123" name="Rectangle 1"/>
          <p:cNvSpPr>
            <a:spLocks noGrp="1" noRot="1" noChangeAspect="1" noTextEdit="1"/>
          </p:cNvSpPr>
          <p:nvPr>
            <p:ph type="sldImg"/>
          </p:nvPr>
        </p:nvSpPr>
        <p:spPr>
          <a:xfrm>
            <a:off x="534988" y="763588"/>
            <a:ext cx="6699250" cy="3768725"/>
          </a:xfrm>
          <a:solidFill>
            <a:srgbClr val="FFFFFF"/>
          </a:solidFill>
          <a:ln>
            <a:solidFill>
              <a:srgbClr val="000000"/>
            </a:solidFill>
            <a:miter/>
          </a:ln>
        </p:spPr>
      </p:sp>
      <p:sp>
        <p:nvSpPr>
          <p:cNvPr id="261124" name="Rectangle 2"/>
          <p:cNvSpPr>
            <a:spLocks noGrp="1"/>
          </p:cNvSpPr>
          <p:nvPr>
            <p:ph type="body"/>
          </p:nvPr>
        </p:nvSpPr>
        <p:spPr>
          <a:xfrm>
            <a:off x="777875" y="4776788"/>
            <a:ext cx="6215063" cy="4522787"/>
          </a:xfrm>
        </p:spPr>
        <p:txBody>
          <a:bodyPr wrap="none" lIns="0" tIns="0" rIns="0" bIns="0" anchor="ctr"/>
          <a:lstStyle/>
          <a:p>
            <a:pPr lvl="0"/>
            <a:endParaRPr lang="en-US" altLang="x-none" dirty="0"/>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3170" name="Rectangle 8"/>
          <p:cNvSpPr txBox="1">
            <a:spLocks noGrp="1"/>
          </p:cNvSpPr>
          <p:nvPr>
            <p:ph type="sldNum" sz="quarter"/>
          </p:nvPr>
        </p:nvSpPr>
        <p:spPr>
          <a:xfrm>
            <a:off x="4398963" y="9555163"/>
            <a:ext cx="3368675" cy="498475"/>
          </a:xfrm>
          <a:prstGeom prst="rect">
            <a:avLst/>
          </a:prstGeom>
          <a:noFill/>
          <a:ln w="9525">
            <a:noFill/>
          </a:ln>
        </p:spPr>
        <p:txBody>
          <a:bodyPr vert="horz" wrap="square" lIns="0" tIns="0" rIns="0" bIns="0" anchor="b"/>
          <a:lstStyle/>
          <a:p>
            <a:pPr lvl="0" algn="r">
              <a:lnSpc>
                <a:spcPct val="95000"/>
              </a:lnSpc>
              <a:buClrTx/>
              <a:buSzPct val="100000"/>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solidFill>
                  <a:srgbClr val="000000"/>
                </a:solidFill>
                <a:latin typeface="Times New Roman" panose="02020603050405020304" pitchFamily="18" charset="0"/>
              </a:rPr>
            </a:fld>
            <a:endParaRPr lang="en-US" altLang="x-none" sz="1400" dirty="0">
              <a:solidFill>
                <a:srgbClr val="000000"/>
              </a:solidFill>
              <a:latin typeface="Times New Roman" panose="02020603050405020304" pitchFamily="18" charset="0"/>
            </a:endParaRPr>
          </a:p>
        </p:txBody>
      </p:sp>
      <p:sp>
        <p:nvSpPr>
          <p:cNvPr id="263171" name="Rectangle 1"/>
          <p:cNvSpPr>
            <a:spLocks noGrp="1" noRot="1" noChangeAspect="1" noTextEdit="1"/>
          </p:cNvSpPr>
          <p:nvPr>
            <p:ph type="sldImg"/>
          </p:nvPr>
        </p:nvSpPr>
        <p:spPr>
          <a:xfrm>
            <a:off x="534988" y="763588"/>
            <a:ext cx="6699250" cy="3768725"/>
          </a:xfrm>
          <a:solidFill>
            <a:srgbClr val="FFFFFF"/>
          </a:solidFill>
          <a:ln>
            <a:solidFill>
              <a:srgbClr val="000000"/>
            </a:solidFill>
            <a:miter/>
          </a:ln>
        </p:spPr>
      </p:sp>
      <p:sp>
        <p:nvSpPr>
          <p:cNvPr id="263172" name="Rectangle 2"/>
          <p:cNvSpPr>
            <a:spLocks noGrp="1"/>
          </p:cNvSpPr>
          <p:nvPr>
            <p:ph type="body"/>
          </p:nvPr>
        </p:nvSpPr>
        <p:spPr>
          <a:xfrm>
            <a:off x="777875" y="4776788"/>
            <a:ext cx="6215063" cy="4522787"/>
          </a:xfrm>
        </p:spPr>
        <p:txBody>
          <a:bodyPr wrap="none" lIns="0" tIns="0" rIns="0" bIns="0" anchor="ctr"/>
          <a:lstStyle/>
          <a:p>
            <a:pPr lvl="0"/>
            <a:endParaRPr lang="en-US" altLang="x-none"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p:sp>
      <p:sp>
        <p:nvSpPr>
          <p:cNvPr id="29698" name="Text Placeholder 2"/>
          <p:cNvSpPr>
            <a:spLocks noGrp="1"/>
          </p:cNvSpPr>
          <p:nvPr>
            <p:ph type="body"/>
          </p:nvPr>
        </p:nvSpPr>
        <p:spPr/>
        <p:txBody>
          <a:bodyPr wrap="square" lIns="0" tIns="0" rIns="0" bIns="0" anchor="t"/>
          <a:lstStyle/>
          <a:p>
            <a:pPr lvl="0"/>
            <a:endParaRPr lang="en-US" altLang="en-GB"/>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4" name="Rectangle 8"/>
          <p:cNvSpPr txBox="1">
            <a:spLocks noGrp="1"/>
          </p:cNvSpPr>
          <p:nvPr>
            <p:ph type="sldNum" sz="quarter"/>
          </p:nvPr>
        </p:nvSpPr>
        <p:spPr>
          <a:xfrm>
            <a:off x="4398963" y="9555163"/>
            <a:ext cx="3368675" cy="498475"/>
          </a:xfrm>
          <a:prstGeom prst="rect">
            <a:avLst/>
          </a:prstGeom>
          <a:noFill/>
          <a:ln w="9525">
            <a:noFill/>
          </a:ln>
        </p:spPr>
        <p:txBody>
          <a:bodyPr vert="horz" wrap="square" lIns="0" tIns="0" rIns="0" bIns="0" anchor="b"/>
          <a:lstStyle/>
          <a:p>
            <a:pPr lvl="0" algn="r">
              <a:lnSpc>
                <a:spcPct val="95000"/>
              </a:lnSpc>
              <a:buClrTx/>
              <a:buSzPct val="100000"/>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solidFill>
                  <a:srgbClr val="000000"/>
                </a:solidFill>
                <a:latin typeface="Times New Roman" panose="02020603050405020304" pitchFamily="18" charset="0"/>
              </a:rPr>
            </a:fld>
            <a:endParaRPr lang="en-US" altLang="x-none" sz="1400" dirty="0">
              <a:solidFill>
                <a:srgbClr val="000000"/>
              </a:solidFill>
              <a:latin typeface="Times New Roman" panose="02020603050405020304" pitchFamily="18" charset="0"/>
            </a:endParaRPr>
          </a:p>
        </p:txBody>
      </p:sp>
      <p:sp>
        <p:nvSpPr>
          <p:cNvPr id="33795" name="Text Box 1"/>
          <p:cNvSpPr txBox="1"/>
          <p:nvPr/>
        </p:nvSpPr>
        <p:spPr>
          <a:xfrm>
            <a:off x="4398963" y="9555163"/>
            <a:ext cx="3370262" cy="500062"/>
          </a:xfrm>
          <a:prstGeom prst="rect">
            <a:avLst/>
          </a:prstGeom>
          <a:noFill/>
          <a:ln w="9525">
            <a:noFill/>
          </a:ln>
        </p:spPr>
        <p:txBody>
          <a:bodyPr lIns="0" tIns="0" rIns="0" bIns="0" anchor="b"/>
          <a:lstStyle/>
          <a:p>
            <a:pPr lvl="0" algn="r" defTabSz="457200">
              <a:lnSpc>
                <a:spcPct val="95000"/>
              </a:lnSpc>
              <a:buClrTx/>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latin typeface="Arial" panose="020B0604020202020204" pitchFamily="34" charset="0"/>
              </a:rPr>
            </a:fld>
            <a:endParaRPr lang="en-US" altLang="x-none" sz="1400" dirty="0">
              <a:latin typeface="Arial" panose="020B0604020202020204" pitchFamily="34" charset="0"/>
            </a:endParaRPr>
          </a:p>
        </p:txBody>
      </p:sp>
      <p:sp>
        <p:nvSpPr>
          <p:cNvPr id="33796" name="Rectangle 2"/>
          <p:cNvSpPr>
            <a:spLocks noGrp="1" noRot="1" noChangeAspect="1" noTextEdit="1"/>
          </p:cNvSpPr>
          <p:nvPr>
            <p:ph type="sldImg"/>
          </p:nvPr>
        </p:nvSpPr>
        <p:spPr>
          <a:xfrm>
            <a:off x="533400" y="763588"/>
            <a:ext cx="6705600" cy="3771900"/>
          </a:xfrm>
          <a:solidFill>
            <a:srgbClr val="FFFFFF"/>
          </a:solidFill>
          <a:ln>
            <a:solidFill>
              <a:srgbClr val="000000"/>
            </a:solidFill>
            <a:miter/>
          </a:ln>
        </p:spPr>
      </p:sp>
      <p:sp>
        <p:nvSpPr>
          <p:cNvPr id="33797" name="Rectangle 3"/>
          <p:cNvSpPr>
            <a:spLocks noGrp="1"/>
          </p:cNvSpPr>
          <p:nvPr>
            <p:ph type="body"/>
          </p:nvPr>
        </p:nvSpPr>
        <p:spPr>
          <a:xfrm>
            <a:off x="777875" y="4776788"/>
            <a:ext cx="6218238" cy="4525962"/>
          </a:xfrm>
        </p:spPr>
        <p:txBody>
          <a:bodyPr wrap="none" lIns="0" tIns="0" rIns="0" bIns="0" anchor="ctr"/>
          <a:lstStyle/>
          <a:p>
            <a:pPr lvl="0"/>
            <a:endParaRPr lang="en-US" altLang="x-none"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2" name="Rectangle 8"/>
          <p:cNvSpPr txBox="1">
            <a:spLocks noGrp="1"/>
          </p:cNvSpPr>
          <p:nvPr>
            <p:ph type="sldNum" sz="quarter"/>
          </p:nvPr>
        </p:nvSpPr>
        <p:spPr>
          <a:xfrm>
            <a:off x="4398963" y="9555163"/>
            <a:ext cx="3368675" cy="498475"/>
          </a:xfrm>
          <a:prstGeom prst="rect">
            <a:avLst/>
          </a:prstGeom>
          <a:noFill/>
          <a:ln w="9525">
            <a:noFill/>
          </a:ln>
        </p:spPr>
        <p:txBody>
          <a:bodyPr vert="horz" wrap="square" lIns="0" tIns="0" rIns="0" bIns="0" anchor="b"/>
          <a:lstStyle/>
          <a:p>
            <a:pPr lvl="0" algn="r">
              <a:lnSpc>
                <a:spcPct val="95000"/>
              </a:lnSpc>
              <a:buClrTx/>
              <a:buSzPct val="100000"/>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solidFill>
                  <a:srgbClr val="000000"/>
                </a:solidFill>
                <a:latin typeface="Times New Roman" panose="02020603050405020304" pitchFamily="18" charset="0"/>
              </a:rPr>
            </a:fld>
            <a:endParaRPr lang="en-US" altLang="x-none" sz="1400" dirty="0">
              <a:solidFill>
                <a:srgbClr val="000000"/>
              </a:solidFill>
              <a:latin typeface="Times New Roman" panose="02020603050405020304" pitchFamily="18" charset="0"/>
            </a:endParaRPr>
          </a:p>
        </p:txBody>
      </p:sp>
      <p:sp>
        <p:nvSpPr>
          <p:cNvPr id="35843" name="Text Box 1"/>
          <p:cNvSpPr txBox="1"/>
          <p:nvPr/>
        </p:nvSpPr>
        <p:spPr>
          <a:xfrm>
            <a:off x="4398963" y="9555163"/>
            <a:ext cx="3370262" cy="500062"/>
          </a:xfrm>
          <a:prstGeom prst="rect">
            <a:avLst/>
          </a:prstGeom>
          <a:noFill/>
          <a:ln w="9525">
            <a:noFill/>
          </a:ln>
        </p:spPr>
        <p:txBody>
          <a:bodyPr lIns="0" tIns="0" rIns="0" bIns="0" anchor="b"/>
          <a:lstStyle/>
          <a:p>
            <a:pPr lvl="0" algn="r" defTabSz="457200">
              <a:lnSpc>
                <a:spcPct val="95000"/>
              </a:lnSpc>
              <a:buClrTx/>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fld>
            <a:endParaRPr lang="en-US" altLang="x-none" sz="1400" dirty="0"/>
          </a:p>
        </p:txBody>
      </p:sp>
      <p:sp>
        <p:nvSpPr>
          <p:cNvPr id="35844" name="Rectangle 2"/>
          <p:cNvSpPr>
            <a:spLocks noGrp="1" noRot="1" noChangeAspect="1" noTextEdit="1"/>
          </p:cNvSpPr>
          <p:nvPr>
            <p:ph type="sldImg"/>
          </p:nvPr>
        </p:nvSpPr>
        <p:spPr>
          <a:xfrm>
            <a:off x="533400" y="763588"/>
            <a:ext cx="6705600" cy="3771900"/>
          </a:xfrm>
          <a:solidFill>
            <a:srgbClr val="FFFFFF"/>
          </a:solidFill>
          <a:ln>
            <a:solidFill>
              <a:srgbClr val="000000"/>
            </a:solidFill>
            <a:miter/>
          </a:ln>
        </p:spPr>
      </p:sp>
      <p:sp>
        <p:nvSpPr>
          <p:cNvPr id="35845" name="Rectangle 3"/>
          <p:cNvSpPr>
            <a:spLocks noGrp="1"/>
          </p:cNvSpPr>
          <p:nvPr>
            <p:ph type="body"/>
          </p:nvPr>
        </p:nvSpPr>
        <p:spPr>
          <a:xfrm>
            <a:off x="777875" y="4776788"/>
            <a:ext cx="6218238" cy="4525962"/>
          </a:xfrm>
        </p:spPr>
        <p:txBody>
          <a:bodyPr wrap="none" lIns="0" tIns="0" rIns="0" bIns="0" anchor="ctr"/>
          <a:lstStyle/>
          <a:p>
            <a:pPr lvl="0"/>
            <a:endParaRPr lang="en-US" altLang="x-none"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90" name="Rectangle 8"/>
          <p:cNvSpPr txBox="1">
            <a:spLocks noGrp="1"/>
          </p:cNvSpPr>
          <p:nvPr>
            <p:ph type="sldNum" sz="quarter"/>
          </p:nvPr>
        </p:nvSpPr>
        <p:spPr>
          <a:xfrm>
            <a:off x="4398963" y="9555163"/>
            <a:ext cx="3368675" cy="498475"/>
          </a:xfrm>
          <a:prstGeom prst="rect">
            <a:avLst/>
          </a:prstGeom>
          <a:noFill/>
          <a:ln w="9525">
            <a:noFill/>
          </a:ln>
        </p:spPr>
        <p:txBody>
          <a:bodyPr vert="horz" wrap="square" lIns="0" tIns="0" rIns="0" bIns="0" anchor="b"/>
          <a:lstStyle/>
          <a:p>
            <a:pPr lvl="0" algn="r">
              <a:lnSpc>
                <a:spcPct val="95000"/>
              </a:lnSpc>
              <a:buClrTx/>
              <a:buSzPct val="100000"/>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solidFill>
                  <a:srgbClr val="000000"/>
                </a:solidFill>
                <a:latin typeface="Times New Roman" panose="02020603050405020304" pitchFamily="18" charset="0"/>
              </a:rPr>
            </a:fld>
            <a:endParaRPr lang="en-US" altLang="x-none" sz="1400" dirty="0">
              <a:solidFill>
                <a:srgbClr val="000000"/>
              </a:solidFill>
              <a:latin typeface="Times New Roman" panose="02020603050405020304" pitchFamily="18" charset="0"/>
            </a:endParaRPr>
          </a:p>
        </p:txBody>
      </p:sp>
      <p:sp>
        <p:nvSpPr>
          <p:cNvPr id="37891" name="Text Box 1"/>
          <p:cNvSpPr txBox="1"/>
          <p:nvPr/>
        </p:nvSpPr>
        <p:spPr>
          <a:xfrm>
            <a:off x="4398963" y="9555163"/>
            <a:ext cx="3370262" cy="500062"/>
          </a:xfrm>
          <a:prstGeom prst="rect">
            <a:avLst/>
          </a:prstGeom>
          <a:noFill/>
          <a:ln w="9525">
            <a:noFill/>
          </a:ln>
        </p:spPr>
        <p:txBody>
          <a:bodyPr lIns="0" tIns="0" rIns="0" bIns="0" anchor="b"/>
          <a:lstStyle/>
          <a:p>
            <a:pPr lvl="0" algn="r" defTabSz="457200">
              <a:lnSpc>
                <a:spcPct val="95000"/>
              </a:lnSpc>
              <a:buClrTx/>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latin typeface="Arial" panose="020B0604020202020204" pitchFamily="34" charset="0"/>
              </a:rPr>
            </a:fld>
            <a:endParaRPr lang="en-US" altLang="x-none" sz="1400" dirty="0">
              <a:latin typeface="Arial" panose="020B0604020202020204" pitchFamily="34" charset="0"/>
            </a:endParaRPr>
          </a:p>
        </p:txBody>
      </p:sp>
      <p:sp>
        <p:nvSpPr>
          <p:cNvPr id="37892" name="Rectangle 2"/>
          <p:cNvSpPr>
            <a:spLocks noGrp="1" noRot="1" noChangeAspect="1" noTextEdit="1"/>
          </p:cNvSpPr>
          <p:nvPr>
            <p:ph type="sldImg"/>
          </p:nvPr>
        </p:nvSpPr>
        <p:spPr>
          <a:xfrm>
            <a:off x="533400" y="763588"/>
            <a:ext cx="6704013" cy="3771900"/>
          </a:xfrm>
          <a:solidFill>
            <a:srgbClr val="FFFFFF"/>
          </a:solidFill>
          <a:ln>
            <a:solidFill>
              <a:srgbClr val="000000"/>
            </a:solidFill>
            <a:miter/>
          </a:ln>
        </p:spPr>
      </p:sp>
      <p:sp>
        <p:nvSpPr>
          <p:cNvPr id="37893" name="Rectangle 3"/>
          <p:cNvSpPr>
            <a:spLocks noGrp="1"/>
          </p:cNvSpPr>
          <p:nvPr>
            <p:ph type="body"/>
          </p:nvPr>
        </p:nvSpPr>
        <p:spPr>
          <a:xfrm>
            <a:off x="777875" y="4776788"/>
            <a:ext cx="6218238" cy="4525962"/>
          </a:xfrm>
        </p:spPr>
        <p:txBody>
          <a:bodyPr wrap="none" lIns="0" tIns="0" rIns="0" bIns="0" anchor="ctr"/>
          <a:lstStyle/>
          <a:p>
            <a:pPr lvl="0"/>
            <a:endParaRPr lang="en-US" altLang="x-none"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8" name="Rectangle 8"/>
          <p:cNvSpPr txBox="1">
            <a:spLocks noGrp="1"/>
          </p:cNvSpPr>
          <p:nvPr>
            <p:ph type="sldNum" sz="quarter"/>
          </p:nvPr>
        </p:nvSpPr>
        <p:spPr>
          <a:xfrm>
            <a:off x="4398963" y="9555163"/>
            <a:ext cx="3368675" cy="498475"/>
          </a:xfrm>
          <a:prstGeom prst="rect">
            <a:avLst/>
          </a:prstGeom>
          <a:noFill/>
          <a:ln w="9525">
            <a:noFill/>
          </a:ln>
        </p:spPr>
        <p:txBody>
          <a:bodyPr vert="horz" wrap="square" lIns="0" tIns="0" rIns="0" bIns="0" anchor="b"/>
          <a:lstStyle/>
          <a:p>
            <a:pPr lvl="0" algn="r">
              <a:lnSpc>
                <a:spcPct val="95000"/>
              </a:lnSpc>
              <a:buClrTx/>
              <a:buSzPct val="100000"/>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solidFill>
                  <a:srgbClr val="000000"/>
                </a:solidFill>
                <a:latin typeface="Times New Roman" panose="02020603050405020304" pitchFamily="18" charset="0"/>
              </a:rPr>
            </a:fld>
            <a:endParaRPr lang="en-US" altLang="x-none" sz="1400" dirty="0">
              <a:solidFill>
                <a:srgbClr val="000000"/>
              </a:solidFill>
              <a:latin typeface="Times New Roman" panose="02020603050405020304" pitchFamily="18" charset="0"/>
            </a:endParaRPr>
          </a:p>
        </p:txBody>
      </p:sp>
      <p:sp>
        <p:nvSpPr>
          <p:cNvPr id="39939" name="Text Box 1"/>
          <p:cNvSpPr txBox="1"/>
          <p:nvPr/>
        </p:nvSpPr>
        <p:spPr>
          <a:xfrm>
            <a:off x="4398963" y="9555163"/>
            <a:ext cx="3370262" cy="500062"/>
          </a:xfrm>
          <a:prstGeom prst="rect">
            <a:avLst/>
          </a:prstGeom>
          <a:noFill/>
          <a:ln w="9525">
            <a:noFill/>
          </a:ln>
        </p:spPr>
        <p:txBody>
          <a:bodyPr lIns="0" tIns="0" rIns="0" bIns="0" anchor="b"/>
          <a:lstStyle/>
          <a:p>
            <a:pPr lvl="0" algn="r" defTabSz="457200">
              <a:lnSpc>
                <a:spcPct val="95000"/>
              </a:lnSpc>
              <a:buClrTx/>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latin typeface="Arial" panose="020B0604020202020204" pitchFamily="34" charset="0"/>
              </a:rPr>
            </a:fld>
            <a:endParaRPr lang="en-US" altLang="x-none" sz="1400" dirty="0">
              <a:latin typeface="Arial" panose="020B0604020202020204" pitchFamily="34" charset="0"/>
            </a:endParaRPr>
          </a:p>
        </p:txBody>
      </p:sp>
      <p:sp>
        <p:nvSpPr>
          <p:cNvPr id="39940" name="Rectangle 2"/>
          <p:cNvSpPr>
            <a:spLocks noGrp="1" noRot="1" noChangeAspect="1" noTextEdit="1"/>
          </p:cNvSpPr>
          <p:nvPr>
            <p:ph type="sldImg"/>
          </p:nvPr>
        </p:nvSpPr>
        <p:spPr>
          <a:xfrm>
            <a:off x="533400" y="763588"/>
            <a:ext cx="6705600" cy="3771900"/>
          </a:xfrm>
          <a:solidFill>
            <a:srgbClr val="FFFFFF"/>
          </a:solidFill>
          <a:ln>
            <a:solidFill>
              <a:srgbClr val="000000"/>
            </a:solidFill>
            <a:miter/>
          </a:ln>
        </p:spPr>
      </p:sp>
      <p:sp>
        <p:nvSpPr>
          <p:cNvPr id="39941" name="Rectangle 3"/>
          <p:cNvSpPr>
            <a:spLocks noGrp="1"/>
          </p:cNvSpPr>
          <p:nvPr>
            <p:ph type="body"/>
          </p:nvPr>
        </p:nvSpPr>
        <p:spPr>
          <a:xfrm>
            <a:off x="777875" y="4776788"/>
            <a:ext cx="6218238" cy="4525962"/>
          </a:xfrm>
        </p:spPr>
        <p:txBody>
          <a:bodyPr wrap="none" lIns="0" tIns="0" rIns="0" bIns="0" anchor="ctr"/>
          <a:lstStyle/>
          <a:p>
            <a:pPr lvl="0"/>
            <a:endParaRPr lang="en-US" altLang="x-none"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6" name="Rectangle 8"/>
          <p:cNvSpPr txBox="1">
            <a:spLocks noGrp="1"/>
          </p:cNvSpPr>
          <p:nvPr>
            <p:ph type="sldNum" sz="quarter"/>
          </p:nvPr>
        </p:nvSpPr>
        <p:spPr>
          <a:xfrm>
            <a:off x="4398963" y="9555163"/>
            <a:ext cx="3368675" cy="498475"/>
          </a:xfrm>
          <a:prstGeom prst="rect">
            <a:avLst/>
          </a:prstGeom>
          <a:noFill/>
          <a:ln w="9525">
            <a:noFill/>
          </a:ln>
        </p:spPr>
        <p:txBody>
          <a:bodyPr vert="horz" wrap="square" lIns="0" tIns="0" rIns="0" bIns="0" anchor="b"/>
          <a:lstStyle/>
          <a:p>
            <a:pPr lvl="0" algn="r">
              <a:lnSpc>
                <a:spcPct val="95000"/>
              </a:lnSpc>
              <a:buClrTx/>
              <a:buSzPct val="100000"/>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solidFill>
                  <a:srgbClr val="000000"/>
                </a:solidFill>
                <a:latin typeface="Times New Roman" panose="02020603050405020304" pitchFamily="18" charset="0"/>
              </a:rPr>
            </a:fld>
            <a:endParaRPr lang="en-US" altLang="x-none" sz="1400" dirty="0">
              <a:solidFill>
                <a:srgbClr val="000000"/>
              </a:solidFill>
              <a:latin typeface="Times New Roman" panose="02020603050405020304" pitchFamily="18" charset="0"/>
            </a:endParaRPr>
          </a:p>
        </p:txBody>
      </p:sp>
      <p:sp>
        <p:nvSpPr>
          <p:cNvPr id="41987" name="Text Box 1"/>
          <p:cNvSpPr txBox="1"/>
          <p:nvPr/>
        </p:nvSpPr>
        <p:spPr>
          <a:xfrm>
            <a:off x="4398963" y="9555163"/>
            <a:ext cx="3370262" cy="500062"/>
          </a:xfrm>
          <a:prstGeom prst="rect">
            <a:avLst/>
          </a:prstGeom>
          <a:noFill/>
          <a:ln w="9525">
            <a:noFill/>
          </a:ln>
        </p:spPr>
        <p:txBody>
          <a:bodyPr lIns="0" tIns="0" rIns="0" bIns="0" anchor="b"/>
          <a:lstStyle/>
          <a:p>
            <a:pPr lvl="0" algn="r" defTabSz="457200">
              <a:lnSpc>
                <a:spcPct val="95000"/>
              </a:lnSpc>
              <a:buClrTx/>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latin typeface="Arial" panose="020B0604020202020204" pitchFamily="34" charset="0"/>
              </a:rPr>
            </a:fld>
            <a:endParaRPr lang="en-US" altLang="x-none" sz="1400" dirty="0">
              <a:latin typeface="Arial" panose="020B0604020202020204" pitchFamily="34" charset="0"/>
            </a:endParaRPr>
          </a:p>
        </p:txBody>
      </p:sp>
      <p:sp>
        <p:nvSpPr>
          <p:cNvPr id="41988" name="Rectangle 2"/>
          <p:cNvSpPr>
            <a:spLocks noGrp="1" noRot="1" noChangeAspect="1" noTextEdit="1"/>
          </p:cNvSpPr>
          <p:nvPr>
            <p:ph type="sldImg"/>
          </p:nvPr>
        </p:nvSpPr>
        <p:spPr>
          <a:xfrm>
            <a:off x="533400" y="763588"/>
            <a:ext cx="6705600" cy="3771900"/>
          </a:xfrm>
          <a:solidFill>
            <a:srgbClr val="FFFFFF"/>
          </a:solidFill>
          <a:ln>
            <a:solidFill>
              <a:srgbClr val="000000"/>
            </a:solidFill>
            <a:miter/>
          </a:ln>
        </p:spPr>
      </p:sp>
      <p:sp>
        <p:nvSpPr>
          <p:cNvPr id="41989" name="Rectangle 3"/>
          <p:cNvSpPr>
            <a:spLocks noGrp="1"/>
          </p:cNvSpPr>
          <p:nvPr>
            <p:ph type="body"/>
          </p:nvPr>
        </p:nvSpPr>
        <p:spPr>
          <a:xfrm>
            <a:off x="777875" y="4776788"/>
            <a:ext cx="6218238" cy="4525962"/>
          </a:xfrm>
        </p:spPr>
        <p:txBody>
          <a:bodyPr wrap="none" lIns="0" tIns="0" rIns="0" bIns="0" anchor="ctr"/>
          <a:lstStyle/>
          <a:p>
            <a:pPr lvl="0"/>
            <a:endParaRPr lang="en-US" altLang="x-none"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4" name="Rectangle 8"/>
          <p:cNvSpPr txBox="1">
            <a:spLocks noGrp="1"/>
          </p:cNvSpPr>
          <p:nvPr>
            <p:ph type="sldNum" sz="quarter"/>
          </p:nvPr>
        </p:nvSpPr>
        <p:spPr>
          <a:xfrm>
            <a:off x="4398963" y="9555163"/>
            <a:ext cx="3368675" cy="498475"/>
          </a:xfrm>
          <a:prstGeom prst="rect">
            <a:avLst/>
          </a:prstGeom>
          <a:noFill/>
          <a:ln w="9525">
            <a:noFill/>
          </a:ln>
        </p:spPr>
        <p:txBody>
          <a:bodyPr vert="horz" wrap="square" lIns="0" tIns="0" rIns="0" bIns="0" anchor="b"/>
          <a:lstStyle/>
          <a:p>
            <a:pPr lvl="0" algn="r">
              <a:lnSpc>
                <a:spcPct val="95000"/>
              </a:lnSpc>
              <a:buClrTx/>
              <a:buSzPct val="100000"/>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solidFill>
                  <a:srgbClr val="000000"/>
                </a:solidFill>
                <a:latin typeface="Times New Roman" panose="02020603050405020304" pitchFamily="18" charset="0"/>
              </a:rPr>
            </a:fld>
            <a:endParaRPr lang="en-US" altLang="x-none" sz="1400" dirty="0">
              <a:solidFill>
                <a:srgbClr val="000000"/>
              </a:solidFill>
              <a:latin typeface="Times New Roman" panose="02020603050405020304" pitchFamily="18" charset="0"/>
            </a:endParaRPr>
          </a:p>
        </p:txBody>
      </p:sp>
      <p:sp>
        <p:nvSpPr>
          <p:cNvPr id="44035" name="Text Box 1"/>
          <p:cNvSpPr txBox="1"/>
          <p:nvPr/>
        </p:nvSpPr>
        <p:spPr>
          <a:xfrm>
            <a:off x="4398963" y="9555163"/>
            <a:ext cx="3370262" cy="500062"/>
          </a:xfrm>
          <a:prstGeom prst="rect">
            <a:avLst/>
          </a:prstGeom>
          <a:noFill/>
          <a:ln w="9525">
            <a:noFill/>
          </a:ln>
        </p:spPr>
        <p:txBody>
          <a:bodyPr lIns="0" tIns="0" rIns="0" bIns="0" anchor="b"/>
          <a:lstStyle/>
          <a:p>
            <a:pPr lvl="0" algn="r" defTabSz="457200">
              <a:lnSpc>
                <a:spcPct val="95000"/>
              </a:lnSpc>
              <a:buClrTx/>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latin typeface="Arial" panose="020B0604020202020204" pitchFamily="34" charset="0"/>
              </a:rPr>
            </a:fld>
            <a:endParaRPr lang="en-US" altLang="x-none" sz="1400" dirty="0">
              <a:latin typeface="Arial" panose="020B0604020202020204" pitchFamily="34" charset="0"/>
            </a:endParaRPr>
          </a:p>
        </p:txBody>
      </p:sp>
      <p:sp>
        <p:nvSpPr>
          <p:cNvPr id="44036" name="Rectangle 2"/>
          <p:cNvSpPr>
            <a:spLocks noGrp="1" noRot="1" noChangeAspect="1" noTextEdit="1"/>
          </p:cNvSpPr>
          <p:nvPr>
            <p:ph type="sldImg"/>
          </p:nvPr>
        </p:nvSpPr>
        <p:spPr>
          <a:xfrm>
            <a:off x="533400" y="763588"/>
            <a:ext cx="6705600" cy="3771900"/>
          </a:xfrm>
          <a:solidFill>
            <a:srgbClr val="FFFFFF"/>
          </a:solidFill>
          <a:ln>
            <a:solidFill>
              <a:srgbClr val="000000"/>
            </a:solidFill>
            <a:miter/>
          </a:ln>
        </p:spPr>
      </p:sp>
      <p:sp>
        <p:nvSpPr>
          <p:cNvPr id="44037" name="Rectangle 3"/>
          <p:cNvSpPr>
            <a:spLocks noGrp="1"/>
          </p:cNvSpPr>
          <p:nvPr>
            <p:ph type="body"/>
          </p:nvPr>
        </p:nvSpPr>
        <p:spPr>
          <a:xfrm>
            <a:off x="777875" y="4776788"/>
            <a:ext cx="6218238" cy="4525962"/>
          </a:xfrm>
        </p:spPr>
        <p:txBody>
          <a:bodyPr wrap="none" lIns="0" tIns="0" rIns="0" bIns="0" anchor="ctr"/>
          <a:lstStyle/>
          <a:p>
            <a:pPr lvl="0"/>
            <a:endParaRPr lang="en-US" altLang="x-none"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2" name="Rectangle 8"/>
          <p:cNvSpPr txBox="1">
            <a:spLocks noGrp="1"/>
          </p:cNvSpPr>
          <p:nvPr>
            <p:ph type="sldNum" sz="quarter"/>
          </p:nvPr>
        </p:nvSpPr>
        <p:spPr>
          <a:xfrm>
            <a:off x="4398963" y="9555163"/>
            <a:ext cx="3368675" cy="498475"/>
          </a:xfrm>
          <a:prstGeom prst="rect">
            <a:avLst/>
          </a:prstGeom>
          <a:noFill/>
          <a:ln w="9525">
            <a:noFill/>
          </a:ln>
        </p:spPr>
        <p:txBody>
          <a:bodyPr vert="horz" wrap="square" lIns="0" tIns="0" rIns="0" bIns="0" anchor="b"/>
          <a:lstStyle/>
          <a:p>
            <a:pPr lvl="0" algn="r">
              <a:lnSpc>
                <a:spcPct val="95000"/>
              </a:lnSpc>
              <a:buClrTx/>
              <a:buSzPct val="100000"/>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solidFill>
                  <a:srgbClr val="000000"/>
                </a:solidFill>
                <a:latin typeface="Times New Roman" panose="02020603050405020304" pitchFamily="18" charset="0"/>
              </a:rPr>
            </a:fld>
            <a:endParaRPr lang="en-US" altLang="x-none" sz="1400" dirty="0">
              <a:solidFill>
                <a:srgbClr val="000000"/>
              </a:solidFill>
              <a:latin typeface="Times New Roman" panose="02020603050405020304" pitchFamily="18" charset="0"/>
            </a:endParaRPr>
          </a:p>
        </p:txBody>
      </p:sp>
      <p:sp>
        <p:nvSpPr>
          <p:cNvPr id="46083" name="Text Box 1"/>
          <p:cNvSpPr txBox="1"/>
          <p:nvPr/>
        </p:nvSpPr>
        <p:spPr>
          <a:xfrm>
            <a:off x="4398963" y="9555163"/>
            <a:ext cx="3370262" cy="500062"/>
          </a:xfrm>
          <a:prstGeom prst="rect">
            <a:avLst/>
          </a:prstGeom>
          <a:noFill/>
          <a:ln w="9525">
            <a:noFill/>
          </a:ln>
        </p:spPr>
        <p:txBody>
          <a:bodyPr lIns="0" tIns="0" rIns="0" bIns="0" anchor="b"/>
          <a:lstStyle/>
          <a:p>
            <a:pPr lvl="0" algn="r" defTabSz="457200">
              <a:lnSpc>
                <a:spcPct val="95000"/>
              </a:lnSpc>
              <a:buClrTx/>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latin typeface="Arial" panose="020B0604020202020204" pitchFamily="34" charset="0"/>
              </a:rPr>
            </a:fld>
            <a:endParaRPr lang="en-US" altLang="x-none" sz="1400" dirty="0">
              <a:latin typeface="Arial" panose="020B0604020202020204" pitchFamily="34" charset="0"/>
            </a:endParaRPr>
          </a:p>
        </p:txBody>
      </p:sp>
      <p:sp>
        <p:nvSpPr>
          <p:cNvPr id="46084" name="Rectangle 2"/>
          <p:cNvSpPr>
            <a:spLocks noGrp="1" noRot="1" noChangeAspect="1" noTextEdit="1"/>
          </p:cNvSpPr>
          <p:nvPr>
            <p:ph type="sldImg"/>
          </p:nvPr>
        </p:nvSpPr>
        <p:spPr>
          <a:xfrm>
            <a:off x="533400" y="763588"/>
            <a:ext cx="6705600" cy="3771900"/>
          </a:xfrm>
          <a:solidFill>
            <a:srgbClr val="FFFFFF"/>
          </a:solidFill>
          <a:ln>
            <a:solidFill>
              <a:srgbClr val="000000"/>
            </a:solidFill>
            <a:miter/>
          </a:ln>
        </p:spPr>
      </p:sp>
      <p:sp>
        <p:nvSpPr>
          <p:cNvPr id="46085" name="Rectangle 3"/>
          <p:cNvSpPr>
            <a:spLocks noGrp="1"/>
          </p:cNvSpPr>
          <p:nvPr>
            <p:ph type="body"/>
          </p:nvPr>
        </p:nvSpPr>
        <p:spPr>
          <a:xfrm>
            <a:off x="777875" y="4776788"/>
            <a:ext cx="6218238" cy="4525962"/>
          </a:xfrm>
        </p:spPr>
        <p:txBody>
          <a:bodyPr wrap="none" lIns="0" tIns="0" rIns="0" bIns="0" anchor="ctr"/>
          <a:lstStyle/>
          <a:p>
            <a:pPr lvl="0"/>
            <a:endParaRPr lang="en-US" altLang="x-none"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30" name="Rectangle 8"/>
          <p:cNvSpPr txBox="1">
            <a:spLocks noGrp="1"/>
          </p:cNvSpPr>
          <p:nvPr>
            <p:ph type="sldNum" sz="quarter"/>
          </p:nvPr>
        </p:nvSpPr>
        <p:spPr>
          <a:xfrm>
            <a:off x="4398963" y="9555163"/>
            <a:ext cx="3368675" cy="498475"/>
          </a:xfrm>
          <a:prstGeom prst="rect">
            <a:avLst/>
          </a:prstGeom>
          <a:noFill/>
          <a:ln w="9525">
            <a:noFill/>
          </a:ln>
        </p:spPr>
        <p:txBody>
          <a:bodyPr vert="horz" wrap="square" lIns="0" tIns="0" rIns="0" bIns="0" anchor="b"/>
          <a:lstStyle/>
          <a:p>
            <a:pPr lvl="0" algn="r">
              <a:lnSpc>
                <a:spcPct val="95000"/>
              </a:lnSpc>
              <a:buClrTx/>
              <a:buSzPct val="100000"/>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solidFill>
                  <a:srgbClr val="000000"/>
                </a:solidFill>
                <a:latin typeface="Times New Roman" panose="02020603050405020304" pitchFamily="18" charset="0"/>
              </a:rPr>
            </a:fld>
            <a:endParaRPr lang="en-US" altLang="x-none" sz="1400" dirty="0">
              <a:solidFill>
                <a:srgbClr val="000000"/>
              </a:solidFill>
              <a:latin typeface="Times New Roman" panose="02020603050405020304" pitchFamily="18" charset="0"/>
            </a:endParaRPr>
          </a:p>
        </p:txBody>
      </p:sp>
      <p:sp>
        <p:nvSpPr>
          <p:cNvPr id="48131" name="Text Box 1"/>
          <p:cNvSpPr txBox="1"/>
          <p:nvPr/>
        </p:nvSpPr>
        <p:spPr>
          <a:xfrm>
            <a:off x="4398963" y="9555163"/>
            <a:ext cx="3370262" cy="500062"/>
          </a:xfrm>
          <a:prstGeom prst="rect">
            <a:avLst/>
          </a:prstGeom>
          <a:noFill/>
          <a:ln w="9525">
            <a:noFill/>
          </a:ln>
        </p:spPr>
        <p:txBody>
          <a:bodyPr lIns="0" tIns="0" rIns="0" bIns="0" anchor="b"/>
          <a:lstStyle/>
          <a:p>
            <a:pPr lvl="0" algn="r" defTabSz="457200">
              <a:lnSpc>
                <a:spcPct val="95000"/>
              </a:lnSpc>
              <a:buClrTx/>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latin typeface="Arial" panose="020B0604020202020204" pitchFamily="34" charset="0"/>
              </a:rPr>
            </a:fld>
            <a:endParaRPr lang="en-US" altLang="x-none" sz="1400" dirty="0">
              <a:latin typeface="Arial" panose="020B0604020202020204" pitchFamily="34" charset="0"/>
            </a:endParaRPr>
          </a:p>
        </p:txBody>
      </p:sp>
      <p:sp>
        <p:nvSpPr>
          <p:cNvPr id="48132" name="Rectangle 2"/>
          <p:cNvSpPr>
            <a:spLocks noGrp="1" noRot="1" noChangeAspect="1" noTextEdit="1"/>
          </p:cNvSpPr>
          <p:nvPr>
            <p:ph type="sldImg"/>
          </p:nvPr>
        </p:nvSpPr>
        <p:spPr>
          <a:xfrm>
            <a:off x="533400" y="763588"/>
            <a:ext cx="6705600" cy="3771900"/>
          </a:xfrm>
          <a:solidFill>
            <a:srgbClr val="FFFFFF"/>
          </a:solidFill>
          <a:ln>
            <a:solidFill>
              <a:srgbClr val="000000"/>
            </a:solidFill>
            <a:miter/>
          </a:ln>
        </p:spPr>
      </p:sp>
      <p:sp>
        <p:nvSpPr>
          <p:cNvPr id="48133" name="Rectangle 3"/>
          <p:cNvSpPr>
            <a:spLocks noGrp="1"/>
          </p:cNvSpPr>
          <p:nvPr>
            <p:ph type="body"/>
          </p:nvPr>
        </p:nvSpPr>
        <p:spPr>
          <a:xfrm>
            <a:off x="777875" y="4776788"/>
            <a:ext cx="6218238" cy="4525962"/>
          </a:xfrm>
        </p:spPr>
        <p:txBody>
          <a:bodyPr wrap="none" lIns="0" tIns="0" rIns="0" bIns="0" anchor="ctr"/>
          <a:lstStyle/>
          <a:p>
            <a:pPr lvl="0"/>
            <a:endParaRPr lang="en-US" altLang="x-none"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8" name="Rectangle 8"/>
          <p:cNvSpPr txBox="1">
            <a:spLocks noGrp="1"/>
          </p:cNvSpPr>
          <p:nvPr>
            <p:ph type="sldNum" sz="quarter"/>
          </p:nvPr>
        </p:nvSpPr>
        <p:spPr>
          <a:xfrm>
            <a:off x="4398963" y="9555163"/>
            <a:ext cx="3368675" cy="498475"/>
          </a:xfrm>
          <a:prstGeom prst="rect">
            <a:avLst/>
          </a:prstGeom>
          <a:noFill/>
          <a:ln w="9525">
            <a:noFill/>
          </a:ln>
        </p:spPr>
        <p:txBody>
          <a:bodyPr vert="horz" wrap="square" lIns="0" tIns="0" rIns="0" bIns="0" anchor="b"/>
          <a:lstStyle/>
          <a:p>
            <a:pPr lvl="0" algn="r">
              <a:lnSpc>
                <a:spcPct val="95000"/>
              </a:lnSpc>
              <a:buClrTx/>
              <a:buSzPct val="100000"/>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solidFill>
                  <a:srgbClr val="000000"/>
                </a:solidFill>
                <a:latin typeface="Times New Roman" panose="02020603050405020304" pitchFamily="18" charset="0"/>
              </a:rPr>
            </a:fld>
            <a:endParaRPr lang="en-US" altLang="x-none" sz="1400" dirty="0">
              <a:solidFill>
                <a:srgbClr val="000000"/>
              </a:solidFill>
              <a:latin typeface="Times New Roman" panose="02020603050405020304" pitchFamily="18" charset="0"/>
            </a:endParaRPr>
          </a:p>
        </p:txBody>
      </p:sp>
      <p:sp>
        <p:nvSpPr>
          <p:cNvPr id="50179" name="Text Box 1"/>
          <p:cNvSpPr txBox="1"/>
          <p:nvPr/>
        </p:nvSpPr>
        <p:spPr>
          <a:xfrm>
            <a:off x="4398963" y="9555163"/>
            <a:ext cx="3370262" cy="500062"/>
          </a:xfrm>
          <a:prstGeom prst="rect">
            <a:avLst/>
          </a:prstGeom>
          <a:noFill/>
          <a:ln w="9525">
            <a:noFill/>
          </a:ln>
        </p:spPr>
        <p:txBody>
          <a:bodyPr lIns="0" tIns="0" rIns="0" bIns="0" anchor="b"/>
          <a:lstStyle/>
          <a:p>
            <a:pPr lvl="0" algn="r" defTabSz="457200">
              <a:lnSpc>
                <a:spcPct val="95000"/>
              </a:lnSpc>
              <a:buClrTx/>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latin typeface="Arial" panose="020B0604020202020204" pitchFamily="34" charset="0"/>
              </a:rPr>
            </a:fld>
            <a:endParaRPr lang="en-US" altLang="x-none" sz="1400" dirty="0">
              <a:latin typeface="Arial" panose="020B0604020202020204" pitchFamily="34" charset="0"/>
            </a:endParaRPr>
          </a:p>
        </p:txBody>
      </p:sp>
      <p:sp>
        <p:nvSpPr>
          <p:cNvPr id="50180" name="Rectangle 2"/>
          <p:cNvSpPr>
            <a:spLocks noGrp="1" noRot="1" noChangeAspect="1" noTextEdit="1"/>
          </p:cNvSpPr>
          <p:nvPr>
            <p:ph type="sldImg"/>
          </p:nvPr>
        </p:nvSpPr>
        <p:spPr>
          <a:xfrm>
            <a:off x="533400" y="763588"/>
            <a:ext cx="6705600" cy="3771900"/>
          </a:xfrm>
          <a:solidFill>
            <a:srgbClr val="FFFFFF"/>
          </a:solidFill>
          <a:ln>
            <a:solidFill>
              <a:srgbClr val="000000"/>
            </a:solidFill>
            <a:miter/>
          </a:ln>
        </p:spPr>
      </p:sp>
      <p:sp>
        <p:nvSpPr>
          <p:cNvPr id="50181" name="Rectangle 3"/>
          <p:cNvSpPr>
            <a:spLocks noGrp="1"/>
          </p:cNvSpPr>
          <p:nvPr>
            <p:ph type="body"/>
          </p:nvPr>
        </p:nvSpPr>
        <p:spPr>
          <a:xfrm>
            <a:off x="777875" y="4776788"/>
            <a:ext cx="6218238" cy="4525962"/>
          </a:xfrm>
        </p:spPr>
        <p:txBody>
          <a:bodyPr wrap="none" lIns="0" tIns="0" rIns="0" bIns="0" anchor="ctr"/>
          <a:lstStyle/>
          <a:p>
            <a:pPr lvl="0"/>
            <a:endParaRPr lang="en-US" altLang="x-none"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6" name="Rectangle 8"/>
          <p:cNvSpPr txBox="1">
            <a:spLocks noGrp="1"/>
          </p:cNvSpPr>
          <p:nvPr>
            <p:ph type="sldNum" sz="quarter"/>
          </p:nvPr>
        </p:nvSpPr>
        <p:spPr>
          <a:xfrm>
            <a:off x="4398963" y="9555163"/>
            <a:ext cx="3368675" cy="498475"/>
          </a:xfrm>
          <a:prstGeom prst="rect">
            <a:avLst/>
          </a:prstGeom>
          <a:noFill/>
          <a:ln w="9525">
            <a:noFill/>
          </a:ln>
        </p:spPr>
        <p:txBody>
          <a:bodyPr vert="horz" wrap="square" lIns="0" tIns="0" rIns="0" bIns="0" anchor="b"/>
          <a:lstStyle/>
          <a:p>
            <a:pPr lvl="0" algn="r">
              <a:lnSpc>
                <a:spcPct val="95000"/>
              </a:lnSpc>
              <a:buClrTx/>
              <a:buSzPct val="100000"/>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solidFill>
                  <a:srgbClr val="000000"/>
                </a:solidFill>
                <a:latin typeface="Times New Roman" panose="02020603050405020304" pitchFamily="18" charset="0"/>
              </a:rPr>
            </a:fld>
            <a:endParaRPr lang="en-US" altLang="x-none" sz="1400" dirty="0">
              <a:solidFill>
                <a:srgbClr val="000000"/>
              </a:solidFill>
              <a:latin typeface="Times New Roman" panose="02020603050405020304" pitchFamily="18" charset="0"/>
            </a:endParaRPr>
          </a:p>
        </p:txBody>
      </p:sp>
      <p:sp>
        <p:nvSpPr>
          <p:cNvPr id="52227" name="Text Box 1"/>
          <p:cNvSpPr txBox="1"/>
          <p:nvPr/>
        </p:nvSpPr>
        <p:spPr>
          <a:xfrm>
            <a:off x="4398963" y="9555163"/>
            <a:ext cx="3370262" cy="500062"/>
          </a:xfrm>
          <a:prstGeom prst="rect">
            <a:avLst/>
          </a:prstGeom>
          <a:noFill/>
          <a:ln w="9525">
            <a:noFill/>
          </a:ln>
        </p:spPr>
        <p:txBody>
          <a:bodyPr lIns="0" tIns="0" rIns="0" bIns="0" anchor="b"/>
          <a:lstStyle/>
          <a:p>
            <a:pPr lvl="0" algn="r" defTabSz="457200">
              <a:lnSpc>
                <a:spcPct val="95000"/>
              </a:lnSpc>
              <a:buClrTx/>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latin typeface="Arial" panose="020B0604020202020204" pitchFamily="34" charset="0"/>
              </a:rPr>
            </a:fld>
            <a:endParaRPr lang="en-US" altLang="x-none" sz="1400" dirty="0">
              <a:latin typeface="Arial" panose="020B0604020202020204" pitchFamily="34" charset="0"/>
            </a:endParaRPr>
          </a:p>
        </p:txBody>
      </p:sp>
      <p:sp>
        <p:nvSpPr>
          <p:cNvPr id="52228" name="Rectangle 2"/>
          <p:cNvSpPr>
            <a:spLocks noGrp="1" noRot="1" noChangeAspect="1" noTextEdit="1"/>
          </p:cNvSpPr>
          <p:nvPr>
            <p:ph type="sldImg"/>
          </p:nvPr>
        </p:nvSpPr>
        <p:spPr>
          <a:xfrm>
            <a:off x="533400" y="763588"/>
            <a:ext cx="6705600" cy="3771900"/>
          </a:xfrm>
          <a:solidFill>
            <a:srgbClr val="FFFFFF"/>
          </a:solidFill>
          <a:ln>
            <a:solidFill>
              <a:srgbClr val="000000"/>
            </a:solidFill>
            <a:miter/>
          </a:ln>
        </p:spPr>
      </p:sp>
      <p:sp>
        <p:nvSpPr>
          <p:cNvPr id="52229" name="Rectangle 3"/>
          <p:cNvSpPr>
            <a:spLocks noGrp="1"/>
          </p:cNvSpPr>
          <p:nvPr>
            <p:ph type="body"/>
          </p:nvPr>
        </p:nvSpPr>
        <p:spPr>
          <a:xfrm>
            <a:off x="777875" y="4776788"/>
            <a:ext cx="6218238" cy="4525962"/>
          </a:xfrm>
        </p:spPr>
        <p:txBody>
          <a:bodyPr wrap="none" lIns="0" tIns="0" rIns="0" bIns="0" anchor="ctr"/>
          <a:lstStyle/>
          <a:p>
            <a:pPr lvl="0"/>
            <a:endParaRPr lang="en-US" altLang="x-none"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Rectangle 8"/>
          <p:cNvSpPr txBox="1">
            <a:spLocks noGrp="1"/>
          </p:cNvSpPr>
          <p:nvPr>
            <p:ph type="sldNum" sz="quarter"/>
          </p:nvPr>
        </p:nvSpPr>
        <p:spPr>
          <a:xfrm>
            <a:off x="4398963" y="9555163"/>
            <a:ext cx="3368675" cy="498475"/>
          </a:xfrm>
          <a:prstGeom prst="rect">
            <a:avLst/>
          </a:prstGeom>
          <a:noFill/>
          <a:ln w="9525">
            <a:noFill/>
          </a:ln>
        </p:spPr>
        <p:txBody>
          <a:bodyPr vert="horz" wrap="square" lIns="0" tIns="0" rIns="0" bIns="0" anchor="b"/>
          <a:lstStyle/>
          <a:p>
            <a:pPr lvl="0" algn="r">
              <a:lnSpc>
                <a:spcPct val="95000"/>
              </a:lnSpc>
              <a:buClrTx/>
              <a:buSzPct val="100000"/>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solidFill>
                  <a:srgbClr val="000000"/>
                </a:solidFill>
                <a:latin typeface="Times New Roman" panose="02020603050405020304" pitchFamily="18" charset="0"/>
              </a:rPr>
            </a:fld>
            <a:endParaRPr lang="en-US" altLang="x-none" sz="1400" dirty="0">
              <a:solidFill>
                <a:srgbClr val="000000"/>
              </a:solidFill>
              <a:latin typeface="Times New Roman" panose="02020603050405020304" pitchFamily="18" charset="0"/>
            </a:endParaRPr>
          </a:p>
        </p:txBody>
      </p:sp>
      <p:sp>
        <p:nvSpPr>
          <p:cNvPr id="54275" name="Text Box 1"/>
          <p:cNvSpPr txBox="1"/>
          <p:nvPr/>
        </p:nvSpPr>
        <p:spPr>
          <a:xfrm>
            <a:off x="4398963" y="9555163"/>
            <a:ext cx="3370262" cy="500062"/>
          </a:xfrm>
          <a:prstGeom prst="rect">
            <a:avLst/>
          </a:prstGeom>
          <a:noFill/>
          <a:ln w="9525">
            <a:noFill/>
          </a:ln>
        </p:spPr>
        <p:txBody>
          <a:bodyPr lIns="0" tIns="0" rIns="0" bIns="0" anchor="b"/>
          <a:lstStyle/>
          <a:p>
            <a:pPr lvl="0" algn="r" defTabSz="457200">
              <a:lnSpc>
                <a:spcPct val="95000"/>
              </a:lnSpc>
              <a:buClrTx/>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latin typeface="Arial" panose="020B0604020202020204" pitchFamily="34" charset="0"/>
              </a:rPr>
            </a:fld>
            <a:endParaRPr lang="en-US" altLang="x-none" sz="1400" dirty="0">
              <a:latin typeface="Arial" panose="020B0604020202020204" pitchFamily="34" charset="0"/>
            </a:endParaRPr>
          </a:p>
        </p:txBody>
      </p:sp>
      <p:sp>
        <p:nvSpPr>
          <p:cNvPr id="54276" name="Rectangle 2"/>
          <p:cNvSpPr>
            <a:spLocks noGrp="1" noRot="1" noChangeAspect="1" noTextEdit="1"/>
          </p:cNvSpPr>
          <p:nvPr>
            <p:ph type="sldImg"/>
          </p:nvPr>
        </p:nvSpPr>
        <p:spPr>
          <a:xfrm>
            <a:off x="533400" y="763588"/>
            <a:ext cx="6705600" cy="3771900"/>
          </a:xfrm>
          <a:solidFill>
            <a:srgbClr val="FFFFFF"/>
          </a:solidFill>
          <a:ln>
            <a:solidFill>
              <a:srgbClr val="000000"/>
            </a:solidFill>
            <a:miter/>
          </a:ln>
        </p:spPr>
      </p:sp>
      <p:sp>
        <p:nvSpPr>
          <p:cNvPr id="54277" name="Rectangle 3"/>
          <p:cNvSpPr>
            <a:spLocks noGrp="1"/>
          </p:cNvSpPr>
          <p:nvPr>
            <p:ph type="body"/>
          </p:nvPr>
        </p:nvSpPr>
        <p:spPr>
          <a:xfrm>
            <a:off x="777875" y="4776788"/>
            <a:ext cx="6218238" cy="4525962"/>
          </a:xfrm>
        </p:spPr>
        <p:txBody>
          <a:bodyPr wrap="none" lIns="0" tIns="0" rIns="0" bIns="0" anchor="ctr"/>
          <a:lstStyle/>
          <a:p>
            <a:pPr lvl="0"/>
            <a:endParaRPr lang="en-US" altLang="x-none"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Rectangle 8"/>
          <p:cNvSpPr txBox="1">
            <a:spLocks noGrp="1"/>
          </p:cNvSpPr>
          <p:nvPr>
            <p:ph type="sldNum" sz="quarter"/>
          </p:nvPr>
        </p:nvSpPr>
        <p:spPr>
          <a:xfrm>
            <a:off x="4398963" y="9555163"/>
            <a:ext cx="3368675" cy="498475"/>
          </a:xfrm>
          <a:prstGeom prst="rect">
            <a:avLst/>
          </a:prstGeom>
          <a:noFill/>
          <a:ln w="9525">
            <a:noFill/>
          </a:ln>
        </p:spPr>
        <p:txBody>
          <a:bodyPr vert="horz" wrap="square" lIns="0" tIns="0" rIns="0" bIns="0" anchor="b"/>
          <a:lstStyle/>
          <a:p>
            <a:pPr lvl="0" algn="r">
              <a:lnSpc>
                <a:spcPct val="95000"/>
              </a:lnSpc>
              <a:buClrTx/>
              <a:buSzPct val="100000"/>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solidFill>
                  <a:srgbClr val="000000"/>
                </a:solidFill>
                <a:latin typeface="Times New Roman" panose="02020603050405020304" pitchFamily="18" charset="0"/>
              </a:rPr>
            </a:fld>
            <a:endParaRPr lang="en-US" altLang="x-none" sz="1400" dirty="0">
              <a:solidFill>
                <a:srgbClr val="000000"/>
              </a:solidFill>
              <a:latin typeface="Times New Roman" panose="02020603050405020304" pitchFamily="18" charset="0"/>
            </a:endParaRPr>
          </a:p>
        </p:txBody>
      </p:sp>
      <p:sp>
        <p:nvSpPr>
          <p:cNvPr id="56323" name="Text Box 1"/>
          <p:cNvSpPr txBox="1"/>
          <p:nvPr/>
        </p:nvSpPr>
        <p:spPr>
          <a:xfrm>
            <a:off x="4398963" y="9555163"/>
            <a:ext cx="3370262" cy="500062"/>
          </a:xfrm>
          <a:prstGeom prst="rect">
            <a:avLst/>
          </a:prstGeom>
          <a:noFill/>
          <a:ln w="9525">
            <a:noFill/>
          </a:ln>
        </p:spPr>
        <p:txBody>
          <a:bodyPr lIns="0" tIns="0" rIns="0" bIns="0" anchor="b"/>
          <a:lstStyle/>
          <a:p>
            <a:pPr lvl="0" algn="r" defTabSz="457200">
              <a:lnSpc>
                <a:spcPct val="95000"/>
              </a:lnSpc>
              <a:buClrTx/>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fld>
            <a:endParaRPr lang="en-US" altLang="x-none" sz="1400" dirty="0"/>
          </a:p>
        </p:txBody>
      </p:sp>
      <p:sp>
        <p:nvSpPr>
          <p:cNvPr id="56324" name="Rectangle 2"/>
          <p:cNvSpPr>
            <a:spLocks noGrp="1" noRot="1" noChangeAspect="1" noTextEdit="1"/>
          </p:cNvSpPr>
          <p:nvPr>
            <p:ph type="sldImg"/>
          </p:nvPr>
        </p:nvSpPr>
        <p:spPr>
          <a:xfrm>
            <a:off x="533400" y="763588"/>
            <a:ext cx="6705600" cy="3771900"/>
          </a:xfrm>
          <a:solidFill>
            <a:srgbClr val="FFFFFF"/>
          </a:solidFill>
          <a:ln>
            <a:solidFill>
              <a:srgbClr val="000000"/>
            </a:solidFill>
            <a:miter/>
          </a:ln>
        </p:spPr>
      </p:sp>
      <p:sp>
        <p:nvSpPr>
          <p:cNvPr id="56325" name="Rectangle 3"/>
          <p:cNvSpPr>
            <a:spLocks noGrp="1"/>
          </p:cNvSpPr>
          <p:nvPr>
            <p:ph type="body"/>
          </p:nvPr>
        </p:nvSpPr>
        <p:spPr>
          <a:xfrm>
            <a:off x="777875" y="4776788"/>
            <a:ext cx="6218238" cy="4525962"/>
          </a:xfrm>
        </p:spPr>
        <p:txBody>
          <a:bodyPr wrap="none" lIns="0" tIns="0" rIns="0" bIns="0" anchor="ctr"/>
          <a:lstStyle/>
          <a:p>
            <a:pPr lvl="0"/>
            <a:endParaRPr lang="en-US" altLang="x-none"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70" name="Rectangle 8"/>
          <p:cNvSpPr txBox="1">
            <a:spLocks noGrp="1"/>
          </p:cNvSpPr>
          <p:nvPr>
            <p:ph type="sldNum" sz="quarter"/>
          </p:nvPr>
        </p:nvSpPr>
        <p:spPr>
          <a:xfrm>
            <a:off x="4398963" y="9555163"/>
            <a:ext cx="3368675" cy="498475"/>
          </a:xfrm>
          <a:prstGeom prst="rect">
            <a:avLst/>
          </a:prstGeom>
          <a:noFill/>
          <a:ln w="9525">
            <a:noFill/>
          </a:ln>
        </p:spPr>
        <p:txBody>
          <a:bodyPr vert="horz" wrap="square" lIns="0" tIns="0" rIns="0" bIns="0" anchor="b"/>
          <a:lstStyle/>
          <a:p>
            <a:pPr lvl="0" algn="r">
              <a:lnSpc>
                <a:spcPct val="95000"/>
              </a:lnSpc>
              <a:buClrTx/>
              <a:buSzPct val="100000"/>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solidFill>
                  <a:srgbClr val="000000"/>
                </a:solidFill>
                <a:latin typeface="Times New Roman" panose="02020603050405020304" pitchFamily="18" charset="0"/>
              </a:rPr>
            </a:fld>
            <a:endParaRPr lang="en-US" altLang="x-none" sz="1400" dirty="0">
              <a:solidFill>
                <a:srgbClr val="000000"/>
              </a:solidFill>
              <a:latin typeface="Times New Roman" panose="02020603050405020304" pitchFamily="18" charset="0"/>
            </a:endParaRPr>
          </a:p>
        </p:txBody>
      </p:sp>
      <p:sp>
        <p:nvSpPr>
          <p:cNvPr id="58371" name="Text Box 1"/>
          <p:cNvSpPr txBox="1"/>
          <p:nvPr/>
        </p:nvSpPr>
        <p:spPr>
          <a:xfrm>
            <a:off x="4398963" y="9555163"/>
            <a:ext cx="3370262" cy="500062"/>
          </a:xfrm>
          <a:prstGeom prst="rect">
            <a:avLst/>
          </a:prstGeom>
          <a:noFill/>
          <a:ln w="9525">
            <a:noFill/>
          </a:ln>
        </p:spPr>
        <p:txBody>
          <a:bodyPr lIns="0" tIns="0" rIns="0" bIns="0" anchor="b"/>
          <a:lstStyle/>
          <a:p>
            <a:pPr lvl="0" algn="r" defTabSz="457200">
              <a:lnSpc>
                <a:spcPct val="95000"/>
              </a:lnSpc>
              <a:buClrTx/>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latin typeface="Arial" panose="020B0604020202020204" pitchFamily="34" charset="0"/>
              </a:rPr>
            </a:fld>
            <a:endParaRPr lang="en-US" altLang="x-none" sz="1400" dirty="0">
              <a:latin typeface="Arial" panose="020B0604020202020204" pitchFamily="34" charset="0"/>
            </a:endParaRPr>
          </a:p>
        </p:txBody>
      </p:sp>
      <p:sp>
        <p:nvSpPr>
          <p:cNvPr id="58372" name="Rectangle 2"/>
          <p:cNvSpPr>
            <a:spLocks noGrp="1" noRot="1" noChangeAspect="1" noTextEdit="1"/>
          </p:cNvSpPr>
          <p:nvPr>
            <p:ph type="sldImg"/>
          </p:nvPr>
        </p:nvSpPr>
        <p:spPr>
          <a:xfrm>
            <a:off x="533400" y="763588"/>
            <a:ext cx="6704013" cy="3771900"/>
          </a:xfrm>
          <a:solidFill>
            <a:srgbClr val="FFFFFF"/>
          </a:solidFill>
          <a:ln>
            <a:solidFill>
              <a:srgbClr val="000000"/>
            </a:solidFill>
            <a:miter/>
          </a:ln>
        </p:spPr>
      </p:sp>
      <p:sp>
        <p:nvSpPr>
          <p:cNvPr id="58373" name="Rectangle 3"/>
          <p:cNvSpPr>
            <a:spLocks noGrp="1"/>
          </p:cNvSpPr>
          <p:nvPr>
            <p:ph type="body"/>
          </p:nvPr>
        </p:nvSpPr>
        <p:spPr>
          <a:xfrm>
            <a:off x="777875" y="4776788"/>
            <a:ext cx="6218238" cy="4525962"/>
          </a:xfrm>
        </p:spPr>
        <p:txBody>
          <a:bodyPr wrap="none" lIns="0" tIns="0" rIns="0" bIns="0" anchor="ctr"/>
          <a:lstStyle/>
          <a:p>
            <a:pPr lvl="0"/>
            <a:endParaRPr lang="en-US" altLang="x-none"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418" name="Rectangle 8"/>
          <p:cNvSpPr txBox="1">
            <a:spLocks noGrp="1"/>
          </p:cNvSpPr>
          <p:nvPr>
            <p:ph type="sldNum" sz="quarter"/>
          </p:nvPr>
        </p:nvSpPr>
        <p:spPr>
          <a:xfrm>
            <a:off x="4398963" y="9555163"/>
            <a:ext cx="3368675" cy="498475"/>
          </a:xfrm>
          <a:prstGeom prst="rect">
            <a:avLst/>
          </a:prstGeom>
          <a:noFill/>
          <a:ln w="9525">
            <a:noFill/>
          </a:ln>
        </p:spPr>
        <p:txBody>
          <a:bodyPr vert="horz" wrap="square" lIns="0" tIns="0" rIns="0" bIns="0" anchor="b"/>
          <a:lstStyle/>
          <a:p>
            <a:pPr lvl="0" algn="r">
              <a:lnSpc>
                <a:spcPct val="95000"/>
              </a:lnSpc>
              <a:buClrTx/>
              <a:buSzPct val="100000"/>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solidFill>
                  <a:srgbClr val="000000"/>
                </a:solidFill>
                <a:latin typeface="Times New Roman" panose="02020603050405020304" pitchFamily="18" charset="0"/>
              </a:rPr>
            </a:fld>
            <a:endParaRPr lang="en-US" altLang="x-none" sz="1400" dirty="0">
              <a:solidFill>
                <a:srgbClr val="000000"/>
              </a:solidFill>
              <a:latin typeface="Times New Roman" panose="02020603050405020304" pitchFamily="18" charset="0"/>
            </a:endParaRPr>
          </a:p>
        </p:txBody>
      </p:sp>
      <p:sp>
        <p:nvSpPr>
          <p:cNvPr id="60419" name="Text Box 1"/>
          <p:cNvSpPr txBox="1"/>
          <p:nvPr/>
        </p:nvSpPr>
        <p:spPr>
          <a:xfrm>
            <a:off x="4398963" y="9555163"/>
            <a:ext cx="3370262" cy="500062"/>
          </a:xfrm>
          <a:prstGeom prst="rect">
            <a:avLst/>
          </a:prstGeom>
          <a:noFill/>
          <a:ln w="9525">
            <a:noFill/>
          </a:ln>
        </p:spPr>
        <p:txBody>
          <a:bodyPr lIns="0" tIns="0" rIns="0" bIns="0" anchor="b"/>
          <a:lstStyle/>
          <a:p>
            <a:pPr lvl="0" algn="r" defTabSz="457200">
              <a:lnSpc>
                <a:spcPct val="95000"/>
              </a:lnSpc>
              <a:buClrTx/>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latin typeface="Arial" panose="020B0604020202020204" pitchFamily="34" charset="0"/>
              </a:rPr>
            </a:fld>
            <a:endParaRPr lang="en-US" altLang="x-none" sz="1400" dirty="0">
              <a:latin typeface="Arial" panose="020B0604020202020204" pitchFamily="34" charset="0"/>
            </a:endParaRPr>
          </a:p>
        </p:txBody>
      </p:sp>
      <p:sp>
        <p:nvSpPr>
          <p:cNvPr id="60420" name="Rectangle 2"/>
          <p:cNvSpPr>
            <a:spLocks noGrp="1" noRot="1" noChangeAspect="1" noTextEdit="1"/>
          </p:cNvSpPr>
          <p:nvPr>
            <p:ph type="sldImg"/>
          </p:nvPr>
        </p:nvSpPr>
        <p:spPr>
          <a:xfrm>
            <a:off x="533400" y="763588"/>
            <a:ext cx="6705600" cy="3771900"/>
          </a:xfrm>
          <a:solidFill>
            <a:srgbClr val="FFFFFF"/>
          </a:solidFill>
          <a:ln>
            <a:solidFill>
              <a:srgbClr val="000000"/>
            </a:solidFill>
            <a:miter/>
          </a:ln>
        </p:spPr>
      </p:sp>
      <p:sp>
        <p:nvSpPr>
          <p:cNvPr id="60421" name="Rectangle 3"/>
          <p:cNvSpPr>
            <a:spLocks noGrp="1"/>
          </p:cNvSpPr>
          <p:nvPr>
            <p:ph type="body"/>
          </p:nvPr>
        </p:nvSpPr>
        <p:spPr>
          <a:xfrm>
            <a:off x="777875" y="4776788"/>
            <a:ext cx="6218238" cy="4525962"/>
          </a:xfrm>
        </p:spPr>
        <p:txBody>
          <a:bodyPr wrap="none" lIns="0" tIns="0" rIns="0" bIns="0" anchor="ctr"/>
          <a:lstStyle/>
          <a:p>
            <a:pPr lvl="0"/>
            <a:endParaRPr lang="en-US" altLang="x-none"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466" name="Rectangle 8"/>
          <p:cNvSpPr txBox="1">
            <a:spLocks noGrp="1"/>
          </p:cNvSpPr>
          <p:nvPr>
            <p:ph type="sldNum" sz="quarter"/>
          </p:nvPr>
        </p:nvSpPr>
        <p:spPr>
          <a:xfrm>
            <a:off x="4398963" y="9555163"/>
            <a:ext cx="3368675" cy="498475"/>
          </a:xfrm>
          <a:prstGeom prst="rect">
            <a:avLst/>
          </a:prstGeom>
          <a:noFill/>
          <a:ln w="9525">
            <a:noFill/>
          </a:ln>
        </p:spPr>
        <p:txBody>
          <a:bodyPr vert="horz" wrap="square" lIns="0" tIns="0" rIns="0" bIns="0" anchor="b"/>
          <a:lstStyle/>
          <a:p>
            <a:pPr lvl="0" algn="r">
              <a:lnSpc>
                <a:spcPct val="95000"/>
              </a:lnSpc>
              <a:buClrTx/>
              <a:buSzPct val="100000"/>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solidFill>
                  <a:srgbClr val="000000"/>
                </a:solidFill>
                <a:latin typeface="Times New Roman" panose="02020603050405020304" pitchFamily="18" charset="0"/>
              </a:rPr>
            </a:fld>
            <a:endParaRPr lang="en-US" altLang="x-none" sz="1400" dirty="0">
              <a:solidFill>
                <a:srgbClr val="000000"/>
              </a:solidFill>
              <a:latin typeface="Times New Roman" panose="02020603050405020304" pitchFamily="18" charset="0"/>
            </a:endParaRPr>
          </a:p>
        </p:txBody>
      </p:sp>
      <p:sp>
        <p:nvSpPr>
          <p:cNvPr id="62467" name="Text Box 1"/>
          <p:cNvSpPr txBox="1"/>
          <p:nvPr/>
        </p:nvSpPr>
        <p:spPr>
          <a:xfrm>
            <a:off x="4398963" y="9555163"/>
            <a:ext cx="3370262" cy="500062"/>
          </a:xfrm>
          <a:prstGeom prst="rect">
            <a:avLst/>
          </a:prstGeom>
          <a:noFill/>
          <a:ln w="9525">
            <a:noFill/>
          </a:ln>
        </p:spPr>
        <p:txBody>
          <a:bodyPr lIns="0" tIns="0" rIns="0" bIns="0" anchor="b"/>
          <a:lstStyle/>
          <a:p>
            <a:pPr lvl="0" algn="r" defTabSz="457200">
              <a:lnSpc>
                <a:spcPct val="95000"/>
              </a:lnSpc>
              <a:buClrTx/>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latin typeface="Arial" panose="020B0604020202020204" pitchFamily="34" charset="0"/>
              </a:rPr>
            </a:fld>
            <a:endParaRPr lang="en-US" altLang="x-none" sz="1400" dirty="0">
              <a:latin typeface="Arial" panose="020B0604020202020204" pitchFamily="34" charset="0"/>
            </a:endParaRPr>
          </a:p>
        </p:txBody>
      </p:sp>
      <p:sp>
        <p:nvSpPr>
          <p:cNvPr id="62468" name="Rectangle 2"/>
          <p:cNvSpPr>
            <a:spLocks noGrp="1" noRot="1" noChangeAspect="1" noTextEdit="1"/>
          </p:cNvSpPr>
          <p:nvPr>
            <p:ph type="sldImg"/>
          </p:nvPr>
        </p:nvSpPr>
        <p:spPr>
          <a:xfrm>
            <a:off x="533400" y="763588"/>
            <a:ext cx="6705600" cy="3771900"/>
          </a:xfrm>
          <a:solidFill>
            <a:srgbClr val="FFFFFF"/>
          </a:solidFill>
          <a:ln>
            <a:solidFill>
              <a:srgbClr val="000000"/>
            </a:solidFill>
            <a:miter/>
          </a:ln>
        </p:spPr>
      </p:sp>
      <p:sp>
        <p:nvSpPr>
          <p:cNvPr id="62469" name="Rectangle 3"/>
          <p:cNvSpPr>
            <a:spLocks noGrp="1"/>
          </p:cNvSpPr>
          <p:nvPr>
            <p:ph type="body"/>
          </p:nvPr>
        </p:nvSpPr>
        <p:spPr>
          <a:xfrm>
            <a:off x="777875" y="4776788"/>
            <a:ext cx="6218238" cy="4525962"/>
          </a:xfrm>
        </p:spPr>
        <p:txBody>
          <a:bodyPr wrap="none" lIns="0" tIns="0" rIns="0" bIns="0" anchor="ctr"/>
          <a:lstStyle/>
          <a:p>
            <a:pPr lvl="0"/>
            <a:endParaRPr lang="en-US" altLang="x-none"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B2AA4F-B828-4D7C-AFD3-893933DAFCB4}" type="slidenum">
              <a:rPr lang="en-US" smtClean="0"/>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514" name="Rectangle 8"/>
          <p:cNvSpPr txBox="1">
            <a:spLocks noGrp="1"/>
          </p:cNvSpPr>
          <p:nvPr>
            <p:ph type="sldNum" sz="quarter"/>
          </p:nvPr>
        </p:nvSpPr>
        <p:spPr>
          <a:xfrm>
            <a:off x="4398963" y="9555163"/>
            <a:ext cx="3368675" cy="498475"/>
          </a:xfrm>
          <a:prstGeom prst="rect">
            <a:avLst/>
          </a:prstGeom>
          <a:noFill/>
          <a:ln w="9525">
            <a:noFill/>
          </a:ln>
        </p:spPr>
        <p:txBody>
          <a:bodyPr vert="horz" wrap="square" lIns="0" tIns="0" rIns="0" bIns="0" anchor="b"/>
          <a:lstStyle/>
          <a:p>
            <a:pPr lvl="0" algn="r">
              <a:lnSpc>
                <a:spcPct val="95000"/>
              </a:lnSpc>
              <a:buClrTx/>
              <a:buSzPct val="100000"/>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solidFill>
                  <a:srgbClr val="000000"/>
                </a:solidFill>
                <a:latin typeface="Times New Roman" panose="02020603050405020304" pitchFamily="18" charset="0"/>
              </a:rPr>
            </a:fld>
            <a:endParaRPr lang="en-US" altLang="x-none" sz="1400" dirty="0">
              <a:solidFill>
                <a:srgbClr val="000000"/>
              </a:solidFill>
              <a:latin typeface="Times New Roman" panose="02020603050405020304" pitchFamily="18" charset="0"/>
            </a:endParaRPr>
          </a:p>
        </p:txBody>
      </p:sp>
      <p:sp>
        <p:nvSpPr>
          <p:cNvPr id="64515" name="Text Box 1"/>
          <p:cNvSpPr txBox="1"/>
          <p:nvPr/>
        </p:nvSpPr>
        <p:spPr>
          <a:xfrm>
            <a:off x="4398963" y="9555163"/>
            <a:ext cx="3370262" cy="500062"/>
          </a:xfrm>
          <a:prstGeom prst="rect">
            <a:avLst/>
          </a:prstGeom>
          <a:noFill/>
          <a:ln w="9525">
            <a:noFill/>
          </a:ln>
        </p:spPr>
        <p:txBody>
          <a:bodyPr lIns="0" tIns="0" rIns="0" bIns="0" anchor="b"/>
          <a:lstStyle/>
          <a:p>
            <a:pPr lvl="0" algn="r" defTabSz="457200">
              <a:lnSpc>
                <a:spcPct val="95000"/>
              </a:lnSpc>
              <a:buClrTx/>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latin typeface="Arial" panose="020B0604020202020204" pitchFamily="34" charset="0"/>
              </a:rPr>
            </a:fld>
            <a:endParaRPr lang="en-US" altLang="x-none" sz="1400" dirty="0">
              <a:latin typeface="Arial" panose="020B0604020202020204" pitchFamily="34" charset="0"/>
            </a:endParaRPr>
          </a:p>
        </p:txBody>
      </p:sp>
      <p:sp>
        <p:nvSpPr>
          <p:cNvPr id="64516" name="Rectangle 2"/>
          <p:cNvSpPr>
            <a:spLocks noGrp="1" noRot="1" noChangeAspect="1" noTextEdit="1"/>
          </p:cNvSpPr>
          <p:nvPr>
            <p:ph type="sldImg"/>
          </p:nvPr>
        </p:nvSpPr>
        <p:spPr>
          <a:xfrm>
            <a:off x="533400" y="763588"/>
            <a:ext cx="6705600" cy="3771900"/>
          </a:xfrm>
          <a:solidFill>
            <a:srgbClr val="FFFFFF"/>
          </a:solidFill>
          <a:ln>
            <a:solidFill>
              <a:srgbClr val="000000"/>
            </a:solidFill>
            <a:miter/>
          </a:ln>
        </p:spPr>
      </p:sp>
      <p:sp>
        <p:nvSpPr>
          <p:cNvPr id="64517" name="Rectangle 3"/>
          <p:cNvSpPr>
            <a:spLocks noGrp="1"/>
          </p:cNvSpPr>
          <p:nvPr>
            <p:ph type="body"/>
          </p:nvPr>
        </p:nvSpPr>
        <p:spPr>
          <a:xfrm>
            <a:off x="777875" y="4776788"/>
            <a:ext cx="6218238" cy="4525962"/>
          </a:xfrm>
        </p:spPr>
        <p:txBody>
          <a:bodyPr wrap="none" lIns="0" tIns="0" rIns="0" bIns="0" anchor="ctr"/>
          <a:lstStyle/>
          <a:p>
            <a:pPr lvl="0"/>
            <a:endParaRPr lang="en-US" altLang="x-none"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562" name="Rectangle 8"/>
          <p:cNvSpPr txBox="1">
            <a:spLocks noGrp="1"/>
          </p:cNvSpPr>
          <p:nvPr>
            <p:ph type="sldNum" sz="quarter"/>
          </p:nvPr>
        </p:nvSpPr>
        <p:spPr>
          <a:xfrm>
            <a:off x="4398963" y="9555163"/>
            <a:ext cx="3368675" cy="498475"/>
          </a:xfrm>
          <a:prstGeom prst="rect">
            <a:avLst/>
          </a:prstGeom>
          <a:noFill/>
          <a:ln w="9525">
            <a:noFill/>
          </a:ln>
        </p:spPr>
        <p:txBody>
          <a:bodyPr vert="horz" wrap="square" lIns="0" tIns="0" rIns="0" bIns="0" anchor="b"/>
          <a:lstStyle/>
          <a:p>
            <a:pPr lvl="0" algn="r">
              <a:lnSpc>
                <a:spcPct val="95000"/>
              </a:lnSpc>
              <a:buClrTx/>
              <a:buSzPct val="100000"/>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solidFill>
                  <a:srgbClr val="000000"/>
                </a:solidFill>
                <a:latin typeface="Times New Roman" panose="02020603050405020304" pitchFamily="18" charset="0"/>
              </a:rPr>
            </a:fld>
            <a:endParaRPr lang="en-US" altLang="x-none" sz="1400" dirty="0">
              <a:solidFill>
                <a:srgbClr val="000000"/>
              </a:solidFill>
              <a:latin typeface="Times New Roman" panose="02020603050405020304" pitchFamily="18" charset="0"/>
            </a:endParaRPr>
          </a:p>
        </p:txBody>
      </p:sp>
      <p:sp>
        <p:nvSpPr>
          <p:cNvPr id="66563" name="Text Box 1"/>
          <p:cNvSpPr txBox="1"/>
          <p:nvPr/>
        </p:nvSpPr>
        <p:spPr>
          <a:xfrm>
            <a:off x="4398963" y="9555163"/>
            <a:ext cx="3370262" cy="500062"/>
          </a:xfrm>
          <a:prstGeom prst="rect">
            <a:avLst/>
          </a:prstGeom>
          <a:noFill/>
          <a:ln w="9525">
            <a:noFill/>
          </a:ln>
        </p:spPr>
        <p:txBody>
          <a:bodyPr lIns="0" tIns="0" rIns="0" bIns="0" anchor="b"/>
          <a:lstStyle/>
          <a:p>
            <a:pPr lvl="0" algn="r" defTabSz="457200">
              <a:lnSpc>
                <a:spcPct val="95000"/>
              </a:lnSpc>
              <a:buClrTx/>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latin typeface="Arial" panose="020B0604020202020204" pitchFamily="34" charset="0"/>
              </a:rPr>
            </a:fld>
            <a:endParaRPr lang="en-US" altLang="x-none" sz="1400" dirty="0">
              <a:latin typeface="Arial" panose="020B0604020202020204" pitchFamily="34" charset="0"/>
            </a:endParaRPr>
          </a:p>
        </p:txBody>
      </p:sp>
      <p:sp>
        <p:nvSpPr>
          <p:cNvPr id="66564" name="Rectangle 2"/>
          <p:cNvSpPr>
            <a:spLocks noGrp="1" noRot="1" noChangeAspect="1" noTextEdit="1"/>
          </p:cNvSpPr>
          <p:nvPr>
            <p:ph type="sldImg"/>
          </p:nvPr>
        </p:nvSpPr>
        <p:spPr>
          <a:xfrm>
            <a:off x="533400" y="763588"/>
            <a:ext cx="6705600" cy="3771900"/>
          </a:xfrm>
          <a:solidFill>
            <a:srgbClr val="FFFFFF"/>
          </a:solidFill>
          <a:ln>
            <a:solidFill>
              <a:srgbClr val="000000"/>
            </a:solidFill>
            <a:miter/>
          </a:ln>
        </p:spPr>
      </p:sp>
      <p:sp>
        <p:nvSpPr>
          <p:cNvPr id="66565" name="Rectangle 3"/>
          <p:cNvSpPr>
            <a:spLocks noGrp="1"/>
          </p:cNvSpPr>
          <p:nvPr>
            <p:ph type="body"/>
          </p:nvPr>
        </p:nvSpPr>
        <p:spPr>
          <a:xfrm>
            <a:off x="777875" y="4776788"/>
            <a:ext cx="6218238" cy="4525962"/>
          </a:xfrm>
        </p:spPr>
        <p:txBody>
          <a:bodyPr wrap="none" lIns="0" tIns="0" rIns="0" bIns="0" anchor="ctr"/>
          <a:lstStyle/>
          <a:p>
            <a:pPr lvl="0"/>
            <a:endParaRPr lang="en-US" altLang="x-none"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610" name="Rectangle 8"/>
          <p:cNvSpPr txBox="1">
            <a:spLocks noGrp="1"/>
          </p:cNvSpPr>
          <p:nvPr>
            <p:ph type="sldNum" sz="quarter"/>
          </p:nvPr>
        </p:nvSpPr>
        <p:spPr>
          <a:xfrm>
            <a:off x="4398963" y="9555163"/>
            <a:ext cx="3368675" cy="498475"/>
          </a:xfrm>
          <a:prstGeom prst="rect">
            <a:avLst/>
          </a:prstGeom>
          <a:noFill/>
          <a:ln w="9525">
            <a:noFill/>
          </a:ln>
        </p:spPr>
        <p:txBody>
          <a:bodyPr vert="horz" wrap="square" lIns="0" tIns="0" rIns="0" bIns="0" anchor="b"/>
          <a:lstStyle/>
          <a:p>
            <a:pPr lvl="0" algn="r">
              <a:lnSpc>
                <a:spcPct val="95000"/>
              </a:lnSpc>
              <a:buClrTx/>
              <a:buSzPct val="100000"/>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solidFill>
                  <a:srgbClr val="000000"/>
                </a:solidFill>
                <a:latin typeface="Times New Roman" panose="02020603050405020304" pitchFamily="18" charset="0"/>
              </a:rPr>
            </a:fld>
            <a:endParaRPr lang="en-US" altLang="x-none" sz="1400" dirty="0">
              <a:solidFill>
                <a:srgbClr val="000000"/>
              </a:solidFill>
              <a:latin typeface="Times New Roman" panose="02020603050405020304" pitchFamily="18" charset="0"/>
            </a:endParaRPr>
          </a:p>
        </p:txBody>
      </p:sp>
      <p:sp>
        <p:nvSpPr>
          <p:cNvPr id="68611" name="Text Box 1"/>
          <p:cNvSpPr txBox="1"/>
          <p:nvPr/>
        </p:nvSpPr>
        <p:spPr>
          <a:xfrm>
            <a:off x="4398963" y="9555163"/>
            <a:ext cx="3370262" cy="500062"/>
          </a:xfrm>
          <a:prstGeom prst="rect">
            <a:avLst/>
          </a:prstGeom>
          <a:noFill/>
          <a:ln w="9525">
            <a:noFill/>
          </a:ln>
        </p:spPr>
        <p:txBody>
          <a:bodyPr lIns="0" tIns="0" rIns="0" bIns="0" anchor="b"/>
          <a:lstStyle/>
          <a:p>
            <a:pPr lvl="0" algn="r" defTabSz="457200">
              <a:lnSpc>
                <a:spcPct val="95000"/>
              </a:lnSpc>
              <a:buClrTx/>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latin typeface="Arial" panose="020B0604020202020204" pitchFamily="34" charset="0"/>
              </a:rPr>
            </a:fld>
            <a:endParaRPr lang="en-US" altLang="x-none" sz="1400" dirty="0">
              <a:latin typeface="Arial" panose="020B0604020202020204" pitchFamily="34" charset="0"/>
            </a:endParaRPr>
          </a:p>
        </p:txBody>
      </p:sp>
      <p:sp>
        <p:nvSpPr>
          <p:cNvPr id="68612" name="Rectangle 2"/>
          <p:cNvSpPr>
            <a:spLocks noGrp="1" noRot="1" noChangeAspect="1" noTextEdit="1"/>
          </p:cNvSpPr>
          <p:nvPr>
            <p:ph type="sldImg"/>
          </p:nvPr>
        </p:nvSpPr>
        <p:spPr>
          <a:xfrm>
            <a:off x="533400" y="763588"/>
            <a:ext cx="6705600" cy="3771900"/>
          </a:xfrm>
          <a:solidFill>
            <a:srgbClr val="FFFFFF"/>
          </a:solidFill>
          <a:ln>
            <a:solidFill>
              <a:srgbClr val="000000"/>
            </a:solidFill>
            <a:miter/>
          </a:ln>
        </p:spPr>
      </p:sp>
      <p:sp>
        <p:nvSpPr>
          <p:cNvPr id="68613" name="Rectangle 3"/>
          <p:cNvSpPr>
            <a:spLocks noGrp="1"/>
          </p:cNvSpPr>
          <p:nvPr>
            <p:ph type="body"/>
          </p:nvPr>
        </p:nvSpPr>
        <p:spPr>
          <a:xfrm>
            <a:off x="777875" y="4776788"/>
            <a:ext cx="6218238" cy="4525962"/>
          </a:xfrm>
        </p:spPr>
        <p:txBody>
          <a:bodyPr wrap="none" lIns="0" tIns="0" rIns="0" bIns="0" anchor="ctr"/>
          <a:lstStyle/>
          <a:p>
            <a:pPr lvl="0"/>
            <a:endParaRPr lang="en-US" altLang="x-none"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658" name="Rectangle 8"/>
          <p:cNvSpPr txBox="1">
            <a:spLocks noGrp="1"/>
          </p:cNvSpPr>
          <p:nvPr>
            <p:ph type="sldNum" sz="quarter"/>
          </p:nvPr>
        </p:nvSpPr>
        <p:spPr>
          <a:xfrm>
            <a:off x="4398963" y="9555163"/>
            <a:ext cx="3368675" cy="498475"/>
          </a:xfrm>
          <a:prstGeom prst="rect">
            <a:avLst/>
          </a:prstGeom>
          <a:noFill/>
          <a:ln w="9525">
            <a:noFill/>
          </a:ln>
        </p:spPr>
        <p:txBody>
          <a:bodyPr vert="horz" wrap="square" lIns="0" tIns="0" rIns="0" bIns="0" anchor="b"/>
          <a:lstStyle/>
          <a:p>
            <a:pPr lvl="0" algn="r">
              <a:lnSpc>
                <a:spcPct val="95000"/>
              </a:lnSpc>
              <a:buClrTx/>
              <a:buSzPct val="100000"/>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solidFill>
                  <a:srgbClr val="000000"/>
                </a:solidFill>
                <a:latin typeface="Times New Roman" panose="02020603050405020304" pitchFamily="18" charset="0"/>
              </a:rPr>
            </a:fld>
            <a:endParaRPr lang="en-US" altLang="x-none" sz="1400" dirty="0">
              <a:solidFill>
                <a:srgbClr val="000000"/>
              </a:solidFill>
              <a:latin typeface="Times New Roman" panose="02020603050405020304" pitchFamily="18" charset="0"/>
            </a:endParaRPr>
          </a:p>
        </p:txBody>
      </p:sp>
      <p:sp>
        <p:nvSpPr>
          <p:cNvPr id="70659" name="Text Box 1"/>
          <p:cNvSpPr txBox="1"/>
          <p:nvPr/>
        </p:nvSpPr>
        <p:spPr>
          <a:xfrm>
            <a:off x="4398963" y="9555163"/>
            <a:ext cx="3370262" cy="500062"/>
          </a:xfrm>
          <a:prstGeom prst="rect">
            <a:avLst/>
          </a:prstGeom>
          <a:noFill/>
          <a:ln w="9525">
            <a:noFill/>
          </a:ln>
        </p:spPr>
        <p:txBody>
          <a:bodyPr lIns="0" tIns="0" rIns="0" bIns="0" anchor="b"/>
          <a:lstStyle/>
          <a:p>
            <a:pPr lvl="0" algn="r" defTabSz="457200">
              <a:lnSpc>
                <a:spcPct val="95000"/>
              </a:lnSpc>
              <a:buClrTx/>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latin typeface="Arial" panose="020B0604020202020204" pitchFamily="34" charset="0"/>
              </a:rPr>
            </a:fld>
            <a:endParaRPr lang="en-US" altLang="x-none" sz="1400" dirty="0">
              <a:latin typeface="Arial" panose="020B0604020202020204" pitchFamily="34" charset="0"/>
            </a:endParaRPr>
          </a:p>
        </p:txBody>
      </p:sp>
      <p:sp>
        <p:nvSpPr>
          <p:cNvPr id="70660" name="Rectangle 2"/>
          <p:cNvSpPr>
            <a:spLocks noGrp="1" noRot="1" noChangeAspect="1" noTextEdit="1"/>
          </p:cNvSpPr>
          <p:nvPr>
            <p:ph type="sldImg"/>
          </p:nvPr>
        </p:nvSpPr>
        <p:spPr>
          <a:xfrm>
            <a:off x="533400" y="763588"/>
            <a:ext cx="6705600" cy="3771900"/>
          </a:xfrm>
          <a:solidFill>
            <a:srgbClr val="FFFFFF"/>
          </a:solidFill>
          <a:ln>
            <a:solidFill>
              <a:srgbClr val="000000"/>
            </a:solidFill>
            <a:miter/>
          </a:ln>
        </p:spPr>
      </p:sp>
      <p:sp>
        <p:nvSpPr>
          <p:cNvPr id="70661" name="Rectangle 3"/>
          <p:cNvSpPr>
            <a:spLocks noGrp="1"/>
          </p:cNvSpPr>
          <p:nvPr>
            <p:ph type="body"/>
          </p:nvPr>
        </p:nvSpPr>
        <p:spPr>
          <a:xfrm>
            <a:off x="777875" y="4776788"/>
            <a:ext cx="6218238" cy="4525962"/>
          </a:xfrm>
        </p:spPr>
        <p:txBody>
          <a:bodyPr wrap="none" lIns="0" tIns="0" rIns="0" bIns="0" anchor="ctr"/>
          <a:lstStyle/>
          <a:p>
            <a:pPr lvl="0"/>
            <a:endParaRPr lang="en-US" altLang="x-none"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706" name="Rectangle 8"/>
          <p:cNvSpPr txBox="1">
            <a:spLocks noGrp="1"/>
          </p:cNvSpPr>
          <p:nvPr>
            <p:ph type="sldNum" sz="quarter"/>
          </p:nvPr>
        </p:nvSpPr>
        <p:spPr>
          <a:xfrm>
            <a:off x="4398963" y="9555163"/>
            <a:ext cx="3368675" cy="498475"/>
          </a:xfrm>
          <a:prstGeom prst="rect">
            <a:avLst/>
          </a:prstGeom>
          <a:noFill/>
          <a:ln w="9525">
            <a:noFill/>
          </a:ln>
        </p:spPr>
        <p:txBody>
          <a:bodyPr vert="horz" wrap="square" lIns="0" tIns="0" rIns="0" bIns="0" anchor="b"/>
          <a:lstStyle/>
          <a:p>
            <a:pPr lvl="0" algn="r">
              <a:lnSpc>
                <a:spcPct val="95000"/>
              </a:lnSpc>
              <a:buClrTx/>
              <a:buSzPct val="100000"/>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solidFill>
                  <a:srgbClr val="000000"/>
                </a:solidFill>
                <a:latin typeface="Times New Roman" panose="02020603050405020304" pitchFamily="18" charset="0"/>
              </a:rPr>
            </a:fld>
            <a:endParaRPr lang="en-US" altLang="x-none" sz="1400" dirty="0">
              <a:solidFill>
                <a:srgbClr val="000000"/>
              </a:solidFill>
              <a:latin typeface="Times New Roman" panose="02020603050405020304" pitchFamily="18" charset="0"/>
            </a:endParaRPr>
          </a:p>
        </p:txBody>
      </p:sp>
      <p:sp>
        <p:nvSpPr>
          <p:cNvPr id="72707" name="Text Box 1"/>
          <p:cNvSpPr txBox="1"/>
          <p:nvPr/>
        </p:nvSpPr>
        <p:spPr>
          <a:xfrm>
            <a:off x="4398963" y="9555163"/>
            <a:ext cx="3370262" cy="500062"/>
          </a:xfrm>
          <a:prstGeom prst="rect">
            <a:avLst/>
          </a:prstGeom>
          <a:noFill/>
          <a:ln w="9525">
            <a:noFill/>
          </a:ln>
        </p:spPr>
        <p:txBody>
          <a:bodyPr lIns="0" tIns="0" rIns="0" bIns="0" anchor="b"/>
          <a:lstStyle/>
          <a:p>
            <a:pPr lvl="0" algn="r" defTabSz="457200">
              <a:lnSpc>
                <a:spcPct val="95000"/>
              </a:lnSpc>
              <a:buClrTx/>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latin typeface="Arial" panose="020B0604020202020204" pitchFamily="34" charset="0"/>
              </a:rPr>
            </a:fld>
            <a:endParaRPr lang="en-US" altLang="x-none" sz="1400" dirty="0">
              <a:latin typeface="Arial" panose="020B0604020202020204" pitchFamily="34" charset="0"/>
            </a:endParaRPr>
          </a:p>
        </p:txBody>
      </p:sp>
      <p:sp>
        <p:nvSpPr>
          <p:cNvPr id="72708" name="Rectangle 2"/>
          <p:cNvSpPr>
            <a:spLocks noGrp="1" noRot="1" noChangeAspect="1" noTextEdit="1"/>
          </p:cNvSpPr>
          <p:nvPr>
            <p:ph type="sldImg"/>
          </p:nvPr>
        </p:nvSpPr>
        <p:spPr>
          <a:xfrm>
            <a:off x="533400" y="763588"/>
            <a:ext cx="6705600" cy="3771900"/>
          </a:xfrm>
          <a:solidFill>
            <a:srgbClr val="FFFFFF"/>
          </a:solidFill>
          <a:ln>
            <a:solidFill>
              <a:srgbClr val="000000"/>
            </a:solidFill>
            <a:miter/>
          </a:ln>
        </p:spPr>
      </p:sp>
      <p:sp>
        <p:nvSpPr>
          <p:cNvPr id="72709" name="Rectangle 3"/>
          <p:cNvSpPr>
            <a:spLocks noGrp="1"/>
          </p:cNvSpPr>
          <p:nvPr>
            <p:ph type="body"/>
          </p:nvPr>
        </p:nvSpPr>
        <p:spPr>
          <a:xfrm>
            <a:off x="777875" y="4776788"/>
            <a:ext cx="6218238" cy="4525962"/>
          </a:xfrm>
        </p:spPr>
        <p:txBody>
          <a:bodyPr wrap="none" lIns="0" tIns="0" rIns="0" bIns="0" anchor="ctr"/>
          <a:lstStyle/>
          <a:p>
            <a:pPr lvl="0"/>
            <a:endParaRPr lang="en-US" altLang="x-none"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4754" name="Rectangle 8"/>
          <p:cNvSpPr txBox="1">
            <a:spLocks noGrp="1"/>
          </p:cNvSpPr>
          <p:nvPr>
            <p:ph type="sldNum" sz="quarter"/>
          </p:nvPr>
        </p:nvSpPr>
        <p:spPr>
          <a:xfrm>
            <a:off x="4398963" y="9555163"/>
            <a:ext cx="3368675" cy="498475"/>
          </a:xfrm>
          <a:prstGeom prst="rect">
            <a:avLst/>
          </a:prstGeom>
          <a:noFill/>
          <a:ln w="9525">
            <a:noFill/>
          </a:ln>
        </p:spPr>
        <p:txBody>
          <a:bodyPr vert="horz" wrap="square" lIns="0" tIns="0" rIns="0" bIns="0" anchor="b"/>
          <a:lstStyle/>
          <a:p>
            <a:pPr lvl="0" algn="r">
              <a:lnSpc>
                <a:spcPct val="95000"/>
              </a:lnSpc>
              <a:buClrTx/>
              <a:buSzPct val="100000"/>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solidFill>
                  <a:srgbClr val="000000"/>
                </a:solidFill>
                <a:latin typeface="Times New Roman" panose="02020603050405020304" pitchFamily="18" charset="0"/>
              </a:rPr>
            </a:fld>
            <a:endParaRPr lang="en-US" altLang="x-none" sz="1400" dirty="0">
              <a:solidFill>
                <a:srgbClr val="000000"/>
              </a:solidFill>
              <a:latin typeface="Times New Roman" panose="02020603050405020304" pitchFamily="18" charset="0"/>
            </a:endParaRPr>
          </a:p>
        </p:txBody>
      </p:sp>
      <p:sp>
        <p:nvSpPr>
          <p:cNvPr id="74755" name="Text Box 1"/>
          <p:cNvSpPr txBox="1"/>
          <p:nvPr/>
        </p:nvSpPr>
        <p:spPr>
          <a:xfrm>
            <a:off x="4398963" y="9555163"/>
            <a:ext cx="3370262" cy="500062"/>
          </a:xfrm>
          <a:prstGeom prst="rect">
            <a:avLst/>
          </a:prstGeom>
          <a:noFill/>
          <a:ln w="9525">
            <a:noFill/>
          </a:ln>
        </p:spPr>
        <p:txBody>
          <a:bodyPr lIns="0" tIns="0" rIns="0" bIns="0" anchor="b"/>
          <a:lstStyle/>
          <a:p>
            <a:pPr lvl="0" algn="r" defTabSz="457200">
              <a:lnSpc>
                <a:spcPct val="95000"/>
              </a:lnSpc>
              <a:buClrTx/>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latin typeface="Arial" panose="020B0604020202020204" pitchFamily="34" charset="0"/>
              </a:rPr>
            </a:fld>
            <a:endParaRPr lang="en-US" altLang="x-none" sz="1400" dirty="0">
              <a:latin typeface="Arial" panose="020B0604020202020204" pitchFamily="34" charset="0"/>
            </a:endParaRPr>
          </a:p>
        </p:txBody>
      </p:sp>
      <p:sp>
        <p:nvSpPr>
          <p:cNvPr id="74756" name="Rectangle 2"/>
          <p:cNvSpPr>
            <a:spLocks noGrp="1" noRot="1" noChangeAspect="1" noTextEdit="1"/>
          </p:cNvSpPr>
          <p:nvPr>
            <p:ph type="sldImg"/>
          </p:nvPr>
        </p:nvSpPr>
        <p:spPr>
          <a:xfrm>
            <a:off x="533400" y="763588"/>
            <a:ext cx="6705600" cy="3771900"/>
          </a:xfrm>
          <a:solidFill>
            <a:srgbClr val="FFFFFF"/>
          </a:solidFill>
          <a:ln>
            <a:solidFill>
              <a:srgbClr val="000000"/>
            </a:solidFill>
            <a:miter/>
          </a:ln>
        </p:spPr>
      </p:sp>
      <p:sp>
        <p:nvSpPr>
          <p:cNvPr id="74757" name="Rectangle 3"/>
          <p:cNvSpPr>
            <a:spLocks noGrp="1"/>
          </p:cNvSpPr>
          <p:nvPr>
            <p:ph type="body"/>
          </p:nvPr>
        </p:nvSpPr>
        <p:spPr>
          <a:xfrm>
            <a:off x="777875" y="4776788"/>
            <a:ext cx="6218238" cy="4525962"/>
          </a:xfrm>
        </p:spPr>
        <p:txBody>
          <a:bodyPr wrap="none" lIns="0" tIns="0" rIns="0" bIns="0" anchor="ctr"/>
          <a:lstStyle/>
          <a:p>
            <a:pPr lvl="0"/>
            <a:endParaRPr lang="en-US" altLang="x-none"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6802" name="Rectangle 8"/>
          <p:cNvSpPr txBox="1">
            <a:spLocks noGrp="1"/>
          </p:cNvSpPr>
          <p:nvPr>
            <p:ph type="sldNum" sz="quarter"/>
          </p:nvPr>
        </p:nvSpPr>
        <p:spPr>
          <a:xfrm>
            <a:off x="4398963" y="9555163"/>
            <a:ext cx="3368675" cy="498475"/>
          </a:xfrm>
          <a:prstGeom prst="rect">
            <a:avLst/>
          </a:prstGeom>
          <a:noFill/>
          <a:ln w="9525">
            <a:noFill/>
          </a:ln>
        </p:spPr>
        <p:txBody>
          <a:bodyPr vert="horz" wrap="square" lIns="0" tIns="0" rIns="0" bIns="0" anchor="b"/>
          <a:lstStyle/>
          <a:p>
            <a:pPr lvl="0" algn="r">
              <a:lnSpc>
                <a:spcPct val="95000"/>
              </a:lnSpc>
              <a:buClrTx/>
              <a:buSzPct val="100000"/>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solidFill>
                  <a:srgbClr val="000000"/>
                </a:solidFill>
                <a:latin typeface="Times New Roman" panose="02020603050405020304" pitchFamily="18" charset="0"/>
              </a:rPr>
            </a:fld>
            <a:endParaRPr lang="en-US" altLang="x-none" sz="1400" dirty="0">
              <a:solidFill>
                <a:srgbClr val="000000"/>
              </a:solidFill>
              <a:latin typeface="Times New Roman" panose="02020603050405020304" pitchFamily="18" charset="0"/>
            </a:endParaRPr>
          </a:p>
        </p:txBody>
      </p:sp>
      <p:sp>
        <p:nvSpPr>
          <p:cNvPr id="76803" name="Text Box 1"/>
          <p:cNvSpPr txBox="1"/>
          <p:nvPr/>
        </p:nvSpPr>
        <p:spPr>
          <a:xfrm>
            <a:off x="4398963" y="9555163"/>
            <a:ext cx="3370262" cy="500062"/>
          </a:xfrm>
          <a:prstGeom prst="rect">
            <a:avLst/>
          </a:prstGeom>
          <a:noFill/>
          <a:ln w="9525">
            <a:noFill/>
          </a:ln>
        </p:spPr>
        <p:txBody>
          <a:bodyPr lIns="0" tIns="0" rIns="0" bIns="0" anchor="b"/>
          <a:lstStyle/>
          <a:p>
            <a:pPr lvl="0" algn="r" defTabSz="457200">
              <a:lnSpc>
                <a:spcPct val="95000"/>
              </a:lnSpc>
              <a:buClrTx/>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latin typeface="Arial" panose="020B0604020202020204" pitchFamily="34" charset="0"/>
              </a:rPr>
            </a:fld>
            <a:endParaRPr lang="en-US" altLang="x-none" sz="1400" dirty="0">
              <a:latin typeface="Arial" panose="020B0604020202020204" pitchFamily="34" charset="0"/>
            </a:endParaRPr>
          </a:p>
        </p:txBody>
      </p:sp>
      <p:sp>
        <p:nvSpPr>
          <p:cNvPr id="76804" name="Rectangle 2"/>
          <p:cNvSpPr>
            <a:spLocks noGrp="1" noRot="1" noChangeAspect="1" noTextEdit="1"/>
          </p:cNvSpPr>
          <p:nvPr>
            <p:ph type="sldImg"/>
          </p:nvPr>
        </p:nvSpPr>
        <p:spPr>
          <a:xfrm>
            <a:off x="533400" y="763588"/>
            <a:ext cx="6705600" cy="3771900"/>
          </a:xfrm>
          <a:solidFill>
            <a:srgbClr val="FFFFFF"/>
          </a:solidFill>
          <a:ln>
            <a:solidFill>
              <a:srgbClr val="000000"/>
            </a:solidFill>
            <a:miter/>
          </a:ln>
        </p:spPr>
      </p:sp>
      <p:sp>
        <p:nvSpPr>
          <p:cNvPr id="76805" name="Rectangle 3"/>
          <p:cNvSpPr>
            <a:spLocks noGrp="1"/>
          </p:cNvSpPr>
          <p:nvPr>
            <p:ph type="body"/>
          </p:nvPr>
        </p:nvSpPr>
        <p:spPr>
          <a:xfrm>
            <a:off x="777875" y="4776788"/>
            <a:ext cx="6218238" cy="4525962"/>
          </a:xfrm>
        </p:spPr>
        <p:txBody>
          <a:bodyPr wrap="none" lIns="0" tIns="0" rIns="0" bIns="0" anchor="ctr"/>
          <a:lstStyle/>
          <a:p>
            <a:pPr lvl="0"/>
            <a:endParaRPr lang="en-US" altLang="x-none"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50" name="Rectangle 8"/>
          <p:cNvSpPr txBox="1">
            <a:spLocks noGrp="1"/>
          </p:cNvSpPr>
          <p:nvPr>
            <p:ph type="sldNum" sz="quarter"/>
          </p:nvPr>
        </p:nvSpPr>
        <p:spPr>
          <a:xfrm>
            <a:off x="4398963" y="9555163"/>
            <a:ext cx="3368675" cy="498475"/>
          </a:xfrm>
          <a:prstGeom prst="rect">
            <a:avLst/>
          </a:prstGeom>
          <a:noFill/>
          <a:ln w="9525">
            <a:noFill/>
          </a:ln>
        </p:spPr>
        <p:txBody>
          <a:bodyPr vert="horz" wrap="square" lIns="0" tIns="0" rIns="0" bIns="0" anchor="b"/>
          <a:lstStyle/>
          <a:p>
            <a:pPr lvl="0" algn="r">
              <a:lnSpc>
                <a:spcPct val="95000"/>
              </a:lnSpc>
              <a:buClrTx/>
              <a:buSzPct val="100000"/>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solidFill>
                  <a:srgbClr val="000000"/>
                </a:solidFill>
                <a:latin typeface="Times New Roman" panose="02020603050405020304" pitchFamily="18" charset="0"/>
              </a:rPr>
            </a:fld>
            <a:endParaRPr lang="en-US" altLang="x-none" sz="1400" dirty="0">
              <a:solidFill>
                <a:srgbClr val="000000"/>
              </a:solidFill>
              <a:latin typeface="Times New Roman" panose="02020603050405020304" pitchFamily="18" charset="0"/>
            </a:endParaRPr>
          </a:p>
        </p:txBody>
      </p:sp>
      <p:sp>
        <p:nvSpPr>
          <p:cNvPr id="78851" name="Text Box 1"/>
          <p:cNvSpPr txBox="1"/>
          <p:nvPr/>
        </p:nvSpPr>
        <p:spPr>
          <a:xfrm>
            <a:off x="4398963" y="9555163"/>
            <a:ext cx="3370262" cy="500062"/>
          </a:xfrm>
          <a:prstGeom prst="rect">
            <a:avLst/>
          </a:prstGeom>
          <a:noFill/>
          <a:ln w="9525">
            <a:noFill/>
          </a:ln>
        </p:spPr>
        <p:txBody>
          <a:bodyPr lIns="0" tIns="0" rIns="0" bIns="0" anchor="b"/>
          <a:lstStyle/>
          <a:p>
            <a:pPr lvl="0" algn="r" defTabSz="457200">
              <a:lnSpc>
                <a:spcPct val="95000"/>
              </a:lnSpc>
              <a:buClrTx/>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latin typeface="Arial" panose="020B0604020202020204" pitchFamily="34" charset="0"/>
              </a:rPr>
            </a:fld>
            <a:endParaRPr lang="en-US" altLang="x-none" sz="1400" dirty="0">
              <a:latin typeface="Arial" panose="020B0604020202020204" pitchFamily="34" charset="0"/>
            </a:endParaRPr>
          </a:p>
        </p:txBody>
      </p:sp>
      <p:sp>
        <p:nvSpPr>
          <p:cNvPr id="78852" name="Rectangle 2"/>
          <p:cNvSpPr>
            <a:spLocks noGrp="1" noRot="1" noChangeAspect="1" noTextEdit="1"/>
          </p:cNvSpPr>
          <p:nvPr>
            <p:ph type="sldImg"/>
          </p:nvPr>
        </p:nvSpPr>
        <p:spPr>
          <a:xfrm>
            <a:off x="533400" y="763588"/>
            <a:ext cx="6705600" cy="3771900"/>
          </a:xfrm>
          <a:solidFill>
            <a:srgbClr val="FFFFFF"/>
          </a:solidFill>
          <a:ln>
            <a:solidFill>
              <a:srgbClr val="000000"/>
            </a:solidFill>
            <a:miter/>
          </a:ln>
        </p:spPr>
      </p:sp>
      <p:sp>
        <p:nvSpPr>
          <p:cNvPr id="78853" name="Rectangle 3"/>
          <p:cNvSpPr>
            <a:spLocks noGrp="1"/>
          </p:cNvSpPr>
          <p:nvPr>
            <p:ph type="body"/>
          </p:nvPr>
        </p:nvSpPr>
        <p:spPr>
          <a:xfrm>
            <a:off x="777875" y="4776788"/>
            <a:ext cx="6218238" cy="4525962"/>
          </a:xfrm>
        </p:spPr>
        <p:txBody>
          <a:bodyPr wrap="none" lIns="0" tIns="0" rIns="0" bIns="0" anchor="ctr"/>
          <a:lstStyle/>
          <a:p>
            <a:pPr lvl="0"/>
            <a:endParaRPr lang="en-US" altLang="x-none"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0898" name="Rectangle 8"/>
          <p:cNvSpPr txBox="1">
            <a:spLocks noGrp="1"/>
          </p:cNvSpPr>
          <p:nvPr>
            <p:ph type="sldNum" sz="quarter"/>
          </p:nvPr>
        </p:nvSpPr>
        <p:spPr>
          <a:xfrm>
            <a:off x="4398963" y="9555163"/>
            <a:ext cx="3368675" cy="498475"/>
          </a:xfrm>
          <a:prstGeom prst="rect">
            <a:avLst/>
          </a:prstGeom>
          <a:noFill/>
          <a:ln w="9525">
            <a:noFill/>
          </a:ln>
        </p:spPr>
        <p:txBody>
          <a:bodyPr vert="horz" wrap="square" lIns="0" tIns="0" rIns="0" bIns="0" anchor="b"/>
          <a:lstStyle/>
          <a:p>
            <a:pPr lvl="0" algn="r">
              <a:lnSpc>
                <a:spcPct val="95000"/>
              </a:lnSpc>
              <a:buClrTx/>
              <a:buSzPct val="100000"/>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solidFill>
                  <a:srgbClr val="000000"/>
                </a:solidFill>
                <a:latin typeface="Times New Roman" panose="02020603050405020304" pitchFamily="18" charset="0"/>
              </a:rPr>
            </a:fld>
            <a:endParaRPr lang="en-US" altLang="x-none" sz="1400" dirty="0">
              <a:solidFill>
                <a:srgbClr val="000000"/>
              </a:solidFill>
              <a:latin typeface="Times New Roman" panose="02020603050405020304" pitchFamily="18" charset="0"/>
            </a:endParaRPr>
          </a:p>
        </p:txBody>
      </p:sp>
      <p:sp>
        <p:nvSpPr>
          <p:cNvPr id="80899" name="Text Box 1"/>
          <p:cNvSpPr txBox="1"/>
          <p:nvPr/>
        </p:nvSpPr>
        <p:spPr>
          <a:xfrm>
            <a:off x="4398963" y="9555163"/>
            <a:ext cx="3370262" cy="500062"/>
          </a:xfrm>
          <a:prstGeom prst="rect">
            <a:avLst/>
          </a:prstGeom>
          <a:noFill/>
          <a:ln w="9525">
            <a:noFill/>
          </a:ln>
        </p:spPr>
        <p:txBody>
          <a:bodyPr lIns="0" tIns="0" rIns="0" bIns="0" anchor="b"/>
          <a:lstStyle/>
          <a:p>
            <a:pPr lvl="0" algn="r" defTabSz="457200">
              <a:lnSpc>
                <a:spcPct val="95000"/>
              </a:lnSpc>
              <a:buClrTx/>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latin typeface="Arial" panose="020B0604020202020204" pitchFamily="34" charset="0"/>
              </a:rPr>
            </a:fld>
            <a:endParaRPr lang="en-US" altLang="x-none" sz="1400" dirty="0">
              <a:latin typeface="Arial" panose="020B0604020202020204" pitchFamily="34" charset="0"/>
            </a:endParaRPr>
          </a:p>
        </p:txBody>
      </p:sp>
      <p:sp>
        <p:nvSpPr>
          <p:cNvPr id="80900" name="Rectangle 2"/>
          <p:cNvSpPr>
            <a:spLocks noGrp="1" noRot="1" noChangeAspect="1" noTextEdit="1"/>
          </p:cNvSpPr>
          <p:nvPr>
            <p:ph type="sldImg"/>
          </p:nvPr>
        </p:nvSpPr>
        <p:spPr>
          <a:xfrm>
            <a:off x="533400" y="763588"/>
            <a:ext cx="6705600" cy="3771900"/>
          </a:xfrm>
          <a:solidFill>
            <a:srgbClr val="FFFFFF"/>
          </a:solidFill>
          <a:ln>
            <a:solidFill>
              <a:srgbClr val="000000"/>
            </a:solidFill>
            <a:miter/>
          </a:ln>
        </p:spPr>
      </p:sp>
      <p:sp>
        <p:nvSpPr>
          <p:cNvPr id="80901" name="Rectangle 3"/>
          <p:cNvSpPr>
            <a:spLocks noGrp="1"/>
          </p:cNvSpPr>
          <p:nvPr>
            <p:ph type="body"/>
          </p:nvPr>
        </p:nvSpPr>
        <p:spPr>
          <a:xfrm>
            <a:off x="777875" y="4776788"/>
            <a:ext cx="6218238" cy="4525962"/>
          </a:xfrm>
        </p:spPr>
        <p:txBody>
          <a:bodyPr wrap="none" lIns="0" tIns="0" rIns="0" bIns="0" anchor="ctr"/>
          <a:lstStyle/>
          <a:p>
            <a:pPr lvl="0"/>
            <a:endParaRPr lang="en-US" altLang="x-none"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2946" name="Rectangle 8"/>
          <p:cNvSpPr txBox="1">
            <a:spLocks noGrp="1"/>
          </p:cNvSpPr>
          <p:nvPr>
            <p:ph type="sldNum" sz="quarter"/>
          </p:nvPr>
        </p:nvSpPr>
        <p:spPr>
          <a:xfrm>
            <a:off x="4398963" y="9555163"/>
            <a:ext cx="3368675" cy="498475"/>
          </a:xfrm>
          <a:prstGeom prst="rect">
            <a:avLst/>
          </a:prstGeom>
          <a:noFill/>
          <a:ln w="9525">
            <a:noFill/>
          </a:ln>
        </p:spPr>
        <p:txBody>
          <a:bodyPr vert="horz" wrap="square" lIns="0" tIns="0" rIns="0" bIns="0" anchor="b"/>
          <a:lstStyle/>
          <a:p>
            <a:pPr lvl="0" algn="r">
              <a:lnSpc>
                <a:spcPct val="95000"/>
              </a:lnSpc>
              <a:buClrTx/>
              <a:buSzPct val="100000"/>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solidFill>
                  <a:srgbClr val="000000"/>
                </a:solidFill>
                <a:latin typeface="Times New Roman" panose="02020603050405020304" pitchFamily="18" charset="0"/>
              </a:rPr>
            </a:fld>
            <a:endParaRPr lang="en-US" altLang="x-none" sz="1400" dirty="0">
              <a:solidFill>
                <a:srgbClr val="000000"/>
              </a:solidFill>
              <a:latin typeface="Times New Roman" panose="02020603050405020304" pitchFamily="18" charset="0"/>
            </a:endParaRPr>
          </a:p>
        </p:txBody>
      </p:sp>
      <p:sp>
        <p:nvSpPr>
          <p:cNvPr id="82947" name="Text Box 1"/>
          <p:cNvSpPr txBox="1"/>
          <p:nvPr/>
        </p:nvSpPr>
        <p:spPr>
          <a:xfrm>
            <a:off x="4398963" y="9555163"/>
            <a:ext cx="3370262" cy="500062"/>
          </a:xfrm>
          <a:prstGeom prst="rect">
            <a:avLst/>
          </a:prstGeom>
          <a:noFill/>
          <a:ln w="9525">
            <a:noFill/>
          </a:ln>
        </p:spPr>
        <p:txBody>
          <a:bodyPr lIns="0" tIns="0" rIns="0" bIns="0" anchor="b"/>
          <a:lstStyle/>
          <a:p>
            <a:pPr lvl="0" algn="r" defTabSz="457200">
              <a:lnSpc>
                <a:spcPct val="95000"/>
              </a:lnSpc>
              <a:buClrTx/>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latin typeface="Arial" panose="020B0604020202020204" pitchFamily="34" charset="0"/>
              </a:rPr>
            </a:fld>
            <a:endParaRPr lang="en-US" altLang="x-none" sz="1400" dirty="0">
              <a:latin typeface="Arial" panose="020B0604020202020204" pitchFamily="34" charset="0"/>
            </a:endParaRPr>
          </a:p>
        </p:txBody>
      </p:sp>
      <p:sp>
        <p:nvSpPr>
          <p:cNvPr id="82948" name="Rectangle 2"/>
          <p:cNvSpPr>
            <a:spLocks noGrp="1" noRot="1" noChangeAspect="1" noTextEdit="1"/>
          </p:cNvSpPr>
          <p:nvPr>
            <p:ph type="sldImg"/>
          </p:nvPr>
        </p:nvSpPr>
        <p:spPr>
          <a:xfrm>
            <a:off x="533400" y="763588"/>
            <a:ext cx="6705600" cy="3771900"/>
          </a:xfrm>
          <a:solidFill>
            <a:srgbClr val="FFFFFF"/>
          </a:solidFill>
          <a:ln>
            <a:solidFill>
              <a:srgbClr val="000000"/>
            </a:solidFill>
            <a:miter/>
          </a:ln>
        </p:spPr>
      </p:sp>
      <p:sp>
        <p:nvSpPr>
          <p:cNvPr id="82949" name="Rectangle 3"/>
          <p:cNvSpPr>
            <a:spLocks noGrp="1"/>
          </p:cNvSpPr>
          <p:nvPr>
            <p:ph type="body"/>
          </p:nvPr>
        </p:nvSpPr>
        <p:spPr>
          <a:xfrm>
            <a:off x="777875" y="4776788"/>
            <a:ext cx="6218238" cy="4525962"/>
          </a:xfrm>
        </p:spPr>
        <p:txBody>
          <a:bodyPr wrap="none" lIns="0" tIns="0" rIns="0" bIns="0" anchor="ctr"/>
          <a:lstStyle/>
          <a:p>
            <a:pPr lvl="0"/>
            <a:endParaRPr lang="en-US" altLang="x-none"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0"/>
        <p:cNvGrpSpPr/>
        <p:nvPr/>
      </p:nvGrpSpPr>
      <p:grpSpPr>
        <a:xfrm>
          <a:off x="0" y="0"/>
          <a:ext cx="0" cy="0"/>
          <a:chOff x="0" y="0"/>
          <a:chExt cx="0" cy="0"/>
        </a:xfrm>
      </p:grpSpPr>
      <p:sp>
        <p:nvSpPr>
          <p:cNvPr id="51" name="Google Shape;51;g676408ba6475d7e2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676408ba6475d7e2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4994" name="Rectangle 8"/>
          <p:cNvSpPr txBox="1">
            <a:spLocks noGrp="1"/>
          </p:cNvSpPr>
          <p:nvPr>
            <p:ph type="sldNum" sz="quarter"/>
          </p:nvPr>
        </p:nvSpPr>
        <p:spPr>
          <a:xfrm>
            <a:off x="4398963" y="9555163"/>
            <a:ext cx="3368675" cy="498475"/>
          </a:xfrm>
          <a:prstGeom prst="rect">
            <a:avLst/>
          </a:prstGeom>
          <a:noFill/>
          <a:ln w="9525">
            <a:noFill/>
          </a:ln>
        </p:spPr>
        <p:txBody>
          <a:bodyPr vert="horz" wrap="square" lIns="0" tIns="0" rIns="0" bIns="0" anchor="b"/>
          <a:lstStyle/>
          <a:p>
            <a:pPr lvl="0" algn="r">
              <a:lnSpc>
                <a:spcPct val="95000"/>
              </a:lnSpc>
              <a:buClrTx/>
              <a:buSzPct val="100000"/>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solidFill>
                  <a:srgbClr val="000000"/>
                </a:solidFill>
                <a:latin typeface="Times New Roman" panose="02020603050405020304" pitchFamily="18" charset="0"/>
              </a:rPr>
            </a:fld>
            <a:endParaRPr lang="en-US" altLang="x-none" sz="1400" dirty="0">
              <a:solidFill>
                <a:srgbClr val="000000"/>
              </a:solidFill>
              <a:latin typeface="Times New Roman" panose="02020603050405020304" pitchFamily="18" charset="0"/>
            </a:endParaRPr>
          </a:p>
        </p:txBody>
      </p:sp>
      <p:sp>
        <p:nvSpPr>
          <p:cNvPr id="84995" name="Text Box 1"/>
          <p:cNvSpPr txBox="1"/>
          <p:nvPr/>
        </p:nvSpPr>
        <p:spPr>
          <a:xfrm>
            <a:off x="4398963" y="9555163"/>
            <a:ext cx="3370262" cy="500062"/>
          </a:xfrm>
          <a:prstGeom prst="rect">
            <a:avLst/>
          </a:prstGeom>
          <a:noFill/>
          <a:ln w="9525">
            <a:noFill/>
          </a:ln>
        </p:spPr>
        <p:txBody>
          <a:bodyPr lIns="0" tIns="0" rIns="0" bIns="0" anchor="b"/>
          <a:lstStyle/>
          <a:p>
            <a:pPr lvl="0" algn="r" defTabSz="457200">
              <a:lnSpc>
                <a:spcPct val="95000"/>
              </a:lnSpc>
              <a:buClrTx/>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latin typeface="Arial" panose="020B0604020202020204" pitchFamily="34" charset="0"/>
              </a:rPr>
            </a:fld>
            <a:endParaRPr lang="en-US" altLang="x-none" sz="1400" dirty="0">
              <a:latin typeface="Arial" panose="020B0604020202020204" pitchFamily="34" charset="0"/>
            </a:endParaRPr>
          </a:p>
        </p:txBody>
      </p:sp>
      <p:sp>
        <p:nvSpPr>
          <p:cNvPr id="84996" name="Rectangle 2"/>
          <p:cNvSpPr>
            <a:spLocks noGrp="1" noRot="1" noChangeAspect="1" noTextEdit="1"/>
          </p:cNvSpPr>
          <p:nvPr>
            <p:ph type="sldImg"/>
          </p:nvPr>
        </p:nvSpPr>
        <p:spPr>
          <a:xfrm>
            <a:off x="533400" y="763588"/>
            <a:ext cx="6705600" cy="3771900"/>
          </a:xfrm>
          <a:solidFill>
            <a:srgbClr val="FFFFFF"/>
          </a:solidFill>
          <a:ln>
            <a:solidFill>
              <a:srgbClr val="000000"/>
            </a:solidFill>
            <a:miter/>
          </a:ln>
        </p:spPr>
      </p:sp>
      <p:sp>
        <p:nvSpPr>
          <p:cNvPr id="84997" name="Rectangle 3"/>
          <p:cNvSpPr>
            <a:spLocks noGrp="1"/>
          </p:cNvSpPr>
          <p:nvPr>
            <p:ph type="body"/>
          </p:nvPr>
        </p:nvSpPr>
        <p:spPr>
          <a:xfrm>
            <a:off x="777875" y="4776788"/>
            <a:ext cx="6218238" cy="4525962"/>
          </a:xfrm>
        </p:spPr>
        <p:txBody>
          <a:bodyPr wrap="none" lIns="0" tIns="0" rIns="0" bIns="0" anchor="ctr"/>
          <a:lstStyle/>
          <a:p>
            <a:pPr lvl="0"/>
            <a:endParaRPr lang="en-US" altLang="x-none"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7042" name="Rectangle 8"/>
          <p:cNvSpPr txBox="1">
            <a:spLocks noGrp="1"/>
          </p:cNvSpPr>
          <p:nvPr>
            <p:ph type="sldNum" sz="quarter"/>
          </p:nvPr>
        </p:nvSpPr>
        <p:spPr>
          <a:xfrm>
            <a:off x="4398963" y="9555163"/>
            <a:ext cx="3368675" cy="498475"/>
          </a:xfrm>
          <a:prstGeom prst="rect">
            <a:avLst/>
          </a:prstGeom>
          <a:noFill/>
          <a:ln w="9525">
            <a:noFill/>
          </a:ln>
        </p:spPr>
        <p:txBody>
          <a:bodyPr vert="horz" wrap="square" lIns="0" tIns="0" rIns="0" bIns="0" anchor="b"/>
          <a:lstStyle/>
          <a:p>
            <a:pPr lvl="0" algn="r">
              <a:lnSpc>
                <a:spcPct val="95000"/>
              </a:lnSpc>
              <a:buClrTx/>
              <a:buSzPct val="100000"/>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solidFill>
                  <a:srgbClr val="000000"/>
                </a:solidFill>
                <a:latin typeface="Times New Roman" panose="02020603050405020304" pitchFamily="18" charset="0"/>
              </a:rPr>
            </a:fld>
            <a:endParaRPr lang="en-US" altLang="x-none" sz="1400" dirty="0">
              <a:solidFill>
                <a:srgbClr val="000000"/>
              </a:solidFill>
              <a:latin typeface="Times New Roman" panose="02020603050405020304" pitchFamily="18" charset="0"/>
            </a:endParaRPr>
          </a:p>
        </p:txBody>
      </p:sp>
      <p:sp>
        <p:nvSpPr>
          <p:cNvPr id="87043" name="Text Box 1"/>
          <p:cNvSpPr txBox="1"/>
          <p:nvPr/>
        </p:nvSpPr>
        <p:spPr>
          <a:xfrm>
            <a:off x="4398963" y="9555163"/>
            <a:ext cx="3370262" cy="500062"/>
          </a:xfrm>
          <a:prstGeom prst="rect">
            <a:avLst/>
          </a:prstGeom>
          <a:noFill/>
          <a:ln w="9525">
            <a:noFill/>
          </a:ln>
        </p:spPr>
        <p:txBody>
          <a:bodyPr lIns="0" tIns="0" rIns="0" bIns="0" anchor="b"/>
          <a:lstStyle/>
          <a:p>
            <a:pPr lvl="0" algn="r" defTabSz="457200">
              <a:lnSpc>
                <a:spcPct val="95000"/>
              </a:lnSpc>
              <a:buClrTx/>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latin typeface="Arial" panose="020B0604020202020204" pitchFamily="34" charset="0"/>
              </a:rPr>
            </a:fld>
            <a:endParaRPr lang="en-US" altLang="x-none" sz="1400" dirty="0">
              <a:latin typeface="Arial" panose="020B0604020202020204" pitchFamily="34" charset="0"/>
            </a:endParaRPr>
          </a:p>
        </p:txBody>
      </p:sp>
      <p:sp>
        <p:nvSpPr>
          <p:cNvPr id="87044" name="Rectangle 2"/>
          <p:cNvSpPr>
            <a:spLocks noGrp="1" noRot="1" noChangeAspect="1" noTextEdit="1"/>
          </p:cNvSpPr>
          <p:nvPr>
            <p:ph type="sldImg"/>
          </p:nvPr>
        </p:nvSpPr>
        <p:spPr>
          <a:xfrm>
            <a:off x="533400" y="763588"/>
            <a:ext cx="6705600" cy="3771900"/>
          </a:xfrm>
          <a:solidFill>
            <a:srgbClr val="FFFFFF"/>
          </a:solidFill>
          <a:ln>
            <a:solidFill>
              <a:srgbClr val="000000"/>
            </a:solidFill>
            <a:miter/>
          </a:ln>
        </p:spPr>
      </p:sp>
      <p:sp>
        <p:nvSpPr>
          <p:cNvPr id="87045" name="Rectangle 3"/>
          <p:cNvSpPr>
            <a:spLocks noGrp="1"/>
          </p:cNvSpPr>
          <p:nvPr>
            <p:ph type="body"/>
          </p:nvPr>
        </p:nvSpPr>
        <p:spPr>
          <a:xfrm>
            <a:off x="777875" y="4776788"/>
            <a:ext cx="6218238" cy="4525962"/>
          </a:xfrm>
        </p:spPr>
        <p:txBody>
          <a:bodyPr wrap="none" lIns="0" tIns="0" rIns="0" bIns="0" anchor="ctr"/>
          <a:lstStyle/>
          <a:p>
            <a:pPr lvl="0"/>
            <a:endParaRPr lang="en-US" altLang="x-none"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090" name="Rectangle 8"/>
          <p:cNvSpPr txBox="1">
            <a:spLocks noGrp="1"/>
          </p:cNvSpPr>
          <p:nvPr>
            <p:ph type="sldNum" sz="quarter"/>
          </p:nvPr>
        </p:nvSpPr>
        <p:spPr>
          <a:xfrm>
            <a:off x="4398963" y="9555163"/>
            <a:ext cx="3368675" cy="498475"/>
          </a:xfrm>
          <a:prstGeom prst="rect">
            <a:avLst/>
          </a:prstGeom>
          <a:noFill/>
          <a:ln w="9525">
            <a:noFill/>
          </a:ln>
        </p:spPr>
        <p:txBody>
          <a:bodyPr vert="horz" wrap="square" lIns="0" tIns="0" rIns="0" bIns="0" anchor="b"/>
          <a:lstStyle/>
          <a:p>
            <a:pPr lvl="0" algn="r">
              <a:lnSpc>
                <a:spcPct val="95000"/>
              </a:lnSpc>
              <a:buClrTx/>
              <a:buSzPct val="100000"/>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solidFill>
                  <a:srgbClr val="000000"/>
                </a:solidFill>
                <a:latin typeface="Times New Roman" panose="02020603050405020304" pitchFamily="18" charset="0"/>
              </a:rPr>
            </a:fld>
            <a:endParaRPr lang="en-US" altLang="x-none" sz="1400" dirty="0">
              <a:solidFill>
                <a:srgbClr val="000000"/>
              </a:solidFill>
              <a:latin typeface="Times New Roman" panose="02020603050405020304" pitchFamily="18" charset="0"/>
            </a:endParaRPr>
          </a:p>
        </p:txBody>
      </p:sp>
      <p:sp>
        <p:nvSpPr>
          <p:cNvPr id="89091" name="Text Box 1"/>
          <p:cNvSpPr txBox="1"/>
          <p:nvPr/>
        </p:nvSpPr>
        <p:spPr>
          <a:xfrm>
            <a:off x="4398963" y="9555163"/>
            <a:ext cx="3370262" cy="500062"/>
          </a:xfrm>
          <a:prstGeom prst="rect">
            <a:avLst/>
          </a:prstGeom>
          <a:noFill/>
          <a:ln w="9525">
            <a:noFill/>
          </a:ln>
        </p:spPr>
        <p:txBody>
          <a:bodyPr lIns="0" tIns="0" rIns="0" bIns="0" anchor="b"/>
          <a:lstStyle/>
          <a:p>
            <a:pPr lvl="0" algn="r" defTabSz="457200">
              <a:lnSpc>
                <a:spcPct val="95000"/>
              </a:lnSpc>
              <a:buClrTx/>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latin typeface="Arial" panose="020B0604020202020204" pitchFamily="34" charset="0"/>
              </a:rPr>
            </a:fld>
            <a:endParaRPr lang="en-US" altLang="x-none" sz="1400" dirty="0">
              <a:latin typeface="Arial" panose="020B0604020202020204" pitchFamily="34" charset="0"/>
            </a:endParaRPr>
          </a:p>
        </p:txBody>
      </p:sp>
      <p:sp>
        <p:nvSpPr>
          <p:cNvPr id="89092" name="Rectangle 2"/>
          <p:cNvSpPr>
            <a:spLocks noGrp="1" noRot="1" noChangeAspect="1" noTextEdit="1"/>
          </p:cNvSpPr>
          <p:nvPr>
            <p:ph type="sldImg"/>
          </p:nvPr>
        </p:nvSpPr>
        <p:spPr>
          <a:xfrm>
            <a:off x="533400" y="763588"/>
            <a:ext cx="6705600" cy="3771900"/>
          </a:xfrm>
          <a:solidFill>
            <a:srgbClr val="FFFFFF"/>
          </a:solidFill>
          <a:ln>
            <a:solidFill>
              <a:srgbClr val="000000"/>
            </a:solidFill>
            <a:miter/>
          </a:ln>
        </p:spPr>
      </p:sp>
      <p:sp>
        <p:nvSpPr>
          <p:cNvPr id="89093" name="Rectangle 3"/>
          <p:cNvSpPr>
            <a:spLocks noGrp="1"/>
          </p:cNvSpPr>
          <p:nvPr>
            <p:ph type="body"/>
          </p:nvPr>
        </p:nvSpPr>
        <p:spPr>
          <a:xfrm>
            <a:off x="777875" y="4776788"/>
            <a:ext cx="6218238" cy="4525962"/>
          </a:xfrm>
        </p:spPr>
        <p:txBody>
          <a:bodyPr wrap="none" lIns="0" tIns="0" rIns="0" bIns="0" anchor="ctr"/>
          <a:lstStyle/>
          <a:p>
            <a:pPr lvl="0"/>
            <a:endParaRPr lang="en-US" altLang="x-none"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1138" name="Rectangle 8"/>
          <p:cNvSpPr txBox="1">
            <a:spLocks noGrp="1"/>
          </p:cNvSpPr>
          <p:nvPr>
            <p:ph type="sldNum" sz="quarter"/>
          </p:nvPr>
        </p:nvSpPr>
        <p:spPr>
          <a:xfrm>
            <a:off x="4398963" y="9555163"/>
            <a:ext cx="3368675" cy="498475"/>
          </a:xfrm>
          <a:prstGeom prst="rect">
            <a:avLst/>
          </a:prstGeom>
          <a:noFill/>
          <a:ln w="9525">
            <a:noFill/>
          </a:ln>
        </p:spPr>
        <p:txBody>
          <a:bodyPr vert="horz" wrap="square" lIns="0" tIns="0" rIns="0" bIns="0" anchor="b"/>
          <a:lstStyle/>
          <a:p>
            <a:pPr lvl="0" algn="r">
              <a:lnSpc>
                <a:spcPct val="95000"/>
              </a:lnSpc>
              <a:buClrTx/>
              <a:buSzPct val="100000"/>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solidFill>
                  <a:srgbClr val="000000"/>
                </a:solidFill>
                <a:latin typeface="Times New Roman" panose="02020603050405020304" pitchFamily="18" charset="0"/>
              </a:rPr>
            </a:fld>
            <a:endParaRPr lang="en-US" altLang="x-none" sz="1400" dirty="0">
              <a:solidFill>
                <a:srgbClr val="000000"/>
              </a:solidFill>
              <a:latin typeface="Times New Roman" panose="02020603050405020304" pitchFamily="18" charset="0"/>
            </a:endParaRPr>
          </a:p>
        </p:txBody>
      </p:sp>
      <p:sp>
        <p:nvSpPr>
          <p:cNvPr id="91139" name="Text Box 1"/>
          <p:cNvSpPr txBox="1"/>
          <p:nvPr/>
        </p:nvSpPr>
        <p:spPr>
          <a:xfrm>
            <a:off x="4398963" y="9555163"/>
            <a:ext cx="3370262" cy="500062"/>
          </a:xfrm>
          <a:prstGeom prst="rect">
            <a:avLst/>
          </a:prstGeom>
          <a:noFill/>
          <a:ln w="9525">
            <a:noFill/>
          </a:ln>
        </p:spPr>
        <p:txBody>
          <a:bodyPr lIns="0" tIns="0" rIns="0" bIns="0" anchor="b"/>
          <a:lstStyle/>
          <a:p>
            <a:pPr lvl="0" algn="r" defTabSz="457200">
              <a:lnSpc>
                <a:spcPct val="95000"/>
              </a:lnSpc>
              <a:buClrTx/>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latin typeface="Arial" panose="020B0604020202020204" pitchFamily="34" charset="0"/>
              </a:rPr>
            </a:fld>
            <a:endParaRPr lang="en-US" altLang="x-none" sz="1400" dirty="0">
              <a:latin typeface="Arial" panose="020B0604020202020204" pitchFamily="34" charset="0"/>
            </a:endParaRPr>
          </a:p>
        </p:txBody>
      </p:sp>
      <p:sp>
        <p:nvSpPr>
          <p:cNvPr id="91140" name="Rectangle 2"/>
          <p:cNvSpPr>
            <a:spLocks noGrp="1" noRot="1" noChangeAspect="1" noTextEdit="1"/>
          </p:cNvSpPr>
          <p:nvPr>
            <p:ph type="sldImg"/>
          </p:nvPr>
        </p:nvSpPr>
        <p:spPr>
          <a:xfrm>
            <a:off x="533400" y="763588"/>
            <a:ext cx="6705600" cy="3771900"/>
          </a:xfrm>
          <a:solidFill>
            <a:srgbClr val="FFFFFF"/>
          </a:solidFill>
          <a:ln>
            <a:solidFill>
              <a:srgbClr val="000000"/>
            </a:solidFill>
            <a:miter/>
          </a:ln>
        </p:spPr>
      </p:sp>
      <p:sp>
        <p:nvSpPr>
          <p:cNvPr id="91141" name="Rectangle 3"/>
          <p:cNvSpPr>
            <a:spLocks noGrp="1"/>
          </p:cNvSpPr>
          <p:nvPr>
            <p:ph type="body"/>
          </p:nvPr>
        </p:nvSpPr>
        <p:spPr>
          <a:xfrm>
            <a:off x="777875" y="4776788"/>
            <a:ext cx="6218238" cy="4525962"/>
          </a:xfrm>
        </p:spPr>
        <p:txBody>
          <a:bodyPr wrap="none" lIns="0" tIns="0" rIns="0" bIns="0" anchor="ctr"/>
          <a:lstStyle/>
          <a:p>
            <a:pPr lvl="0"/>
            <a:endParaRPr lang="en-US" altLang="x-none"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3186" name="Rectangle 8"/>
          <p:cNvSpPr txBox="1">
            <a:spLocks noGrp="1"/>
          </p:cNvSpPr>
          <p:nvPr>
            <p:ph type="sldNum" sz="quarter"/>
          </p:nvPr>
        </p:nvSpPr>
        <p:spPr>
          <a:xfrm>
            <a:off x="4398963" y="9555163"/>
            <a:ext cx="3368675" cy="498475"/>
          </a:xfrm>
          <a:prstGeom prst="rect">
            <a:avLst/>
          </a:prstGeom>
          <a:noFill/>
          <a:ln w="9525">
            <a:noFill/>
          </a:ln>
        </p:spPr>
        <p:txBody>
          <a:bodyPr vert="horz" wrap="square" lIns="0" tIns="0" rIns="0" bIns="0" anchor="b"/>
          <a:lstStyle/>
          <a:p>
            <a:pPr lvl="0" algn="r">
              <a:lnSpc>
                <a:spcPct val="95000"/>
              </a:lnSpc>
              <a:buClrTx/>
              <a:buSzPct val="100000"/>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solidFill>
                  <a:srgbClr val="000000"/>
                </a:solidFill>
                <a:latin typeface="Times New Roman" panose="02020603050405020304" pitchFamily="18" charset="0"/>
              </a:rPr>
            </a:fld>
            <a:endParaRPr lang="en-US" altLang="x-none" sz="1400" dirty="0">
              <a:solidFill>
                <a:srgbClr val="000000"/>
              </a:solidFill>
              <a:latin typeface="Times New Roman" panose="02020603050405020304" pitchFamily="18" charset="0"/>
            </a:endParaRPr>
          </a:p>
        </p:txBody>
      </p:sp>
      <p:sp>
        <p:nvSpPr>
          <p:cNvPr id="93187" name="Text Box 1"/>
          <p:cNvSpPr txBox="1"/>
          <p:nvPr/>
        </p:nvSpPr>
        <p:spPr>
          <a:xfrm>
            <a:off x="4398963" y="9555163"/>
            <a:ext cx="3370262" cy="500062"/>
          </a:xfrm>
          <a:prstGeom prst="rect">
            <a:avLst/>
          </a:prstGeom>
          <a:noFill/>
          <a:ln w="9525">
            <a:noFill/>
          </a:ln>
        </p:spPr>
        <p:txBody>
          <a:bodyPr lIns="0" tIns="0" rIns="0" bIns="0" anchor="b"/>
          <a:lstStyle/>
          <a:p>
            <a:pPr lvl="0" algn="r" defTabSz="457200">
              <a:lnSpc>
                <a:spcPct val="95000"/>
              </a:lnSpc>
              <a:buClrTx/>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latin typeface="Arial" panose="020B0604020202020204" pitchFamily="34" charset="0"/>
              </a:rPr>
            </a:fld>
            <a:endParaRPr lang="en-US" altLang="x-none" sz="1400" dirty="0">
              <a:latin typeface="Arial" panose="020B0604020202020204" pitchFamily="34" charset="0"/>
            </a:endParaRPr>
          </a:p>
        </p:txBody>
      </p:sp>
      <p:sp>
        <p:nvSpPr>
          <p:cNvPr id="93188" name="Rectangle 2"/>
          <p:cNvSpPr>
            <a:spLocks noGrp="1" noRot="1" noChangeAspect="1" noTextEdit="1"/>
          </p:cNvSpPr>
          <p:nvPr>
            <p:ph type="sldImg"/>
          </p:nvPr>
        </p:nvSpPr>
        <p:spPr>
          <a:xfrm>
            <a:off x="533400" y="763588"/>
            <a:ext cx="6705600" cy="3771900"/>
          </a:xfrm>
          <a:solidFill>
            <a:srgbClr val="FFFFFF"/>
          </a:solidFill>
          <a:ln>
            <a:solidFill>
              <a:srgbClr val="000000"/>
            </a:solidFill>
            <a:miter/>
          </a:ln>
        </p:spPr>
      </p:sp>
      <p:sp>
        <p:nvSpPr>
          <p:cNvPr id="93189" name="Rectangle 3"/>
          <p:cNvSpPr>
            <a:spLocks noGrp="1"/>
          </p:cNvSpPr>
          <p:nvPr>
            <p:ph type="body"/>
          </p:nvPr>
        </p:nvSpPr>
        <p:spPr>
          <a:xfrm>
            <a:off x="777875" y="4776788"/>
            <a:ext cx="6218238" cy="4525962"/>
          </a:xfrm>
        </p:spPr>
        <p:txBody>
          <a:bodyPr wrap="none" lIns="0" tIns="0" rIns="0" bIns="0" anchor="ctr"/>
          <a:lstStyle/>
          <a:p>
            <a:pPr lvl="0"/>
            <a:endParaRPr lang="en-US" altLang="x-none"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5234" name="Rectangle 8"/>
          <p:cNvSpPr txBox="1">
            <a:spLocks noGrp="1"/>
          </p:cNvSpPr>
          <p:nvPr>
            <p:ph type="sldNum" sz="quarter"/>
          </p:nvPr>
        </p:nvSpPr>
        <p:spPr>
          <a:xfrm>
            <a:off x="4398963" y="9555163"/>
            <a:ext cx="3368675" cy="498475"/>
          </a:xfrm>
          <a:prstGeom prst="rect">
            <a:avLst/>
          </a:prstGeom>
          <a:noFill/>
          <a:ln w="9525">
            <a:noFill/>
          </a:ln>
        </p:spPr>
        <p:txBody>
          <a:bodyPr vert="horz" wrap="square" lIns="0" tIns="0" rIns="0" bIns="0" anchor="b"/>
          <a:lstStyle/>
          <a:p>
            <a:pPr lvl="0" algn="r">
              <a:lnSpc>
                <a:spcPct val="95000"/>
              </a:lnSpc>
              <a:buClrTx/>
              <a:buSzPct val="100000"/>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solidFill>
                  <a:srgbClr val="000000"/>
                </a:solidFill>
                <a:latin typeface="Times New Roman" panose="02020603050405020304" pitchFamily="18" charset="0"/>
              </a:rPr>
            </a:fld>
            <a:endParaRPr lang="en-US" altLang="x-none" sz="1400" dirty="0">
              <a:solidFill>
                <a:srgbClr val="000000"/>
              </a:solidFill>
              <a:latin typeface="Times New Roman" panose="02020603050405020304" pitchFamily="18" charset="0"/>
            </a:endParaRPr>
          </a:p>
        </p:txBody>
      </p:sp>
      <p:sp>
        <p:nvSpPr>
          <p:cNvPr id="95235" name="Text Box 1"/>
          <p:cNvSpPr txBox="1"/>
          <p:nvPr/>
        </p:nvSpPr>
        <p:spPr>
          <a:xfrm>
            <a:off x="4398963" y="9555163"/>
            <a:ext cx="3370262" cy="500062"/>
          </a:xfrm>
          <a:prstGeom prst="rect">
            <a:avLst/>
          </a:prstGeom>
          <a:noFill/>
          <a:ln w="9525">
            <a:noFill/>
          </a:ln>
        </p:spPr>
        <p:txBody>
          <a:bodyPr lIns="0" tIns="0" rIns="0" bIns="0" anchor="b"/>
          <a:lstStyle/>
          <a:p>
            <a:pPr lvl="0" algn="r" defTabSz="457200">
              <a:lnSpc>
                <a:spcPct val="95000"/>
              </a:lnSpc>
              <a:buClrTx/>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latin typeface="Arial" panose="020B0604020202020204" pitchFamily="34" charset="0"/>
              </a:rPr>
            </a:fld>
            <a:endParaRPr lang="en-US" altLang="x-none" sz="1400" dirty="0">
              <a:latin typeface="Arial" panose="020B0604020202020204" pitchFamily="34" charset="0"/>
            </a:endParaRPr>
          </a:p>
        </p:txBody>
      </p:sp>
      <p:sp>
        <p:nvSpPr>
          <p:cNvPr id="95236" name="Rectangle 2"/>
          <p:cNvSpPr>
            <a:spLocks noGrp="1" noRot="1" noChangeAspect="1" noTextEdit="1"/>
          </p:cNvSpPr>
          <p:nvPr>
            <p:ph type="sldImg"/>
          </p:nvPr>
        </p:nvSpPr>
        <p:spPr>
          <a:xfrm>
            <a:off x="533400" y="763588"/>
            <a:ext cx="6705600" cy="3771900"/>
          </a:xfrm>
          <a:solidFill>
            <a:srgbClr val="FFFFFF"/>
          </a:solidFill>
          <a:ln>
            <a:solidFill>
              <a:srgbClr val="000000"/>
            </a:solidFill>
            <a:miter/>
          </a:ln>
        </p:spPr>
      </p:sp>
      <p:sp>
        <p:nvSpPr>
          <p:cNvPr id="95237" name="Rectangle 3"/>
          <p:cNvSpPr>
            <a:spLocks noGrp="1"/>
          </p:cNvSpPr>
          <p:nvPr>
            <p:ph type="body"/>
          </p:nvPr>
        </p:nvSpPr>
        <p:spPr>
          <a:xfrm>
            <a:off x="777875" y="4776788"/>
            <a:ext cx="6218238" cy="4525962"/>
          </a:xfrm>
        </p:spPr>
        <p:txBody>
          <a:bodyPr wrap="none" lIns="0" tIns="0" rIns="0" bIns="0" anchor="ctr"/>
          <a:lstStyle/>
          <a:p>
            <a:pPr lvl="0"/>
            <a:endParaRPr lang="en-US" altLang="x-none"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7282" name="Rectangle 8"/>
          <p:cNvSpPr txBox="1">
            <a:spLocks noGrp="1"/>
          </p:cNvSpPr>
          <p:nvPr>
            <p:ph type="sldNum" sz="quarter"/>
          </p:nvPr>
        </p:nvSpPr>
        <p:spPr>
          <a:xfrm>
            <a:off x="4398963" y="9555163"/>
            <a:ext cx="3368675" cy="498475"/>
          </a:xfrm>
          <a:prstGeom prst="rect">
            <a:avLst/>
          </a:prstGeom>
          <a:noFill/>
          <a:ln w="9525">
            <a:noFill/>
          </a:ln>
        </p:spPr>
        <p:txBody>
          <a:bodyPr vert="horz" wrap="square" lIns="0" tIns="0" rIns="0" bIns="0" anchor="b"/>
          <a:lstStyle/>
          <a:p>
            <a:pPr lvl="0" algn="r">
              <a:lnSpc>
                <a:spcPct val="95000"/>
              </a:lnSpc>
              <a:buClrTx/>
              <a:buSzPct val="100000"/>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solidFill>
                  <a:srgbClr val="000000"/>
                </a:solidFill>
                <a:latin typeface="Times New Roman" panose="02020603050405020304" pitchFamily="18" charset="0"/>
              </a:rPr>
            </a:fld>
            <a:endParaRPr lang="en-US" altLang="x-none" sz="1400" dirty="0">
              <a:solidFill>
                <a:srgbClr val="000000"/>
              </a:solidFill>
              <a:latin typeface="Times New Roman" panose="02020603050405020304" pitchFamily="18" charset="0"/>
            </a:endParaRPr>
          </a:p>
        </p:txBody>
      </p:sp>
      <p:sp>
        <p:nvSpPr>
          <p:cNvPr id="97283" name="Text Box 1"/>
          <p:cNvSpPr txBox="1"/>
          <p:nvPr/>
        </p:nvSpPr>
        <p:spPr>
          <a:xfrm>
            <a:off x="4398963" y="9555163"/>
            <a:ext cx="3370262" cy="500062"/>
          </a:xfrm>
          <a:prstGeom prst="rect">
            <a:avLst/>
          </a:prstGeom>
          <a:noFill/>
          <a:ln w="9525">
            <a:noFill/>
          </a:ln>
        </p:spPr>
        <p:txBody>
          <a:bodyPr lIns="0" tIns="0" rIns="0" bIns="0" anchor="b"/>
          <a:lstStyle/>
          <a:p>
            <a:pPr lvl="0" algn="r" defTabSz="457200">
              <a:lnSpc>
                <a:spcPct val="95000"/>
              </a:lnSpc>
              <a:buClrTx/>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latin typeface="Arial" panose="020B0604020202020204" pitchFamily="34" charset="0"/>
              </a:rPr>
            </a:fld>
            <a:endParaRPr lang="en-US" altLang="x-none" sz="1400" dirty="0">
              <a:latin typeface="Arial" panose="020B0604020202020204" pitchFamily="34" charset="0"/>
            </a:endParaRPr>
          </a:p>
        </p:txBody>
      </p:sp>
      <p:sp>
        <p:nvSpPr>
          <p:cNvPr id="97284" name="Rectangle 2"/>
          <p:cNvSpPr>
            <a:spLocks noGrp="1" noRot="1" noChangeAspect="1" noTextEdit="1"/>
          </p:cNvSpPr>
          <p:nvPr>
            <p:ph type="sldImg"/>
          </p:nvPr>
        </p:nvSpPr>
        <p:spPr>
          <a:xfrm>
            <a:off x="533400" y="763588"/>
            <a:ext cx="6705600" cy="3771900"/>
          </a:xfrm>
          <a:solidFill>
            <a:srgbClr val="FFFFFF"/>
          </a:solidFill>
          <a:ln>
            <a:solidFill>
              <a:srgbClr val="000000"/>
            </a:solidFill>
            <a:miter/>
          </a:ln>
        </p:spPr>
      </p:sp>
      <p:sp>
        <p:nvSpPr>
          <p:cNvPr id="97285" name="Rectangle 3"/>
          <p:cNvSpPr>
            <a:spLocks noGrp="1"/>
          </p:cNvSpPr>
          <p:nvPr>
            <p:ph type="body"/>
          </p:nvPr>
        </p:nvSpPr>
        <p:spPr>
          <a:xfrm>
            <a:off x="777875" y="4776788"/>
            <a:ext cx="6218238" cy="4525962"/>
          </a:xfrm>
        </p:spPr>
        <p:txBody>
          <a:bodyPr wrap="none" lIns="0" tIns="0" rIns="0" bIns="0" anchor="ctr"/>
          <a:lstStyle/>
          <a:p>
            <a:pPr lvl="0"/>
            <a:endParaRPr lang="en-US" altLang="x-none"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9330" name="Rectangle 8"/>
          <p:cNvSpPr txBox="1">
            <a:spLocks noGrp="1"/>
          </p:cNvSpPr>
          <p:nvPr>
            <p:ph type="sldNum" sz="quarter"/>
          </p:nvPr>
        </p:nvSpPr>
        <p:spPr>
          <a:xfrm>
            <a:off x="4398963" y="9555163"/>
            <a:ext cx="3368675" cy="498475"/>
          </a:xfrm>
          <a:prstGeom prst="rect">
            <a:avLst/>
          </a:prstGeom>
          <a:noFill/>
          <a:ln w="9525">
            <a:noFill/>
          </a:ln>
        </p:spPr>
        <p:txBody>
          <a:bodyPr vert="horz" wrap="square" lIns="0" tIns="0" rIns="0" bIns="0" anchor="b"/>
          <a:lstStyle/>
          <a:p>
            <a:pPr lvl="0" algn="r">
              <a:lnSpc>
                <a:spcPct val="95000"/>
              </a:lnSpc>
              <a:buClrTx/>
              <a:buSzPct val="100000"/>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solidFill>
                  <a:srgbClr val="000000"/>
                </a:solidFill>
                <a:latin typeface="Times New Roman" panose="02020603050405020304" pitchFamily="18" charset="0"/>
              </a:rPr>
            </a:fld>
            <a:endParaRPr lang="en-US" altLang="x-none" sz="1400" dirty="0">
              <a:solidFill>
                <a:srgbClr val="000000"/>
              </a:solidFill>
              <a:latin typeface="Times New Roman" panose="02020603050405020304" pitchFamily="18" charset="0"/>
            </a:endParaRPr>
          </a:p>
        </p:txBody>
      </p:sp>
      <p:sp>
        <p:nvSpPr>
          <p:cNvPr id="99331" name="Text Box 1"/>
          <p:cNvSpPr txBox="1"/>
          <p:nvPr/>
        </p:nvSpPr>
        <p:spPr>
          <a:xfrm>
            <a:off x="4398963" y="9555163"/>
            <a:ext cx="3370262" cy="500062"/>
          </a:xfrm>
          <a:prstGeom prst="rect">
            <a:avLst/>
          </a:prstGeom>
          <a:noFill/>
          <a:ln w="9525">
            <a:noFill/>
          </a:ln>
        </p:spPr>
        <p:txBody>
          <a:bodyPr lIns="0" tIns="0" rIns="0" bIns="0" anchor="b"/>
          <a:lstStyle/>
          <a:p>
            <a:pPr lvl="0" algn="r" defTabSz="457200">
              <a:lnSpc>
                <a:spcPct val="95000"/>
              </a:lnSpc>
              <a:buClrTx/>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latin typeface="Arial" panose="020B0604020202020204" pitchFamily="34" charset="0"/>
              </a:rPr>
            </a:fld>
            <a:endParaRPr lang="en-US" altLang="x-none" sz="1400" dirty="0">
              <a:latin typeface="Arial" panose="020B0604020202020204" pitchFamily="34" charset="0"/>
            </a:endParaRPr>
          </a:p>
        </p:txBody>
      </p:sp>
      <p:sp>
        <p:nvSpPr>
          <p:cNvPr id="99332" name="Rectangle 2"/>
          <p:cNvSpPr>
            <a:spLocks noGrp="1" noRot="1" noChangeAspect="1" noTextEdit="1"/>
          </p:cNvSpPr>
          <p:nvPr>
            <p:ph type="sldImg"/>
          </p:nvPr>
        </p:nvSpPr>
        <p:spPr>
          <a:xfrm>
            <a:off x="533400" y="763588"/>
            <a:ext cx="6705600" cy="3771900"/>
          </a:xfrm>
          <a:solidFill>
            <a:srgbClr val="FFFFFF"/>
          </a:solidFill>
          <a:ln>
            <a:solidFill>
              <a:srgbClr val="000000"/>
            </a:solidFill>
            <a:miter/>
          </a:ln>
        </p:spPr>
      </p:sp>
      <p:sp>
        <p:nvSpPr>
          <p:cNvPr id="99333" name="Rectangle 3"/>
          <p:cNvSpPr>
            <a:spLocks noGrp="1"/>
          </p:cNvSpPr>
          <p:nvPr>
            <p:ph type="body"/>
          </p:nvPr>
        </p:nvSpPr>
        <p:spPr>
          <a:xfrm>
            <a:off x="777875" y="4776788"/>
            <a:ext cx="6218238" cy="4525962"/>
          </a:xfrm>
        </p:spPr>
        <p:txBody>
          <a:bodyPr wrap="none" lIns="0" tIns="0" rIns="0" bIns="0" anchor="ctr"/>
          <a:lstStyle/>
          <a:p>
            <a:pPr lvl="0"/>
            <a:endParaRPr lang="en-US" altLang="x-none"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1378" name="Rectangle 8"/>
          <p:cNvSpPr txBox="1">
            <a:spLocks noGrp="1"/>
          </p:cNvSpPr>
          <p:nvPr>
            <p:ph type="sldNum" sz="quarter"/>
          </p:nvPr>
        </p:nvSpPr>
        <p:spPr>
          <a:xfrm>
            <a:off x="4398963" y="9555163"/>
            <a:ext cx="3368675" cy="498475"/>
          </a:xfrm>
          <a:prstGeom prst="rect">
            <a:avLst/>
          </a:prstGeom>
          <a:noFill/>
          <a:ln w="9525">
            <a:noFill/>
          </a:ln>
        </p:spPr>
        <p:txBody>
          <a:bodyPr vert="horz" wrap="square" lIns="0" tIns="0" rIns="0" bIns="0" anchor="b"/>
          <a:lstStyle/>
          <a:p>
            <a:pPr lvl="0" algn="r">
              <a:lnSpc>
                <a:spcPct val="95000"/>
              </a:lnSpc>
              <a:buClrTx/>
              <a:buSzPct val="100000"/>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solidFill>
                  <a:srgbClr val="000000"/>
                </a:solidFill>
                <a:latin typeface="Times New Roman" panose="02020603050405020304" pitchFamily="18" charset="0"/>
              </a:rPr>
            </a:fld>
            <a:endParaRPr lang="en-US" altLang="x-none" sz="1400" dirty="0">
              <a:solidFill>
                <a:srgbClr val="000000"/>
              </a:solidFill>
              <a:latin typeface="Times New Roman" panose="02020603050405020304" pitchFamily="18" charset="0"/>
            </a:endParaRPr>
          </a:p>
        </p:txBody>
      </p:sp>
      <p:sp>
        <p:nvSpPr>
          <p:cNvPr id="101379" name="Text Box 1"/>
          <p:cNvSpPr txBox="1"/>
          <p:nvPr/>
        </p:nvSpPr>
        <p:spPr>
          <a:xfrm>
            <a:off x="4398963" y="9555163"/>
            <a:ext cx="3370262" cy="500062"/>
          </a:xfrm>
          <a:prstGeom prst="rect">
            <a:avLst/>
          </a:prstGeom>
          <a:noFill/>
          <a:ln w="9525">
            <a:noFill/>
          </a:ln>
        </p:spPr>
        <p:txBody>
          <a:bodyPr lIns="0" tIns="0" rIns="0" bIns="0" anchor="b"/>
          <a:lstStyle/>
          <a:p>
            <a:pPr lvl="0" algn="r" defTabSz="457200">
              <a:lnSpc>
                <a:spcPct val="95000"/>
              </a:lnSpc>
              <a:buClrTx/>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latin typeface="Arial" panose="020B0604020202020204" pitchFamily="34" charset="0"/>
              </a:rPr>
            </a:fld>
            <a:endParaRPr lang="en-US" altLang="x-none" sz="1400" dirty="0">
              <a:latin typeface="Arial" panose="020B0604020202020204" pitchFamily="34" charset="0"/>
            </a:endParaRPr>
          </a:p>
        </p:txBody>
      </p:sp>
      <p:sp>
        <p:nvSpPr>
          <p:cNvPr id="101380" name="Rectangle 2"/>
          <p:cNvSpPr>
            <a:spLocks noGrp="1" noRot="1" noChangeAspect="1" noTextEdit="1"/>
          </p:cNvSpPr>
          <p:nvPr>
            <p:ph type="sldImg"/>
          </p:nvPr>
        </p:nvSpPr>
        <p:spPr>
          <a:xfrm>
            <a:off x="533400" y="763588"/>
            <a:ext cx="6705600" cy="3771900"/>
          </a:xfrm>
          <a:solidFill>
            <a:srgbClr val="FFFFFF"/>
          </a:solidFill>
          <a:ln>
            <a:solidFill>
              <a:srgbClr val="000000"/>
            </a:solidFill>
            <a:miter/>
          </a:ln>
        </p:spPr>
      </p:sp>
      <p:sp>
        <p:nvSpPr>
          <p:cNvPr id="101381" name="Rectangle 3"/>
          <p:cNvSpPr>
            <a:spLocks noGrp="1"/>
          </p:cNvSpPr>
          <p:nvPr>
            <p:ph type="body"/>
          </p:nvPr>
        </p:nvSpPr>
        <p:spPr>
          <a:xfrm>
            <a:off x="777875" y="4776788"/>
            <a:ext cx="6218238" cy="4525962"/>
          </a:xfrm>
        </p:spPr>
        <p:txBody>
          <a:bodyPr wrap="none" lIns="0" tIns="0" rIns="0" bIns="0" anchor="ctr"/>
          <a:lstStyle/>
          <a:p>
            <a:pPr lvl="0"/>
            <a:endParaRPr lang="en-US" altLang="x-none"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3426" name="Rectangle 8"/>
          <p:cNvSpPr txBox="1">
            <a:spLocks noGrp="1"/>
          </p:cNvSpPr>
          <p:nvPr>
            <p:ph type="sldNum" sz="quarter"/>
          </p:nvPr>
        </p:nvSpPr>
        <p:spPr>
          <a:xfrm>
            <a:off x="4398963" y="9555163"/>
            <a:ext cx="3368675" cy="498475"/>
          </a:xfrm>
          <a:prstGeom prst="rect">
            <a:avLst/>
          </a:prstGeom>
          <a:noFill/>
          <a:ln w="9525">
            <a:noFill/>
          </a:ln>
        </p:spPr>
        <p:txBody>
          <a:bodyPr vert="horz" wrap="square" lIns="0" tIns="0" rIns="0" bIns="0" anchor="b"/>
          <a:lstStyle/>
          <a:p>
            <a:pPr lvl="0" algn="r">
              <a:lnSpc>
                <a:spcPct val="95000"/>
              </a:lnSpc>
              <a:buClrTx/>
              <a:buSzPct val="100000"/>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solidFill>
                  <a:srgbClr val="000000"/>
                </a:solidFill>
                <a:latin typeface="Times New Roman" panose="02020603050405020304" pitchFamily="18" charset="0"/>
              </a:rPr>
            </a:fld>
            <a:endParaRPr lang="en-US" altLang="x-none" sz="1400" dirty="0">
              <a:solidFill>
                <a:srgbClr val="000000"/>
              </a:solidFill>
              <a:latin typeface="Times New Roman" panose="02020603050405020304" pitchFamily="18" charset="0"/>
            </a:endParaRPr>
          </a:p>
        </p:txBody>
      </p:sp>
      <p:sp>
        <p:nvSpPr>
          <p:cNvPr id="103427" name="Text Box 1"/>
          <p:cNvSpPr txBox="1"/>
          <p:nvPr/>
        </p:nvSpPr>
        <p:spPr>
          <a:xfrm>
            <a:off x="4398963" y="9555163"/>
            <a:ext cx="3370262" cy="500062"/>
          </a:xfrm>
          <a:prstGeom prst="rect">
            <a:avLst/>
          </a:prstGeom>
          <a:noFill/>
          <a:ln w="9525">
            <a:noFill/>
          </a:ln>
        </p:spPr>
        <p:txBody>
          <a:bodyPr lIns="0" tIns="0" rIns="0" bIns="0" anchor="b"/>
          <a:lstStyle/>
          <a:p>
            <a:pPr lvl="0" algn="r" defTabSz="457200">
              <a:lnSpc>
                <a:spcPct val="95000"/>
              </a:lnSpc>
              <a:buClrTx/>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latin typeface="Arial" panose="020B0604020202020204" pitchFamily="34" charset="0"/>
              </a:rPr>
            </a:fld>
            <a:endParaRPr lang="en-US" altLang="x-none" sz="1400" dirty="0">
              <a:latin typeface="Arial" panose="020B0604020202020204" pitchFamily="34" charset="0"/>
            </a:endParaRPr>
          </a:p>
        </p:txBody>
      </p:sp>
      <p:sp>
        <p:nvSpPr>
          <p:cNvPr id="103428" name="Rectangle 2"/>
          <p:cNvSpPr>
            <a:spLocks noGrp="1" noRot="1" noChangeAspect="1" noTextEdit="1"/>
          </p:cNvSpPr>
          <p:nvPr>
            <p:ph type="sldImg"/>
          </p:nvPr>
        </p:nvSpPr>
        <p:spPr>
          <a:xfrm>
            <a:off x="533400" y="763588"/>
            <a:ext cx="6705600" cy="3771900"/>
          </a:xfrm>
          <a:solidFill>
            <a:srgbClr val="FFFFFF"/>
          </a:solidFill>
          <a:ln>
            <a:solidFill>
              <a:srgbClr val="000000"/>
            </a:solidFill>
            <a:miter/>
          </a:ln>
        </p:spPr>
      </p:sp>
      <p:sp>
        <p:nvSpPr>
          <p:cNvPr id="103429" name="Rectangle 3"/>
          <p:cNvSpPr>
            <a:spLocks noGrp="1"/>
          </p:cNvSpPr>
          <p:nvPr>
            <p:ph type="body"/>
          </p:nvPr>
        </p:nvSpPr>
        <p:spPr>
          <a:xfrm>
            <a:off x="777875" y="4776788"/>
            <a:ext cx="6218238" cy="4525962"/>
          </a:xfrm>
        </p:spPr>
        <p:txBody>
          <a:bodyPr wrap="none" lIns="0" tIns="0" rIns="0" bIns="0" anchor="ctr"/>
          <a:lstStyle/>
          <a:p>
            <a:pPr lvl="0"/>
            <a:endParaRPr lang="en-US" altLang="x-none"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7"/>
        <p:cNvGrpSpPr/>
        <p:nvPr/>
      </p:nvGrpSpPr>
      <p:grpSpPr>
        <a:xfrm>
          <a:off x="0" y="0"/>
          <a:ext cx="0" cy="0"/>
          <a:chOff x="0" y="0"/>
          <a:chExt cx="0" cy="0"/>
        </a:xfrm>
      </p:grpSpPr>
      <p:sp>
        <p:nvSpPr>
          <p:cNvPr id="58" name="Google Shape;5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5474" name="Rectangle 8"/>
          <p:cNvSpPr txBox="1">
            <a:spLocks noGrp="1"/>
          </p:cNvSpPr>
          <p:nvPr>
            <p:ph type="sldNum" sz="quarter"/>
          </p:nvPr>
        </p:nvSpPr>
        <p:spPr>
          <a:xfrm>
            <a:off x="4398963" y="9555163"/>
            <a:ext cx="3368675" cy="498475"/>
          </a:xfrm>
          <a:prstGeom prst="rect">
            <a:avLst/>
          </a:prstGeom>
          <a:noFill/>
          <a:ln w="9525">
            <a:noFill/>
          </a:ln>
        </p:spPr>
        <p:txBody>
          <a:bodyPr vert="horz" wrap="square" lIns="0" tIns="0" rIns="0" bIns="0" anchor="b"/>
          <a:lstStyle/>
          <a:p>
            <a:pPr lvl="0" algn="r">
              <a:lnSpc>
                <a:spcPct val="95000"/>
              </a:lnSpc>
              <a:buClrTx/>
              <a:buSzPct val="100000"/>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solidFill>
                  <a:srgbClr val="000000"/>
                </a:solidFill>
                <a:latin typeface="Times New Roman" panose="02020603050405020304" pitchFamily="18" charset="0"/>
              </a:rPr>
            </a:fld>
            <a:endParaRPr lang="en-US" altLang="x-none" sz="1400" dirty="0">
              <a:solidFill>
                <a:srgbClr val="000000"/>
              </a:solidFill>
              <a:latin typeface="Times New Roman" panose="02020603050405020304" pitchFamily="18" charset="0"/>
            </a:endParaRPr>
          </a:p>
        </p:txBody>
      </p:sp>
      <p:sp>
        <p:nvSpPr>
          <p:cNvPr id="105475" name="Text Box 1"/>
          <p:cNvSpPr txBox="1"/>
          <p:nvPr/>
        </p:nvSpPr>
        <p:spPr>
          <a:xfrm>
            <a:off x="4398963" y="9555163"/>
            <a:ext cx="3370262" cy="500062"/>
          </a:xfrm>
          <a:prstGeom prst="rect">
            <a:avLst/>
          </a:prstGeom>
          <a:noFill/>
          <a:ln w="9525">
            <a:noFill/>
          </a:ln>
        </p:spPr>
        <p:txBody>
          <a:bodyPr lIns="0" tIns="0" rIns="0" bIns="0" anchor="b"/>
          <a:lstStyle/>
          <a:p>
            <a:pPr lvl="0" algn="r" defTabSz="457200">
              <a:lnSpc>
                <a:spcPct val="95000"/>
              </a:lnSpc>
              <a:buClrTx/>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latin typeface="Arial" panose="020B0604020202020204" pitchFamily="34" charset="0"/>
              </a:rPr>
            </a:fld>
            <a:endParaRPr lang="en-US" altLang="x-none" sz="1400" dirty="0">
              <a:latin typeface="Arial" panose="020B0604020202020204" pitchFamily="34" charset="0"/>
            </a:endParaRPr>
          </a:p>
        </p:txBody>
      </p:sp>
      <p:sp>
        <p:nvSpPr>
          <p:cNvPr id="105476" name="Rectangle 2"/>
          <p:cNvSpPr>
            <a:spLocks noGrp="1" noRot="1" noChangeAspect="1" noTextEdit="1"/>
          </p:cNvSpPr>
          <p:nvPr>
            <p:ph type="sldImg"/>
          </p:nvPr>
        </p:nvSpPr>
        <p:spPr>
          <a:xfrm>
            <a:off x="533400" y="763588"/>
            <a:ext cx="6705600" cy="3771900"/>
          </a:xfrm>
          <a:solidFill>
            <a:srgbClr val="FFFFFF"/>
          </a:solidFill>
          <a:ln>
            <a:solidFill>
              <a:srgbClr val="000000"/>
            </a:solidFill>
            <a:miter/>
          </a:ln>
        </p:spPr>
      </p:sp>
      <p:sp>
        <p:nvSpPr>
          <p:cNvPr id="105477" name="Rectangle 3"/>
          <p:cNvSpPr>
            <a:spLocks noGrp="1"/>
          </p:cNvSpPr>
          <p:nvPr>
            <p:ph type="body"/>
          </p:nvPr>
        </p:nvSpPr>
        <p:spPr>
          <a:xfrm>
            <a:off x="777875" y="4776788"/>
            <a:ext cx="6218238" cy="4525962"/>
          </a:xfrm>
        </p:spPr>
        <p:txBody>
          <a:bodyPr wrap="none" lIns="0" tIns="0" rIns="0" bIns="0" anchor="ctr"/>
          <a:lstStyle/>
          <a:p>
            <a:pPr lvl="0"/>
            <a:endParaRPr lang="en-US" altLang="x-none"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7522" name="Rectangle 8"/>
          <p:cNvSpPr txBox="1">
            <a:spLocks noGrp="1"/>
          </p:cNvSpPr>
          <p:nvPr>
            <p:ph type="sldNum" sz="quarter"/>
          </p:nvPr>
        </p:nvSpPr>
        <p:spPr>
          <a:xfrm>
            <a:off x="4398963" y="9555163"/>
            <a:ext cx="3368675" cy="498475"/>
          </a:xfrm>
          <a:prstGeom prst="rect">
            <a:avLst/>
          </a:prstGeom>
          <a:noFill/>
          <a:ln w="9525">
            <a:noFill/>
          </a:ln>
        </p:spPr>
        <p:txBody>
          <a:bodyPr vert="horz" wrap="square" lIns="0" tIns="0" rIns="0" bIns="0" anchor="b"/>
          <a:lstStyle/>
          <a:p>
            <a:pPr lvl="0" algn="r">
              <a:lnSpc>
                <a:spcPct val="95000"/>
              </a:lnSpc>
              <a:buClrTx/>
              <a:buSzPct val="100000"/>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solidFill>
                  <a:srgbClr val="000000"/>
                </a:solidFill>
                <a:latin typeface="Times New Roman" panose="02020603050405020304" pitchFamily="18" charset="0"/>
              </a:rPr>
            </a:fld>
            <a:endParaRPr lang="en-US" altLang="x-none" sz="1400" dirty="0">
              <a:solidFill>
                <a:srgbClr val="000000"/>
              </a:solidFill>
              <a:latin typeface="Times New Roman" panose="02020603050405020304" pitchFamily="18" charset="0"/>
            </a:endParaRPr>
          </a:p>
        </p:txBody>
      </p:sp>
      <p:sp>
        <p:nvSpPr>
          <p:cNvPr id="107523" name="Text Box 1"/>
          <p:cNvSpPr txBox="1"/>
          <p:nvPr/>
        </p:nvSpPr>
        <p:spPr>
          <a:xfrm>
            <a:off x="4398963" y="9555163"/>
            <a:ext cx="3370262" cy="500062"/>
          </a:xfrm>
          <a:prstGeom prst="rect">
            <a:avLst/>
          </a:prstGeom>
          <a:noFill/>
          <a:ln w="9525">
            <a:noFill/>
          </a:ln>
        </p:spPr>
        <p:txBody>
          <a:bodyPr lIns="0" tIns="0" rIns="0" bIns="0" anchor="b"/>
          <a:lstStyle/>
          <a:p>
            <a:pPr lvl="0" algn="r" defTabSz="457200">
              <a:lnSpc>
                <a:spcPct val="95000"/>
              </a:lnSpc>
              <a:buClrTx/>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latin typeface="Arial" panose="020B0604020202020204" pitchFamily="34" charset="0"/>
              </a:rPr>
            </a:fld>
            <a:endParaRPr lang="en-US" altLang="x-none" sz="1400" dirty="0">
              <a:latin typeface="Arial" panose="020B0604020202020204" pitchFamily="34" charset="0"/>
            </a:endParaRPr>
          </a:p>
        </p:txBody>
      </p:sp>
      <p:sp>
        <p:nvSpPr>
          <p:cNvPr id="107524" name="Rectangle 2"/>
          <p:cNvSpPr>
            <a:spLocks noGrp="1" noRot="1" noChangeAspect="1" noTextEdit="1"/>
          </p:cNvSpPr>
          <p:nvPr>
            <p:ph type="sldImg"/>
          </p:nvPr>
        </p:nvSpPr>
        <p:spPr>
          <a:xfrm>
            <a:off x="533400" y="763588"/>
            <a:ext cx="6705600" cy="3771900"/>
          </a:xfrm>
          <a:solidFill>
            <a:srgbClr val="FFFFFF"/>
          </a:solidFill>
          <a:ln>
            <a:solidFill>
              <a:srgbClr val="000000"/>
            </a:solidFill>
            <a:miter/>
          </a:ln>
        </p:spPr>
      </p:sp>
      <p:sp>
        <p:nvSpPr>
          <p:cNvPr id="107525" name="Rectangle 3"/>
          <p:cNvSpPr>
            <a:spLocks noGrp="1"/>
          </p:cNvSpPr>
          <p:nvPr>
            <p:ph type="body"/>
          </p:nvPr>
        </p:nvSpPr>
        <p:spPr>
          <a:xfrm>
            <a:off x="777875" y="4776788"/>
            <a:ext cx="6218238" cy="4525962"/>
          </a:xfrm>
        </p:spPr>
        <p:txBody>
          <a:bodyPr wrap="none" lIns="0" tIns="0" rIns="0" bIns="0" anchor="ctr"/>
          <a:lstStyle/>
          <a:p>
            <a:pPr lvl="0"/>
            <a:endParaRPr lang="en-US" altLang="x-none"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9570" name="Rectangle 8"/>
          <p:cNvSpPr txBox="1">
            <a:spLocks noGrp="1"/>
          </p:cNvSpPr>
          <p:nvPr>
            <p:ph type="sldNum" sz="quarter"/>
          </p:nvPr>
        </p:nvSpPr>
        <p:spPr>
          <a:xfrm>
            <a:off x="4398963" y="9555163"/>
            <a:ext cx="3368675" cy="498475"/>
          </a:xfrm>
          <a:prstGeom prst="rect">
            <a:avLst/>
          </a:prstGeom>
          <a:noFill/>
          <a:ln w="9525">
            <a:noFill/>
          </a:ln>
        </p:spPr>
        <p:txBody>
          <a:bodyPr vert="horz" wrap="square" lIns="0" tIns="0" rIns="0" bIns="0" anchor="b"/>
          <a:lstStyle/>
          <a:p>
            <a:pPr lvl="0" algn="r">
              <a:lnSpc>
                <a:spcPct val="95000"/>
              </a:lnSpc>
              <a:buClrTx/>
              <a:buSzPct val="100000"/>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solidFill>
                  <a:srgbClr val="000000"/>
                </a:solidFill>
                <a:latin typeface="Times New Roman" panose="02020603050405020304" pitchFamily="18" charset="0"/>
              </a:rPr>
            </a:fld>
            <a:endParaRPr lang="en-US" altLang="x-none" sz="1400" dirty="0">
              <a:solidFill>
                <a:srgbClr val="000000"/>
              </a:solidFill>
              <a:latin typeface="Times New Roman" panose="02020603050405020304" pitchFamily="18" charset="0"/>
            </a:endParaRPr>
          </a:p>
        </p:txBody>
      </p:sp>
      <p:sp>
        <p:nvSpPr>
          <p:cNvPr id="109571" name="Text Box 1"/>
          <p:cNvSpPr txBox="1"/>
          <p:nvPr/>
        </p:nvSpPr>
        <p:spPr>
          <a:xfrm>
            <a:off x="4398963" y="9555163"/>
            <a:ext cx="3370262" cy="500062"/>
          </a:xfrm>
          <a:prstGeom prst="rect">
            <a:avLst/>
          </a:prstGeom>
          <a:noFill/>
          <a:ln w="9525">
            <a:noFill/>
          </a:ln>
        </p:spPr>
        <p:txBody>
          <a:bodyPr lIns="0" tIns="0" rIns="0" bIns="0" anchor="b"/>
          <a:lstStyle/>
          <a:p>
            <a:pPr lvl="0" algn="r" defTabSz="457200">
              <a:lnSpc>
                <a:spcPct val="95000"/>
              </a:lnSpc>
              <a:buClrTx/>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latin typeface="Arial" panose="020B0604020202020204" pitchFamily="34" charset="0"/>
              </a:rPr>
            </a:fld>
            <a:endParaRPr lang="en-US" altLang="x-none" sz="1400" dirty="0">
              <a:latin typeface="Arial" panose="020B0604020202020204" pitchFamily="34" charset="0"/>
            </a:endParaRPr>
          </a:p>
        </p:txBody>
      </p:sp>
      <p:sp>
        <p:nvSpPr>
          <p:cNvPr id="109572" name="Rectangle 2"/>
          <p:cNvSpPr>
            <a:spLocks noGrp="1" noRot="1" noChangeAspect="1" noTextEdit="1"/>
          </p:cNvSpPr>
          <p:nvPr>
            <p:ph type="sldImg"/>
          </p:nvPr>
        </p:nvSpPr>
        <p:spPr>
          <a:xfrm>
            <a:off x="533400" y="763588"/>
            <a:ext cx="6705600" cy="3771900"/>
          </a:xfrm>
          <a:solidFill>
            <a:srgbClr val="FFFFFF"/>
          </a:solidFill>
          <a:ln>
            <a:solidFill>
              <a:srgbClr val="000000"/>
            </a:solidFill>
            <a:miter/>
          </a:ln>
        </p:spPr>
      </p:sp>
      <p:sp>
        <p:nvSpPr>
          <p:cNvPr id="109573" name="Rectangle 3"/>
          <p:cNvSpPr>
            <a:spLocks noGrp="1"/>
          </p:cNvSpPr>
          <p:nvPr>
            <p:ph type="body"/>
          </p:nvPr>
        </p:nvSpPr>
        <p:spPr>
          <a:xfrm>
            <a:off x="777875" y="4776788"/>
            <a:ext cx="6218238" cy="4525962"/>
          </a:xfrm>
        </p:spPr>
        <p:txBody>
          <a:bodyPr wrap="none" lIns="0" tIns="0" rIns="0" bIns="0" anchor="ctr"/>
          <a:lstStyle/>
          <a:p>
            <a:pPr lvl="0"/>
            <a:endParaRPr lang="en-US" altLang="x-none"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1618" name="Rectangle 8"/>
          <p:cNvSpPr txBox="1">
            <a:spLocks noGrp="1"/>
          </p:cNvSpPr>
          <p:nvPr>
            <p:ph type="sldNum" sz="quarter"/>
          </p:nvPr>
        </p:nvSpPr>
        <p:spPr>
          <a:xfrm>
            <a:off x="4398963" y="9555163"/>
            <a:ext cx="3368675" cy="498475"/>
          </a:xfrm>
          <a:prstGeom prst="rect">
            <a:avLst/>
          </a:prstGeom>
          <a:noFill/>
          <a:ln w="9525">
            <a:noFill/>
          </a:ln>
        </p:spPr>
        <p:txBody>
          <a:bodyPr vert="horz" wrap="square" lIns="0" tIns="0" rIns="0" bIns="0" anchor="b"/>
          <a:lstStyle/>
          <a:p>
            <a:pPr lvl="0" algn="r">
              <a:lnSpc>
                <a:spcPct val="95000"/>
              </a:lnSpc>
              <a:buClrTx/>
              <a:buSzPct val="100000"/>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solidFill>
                  <a:srgbClr val="000000"/>
                </a:solidFill>
                <a:latin typeface="Times New Roman" panose="02020603050405020304" pitchFamily="18" charset="0"/>
              </a:rPr>
            </a:fld>
            <a:endParaRPr lang="en-US" altLang="x-none" sz="1400" dirty="0">
              <a:solidFill>
                <a:srgbClr val="000000"/>
              </a:solidFill>
              <a:latin typeface="Times New Roman" panose="02020603050405020304" pitchFamily="18" charset="0"/>
            </a:endParaRPr>
          </a:p>
        </p:txBody>
      </p:sp>
      <p:sp>
        <p:nvSpPr>
          <p:cNvPr id="111619" name="Text Box 1"/>
          <p:cNvSpPr txBox="1"/>
          <p:nvPr/>
        </p:nvSpPr>
        <p:spPr>
          <a:xfrm>
            <a:off x="4398963" y="9555163"/>
            <a:ext cx="3370262" cy="500062"/>
          </a:xfrm>
          <a:prstGeom prst="rect">
            <a:avLst/>
          </a:prstGeom>
          <a:noFill/>
          <a:ln w="9525">
            <a:noFill/>
          </a:ln>
        </p:spPr>
        <p:txBody>
          <a:bodyPr lIns="0" tIns="0" rIns="0" bIns="0" anchor="b"/>
          <a:lstStyle/>
          <a:p>
            <a:pPr lvl="0" algn="r" defTabSz="457200">
              <a:lnSpc>
                <a:spcPct val="95000"/>
              </a:lnSpc>
              <a:buClrTx/>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fld>
            <a:endParaRPr lang="en-US" altLang="x-none" sz="1400" dirty="0"/>
          </a:p>
        </p:txBody>
      </p:sp>
      <p:sp>
        <p:nvSpPr>
          <p:cNvPr id="111620" name="Rectangle 2"/>
          <p:cNvSpPr>
            <a:spLocks noGrp="1" noRot="1" noChangeAspect="1" noTextEdit="1"/>
          </p:cNvSpPr>
          <p:nvPr>
            <p:ph type="sldImg"/>
          </p:nvPr>
        </p:nvSpPr>
        <p:spPr>
          <a:xfrm>
            <a:off x="533400" y="763588"/>
            <a:ext cx="6705600" cy="3771900"/>
          </a:xfrm>
          <a:solidFill>
            <a:srgbClr val="FFFFFF"/>
          </a:solidFill>
          <a:ln>
            <a:solidFill>
              <a:srgbClr val="000000"/>
            </a:solidFill>
            <a:miter/>
          </a:ln>
        </p:spPr>
      </p:sp>
      <p:sp>
        <p:nvSpPr>
          <p:cNvPr id="111621" name="Rectangle 3"/>
          <p:cNvSpPr>
            <a:spLocks noGrp="1"/>
          </p:cNvSpPr>
          <p:nvPr>
            <p:ph type="body"/>
          </p:nvPr>
        </p:nvSpPr>
        <p:spPr>
          <a:xfrm>
            <a:off x="777875" y="4776788"/>
            <a:ext cx="6218238" cy="4525962"/>
          </a:xfrm>
        </p:spPr>
        <p:txBody>
          <a:bodyPr wrap="none" lIns="0" tIns="0" rIns="0" bIns="0" anchor="ctr"/>
          <a:lstStyle/>
          <a:p>
            <a:pPr lvl="0"/>
            <a:endParaRPr lang="en-US" altLang="x-none"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3666" name="Rectangle 8"/>
          <p:cNvSpPr txBox="1">
            <a:spLocks noGrp="1"/>
          </p:cNvSpPr>
          <p:nvPr>
            <p:ph type="sldNum" sz="quarter"/>
          </p:nvPr>
        </p:nvSpPr>
        <p:spPr>
          <a:xfrm>
            <a:off x="4398963" y="9555163"/>
            <a:ext cx="3368675" cy="498475"/>
          </a:xfrm>
          <a:prstGeom prst="rect">
            <a:avLst/>
          </a:prstGeom>
          <a:noFill/>
          <a:ln w="9525">
            <a:noFill/>
          </a:ln>
        </p:spPr>
        <p:txBody>
          <a:bodyPr vert="horz" wrap="square" lIns="0" tIns="0" rIns="0" bIns="0" anchor="b"/>
          <a:lstStyle/>
          <a:p>
            <a:pPr lvl="0" algn="r">
              <a:lnSpc>
                <a:spcPct val="95000"/>
              </a:lnSpc>
              <a:buClrTx/>
              <a:buSzPct val="100000"/>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solidFill>
                  <a:srgbClr val="000000"/>
                </a:solidFill>
                <a:latin typeface="Times New Roman" panose="02020603050405020304" pitchFamily="18" charset="0"/>
              </a:rPr>
            </a:fld>
            <a:endParaRPr lang="en-US" altLang="x-none" sz="1400" dirty="0">
              <a:solidFill>
                <a:srgbClr val="000000"/>
              </a:solidFill>
              <a:latin typeface="Times New Roman" panose="02020603050405020304" pitchFamily="18" charset="0"/>
            </a:endParaRPr>
          </a:p>
        </p:txBody>
      </p:sp>
      <p:sp>
        <p:nvSpPr>
          <p:cNvPr id="113667" name="Text Box 1"/>
          <p:cNvSpPr txBox="1"/>
          <p:nvPr/>
        </p:nvSpPr>
        <p:spPr>
          <a:xfrm>
            <a:off x="4398963" y="9555163"/>
            <a:ext cx="3370262" cy="500062"/>
          </a:xfrm>
          <a:prstGeom prst="rect">
            <a:avLst/>
          </a:prstGeom>
          <a:noFill/>
          <a:ln w="9525">
            <a:noFill/>
          </a:ln>
        </p:spPr>
        <p:txBody>
          <a:bodyPr lIns="0" tIns="0" rIns="0" bIns="0" anchor="b"/>
          <a:lstStyle/>
          <a:p>
            <a:pPr lvl="0" algn="r" defTabSz="457200">
              <a:lnSpc>
                <a:spcPct val="95000"/>
              </a:lnSpc>
              <a:buClrTx/>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latin typeface="Arial" panose="020B0604020202020204" pitchFamily="34" charset="0"/>
              </a:rPr>
            </a:fld>
            <a:endParaRPr lang="en-US" altLang="x-none" sz="1400" dirty="0">
              <a:latin typeface="Arial" panose="020B0604020202020204" pitchFamily="34" charset="0"/>
            </a:endParaRPr>
          </a:p>
        </p:txBody>
      </p:sp>
      <p:sp>
        <p:nvSpPr>
          <p:cNvPr id="113668" name="Rectangle 2"/>
          <p:cNvSpPr>
            <a:spLocks noGrp="1" noRot="1" noChangeAspect="1" noTextEdit="1"/>
          </p:cNvSpPr>
          <p:nvPr>
            <p:ph type="sldImg"/>
          </p:nvPr>
        </p:nvSpPr>
        <p:spPr>
          <a:xfrm>
            <a:off x="533400" y="763588"/>
            <a:ext cx="6704013" cy="3771900"/>
          </a:xfrm>
          <a:solidFill>
            <a:srgbClr val="FFFFFF"/>
          </a:solidFill>
          <a:ln>
            <a:solidFill>
              <a:srgbClr val="000000"/>
            </a:solidFill>
            <a:miter/>
          </a:ln>
        </p:spPr>
      </p:sp>
      <p:sp>
        <p:nvSpPr>
          <p:cNvPr id="113669" name="Rectangle 3"/>
          <p:cNvSpPr>
            <a:spLocks noGrp="1"/>
          </p:cNvSpPr>
          <p:nvPr>
            <p:ph type="body"/>
          </p:nvPr>
        </p:nvSpPr>
        <p:spPr>
          <a:xfrm>
            <a:off x="777875" y="4776788"/>
            <a:ext cx="6218238" cy="4525962"/>
          </a:xfrm>
        </p:spPr>
        <p:txBody>
          <a:bodyPr wrap="none" lIns="0" tIns="0" rIns="0" bIns="0" anchor="ctr"/>
          <a:lstStyle/>
          <a:p>
            <a:pPr lvl="0"/>
            <a:endParaRPr lang="en-US" altLang="x-none"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5714" name="Rectangle 8"/>
          <p:cNvSpPr txBox="1">
            <a:spLocks noGrp="1"/>
          </p:cNvSpPr>
          <p:nvPr>
            <p:ph type="sldNum" sz="quarter"/>
          </p:nvPr>
        </p:nvSpPr>
        <p:spPr>
          <a:xfrm>
            <a:off x="4398963" y="9555163"/>
            <a:ext cx="3368675" cy="498475"/>
          </a:xfrm>
          <a:prstGeom prst="rect">
            <a:avLst/>
          </a:prstGeom>
          <a:noFill/>
          <a:ln w="9525">
            <a:noFill/>
          </a:ln>
        </p:spPr>
        <p:txBody>
          <a:bodyPr vert="horz" wrap="square" lIns="0" tIns="0" rIns="0" bIns="0" anchor="b"/>
          <a:lstStyle/>
          <a:p>
            <a:pPr lvl="0" algn="r">
              <a:lnSpc>
                <a:spcPct val="95000"/>
              </a:lnSpc>
              <a:buClrTx/>
              <a:buSzPct val="100000"/>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solidFill>
                  <a:srgbClr val="000000"/>
                </a:solidFill>
                <a:latin typeface="Times New Roman" panose="02020603050405020304" pitchFamily="18" charset="0"/>
              </a:rPr>
            </a:fld>
            <a:endParaRPr lang="en-US" altLang="x-none" sz="1400" dirty="0">
              <a:solidFill>
                <a:srgbClr val="000000"/>
              </a:solidFill>
              <a:latin typeface="Times New Roman" panose="02020603050405020304" pitchFamily="18" charset="0"/>
            </a:endParaRPr>
          </a:p>
        </p:txBody>
      </p:sp>
      <p:sp>
        <p:nvSpPr>
          <p:cNvPr id="115715" name="Text Box 1"/>
          <p:cNvSpPr txBox="1"/>
          <p:nvPr/>
        </p:nvSpPr>
        <p:spPr>
          <a:xfrm>
            <a:off x="4398963" y="9555163"/>
            <a:ext cx="3370262" cy="500062"/>
          </a:xfrm>
          <a:prstGeom prst="rect">
            <a:avLst/>
          </a:prstGeom>
          <a:noFill/>
          <a:ln w="9525">
            <a:noFill/>
          </a:ln>
        </p:spPr>
        <p:txBody>
          <a:bodyPr lIns="0" tIns="0" rIns="0" bIns="0" anchor="b"/>
          <a:lstStyle/>
          <a:p>
            <a:pPr lvl="0" algn="r" defTabSz="457200">
              <a:lnSpc>
                <a:spcPct val="95000"/>
              </a:lnSpc>
              <a:buClrTx/>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latin typeface="Arial" panose="020B0604020202020204" pitchFamily="34" charset="0"/>
              </a:rPr>
            </a:fld>
            <a:endParaRPr lang="en-US" altLang="x-none" sz="1400" dirty="0">
              <a:latin typeface="Arial" panose="020B0604020202020204" pitchFamily="34" charset="0"/>
            </a:endParaRPr>
          </a:p>
        </p:txBody>
      </p:sp>
      <p:sp>
        <p:nvSpPr>
          <p:cNvPr id="115716" name="Rectangle 2"/>
          <p:cNvSpPr>
            <a:spLocks noGrp="1" noRot="1" noChangeAspect="1" noTextEdit="1"/>
          </p:cNvSpPr>
          <p:nvPr>
            <p:ph type="sldImg"/>
          </p:nvPr>
        </p:nvSpPr>
        <p:spPr>
          <a:xfrm>
            <a:off x="533400" y="763588"/>
            <a:ext cx="6705600" cy="3771900"/>
          </a:xfrm>
          <a:solidFill>
            <a:srgbClr val="FFFFFF"/>
          </a:solidFill>
          <a:ln>
            <a:solidFill>
              <a:srgbClr val="000000"/>
            </a:solidFill>
            <a:miter/>
          </a:ln>
        </p:spPr>
      </p:sp>
      <p:sp>
        <p:nvSpPr>
          <p:cNvPr id="115717" name="Rectangle 3"/>
          <p:cNvSpPr>
            <a:spLocks noGrp="1"/>
          </p:cNvSpPr>
          <p:nvPr>
            <p:ph type="body"/>
          </p:nvPr>
        </p:nvSpPr>
        <p:spPr>
          <a:xfrm>
            <a:off x="777875" y="4776788"/>
            <a:ext cx="6218238" cy="4525962"/>
          </a:xfrm>
        </p:spPr>
        <p:txBody>
          <a:bodyPr wrap="none" lIns="0" tIns="0" rIns="0" bIns="0" anchor="ctr"/>
          <a:lstStyle/>
          <a:p>
            <a:pPr lvl="0"/>
            <a:endParaRPr lang="en-US" altLang="x-none"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7762" name="Rectangle 8"/>
          <p:cNvSpPr txBox="1">
            <a:spLocks noGrp="1"/>
          </p:cNvSpPr>
          <p:nvPr>
            <p:ph type="sldNum" sz="quarter"/>
          </p:nvPr>
        </p:nvSpPr>
        <p:spPr>
          <a:xfrm>
            <a:off x="4398963" y="9555163"/>
            <a:ext cx="3368675" cy="498475"/>
          </a:xfrm>
          <a:prstGeom prst="rect">
            <a:avLst/>
          </a:prstGeom>
          <a:noFill/>
          <a:ln w="9525">
            <a:noFill/>
          </a:ln>
        </p:spPr>
        <p:txBody>
          <a:bodyPr vert="horz" wrap="square" lIns="0" tIns="0" rIns="0" bIns="0" anchor="b"/>
          <a:lstStyle/>
          <a:p>
            <a:pPr lvl="0" algn="r">
              <a:lnSpc>
                <a:spcPct val="95000"/>
              </a:lnSpc>
              <a:buClrTx/>
              <a:buSzPct val="100000"/>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solidFill>
                  <a:srgbClr val="000000"/>
                </a:solidFill>
                <a:latin typeface="Times New Roman" panose="02020603050405020304" pitchFamily="18" charset="0"/>
              </a:rPr>
            </a:fld>
            <a:endParaRPr lang="en-US" altLang="x-none" sz="1400" dirty="0">
              <a:solidFill>
                <a:srgbClr val="000000"/>
              </a:solidFill>
              <a:latin typeface="Times New Roman" panose="02020603050405020304" pitchFamily="18" charset="0"/>
            </a:endParaRPr>
          </a:p>
        </p:txBody>
      </p:sp>
      <p:sp>
        <p:nvSpPr>
          <p:cNvPr id="117763" name="Text Box 1"/>
          <p:cNvSpPr txBox="1"/>
          <p:nvPr/>
        </p:nvSpPr>
        <p:spPr>
          <a:xfrm>
            <a:off x="4398963" y="9555163"/>
            <a:ext cx="3370262" cy="500062"/>
          </a:xfrm>
          <a:prstGeom prst="rect">
            <a:avLst/>
          </a:prstGeom>
          <a:noFill/>
          <a:ln w="9525">
            <a:noFill/>
          </a:ln>
        </p:spPr>
        <p:txBody>
          <a:bodyPr lIns="0" tIns="0" rIns="0" bIns="0" anchor="b"/>
          <a:lstStyle/>
          <a:p>
            <a:pPr lvl="0" algn="r" defTabSz="457200">
              <a:lnSpc>
                <a:spcPct val="95000"/>
              </a:lnSpc>
              <a:buClrTx/>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latin typeface="Arial" panose="020B0604020202020204" pitchFamily="34" charset="0"/>
              </a:rPr>
            </a:fld>
            <a:endParaRPr lang="en-US" altLang="x-none" sz="1400" dirty="0">
              <a:latin typeface="Arial" panose="020B0604020202020204" pitchFamily="34" charset="0"/>
            </a:endParaRPr>
          </a:p>
        </p:txBody>
      </p:sp>
      <p:sp>
        <p:nvSpPr>
          <p:cNvPr id="117764" name="Rectangle 2"/>
          <p:cNvSpPr>
            <a:spLocks noGrp="1" noRot="1" noChangeAspect="1" noTextEdit="1"/>
          </p:cNvSpPr>
          <p:nvPr>
            <p:ph type="sldImg"/>
          </p:nvPr>
        </p:nvSpPr>
        <p:spPr>
          <a:xfrm>
            <a:off x="533400" y="763588"/>
            <a:ext cx="6705600" cy="3771900"/>
          </a:xfrm>
          <a:solidFill>
            <a:srgbClr val="FFFFFF"/>
          </a:solidFill>
          <a:ln>
            <a:solidFill>
              <a:srgbClr val="000000"/>
            </a:solidFill>
            <a:miter/>
          </a:ln>
        </p:spPr>
      </p:sp>
      <p:sp>
        <p:nvSpPr>
          <p:cNvPr id="117765" name="Rectangle 3"/>
          <p:cNvSpPr>
            <a:spLocks noGrp="1"/>
          </p:cNvSpPr>
          <p:nvPr>
            <p:ph type="body"/>
          </p:nvPr>
        </p:nvSpPr>
        <p:spPr>
          <a:xfrm>
            <a:off x="777875" y="4776788"/>
            <a:ext cx="6218238" cy="4525962"/>
          </a:xfrm>
        </p:spPr>
        <p:txBody>
          <a:bodyPr wrap="none" lIns="0" tIns="0" rIns="0" bIns="0" anchor="ctr"/>
          <a:lstStyle/>
          <a:p>
            <a:pPr lvl="0"/>
            <a:endParaRPr lang="en-US" altLang="x-none"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9810" name="Rectangle 8"/>
          <p:cNvSpPr txBox="1">
            <a:spLocks noGrp="1"/>
          </p:cNvSpPr>
          <p:nvPr>
            <p:ph type="sldNum" sz="quarter"/>
          </p:nvPr>
        </p:nvSpPr>
        <p:spPr>
          <a:xfrm>
            <a:off x="4398963" y="9555163"/>
            <a:ext cx="3368675" cy="498475"/>
          </a:xfrm>
          <a:prstGeom prst="rect">
            <a:avLst/>
          </a:prstGeom>
          <a:noFill/>
          <a:ln w="9525">
            <a:noFill/>
          </a:ln>
        </p:spPr>
        <p:txBody>
          <a:bodyPr vert="horz" wrap="square" lIns="0" tIns="0" rIns="0" bIns="0" anchor="b"/>
          <a:lstStyle/>
          <a:p>
            <a:pPr lvl="0" algn="r">
              <a:lnSpc>
                <a:spcPct val="95000"/>
              </a:lnSpc>
              <a:buClrTx/>
              <a:buSzPct val="100000"/>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solidFill>
                  <a:srgbClr val="000000"/>
                </a:solidFill>
                <a:latin typeface="Times New Roman" panose="02020603050405020304" pitchFamily="18" charset="0"/>
              </a:rPr>
            </a:fld>
            <a:endParaRPr lang="en-US" altLang="x-none" sz="1400" dirty="0">
              <a:solidFill>
                <a:srgbClr val="000000"/>
              </a:solidFill>
              <a:latin typeface="Times New Roman" panose="02020603050405020304" pitchFamily="18" charset="0"/>
            </a:endParaRPr>
          </a:p>
        </p:txBody>
      </p:sp>
      <p:sp>
        <p:nvSpPr>
          <p:cNvPr id="119811" name="Text Box 1"/>
          <p:cNvSpPr txBox="1"/>
          <p:nvPr/>
        </p:nvSpPr>
        <p:spPr>
          <a:xfrm>
            <a:off x="4398963" y="9555163"/>
            <a:ext cx="3370262" cy="500062"/>
          </a:xfrm>
          <a:prstGeom prst="rect">
            <a:avLst/>
          </a:prstGeom>
          <a:noFill/>
          <a:ln w="9525">
            <a:noFill/>
          </a:ln>
        </p:spPr>
        <p:txBody>
          <a:bodyPr lIns="0" tIns="0" rIns="0" bIns="0" anchor="b"/>
          <a:lstStyle/>
          <a:p>
            <a:pPr lvl="0" algn="r" defTabSz="457200">
              <a:lnSpc>
                <a:spcPct val="95000"/>
              </a:lnSpc>
              <a:buClrTx/>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latin typeface="Arial" panose="020B0604020202020204" pitchFamily="34" charset="0"/>
              </a:rPr>
            </a:fld>
            <a:endParaRPr lang="en-US" altLang="x-none" sz="1400" dirty="0">
              <a:latin typeface="Arial" panose="020B0604020202020204" pitchFamily="34" charset="0"/>
            </a:endParaRPr>
          </a:p>
        </p:txBody>
      </p:sp>
      <p:sp>
        <p:nvSpPr>
          <p:cNvPr id="119812" name="Rectangle 2"/>
          <p:cNvSpPr>
            <a:spLocks noGrp="1" noRot="1" noChangeAspect="1" noTextEdit="1"/>
          </p:cNvSpPr>
          <p:nvPr>
            <p:ph type="sldImg"/>
          </p:nvPr>
        </p:nvSpPr>
        <p:spPr>
          <a:xfrm>
            <a:off x="533400" y="763588"/>
            <a:ext cx="6705600" cy="3771900"/>
          </a:xfrm>
          <a:solidFill>
            <a:srgbClr val="FFFFFF"/>
          </a:solidFill>
          <a:ln>
            <a:solidFill>
              <a:srgbClr val="000000"/>
            </a:solidFill>
            <a:miter/>
          </a:ln>
        </p:spPr>
      </p:sp>
      <p:sp>
        <p:nvSpPr>
          <p:cNvPr id="119813" name="Rectangle 3"/>
          <p:cNvSpPr>
            <a:spLocks noGrp="1"/>
          </p:cNvSpPr>
          <p:nvPr>
            <p:ph type="body"/>
          </p:nvPr>
        </p:nvSpPr>
        <p:spPr>
          <a:xfrm>
            <a:off x="777875" y="4776788"/>
            <a:ext cx="6218238" cy="4525962"/>
          </a:xfrm>
        </p:spPr>
        <p:txBody>
          <a:bodyPr wrap="none" lIns="0" tIns="0" rIns="0" bIns="0" anchor="ctr"/>
          <a:lstStyle/>
          <a:p>
            <a:pPr lvl="0"/>
            <a:endParaRPr lang="en-US" altLang="x-none"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1858" name="Rectangle 8"/>
          <p:cNvSpPr txBox="1">
            <a:spLocks noGrp="1"/>
          </p:cNvSpPr>
          <p:nvPr>
            <p:ph type="sldNum" sz="quarter"/>
          </p:nvPr>
        </p:nvSpPr>
        <p:spPr>
          <a:xfrm>
            <a:off x="4398963" y="9555163"/>
            <a:ext cx="3368675" cy="498475"/>
          </a:xfrm>
          <a:prstGeom prst="rect">
            <a:avLst/>
          </a:prstGeom>
          <a:noFill/>
          <a:ln w="9525">
            <a:noFill/>
          </a:ln>
        </p:spPr>
        <p:txBody>
          <a:bodyPr vert="horz" wrap="square" lIns="0" tIns="0" rIns="0" bIns="0" anchor="b"/>
          <a:lstStyle/>
          <a:p>
            <a:pPr lvl="0" algn="r">
              <a:lnSpc>
                <a:spcPct val="95000"/>
              </a:lnSpc>
              <a:buClrTx/>
              <a:buSzPct val="100000"/>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solidFill>
                  <a:srgbClr val="000000"/>
                </a:solidFill>
                <a:latin typeface="Times New Roman" panose="02020603050405020304" pitchFamily="18" charset="0"/>
              </a:rPr>
            </a:fld>
            <a:endParaRPr lang="en-US" altLang="x-none" sz="1400" dirty="0">
              <a:solidFill>
                <a:srgbClr val="000000"/>
              </a:solidFill>
              <a:latin typeface="Times New Roman" panose="02020603050405020304" pitchFamily="18" charset="0"/>
            </a:endParaRPr>
          </a:p>
        </p:txBody>
      </p:sp>
      <p:sp>
        <p:nvSpPr>
          <p:cNvPr id="121859" name="Text Box 1"/>
          <p:cNvSpPr txBox="1"/>
          <p:nvPr/>
        </p:nvSpPr>
        <p:spPr>
          <a:xfrm>
            <a:off x="4398963" y="9555163"/>
            <a:ext cx="3370262" cy="500062"/>
          </a:xfrm>
          <a:prstGeom prst="rect">
            <a:avLst/>
          </a:prstGeom>
          <a:noFill/>
          <a:ln w="9525">
            <a:noFill/>
          </a:ln>
        </p:spPr>
        <p:txBody>
          <a:bodyPr lIns="0" tIns="0" rIns="0" bIns="0" anchor="b"/>
          <a:lstStyle/>
          <a:p>
            <a:pPr lvl="0" algn="r" defTabSz="457200">
              <a:lnSpc>
                <a:spcPct val="95000"/>
              </a:lnSpc>
              <a:buClrTx/>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latin typeface="Arial" panose="020B0604020202020204" pitchFamily="34" charset="0"/>
              </a:rPr>
            </a:fld>
            <a:endParaRPr lang="en-US" altLang="x-none" sz="1400" dirty="0">
              <a:latin typeface="Arial" panose="020B0604020202020204" pitchFamily="34" charset="0"/>
            </a:endParaRPr>
          </a:p>
        </p:txBody>
      </p:sp>
      <p:sp>
        <p:nvSpPr>
          <p:cNvPr id="121860" name="Rectangle 2"/>
          <p:cNvSpPr>
            <a:spLocks noGrp="1" noRot="1" noChangeAspect="1" noTextEdit="1"/>
          </p:cNvSpPr>
          <p:nvPr>
            <p:ph type="sldImg"/>
          </p:nvPr>
        </p:nvSpPr>
        <p:spPr>
          <a:xfrm>
            <a:off x="533400" y="763588"/>
            <a:ext cx="6705600" cy="3771900"/>
          </a:xfrm>
          <a:solidFill>
            <a:srgbClr val="FFFFFF"/>
          </a:solidFill>
          <a:ln>
            <a:solidFill>
              <a:srgbClr val="000000"/>
            </a:solidFill>
            <a:miter/>
          </a:ln>
        </p:spPr>
      </p:sp>
      <p:sp>
        <p:nvSpPr>
          <p:cNvPr id="121861" name="Rectangle 3"/>
          <p:cNvSpPr>
            <a:spLocks noGrp="1"/>
          </p:cNvSpPr>
          <p:nvPr>
            <p:ph type="body"/>
          </p:nvPr>
        </p:nvSpPr>
        <p:spPr>
          <a:xfrm>
            <a:off x="777875" y="4776788"/>
            <a:ext cx="6218238" cy="4525962"/>
          </a:xfrm>
        </p:spPr>
        <p:txBody>
          <a:bodyPr wrap="none" lIns="0" tIns="0" rIns="0" bIns="0" anchor="ctr"/>
          <a:lstStyle/>
          <a:p>
            <a:pPr lvl="0"/>
            <a:endParaRPr lang="en-US" altLang="x-none"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3906" name="Rectangle 8"/>
          <p:cNvSpPr txBox="1">
            <a:spLocks noGrp="1"/>
          </p:cNvSpPr>
          <p:nvPr>
            <p:ph type="sldNum" sz="quarter"/>
          </p:nvPr>
        </p:nvSpPr>
        <p:spPr>
          <a:xfrm>
            <a:off x="4398963" y="9555163"/>
            <a:ext cx="3368675" cy="498475"/>
          </a:xfrm>
          <a:prstGeom prst="rect">
            <a:avLst/>
          </a:prstGeom>
          <a:noFill/>
          <a:ln w="9525">
            <a:noFill/>
          </a:ln>
        </p:spPr>
        <p:txBody>
          <a:bodyPr vert="horz" wrap="square" lIns="0" tIns="0" rIns="0" bIns="0" anchor="b"/>
          <a:lstStyle/>
          <a:p>
            <a:pPr lvl="0" algn="r">
              <a:lnSpc>
                <a:spcPct val="95000"/>
              </a:lnSpc>
              <a:buClrTx/>
              <a:buSzPct val="100000"/>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solidFill>
                  <a:srgbClr val="000000"/>
                </a:solidFill>
                <a:latin typeface="Times New Roman" panose="02020603050405020304" pitchFamily="18" charset="0"/>
              </a:rPr>
            </a:fld>
            <a:endParaRPr lang="en-US" altLang="x-none" sz="1400" dirty="0">
              <a:solidFill>
                <a:srgbClr val="000000"/>
              </a:solidFill>
              <a:latin typeface="Times New Roman" panose="02020603050405020304" pitchFamily="18" charset="0"/>
            </a:endParaRPr>
          </a:p>
        </p:txBody>
      </p:sp>
      <p:sp>
        <p:nvSpPr>
          <p:cNvPr id="123907" name="Text Box 1"/>
          <p:cNvSpPr txBox="1"/>
          <p:nvPr/>
        </p:nvSpPr>
        <p:spPr>
          <a:xfrm>
            <a:off x="4398963" y="9555163"/>
            <a:ext cx="3370262" cy="500062"/>
          </a:xfrm>
          <a:prstGeom prst="rect">
            <a:avLst/>
          </a:prstGeom>
          <a:noFill/>
          <a:ln w="9525">
            <a:noFill/>
          </a:ln>
        </p:spPr>
        <p:txBody>
          <a:bodyPr lIns="0" tIns="0" rIns="0" bIns="0" anchor="b"/>
          <a:lstStyle/>
          <a:p>
            <a:pPr lvl="0" algn="r" defTabSz="457200">
              <a:lnSpc>
                <a:spcPct val="95000"/>
              </a:lnSpc>
              <a:buClrTx/>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latin typeface="Arial" panose="020B0604020202020204" pitchFamily="34" charset="0"/>
              </a:rPr>
            </a:fld>
            <a:endParaRPr lang="en-US" altLang="x-none" sz="1400" dirty="0">
              <a:latin typeface="Arial" panose="020B0604020202020204" pitchFamily="34" charset="0"/>
            </a:endParaRPr>
          </a:p>
        </p:txBody>
      </p:sp>
      <p:sp>
        <p:nvSpPr>
          <p:cNvPr id="123908" name="Rectangle 2"/>
          <p:cNvSpPr>
            <a:spLocks noGrp="1" noRot="1" noChangeAspect="1" noTextEdit="1"/>
          </p:cNvSpPr>
          <p:nvPr>
            <p:ph type="sldImg"/>
          </p:nvPr>
        </p:nvSpPr>
        <p:spPr>
          <a:xfrm>
            <a:off x="533400" y="763588"/>
            <a:ext cx="6705600" cy="3771900"/>
          </a:xfrm>
          <a:solidFill>
            <a:srgbClr val="FFFFFF"/>
          </a:solidFill>
          <a:ln>
            <a:solidFill>
              <a:srgbClr val="000000"/>
            </a:solidFill>
            <a:miter/>
          </a:ln>
        </p:spPr>
      </p:sp>
      <p:sp>
        <p:nvSpPr>
          <p:cNvPr id="123909" name="Rectangle 3"/>
          <p:cNvSpPr>
            <a:spLocks noGrp="1"/>
          </p:cNvSpPr>
          <p:nvPr>
            <p:ph type="body"/>
          </p:nvPr>
        </p:nvSpPr>
        <p:spPr>
          <a:xfrm>
            <a:off x="777875" y="4776788"/>
            <a:ext cx="6218238" cy="4525962"/>
          </a:xfrm>
        </p:spPr>
        <p:txBody>
          <a:bodyPr wrap="none" lIns="0" tIns="0" rIns="0" bIns="0" anchor="ctr"/>
          <a:lstStyle/>
          <a:p>
            <a:pPr lvl="0"/>
            <a:endParaRPr lang="en-US" altLang="x-none"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64"/>
        <p:cNvGrpSpPr/>
        <p:nvPr/>
      </p:nvGrpSpPr>
      <p:grpSpPr>
        <a:xfrm>
          <a:off x="0" y="0"/>
          <a:ext cx="0" cy="0"/>
          <a:chOff x="0" y="0"/>
          <a:chExt cx="0" cy="0"/>
        </a:xfrm>
      </p:grpSpPr>
      <p:sp>
        <p:nvSpPr>
          <p:cNvPr id="65" name="Google Shape;65;g676408ba6475d7e2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676408ba6475d7e2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5954" name="Rectangle 8"/>
          <p:cNvSpPr txBox="1">
            <a:spLocks noGrp="1"/>
          </p:cNvSpPr>
          <p:nvPr>
            <p:ph type="sldNum" sz="quarter"/>
          </p:nvPr>
        </p:nvSpPr>
        <p:spPr>
          <a:xfrm>
            <a:off x="4398963" y="9555163"/>
            <a:ext cx="3368675" cy="498475"/>
          </a:xfrm>
          <a:prstGeom prst="rect">
            <a:avLst/>
          </a:prstGeom>
          <a:noFill/>
          <a:ln w="9525">
            <a:noFill/>
          </a:ln>
        </p:spPr>
        <p:txBody>
          <a:bodyPr vert="horz" wrap="square" lIns="0" tIns="0" rIns="0" bIns="0" anchor="b"/>
          <a:lstStyle/>
          <a:p>
            <a:pPr lvl="0" algn="r">
              <a:lnSpc>
                <a:spcPct val="95000"/>
              </a:lnSpc>
              <a:buClrTx/>
              <a:buSzPct val="100000"/>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solidFill>
                  <a:srgbClr val="000000"/>
                </a:solidFill>
                <a:latin typeface="Times New Roman" panose="02020603050405020304" pitchFamily="18" charset="0"/>
              </a:rPr>
            </a:fld>
            <a:endParaRPr lang="en-US" altLang="x-none" sz="1400" dirty="0">
              <a:solidFill>
                <a:srgbClr val="000000"/>
              </a:solidFill>
              <a:latin typeface="Times New Roman" panose="02020603050405020304" pitchFamily="18" charset="0"/>
            </a:endParaRPr>
          </a:p>
        </p:txBody>
      </p:sp>
      <p:sp>
        <p:nvSpPr>
          <p:cNvPr id="125955" name="Text Box 1"/>
          <p:cNvSpPr txBox="1"/>
          <p:nvPr/>
        </p:nvSpPr>
        <p:spPr>
          <a:xfrm>
            <a:off x="4398963" y="9555163"/>
            <a:ext cx="3370262" cy="500062"/>
          </a:xfrm>
          <a:prstGeom prst="rect">
            <a:avLst/>
          </a:prstGeom>
          <a:noFill/>
          <a:ln w="9525">
            <a:noFill/>
          </a:ln>
        </p:spPr>
        <p:txBody>
          <a:bodyPr lIns="0" tIns="0" rIns="0" bIns="0" anchor="b"/>
          <a:lstStyle/>
          <a:p>
            <a:pPr lvl="0" algn="r" defTabSz="457200">
              <a:lnSpc>
                <a:spcPct val="95000"/>
              </a:lnSpc>
              <a:buClrTx/>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latin typeface="Arial" panose="020B0604020202020204" pitchFamily="34" charset="0"/>
              </a:rPr>
            </a:fld>
            <a:endParaRPr lang="en-US" altLang="x-none" sz="1400" dirty="0">
              <a:latin typeface="Arial" panose="020B0604020202020204" pitchFamily="34" charset="0"/>
            </a:endParaRPr>
          </a:p>
        </p:txBody>
      </p:sp>
      <p:sp>
        <p:nvSpPr>
          <p:cNvPr id="125956" name="Rectangle 2"/>
          <p:cNvSpPr>
            <a:spLocks noGrp="1" noRot="1" noChangeAspect="1" noTextEdit="1"/>
          </p:cNvSpPr>
          <p:nvPr>
            <p:ph type="sldImg"/>
          </p:nvPr>
        </p:nvSpPr>
        <p:spPr>
          <a:xfrm>
            <a:off x="533400" y="763588"/>
            <a:ext cx="6705600" cy="3771900"/>
          </a:xfrm>
          <a:solidFill>
            <a:srgbClr val="FFFFFF"/>
          </a:solidFill>
          <a:ln>
            <a:solidFill>
              <a:srgbClr val="000000"/>
            </a:solidFill>
            <a:miter/>
          </a:ln>
        </p:spPr>
      </p:sp>
      <p:sp>
        <p:nvSpPr>
          <p:cNvPr id="125957" name="Rectangle 3"/>
          <p:cNvSpPr>
            <a:spLocks noGrp="1"/>
          </p:cNvSpPr>
          <p:nvPr>
            <p:ph type="body"/>
          </p:nvPr>
        </p:nvSpPr>
        <p:spPr>
          <a:xfrm>
            <a:off x="777875" y="4776788"/>
            <a:ext cx="6218238" cy="4525962"/>
          </a:xfrm>
        </p:spPr>
        <p:txBody>
          <a:bodyPr wrap="none" lIns="0" tIns="0" rIns="0" bIns="0" anchor="ctr"/>
          <a:lstStyle/>
          <a:p>
            <a:pPr lvl="0"/>
            <a:endParaRPr lang="en-US" altLang="x-none"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8002" name="Rectangle 8"/>
          <p:cNvSpPr txBox="1">
            <a:spLocks noGrp="1"/>
          </p:cNvSpPr>
          <p:nvPr>
            <p:ph type="sldNum" sz="quarter"/>
          </p:nvPr>
        </p:nvSpPr>
        <p:spPr>
          <a:xfrm>
            <a:off x="4398963" y="9555163"/>
            <a:ext cx="3368675" cy="498475"/>
          </a:xfrm>
          <a:prstGeom prst="rect">
            <a:avLst/>
          </a:prstGeom>
          <a:noFill/>
          <a:ln w="9525">
            <a:noFill/>
          </a:ln>
        </p:spPr>
        <p:txBody>
          <a:bodyPr vert="horz" wrap="square" lIns="0" tIns="0" rIns="0" bIns="0" anchor="b"/>
          <a:lstStyle/>
          <a:p>
            <a:pPr lvl="0" algn="r">
              <a:lnSpc>
                <a:spcPct val="95000"/>
              </a:lnSpc>
              <a:buClrTx/>
              <a:buSzPct val="100000"/>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solidFill>
                  <a:srgbClr val="000000"/>
                </a:solidFill>
                <a:latin typeface="Times New Roman" panose="02020603050405020304" pitchFamily="18" charset="0"/>
              </a:rPr>
            </a:fld>
            <a:endParaRPr lang="en-US" altLang="x-none" sz="1400" dirty="0">
              <a:solidFill>
                <a:srgbClr val="000000"/>
              </a:solidFill>
              <a:latin typeface="Times New Roman" panose="02020603050405020304" pitchFamily="18" charset="0"/>
            </a:endParaRPr>
          </a:p>
        </p:txBody>
      </p:sp>
      <p:sp>
        <p:nvSpPr>
          <p:cNvPr id="128003" name="Text Box 1"/>
          <p:cNvSpPr txBox="1"/>
          <p:nvPr/>
        </p:nvSpPr>
        <p:spPr>
          <a:xfrm>
            <a:off x="4398963" y="9555163"/>
            <a:ext cx="3370262" cy="500062"/>
          </a:xfrm>
          <a:prstGeom prst="rect">
            <a:avLst/>
          </a:prstGeom>
          <a:noFill/>
          <a:ln w="9525">
            <a:noFill/>
          </a:ln>
        </p:spPr>
        <p:txBody>
          <a:bodyPr lIns="0" tIns="0" rIns="0" bIns="0" anchor="b"/>
          <a:lstStyle/>
          <a:p>
            <a:pPr lvl="0" algn="r" defTabSz="457200">
              <a:lnSpc>
                <a:spcPct val="95000"/>
              </a:lnSpc>
              <a:buClrTx/>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latin typeface="Arial" panose="020B0604020202020204" pitchFamily="34" charset="0"/>
              </a:rPr>
            </a:fld>
            <a:endParaRPr lang="en-US" altLang="x-none" sz="1400" dirty="0">
              <a:latin typeface="Arial" panose="020B0604020202020204" pitchFamily="34" charset="0"/>
            </a:endParaRPr>
          </a:p>
        </p:txBody>
      </p:sp>
      <p:sp>
        <p:nvSpPr>
          <p:cNvPr id="128004" name="Rectangle 2"/>
          <p:cNvSpPr>
            <a:spLocks noGrp="1" noRot="1" noChangeAspect="1" noTextEdit="1"/>
          </p:cNvSpPr>
          <p:nvPr>
            <p:ph type="sldImg"/>
          </p:nvPr>
        </p:nvSpPr>
        <p:spPr>
          <a:xfrm>
            <a:off x="533400" y="763588"/>
            <a:ext cx="6705600" cy="3771900"/>
          </a:xfrm>
          <a:solidFill>
            <a:srgbClr val="FFFFFF"/>
          </a:solidFill>
          <a:ln>
            <a:solidFill>
              <a:srgbClr val="000000"/>
            </a:solidFill>
            <a:miter/>
          </a:ln>
        </p:spPr>
      </p:sp>
      <p:sp>
        <p:nvSpPr>
          <p:cNvPr id="128005" name="Rectangle 3"/>
          <p:cNvSpPr>
            <a:spLocks noGrp="1"/>
          </p:cNvSpPr>
          <p:nvPr>
            <p:ph type="body"/>
          </p:nvPr>
        </p:nvSpPr>
        <p:spPr>
          <a:xfrm>
            <a:off x="777875" y="4776788"/>
            <a:ext cx="6218238" cy="4525962"/>
          </a:xfrm>
        </p:spPr>
        <p:txBody>
          <a:bodyPr wrap="none" lIns="0" tIns="0" rIns="0" bIns="0" anchor="ctr"/>
          <a:lstStyle/>
          <a:p>
            <a:pPr lvl="0"/>
            <a:endParaRPr lang="en-US" altLang="x-none"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0050" name="Rectangle 8"/>
          <p:cNvSpPr txBox="1">
            <a:spLocks noGrp="1"/>
          </p:cNvSpPr>
          <p:nvPr>
            <p:ph type="sldNum" sz="quarter"/>
          </p:nvPr>
        </p:nvSpPr>
        <p:spPr>
          <a:xfrm>
            <a:off x="4398963" y="9555163"/>
            <a:ext cx="3368675" cy="498475"/>
          </a:xfrm>
          <a:prstGeom prst="rect">
            <a:avLst/>
          </a:prstGeom>
          <a:noFill/>
          <a:ln w="9525">
            <a:noFill/>
          </a:ln>
        </p:spPr>
        <p:txBody>
          <a:bodyPr vert="horz" wrap="square" lIns="0" tIns="0" rIns="0" bIns="0" anchor="b"/>
          <a:lstStyle/>
          <a:p>
            <a:pPr lvl="0" algn="r">
              <a:lnSpc>
                <a:spcPct val="95000"/>
              </a:lnSpc>
              <a:buClrTx/>
              <a:buSzPct val="100000"/>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solidFill>
                  <a:srgbClr val="000000"/>
                </a:solidFill>
                <a:latin typeface="Times New Roman" panose="02020603050405020304" pitchFamily="18" charset="0"/>
              </a:rPr>
            </a:fld>
            <a:endParaRPr lang="en-US" altLang="x-none" sz="1400" dirty="0">
              <a:solidFill>
                <a:srgbClr val="000000"/>
              </a:solidFill>
              <a:latin typeface="Times New Roman" panose="02020603050405020304" pitchFamily="18" charset="0"/>
            </a:endParaRPr>
          </a:p>
        </p:txBody>
      </p:sp>
      <p:sp>
        <p:nvSpPr>
          <p:cNvPr id="130051" name="Text Box 1"/>
          <p:cNvSpPr txBox="1"/>
          <p:nvPr/>
        </p:nvSpPr>
        <p:spPr>
          <a:xfrm>
            <a:off x="4398963" y="9555163"/>
            <a:ext cx="3370262" cy="500062"/>
          </a:xfrm>
          <a:prstGeom prst="rect">
            <a:avLst/>
          </a:prstGeom>
          <a:noFill/>
          <a:ln w="9525">
            <a:noFill/>
          </a:ln>
        </p:spPr>
        <p:txBody>
          <a:bodyPr lIns="0" tIns="0" rIns="0" bIns="0" anchor="b"/>
          <a:lstStyle/>
          <a:p>
            <a:pPr lvl="0" algn="r" defTabSz="457200">
              <a:lnSpc>
                <a:spcPct val="95000"/>
              </a:lnSpc>
              <a:buClrTx/>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latin typeface="Arial" panose="020B0604020202020204" pitchFamily="34" charset="0"/>
              </a:rPr>
            </a:fld>
            <a:endParaRPr lang="en-US" altLang="x-none" sz="1400" dirty="0">
              <a:latin typeface="Arial" panose="020B0604020202020204" pitchFamily="34" charset="0"/>
            </a:endParaRPr>
          </a:p>
        </p:txBody>
      </p:sp>
      <p:sp>
        <p:nvSpPr>
          <p:cNvPr id="130052" name="Rectangle 2"/>
          <p:cNvSpPr>
            <a:spLocks noGrp="1" noRot="1" noChangeAspect="1" noTextEdit="1"/>
          </p:cNvSpPr>
          <p:nvPr>
            <p:ph type="sldImg"/>
          </p:nvPr>
        </p:nvSpPr>
        <p:spPr>
          <a:xfrm>
            <a:off x="533400" y="763588"/>
            <a:ext cx="6705600" cy="3771900"/>
          </a:xfrm>
          <a:solidFill>
            <a:srgbClr val="FFFFFF"/>
          </a:solidFill>
          <a:ln>
            <a:solidFill>
              <a:srgbClr val="000000"/>
            </a:solidFill>
            <a:miter/>
          </a:ln>
        </p:spPr>
      </p:sp>
      <p:sp>
        <p:nvSpPr>
          <p:cNvPr id="130053" name="Rectangle 3"/>
          <p:cNvSpPr>
            <a:spLocks noGrp="1"/>
          </p:cNvSpPr>
          <p:nvPr>
            <p:ph type="body"/>
          </p:nvPr>
        </p:nvSpPr>
        <p:spPr>
          <a:xfrm>
            <a:off x="777875" y="4776788"/>
            <a:ext cx="6218238" cy="4525962"/>
          </a:xfrm>
        </p:spPr>
        <p:txBody>
          <a:bodyPr wrap="none" lIns="0" tIns="0" rIns="0" bIns="0" anchor="ctr"/>
          <a:lstStyle/>
          <a:p>
            <a:pPr lvl="0"/>
            <a:endParaRPr lang="en-US" altLang="x-none"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2098" name="Rectangle 8"/>
          <p:cNvSpPr txBox="1">
            <a:spLocks noGrp="1"/>
          </p:cNvSpPr>
          <p:nvPr>
            <p:ph type="sldNum" sz="quarter"/>
          </p:nvPr>
        </p:nvSpPr>
        <p:spPr>
          <a:xfrm>
            <a:off x="4398963" y="9555163"/>
            <a:ext cx="3368675" cy="498475"/>
          </a:xfrm>
          <a:prstGeom prst="rect">
            <a:avLst/>
          </a:prstGeom>
          <a:noFill/>
          <a:ln w="9525">
            <a:noFill/>
          </a:ln>
        </p:spPr>
        <p:txBody>
          <a:bodyPr vert="horz" wrap="square" lIns="0" tIns="0" rIns="0" bIns="0" anchor="b"/>
          <a:lstStyle/>
          <a:p>
            <a:pPr lvl="0" algn="r">
              <a:lnSpc>
                <a:spcPct val="95000"/>
              </a:lnSpc>
              <a:buClrTx/>
              <a:buSzPct val="100000"/>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solidFill>
                  <a:srgbClr val="000000"/>
                </a:solidFill>
                <a:latin typeface="Times New Roman" panose="02020603050405020304" pitchFamily="18" charset="0"/>
              </a:rPr>
            </a:fld>
            <a:endParaRPr lang="en-US" altLang="x-none" sz="1400" dirty="0">
              <a:solidFill>
                <a:srgbClr val="000000"/>
              </a:solidFill>
              <a:latin typeface="Times New Roman" panose="02020603050405020304" pitchFamily="18" charset="0"/>
            </a:endParaRPr>
          </a:p>
        </p:txBody>
      </p:sp>
      <p:sp>
        <p:nvSpPr>
          <p:cNvPr id="132099" name="Text Box 1"/>
          <p:cNvSpPr txBox="1"/>
          <p:nvPr/>
        </p:nvSpPr>
        <p:spPr>
          <a:xfrm>
            <a:off x="4398963" y="9555163"/>
            <a:ext cx="3370262" cy="500062"/>
          </a:xfrm>
          <a:prstGeom prst="rect">
            <a:avLst/>
          </a:prstGeom>
          <a:noFill/>
          <a:ln w="9525">
            <a:noFill/>
          </a:ln>
        </p:spPr>
        <p:txBody>
          <a:bodyPr lIns="0" tIns="0" rIns="0" bIns="0" anchor="b"/>
          <a:lstStyle/>
          <a:p>
            <a:pPr lvl="0" algn="r" defTabSz="457200">
              <a:lnSpc>
                <a:spcPct val="95000"/>
              </a:lnSpc>
              <a:buClrTx/>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latin typeface="Arial" panose="020B0604020202020204" pitchFamily="34" charset="0"/>
              </a:rPr>
            </a:fld>
            <a:endParaRPr lang="en-US" altLang="x-none" sz="1400" dirty="0">
              <a:latin typeface="Arial" panose="020B0604020202020204" pitchFamily="34" charset="0"/>
            </a:endParaRPr>
          </a:p>
        </p:txBody>
      </p:sp>
      <p:sp>
        <p:nvSpPr>
          <p:cNvPr id="132100" name="Rectangle 2"/>
          <p:cNvSpPr>
            <a:spLocks noGrp="1" noRot="1" noChangeAspect="1" noTextEdit="1"/>
          </p:cNvSpPr>
          <p:nvPr>
            <p:ph type="sldImg"/>
          </p:nvPr>
        </p:nvSpPr>
        <p:spPr>
          <a:xfrm>
            <a:off x="533400" y="763588"/>
            <a:ext cx="6705600" cy="3771900"/>
          </a:xfrm>
          <a:solidFill>
            <a:srgbClr val="FFFFFF"/>
          </a:solidFill>
          <a:ln>
            <a:solidFill>
              <a:srgbClr val="000000"/>
            </a:solidFill>
            <a:miter/>
          </a:ln>
        </p:spPr>
      </p:sp>
      <p:sp>
        <p:nvSpPr>
          <p:cNvPr id="132101" name="Rectangle 3"/>
          <p:cNvSpPr>
            <a:spLocks noGrp="1"/>
          </p:cNvSpPr>
          <p:nvPr>
            <p:ph type="body"/>
          </p:nvPr>
        </p:nvSpPr>
        <p:spPr>
          <a:xfrm>
            <a:off x="777875" y="4776788"/>
            <a:ext cx="6218238" cy="4525962"/>
          </a:xfrm>
        </p:spPr>
        <p:txBody>
          <a:bodyPr wrap="none" lIns="0" tIns="0" rIns="0" bIns="0" anchor="ctr"/>
          <a:lstStyle/>
          <a:p>
            <a:pPr lvl="0"/>
            <a:endParaRPr lang="en-US" altLang="x-none"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4146" name="Rectangle 8"/>
          <p:cNvSpPr txBox="1">
            <a:spLocks noGrp="1"/>
          </p:cNvSpPr>
          <p:nvPr>
            <p:ph type="sldNum" sz="quarter"/>
          </p:nvPr>
        </p:nvSpPr>
        <p:spPr>
          <a:xfrm>
            <a:off x="4398963" y="9555163"/>
            <a:ext cx="3368675" cy="498475"/>
          </a:xfrm>
          <a:prstGeom prst="rect">
            <a:avLst/>
          </a:prstGeom>
          <a:noFill/>
          <a:ln w="9525">
            <a:noFill/>
          </a:ln>
        </p:spPr>
        <p:txBody>
          <a:bodyPr vert="horz" wrap="square" lIns="0" tIns="0" rIns="0" bIns="0" anchor="b"/>
          <a:lstStyle/>
          <a:p>
            <a:pPr lvl="0" algn="r">
              <a:lnSpc>
                <a:spcPct val="95000"/>
              </a:lnSpc>
              <a:buClrTx/>
              <a:buSzPct val="100000"/>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solidFill>
                  <a:srgbClr val="000000"/>
                </a:solidFill>
                <a:latin typeface="Times New Roman" panose="02020603050405020304" pitchFamily="18" charset="0"/>
              </a:rPr>
            </a:fld>
            <a:endParaRPr lang="en-US" altLang="x-none" sz="1400" dirty="0">
              <a:solidFill>
                <a:srgbClr val="000000"/>
              </a:solidFill>
              <a:latin typeface="Times New Roman" panose="02020603050405020304" pitchFamily="18" charset="0"/>
            </a:endParaRPr>
          </a:p>
        </p:txBody>
      </p:sp>
      <p:sp>
        <p:nvSpPr>
          <p:cNvPr id="134147" name="Text Box 1"/>
          <p:cNvSpPr txBox="1"/>
          <p:nvPr/>
        </p:nvSpPr>
        <p:spPr>
          <a:xfrm>
            <a:off x="4398963" y="9555163"/>
            <a:ext cx="3370262" cy="500062"/>
          </a:xfrm>
          <a:prstGeom prst="rect">
            <a:avLst/>
          </a:prstGeom>
          <a:noFill/>
          <a:ln w="9525">
            <a:noFill/>
          </a:ln>
        </p:spPr>
        <p:txBody>
          <a:bodyPr lIns="0" tIns="0" rIns="0" bIns="0" anchor="b"/>
          <a:lstStyle/>
          <a:p>
            <a:pPr lvl="0" algn="r" defTabSz="457200">
              <a:lnSpc>
                <a:spcPct val="95000"/>
              </a:lnSpc>
              <a:buClrTx/>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latin typeface="Arial" panose="020B0604020202020204" pitchFamily="34" charset="0"/>
              </a:rPr>
            </a:fld>
            <a:endParaRPr lang="en-US" altLang="x-none" sz="1400" dirty="0">
              <a:latin typeface="Arial" panose="020B0604020202020204" pitchFamily="34" charset="0"/>
            </a:endParaRPr>
          </a:p>
        </p:txBody>
      </p:sp>
      <p:sp>
        <p:nvSpPr>
          <p:cNvPr id="134148" name="Rectangle 2"/>
          <p:cNvSpPr>
            <a:spLocks noGrp="1" noRot="1" noChangeAspect="1" noTextEdit="1"/>
          </p:cNvSpPr>
          <p:nvPr>
            <p:ph type="sldImg"/>
          </p:nvPr>
        </p:nvSpPr>
        <p:spPr>
          <a:xfrm>
            <a:off x="533400" y="763588"/>
            <a:ext cx="6705600" cy="3771900"/>
          </a:xfrm>
          <a:solidFill>
            <a:srgbClr val="FFFFFF"/>
          </a:solidFill>
          <a:ln>
            <a:solidFill>
              <a:srgbClr val="000000"/>
            </a:solidFill>
            <a:miter/>
          </a:ln>
        </p:spPr>
      </p:sp>
      <p:sp>
        <p:nvSpPr>
          <p:cNvPr id="134149" name="Rectangle 3"/>
          <p:cNvSpPr>
            <a:spLocks noGrp="1"/>
          </p:cNvSpPr>
          <p:nvPr>
            <p:ph type="body"/>
          </p:nvPr>
        </p:nvSpPr>
        <p:spPr>
          <a:xfrm>
            <a:off x="777875" y="4776788"/>
            <a:ext cx="6218238" cy="4525962"/>
          </a:xfrm>
        </p:spPr>
        <p:txBody>
          <a:bodyPr wrap="none" lIns="0" tIns="0" rIns="0" bIns="0" anchor="ctr"/>
          <a:lstStyle/>
          <a:p>
            <a:pPr lvl="0"/>
            <a:endParaRPr lang="en-US" altLang="x-none"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6194" name="Rectangle 8"/>
          <p:cNvSpPr txBox="1">
            <a:spLocks noGrp="1"/>
          </p:cNvSpPr>
          <p:nvPr>
            <p:ph type="sldNum" sz="quarter"/>
          </p:nvPr>
        </p:nvSpPr>
        <p:spPr>
          <a:xfrm>
            <a:off x="4398963" y="9555163"/>
            <a:ext cx="3368675" cy="498475"/>
          </a:xfrm>
          <a:prstGeom prst="rect">
            <a:avLst/>
          </a:prstGeom>
          <a:noFill/>
          <a:ln w="9525">
            <a:noFill/>
          </a:ln>
        </p:spPr>
        <p:txBody>
          <a:bodyPr vert="horz" wrap="square" lIns="0" tIns="0" rIns="0" bIns="0" anchor="b"/>
          <a:lstStyle/>
          <a:p>
            <a:pPr lvl="0" algn="r">
              <a:lnSpc>
                <a:spcPct val="95000"/>
              </a:lnSpc>
              <a:buClrTx/>
              <a:buSzPct val="100000"/>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solidFill>
                  <a:srgbClr val="000000"/>
                </a:solidFill>
                <a:latin typeface="Times New Roman" panose="02020603050405020304" pitchFamily="18" charset="0"/>
              </a:rPr>
            </a:fld>
            <a:endParaRPr lang="en-US" altLang="x-none" sz="1400" dirty="0">
              <a:solidFill>
                <a:srgbClr val="000000"/>
              </a:solidFill>
              <a:latin typeface="Times New Roman" panose="02020603050405020304" pitchFamily="18" charset="0"/>
            </a:endParaRPr>
          </a:p>
        </p:txBody>
      </p:sp>
      <p:sp>
        <p:nvSpPr>
          <p:cNvPr id="136195" name="Text Box 1"/>
          <p:cNvSpPr txBox="1"/>
          <p:nvPr/>
        </p:nvSpPr>
        <p:spPr>
          <a:xfrm>
            <a:off x="4398963" y="9555163"/>
            <a:ext cx="3370262" cy="500062"/>
          </a:xfrm>
          <a:prstGeom prst="rect">
            <a:avLst/>
          </a:prstGeom>
          <a:noFill/>
          <a:ln w="9525">
            <a:noFill/>
          </a:ln>
        </p:spPr>
        <p:txBody>
          <a:bodyPr lIns="0" tIns="0" rIns="0" bIns="0" anchor="b"/>
          <a:lstStyle/>
          <a:p>
            <a:pPr lvl="0" algn="r" defTabSz="457200">
              <a:lnSpc>
                <a:spcPct val="95000"/>
              </a:lnSpc>
              <a:buClrTx/>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fld>
            <a:endParaRPr lang="en-US" altLang="x-none" sz="1400" dirty="0"/>
          </a:p>
        </p:txBody>
      </p:sp>
      <p:sp>
        <p:nvSpPr>
          <p:cNvPr id="136196" name="Rectangle 2"/>
          <p:cNvSpPr>
            <a:spLocks noGrp="1" noRot="1" noChangeAspect="1" noTextEdit="1"/>
          </p:cNvSpPr>
          <p:nvPr>
            <p:ph type="sldImg"/>
          </p:nvPr>
        </p:nvSpPr>
        <p:spPr>
          <a:xfrm>
            <a:off x="533400" y="763588"/>
            <a:ext cx="6705600" cy="3771900"/>
          </a:xfrm>
          <a:solidFill>
            <a:srgbClr val="FFFFFF"/>
          </a:solidFill>
          <a:ln>
            <a:solidFill>
              <a:srgbClr val="000000"/>
            </a:solidFill>
            <a:miter/>
          </a:ln>
        </p:spPr>
      </p:sp>
      <p:sp>
        <p:nvSpPr>
          <p:cNvPr id="136197" name="Rectangle 3"/>
          <p:cNvSpPr>
            <a:spLocks noGrp="1"/>
          </p:cNvSpPr>
          <p:nvPr>
            <p:ph type="body"/>
          </p:nvPr>
        </p:nvSpPr>
        <p:spPr>
          <a:xfrm>
            <a:off x="777875" y="4776788"/>
            <a:ext cx="6218238" cy="4525962"/>
          </a:xfrm>
        </p:spPr>
        <p:txBody>
          <a:bodyPr wrap="none" lIns="0" tIns="0" rIns="0" bIns="0" anchor="ctr"/>
          <a:lstStyle/>
          <a:p>
            <a:pPr lvl="0"/>
            <a:endParaRPr lang="en-US" altLang="x-none"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8242" name="Rectangle 8"/>
          <p:cNvSpPr txBox="1">
            <a:spLocks noGrp="1"/>
          </p:cNvSpPr>
          <p:nvPr>
            <p:ph type="sldNum" sz="quarter"/>
          </p:nvPr>
        </p:nvSpPr>
        <p:spPr>
          <a:xfrm>
            <a:off x="4398963" y="9555163"/>
            <a:ext cx="3368675" cy="498475"/>
          </a:xfrm>
          <a:prstGeom prst="rect">
            <a:avLst/>
          </a:prstGeom>
          <a:noFill/>
          <a:ln w="9525">
            <a:noFill/>
          </a:ln>
        </p:spPr>
        <p:txBody>
          <a:bodyPr vert="horz" wrap="square" lIns="0" tIns="0" rIns="0" bIns="0" anchor="b"/>
          <a:lstStyle/>
          <a:p>
            <a:pPr lvl="0" algn="r">
              <a:lnSpc>
                <a:spcPct val="95000"/>
              </a:lnSpc>
              <a:buClrTx/>
              <a:buSzPct val="100000"/>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solidFill>
                  <a:srgbClr val="000000"/>
                </a:solidFill>
                <a:latin typeface="Times New Roman" panose="02020603050405020304" pitchFamily="18" charset="0"/>
              </a:rPr>
            </a:fld>
            <a:endParaRPr lang="en-US" altLang="x-none" sz="1400" dirty="0">
              <a:solidFill>
                <a:srgbClr val="000000"/>
              </a:solidFill>
              <a:latin typeface="Times New Roman" panose="02020603050405020304" pitchFamily="18" charset="0"/>
            </a:endParaRPr>
          </a:p>
        </p:txBody>
      </p:sp>
      <p:sp>
        <p:nvSpPr>
          <p:cNvPr id="138243" name="Text Box 1"/>
          <p:cNvSpPr txBox="1"/>
          <p:nvPr/>
        </p:nvSpPr>
        <p:spPr>
          <a:xfrm>
            <a:off x="4398963" y="9555163"/>
            <a:ext cx="3370262" cy="500062"/>
          </a:xfrm>
          <a:prstGeom prst="rect">
            <a:avLst/>
          </a:prstGeom>
          <a:noFill/>
          <a:ln w="9525">
            <a:noFill/>
          </a:ln>
        </p:spPr>
        <p:txBody>
          <a:bodyPr lIns="0" tIns="0" rIns="0" bIns="0" anchor="b"/>
          <a:lstStyle/>
          <a:p>
            <a:pPr lvl="0" algn="r" defTabSz="457200">
              <a:lnSpc>
                <a:spcPct val="95000"/>
              </a:lnSpc>
              <a:buClrTx/>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latin typeface="Arial" panose="020B0604020202020204" pitchFamily="34" charset="0"/>
              </a:rPr>
            </a:fld>
            <a:endParaRPr lang="en-US" altLang="x-none" sz="1400" dirty="0">
              <a:latin typeface="Arial" panose="020B0604020202020204" pitchFamily="34" charset="0"/>
            </a:endParaRPr>
          </a:p>
        </p:txBody>
      </p:sp>
      <p:sp>
        <p:nvSpPr>
          <p:cNvPr id="138244" name="Rectangle 2"/>
          <p:cNvSpPr>
            <a:spLocks noGrp="1" noRot="1" noChangeAspect="1" noTextEdit="1"/>
          </p:cNvSpPr>
          <p:nvPr>
            <p:ph type="sldImg"/>
          </p:nvPr>
        </p:nvSpPr>
        <p:spPr>
          <a:xfrm>
            <a:off x="533400" y="763588"/>
            <a:ext cx="6704013" cy="3771900"/>
          </a:xfrm>
          <a:solidFill>
            <a:srgbClr val="FFFFFF"/>
          </a:solidFill>
          <a:ln>
            <a:solidFill>
              <a:srgbClr val="000000"/>
            </a:solidFill>
            <a:miter/>
          </a:ln>
        </p:spPr>
      </p:sp>
      <p:sp>
        <p:nvSpPr>
          <p:cNvPr id="138245" name="Rectangle 3"/>
          <p:cNvSpPr>
            <a:spLocks noGrp="1"/>
          </p:cNvSpPr>
          <p:nvPr>
            <p:ph type="body"/>
          </p:nvPr>
        </p:nvSpPr>
        <p:spPr>
          <a:xfrm>
            <a:off x="777875" y="4776788"/>
            <a:ext cx="6218238" cy="4525962"/>
          </a:xfrm>
        </p:spPr>
        <p:txBody>
          <a:bodyPr wrap="none" lIns="0" tIns="0" rIns="0" bIns="0" anchor="ctr"/>
          <a:lstStyle/>
          <a:p>
            <a:pPr lvl="0"/>
            <a:endParaRPr lang="en-US" altLang="x-none"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0290" name="Rectangle 8"/>
          <p:cNvSpPr txBox="1">
            <a:spLocks noGrp="1"/>
          </p:cNvSpPr>
          <p:nvPr>
            <p:ph type="sldNum" sz="quarter"/>
          </p:nvPr>
        </p:nvSpPr>
        <p:spPr>
          <a:xfrm>
            <a:off x="4398963" y="9555163"/>
            <a:ext cx="3368675" cy="498475"/>
          </a:xfrm>
          <a:prstGeom prst="rect">
            <a:avLst/>
          </a:prstGeom>
          <a:noFill/>
          <a:ln w="9525">
            <a:noFill/>
          </a:ln>
        </p:spPr>
        <p:txBody>
          <a:bodyPr vert="horz" wrap="square" lIns="0" tIns="0" rIns="0" bIns="0" anchor="b"/>
          <a:lstStyle/>
          <a:p>
            <a:pPr lvl="0" algn="r">
              <a:lnSpc>
                <a:spcPct val="95000"/>
              </a:lnSpc>
              <a:buClrTx/>
              <a:buSzPct val="100000"/>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solidFill>
                  <a:srgbClr val="000000"/>
                </a:solidFill>
                <a:latin typeface="Times New Roman" panose="02020603050405020304" pitchFamily="18" charset="0"/>
              </a:rPr>
            </a:fld>
            <a:endParaRPr lang="en-US" altLang="x-none" sz="1400" dirty="0">
              <a:solidFill>
                <a:srgbClr val="000000"/>
              </a:solidFill>
              <a:latin typeface="Times New Roman" panose="02020603050405020304" pitchFamily="18" charset="0"/>
            </a:endParaRPr>
          </a:p>
        </p:txBody>
      </p:sp>
      <p:sp>
        <p:nvSpPr>
          <p:cNvPr id="140291" name="Text Box 1"/>
          <p:cNvSpPr txBox="1"/>
          <p:nvPr/>
        </p:nvSpPr>
        <p:spPr>
          <a:xfrm>
            <a:off x="4398963" y="9555163"/>
            <a:ext cx="3370262" cy="500062"/>
          </a:xfrm>
          <a:prstGeom prst="rect">
            <a:avLst/>
          </a:prstGeom>
          <a:noFill/>
          <a:ln w="9525">
            <a:noFill/>
          </a:ln>
        </p:spPr>
        <p:txBody>
          <a:bodyPr lIns="0" tIns="0" rIns="0" bIns="0" anchor="b"/>
          <a:lstStyle/>
          <a:p>
            <a:pPr lvl="0" algn="r" defTabSz="457200">
              <a:lnSpc>
                <a:spcPct val="95000"/>
              </a:lnSpc>
              <a:buClrTx/>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latin typeface="Arial" panose="020B0604020202020204" pitchFamily="34" charset="0"/>
              </a:rPr>
            </a:fld>
            <a:endParaRPr lang="en-US" altLang="x-none" sz="1400" dirty="0">
              <a:latin typeface="Arial" panose="020B0604020202020204" pitchFamily="34" charset="0"/>
            </a:endParaRPr>
          </a:p>
        </p:txBody>
      </p:sp>
      <p:sp>
        <p:nvSpPr>
          <p:cNvPr id="140292" name="Rectangle 2"/>
          <p:cNvSpPr>
            <a:spLocks noGrp="1" noRot="1" noChangeAspect="1" noTextEdit="1"/>
          </p:cNvSpPr>
          <p:nvPr>
            <p:ph type="sldImg"/>
          </p:nvPr>
        </p:nvSpPr>
        <p:spPr>
          <a:xfrm>
            <a:off x="533400" y="763588"/>
            <a:ext cx="6704013" cy="3771900"/>
          </a:xfrm>
          <a:solidFill>
            <a:srgbClr val="FFFFFF"/>
          </a:solidFill>
          <a:ln>
            <a:solidFill>
              <a:srgbClr val="000000"/>
            </a:solidFill>
            <a:miter/>
          </a:ln>
        </p:spPr>
      </p:sp>
      <p:sp>
        <p:nvSpPr>
          <p:cNvPr id="140293" name="Rectangle 3"/>
          <p:cNvSpPr>
            <a:spLocks noGrp="1"/>
          </p:cNvSpPr>
          <p:nvPr>
            <p:ph type="body"/>
          </p:nvPr>
        </p:nvSpPr>
        <p:spPr>
          <a:xfrm>
            <a:off x="777875" y="4776788"/>
            <a:ext cx="6218238" cy="4525962"/>
          </a:xfrm>
        </p:spPr>
        <p:txBody>
          <a:bodyPr wrap="none" lIns="0" tIns="0" rIns="0" bIns="0" anchor="ctr"/>
          <a:lstStyle/>
          <a:p>
            <a:pPr lvl="0"/>
            <a:endParaRPr lang="en-US" altLang="x-none"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2338" name="Rectangle 8"/>
          <p:cNvSpPr txBox="1">
            <a:spLocks noGrp="1"/>
          </p:cNvSpPr>
          <p:nvPr>
            <p:ph type="sldNum" sz="quarter"/>
          </p:nvPr>
        </p:nvSpPr>
        <p:spPr>
          <a:xfrm>
            <a:off x="4398963" y="9555163"/>
            <a:ext cx="3368675" cy="498475"/>
          </a:xfrm>
          <a:prstGeom prst="rect">
            <a:avLst/>
          </a:prstGeom>
          <a:noFill/>
          <a:ln w="9525">
            <a:noFill/>
          </a:ln>
        </p:spPr>
        <p:txBody>
          <a:bodyPr vert="horz" wrap="square" lIns="0" tIns="0" rIns="0" bIns="0" anchor="b"/>
          <a:lstStyle/>
          <a:p>
            <a:pPr lvl="0" algn="r">
              <a:lnSpc>
                <a:spcPct val="95000"/>
              </a:lnSpc>
              <a:buClrTx/>
              <a:buSzPct val="100000"/>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solidFill>
                  <a:srgbClr val="000000"/>
                </a:solidFill>
                <a:latin typeface="Times New Roman" panose="02020603050405020304" pitchFamily="18" charset="0"/>
              </a:rPr>
            </a:fld>
            <a:endParaRPr lang="en-US" altLang="x-none" sz="1400" dirty="0">
              <a:solidFill>
                <a:srgbClr val="000000"/>
              </a:solidFill>
              <a:latin typeface="Times New Roman" panose="02020603050405020304" pitchFamily="18" charset="0"/>
            </a:endParaRPr>
          </a:p>
        </p:txBody>
      </p:sp>
      <p:sp>
        <p:nvSpPr>
          <p:cNvPr id="142339" name="Text Box 1"/>
          <p:cNvSpPr txBox="1"/>
          <p:nvPr/>
        </p:nvSpPr>
        <p:spPr>
          <a:xfrm>
            <a:off x="4398963" y="9555163"/>
            <a:ext cx="3370262" cy="500062"/>
          </a:xfrm>
          <a:prstGeom prst="rect">
            <a:avLst/>
          </a:prstGeom>
          <a:noFill/>
          <a:ln w="9525">
            <a:noFill/>
          </a:ln>
        </p:spPr>
        <p:txBody>
          <a:bodyPr lIns="0" tIns="0" rIns="0" bIns="0" anchor="b"/>
          <a:lstStyle/>
          <a:p>
            <a:pPr lvl="0" algn="r" defTabSz="457200">
              <a:lnSpc>
                <a:spcPct val="95000"/>
              </a:lnSpc>
              <a:buClrTx/>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latin typeface="Arial" panose="020B0604020202020204" pitchFamily="34" charset="0"/>
              </a:rPr>
            </a:fld>
            <a:endParaRPr lang="en-US" altLang="x-none" sz="1400" dirty="0">
              <a:latin typeface="Arial" panose="020B0604020202020204" pitchFamily="34" charset="0"/>
            </a:endParaRPr>
          </a:p>
        </p:txBody>
      </p:sp>
      <p:sp>
        <p:nvSpPr>
          <p:cNvPr id="142340" name="Rectangle 2"/>
          <p:cNvSpPr>
            <a:spLocks noGrp="1" noRot="1" noChangeAspect="1" noTextEdit="1"/>
          </p:cNvSpPr>
          <p:nvPr>
            <p:ph type="sldImg"/>
          </p:nvPr>
        </p:nvSpPr>
        <p:spPr>
          <a:xfrm>
            <a:off x="533400" y="763588"/>
            <a:ext cx="6705600" cy="3771900"/>
          </a:xfrm>
          <a:solidFill>
            <a:srgbClr val="FFFFFF"/>
          </a:solidFill>
          <a:ln>
            <a:solidFill>
              <a:srgbClr val="000000"/>
            </a:solidFill>
            <a:miter/>
          </a:ln>
        </p:spPr>
      </p:sp>
      <p:sp>
        <p:nvSpPr>
          <p:cNvPr id="142341" name="Rectangle 3"/>
          <p:cNvSpPr>
            <a:spLocks noGrp="1"/>
          </p:cNvSpPr>
          <p:nvPr>
            <p:ph type="body"/>
          </p:nvPr>
        </p:nvSpPr>
        <p:spPr>
          <a:xfrm>
            <a:off x="777875" y="4776788"/>
            <a:ext cx="6218238" cy="4525962"/>
          </a:xfrm>
        </p:spPr>
        <p:txBody>
          <a:bodyPr wrap="none" lIns="0" tIns="0" rIns="0" bIns="0" anchor="ctr"/>
          <a:lstStyle/>
          <a:p>
            <a:pPr lvl="0"/>
            <a:endParaRPr lang="en-US" altLang="x-none"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4386" name="Rectangle 8"/>
          <p:cNvSpPr txBox="1">
            <a:spLocks noGrp="1"/>
          </p:cNvSpPr>
          <p:nvPr>
            <p:ph type="sldNum" sz="quarter"/>
          </p:nvPr>
        </p:nvSpPr>
        <p:spPr>
          <a:xfrm>
            <a:off x="4398963" y="9555163"/>
            <a:ext cx="3368675" cy="498475"/>
          </a:xfrm>
          <a:prstGeom prst="rect">
            <a:avLst/>
          </a:prstGeom>
          <a:noFill/>
          <a:ln w="9525">
            <a:noFill/>
          </a:ln>
        </p:spPr>
        <p:txBody>
          <a:bodyPr vert="horz" wrap="square" lIns="0" tIns="0" rIns="0" bIns="0" anchor="b"/>
          <a:lstStyle/>
          <a:p>
            <a:pPr lvl="0" algn="r">
              <a:lnSpc>
                <a:spcPct val="95000"/>
              </a:lnSpc>
              <a:buClrTx/>
              <a:buSzPct val="100000"/>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solidFill>
                  <a:srgbClr val="000000"/>
                </a:solidFill>
                <a:latin typeface="Times New Roman" panose="02020603050405020304" pitchFamily="18" charset="0"/>
              </a:rPr>
            </a:fld>
            <a:endParaRPr lang="en-US" altLang="x-none" sz="1400" dirty="0">
              <a:solidFill>
                <a:srgbClr val="000000"/>
              </a:solidFill>
              <a:latin typeface="Times New Roman" panose="02020603050405020304" pitchFamily="18" charset="0"/>
            </a:endParaRPr>
          </a:p>
        </p:txBody>
      </p:sp>
      <p:sp>
        <p:nvSpPr>
          <p:cNvPr id="144387" name="Text Box 1"/>
          <p:cNvSpPr txBox="1"/>
          <p:nvPr/>
        </p:nvSpPr>
        <p:spPr>
          <a:xfrm>
            <a:off x="4398963" y="9555163"/>
            <a:ext cx="3370262" cy="500062"/>
          </a:xfrm>
          <a:prstGeom prst="rect">
            <a:avLst/>
          </a:prstGeom>
          <a:noFill/>
          <a:ln w="9525">
            <a:noFill/>
          </a:ln>
        </p:spPr>
        <p:txBody>
          <a:bodyPr lIns="0" tIns="0" rIns="0" bIns="0" anchor="b"/>
          <a:lstStyle/>
          <a:p>
            <a:pPr lvl="0" algn="r" defTabSz="457200">
              <a:lnSpc>
                <a:spcPct val="95000"/>
              </a:lnSpc>
              <a:buClrTx/>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latin typeface="Arial" panose="020B0604020202020204" pitchFamily="34" charset="0"/>
              </a:rPr>
            </a:fld>
            <a:endParaRPr lang="en-US" altLang="x-none" sz="1400" dirty="0">
              <a:latin typeface="Arial" panose="020B0604020202020204" pitchFamily="34" charset="0"/>
            </a:endParaRPr>
          </a:p>
        </p:txBody>
      </p:sp>
      <p:sp>
        <p:nvSpPr>
          <p:cNvPr id="144388" name="Rectangle 2"/>
          <p:cNvSpPr>
            <a:spLocks noGrp="1" noRot="1" noChangeAspect="1" noTextEdit="1"/>
          </p:cNvSpPr>
          <p:nvPr>
            <p:ph type="sldImg"/>
          </p:nvPr>
        </p:nvSpPr>
        <p:spPr>
          <a:xfrm>
            <a:off x="533400" y="763588"/>
            <a:ext cx="6705600" cy="3771900"/>
          </a:xfrm>
          <a:solidFill>
            <a:srgbClr val="FFFFFF"/>
          </a:solidFill>
          <a:ln>
            <a:solidFill>
              <a:srgbClr val="000000"/>
            </a:solidFill>
            <a:miter/>
          </a:ln>
        </p:spPr>
      </p:sp>
      <p:sp>
        <p:nvSpPr>
          <p:cNvPr id="144389" name="Rectangle 3"/>
          <p:cNvSpPr>
            <a:spLocks noGrp="1"/>
          </p:cNvSpPr>
          <p:nvPr>
            <p:ph type="body"/>
          </p:nvPr>
        </p:nvSpPr>
        <p:spPr>
          <a:xfrm>
            <a:off x="777875" y="4776788"/>
            <a:ext cx="6218238" cy="4525962"/>
          </a:xfrm>
        </p:spPr>
        <p:txBody>
          <a:bodyPr wrap="none" lIns="0" tIns="0" rIns="0" bIns="0" anchor="ctr"/>
          <a:lstStyle/>
          <a:p>
            <a:pPr lvl="0"/>
            <a:endParaRPr lang="en-US" altLang="x-none"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1"/>
        <p:cNvGrpSpPr/>
        <p:nvPr/>
      </p:nvGrpSpPr>
      <p:grpSpPr>
        <a:xfrm>
          <a:off x="0" y="0"/>
          <a:ext cx="0" cy="0"/>
          <a:chOff x="0" y="0"/>
          <a:chExt cx="0" cy="0"/>
        </a:xfrm>
      </p:grpSpPr>
      <p:sp>
        <p:nvSpPr>
          <p:cNvPr id="72" name="Google Shape;72;g676408ba6475d7e2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676408ba6475d7e2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6434" name="Rectangle 8"/>
          <p:cNvSpPr txBox="1">
            <a:spLocks noGrp="1"/>
          </p:cNvSpPr>
          <p:nvPr>
            <p:ph type="sldNum" sz="quarter"/>
          </p:nvPr>
        </p:nvSpPr>
        <p:spPr>
          <a:xfrm>
            <a:off x="4398963" y="9555163"/>
            <a:ext cx="3368675" cy="498475"/>
          </a:xfrm>
          <a:prstGeom prst="rect">
            <a:avLst/>
          </a:prstGeom>
          <a:noFill/>
          <a:ln w="9525">
            <a:noFill/>
          </a:ln>
        </p:spPr>
        <p:txBody>
          <a:bodyPr vert="horz" wrap="square" lIns="0" tIns="0" rIns="0" bIns="0" anchor="b"/>
          <a:lstStyle/>
          <a:p>
            <a:pPr lvl="0" algn="r">
              <a:lnSpc>
                <a:spcPct val="95000"/>
              </a:lnSpc>
              <a:buClrTx/>
              <a:buSzPct val="100000"/>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solidFill>
                  <a:srgbClr val="000000"/>
                </a:solidFill>
                <a:latin typeface="Times New Roman" panose="02020603050405020304" pitchFamily="18" charset="0"/>
              </a:rPr>
            </a:fld>
            <a:endParaRPr lang="en-US" altLang="x-none" sz="1400" dirty="0">
              <a:solidFill>
                <a:srgbClr val="000000"/>
              </a:solidFill>
              <a:latin typeface="Times New Roman" panose="02020603050405020304" pitchFamily="18" charset="0"/>
            </a:endParaRPr>
          </a:p>
        </p:txBody>
      </p:sp>
      <p:sp>
        <p:nvSpPr>
          <p:cNvPr id="146435" name="Text Box 1"/>
          <p:cNvSpPr txBox="1"/>
          <p:nvPr/>
        </p:nvSpPr>
        <p:spPr>
          <a:xfrm>
            <a:off x="4398963" y="9555163"/>
            <a:ext cx="3370262" cy="500062"/>
          </a:xfrm>
          <a:prstGeom prst="rect">
            <a:avLst/>
          </a:prstGeom>
          <a:noFill/>
          <a:ln w="9525">
            <a:noFill/>
          </a:ln>
        </p:spPr>
        <p:txBody>
          <a:bodyPr lIns="0" tIns="0" rIns="0" bIns="0" anchor="b"/>
          <a:lstStyle/>
          <a:p>
            <a:pPr lvl="0" algn="r" defTabSz="457200">
              <a:lnSpc>
                <a:spcPct val="95000"/>
              </a:lnSpc>
              <a:buClrTx/>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latin typeface="Arial" panose="020B0604020202020204" pitchFamily="34" charset="0"/>
              </a:rPr>
            </a:fld>
            <a:endParaRPr lang="en-US" altLang="x-none" sz="1400" dirty="0">
              <a:latin typeface="Arial" panose="020B0604020202020204" pitchFamily="34" charset="0"/>
            </a:endParaRPr>
          </a:p>
        </p:txBody>
      </p:sp>
      <p:sp>
        <p:nvSpPr>
          <p:cNvPr id="146436" name="Rectangle 2"/>
          <p:cNvSpPr>
            <a:spLocks noGrp="1" noRot="1" noChangeAspect="1" noTextEdit="1"/>
          </p:cNvSpPr>
          <p:nvPr>
            <p:ph type="sldImg"/>
          </p:nvPr>
        </p:nvSpPr>
        <p:spPr>
          <a:xfrm>
            <a:off x="533400" y="763588"/>
            <a:ext cx="6705600" cy="3771900"/>
          </a:xfrm>
          <a:solidFill>
            <a:srgbClr val="FFFFFF"/>
          </a:solidFill>
          <a:ln>
            <a:solidFill>
              <a:srgbClr val="000000"/>
            </a:solidFill>
            <a:miter/>
          </a:ln>
        </p:spPr>
      </p:sp>
      <p:sp>
        <p:nvSpPr>
          <p:cNvPr id="146437" name="Rectangle 3"/>
          <p:cNvSpPr>
            <a:spLocks noGrp="1"/>
          </p:cNvSpPr>
          <p:nvPr>
            <p:ph type="body"/>
          </p:nvPr>
        </p:nvSpPr>
        <p:spPr>
          <a:xfrm>
            <a:off x="777875" y="4776788"/>
            <a:ext cx="6218238" cy="4525962"/>
          </a:xfrm>
        </p:spPr>
        <p:txBody>
          <a:bodyPr wrap="none" lIns="0" tIns="0" rIns="0" bIns="0" anchor="ctr"/>
          <a:lstStyle/>
          <a:p>
            <a:pPr lvl="0"/>
            <a:endParaRPr lang="en-US" altLang="x-none"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8482" name="Rectangle 8"/>
          <p:cNvSpPr txBox="1">
            <a:spLocks noGrp="1"/>
          </p:cNvSpPr>
          <p:nvPr>
            <p:ph type="sldNum" sz="quarter"/>
          </p:nvPr>
        </p:nvSpPr>
        <p:spPr>
          <a:xfrm>
            <a:off x="4398963" y="9555163"/>
            <a:ext cx="3368675" cy="498475"/>
          </a:xfrm>
          <a:prstGeom prst="rect">
            <a:avLst/>
          </a:prstGeom>
          <a:noFill/>
          <a:ln w="9525">
            <a:noFill/>
          </a:ln>
        </p:spPr>
        <p:txBody>
          <a:bodyPr vert="horz" wrap="square" lIns="0" tIns="0" rIns="0" bIns="0" anchor="b"/>
          <a:lstStyle/>
          <a:p>
            <a:pPr lvl="0" algn="r">
              <a:lnSpc>
                <a:spcPct val="95000"/>
              </a:lnSpc>
              <a:buClrTx/>
              <a:buSzPct val="100000"/>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solidFill>
                  <a:srgbClr val="000000"/>
                </a:solidFill>
                <a:latin typeface="Times New Roman" panose="02020603050405020304" pitchFamily="18" charset="0"/>
              </a:rPr>
            </a:fld>
            <a:endParaRPr lang="en-US" altLang="x-none" sz="1400" dirty="0">
              <a:solidFill>
                <a:srgbClr val="000000"/>
              </a:solidFill>
              <a:latin typeface="Times New Roman" panose="02020603050405020304" pitchFamily="18" charset="0"/>
            </a:endParaRPr>
          </a:p>
        </p:txBody>
      </p:sp>
      <p:sp>
        <p:nvSpPr>
          <p:cNvPr id="148483" name="Text Box 1"/>
          <p:cNvSpPr txBox="1"/>
          <p:nvPr/>
        </p:nvSpPr>
        <p:spPr>
          <a:xfrm>
            <a:off x="4398963" y="9555163"/>
            <a:ext cx="3370262" cy="500062"/>
          </a:xfrm>
          <a:prstGeom prst="rect">
            <a:avLst/>
          </a:prstGeom>
          <a:noFill/>
          <a:ln w="9525">
            <a:noFill/>
          </a:ln>
        </p:spPr>
        <p:txBody>
          <a:bodyPr lIns="0" tIns="0" rIns="0" bIns="0" anchor="b"/>
          <a:lstStyle/>
          <a:p>
            <a:pPr lvl="0" algn="r" defTabSz="457200">
              <a:lnSpc>
                <a:spcPct val="95000"/>
              </a:lnSpc>
              <a:buClrTx/>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latin typeface="Arial" panose="020B0604020202020204" pitchFamily="34" charset="0"/>
              </a:rPr>
            </a:fld>
            <a:endParaRPr lang="en-US" altLang="x-none" sz="1400" dirty="0">
              <a:latin typeface="Arial" panose="020B0604020202020204" pitchFamily="34" charset="0"/>
            </a:endParaRPr>
          </a:p>
        </p:txBody>
      </p:sp>
      <p:sp>
        <p:nvSpPr>
          <p:cNvPr id="148484" name="Rectangle 2"/>
          <p:cNvSpPr>
            <a:spLocks noGrp="1" noRot="1" noChangeAspect="1" noTextEdit="1"/>
          </p:cNvSpPr>
          <p:nvPr>
            <p:ph type="sldImg"/>
          </p:nvPr>
        </p:nvSpPr>
        <p:spPr>
          <a:xfrm>
            <a:off x="533400" y="763588"/>
            <a:ext cx="6705600" cy="3771900"/>
          </a:xfrm>
          <a:solidFill>
            <a:srgbClr val="FFFFFF"/>
          </a:solidFill>
          <a:ln>
            <a:solidFill>
              <a:srgbClr val="000000"/>
            </a:solidFill>
            <a:miter/>
          </a:ln>
        </p:spPr>
      </p:sp>
      <p:sp>
        <p:nvSpPr>
          <p:cNvPr id="148485" name="Rectangle 3"/>
          <p:cNvSpPr>
            <a:spLocks noGrp="1"/>
          </p:cNvSpPr>
          <p:nvPr>
            <p:ph type="body"/>
          </p:nvPr>
        </p:nvSpPr>
        <p:spPr>
          <a:xfrm>
            <a:off x="777875" y="4776788"/>
            <a:ext cx="6218238" cy="4525962"/>
          </a:xfrm>
        </p:spPr>
        <p:txBody>
          <a:bodyPr wrap="none" lIns="0" tIns="0" rIns="0" bIns="0" anchor="ctr"/>
          <a:lstStyle/>
          <a:p>
            <a:pPr lvl="0"/>
            <a:endParaRPr lang="en-US" altLang="x-none"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0530" name="Rectangle 8"/>
          <p:cNvSpPr txBox="1">
            <a:spLocks noGrp="1"/>
          </p:cNvSpPr>
          <p:nvPr>
            <p:ph type="sldNum" sz="quarter"/>
          </p:nvPr>
        </p:nvSpPr>
        <p:spPr>
          <a:xfrm>
            <a:off x="4398963" y="9555163"/>
            <a:ext cx="3368675" cy="498475"/>
          </a:xfrm>
          <a:prstGeom prst="rect">
            <a:avLst/>
          </a:prstGeom>
          <a:noFill/>
          <a:ln w="9525">
            <a:noFill/>
          </a:ln>
        </p:spPr>
        <p:txBody>
          <a:bodyPr vert="horz" wrap="square" lIns="0" tIns="0" rIns="0" bIns="0" anchor="b"/>
          <a:lstStyle/>
          <a:p>
            <a:pPr lvl="0" algn="r">
              <a:lnSpc>
                <a:spcPct val="95000"/>
              </a:lnSpc>
              <a:buClrTx/>
              <a:buSzPct val="100000"/>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solidFill>
                  <a:srgbClr val="000000"/>
                </a:solidFill>
                <a:latin typeface="Times New Roman" panose="02020603050405020304" pitchFamily="18" charset="0"/>
              </a:rPr>
            </a:fld>
            <a:endParaRPr lang="en-US" altLang="x-none" sz="1400" dirty="0">
              <a:solidFill>
                <a:srgbClr val="000000"/>
              </a:solidFill>
              <a:latin typeface="Times New Roman" panose="02020603050405020304" pitchFamily="18" charset="0"/>
            </a:endParaRPr>
          </a:p>
        </p:txBody>
      </p:sp>
      <p:sp>
        <p:nvSpPr>
          <p:cNvPr id="150531" name="Text Box 1"/>
          <p:cNvSpPr txBox="1"/>
          <p:nvPr/>
        </p:nvSpPr>
        <p:spPr>
          <a:xfrm>
            <a:off x="4398963" y="9555163"/>
            <a:ext cx="3370262" cy="500062"/>
          </a:xfrm>
          <a:prstGeom prst="rect">
            <a:avLst/>
          </a:prstGeom>
          <a:noFill/>
          <a:ln w="9525">
            <a:noFill/>
          </a:ln>
        </p:spPr>
        <p:txBody>
          <a:bodyPr lIns="0" tIns="0" rIns="0" bIns="0" anchor="b"/>
          <a:lstStyle/>
          <a:p>
            <a:pPr lvl="0" algn="r" defTabSz="457200">
              <a:lnSpc>
                <a:spcPct val="95000"/>
              </a:lnSpc>
              <a:buClrTx/>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latin typeface="Arial" panose="020B0604020202020204" pitchFamily="34" charset="0"/>
              </a:rPr>
            </a:fld>
            <a:endParaRPr lang="en-US" altLang="x-none" sz="1400" dirty="0">
              <a:latin typeface="Arial" panose="020B0604020202020204" pitchFamily="34" charset="0"/>
            </a:endParaRPr>
          </a:p>
        </p:txBody>
      </p:sp>
      <p:sp>
        <p:nvSpPr>
          <p:cNvPr id="150532" name="Rectangle 2"/>
          <p:cNvSpPr>
            <a:spLocks noGrp="1" noRot="1" noChangeAspect="1" noTextEdit="1"/>
          </p:cNvSpPr>
          <p:nvPr>
            <p:ph type="sldImg"/>
          </p:nvPr>
        </p:nvSpPr>
        <p:spPr>
          <a:xfrm>
            <a:off x="533400" y="763588"/>
            <a:ext cx="6705600" cy="3771900"/>
          </a:xfrm>
          <a:solidFill>
            <a:srgbClr val="FFFFFF"/>
          </a:solidFill>
          <a:ln>
            <a:solidFill>
              <a:srgbClr val="000000"/>
            </a:solidFill>
            <a:miter/>
          </a:ln>
        </p:spPr>
      </p:sp>
      <p:sp>
        <p:nvSpPr>
          <p:cNvPr id="150533" name="Rectangle 3"/>
          <p:cNvSpPr>
            <a:spLocks noGrp="1"/>
          </p:cNvSpPr>
          <p:nvPr>
            <p:ph type="body"/>
          </p:nvPr>
        </p:nvSpPr>
        <p:spPr>
          <a:xfrm>
            <a:off x="777875" y="4776788"/>
            <a:ext cx="6218238" cy="4525962"/>
          </a:xfrm>
        </p:spPr>
        <p:txBody>
          <a:bodyPr wrap="none" lIns="0" tIns="0" rIns="0" bIns="0" anchor="ctr"/>
          <a:lstStyle/>
          <a:p>
            <a:pPr lvl="0"/>
            <a:endParaRPr lang="en-US" altLang="x-none"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2578" name="Rectangle 8"/>
          <p:cNvSpPr txBox="1">
            <a:spLocks noGrp="1"/>
          </p:cNvSpPr>
          <p:nvPr>
            <p:ph type="sldNum" sz="quarter"/>
          </p:nvPr>
        </p:nvSpPr>
        <p:spPr>
          <a:xfrm>
            <a:off x="4398963" y="9555163"/>
            <a:ext cx="3368675" cy="498475"/>
          </a:xfrm>
          <a:prstGeom prst="rect">
            <a:avLst/>
          </a:prstGeom>
          <a:noFill/>
          <a:ln w="9525">
            <a:noFill/>
          </a:ln>
        </p:spPr>
        <p:txBody>
          <a:bodyPr vert="horz" wrap="square" lIns="0" tIns="0" rIns="0" bIns="0" anchor="b"/>
          <a:lstStyle/>
          <a:p>
            <a:pPr lvl="0" algn="r">
              <a:lnSpc>
                <a:spcPct val="95000"/>
              </a:lnSpc>
              <a:buClrTx/>
              <a:buSzPct val="100000"/>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solidFill>
                  <a:srgbClr val="000000"/>
                </a:solidFill>
                <a:latin typeface="Times New Roman" panose="02020603050405020304" pitchFamily="18" charset="0"/>
              </a:rPr>
            </a:fld>
            <a:endParaRPr lang="en-US" altLang="x-none" sz="1400" dirty="0">
              <a:solidFill>
                <a:srgbClr val="000000"/>
              </a:solidFill>
              <a:latin typeface="Times New Roman" panose="02020603050405020304" pitchFamily="18" charset="0"/>
            </a:endParaRPr>
          </a:p>
        </p:txBody>
      </p:sp>
      <p:sp>
        <p:nvSpPr>
          <p:cNvPr id="152579" name="Text Box 1"/>
          <p:cNvSpPr txBox="1"/>
          <p:nvPr/>
        </p:nvSpPr>
        <p:spPr>
          <a:xfrm>
            <a:off x="4398963" y="9555163"/>
            <a:ext cx="3370262" cy="500062"/>
          </a:xfrm>
          <a:prstGeom prst="rect">
            <a:avLst/>
          </a:prstGeom>
          <a:noFill/>
          <a:ln w="9525">
            <a:noFill/>
          </a:ln>
        </p:spPr>
        <p:txBody>
          <a:bodyPr lIns="0" tIns="0" rIns="0" bIns="0" anchor="b"/>
          <a:lstStyle/>
          <a:p>
            <a:pPr lvl="0" algn="r" defTabSz="457200">
              <a:lnSpc>
                <a:spcPct val="95000"/>
              </a:lnSpc>
              <a:buClrTx/>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latin typeface="Arial" panose="020B0604020202020204" pitchFamily="34" charset="0"/>
              </a:rPr>
            </a:fld>
            <a:endParaRPr lang="en-US" altLang="x-none" sz="1400" dirty="0">
              <a:latin typeface="Arial" panose="020B0604020202020204" pitchFamily="34" charset="0"/>
            </a:endParaRPr>
          </a:p>
        </p:txBody>
      </p:sp>
      <p:sp>
        <p:nvSpPr>
          <p:cNvPr id="152580" name="Rectangle 2"/>
          <p:cNvSpPr>
            <a:spLocks noGrp="1" noRot="1" noChangeAspect="1" noTextEdit="1"/>
          </p:cNvSpPr>
          <p:nvPr>
            <p:ph type="sldImg"/>
          </p:nvPr>
        </p:nvSpPr>
        <p:spPr>
          <a:xfrm>
            <a:off x="533400" y="763588"/>
            <a:ext cx="6705600" cy="3771900"/>
          </a:xfrm>
          <a:solidFill>
            <a:srgbClr val="FFFFFF"/>
          </a:solidFill>
          <a:ln>
            <a:solidFill>
              <a:srgbClr val="000000"/>
            </a:solidFill>
            <a:miter/>
          </a:ln>
        </p:spPr>
      </p:sp>
      <p:sp>
        <p:nvSpPr>
          <p:cNvPr id="152581" name="Rectangle 3"/>
          <p:cNvSpPr>
            <a:spLocks noGrp="1"/>
          </p:cNvSpPr>
          <p:nvPr>
            <p:ph type="body"/>
          </p:nvPr>
        </p:nvSpPr>
        <p:spPr>
          <a:xfrm>
            <a:off x="777875" y="4776788"/>
            <a:ext cx="6218238" cy="4525962"/>
          </a:xfrm>
        </p:spPr>
        <p:txBody>
          <a:bodyPr wrap="none" lIns="0" tIns="0" rIns="0" bIns="0" anchor="ctr"/>
          <a:lstStyle/>
          <a:p>
            <a:pPr lvl="0"/>
            <a:endParaRPr lang="en-US" altLang="x-none"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4626" name="Rectangle 8"/>
          <p:cNvSpPr txBox="1">
            <a:spLocks noGrp="1"/>
          </p:cNvSpPr>
          <p:nvPr>
            <p:ph type="sldNum" sz="quarter"/>
          </p:nvPr>
        </p:nvSpPr>
        <p:spPr>
          <a:xfrm>
            <a:off x="4398963" y="9555163"/>
            <a:ext cx="3368675" cy="498475"/>
          </a:xfrm>
          <a:prstGeom prst="rect">
            <a:avLst/>
          </a:prstGeom>
          <a:noFill/>
          <a:ln w="9525">
            <a:noFill/>
          </a:ln>
        </p:spPr>
        <p:txBody>
          <a:bodyPr vert="horz" wrap="square" lIns="0" tIns="0" rIns="0" bIns="0" anchor="b"/>
          <a:lstStyle/>
          <a:p>
            <a:pPr lvl="0" algn="r">
              <a:lnSpc>
                <a:spcPct val="95000"/>
              </a:lnSpc>
              <a:buClrTx/>
              <a:buSzPct val="100000"/>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solidFill>
                  <a:srgbClr val="000000"/>
                </a:solidFill>
                <a:latin typeface="Times New Roman" panose="02020603050405020304" pitchFamily="18" charset="0"/>
              </a:rPr>
            </a:fld>
            <a:endParaRPr lang="en-US" altLang="x-none" sz="1400" dirty="0">
              <a:solidFill>
                <a:srgbClr val="000000"/>
              </a:solidFill>
              <a:latin typeface="Times New Roman" panose="02020603050405020304" pitchFamily="18" charset="0"/>
            </a:endParaRPr>
          </a:p>
        </p:txBody>
      </p:sp>
      <p:sp>
        <p:nvSpPr>
          <p:cNvPr id="154627" name="Text Box 1"/>
          <p:cNvSpPr txBox="1"/>
          <p:nvPr/>
        </p:nvSpPr>
        <p:spPr>
          <a:xfrm>
            <a:off x="4398963" y="9555163"/>
            <a:ext cx="3370262" cy="500062"/>
          </a:xfrm>
          <a:prstGeom prst="rect">
            <a:avLst/>
          </a:prstGeom>
          <a:noFill/>
          <a:ln w="9525">
            <a:noFill/>
          </a:ln>
        </p:spPr>
        <p:txBody>
          <a:bodyPr lIns="0" tIns="0" rIns="0" bIns="0" anchor="b"/>
          <a:lstStyle/>
          <a:p>
            <a:pPr lvl="0" algn="r" defTabSz="457200">
              <a:lnSpc>
                <a:spcPct val="95000"/>
              </a:lnSpc>
              <a:buClrTx/>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latin typeface="Arial" panose="020B0604020202020204" pitchFamily="34" charset="0"/>
              </a:rPr>
            </a:fld>
            <a:endParaRPr lang="en-US" altLang="x-none" sz="1400" dirty="0">
              <a:latin typeface="Arial" panose="020B0604020202020204" pitchFamily="34" charset="0"/>
            </a:endParaRPr>
          </a:p>
        </p:txBody>
      </p:sp>
      <p:sp>
        <p:nvSpPr>
          <p:cNvPr id="154628" name="Rectangle 2"/>
          <p:cNvSpPr>
            <a:spLocks noGrp="1" noRot="1" noChangeAspect="1" noTextEdit="1"/>
          </p:cNvSpPr>
          <p:nvPr>
            <p:ph type="sldImg"/>
          </p:nvPr>
        </p:nvSpPr>
        <p:spPr>
          <a:xfrm>
            <a:off x="533400" y="763588"/>
            <a:ext cx="6705600" cy="3771900"/>
          </a:xfrm>
          <a:solidFill>
            <a:srgbClr val="FFFFFF"/>
          </a:solidFill>
          <a:ln>
            <a:solidFill>
              <a:srgbClr val="000000"/>
            </a:solidFill>
            <a:miter/>
          </a:ln>
        </p:spPr>
      </p:sp>
      <p:sp>
        <p:nvSpPr>
          <p:cNvPr id="154629" name="Rectangle 3"/>
          <p:cNvSpPr>
            <a:spLocks noGrp="1"/>
          </p:cNvSpPr>
          <p:nvPr>
            <p:ph type="body"/>
          </p:nvPr>
        </p:nvSpPr>
        <p:spPr>
          <a:xfrm>
            <a:off x="777875" y="4776788"/>
            <a:ext cx="6218238" cy="4525962"/>
          </a:xfrm>
        </p:spPr>
        <p:txBody>
          <a:bodyPr wrap="none" lIns="0" tIns="0" rIns="0" bIns="0" anchor="ctr"/>
          <a:lstStyle/>
          <a:p>
            <a:pPr lvl="0"/>
            <a:endParaRPr lang="en-US" altLang="x-none"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6674" name="Rectangle 8"/>
          <p:cNvSpPr txBox="1">
            <a:spLocks noGrp="1"/>
          </p:cNvSpPr>
          <p:nvPr>
            <p:ph type="sldNum" sz="quarter"/>
          </p:nvPr>
        </p:nvSpPr>
        <p:spPr>
          <a:xfrm>
            <a:off x="4398963" y="9555163"/>
            <a:ext cx="3368675" cy="498475"/>
          </a:xfrm>
          <a:prstGeom prst="rect">
            <a:avLst/>
          </a:prstGeom>
          <a:noFill/>
          <a:ln w="9525">
            <a:noFill/>
          </a:ln>
        </p:spPr>
        <p:txBody>
          <a:bodyPr vert="horz" wrap="square" lIns="0" tIns="0" rIns="0" bIns="0" anchor="b"/>
          <a:lstStyle/>
          <a:p>
            <a:pPr lvl="0" algn="r">
              <a:lnSpc>
                <a:spcPct val="95000"/>
              </a:lnSpc>
              <a:buClrTx/>
              <a:buSzPct val="100000"/>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solidFill>
                  <a:srgbClr val="000000"/>
                </a:solidFill>
                <a:latin typeface="Times New Roman" panose="02020603050405020304" pitchFamily="18" charset="0"/>
              </a:rPr>
            </a:fld>
            <a:endParaRPr lang="en-US" altLang="x-none" sz="1400" dirty="0">
              <a:solidFill>
                <a:srgbClr val="000000"/>
              </a:solidFill>
              <a:latin typeface="Times New Roman" panose="02020603050405020304" pitchFamily="18" charset="0"/>
            </a:endParaRPr>
          </a:p>
        </p:txBody>
      </p:sp>
      <p:sp>
        <p:nvSpPr>
          <p:cNvPr id="156675" name="Text Box 1"/>
          <p:cNvSpPr txBox="1"/>
          <p:nvPr/>
        </p:nvSpPr>
        <p:spPr>
          <a:xfrm>
            <a:off x="4398963" y="9555163"/>
            <a:ext cx="3370262" cy="500062"/>
          </a:xfrm>
          <a:prstGeom prst="rect">
            <a:avLst/>
          </a:prstGeom>
          <a:noFill/>
          <a:ln w="9525">
            <a:noFill/>
          </a:ln>
        </p:spPr>
        <p:txBody>
          <a:bodyPr lIns="0" tIns="0" rIns="0" bIns="0" anchor="b"/>
          <a:lstStyle/>
          <a:p>
            <a:pPr lvl="0" algn="r" defTabSz="457200">
              <a:lnSpc>
                <a:spcPct val="95000"/>
              </a:lnSpc>
              <a:buClrTx/>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latin typeface="Arial" panose="020B0604020202020204" pitchFamily="34" charset="0"/>
              </a:rPr>
            </a:fld>
            <a:endParaRPr lang="en-US" altLang="x-none" sz="1400" dirty="0">
              <a:latin typeface="Arial" panose="020B0604020202020204" pitchFamily="34" charset="0"/>
            </a:endParaRPr>
          </a:p>
        </p:txBody>
      </p:sp>
      <p:sp>
        <p:nvSpPr>
          <p:cNvPr id="156676" name="Rectangle 2"/>
          <p:cNvSpPr>
            <a:spLocks noGrp="1" noRot="1" noChangeAspect="1" noTextEdit="1"/>
          </p:cNvSpPr>
          <p:nvPr>
            <p:ph type="sldImg"/>
          </p:nvPr>
        </p:nvSpPr>
        <p:spPr>
          <a:xfrm>
            <a:off x="533400" y="763588"/>
            <a:ext cx="6705600" cy="3771900"/>
          </a:xfrm>
          <a:solidFill>
            <a:srgbClr val="FFFFFF"/>
          </a:solidFill>
          <a:ln>
            <a:solidFill>
              <a:srgbClr val="000000"/>
            </a:solidFill>
            <a:miter/>
          </a:ln>
        </p:spPr>
      </p:sp>
      <p:sp>
        <p:nvSpPr>
          <p:cNvPr id="156677" name="Rectangle 3"/>
          <p:cNvSpPr>
            <a:spLocks noGrp="1"/>
          </p:cNvSpPr>
          <p:nvPr>
            <p:ph type="body"/>
          </p:nvPr>
        </p:nvSpPr>
        <p:spPr>
          <a:xfrm>
            <a:off x="777875" y="4776788"/>
            <a:ext cx="6218238" cy="4525962"/>
          </a:xfrm>
        </p:spPr>
        <p:txBody>
          <a:bodyPr wrap="none" lIns="0" tIns="0" rIns="0" bIns="0" anchor="ctr"/>
          <a:lstStyle/>
          <a:p>
            <a:pPr lvl="0"/>
            <a:endParaRPr lang="en-US" altLang="x-none"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8722" name="Rectangle 8"/>
          <p:cNvSpPr txBox="1">
            <a:spLocks noGrp="1"/>
          </p:cNvSpPr>
          <p:nvPr>
            <p:ph type="sldNum" sz="quarter"/>
          </p:nvPr>
        </p:nvSpPr>
        <p:spPr>
          <a:xfrm>
            <a:off x="4398963" y="9555163"/>
            <a:ext cx="3368675" cy="498475"/>
          </a:xfrm>
          <a:prstGeom prst="rect">
            <a:avLst/>
          </a:prstGeom>
          <a:noFill/>
          <a:ln w="9525">
            <a:noFill/>
          </a:ln>
        </p:spPr>
        <p:txBody>
          <a:bodyPr vert="horz" wrap="square" lIns="0" tIns="0" rIns="0" bIns="0" anchor="b"/>
          <a:lstStyle/>
          <a:p>
            <a:pPr lvl="0" algn="r">
              <a:lnSpc>
                <a:spcPct val="95000"/>
              </a:lnSpc>
              <a:buClrTx/>
              <a:buSzPct val="100000"/>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solidFill>
                  <a:srgbClr val="000000"/>
                </a:solidFill>
                <a:latin typeface="Times New Roman" panose="02020603050405020304" pitchFamily="18" charset="0"/>
              </a:rPr>
            </a:fld>
            <a:endParaRPr lang="en-US" altLang="x-none" sz="1400" dirty="0">
              <a:solidFill>
                <a:srgbClr val="000000"/>
              </a:solidFill>
              <a:latin typeface="Times New Roman" panose="02020603050405020304" pitchFamily="18" charset="0"/>
            </a:endParaRPr>
          </a:p>
        </p:txBody>
      </p:sp>
      <p:sp>
        <p:nvSpPr>
          <p:cNvPr id="158723" name="Text Box 1"/>
          <p:cNvSpPr txBox="1"/>
          <p:nvPr/>
        </p:nvSpPr>
        <p:spPr>
          <a:xfrm>
            <a:off x="4398963" y="9555163"/>
            <a:ext cx="3370262" cy="500062"/>
          </a:xfrm>
          <a:prstGeom prst="rect">
            <a:avLst/>
          </a:prstGeom>
          <a:noFill/>
          <a:ln w="9525">
            <a:noFill/>
          </a:ln>
        </p:spPr>
        <p:txBody>
          <a:bodyPr lIns="0" tIns="0" rIns="0" bIns="0" anchor="b"/>
          <a:lstStyle/>
          <a:p>
            <a:pPr lvl="0" algn="r" defTabSz="457200">
              <a:lnSpc>
                <a:spcPct val="95000"/>
              </a:lnSpc>
              <a:buClrTx/>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latin typeface="Arial" panose="020B0604020202020204" pitchFamily="34" charset="0"/>
              </a:rPr>
            </a:fld>
            <a:endParaRPr lang="en-US" altLang="x-none" sz="1400" dirty="0">
              <a:latin typeface="Arial" panose="020B0604020202020204" pitchFamily="34" charset="0"/>
            </a:endParaRPr>
          </a:p>
        </p:txBody>
      </p:sp>
      <p:sp>
        <p:nvSpPr>
          <p:cNvPr id="158724" name="Rectangle 2"/>
          <p:cNvSpPr>
            <a:spLocks noGrp="1" noRot="1" noChangeAspect="1" noTextEdit="1"/>
          </p:cNvSpPr>
          <p:nvPr>
            <p:ph type="sldImg"/>
          </p:nvPr>
        </p:nvSpPr>
        <p:spPr>
          <a:xfrm>
            <a:off x="533400" y="763588"/>
            <a:ext cx="6705600" cy="3771900"/>
          </a:xfrm>
          <a:solidFill>
            <a:srgbClr val="FFFFFF"/>
          </a:solidFill>
          <a:ln>
            <a:solidFill>
              <a:srgbClr val="000000"/>
            </a:solidFill>
            <a:miter/>
          </a:ln>
        </p:spPr>
      </p:sp>
      <p:sp>
        <p:nvSpPr>
          <p:cNvPr id="158725" name="Rectangle 3"/>
          <p:cNvSpPr>
            <a:spLocks noGrp="1"/>
          </p:cNvSpPr>
          <p:nvPr>
            <p:ph type="body"/>
          </p:nvPr>
        </p:nvSpPr>
        <p:spPr>
          <a:xfrm>
            <a:off x="777875" y="4776788"/>
            <a:ext cx="6218238" cy="4525962"/>
          </a:xfrm>
        </p:spPr>
        <p:txBody>
          <a:bodyPr wrap="none" lIns="0" tIns="0" rIns="0" bIns="0" anchor="ctr"/>
          <a:lstStyle/>
          <a:p>
            <a:pPr lvl="0"/>
            <a:endParaRPr lang="en-US" altLang="x-none"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0770" name="Rectangle 8"/>
          <p:cNvSpPr txBox="1">
            <a:spLocks noGrp="1"/>
          </p:cNvSpPr>
          <p:nvPr>
            <p:ph type="sldNum" sz="quarter"/>
          </p:nvPr>
        </p:nvSpPr>
        <p:spPr>
          <a:xfrm>
            <a:off x="4398963" y="9555163"/>
            <a:ext cx="3368675" cy="498475"/>
          </a:xfrm>
          <a:prstGeom prst="rect">
            <a:avLst/>
          </a:prstGeom>
          <a:noFill/>
          <a:ln w="9525">
            <a:noFill/>
          </a:ln>
        </p:spPr>
        <p:txBody>
          <a:bodyPr vert="horz" wrap="square" lIns="0" tIns="0" rIns="0" bIns="0" anchor="b"/>
          <a:lstStyle/>
          <a:p>
            <a:pPr lvl="0" algn="r">
              <a:lnSpc>
                <a:spcPct val="95000"/>
              </a:lnSpc>
              <a:buClrTx/>
              <a:buSzPct val="100000"/>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solidFill>
                  <a:srgbClr val="000000"/>
                </a:solidFill>
                <a:latin typeface="Times New Roman" panose="02020603050405020304" pitchFamily="18" charset="0"/>
              </a:rPr>
            </a:fld>
            <a:endParaRPr lang="en-US" altLang="x-none" sz="1400" dirty="0">
              <a:solidFill>
                <a:srgbClr val="000000"/>
              </a:solidFill>
              <a:latin typeface="Times New Roman" panose="02020603050405020304" pitchFamily="18" charset="0"/>
            </a:endParaRPr>
          </a:p>
        </p:txBody>
      </p:sp>
      <p:sp>
        <p:nvSpPr>
          <p:cNvPr id="160771" name="Text Box 1"/>
          <p:cNvSpPr txBox="1"/>
          <p:nvPr/>
        </p:nvSpPr>
        <p:spPr>
          <a:xfrm>
            <a:off x="4398963" y="9555163"/>
            <a:ext cx="3370262" cy="500062"/>
          </a:xfrm>
          <a:prstGeom prst="rect">
            <a:avLst/>
          </a:prstGeom>
          <a:noFill/>
          <a:ln w="9525">
            <a:noFill/>
          </a:ln>
        </p:spPr>
        <p:txBody>
          <a:bodyPr lIns="0" tIns="0" rIns="0" bIns="0" anchor="b"/>
          <a:lstStyle/>
          <a:p>
            <a:pPr lvl="0" algn="r" defTabSz="457200">
              <a:lnSpc>
                <a:spcPct val="95000"/>
              </a:lnSpc>
              <a:buClrTx/>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latin typeface="Arial" panose="020B0604020202020204" pitchFamily="34" charset="0"/>
              </a:rPr>
            </a:fld>
            <a:endParaRPr lang="en-US" altLang="x-none" sz="1400" dirty="0">
              <a:latin typeface="Arial" panose="020B0604020202020204" pitchFamily="34" charset="0"/>
            </a:endParaRPr>
          </a:p>
        </p:txBody>
      </p:sp>
      <p:sp>
        <p:nvSpPr>
          <p:cNvPr id="160772" name="Rectangle 2"/>
          <p:cNvSpPr>
            <a:spLocks noGrp="1" noRot="1" noChangeAspect="1" noTextEdit="1"/>
          </p:cNvSpPr>
          <p:nvPr>
            <p:ph type="sldImg"/>
          </p:nvPr>
        </p:nvSpPr>
        <p:spPr>
          <a:xfrm>
            <a:off x="533400" y="763588"/>
            <a:ext cx="6705600" cy="3771900"/>
          </a:xfrm>
          <a:solidFill>
            <a:srgbClr val="FFFFFF"/>
          </a:solidFill>
          <a:ln>
            <a:solidFill>
              <a:srgbClr val="000000"/>
            </a:solidFill>
            <a:miter/>
          </a:ln>
        </p:spPr>
      </p:sp>
      <p:sp>
        <p:nvSpPr>
          <p:cNvPr id="160773" name="Rectangle 3"/>
          <p:cNvSpPr>
            <a:spLocks noGrp="1"/>
          </p:cNvSpPr>
          <p:nvPr>
            <p:ph type="body"/>
          </p:nvPr>
        </p:nvSpPr>
        <p:spPr>
          <a:xfrm>
            <a:off x="777875" y="4776788"/>
            <a:ext cx="6218238" cy="4525962"/>
          </a:xfrm>
        </p:spPr>
        <p:txBody>
          <a:bodyPr wrap="none" lIns="0" tIns="0" rIns="0" bIns="0" anchor="ctr"/>
          <a:lstStyle/>
          <a:p>
            <a:pPr lvl="0"/>
            <a:endParaRPr lang="en-US" altLang="x-none" dirty="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2818" name="Rectangle 8"/>
          <p:cNvSpPr txBox="1">
            <a:spLocks noGrp="1"/>
          </p:cNvSpPr>
          <p:nvPr>
            <p:ph type="sldNum" sz="quarter"/>
          </p:nvPr>
        </p:nvSpPr>
        <p:spPr>
          <a:xfrm>
            <a:off x="4398963" y="9555163"/>
            <a:ext cx="3368675" cy="498475"/>
          </a:xfrm>
          <a:prstGeom prst="rect">
            <a:avLst/>
          </a:prstGeom>
          <a:noFill/>
          <a:ln w="9525">
            <a:noFill/>
          </a:ln>
        </p:spPr>
        <p:txBody>
          <a:bodyPr vert="horz" wrap="square" lIns="0" tIns="0" rIns="0" bIns="0" anchor="b"/>
          <a:lstStyle/>
          <a:p>
            <a:pPr lvl="0" algn="r">
              <a:lnSpc>
                <a:spcPct val="95000"/>
              </a:lnSpc>
              <a:buClrTx/>
              <a:buSzPct val="100000"/>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solidFill>
                  <a:srgbClr val="000000"/>
                </a:solidFill>
                <a:latin typeface="Times New Roman" panose="02020603050405020304" pitchFamily="18" charset="0"/>
              </a:rPr>
            </a:fld>
            <a:endParaRPr lang="en-US" altLang="x-none" sz="1400" dirty="0">
              <a:solidFill>
                <a:srgbClr val="000000"/>
              </a:solidFill>
              <a:latin typeface="Times New Roman" panose="02020603050405020304" pitchFamily="18" charset="0"/>
            </a:endParaRPr>
          </a:p>
        </p:txBody>
      </p:sp>
      <p:sp>
        <p:nvSpPr>
          <p:cNvPr id="162819" name="Text Box 1"/>
          <p:cNvSpPr txBox="1"/>
          <p:nvPr/>
        </p:nvSpPr>
        <p:spPr>
          <a:xfrm>
            <a:off x="4398963" y="9555163"/>
            <a:ext cx="3370262" cy="500062"/>
          </a:xfrm>
          <a:prstGeom prst="rect">
            <a:avLst/>
          </a:prstGeom>
          <a:noFill/>
          <a:ln w="9525">
            <a:noFill/>
          </a:ln>
        </p:spPr>
        <p:txBody>
          <a:bodyPr lIns="0" tIns="0" rIns="0" bIns="0" anchor="b"/>
          <a:lstStyle/>
          <a:p>
            <a:pPr lvl="0" algn="r" defTabSz="457200">
              <a:lnSpc>
                <a:spcPct val="95000"/>
              </a:lnSpc>
              <a:buClrTx/>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fld>
            <a:endParaRPr lang="en-US" altLang="x-none" sz="1400" dirty="0"/>
          </a:p>
        </p:txBody>
      </p:sp>
      <p:sp>
        <p:nvSpPr>
          <p:cNvPr id="162820" name="Rectangle 2"/>
          <p:cNvSpPr>
            <a:spLocks noGrp="1" noRot="1" noChangeAspect="1" noTextEdit="1"/>
          </p:cNvSpPr>
          <p:nvPr>
            <p:ph type="sldImg"/>
          </p:nvPr>
        </p:nvSpPr>
        <p:spPr>
          <a:xfrm>
            <a:off x="533400" y="763588"/>
            <a:ext cx="6705600" cy="3771900"/>
          </a:xfrm>
          <a:solidFill>
            <a:srgbClr val="FFFFFF"/>
          </a:solidFill>
          <a:ln>
            <a:solidFill>
              <a:srgbClr val="000000"/>
            </a:solidFill>
            <a:miter/>
          </a:ln>
        </p:spPr>
      </p:sp>
      <p:sp>
        <p:nvSpPr>
          <p:cNvPr id="162821" name="Rectangle 3"/>
          <p:cNvSpPr>
            <a:spLocks noGrp="1"/>
          </p:cNvSpPr>
          <p:nvPr>
            <p:ph type="body"/>
          </p:nvPr>
        </p:nvSpPr>
        <p:spPr>
          <a:xfrm>
            <a:off x="777875" y="4776788"/>
            <a:ext cx="6218238" cy="4525962"/>
          </a:xfrm>
        </p:spPr>
        <p:txBody>
          <a:bodyPr wrap="none" lIns="0" tIns="0" rIns="0" bIns="0" anchor="ctr"/>
          <a:lstStyle/>
          <a:p>
            <a:pPr lvl="0"/>
            <a:endParaRPr lang="en-US" altLang="x-none" dirty="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4866" name="Rectangle 8"/>
          <p:cNvSpPr txBox="1">
            <a:spLocks noGrp="1"/>
          </p:cNvSpPr>
          <p:nvPr>
            <p:ph type="sldNum" sz="quarter"/>
          </p:nvPr>
        </p:nvSpPr>
        <p:spPr>
          <a:xfrm>
            <a:off x="4398963" y="9555163"/>
            <a:ext cx="3368675" cy="498475"/>
          </a:xfrm>
          <a:prstGeom prst="rect">
            <a:avLst/>
          </a:prstGeom>
          <a:noFill/>
          <a:ln w="9525">
            <a:noFill/>
          </a:ln>
        </p:spPr>
        <p:txBody>
          <a:bodyPr vert="horz" wrap="square" lIns="0" tIns="0" rIns="0" bIns="0" anchor="b"/>
          <a:lstStyle/>
          <a:p>
            <a:pPr lvl="0" algn="r">
              <a:lnSpc>
                <a:spcPct val="95000"/>
              </a:lnSpc>
              <a:buClrTx/>
              <a:buSzPct val="100000"/>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solidFill>
                  <a:srgbClr val="000000"/>
                </a:solidFill>
                <a:latin typeface="Times New Roman" panose="02020603050405020304" pitchFamily="18" charset="0"/>
              </a:rPr>
            </a:fld>
            <a:endParaRPr lang="en-US" altLang="x-none" sz="1400" dirty="0">
              <a:solidFill>
                <a:srgbClr val="000000"/>
              </a:solidFill>
              <a:latin typeface="Times New Roman" panose="02020603050405020304" pitchFamily="18" charset="0"/>
            </a:endParaRPr>
          </a:p>
        </p:txBody>
      </p:sp>
      <p:sp>
        <p:nvSpPr>
          <p:cNvPr id="164867" name="Text Box 1"/>
          <p:cNvSpPr txBox="1"/>
          <p:nvPr/>
        </p:nvSpPr>
        <p:spPr>
          <a:xfrm>
            <a:off x="4398963" y="9555163"/>
            <a:ext cx="3370262" cy="500062"/>
          </a:xfrm>
          <a:prstGeom prst="rect">
            <a:avLst/>
          </a:prstGeom>
          <a:noFill/>
          <a:ln w="9525">
            <a:noFill/>
          </a:ln>
        </p:spPr>
        <p:txBody>
          <a:bodyPr lIns="0" tIns="0" rIns="0" bIns="0" anchor="b"/>
          <a:lstStyle/>
          <a:p>
            <a:pPr lvl="0" algn="r" defTabSz="457200">
              <a:lnSpc>
                <a:spcPct val="95000"/>
              </a:lnSpc>
              <a:buClrTx/>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latin typeface="Arial" panose="020B0604020202020204" pitchFamily="34" charset="0"/>
              </a:rPr>
            </a:fld>
            <a:endParaRPr lang="en-US" altLang="x-none" sz="1400" dirty="0">
              <a:latin typeface="Arial" panose="020B0604020202020204" pitchFamily="34" charset="0"/>
            </a:endParaRPr>
          </a:p>
        </p:txBody>
      </p:sp>
      <p:sp>
        <p:nvSpPr>
          <p:cNvPr id="164868" name="Rectangle 2"/>
          <p:cNvSpPr>
            <a:spLocks noGrp="1" noRot="1" noChangeAspect="1" noTextEdit="1"/>
          </p:cNvSpPr>
          <p:nvPr>
            <p:ph type="sldImg"/>
          </p:nvPr>
        </p:nvSpPr>
        <p:spPr>
          <a:xfrm>
            <a:off x="533400" y="763588"/>
            <a:ext cx="6704013" cy="3771900"/>
          </a:xfrm>
          <a:solidFill>
            <a:srgbClr val="FFFFFF"/>
          </a:solidFill>
          <a:ln>
            <a:solidFill>
              <a:srgbClr val="000000"/>
            </a:solidFill>
            <a:miter/>
          </a:ln>
        </p:spPr>
      </p:sp>
      <p:sp>
        <p:nvSpPr>
          <p:cNvPr id="164869" name="Rectangle 3"/>
          <p:cNvSpPr>
            <a:spLocks noGrp="1"/>
          </p:cNvSpPr>
          <p:nvPr>
            <p:ph type="body"/>
          </p:nvPr>
        </p:nvSpPr>
        <p:spPr>
          <a:xfrm>
            <a:off x="777875" y="4776788"/>
            <a:ext cx="6218238" cy="4525962"/>
          </a:xfrm>
        </p:spPr>
        <p:txBody>
          <a:bodyPr wrap="none" lIns="0" tIns="0" rIns="0" bIns="0" anchor="ctr"/>
          <a:lstStyle/>
          <a:p>
            <a:pPr lvl="0"/>
            <a:endParaRPr lang="en-US" altLang="x-none"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7"/>
        <p:cNvGrpSpPr/>
        <p:nvPr/>
      </p:nvGrpSpPr>
      <p:grpSpPr>
        <a:xfrm>
          <a:off x="0" y="0"/>
          <a:ext cx="0" cy="0"/>
          <a:chOff x="0" y="0"/>
          <a:chExt cx="0" cy="0"/>
        </a:xfrm>
      </p:grpSpPr>
      <p:sp>
        <p:nvSpPr>
          <p:cNvPr id="78" name="Google Shape;78;g676408ba6475d7e2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676408ba6475d7e2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6914" name="Rectangle 8"/>
          <p:cNvSpPr txBox="1">
            <a:spLocks noGrp="1"/>
          </p:cNvSpPr>
          <p:nvPr>
            <p:ph type="sldNum" sz="quarter"/>
          </p:nvPr>
        </p:nvSpPr>
        <p:spPr>
          <a:xfrm>
            <a:off x="4398963" y="9555163"/>
            <a:ext cx="3368675" cy="498475"/>
          </a:xfrm>
          <a:prstGeom prst="rect">
            <a:avLst/>
          </a:prstGeom>
          <a:noFill/>
          <a:ln w="9525">
            <a:noFill/>
          </a:ln>
        </p:spPr>
        <p:txBody>
          <a:bodyPr vert="horz" wrap="square" lIns="0" tIns="0" rIns="0" bIns="0" anchor="b"/>
          <a:lstStyle/>
          <a:p>
            <a:pPr lvl="0" algn="r">
              <a:lnSpc>
                <a:spcPct val="95000"/>
              </a:lnSpc>
              <a:buClrTx/>
              <a:buSzPct val="100000"/>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solidFill>
                  <a:srgbClr val="000000"/>
                </a:solidFill>
                <a:latin typeface="Times New Roman" panose="02020603050405020304" pitchFamily="18" charset="0"/>
              </a:rPr>
            </a:fld>
            <a:endParaRPr lang="en-US" altLang="x-none" sz="1400" dirty="0">
              <a:solidFill>
                <a:srgbClr val="000000"/>
              </a:solidFill>
              <a:latin typeface="Times New Roman" panose="02020603050405020304" pitchFamily="18" charset="0"/>
            </a:endParaRPr>
          </a:p>
        </p:txBody>
      </p:sp>
      <p:sp>
        <p:nvSpPr>
          <p:cNvPr id="166915" name="Text Box 1"/>
          <p:cNvSpPr txBox="1"/>
          <p:nvPr/>
        </p:nvSpPr>
        <p:spPr>
          <a:xfrm>
            <a:off x="4398963" y="9555163"/>
            <a:ext cx="3370262" cy="500062"/>
          </a:xfrm>
          <a:prstGeom prst="rect">
            <a:avLst/>
          </a:prstGeom>
          <a:noFill/>
          <a:ln w="9525">
            <a:noFill/>
          </a:ln>
        </p:spPr>
        <p:txBody>
          <a:bodyPr lIns="0" tIns="0" rIns="0" bIns="0" anchor="b"/>
          <a:lstStyle/>
          <a:p>
            <a:pPr lvl="0" algn="r" defTabSz="457200">
              <a:lnSpc>
                <a:spcPct val="95000"/>
              </a:lnSpc>
              <a:buClrTx/>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latin typeface="Arial" panose="020B0604020202020204" pitchFamily="34" charset="0"/>
              </a:rPr>
            </a:fld>
            <a:endParaRPr lang="en-US" altLang="x-none" sz="1400" dirty="0">
              <a:latin typeface="Arial" panose="020B0604020202020204" pitchFamily="34" charset="0"/>
            </a:endParaRPr>
          </a:p>
        </p:txBody>
      </p:sp>
      <p:sp>
        <p:nvSpPr>
          <p:cNvPr id="166916" name="Rectangle 2"/>
          <p:cNvSpPr>
            <a:spLocks noGrp="1" noRot="1" noChangeAspect="1" noTextEdit="1"/>
          </p:cNvSpPr>
          <p:nvPr>
            <p:ph type="sldImg"/>
          </p:nvPr>
        </p:nvSpPr>
        <p:spPr>
          <a:xfrm>
            <a:off x="533400" y="763588"/>
            <a:ext cx="6704013" cy="3771900"/>
          </a:xfrm>
          <a:solidFill>
            <a:srgbClr val="FFFFFF"/>
          </a:solidFill>
          <a:ln>
            <a:solidFill>
              <a:srgbClr val="000000"/>
            </a:solidFill>
            <a:miter/>
          </a:ln>
        </p:spPr>
      </p:sp>
      <p:sp>
        <p:nvSpPr>
          <p:cNvPr id="166917" name="Rectangle 3"/>
          <p:cNvSpPr>
            <a:spLocks noGrp="1"/>
          </p:cNvSpPr>
          <p:nvPr>
            <p:ph type="body"/>
          </p:nvPr>
        </p:nvSpPr>
        <p:spPr>
          <a:xfrm>
            <a:off x="777875" y="4776788"/>
            <a:ext cx="6218238" cy="4525962"/>
          </a:xfrm>
        </p:spPr>
        <p:txBody>
          <a:bodyPr wrap="none" lIns="0" tIns="0" rIns="0" bIns="0" anchor="ctr"/>
          <a:lstStyle/>
          <a:p>
            <a:pPr lvl="0"/>
            <a:endParaRPr lang="en-US" altLang="x-none" dirty="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8962" name="Rectangle 8"/>
          <p:cNvSpPr txBox="1">
            <a:spLocks noGrp="1"/>
          </p:cNvSpPr>
          <p:nvPr>
            <p:ph type="sldNum" sz="quarter"/>
          </p:nvPr>
        </p:nvSpPr>
        <p:spPr>
          <a:xfrm>
            <a:off x="4398963" y="9555163"/>
            <a:ext cx="3368675" cy="498475"/>
          </a:xfrm>
          <a:prstGeom prst="rect">
            <a:avLst/>
          </a:prstGeom>
          <a:noFill/>
          <a:ln w="9525">
            <a:noFill/>
          </a:ln>
        </p:spPr>
        <p:txBody>
          <a:bodyPr vert="horz" wrap="square" lIns="0" tIns="0" rIns="0" bIns="0" anchor="b"/>
          <a:lstStyle/>
          <a:p>
            <a:pPr lvl="0" algn="r">
              <a:lnSpc>
                <a:spcPct val="95000"/>
              </a:lnSpc>
              <a:buClrTx/>
              <a:buSzPct val="100000"/>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solidFill>
                  <a:srgbClr val="000000"/>
                </a:solidFill>
                <a:latin typeface="Times New Roman" panose="02020603050405020304" pitchFamily="18" charset="0"/>
              </a:rPr>
            </a:fld>
            <a:endParaRPr lang="en-US" altLang="x-none" sz="1400" dirty="0">
              <a:solidFill>
                <a:srgbClr val="000000"/>
              </a:solidFill>
              <a:latin typeface="Times New Roman" panose="02020603050405020304" pitchFamily="18" charset="0"/>
            </a:endParaRPr>
          </a:p>
        </p:txBody>
      </p:sp>
      <p:sp>
        <p:nvSpPr>
          <p:cNvPr id="168963" name="Text Box 1"/>
          <p:cNvSpPr txBox="1"/>
          <p:nvPr/>
        </p:nvSpPr>
        <p:spPr>
          <a:xfrm>
            <a:off x="4398963" y="9555163"/>
            <a:ext cx="3370262" cy="500062"/>
          </a:xfrm>
          <a:prstGeom prst="rect">
            <a:avLst/>
          </a:prstGeom>
          <a:noFill/>
          <a:ln w="9525">
            <a:noFill/>
          </a:ln>
        </p:spPr>
        <p:txBody>
          <a:bodyPr lIns="0" tIns="0" rIns="0" bIns="0" anchor="b"/>
          <a:lstStyle/>
          <a:p>
            <a:pPr lvl="0" algn="r" defTabSz="457200">
              <a:lnSpc>
                <a:spcPct val="95000"/>
              </a:lnSpc>
              <a:buClrTx/>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latin typeface="Arial" panose="020B0604020202020204" pitchFamily="34" charset="0"/>
              </a:rPr>
            </a:fld>
            <a:endParaRPr lang="en-US" altLang="x-none" sz="1400" dirty="0">
              <a:latin typeface="Arial" panose="020B0604020202020204" pitchFamily="34" charset="0"/>
            </a:endParaRPr>
          </a:p>
        </p:txBody>
      </p:sp>
      <p:sp>
        <p:nvSpPr>
          <p:cNvPr id="168964" name="Rectangle 2"/>
          <p:cNvSpPr>
            <a:spLocks noGrp="1" noRot="1" noChangeAspect="1" noTextEdit="1"/>
          </p:cNvSpPr>
          <p:nvPr>
            <p:ph type="sldImg"/>
          </p:nvPr>
        </p:nvSpPr>
        <p:spPr>
          <a:xfrm>
            <a:off x="533400" y="763588"/>
            <a:ext cx="6705600" cy="3771900"/>
          </a:xfrm>
          <a:solidFill>
            <a:srgbClr val="FFFFFF"/>
          </a:solidFill>
          <a:ln>
            <a:solidFill>
              <a:srgbClr val="000000"/>
            </a:solidFill>
            <a:miter/>
          </a:ln>
        </p:spPr>
      </p:sp>
      <p:sp>
        <p:nvSpPr>
          <p:cNvPr id="168965" name="Rectangle 3"/>
          <p:cNvSpPr>
            <a:spLocks noGrp="1"/>
          </p:cNvSpPr>
          <p:nvPr>
            <p:ph type="body"/>
          </p:nvPr>
        </p:nvSpPr>
        <p:spPr>
          <a:xfrm>
            <a:off x="777875" y="4776788"/>
            <a:ext cx="6218238" cy="4525962"/>
          </a:xfrm>
        </p:spPr>
        <p:txBody>
          <a:bodyPr wrap="none" lIns="0" tIns="0" rIns="0" bIns="0" anchor="ctr"/>
          <a:lstStyle/>
          <a:p>
            <a:pPr lvl="0"/>
            <a:endParaRPr lang="en-US" altLang="x-none" dirty="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1010" name="Rectangle 8"/>
          <p:cNvSpPr txBox="1">
            <a:spLocks noGrp="1"/>
          </p:cNvSpPr>
          <p:nvPr>
            <p:ph type="sldNum" sz="quarter"/>
          </p:nvPr>
        </p:nvSpPr>
        <p:spPr>
          <a:xfrm>
            <a:off x="4398963" y="9555163"/>
            <a:ext cx="3368675" cy="498475"/>
          </a:xfrm>
          <a:prstGeom prst="rect">
            <a:avLst/>
          </a:prstGeom>
          <a:noFill/>
          <a:ln w="9525">
            <a:noFill/>
          </a:ln>
        </p:spPr>
        <p:txBody>
          <a:bodyPr vert="horz" wrap="square" lIns="0" tIns="0" rIns="0" bIns="0" anchor="b"/>
          <a:lstStyle/>
          <a:p>
            <a:pPr lvl="0" algn="r">
              <a:lnSpc>
                <a:spcPct val="95000"/>
              </a:lnSpc>
              <a:buClrTx/>
              <a:buSzPct val="100000"/>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solidFill>
                  <a:srgbClr val="000000"/>
                </a:solidFill>
                <a:latin typeface="Times New Roman" panose="02020603050405020304" pitchFamily="18" charset="0"/>
              </a:rPr>
            </a:fld>
            <a:endParaRPr lang="en-US" altLang="x-none" sz="1400" dirty="0">
              <a:solidFill>
                <a:srgbClr val="000000"/>
              </a:solidFill>
              <a:latin typeface="Times New Roman" panose="02020603050405020304" pitchFamily="18" charset="0"/>
            </a:endParaRPr>
          </a:p>
        </p:txBody>
      </p:sp>
      <p:sp>
        <p:nvSpPr>
          <p:cNvPr id="171011" name="Text Box 1"/>
          <p:cNvSpPr txBox="1"/>
          <p:nvPr/>
        </p:nvSpPr>
        <p:spPr>
          <a:xfrm>
            <a:off x="4398963" y="9555163"/>
            <a:ext cx="3370262" cy="500062"/>
          </a:xfrm>
          <a:prstGeom prst="rect">
            <a:avLst/>
          </a:prstGeom>
          <a:noFill/>
          <a:ln w="9525">
            <a:noFill/>
          </a:ln>
        </p:spPr>
        <p:txBody>
          <a:bodyPr lIns="0" tIns="0" rIns="0" bIns="0" anchor="b"/>
          <a:lstStyle/>
          <a:p>
            <a:pPr lvl="0" algn="r" defTabSz="457200">
              <a:lnSpc>
                <a:spcPct val="95000"/>
              </a:lnSpc>
              <a:buClrTx/>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latin typeface="Arial" panose="020B0604020202020204" pitchFamily="34" charset="0"/>
              </a:rPr>
            </a:fld>
            <a:endParaRPr lang="en-US" altLang="x-none" sz="1400" dirty="0">
              <a:latin typeface="Arial" panose="020B0604020202020204" pitchFamily="34" charset="0"/>
            </a:endParaRPr>
          </a:p>
        </p:txBody>
      </p:sp>
      <p:sp>
        <p:nvSpPr>
          <p:cNvPr id="171012" name="Rectangle 2"/>
          <p:cNvSpPr>
            <a:spLocks noGrp="1" noRot="1" noChangeAspect="1" noTextEdit="1"/>
          </p:cNvSpPr>
          <p:nvPr>
            <p:ph type="sldImg"/>
          </p:nvPr>
        </p:nvSpPr>
        <p:spPr>
          <a:xfrm>
            <a:off x="533400" y="763588"/>
            <a:ext cx="6705600" cy="3771900"/>
          </a:xfrm>
          <a:solidFill>
            <a:srgbClr val="FFFFFF"/>
          </a:solidFill>
          <a:ln>
            <a:solidFill>
              <a:srgbClr val="000000"/>
            </a:solidFill>
            <a:miter/>
          </a:ln>
        </p:spPr>
      </p:sp>
      <p:sp>
        <p:nvSpPr>
          <p:cNvPr id="171013" name="Rectangle 3"/>
          <p:cNvSpPr>
            <a:spLocks noGrp="1"/>
          </p:cNvSpPr>
          <p:nvPr>
            <p:ph type="body"/>
          </p:nvPr>
        </p:nvSpPr>
        <p:spPr>
          <a:xfrm>
            <a:off x="777875" y="4776788"/>
            <a:ext cx="6218238" cy="4525962"/>
          </a:xfrm>
        </p:spPr>
        <p:txBody>
          <a:bodyPr wrap="none" lIns="0" tIns="0" rIns="0" bIns="0" anchor="ctr"/>
          <a:lstStyle/>
          <a:p>
            <a:pPr lvl="0"/>
            <a:endParaRPr lang="en-US" altLang="x-none" dirty="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3058" name="Rectangle 8"/>
          <p:cNvSpPr txBox="1">
            <a:spLocks noGrp="1"/>
          </p:cNvSpPr>
          <p:nvPr>
            <p:ph type="sldNum" sz="quarter"/>
          </p:nvPr>
        </p:nvSpPr>
        <p:spPr>
          <a:xfrm>
            <a:off x="4398963" y="9555163"/>
            <a:ext cx="3368675" cy="498475"/>
          </a:xfrm>
          <a:prstGeom prst="rect">
            <a:avLst/>
          </a:prstGeom>
          <a:noFill/>
          <a:ln w="9525">
            <a:noFill/>
          </a:ln>
        </p:spPr>
        <p:txBody>
          <a:bodyPr vert="horz" wrap="square" lIns="0" tIns="0" rIns="0" bIns="0" anchor="b"/>
          <a:lstStyle/>
          <a:p>
            <a:pPr lvl="0" algn="r">
              <a:lnSpc>
                <a:spcPct val="95000"/>
              </a:lnSpc>
              <a:buClrTx/>
              <a:buSzPct val="100000"/>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solidFill>
                  <a:srgbClr val="000000"/>
                </a:solidFill>
                <a:latin typeface="Times New Roman" panose="02020603050405020304" pitchFamily="18" charset="0"/>
              </a:rPr>
            </a:fld>
            <a:endParaRPr lang="en-US" altLang="x-none" sz="1400" dirty="0">
              <a:solidFill>
                <a:srgbClr val="000000"/>
              </a:solidFill>
              <a:latin typeface="Times New Roman" panose="02020603050405020304" pitchFamily="18" charset="0"/>
            </a:endParaRPr>
          </a:p>
        </p:txBody>
      </p:sp>
      <p:sp>
        <p:nvSpPr>
          <p:cNvPr id="173059" name="Text Box 1"/>
          <p:cNvSpPr txBox="1"/>
          <p:nvPr/>
        </p:nvSpPr>
        <p:spPr>
          <a:xfrm>
            <a:off x="4398963" y="9555163"/>
            <a:ext cx="3370262" cy="500062"/>
          </a:xfrm>
          <a:prstGeom prst="rect">
            <a:avLst/>
          </a:prstGeom>
          <a:noFill/>
          <a:ln w="9525">
            <a:noFill/>
          </a:ln>
        </p:spPr>
        <p:txBody>
          <a:bodyPr lIns="0" tIns="0" rIns="0" bIns="0" anchor="b"/>
          <a:lstStyle/>
          <a:p>
            <a:pPr lvl="0" algn="r" defTabSz="457200">
              <a:lnSpc>
                <a:spcPct val="95000"/>
              </a:lnSpc>
              <a:buClrTx/>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latin typeface="Arial" panose="020B0604020202020204" pitchFamily="34" charset="0"/>
              </a:rPr>
            </a:fld>
            <a:endParaRPr lang="en-US" altLang="x-none" sz="1400" dirty="0">
              <a:latin typeface="Arial" panose="020B0604020202020204" pitchFamily="34" charset="0"/>
            </a:endParaRPr>
          </a:p>
        </p:txBody>
      </p:sp>
      <p:sp>
        <p:nvSpPr>
          <p:cNvPr id="173060" name="Rectangle 2"/>
          <p:cNvSpPr>
            <a:spLocks noGrp="1" noRot="1" noChangeAspect="1" noTextEdit="1"/>
          </p:cNvSpPr>
          <p:nvPr>
            <p:ph type="sldImg"/>
          </p:nvPr>
        </p:nvSpPr>
        <p:spPr>
          <a:xfrm>
            <a:off x="533400" y="763588"/>
            <a:ext cx="6705600" cy="3771900"/>
          </a:xfrm>
          <a:solidFill>
            <a:srgbClr val="FFFFFF"/>
          </a:solidFill>
          <a:ln>
            <a:solidFill>
              <a:srgbClr val="000000"/>
            </a:solidFill>
            <a:miter/>
          </a:ln>
        </p:spPr>
      </p:sp>
      <p:sp>
        <p:nvSpPr>
          <p:cNvPr id="173061" name="Rectangle 3"/>
          <p:cNvSpPr>
            <a:spLocks noGrp="1"/>
          </p:cNvSpPr>
          <p:nvPr>
            <p:ph type="body"/>
          </p:nvPr>
        </p:nvSpPr>
        <p:spPr>
          <a:xfrm>
            <a:off x="777875" y="4776788"/>
            <a:ext cx="6218238" cy="4525962"/>
          </a:xfrm>
        </p:spPr>
        <p:txBody>
          <a:bodyPr wrap="none" lIns="0" tIns="0" rIns="0" bIns="0" anchor="ctr"/>
          <a:lstStyle/>
          <a:p>
            <a:pPr lvl="0"/>
            <a:endParaRPr lang="en-US" altLang="x-none" dirty="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5106" name="Rectangle 8"/>
          <p:cNvSpPr txBox="1">
            <a:spLocks noGrp="1"/>
          </p:cNvSpPr>
          <p:nvPr>
            <p:ph type="sldNum" sz="quarter"/>
          </p:nvPr>
        </p:nvSpPr>
        <p:spPr>
          <a:xfrm>
            <a:off x="4398963" y="9555163"/>
            <a:ext cx="3368675" cy="498475"/>
          </a:xfrm>
          <a:prstGeom prst="rect">
            <a:avLst/>
          </a:prstGeom>
          <a:noFill/>
          <a:ln w="9525">
            <a:noFill/>
          </a:ln>
        </p:spPr>
        <p:txBody>
          <a:bodyPr vert="horz" wrap="square" lIns="0" tIns="0" rIns="0" bIns="0" anchor="b"/>
          <a:lstStyle/>
          <a:p>
            <a:pPr lvl="0" algn="r">
              <a:lnSpc>
                <a:spcPct val="95000"/>
              </a:lnSpc>
              <a:buClrTx/>
              <a:buSzPct val="100000"/>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solidFill>
                  <a:srgbClr val="000000"/>
                </a:solidFill>
                <a:latin typeface="Times New Roman" panose="02020603050405020304" pitchFamily="18" charset="0"/>
              </a:rPr>
            </a:fld>
            <a:endParaRPr lang="en-US" altLang="x-none" sz="1400" dirty="0">
              <a:solidFill>
                <a:srgbClr val="000000"/>
              </a:solidFill>
              <a:latin typeface="Times New Roman" panose="02020603050405020304" pitchFamily="18" charset="0"/>
            </a:endParaRPr>
          </a:p>
        </p:txBody>
      </p:sp>
      <p:sp>
        <p:nvSpPr>
          <p:cNvPr id="175107" name="Text Box 1"/>
          <p:cNvSpPr txBox="1"/>
          <p:nvPr/>
        </p:nvSpPr>
        <p:spPr>
          <a:xfrm>
            <a:off x="4398963" y="9555163"/>
            <a:ext cx="3370262" cy="500062"/>
          </a:xfrm>
          <a:prstGeom prst="rect">
            <a:avLst/>
          </a:prstGeom>
          <a:noFill/>
          <a:ln w="9525">
            <a:noFill/>
          </a:ln>
        </p:spPr>
        <p:txBody>
          <a:bodyPr lIns="0" tIns="0" rIns="0" bIns="0" anchor="b"/>
          <a:lstStyle/>
          <a:p>
            <a:pPr lvl="0" algn="r" defTabSz="457200">
              <a:lnSpc>
                <a:spcPct val="95000"/>
              </a:lnSpc>
              <a:buClrTx/>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latin typeface="Arial" panose="020B0604020202020204" pitchFamily="34" charset="0"/>
              </a:rPr>
            </a:fld>
            <a:endParaRPr lang="en-US" altLang="x-none" sz="1400" dirty="0">
              <a:latin typeface="Arial" panose="020B0604020202020204" pitchFamily="34" charset="0"/>
            </a:endParaRPr>
          </a:p>
        </p:txBody>
      </p:sp>
      <p:sp>
        <p:nvSpPr>
          <p:cNvPr id="175108" name="Rectangle 2"/>
          <p:cNvSpPr>
            <a:spLocks noGrp="1" noRot="1" noChangeAspect="1" noTextEdit="1"/>
          </p:cNvSpPr>
          <p:nvPr>
            <p:ph type="sldImg"/>
          </p:nvPr>
        </p:nvSpPr>
        <p:spPr>
          <a:xfrm>
            <a:off x="533400" y="763588"/>
            <a:ext cx="6705600" cy="3771900"/>
          </a:xfrm>
          <a:solidFill>
            <a:srgbClr val="FFFFFF"/>
          </a:solidFill>
          <a:ln>
            <a:solidFill>
              <a:srgbClr val="000000"/>
            </a:solidFill>
            <a:miter/>
          </a:ln>
        </p:spPr>
      </p:sp>
      <p:sp>
        <p:nvSpPr>
          <p:cNvPr id="175109" name="Rectangle 3"/>
          <p:cNvSpPr>
            <a:spLocks noGrp="1"/>
          </p:cNvSpPr>
          <p:nvPr>
            <p:ph type="body"/>
          </p:nvPr>
        </p:nvSpPr>
        <p:spPr>
          <a:xfrm>
            <a:off x="777875" y="4776788"/>
            <a:ext cx="6218238" cy="4525962"/>
          </a:xfrm>
        </p:spPr>
        <p:txBody>
          <a:bodyPr wrap="none" lIns="0" tIns="0" rIns="0" bIns="0" anchor="ctr"/>
          <a:lstStyle/>
          <a:p>
            <a:pPr lvl="0"/>
            <a:endParaRPr lang="en-US" altLang="x-none" dirty="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7154" name="Rectangle 8"/>
          <p:cNvSpPr txBox="1">
            <a:spLocks noGrp="1"/>
          </p:cNvSpPr>
          <p:nvPr>
            <p:ph type="sldNum" sz="quarter"/>
          </p:nvPr>
        </p:nvSpPr>
        <p:spPr>
          <a:xfrm>
            <a:off x="4398963" y="9555163"/>
            <a:ext cx="3368675" cy="498475"/>
          </a:xfrm>
          <a:prstGeom prst="rect">
            <a:avLst/>
          </a:prstGeom>
          <a:noFill/>
          <a:ln w="9525">
            <a:noFill/>
          </a:ln>
        </p:spPr>
        <p:txBody>
          <a:bodyPr vert="horz" wrap="square" lIns="0" tIns="0" rIns="0" bIns="0" anchor="b"/>
          <a:lstStyle/>
          <a:p>
            <a:pPr lvl="0" algn="r">
              <a:lnSpc>
                <a:spcPct val="95000"/>
              </a:lnSpc>
              <a:buClrTx/>
              <a:buSzPct val="100000"/>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solidFill>
                  <a:srgbClr val="000000"/>
                </a:solidFill>
                <a:latin typeface="Times New Roman" panose="02020603050405020304" pitchFamily="18" charset="0"/>
              </a:rPr>
            </a:fld>
            <a:endParaRPr lang="en-US" altLang="x-none" sz="1400" dirty="0">
              <a:solidFill>
                <a:srgbClr val="000000"/>
              </a:solidFill>
              <a:latin typeface="Times New Roman" panose="02020603050405020304" pitchFamily="18" charset="0"/>
            </a:endParaRPr>
          </a:p>
        </p:txBody>
      </p:sp>
      <p:sp>
        <p:nvSpPr>
          <p:cNvPr id="177155" name="Text Box 1"/>
          <p:cNvSpPr txBox="1"/>
          <p:nvPr/>
        </p:nvSpPr>
        <p:spPr>
          <a:xfrm>
            <a:off x="4398963" y="9555163"/>
            <a:ext cx="3370262" cy="500062"/>
          </a:xfrm>
          <a:prstGeom prst="rect">
            <a:avLst/>
          </a:prstGeom>
          <a:noFill/>
          <a:ln w="9525">
            <a:noFill/>
          </a:ln>
        </p:spPr>
        <p:txBody>
          <a:bodyPr lIns="0" tIns="0" rIns="0" bIns="0" anchor="b"/>
          <a:lstStyle/>
          <a:p>
            <a:pPr lvl="0" algn="r" defTabSz="457200">
              <a:lnSpc>
                <a:spcPct val="95000"/>
              </a:lnSpc>
              <a:buClrTx/>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latin typeface="Arial" panose="020B0604020202020204" pitchFamily="34" charset="0"/>
              </a:rPr>
            </a:fld>
            <a:endParaRPr lang="en-US" altLang="x-none" sz="1400" dirty="0">
              <a:latin typeface="Arial" panose="020B0604020202020204" pitchFamily="34" charset="0"/>
            </a:endParaRPr>
          </a:p>
        </p:txBody>
      </p:sp>
      <p:sp>
        <p:nvSpPr>
          <p:cNvPr id="177156" name="Rectangle 2"/>
          <p:cNvSpPr>
            <a:spLocks noGrp="1" noRot="1" noChangeAspect="1" noTextEdit="1"/>
          </p:cNvSpPr>
          <p:nvPr>
            <p:ph type="sldImg"/>
          </p:nvPr>
        </p:nvSpPr>
        <p:spPr>
          <a:xfrm>
            <a:off x="533400" y="763588"/>
            <a:ext cx="6705600" cy="3771900"/>
          </a:xfrm>
          <a:solidFill>
            <a:srgbClr val="FFFFFF"/>
          </a:solidFill>
          <a:ln>
            <a:solidFill>
              <a:srgbClr val="000000"/>
            </a:solidFill>
            <a:miter/>
          </a:ln>
        </p:spPr>
      </p:sp>
      <p:sp>
        <p:nvSpPr>
          <p:cNvPr id="177157" name="Rectangle 3"/>
          <p:cNvSpPr>
            <a:spLocks noGrp="1"/>
          </p:cNvSpPr>
          <p:nvPr>
            <p:ph type="body"/>
          </p:nvPr>
        </p:nvSpPr>
        <p:spPr>
          <a:xfrm>
            <a:off x="777875" y="4776788"/>
            <a:ext cx="6218238" cy="4525962"/>
          </a:xfrm>
        </p:spPr>
        <p:txBody>
          <a:bodyPr wrap="none" lIns="0" tIns="0" rIns="0" bIns="0" anchor="ctr"/>
          <a:lstStyle/>
          <a:p>
            <a:pPr lvl="0"/>
            <a:endParaRPr lang="en-US" altLang="x-none" dirty="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9202" name="Rectangle 8"/>
          <p:cNvSpPr txBox="1">
            <a:spLocks noGrp="1"/>
          </p:cNvSpPr>
          <p:nvPr>
            <p:ph type="sldNum" sz="quarter"/>
          </p:nvPr>
        </p:nvSpPr>
        <p:spPr>
          <a:xfrm>
            <a:off x="4398963" y="9555163"/>
            <a:ext cx="3368675" cy="498475"/>
          </a:xfrm>
          <a:prstGeom prst="rect">
            <a:avLst/>
          </a:prstGeom>
          <a:noFill/>
          <a:ln w="9525">
            <a:noFill/>
          </a:ln>
        </p:spPr>
        <p:txBody>
          <a:bodyPr vert="horz" wrap="square" lIns="0" tIns="0" rIns="0" bIns="0" anchor="b"/>
          <a:lstStyle/>
          <a:p>
            <a:pPr lvl="0" algn="r">
              <a:lnSpc>
                <a:spcPct val="95000"/>
              </a:lnSpc>
              <a:buClrTx/>
              <a:buSzPct val="100000"/>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solidFill>
                  <a:srgbClr val="000000"/>
                </a:solidFill>
                <a:latin typeface="Times New Roman" panose="02020603050405020304" pitchFamily="18" charset="0"/>
              </a:rPr>
            </a:fld>
            <a:endParaRPr lang="en-US" altLang="x-none" sz="1400" dirty="0">
              <a:solidFill>
                <a:srgbClr val="000000"/>
              </a:solidFill>
              <a:latin typeface="Times New Roman" panose="02020603050405020304" pitchFamily="18" charset="0"/>
            </a:endParaRPr>
          </a:p>
        </p:txBody>
      </p:sp>
      <p:sp>
        <p:nvSpPr>
          <p:cNvPr id="179203" name="Text Box 1"/>
          <p:cNvSpPr txBox="1"/>
          <p:nvPr/>
        </p:nvSpPr>
        <p:spPr>
          <a:xfrm>
            <a:off x="4398963" y="9555163"/>
            <a:ext cx="3370262" cy="500062"/>
          </a:xfrm>
          <a:prstGeom prst="rect">
            <a:avLst/>
          </a:prstGeom>
          <a:noFill/>
          <a:ln w="9525">
            <a:noFill/>
          </a:ln>
        </p:spPr>
        <p:txBody>
          <a:bodyPr lIns="0" tIns="0" rIns="0" bIns="0" anchor="b"/>
          <a:lstStyle/>
          <a:p>
            <a:pPr lvl="0" algn="r" defTabSz="457200">
              <a:lnSpc>
                <a:spcPct val="95000"/>
              </a:lnSpc>
              <a:buClrTx/>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latin typeface="Arial" panose="020B0604020202020204" pitchFamily="34" charset="0"/>
              </a:rPr>
            </a:fld>
            <a:endParaRPr lang="en-US" altLang="x-none" sz="1400" dirty="0">
              <a:latin typeface="Arial" panose="020B0604020202020204" pitchFamily="34" charset="0"/>
            </a:endParaRPr>
          </a:p>
        </p:txBody>
      </p:sp>
      <p:sp>
        <p:nvSpPr>
          <p:cNvPr id="179204" name="Rectangle 2"/>
          <p:cNvSpPr>
            <a:spLocks noGrp="1" noRot="1" noChangeAspect="1" noTextEdit="1"/>
          </p:cNvSpPr>
          <p:nvPr>
            <p:ph type="sldImg"/>
          </p:nvPr>
        </p:nvSpPr>
        <p:spPr>
          <a:xfrm>
            <a:off x="533400" y="763588"/>
            <a:ext cx="6705600" cy="3771900"/>
          </a:xfrm>
          <a:solidFill>
            <a:srgbClr val="FFFFFF"/>
          </a:solidFill>
          <a:ln>
            <a:solidFill>
              <a:srgbClr val="000000"/>
            </a:solidFill>
            <a:miter/>
          </a:ln>
        </p:spPr>
      </p:sp>
      <p:sp>
        <p:nvSpPr>
          <p:cNvPr id="179205" name="Rectangle 3"/>
          <p:cNvSpPr>
            <a:spLocks noGrp="1"/>
          </p:cNvSpPr>
          <p:nvPr>
            <p:ph type="body"/>
          </p:nvPr>
        </p:nvSpPr>
        <p:spPr>
          <a:xfrm>
            <a:off x="777875" y="4776788"/>
            <a:ext cx="6218238" cy="4525962"/>
          </a:xfrm>
        </p:spPr>
        <p:txBody>
          <a:bodyPr wrap="none" lIns="0" tIns="0" rIns="0" bIns="0" anchor="ctr"/>
          <a:lstStyle/>
          <a:p>
            <a:pPr lvl="0"/>
            <a:endParaRPr lang="en-US" altLang="x-none" dirty="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1250" name="Rectangle 8"/>
          <p:cNvSpPr txBox="1">
            <a:spLocks noGrp="1"/>
          </p:cNvSpPr>
          <p:nvPr>
            <p:ph type="sldNum" sz="quarter"/>
          </p:nvPr>
        </p:nvSpPr>
        <p:spPr>
          <a:xfrm>
            <a:off x="4398963" y="9555163"/>
            <a:ext cx="3368675" cy="498475"/>
          </a:xfrm>
          <a:prstGeom prst="rect">
            <a:avLst/>
          </a:prstGeom>
          <a:noFill/>
          <a:ln w="9525">
            <a:noFill/>
          </a:ln>
        </p:spPr>
        <p:txBody>
          <a:bodyPr vert="horz" wrap="square" lIns="0" tIns="0" rIns="0" bIns="0" anchor="b"/>
          <a:lstStyle/>
          <a:p>
            <a:pPr lvl="0" algn="r">
              <a:lnSpc>
                <a:spcPct val="95000"/>
              </a:lnSpc>
              <a:buClrTx/>
              <a:buSzPct val="100000"/>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solidFill>
                  <a:srgbClr val="000000"/>
                </a:solidFill>
                <a:latin typeface="Times New Roman" panose="02020603050405020304" pitchFamily="18" charset="0"/>
              </a:rPr>
            </a:fld>
            <a:endParaRPr lang="en-US" altLang="x-none" sz="1400" dirty="0">
              <a:solidFill>
                <a:srgbClr val="000000"/>
              </a:solidFill>
              <a:latin typeface="Times New Roman" panose="02020603050405020304" pitchFamily="18" charset="0"/>
            </a:endParaRPr>
          </a:p>
        </p:txBody>
      </p:sp>
      <p:sp>
        <p:nvSpPr>
          <p:cNvPr id="181251" name="Text Box 1"/>
          <p:cNvSpPr txBox="1"/>
          <p:nvPr/>
        </p:nvSpPr>
        <p:spPr>
          <a:xfrm>
            <a:off x="4398963" y="9555163"/>
            <a:ext cx="3370262" cy="500062"/>
          </a:xfrm>
          <a:prstGeom prst="rect">
            <a:avLst/>
          </a:prstGeom>
          <a:noFill/>
          <a:ln w="9525">
            <a:noFill/>
          </a:ln>
        </p:spPr>
        <p:txBody>
          <a:bodyPr lIns="0" tIns="0" rIns="0" bIns="0" anchor="b"/>
          <a:lstStyle/>
          <a:p>
            <a:pPr lvl="0" algn="r" defTabSz="457200">
              <a:lnSpc>
                <a:spcPct val="95000"/>
              </a:lnSpc>
              <a:buClrTx/>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fld>
            <a:endParaRPr lang="en-US" altLang="x-none" sz="1400" dirty="0"/>
          </a:p>
        </p:txBody>
      </p:sp>
      <p:sp>
        <p:nvSpPr>
          <p:cNvPr id="181252" name="Rectangle 2"/>
          <p:cNvSpPr>
            <a:spLocks noGrp="1" noRot="1" noChangeAspect="1" noTextEdit="1"/>
          </p:cNvSpPr>
          <p:nvPr>
            <p:ph type="sldImg"/>
          </p:nvPr>
        </p:nvSpPr>
        <p:spPr>
          <a:xfrm>
            <a:off x="533400" y="763588"/>
            <a:ext cx="6705600" cy="3771900"/>
          </a:xfrm>
          <a:solidFill>
            <a:srgbClr val="FFFFFF"/>
          </a:solidFill>
          <a:ln>
            <a:solidFill>
              <a:srgbClr val="000000"/>
            </a:solidFill>
            <a:miter/>
          </a:ln>
        </p:spPr>
      </p:sp>
      <p:sp>
        <p:nvSpPr>
          <p:cNvPr id="181253" name="Rectangle 3"/>
          <p:cNvSpPr>
            <a:spLocks noGrp="1"/>
          </p:cNvSpPr>
          <p:nvPr>
            <p:ph type="body"/>
          </p:nvPr>
        </p:nvSpPr>
        <p:spPr>
          <a:xfrm>
            <a:off x="777875" y="4776788"/>
            <a:ext cx="6218238" cy="4525962"/>
          </a:xfrm>
        </p:spPr>
        <p:txBody>
          <a:bodyPr wrap="none" lIns="0" tIns="0" rIns="0" bIns="0" anchor="ctr"/>
          <a:lstStyle/>
          <a:p>
            <a:pPr lvl="0"/>
            <a:endParaRPr lang="en-US" altLang="x-none" dirty="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3298" name="Rectangle 8"/>
          <p:cNvSpPr txBox="1">
            <a:spLocks noGrp="1"/>
          </p:cNvSpPr>
          <p:nvPr>
            <p:ph type="sldNum" sz="quarter"/>
          </p:nvPr>
        </p:nvSpPr>
        <p:spPr>
          <a:xfrm>
            <a:off x="4398963" y="9555163"/>
            <a:ext cx="3368675" cy="498475"/>
          </a:xfrm>
          <a:prstGeom prst="rect">
            <a:avLst/>
          </a:prstGeom>
          <a:noFill/>
          <a:ln w="9525">
            <a:noFill/>
          </a:ln>
        </p:spPr>
        <p:txBody>
          <a:bodyPr vert="horz" wrap="square" lIns="0" tIns="0" rIns="0" bIns="0" anchor="b"/>
          <a:lstStyle/>
          <a:p>
            <a:pPr lvl="0" algn="r">
              <a:lnSpc>
                <a:spcPct val="95000"/>
              </a:lnSpc>
              <a:buClrTx/>
              <a:buSzPct val="100000"/>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solidFill>
                  <a:srgbClr val="000000"/>
                </a:solidFill>
                <a:latin typeface="Times New Roman" panose="02020603050405020304" pitchFamily="18" charset="0"/>
              </a:rPr>
            </a:fld>
            <a:endParaRPr lang="en-US" altLang="x-none" sz="1400" dirty="0">
              <a:solidFill>
                <a:srgbClr val="000000"/>
              </a:solidFill>
              <a:latin typeface="Times New Roman" panose="02020603050405020304" pitchFamily="18" charset="0"/>
            </a:endParaRPr>
          </a:p>
        </p:txBody>
      </p:sp>
      <p:sp>
        <p:nvSpPr>
          <p:cNvPr id="183299" name="Text Box 1"/>
          <p:cNvSpPr txBox="1"/>
          <p:nvPr/>
        </p:nvSpPr>
        <p:spPr>
          <a:xfrm>
            <a:off x="4398963" y="9555163"/>
            <a:ext cx="3370262" cy="500062"/>
          </a:xfrm>
          <a:prstGeom prst="rect">
            <a:avLst/>
          </a:prstGeom>
          <a:noFill/>
          <a:ln w="9525">
            <a:noFill/>
          </a:ln>
        </p:spPr>
        <p:txBody>
          <a:bodyPr lIns="0" tIns="0" rIns="0" bIns="0" anchor="b"/>
          <a:lstStyle/>
          <a:p>
            <a:pPr lvl="0" algn="r" defTabSz="457200">
              <a:lnSpc>
                <a:spcPct val="95000"/>
              </a:lnSpc>
              <a:buClrTx/>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latin typeface="Arial" panose="020B0604020202020204" pitchFamily="34" charset="0"/>
              </a:rPr>
            </a:fld>
            <a:endParaRPr lang="en-US" altLang="x-none" sz="1400" dirty="0">
              <a:latin typeface="Arial" panose="020B0604020202020204" pitchFamily="34" charset="0"/>
            </a:endParaRPr>
          </a:p>
        </p:txBody>
      </p:sp>
      <p:sp>
        <p:nvSpPr>
          <p:cNvPr id="183300" name="Rectangle 2"/>
          <p:cNvSpPr>
            <a:spLocks noGrp="1" noRot="1" noChangeAspect="1" noTextEdit="1"/>
          </p:cNvSpPr>
          <p:nvPr>
            <p:ph type="sldImg"/>
          </p:nvPr>
        </p:nvSpPr>
        <p:spPr>
          <a:xfrm>
            <a:off x="533400" y="763588"/>
            <a:ext cx="6704013" cy="3771900"/>
          </a:xfrm>
          <a:solidFill>
            <a:srgbClr val="FFFFFF"/>
          </a:solidFill>
          <a:ln>
            <a:solidFill>
              <a:srgbClr val="000000"/>
            </a:solidFill>
            <a:miter/>
          </a:ln>
        </p:spPr>
      </p:sp>
      <p:sp>
        <p:nvSpPr>
          <p:cNvPr id="183301" name="Rectangle 3"/>
          <p:cNvSpPr>
            <a:spLocks noGrp="1"/>
          </p:cNvSpPr>
          <p:nvPr>
            <p:ph type="body"/>
          </p:nvPr>
        </p:nvSpPr>
        <p:spPr>
          <a:xfrm>
            <a:off x="777875" y="4776788"/>
            <a:ext cx="6218238" cy="4525962"/>
          </a:xfrm>
        </p:spPr>
        <p:txBody>
          <a:bodyPr wrap="none" lIns="0" tIns="0" rIns="0" bIns="0" anchor="ctr"/>
          <a:lstStyle/>
          <a:p>
            <a:pPr lvl="0"/>
            <a:endParaRPr lang="en-US" altLang="x-none" dirty="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5346" name="Rectangle 8"/>
          <p:cNvSpPr txBox="1">
            <a:spLocks noGrp="1"/>
          </p:cNvSpPr>
          <p:nvPr>
            <p:ph type="sldNum" sz="quarter"/>
          </p:nvPr>
        </p:nvSpPr>
        <p:spPr>
          <a:xfrm>
            <a:off x="4398963" y="9555163"/>
            <a:ext cx="3368675" cy="498475"/>
          </a:xfrm>
          <a:prstGeom prst="rect">
            <a:avLst/>
          </a:prstGeom>
          <a:noFill/>
          <a:ln w="9525">
            <a:noFill/>
          </a:ln>
        </p:spPr>
        <p:txBody>
          <a:bodyPr vert="horz" wrap="square" lIns="0" tIns="0" rIns="0" bIns="0" anchor="b"/>
          <a:lstStyle/>
          <a:p>
            <a:pPr lvl="0" algn="r">
              <a:lnSpc>
                <a:spcPct val="95000"/>
              </a:lnSpc>
              <a:buClrTx/>
              <a:buSzPct val="100000"/>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solidFill>
                  <a:srgbClr val="000000"/>
                </a:solidFill>
                <a:latin typeface="Times New Roman" panose="02020603050405020304" pitchFamily="18" charset="0"/>
              </a:rPr>
            </a:fld>
            <a:endParaRPr lang="en-US" altLang="x-none" sz="1400" dirty="0">
              <a:solidFill>
                <a:srgbClr val="000000"/>
              </a:solidFill>
              <a:latin typeface="Times New Roman" panose="02020603050405020304" pitchFamily="18" charset="0"/>
            </a:endParaRPr>
          </a:p>
        </p:txBody>
      </p:sp>
      <p:sp>
        <p:nvSpPr>
          <p:cNvPr id="185347" name="Text Box 1"/>
          <p:cNvSpPr txBox="1"/>
          <p:nvPr/>
        </p:nvSpPr>
        <p:spPr>
          <a:xfrm>
            <a:off x="4398963" y="9555163"/>
            <a:ext cx="3370262" cy="500062"/>
          </a:xfrm>
          <a:prstGeom prst="rect">
            <a:avLst/>
          </a:prstGeom>
          <a:noFill/>
          <a:ln w="9525">
            <a:noFill/>
          </a:ln>
        </p:spPr>
        <p:txBody>
          <a:bodyPr lIns="0" tIns="0" rIns="0" bIns="0" anchor="b"/>
          <a:lstStyle/>
          <a:p>
            <a:pPr lvl="0" algn="r" defTabSz="457200">
              <a:lnSpc>
                <a:spcPct val="95000"/>
              </a:lnSpc>
              <a:buClrTx/>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latin typeface="Arial" panose="020B0604020202020204" pitchFamily="34" charset="0"/>
              </a:rPr>
            </a:fld>
            <a:endParaRPr lang="en-US" altLang="x-none" sz="1400" dirty="0">
              <a:latin typeface="Arial" panose="020B0604020202020204" pitchFamily="34" charset="0"/>
            </a:endParaRPr>
          </a:p>
        </p:txBody>
      </p:sp>
      <p:sp>
        <p:nvSpPr>
          <p:cNvPr id="185348" name="Rectangle 2"/>
          <p:cNvSpPr>
            <a:spLocks noGrp="1" noRot="1" noChangeAspect="1" noTextEdit="1"/>
          </p:cNvSpPr>
          <p:nvPr>
            <p:ph type="sldImg"/>
          </p:nvPr>
        </p:nvSpPr>
        <p:spPr>
          <a:xfrm>
            <a:off x="533400" y="763588"/>
            <a:ext cx="6705600" cy="3771900"/>
          </a:xfrm>
          <a:solidFill>
            <a:srgbClr val="FFFFFF"/>
          </a:solidFill>
          <a:ln>
            <a:solidFill>
              <a:srgbClr val="000000"/>
            </a:solidFill>
            <a:miter/>
          </a:ln>
        </p:spPr>
      </p:sp>
      <p:sp>
        <p:nvSpPr>
          <p:cNvPr id="185349" name="Rectangle 3"/>
          <p:cNvSpPr>
            <a:spLocks noGrp="1"/>
          </p:cNvSpPr>
          <p:nvPr>
            <p:ph type="body"/>
          </p:nvPr>
        </p:nvSpPr>
        <p:spPr>
          <a:xfrm>
            <a:off x="777875" y="4776788"/>
            <a:ext cx="6218238" cy="4525962"/>
          </a:xfrm>
        </p:spPr>
        <p:txBody>
          <a:bodyPr wrap="none" lIns="0" tIns="0" rIns="0" bIns="0" anchor="ctr"/>
          <a:lstStyle/>
          <a:p>
            <a:pPr lvl="0"/>
            <a:endParaRPr lang="en-US" altLang="x-none"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92"/>
        <p:cNvGrpSpPr/>
        <p:nvPr/>
      </p:nvGrpSpPr>
      <p:grpSpPr>
        <a:xfrm>
          <a:off x="0" y="0"/>
          <a:ext cx="0" cy="0"/>
          <a:chOff x="0" y="0"/>
          <a:chExt cx="0" cy="0"/>
        </a:xfrm>
      </p:grpSpPr>
      <p:sp>
        <p:nvSpPr>
          <p:cNvPr id="93" name="Google Shape;93;g676408ba6475d7e2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676408ba6475d7e2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7394" name="Rectangle 8"/>
          <p:cNvSpPr txBox="1">
            <a:spLocks noGrp="1"/>
          </p:cNvSpPr>
          <p:nvPr>
            <p:ph type="sldNum" sz="quarter"/>
          </p:nvPr>
        </p:nvSpPr>
        <p:spPr>
          <a:xfrm>
            <a:off x="4398963" y="9555163"/>
            <a:ext cx="3368675" cy="498475"/>
          </a:xfrm>
          <a:prstGeom prst="rect">
            <a:avLst/>
          </a:prstGeom>
          <a:noFill/>
          <a:ln w="9525">
            <a:noFill/>
          </a:ln>
        </p:spPr>
        <p:txBody>
          <a:bodyPr vert="horz" wrap="square" lIns="0" tIns="0" rIns="0" bIns="0" anchor="b"/>
          <a:lstStyle/>
          <a:p>
            <a:pPr lvl="0" algn="r">
              <a:lnSpc>
                <a:spcPct val="95000"/>
              </a:lnSpc>
              <a:buClrTx/>
              <a:buSzPct val="100000"/>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solidFill>
                  <a:srgbClr val="000000"/>
                </a:solidFill>
                <a:latin typeface="Times New Roman" panose="02020603050405020304" pitchFamily="18" charset="0"/>
              </a:rPr>
            </a:fld>
            <a:endParaRPr lang="en-US" altLang="x-none" sz="1400" dirty="0">
              <a:solidFill>
                <a:srgbClr val="000000"/>
              </a:solidFill>
              <a:latin typeface="Times New Roman" panose="02020603050405020304" pitchFamily="18" charset="0"/>
            </a:endParaRPr>
          </a:p>
        </p:txBody>
      </p:sp>
      <p:sp>
        <p:nvSpPr>
          <p:cNvPr id="187395" name="Text Box 1"/>
          <p:cNvSpPr txBox="1"/>
          <p:nvPr/>
        </p:nvSpPr>
        <p:spPr>
          <a:xfrm>
            <a:off x="4398963" y="9555163"/>
            <a:ext cx="3370262" cy="500062"/>
          </a:xfrm>
          <a:prstGeom prst="rect">
            <a:avLst/>
          </a:prstGeom>
          <a:noFill/>
          <a:ln w="9525">
            <a:noFill/>
          </a:ln>
        </p:spPr>
        <p:txBody>
          <a:bodyPr lIns="0" tIns="0" rIns="0" bIns="0" anchor="b"/>
          <a:lstStyle/>
          <a:p>
            <a:pPr lvl="0" algn="r" defTabSz="457200">
              <a:lnSpc>
                <a:spcPct val="95000"/>
              </a:lnSpc>
              <a:buClrTx/>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latin typeface="Arial" panose="020B0604020202020204" pitchFamily="34" charset="0"/>
              </a:rPr>
            </a:fld>
            <a:endParaRPr lang="en-US" altLang="x-none" sz="1400" dirty="0">
              <a:latin typeface="Arial" panose="020B0604020202020204" pitchFamily="34" charset="0"/>
            </a:endParaRPr>
          </a:p>
        </p:txBody>
      </p:sp>
      <p:sp>
        <p:nvSpPr>
          <p:cNvPr id="187396" name="Rectangle 2"/>
          <p:cNvSpPr>
            <a:spLocks noGrp="1" noRot="1" noChangeAspect="1" noTextEdit="1"/>
          </p:cNvSpPr>
          <p:nvPr>
            <p:ph type="sldImg"/>
          </p:nvPr>
        </p:nvSpPr>
        <p:spPr>
          <a:xfrm>
            <a:off x="533400" y="763588"/>
            <a:ext cx="6705600" cy="3771900"/>
          </a:xfrm>
          <a:solidFill>
            <a:srgbClr val="FFFFFF"/>
          </a:solidFill>
          <a:ln>
            <a:solidFill>
              <a:srgbClr val="000000"/>
            </a:solidFill>
            <a:miter/>
          </a:ln>
        </p:spPr>
      </p:sp>
      <p:sp>
        <p:nvSpPr>
          <p:cNvPr id="187397" name="Rectangle 3"/>
          <p:cNvSpPr>
            <a:spLocks noGrp="1"/>
          </p:cNvSpPr>
          <p:nvPr>
            <p:ph type="body"/>
          </p:nvPr>
        </p:nvSpPr>
        <p:spPr>
          <a:xfrm>
            <a:off x="777875" y="4776788"/>
            <a:ext cx="6218238" cy="4525962"/>
          </a:xfrm>
        </p:spPr>
        <p:txBody>
          <a:bodyPr wrap="none" lIns="0" tIns="0" rIns="0" bIns="0" anchor="ctr"/>
          <a:lstStyle/>
          <a:p>
            <a:pPr lvl="0"/>
            <a:endParaRPr lang="en-US" altLang="x-none" dirty="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9442" name="Rectangle 8"/>
          <p:cNvSpPr txBox="1">
            <a:spLocks noGrp="1"/>
          </p:cNvSpPr>
          <p:nvPr>
            <p:ph type="sldNum" sz="quarter"/>
          </p:nvPr>
        </p:nvSpPr>
        <p:spPr>
          <a:xfrm>
            <a:off x="4398963" y="9555163"/>
            <a:ext cx="3368675" cy="498475"/>
          </a:xfrm>
          <a:prstGeom prst="rect">
            <a:avLst/>
          </a:prstGeom>
          <a:noFill/>
          <a:ln w="9525">
            <a:noFill/>
          </a:ln>
        </p:spPr>
        <p:txBody>
          <a:bodyPr vert="horz" wrap="square" lIns="0" tIns="0" rIns="0" bIns="0" anchor="b"/>
          <a:lstStyle/>
          <a:p>
            <a:pPr lvl="0" algn="r">
              <a:lnSpc>
                <a:spcPct val="95000"/>
              </a:lnSpc>
              <a:buClrTx/>
              <a:buSzPct val="100000"/>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solidFill>
                  <a:srgbClr val="000000"/>
                </a:solidFill>
                <a:latin typeface="Times New Roman" panose="02020603050405020304" pitchFamily="18" charset="0"/>
              </a:rPr>
            </a:fld>
            <a:endParaRPr lang="en-US" altLang="x-none" sz="1400" dirty="0">
              <a:solidFill>
                <a:srgbClr val="000000"/>
              </a:solidFill>
              <a:latin typeface="Times New Roman" panose="02020603050405020304" pitchFamily="18" charset="0"/>
            </a:endParaRPr>
          </a:p>
        </p:txBody>
      </p:sp>
      <p:sp>
        <p:nvSpPr>
          <p:cNvPr id="189443" name="Text Box 1"/>
          <p:cNvSpPr txBox="1"/>
          <p:nvPr/>
        </p:nvSpPr>
        <p:spPr>
          <a:xfrm>
            <a:off x="4398963" y="9555163"/>
            <a:ext cx="3370262" cy="500062"/>
          </a:xfrm>
          <a:prstGeom prst="rect">
            <a:avLst/>
          </a:prstGeom>
          <a:noFill/>
          <a:ln w="9525">
            <a:noFill/>
          </a:ln>
        </p:spPr>
        <p:txBody>
          <a:bodyPr lIns="0" tIns="0" rIns="0" bIns="0" anchor="b"/>
          <a:lstStyle/>
          <a:p>
            <a:pPr lvl="0" algn="r" defTabSz="457200">
              <a:lnSpc>
                <a:spcPct val="95000"/>
              </a:lnSpc>
              <a:buClrTx/>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latin typeface="Arial" panose="020B0604020202020204" pitchFamily="34" charset="0"/>
              </a:rPr>
            </a:fld>
            <a:endParaRPr lang="en-US" altLang="x-none" sz="1400" dirty="0">
              <a:latin typeface="Arial" panose="020B0604020202020204" pitchFamily="34" charset="0"/>
            </a:endParaRPr>
          </a:p>
        </p:txBody>
      </p:sp>
      <p:sp>
        <p:nvSpPr>
          <p:cNvPr id="189444" name="Rectangle 2"/>
          <p:cNvSpPr>
            <a:spLocks noGrp="1" noRot="1" noChangeAspect="1" noTextEdit="1"/>
          </p:cNvSpPr>
          <p:nvPr>
            <p:ph type="sldImg"/>
          </p:nvPr>
        </p:nvSpPr>
        <p:spPr>
          <a:xfrm>
            <a:off x="533400" y="763588"/>
            <a:ext cx="6705600" cy="3771900"/>
          </a:xfrm>
          <a:solidFill>
            <a:srgbClr val="FFFFFF"/>
          </a:solidFill>
          <a:ln>
            <a:solidFill>
              <a:srgbClr val="000000"/>
            </a:solidFill>
            <a:miter/>
          </a:ln>
        </p:spPr>
      </p:sp>
      <p:sp>
        <p:nvSpPr>
          <p:cNvPr id="189445" name="Rectangle 3"/>
          <p:cNvSpPr>
            <a:spLocks noGrp="1"/>
          </p:cNvSpPr>
          <p:nvPr>
            <p:ph type="body"/>
          </p:nvPr>
        </p:nvSpPr>
        <p:spPr>
          <a:xfrm>
            <a:off x="777875" y="4776788"/>
            <a:ext cx="6218238" cy="4525962"/>
          </a:xfrm>
        </p:spPr>
        <p:txBody>
          <a:bodyPr wrap="none" lIns="0" tIns="0" rIns="0" bIns="0" anchor="ctr"/>
          <a:lstStyle/>
          <a:p>
            <a:pPr lvl="0"/>
            <a:endParaRPr lang="en-US" altLang="x-none" dirty="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1490" name="Rectangle 8"/>
          <p:cNvSpPr txBox="1">
            <a:spLocks noGrp="1"/>
          </p:cNvSpPr>
          <p:nvPr>
            <p:ph type="sldNum" sz="quarter"/>
          </p:nvPr>
        </p:nvSpPr>
        <p:spPr>
          <a:xfrm>
            <a:off x="4398963" y="9555163"/>
            <a:ext cx="3368675" cy="498475"/>
          </a:xfrm>
          <a:prstGeom prst="rect">
            <a:avLst/>
          </a:prstGeom>
          <a:noFill/>
          <a:ln w="9525">
            <a:noFill/>
          </a:ln>
        </p:spPr>
        <p:txBody>
          <a:bodyPr vert="horz" wrap="square" lIns="0" tIns="0" rIns="0" bIns="0" anchor="b"/>
          <a:lstStyle/>
          <a:p>
            <a:pPr lvl="0" algn="r">
              <a:lnSpc>
                <a:spcPct val="95000"/>
              </a:lnSpc>
              <a:buClrTx/>
              <a:buSzPct val="100000"/>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solidFill>
                  <a:srgbClr val="000000"/>
                </a:solidFill>
                <a:latin typeface="Times New Roman" panose="02020603050405020304" pitchFamily="18" charset="0"/>
              </a:rPr>
            </a:fld>
            <a:endParaRPr lang="en-US" altLang="x-none" sz="1400" dirty="0">
              <a:solidFill>
                <a:srgbClr val="000000"/>
              </a:solidFill>
              <a:latin typeface="Times New Roman" panose="02020603050405020304" pitchFamily="18" charset="0"/>
            </a:endParaRPr>
          </a:p>
        </p:txBody>
      </p:sp>
      <p:sp>
        <p:nvSpPr>
          <p:cNvPr id="191491" name="Text Box 1"/>
          <p:cNvSpPr txBox="1"/>
          <p:nvPr/>
        </p:nvSpPr>
        <p:spPr>
          <a:xfrm>
            <a:off x="4398963" y="9555163"/>
            <a:ext cx="3370262" cy="500062"/>
          </a:xfrm>
          <a:prstGeom prst="rect">
            <a:avLst/>
          </a:prstGeom>
          <a:noFill/>
          <a:ln w="9525">
            <a:noFill/>
          </a:ln>
        </p:spPr>
        <p:txBody>
          <a:bodyPr lIns="0" tIns="0" rIns="0" bIns="0" anchor="b"/>
          <a:lstStyle/>
          <a:p>
            <a:pPr lvl="0" algn="r" defTabSz="457200">
              <a:lnSpc>
                <a:spcPct val="95000"/>
              </a:lnSpc>
              <a:buClrTx/>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latin typeface="Arial" panose="020B0604020202020204" pitchFamily="34" charset="0"/>
              </a:rPr>
            </a:fld>
            <a:endParaRPr lang="en-US" altLang="x-none" sz="1400" dirty="0">
              <a:latin typeface="Arial" panose="020B0604020202020204" pitchFamily="34" charset="0"/>
            </a:endParaRPr>
          </a:p>
        </p:txBody>
      </p:sp>
      <p:sp>
        <p:nvSpPr>
          <p:cNvPr id="191492" name="Rectangle 2"/>
          <p:cNvSpPr>
            <a:spLocks noGrp="1" noRot="1" noChangeAspect="1" noTextEdit="1"/>
          </p:cNvSpPr>
          <p:nvPr>
            <p:ph type="sldImg"/>
          </p:nvPr>
        </p:nvSpPr>
        <p:spPr>
          <a:xfrm>
            <a:off x="533400" y="763588"/>
            <a:ext cx="6705600" cy="3771900"/>
          </a:xfrm>
          <a:solidFill>
            <a:srgbClr val="FFFFFF"/>
          </a:solidFill>
          <a:ln>
            <a:solidFill>
              <a:srgbClr val="000000"/>
            </a:solidFill>
            <a:miter/>
          </a:ln>
        </p:spPr>
      </p:sp>
      <p:sp>
        <p:nvSpPr>
          <p:cNvPr id="191493" name="Rectangle 3"/>
          <p:cNvSpPr>
            <a:spLocks noGrp="1"/>
          </p:cNvSpPr>
          <p:nvPr>
            <p:ph type="body"/>
          </p:nvPr>
        </p:nvSpPr>
        <p:spPr>
          <a:xfrm>
            <a:off x="777875" y="4776788"/>
            <a:ext cx="6218238" cy="4525962"/>
          </a:xfrm>
        </p:spPr>
        <p:txBody>
          <a:bodyPr wrap="none" lIns="0" tIns="0" rIns="0" bIns="0" anchor="ctr"/>
          <a:lstStyle/>
          <a:p>
            <a:pPr lvl="0"/>
            <a:endParaRPr lang="en-US" altLang="x-none" dirty="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3538" name="Rectangle 8"/>
          <p:cNvSpPr txBox="1">
            <a:spLocks noGrp="1"/>
          </p:cNvSpPr>
          <p:nvPr>
            <p:ph type="sldNum" sz="quarter"/>
          </p:nvPr>
        </p:nvSpPr>
        <p:spPr>
          <a:xfrm>
            <a:off x="4398963" y="9555163"/>
            <a:ext cx="3368675" cy="498475"/>
          </a:xfrm>
          <a:prstGeom prst="rect">
            <a:avLst/>
          </a:prstGeom>
          <a:noFill/>
          <a:ln w="9525">
            <a:noFill/>
          </a:ln>
        </p:spPr>
        <p:txBody>
          <a:bodyPr vert="horz" wrap="square" lIns="0" tIns="0" rIns="0" bIns="0" anchor="b"/>
          <a:lstStyle/>
          <a:p>
            <a:pPr lvl="0" algn="r">
              <a:lnSpc>
                <a:spcPct val="95000"/>
              </a:lnSpc>
              <a:buClrTx/>
              <a:buSzPct val="100000"/>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solidFill>
                  <a:srgbClr val="000000"/>
                </a:solidFill>
                <a:latin typeface="Times New Roman" panose="02020603050405020304" pitchFamily="18" charset="0"/>
              </a:rPr>
            </a:fld>
            <a:endParaRPr lang="en-US" altLang="x-none" sz="1400" dirty="0">
              <a:solidFill>
                <a:srgbClr val="000000"/>
              </a:solidFill>
              <a:latin typeface="Times New Roman" panose="02020603050405020304" pitchFamily="18" charset="0"/>
            </a:endParaRPr>
          </a:p>
        </p:txBody>
      </p:sp>
      <p:sp>
        <p:nvSpPr>
          <p:cNvPr id="193539" name="Text Box 1"/>
          <p:cNvSpPr txBox="1"/>
          <p:nvPr/>
        </p:nvSpPr>
        <p:spPr>
          <a:xfrm>
            <a:off x="4398963" y="9555163"/>
            <a:ext cx="3370262" cy="500062"/>
          </a:xfrm>
          <a:prstGeom prst="rect">
            <a:avLst/>
          </a:prstGeom>
          <a:noFill/>
          <a:ln w="9525">
            <a:noFill/>
          </a:ln>
        </p:spPr>
        <p:txBody>
          <a:bodyPr lIns="0" tIns="0" rIns="0" bIns="0" anchor="b"/>
          <a:lstStyle/>
          <a:p>
            <a:pPr lvl="0" algn="r" defTabSz="457200">
              <a:lnSpc>
                <a:spcPct val="95000"/>
              </a:lnSpc>
              <a:buClrTx/>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latin typeface="Arial" panose="020B0604020202020204" pitchFamily="34" charset="0"/>
              </a:rPr>
            </a:fld>
            <a:endParaRPr lang="en-US" altLang="x-none" sz="1400" dirty="0">
              <a:latin typeface="Arial" panose="020B0604020202020204" pitchFamily="34" charset="0"/>
            </a:endParaRPr>
          </a:p>
        </p:txBody>
      </p:sp>
      <p:sp>
        <p:nvSpPr>
          <p:cNvPr id="193540" name="Rectangle 2"/>
          <p:cNvSpPr>
            <a:spLocks noGrp="1" noRot="1" noChangeAspect="1" noTextEdit="1"/>
          </p:cNvSpPr>
          <p:nvPr>
            <p:ph type="sldImg"/>
          </p:nvPr>
        </p:nvSpPr>
        <p:spPr>
          <a:xfrm>
            <a:off x="533400" y="763588"/>
            <a:ext cx="6705600" cy="3771900"/>
          </a:xfrm>
          <a:solidFill>
            <a:srgbClr val="FFFFFF"/>
          </a:solidFill>
          <a:ln>
            <a:solidFill>
              <a:srgbClr val="000000"/>
            </a:solidFill>
            <a:miter/>
          </a:ln>
        </p:spPr>
      </p:sp>
      <p:sp>
        <p:nvSpPr>
          <p:cNvPr id="193541" name="Rectangle 3"/>
          <p:cNvSpPr>
            <a:spLocks noGrp="1"/>
          </p:cNvSpPr>
          <p:nvPr>
            <p:ph type="body"/>
          </p:nvPr>
        </p:nvSpPr>
        <p:spPr>
          <a:xfrm>
            <a:off x="777875" y="4776788"/>
            <a:ext cx="6218238" cy="4525962"/>
          </a:xfrm>
        </p:spPr>
        <p:txBody>
          <a:bodyPr wrap="none" lIns="0" tIns="0" rIns="0" bIns="0" anchor="ctr"/>
          <a:lstStyle/>
          <a:p>
            <a:pPr lvl="0"/>
            <a:endParaRPr lang="en-US" altLang="x-none" dirty="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5586" name="Rectangle 8"/>
          <p:cNvSpPr txBox="1">
            <a:spLocks noGrp="1"/>
          </p:cNvSpPr>
          <p:nvPr>
            <p:ph type="sldNum" sz="quarter"/>
          </p:nvPr>
        </p:nvSpPr>
        <p:spPr>
          <a:xfrm>
            <a:off x="4398963" y="9555163"/>
            <a:ext cx="3368675" cy="498475"/>
          </a:xfrm>
          <a:prstGeom prst="rect">
            <a:avLst/>
          </a:prstGeom>
          <a:noFill/>
          <a:ln w="9525">
            <a:noFill/>
          </a:ln>
        </p:spPr>
        <p:txBody>
          <a:bodyPr vert="horz" wrap="square" lIns="0" tIns="0" rIns="0" bIns="0" anchor="b"/>
          <a:lstStyle/>
          <a:p>
            <a:pPr lvl="0" algn="r">
              <a:lnSpc>
                <a:spcPct val="95000"/>
              </a:lnSpc>
              <a:buClrTx/>
              <a:buSzPct val="100000"/>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solidFill>
                  <a:srgbClr val="000000"/>
                </a:solidFill>
                <a:latin typeface="Times New Roman" panose="02020603050405020304" pitchFamily="18" charset="0"/>
              </a:rPr>
            </a:fld>
            <a:endParaRPr lang="en-US" altLang="x-none" sz="1400" dirty="0">
              <a:solidFill>
                <a:srgbClr val="000000"/>
              </a:solidFill>
              <a:latin typeface="Times New Roman" panose="02020603050405020304" pitchFamily="18" charset="0"/>
            </a:endParaRPr>
          </a:p>
        </p:txBody>
      </p:sp>
      <p:sp>
        <p:nvSpPr>
          <p:cNvPr id="195587" name="Text Box 1"/>
          <p:cNvSpPr txBox="1"/>
          <p:nvPr/>
        </p:nvSpPr>
        <p:spPr>
          <a:xfrm>
            <a:off x="4398963" y="9555163"/>
            <a:ext cx="3370262" cy="500062"/>
          </a:xfrm>
          <a:prstGeom prst="rect">
            <a:avLst/>
          </a:prstGeom>
          <a:noFill/>
          <a:ln w="9525">
            <a:noFill/>
          </a:ln>
        </p:spPr>
        <p:txBody>
          <a:bodyPr lIns="0" tIns="0" rIns="0" bIns="0" anchor="b"/>
          <a:lstStyle/>
          <a:p>
            <a:pPr lvl="0" algn="r" defTabSz="457200">
              <a:lnSpc>
                <a:spcPct val="95000"/>
              </a:lnSpc>
              <a:buClrTx/>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latin typeface="Arial" panose="020B0604020202020204" pitchFamily="34" charset="0"/>
              </a:rPr>
            </a:fld>
            <a:endParaRPr lang="en-US" altLang="x-none" sz="1400" dirty="0">
              <a:latin typeface="Arial" panose="020B0604020202020204" pitchFamily="34" charset="0"/>
            </a:endParaRPr>
          </a:p>
        </p:txBody>
      </p:sp>
      <p:sp>
        <p:nvSpPr>
          <p:cNvPr id="195588" name="Rectangle 2"/>
          <p:cNvSpPr>
            <a:spLocks noGrp="1" noRot="1" noChangeAspect="1" noTextEdit="1"/>
          </p:cNvSpPr>
          <p:nvPr>
            <p:ph type="sldImg"/>
          </p:nvPr>
        </p:nvSpPr>
        <p:spPr>
          <a:xfrm>
            <a:off x="533400" y="763588"/>
            <a:ext cx="6705600" cy="3771900"/>
          </a:xfrm>
          <a:solidFill>
            <a:srgbClr val="FFFFFF"/>
          </a:solidFill>
          <a:ln>
            <a:solidFill>
              <a:srgbClr val="000000"/>
            </a:solidFill>
            <a:miter/>
          </a:ln>
        </p:spPr>
      </p:sp>
      <p:sp>
        <p:nvSpPr>
          <p:cNvPr id="195589" name="Rectangle 3"/>
          <p:cNvSpPr>
            <a:spLocks noGrp="1"/>
          </p:cNvSpPr>
          <p:nvPr>
            <p:ph type="body"/>
          </p:nvPr>
        </p:nvSpPr>
        <p:spPr>
          <a:xfrm>
            <a:off x="777875" y="4776788"/>
            <a:ext cx="6218238" cy="4525962"/>
          </a:xfrm>
        </p:spPr>
        <p:txBody>
          <a:bodyPr wrap="none" lIns="0" tIns="0" rIns="0" bIns="0" anchor="ctr"/>
          <a:lstStyle/>
          <a:p>
            <a:pPr lvl="0"/>
            <a:endParaRPr lang="en-US" altLang="x-none" dirty="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7634" name="Rectangle 8"/>
          <p:cNvSpPr txBox="1">
            <a:spLocks noGrp="1"/>
          </p:cNvSpPr>
          <p:nvPr>
            <p:ph type="sldNum" sz="quarter"/>
          </p:nvPr>
        </p:nvSpPr>
        <p:spPr>
          <a:xfrm>
            <a:off x="4398963" y="9555163"/>
            <a:ext cx="3368675" cy="498475"/>
          </a:xfrm>
          <a:prstGeom prst="rect">
            <a:avLst/>
          </a:prstGeom>
          <a:noFill/>
          <a:ln w="9525">
            <a:noFill/>
          </a:ln>
        </p:spPr>
        <p:txBody>
          <a:bodyPr vert="horz" wrap="square" lIns="0" tIns="0" rIns="0" bIns="0" anchor="b"/>
          <a:lstStyle/>
          <a:p>
            <a:pPr lvl="0" algn="r">
              <a:lnSpc>
                <a:spcPct val="95000"/>
              </a:lnSpc>
              <a:buClrTx/>
              <a:buSzPct val="100000"/>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solidFill>
                  <a:srgbClr val="000000"/>
                </a:solidFill>
                <a:latin typeface="Times New Roman" panose="02020603050405020304" pitchFamily="18" charset="0"/>
              </a:rPr>
            </a:fld>
            <a:endParaRPr lang="en-US" altLang="x-none" sz="1400" dirty="0">
              <a:solidFill>
                <a:srgbClr val="000000"/>
              </a:solidFill>
              <a:latin typeface="Times New Roman" panose="02020603050405020304" pitchFamily="18" charset="0"/>
            </a:endParaRPr>
          </a:p>
        </p:txBody>
      </p:sp>
      <p:sp>
        <p:nvSpPr>
          <p:cNvPr id="197635" name="Text Box 1"/>
          <p:cNvSpPr txBox="1"/>
          <p:nvPr/>
        </p:nvSpPr>
        <p:spPr>
          <a:xfrm>
            <a:off x="4398963" y="9555163"/>
            <a:ext cx="3370262" cy="500062"/>
          </a:xfrm>
          <a:prstGeom prst="rect">
            <a:avLst/>
          </a:prstGeom>
          <a:noFill/>
          <a:ln w="9525">
            <a:noFill/>
          </a:ln>
        </p:spPr>
        <p:txBody>
          <a:bodyPr lIns="0" tIns="0" rIns="0" bIns="0" anchor="b"/>
          <a:lstStyle/>
          <a:p>
            <a:pPr lvl="0" algn="r" defTabSz="457200">
              <a:lnSpc>
                <a:spcPct val="95000"/>
              </a:lnSpc>
              <a:buClrTx/>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latin typeface="Arial" panose="020B0604020202020204" pitchFamily="34" charset="0"/>
              </a:rPr>
            </a:fld>
            <a:endParaRPr lang="en-US" altLang="x-none" sz="1400" dirty="0">
              <a:latin typeface="Arial" panose="020B0604020202020204" pitchFamily="34" charset="0"/>
            </a:endParaRPr>
          </a:p>
        </p:txBody>
      </p:sp>
      <p:sp>
        <p:nvSpPr>
          <p:cNvPr id="197636" name="Rectangle 2"/>
          <p:cNvSpPr>
            <a:spLocks noGrp="1" noRot="1" noChangeAspect="1" noTextEdit="1"/>
          </p:cNvSpPr>
          <p:nvPr>
            <p:ph type="sldImg"/>
          </p:nvPr>
        </p:nvSpPr>
        <p:spPr>
          <a:xfrm>
            <a:off x="533400" y="763588"/>
            <a:ext cx="6705600" cy="3771900"/>
          </a:xfrm>
          <a:solidFill>
            <a:srgbClr val="FFFFFF"/>
          </a:solidFill>
          <a:ln>
            <a:solidFill>
              <a:srgbClr val="000000"/>
            </a:solidFill>
            <a:miter/>
          </a:ln>
        </p:spPr>
      </p:sp>
      <p:sp>
        <p:nvSpPr>
          <p:cNvPr id="197637" name="Rectangle 3"/>
          <p:cNvSpPr>
            <a:spLocks noGrp="1"/>
          </p:cNvSpPr>
          <p:nvPr>
            <p:ph type="body"/>
          </p:nvPr>
        </p:nvSpPr>
        <p:spPr>
          <a:xfrm>
            <a:off x="777875" y="4776788"/>
            <a:ext cx="6218238" cy="4525962"/>
          </a:xfrm>
        </p:spPr>
        <p:txBody>
          <a:bodyPr wrap="none" lIns="0" tIns="0" rIns="0" bIns="0" anchor="ctr"/>
          <a:lstStyle/>
          <a:p>
            <a:pPr lvl="0"/>
            <a:endParaRPr lang="en-US" altLang="x-none" dirty="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9682" name="Rectangle 8"/>
          <p:cNvSpPr txBox="1">
            <a:spLocks noGrp="1"/>
          </p:cNvSpPr>
          <p:nvPr>
            <p:ph type="sldNum" sz="quarter"/>
          </p:nvPr>
        </p:nvSpPr>
        <p:spPr>
          <a:xfrm>
            <a:off x="4398963" y="9555163"/>
            <a:ext cx="3368675" cy="498475"/>
          </a:xfrm>
          <a:prstGeom prst="rect">
            <a:avLst/>
          </a:prstGeom>
          <a:noFill/>
          <a:ln w="9525">
            <a:noFill/>
          </a:ln>
        </p:spPr>
        <p:txBody>
          <a:bodyPr vert="horz" wrap="square" lIns="0" tIns="0" rIns="0" bIns="0" anchor="b"/>
          <a:lstStyle/>
          <a:p>
            <a:pPr lvl="0" algn="r">
              <a:lnSpc>
                <a:spcPct val="95000"/>
              </a:lnSpc>
              <a:buClrTx/>
              <a:buSzPct val="100000"/>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solidFill>
                  <a:srgbClr val="000000"/>
                </a:solidFill>
                <a:latin typeface="Times New Roman" panose="02020603050405020304" pitchFamily="18" charset="0"/>
              </a:rPr>
            </a:fld>
            <a:endParaRPr lang="en-US" altLang="x-none" sz="1400" dirty="0">
              <a:solidFill>
                <a:srgbClr val="000000"/>
              </a:solidFill>
              <a:latin typeface="Times New Roman" panose="02020603050405020304" pitchFamily="18" charset="0"/>
            </a:endParaRPr>
          </a:p>
        </p:txBody>
      </p:sp>
      <p:sp>
        <p:nvSpPr>
          <p:cNvPr id="199683" name="Text Box 1"/>
          <p:cNvSpPr txBox="1"/>
          <p:nvPr/>
        </p:nvSpPr>
        <p:spPr>
          <a:xfrm>
            <a:off x="4398963" y="9555163"/>
            <a:ext cx="3370262" cy="500062"/>
          </a:xfrm>
          <a:prstGeom prst="rect">
            <a:avLst/>
          </a:prstGeom>
          <a:noFill/>
          <a:ln w="9525">
            <a:noFill/>
          </a:ln>
        </p:spPr>
        <p:txBody>
          <a:bodyPr lIns="0" tIns="0" rIns="0" bIns="0" anchor="b"/>
          <a:lstStyle/>
          <a:p>
            <a:pPr lvl="0" algn="r" defTabSz="457200">
              <a:lnSpc>
                <a:spcPct val="95000"/>
              </a:lnSpc>
              <a:buClrTx/>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latin typeface="Arial" panose="020B0604020202020204" pitchFamily="34" charset="0"/>
              </a:rPr>
            </a:fld>
            <a:endParaRPr lang="en-US" altLang="x-none" sz="1400" dirty="0">
              <a:latin typeface="Arial" panose="020B0604020202020204" pitchFamily="34" charset="0"/>
            </a:endParaRPr>
          </a:p>
        </p:txBody>
      </p:sp>
      <p:sp>
        <p:nvSpPr>
          <p:cNvPr id="199684" name="Rectangle 2"/>
          <p:cNvSpPr>
            <a:spLocks noGrp="1" noRot="1" noChangeAspect="1" noTextEdit="1"/>
          </p:cNvSpPr>
          <p:nvPr>
            <p:ph type="sldImg"/>
          </p:nvPr>
        </p:nvSpPr>
        <p:spPr>
          <a:xfrm>
            <a:off x="533400" y="763588"/>
            <a:ext cx="6705600" cy="3771900"/>
          </a:xfrm>
          <a:solidFill>
            <a:srgbClr val="FFFFFF"/>
          </a:solidFill>
          <a:ln>
            <a:solidFill>
              <a:srgbClr val="000000"/>
            </a:solidFill>
            <a:miter/>
          </a:ln>
        </p:spPr>
      </p:sp>
      <p:sp>
        <p:nvSpPr>
          <p:cNvPr id="199685" name="Rectangle 3"/>
          <p:cNvSpPr>
            <a:spLocks noGrp="1"/>
          </p:cNvSpPr>
          <p:nvPr>
            <p:ph type="body"/>
          </p:nvPr>
        </p:nvSpPr>
        <p:spPr>
          <a:xfrm>
            <a:off x="777875" y="4776788"/>
            <a:ext cx="6218238" cy="4525962"/>
          </a:xfrm>
        </p:spPr>
        <p:txBody>
          <a:bodyPr wrap="none" lIns="0" tIns="0" rIns="0" bIns="0" anchor="ctr"/>
          <a:lstStyle/>
          <a:p>
            <a:pPr lvl="0"/>
            <a:endParaRPr lang="en-US" altLang="x-none" dirty="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1730" name="Rectangle 8"/>
          <p:cNvSpPr txBox="1">
            <a:spLocks noGrp="1"/>
          </p:cNvSpPr>
          <p:nvPr>
            <p:ph type="sldNum" sz="quarter"/>
          </p:nvPr>
        </p:nvSpPr>
        <p:spPr>
          <a:xfrm>
            <a:off x="4398963" y="9555163"/>
            <a:ext cx="3368675" cy="498475"/>
          </a:xfrm>
          <a:prstGeom prst="rect">
            <a:avLst/>
          </a:prstGeom>
          <a:noFill/>
          <a:ln w="9525">
            <a:noFill/>
          </a:ln>
        </p:spPr>
        <p:txBody>
          <a:bodyPr vert="horz" wrap="square" lIns="0" tIns="0" rIns="0" bIns="0" anchor="b"/>
          <a:lstStyle/>
          <a:p>
            <a:pPr lvl="0" algn="r">
              <a:lnSpc>
                <a:spcPct val="95000"/>
              </a:lnSpc>
              <a:buClrTx/>
              <a:buSzPct val="100000"/>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solidFill>
                  <a:srgbClr val="000000"/>
                </a:solidFill>
                <a:latin typeface="Times New Roman" panose="02020603050405020304" pitchFamily="18" charset="0"/>
              </a:rPr>
            </a:fld>
            <a:endParaRPr lang="en-US" altLang="x-none" sz="1400" dirty="0">
              <a:solidFill>
                <a:srgbClr val="000000"/>
              </a:solidFill>
              <a:latin typeface="Times New Roman" panose="02020603050405020304" pitchFamily="18" charset="0"/>
            </a:endParaRPr>
          </a:p>
        </p:txBody>
      </p:sp>
      <p:sp>
        <p:nvSpPr>
          <p:cNvPr id="201731" name="Text Box 1"/>
          <p:cNvSpPr txBox="1"/>
          <p:nvPr/>
        </p:nvSpPr>
        <p:spPr>
          <a:xfrm>
            <a:off x="4398963" y="9555163"/>
            <a:ext cx="3370262" cy="500062"/>
          </a:xfrm>
          <a:prstGeom prst="rect">
            <a:avLst/>
          </a:prstGeom>
          <a:noFill/>
          <a:ln w="9525">
            <a:noFill/>
          </a:ln>
        </p:spPr>
        <p:txBody>
          <a:bodyPr lIns="0" tIns="0" rIns="0" bIns="0" anchor="b"/>
          <a:lstStyle/>
          <a:p>
            <a:pPr lvl="0" algn="r" defTabSz="457200">
              <a:lnSpc>
                <a:spcPct val="95000"/>
              </a:lnSpc>
              <a:buClrTx/>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latin typeface="Arial" panose="020B0604020202020204" pitchFamily="34" charset="0"/>
              </a:rPr>
            </a:fld>
            <a:endParaRPr lang="en-US" altLang="x-none" sz="1400" dirty="0">
              <a:latin typeface="Arial" panose="020B0604020202020204" pitchFamily="34" charset="0"/>
            </a:endParaRPr>
          </a:p>
        </p:txBody>
      </p:sp>
      <p:sp>
        <p:nvSpPr>
          <p:cNvPr id="201732" name="Rectangle 2"/>
          <p:cNvSpPr>
            <a:spLocks noGrp="1" noRot="1" noChangeAspect="1" noTextEdit="1"/>
          </p:cNvSpPr>
          <p:nvPr>
            <p:ph type="sldImg"/>
          </p:nvPr>
        </p:nvSpPr>
        <p:spPr>
          <a:xfrm>
            <a:off x="533400" y="763588"/>
            <a:ext cx="6705600" cy="3771900"/>
          </a:xfrm>
          <a:solidFill>
            <a:srgbClr val="FFFFFF"/>
          </a:solidFill>
          <a:ln>
            <a:solidFill>
              <a:srgbClr val="000000"/>
            </a:solidFill>
            <a:miter/>
          </a:ln>
        </p:spPr>
      </p:sp>
      <p:sp>
        <p:nvSpPr>
          <p:cNvPr id="201733" name="Rectangle 3"/>
          <p:cNvSpPr>
            <a:spLocks noGrp="1"/>
          </p:cNvSpPr>
          <p:nvPr>
            <p:ph type="body"/>
          </p:nvPr>
        </p:nvSpPr>
        <p:spPr>
          <a:xfrm>
            <a:off x="777875" y="4776788"/>
            <a:ext cx="6218238" cy="4525962"/>
          </a:xfrm>
        </p:spPr>
        <p:txBody>
          <a:bodyPr wrap="none" lIns="0" tIns="0" rIns="0" bIns="0" anchor="ctr"/>
          <a:lstStyle/>
          <a:p>
            <a:pPr lvl="0"/>
            <a:endParaRPr lang="en-US" altLang="x-none" dirty="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3778" name="Rectangle 8"/>
          <p:cNvSpPr txBox="1">
            <a:spLocks noGrp="1"/>
          </p:cNvSpPr>
          <p:nvPr>
            <p:ph type="sldNum" sz="quarter"/>
          </p:nvPr>
        </p:nvSpPr>
        <p:spPr>
          <a:xfrm>
            <a:off x="4398963" y="9555163"/>
            <a:ext cx="3368675" cy="498475"/>
          </a:xfrm>
          <a:prstGeom prst="rect">
            <a:avLst/>
          </a:prstGeom>
          <a:noFill/>
          <a:ln w="9525">
            <a:noFill/>
          </a:ln>
        </p:spPr>
        <p:txBody>
          <a:bodyPr vert="horz" wrap="square" lIns="0" tIns="0" rIns="0" bIns="0" anchor="b"/>
          <a:lstStyle/>
          <a:p>
            <a:pPr lvl="0" algn="r">
              <a:lnSpc>
                <a:spcPct val="95000"/>
              </a:lnSpc>
              <a:buClrTx/>
              <a:buSzPct val="100000"/>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solidFill>
                  <a:srgbClr val="000000"/>
                </a:solidFill>
                <a:latin typeface="Times New Roman" panose="02020603050405020304" pitchFamily="18" charset="0"/>
              </a:rPr>
            </a:fld>
            <a:endParaRPr lang="en-US" altLang="x-none" sz="1400" dirty="0">
              <a:solidFill>
                <a:srgbClr val="000000"/>
              </a:solidFill>
              <a:latin typeface="Times New Roman" panose="02020603050405020304" pitchFamily="18" charset="0"/>
            </a:endParaRPr>
          </a:p>
        </p:txBody>
      </p:sp>
      <p:sp>
        <p:nvSpPr>
          <p:cNvPr id="203779" name="Text Box 1"/>
          <p:cNvSpPr txBox="1"/>
          <p:nvPr/>
        </p:nvSpPr>
        <p:spPr>
          <a:xfrm>
            <a:off x="4398963" y="9555163"/>
            <a:ext cx="3370262" cy="500062"/>
          </a:xfrm>
          <a:prstGeom prst="rect">
            <a:avLst/>
          </a:prstGeom>
          <a:noFill/>
          <a:ln w="9525">
            <a:noFill/>
          </a:ln>
        </p:spPr>
        <p:txBody>
          <a:bodyPr lIns="0" tIns="0" rIns="0" bIns="0" anchor="b"/>
          <a:lstStyle/>
          <a:p>
            <a:pPr lvl="0" algn="r" defTabSz="457200">
              <a:lnSpc>
                <a:spcPct val="95000"/>
              </a:lnSpc>
              <a:buClrTx/>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latin typeface="Arial" panose="020B0604020202020204" pitchFamily="34" charset="0"/>
              </a:rPr>
            </a:fld>
            <a:endParaRPr lang="en-US" altLang="x-none" sz="1400" dirty="0">
              <a:latin typeface="Arial" panose="020B0604020202020204" pitchFamily="34" charset="0"/>
            </a:endParaRPr>
          </a:p>
        </p:txBody>
      </p:sp>
      <p:sp>
        <p:nvSpPr>
          <p:cNvPr id="203780" name="Rectangle 2"/>
          <p:cNvSpPr>
            <a:spLocks noGrp="1" noRot="1" noChangeAspect="1" noTextEdit="1"/>
          </p:cNvSpPr>
          <p:nvPr>
            <p:ph type="sldImg"/>
          </p:nvPr>
        </p:nvSpPr>
        <p:spPr>
          <a:xfrm>
            <a:off x="533400" y="763588"/>
            <a:ext cx="6705600" cy="3771900"/>
          </a:xfrm>
          <a:solidFill>
            <a:srgbClr val="FFFFFF"/>
          </a:solidFill>
          <a:ln>
            <a:solidFill>
              <a:srgbClr val="000000"/>
            </a:solidFill>
            <a:miter/>
          </a:ln>
        </p:spPr>
      </p:sp>
      <p:sp>
        <p:nvSpPr>
          <p:cNvPr id="203781" name="Rectangle 3"/>
          <p:cNvSpPr>
            <a:spLocks noGrp="1"/>
          </p:cNvSpPr>
          <p:nvPr>
            <p:ph type="body"/>
          </p:nvPr>
        </p:nvSpPr>
        <p:spPr>
          <a:xfrm>
            <a:off x="777875" y="4776788"/>
            <a:ext cx="6218238" cy="4525962"/>
          </a:xfrm>
        </p:spPr>
        <p:txBody>
          <a:bodyPr wrap="none" lIns="0" tIns="0" rIns="0" bIns="0" anchor="ctr"/>
          <a:lstStyle/>
          <a:p>
            <a:pPr lvl="0"/>
            <a:endParaRPr lang="en-US" altLang="x-none" dirty="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826" name="Rectangle 8"/>
          <p:cNvSpPr txBox="1">
            <a:spLocks noGrp="1"/>
          </p:cNvSpPr>
          <p:nvPr>
            <p:ph type="sldNum" sz="quarter"/>
          </p:nvPr>
        </p:nvSpPr>
        <p:spPr>
          <a:xfrm>
            <a:off x="4398963" y="9555163"/>
            <a:ext cx="3368675" cy="498475"/>
          </a:xfrm>
          <a:prstGeom prst="rect">
            <a:avLst/>
          </a:prstGeom>
          <a:noFill/>
          <a:ln w="9525">
            <a:noFill/>
          </a:ln>
        </p:spPr>
        <p:txBody>
          <a:bodyPr vert="horz" wrap="square" lIns="0" tIns="0" rIns="0" bIns="0" anchor="b"/>
          <a:lstStyle/>
          <a:p>
            <a:pPr lvl="0" algn="r">
              <a:lnSpc>
                <a:spcPct val="95000"/>
              </a:lnSpc>
              <a:buClrTx/>
              <a:buSzPct val="100000"/>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solidFill>
                  <a:srgbClr val="000000"/>
                </a:solidFill>
                <a:latin typeface="Times New Roman" panose="02020603050405020304" pitchFamily="18" charset="0"/>
              </a:rPr>
            </a:fld>
            <a:endParaRPr lang="en-US" altLang="x-none" sz="1400" dirty="0">
              <a:solidFill>
                <a:srgbClr val="000000"/>
              </a:solidFill>
              <a:latin typeface="Times New Roman" panose="02020603050405020304" pitchFamily="18" charset="0"/>
            </a:endParaRPr>
          </a:p>
        </p:txBody>
      </p:sp>
      <p:sp>
        <p:nvSpPr>
          <p:cNvPr id="205827" name="Text Box 1"/>
          <p:cNvSpPr txBox="1"/>
          <p:nvPr/>
        </p:nvSpPr>
        <p:spPr>
          <a:xfrm>
            <a:off x="4398963" y="9555163"/>
            <a:ext cx="3370262" cy="500062"/>
          </a:xfrm>
          <a:prstGeom prst="rect">
            <a:avLst/>
          </a:prstGeom>
          <a:noFill/>
          <a:ln w="9525">
            <a:noFill/>
          </a:ln>
        </p:spPr>
        <p:txBody>
          <a:bodyPr lIns="0" tIns="0" rIns="0" bIns="0" anchor="b"/>
          <a:lstStyle/>
          <a:p>
            <a:pPr lvl="0" algn="r" defTabSz="457200">
              <a:lnSpc>
                <a:spcPct val="95000"/>
              </a:lnSpc>
              <a:buClrTx/>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A0DB2DC-4C9A-4742-B13C-FB6460FD3503}" type="slidenum">
              <a:rPr lang="en-US" altLang="x-none" sz="1400" dirty="0">
                <a:latin typeface="Arial" panose="020B0604020202020204" pitchFamily="34" charset="0"/>
              </a:rPr>
            </a:fld>
            <a:endParaRPr lang="en-US" altLang="x-none" sz="1400" dirty="0">
              <a:latin typeface="Arial" panose="020B0604020202020204" pitchFamily="34" charset="0"/>
            </a:endParaRPr>
          </a:p>
        </p:txBody>
      </p:sp>
      <p:sp>
        <p:nvSpPr>
          <p:cNvPr id="205828" name="Rectangle 2"/>
          <p:cNvSpPr>
            <a:spLocks noGrp="1" noRot="1" noChangeAspect="1" noTextEdit="1"/>
          </p:cNvSpPr>
          <p:nvPr>
            <p:ph type="sldImg"/>
          </p:nvPr>
        </p:nvSpPr>
        <p:spPr>
          <a:xfrm>
            <a:off x="533400" y="763588"/>
            <a:ext cx="6705600" cy="3771900"/>
          </a:xfrm>
          <a:solidFill>
            <a:srgbClr val="FFFFFF"/>
          </a:solidFill>
          <a:ln>
            <a:solidFill>
              <a:srgbClr val="000000"/>
            </a:solidFill>
            <a:miter/>
          </a:ln>
        </p:spPr>
      </p:sp>
      <p:sp>
        <p:nvSpPr>
          <p:cNvPr id="205829" name="Rectangle 3"/>
          <p:cNvSpPr>
            <a:spLocks noGrp="1"/>
          </p:cNvSpPr>
          <p:nvPr>
            <p:ph type="body"/>
          </p:nvPr>
        </p:nvSpPr>
        <p:spPr>
          <a:xfrm>
            <a:off x="777875" y="4776788"/>
            <a:ext cx="6218238" cy="4525962"/>
          </a:xfrm>
        </p:spPr>
        <p:txBody>
          <a:bodyPr wrap="none" lIns="0" tIns="0" rIns="0" bIns="0" anchor="ctr"/>
          <a:lstStyle/>
          <a:p>
            <a:pPr lvl="0"/>
            <a:endParaRPr lang="en-US" altLang="x-none"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AD7AA824-1AB7-4DFB-A7AC-118EE3EE93F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99FC82-04AB-4239-AC8B-7F5FAF860D9C}"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AD7AA824-1AB7-4DFB-A7AC-118EE3EE93F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99FC82-04AB-4239-AC8B-7F5FAF860D9C}"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AD7AA824-1AB7-4DFB-A7AC-118EE3EE93F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99FC82-04AB-4239-AC8B-7F5FAF860D9C}"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55DA7D51-6B59-4F88-BE65-3BC247305C91}"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5CE5D9-CD89-4CA2-8293-FC3547AC70F8}" type="slidenum">
              <a:rPr lang="en-US" smtClean="0"/>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matchingName="Section header">
  <p:cSld name="1_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smtClean="0"/>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AD7AA824-1AB7-4DFB-A7AC-118EE3EE93F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C99FC82-04AB-4239-AC8B-7F5FAF860D9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AD7AA824-1AB7-4DFB-A7AC-118EE3EE93F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C99FC82-04AB-4239-AC8B-7F5FAF860D9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AD7AA824-1AB7-4DFB-A7AC-118EE3EE93F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C99FC82-04AB-4239-AC8B-7F5FAF860D9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AD7AA824-1AB7-4DFB-A7AC-118EE3EE93F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C99FC82-04AB-4239-AC8B-7F5FAF860D9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AD7AA824-1AB7-4DFB-A7AC-118EE3EE93F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C99FC82-04AB-4239-AC8B-7F5FAF860D9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AD7AA824-1AB7-4DFB-A7AC-118EE3EE93F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C99FC82-04AB-4239-AC8B-7F5FAF860D9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AD7AA824-1AB7-4DFB-A7AC-118EE3EE93F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99FC82-04AB-4239-AC8B-7F5FAF860D9C}"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AD7AA824-1AB7-4DFB-A7AC-118EE3EE93F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C99FC82-04AB-4239-AC8B-7F5FAF860D9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AD7AA824-1AB7-4DFB-A7AC-118EE3EE93F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C99FC82-04AB-4239-AC8B-7F5FAF860D9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AD7AA824-1AB7-4DFB-A7AC-118EE3EE93F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C99FC82-04AB-4239-AC8B-7F5FAF860D9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AD7AA824-1AB7-4DFB-A7AC-118EE3EE93F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C99FC82-04AB-4239-AC8B-7F5FAF860D9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AD7AA824-1AB7-4DFB-A7AC-118EE3EE93F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C99FC82-04AB-4239-AC8B-7F5FAF860D9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55DA7D51-6B59-4F88-BE65-3BC247305C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65CE5D9-CD89-4CA2-8293-FC3547AC70F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DF67056F-DB84-416C-959C-21124A3A74E2}"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B8C646-D600-4A05-AB0F-6D8B7EF13E5F}" type="slidenum">
              <a:rPr lang="en-US" smtClean="0"/>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DF67056F-DB84-416C-959C-21124A3A74E2}"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B8C646-D600-4A05-AB0F-6D8B7EF13E5F}" type="slidenum">
              <a:rPr lang="en-US" smtClean="0"/>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fld id="{DF67056F-DB84-416C-959C-21124A3A74E2}"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B8C646-D600-4A05-AB0F-6D8B7EF13E5F}" type="slidenum">
              <a:rPr lang="en-US" smtClean="0"/>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DF67056F-DB84-416C-959C-21124A3A74E2}"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B8C646-D600-4A05-AB0F-6D8B7EF13E5F}"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AD7AA824-1AB7-4DFB-A7AC-118EE3EE93F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99FC82-04AB-4239-AC8B-7F5FAF860D9C}" type="slidenum">
              <a:rPr lang="en-US" smtClean="0"/>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DF67056F-DB84-416C-959C-21124A3A74E2}"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B8C646-D600-4A05-AB0F-6D8B7EF13E5F}" type="slidenum">
              <a:rPr lang="en-US" smtClean="0"/>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DF67056F-DB84-416C-959C-21124A3A74E2}"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B8C646-D600-4A05-AB0F-6D8B7EF13E5F}" type="slidenum">
              <a:rPr lang="en-US" smtClean="0"/>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67056F-DB84-416C-959C-21124A3A74E2}"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B8C646-D600-4A05-AB0F-6D8B7EF13E5F}" type="slidenum">
              <a:rPr lang="en-US" smtClean="0"/>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DF67056F-DB84-416C-959C-21124A3A74E2}"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B8C646-D600-4A05-AB0F-6D8B7EF13E5F}" type="slidenum">
              <a:rPr lang="en-US" smtClean="0"/>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DF67056F-DB84-416C-959C-21124A3A74E2}"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B8C646-D600-4A05-AB0F-6D8B7EF13E5F}" type="slidenum">
              <a:rPr lang="en-US" smtClean="0"/>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DF67056F-DB84-416C-959C-21124A3A74E2}"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B8C646-D600-4A05-AB0F-6D8B7EF13E5F}" type="slidenum">
              <a:rPr lang="en-US" smtClean="0"/>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DF67056F-DB84-416C-959C-21124A3A74E2}"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B8C646-D600-4A05-AB0F-6D8B7EF13E5F}" type="slidenum">
              <a:rPr lang="en-US" smtClean="0"/>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hasCustomPrompt="1"/>
          </p:nvPr>
        </p:nvSpPr>
        <p:spPr>
          <a:xfrm>
            <a:off x="1524000" y="1122363"/>
            <a:ext cx="9144000" cy="2387600"/>
          </a:xfrm>
        </p:spPr>
        <p:txBody>
          <a:bodyPr anchor="b"/>
          <a:lstStyle>
            <a:lvl1pPr algn="ctr">
              <a:defRPr sz="6000"/>
            </a:lvl1pPr>
          </a:lstStyle>
          <a:p>
            <a:r>
              <a:rPr lang="ar-SA"/>
              <a:t>انقر لتحرير نمط عنوان الشكل الرئيسي</a:t>
            </a:r>
            <a:endParaRPr lang="ar-AE"/>
          </a:p>
        </p:txBody>
      </p:sp>
      <p:sp>
        <p:nvSpPr>
          <p:cNvPr id="3" name="عنوان فرعي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الفرعي للشكل الرئيسي</a:t>
            </a:r>
            <a:endParaRPr lang="ar-AE"/>
          </a:p>
        </p:txBody>
      </p:sp>
      <p:sp>
        <p:nvSpPr>
          <p:cNvPr id="4" name="عنصر نائب للتاريخ 3"/>
          <p:cNvSpPr>
            <a:spLocks noGrp="1"/>
          </p:cNvSpPr>
          <p:nvPr>
            <p:ph type="dt" sz="half" idx="10"/>
          </p:nvPr>
        </p:nvSpPr>
        <p:spPr/>
        <p:txBody>
          <a:bodyPr/>
          <a:lstStyle/>
          <a:p>
            <a:fld id="{5517C7C2-DA5C-344C-A7DD-2C164E5E5C70}" type="datetimeFigureOut">
              <a:rPr lang="ar-AE" smtClean="0"/>
            </a:fld>
            <a:endParaRPr lang="ar-AE"/>
          </a:p>
        </p:txBody>
      </p:sp>
      <p:sp>
        <p:nvSpPr>
          <p:cNvPr id="5" name="عنصر نائب للتذييل 4"/>
          <p:cNvSpPr>
            <a:spLocks noGrp="1"/>
          </p:cNvSpPr>
          <p:nvPr>
            <p:ph type="ftr" sz="quarter" idx="11"/>
          </p:nvPr>
        </p:nvSpPr>
        <p:spPr/>
        <p:txBody>
          <a:bodyPr/>
          <a:lstStyle/>
          <a:p>
            <a:endParaRPr lang="ar-AE"/>
          </a:p>
        </p:txBody>
      </p:sp>
      <p:sp>
        <p:nvSpPr>
          <p:cNvPr id="6" name="عنصر نائب لرقم الشريحة 5"/>
          <p:cNvSpPr>
            <a:spLocks noGrp="1"/>
          </p:cNvSpPr>
          <p:nvPr>
            <p:ph type="sldNum" sz="quarter" idx="12"/>
          </p:nvPr>
        </p:nvSpPr>
        <p:spPr/>
        <p:txBody>
          <a:bodyPr/>
          <a:lstStyle/>
          <a:p>
            <a:fld id="{4B301B0C-435A-A746-B207-6EBACBC9363C}" type="slidenum">
              <a:rPr lang="ar-AE" smtClean="0"/>
            </a:fld>
            <a:endParaRPr lang="ar-A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hasCustomPrompt="1"/>
          </p:nvPr>
        </p:nvSpPr>
        <p:spPr/>
        <p:txBody>
          <a:bodyPr/>
          <a:lstStyle/>
          <a:p>
            <a:r>
              <a:rPr lang="ar-SA"/>
              <a:t>انقر لتحرير نمط عنوان الشكل الرئيسي</a:t>
            </a:r>
            <a:endParaRPr lang="ar-AE"/>
          </a:p>
        </p:txBody>
      </p:sp>
      <p:sp>
        <p:nvSpPr>
          <p:cNvPr id="3" name="عنصر نائب للمحتوى 2"/>
          <p:cNvSpPr>
            <a:spLocks noGrp="1"/>
          </p:cNvSpPr>
          <p:nvPr>
            <p:ph idx="1" hasCustomPrompt="1"/>
          </p:nvPr>
        </p:nvSpPr>
        <p:spPr/>
        <p:txBody>
          <a:bodyPr/>
          <a:lstStyle/>
          <a:p>
            <a:pPr lvl="0"/>
            <a:r>
              <a:rPr lang="ar-SA"/>
              <a:t>انقر لتحرير أنماط نص الشكل الرئيسي</a:t>
            </a:r>
            <a:endParaRPr lang="ar-SA"/>
          </a:p>
          <a:p>
            <a:pPr lvl="1"/>
            <a:r>
              <a:rPr lang="ar-SA"/>
              <a:t>المستوى الثاني</a:t>
            </a:r>
            <a:endParaRPr lang="ar-SA"/>
          </a:p>
          <a:p>
            <a:pPr lvl="2"/>
            <a:r>
              <a:rPr lang="ar-SA"/>
              <a:t>المستوى الثالث</a:t>
            </a:r>
            <a:endParaRPr lang="ar-SA"/>
          </a:p>
          <a:p>
            <a:pPr lvl="3"/>
            <a:r>
              <a:rPr lang="ar-SA"/>
              <a:t>المستوى الرابع</a:t>
            </a:r>
            <a:endParaRPr lang="ar-SA"/>
          </a:p>
          <a:p>
            <a:pPr lvl="4"/>
            <a:r>
              <a:rPr lang="ar-SA"/>
              <a:t>المستوى الخامس</a:t>
            </a:r>
            <a:endParaRPr lang="ar-AE"/>
          </a:p>
        </p:txBody>
      </p:sp>
      <p:sp>
        <p:nvSpPr>
          <p:cNvPr id="4" name="عنصر نائب للتاريخ 3"/>
          <p:cNvSpPr>
            <a:spLocks noGrp="1"/>
          </p:cNvSpPr>
          <p:nvPr>
            <p:ph type="dt" sz="half" idx="10"/>
          </p:nvPr>
        </p:nvSpPr>
        <p:spPr/>
        <p:txBody>
          <a:bodyPr/>
          <a:lstStyle/>
          <a:p>
            <a:fld id="{5517C7C2-DA5C-344C-A7DD-2C164E5E5C70}" type="datetimeFigureOut">
              <a:rPr lang="ar-AE" smtClean="0"/>
            </a:fld>
            <a:endParaRPr lang="ar-AE"/>
          </a:p>
        </p:txBody>
      </p:sp>
      <p:sp>
        <p:nvSpPr>
          <p:cNvPr id="5" name="عنصر نائب للتذييل 4"/>
          <p:cNvSpPr>
            <a:spLocks noGrp="1"/>
          </p:cNvSpPr>
          <p:nvPr>
            <p:ph type="ftr" sz="quarter" idx="11"/>
          </p:nvPr>
        </p:nvSpPr>
        <p:spPr/>
        <p:txBody>
          <a:bodyPr/>
          <a:lstStyle/>
          <a:p>
            <a:endParaRPr lang="ar-AE"/>
          </a:p>
        </p:txBody>
      </p:sp>
      <p:sp>
        <p:nvSpPr>
          <p:cNvPr id="6" name="عنصر نائب لرقم الشريحة 5"/>
          <p:cNvSpPr>
            <a:spLocks noGrp="1"/>
          </p:cNvSpPr>
          <p:nvPr>
            <p:ph type="sldNum" sz="quarter" idx="12"/>
          </p:nvPr>
        </p:nvSpPr>
        <p:spPr/>
        <p:txBody>
          <a:bodyPr/>
          <a:lstStyle/>
          <a:p>
            <a:fld id="{4B301B0C-435A-A746-B207-6EBACBC9363C}" type="slidenum">
              <a:rPr lang="ar-AE" smtClean="0"/>
            </a:fld>
            <a:endParaRPr lang="ar-A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hasCustomPrompt="1"/>
          </p:nvPr>
        </p:nvSpPr>
        <p:spPr>
          <a:xfrm>
            <a:off x="831850" y="1709738"/>
            <a:ext cx="10515600" cy="2852737"/>
          </a:xfrm>
        </p:spPr>
        <p:txBody>
          <a:bodyPr anchor="b"/>
          <a:lstStyle>
            <a:lvl1pPr>
              <a:defRPr sz="6000"/>
            </a:lvl1pPr>
          </a:lstStyle>
          <a:p>
            <a:r>
              <a:rPr lang="ar-SA"/>
              <a:t>انقر لتحرير نمط عنوان الشكل الرئيسي</a:t>
            </a:r>
            <a:endParaRPr lang="ar-AE"/>
          </a:p>
        </p:txBody>
      </p:sp>
      <p:sp>
        <p:nvSpPr>
          <p:cNvPr id="3" name="عنصر نائب للنص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a:t>انقر لتحرير أنماط نص الشكل الرئيسي</a:t>
            </a:r>
            <a:endParaRPr lang="ar-SA"/>
          </a:p>
        </p:txBody>
      </p:sp>
      <p:sp>
        <p:nvSpPr>
          <p:cNvPr id="4" name="عنصر نائب للتاريخ 3"/>
          <p:cNvSpPr>
            <a:spLocks noGrp="1"/>
          </p:cNvSpPr>
          <p:nvPr>
            <p:ph type="dt" sz="half" idx="10"/>
          </p:nvPr>
        </p:nvSpPr>
        <p:spPr/>
        <p:txBody>
          <a:bodyPr/>
          <a:lstStyle/>
          <a:p>
            <a:fld id="{5517C7C2-DA5C-344C-A7DD-2C164E5E5C70}" type="datetimeFigureOut">
              <a:rPr lang="ar-AE" smtClean="0"/>
            </a:fld>
            <a:endParaRPr lang="ar-AE"/>
          </a:p>
        </p:txBody>
      </p:sp>
      <p:sp>
        <p:nvSpPr>
          <p:cNvPr id="5" name="عنصر نائب للتذييل 4"/>
          <p:cNvSpPr>
            <a:spLocks noGrp="1"/>
          </p:cNvSpPr>
          <p:nvPr>
            <p:ph type="ftr" sz="quarter" idx="11"/>
          </p:nvPr>
        </p:nvSpPr>
        <p:spPr/>
        <p:txBody>
          <a:bodyPr/>
          <a:lstStyle/>
          <a:p>
            <a:endParaRPr lang="ar-AE"/>
          </a:p>
        </p:txBody>
      </p:sp>
      <p:sp>
        <p:nvSpPr>
          <p:cNvPr id="6" name="عنصر نائب لرقم الشريحة 5"/>
          <p:cNvSpPr>
            <a:spLocks noGrp="1"/>
          </p:cNvSpPr>
          <p:nvPr>
            <p:ph type="sldNum" sz="quarter" idx="12"/>
          </p:nvPr>
        </p:nvSpPr>
        <p:spPr/>
        <p:txBody>
          <a:bodyPr/>
          <a:lstStyle/>
          <a:p>
            <a:fld id="{4B301B0C-435A-A746-B207-6EBACBC9363C}" type="slidenum">
              <a:rPr lang="ar-AE" smtClean="0"/>
            </a:fld>
            <a:endParaRPr lang="ar-A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AD7AA824-1AB7-4DFB-A7AC-118EE3EE93F5}"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99FC82-04AB-4239-AC8B-7F5FAF860D9C}" type="slidenum">
              <a:rPr lang="en-US" smtClean="0"/>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عنوان 1"/>
          <p:cNvSpPr>
            <a:spLocks noGrp="1"/>
          </p:cNvSpPr>
          <p:nvPr>
            <p:ph type="title" hasCustomPrompt="1"/>
          </p:nvPr>
        </p:nvSpPr>
        <p:spPr/>
        <p:txBody>
          <a:bodyPr/>
          <a:lstStyle/>
          <a:p>
            <a:r>
              <a:rPr lang="ar-SA"/>
              <a:t>انقر لتحرير نمط عنوان الشكل الرئيسي</a:t>
            </a:r>
            <a:endParaRPr lang="ar-AE"/>
          </a:p>
        </p:txBody>
      </p:sp>
      <p:sp>
        <p:nvSpPr>
          <p:cNvPr id="3" name="عنصر نائب للمحتوى 2"/>
          <p:cNvSpPr>
            <a:spLocks noGrp="1"/>
          </p:cNvSpPr>
          <p:nvPr>
            <p:ph sz="half" idx="1" hasCustomPrompt="1"/>
          </p:nvPr>
        </p:nvSpPr>
        <p:spPr>
          <a:xfrm>
            <a:off x="838200" y="1825625"/>
            <a:ext cx="5181600" cy="4351338"/>
          </a:xfrm>
        </p:spPr>
        <p:txBody>
          <a:bodyPr/>
          <a:lstStyle/>
          <a:p>
            <a:pPr lvl="0"/>
            <a:r>
              <a:rPr lang="ar-SA"/>
              <a:t>انقر لتحرير أنماط نص الشكل الرئيسي</a:t>
            </a:r>
            <a:endParaRPr lang="ar-SA"/>
          </a:p>
          <a:p>
            <a:pPr lvl="1"/>
            <a:r>
              <a:rPr lang="ar-SA"/>
              <a:t>المستوى الثاني</a:t>
            </a:r>
            <a:endParaRPr lang="ar-SA"/>
          </a:p>
          <a:p>
            <a:pPr lvl="2"/>
            <a:r>
              <a:rPr lang="ar-SA"/>
              <a:t>المستوى الثالث</a:t>
            </a:r>
            <a:endParaRPr lang="ar-SA"/>
          </a:p>
          <a:p>
            <a:pPr lvl="3"/>
            <a:r>
              <a:rPr lang="ar-SA"/>
              <a:t>المستوى الرابع</a:t>
            </a:r>
            <a:endParaRPr lang="ar-SA"/>
          </a:p>
          <a:p>
            <a:pPr lvl="4"/>
            <a:r>
              <a:rPr lang="ar-SA"/>
              <a:t>المستوى الخامس</a:t>
            </a:r>
            <a:endParaRPr lang="ar-AE"/>
          </a:p>
        </p:txBody>
      </p:sp>
      <p:sp>
        <p:nvSpPr>
          <p:cNvPr id="4" name="عنصر نائب للمحتوى 3"/>
          <p:cNvSpPr>
            <a:spLocks noGrp="1"/>
          </p:cNvSpPr>
          <p:nvPr>
            <p:ph sz="half" idx="2" hasCustomPrompt="1"/>
          </p:nvPr>
        </p:nvSpPr>
        <p:spPr>
          <a:xfrm>
            <a:off x="6172200" y="1825625"/>
            <a:ext cx="5181600" cy="4351338"/>
          </a:xfrm>
        </p:spPr>
        <p:txBody>
          <a:bodyPr/>
          <a:lstStyle/>
          <a:p>
            <a:pPr lvl="0"/>
            <a:r>
              <a:rPr lang="ar-SA"/>
              <a:t>انقر لتحرير أنماط نص الشكل الرئيسي</a:t>
            </a:r>
            <a:endParaRPr lang="ar-SA"/>
          </a:p>
          <a:p>
            <a:pPr lvl="1"/>
            <a:r>
              <a:rPr lang="ar-SA"/>
              <a:t>المستوى الثاني</a:t>
            </a:r>
            <a:endParaRPr lang="ar-SA"/>
          </a:p>
          <a:p>
            <a:pPr lvl="2"/>
            <a:r>
              <a:rPr lang="ar-SA"/>
              <a:t>المستوى الثالث</a:t>
            </a:r>
            <a:endParaRPr lang="ar-SA"/>
          </a:p>
          <a:p>
            <a:pPr lvl="3"/>
            <a:r>
              <a:rPr lang="ar-SA"/>
              <a:t>المستوى الرابع</a:t>
            </a:r>
            <a:endParaRPr lang="ar-SA"/>
          </a:p>
          <a:p>
            <a:pPr lvl="4"/>
            <a:r>
              <a:rPr lang="ar-SA"/>
              <a:t>المستوى الخامس</a:t>
            </a:r>
            <a:endParaRPr lang="ar-AE"/>
          </a:p>
        </p:txBody>
      </p:sp>
      <p:sp>
        <p:nvSpPr>
          <p:cNvPr id="5" name="عنصر نائب للتاريخ 4"/>
          <p:cNvSpPr>
            <a:spLocks noGrp="1"/>
          </p:cNvSpPr>
          <p:nvPr>
            <p:ph type="dt" sz="half" idx="10"/>
          </p:nvPr>
        </p:nvSpPr>
        <p:spPr/>
        <p:txBody>
          <a:bodyPr/>
          <a:lstStyle/>
          <a:p>
            <a:fld id="{5517C7C2-DA5C-344C-A7DD-2C164E5E5C70}" type="datetimeFigureOut">
              <a:rPr lang="ar-AE" smtClean="0"/>
            </a:fld>
            <a:endParaRPr lang="ar-AE"/>
          </a:p>
        </p:txBody>
      </p:sp>
      <p:sp>
        <p:nvSpPr>
          <p:cNvPr id="6" name="عنصر نائب للتذييل 5"/>
          <p:cNvSpPr>
            <a:spLocks noGrp="1"/>
          </p:cNvSpPr>
          <p:nvPr>
            <p:ph type="ftr" sz="quarter" idx="11"/>
          </p:nvPr>
        </p:nvSpPr>
        <p:spPr/>
        <p:txBody>
          <a:bodyPr/>
          <a:lstStyle/>
          <a:p>
            <a:endParaRPr lang="ar-AE"/>
          </a:p>
        </p:txBody>
      </p:sp>
      <p:sp>
        <p:nvSpPr>
          <p:cNvPr id="7" name="عنصر نائب لرقم الشريحة 6"/>
          <p:cNvSpPr>
            <a:spLocks noGrp="1"/>
          </p:cNvSpPr>
          <p:nvPr>
            <p:ph type="sldNum" sz="quarter" idx="12"/>
          </p:nvPr>
        </p:nvSpPr>
        <p:spPr/>
        <p:txBody>
          <a:bodyPr/>
          <a:lstStyle/>
          <a:p>
            <a:fld id="{4B301B0C-435A-A746-B207-6EBACBC9363C}" type="slidenum">
              <a:rPr lang="ar-AE" smtClean="0"/>
            </a:fld>
            <a:endParaRPr lang="ar-A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hasCustomPrompt="1"/>
          </p:nvPr>
        </p:nvSpPr>
        <p:spPr>
          <a:xfrm>
            <a:off x="839788" y="365125"/>
            <a:ext cx="10515600" cy="1325563"/>
          </a:xfrm>
        </p:spPr>
        <p:txBody>
          <a:bodyPr/>
          <a:lstStyle/>
          <a:p>
            <a:r>
              <a:rPr lang="ar-SA"/>
              <a:t>انقر لتحرير نمط عنوان الشكل الرئيسي</a:t>
            </a:r>
            <a:endParaRPr lang="ar-AE"/>
          </a:p>
        </p:txBody>
      </p:sp>
      <p:sp>
        <p:nvSpPr>
          <p:cNvPr id="3" name="عنصر نائب للنص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endParaRPr lang="ar-SA"/>
          </a:p>
        </p:txBody>
      </p:sp>
      <p:sp>
        <p:nvSpPr>
          <p:cNvPr id="4" name="عنصر نائب للمحتوى 3"/>
          <p:cNvSpPr>
            <a:spLocks noGrp="1"/>
          </p:cNvSpPr>
          <p:nvPr>
            <p:ph sz="half" idx="2" hasCustomPrompt="1"/>
          </p:nvPr>
        </p:nvSpPr>
        <p:spPr>
          <a:xfrm>
            <a:off x="839788" y="2505075"/>
            <a:ext cx="5157787" cy="3684588"/>
          </a:xfrm>
        </p:spPr>
        <p:txBody>
          <a:bodyPr/>
          <a:lstStyle/>
          <a:p>
            <a:pPr lvl="0"/>
            <a:r>
              <a:rPr lang="ar-SA"/>
              <a:t>انقر لتحرير أنماط نص الشكل الرئيسي</a:t>
            </a:r>
            <a:endParaRPr lang="ar-SA"/>
          </a:p>
          <a:p>
            <a:pPr lvl="1"/>
            <a:r>
              <a:rPr lang="ar-SA"/>
              <a:t>المستوى الثاني</a:t>
            </a:r>
            <a:endParaRPr lang="ar-SA"/>
          </a:p>
          <a:p>
            <a:pPr lvl="2"/>
            <a:r>
              <a:rPr lang="ar-SA"/>
              <a:t>المستوى الثالث</a:t>
            </a:r>
            <a:endParaRPr lang="ar-SA"/>
          </a:p>
          <a:p>
            <a:pPr lvl="3"/>
            <a:r>
              <a:rPr lang="ar-SA"/>
              <a:t>المستوى الرابع</a:t>
            </a:r>
            <a:endParaRPr lang="ar-SA"/>
          </a:p>
          <a:p>
            <a:pPr lvl="4"/>
            <a:r>
              <a:rPr lang="ar-SA"/>
              <a:t>المستوى الخامس</a:t>
            </a:r>
            <a:endParaRPr lang="ar-AE"/>
          </a:p>
        </p:txBody>
      </p:sp>
      <p:sp>
        <p:nvSpPr>
          <p:cNvPr id="5" name="عنصر نائب للنص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endParaRPr lang="ar-SA"/>
          </a:p>
        </p:txBody>
      </p:sp>
      <p:sp>
        <p:nvSpPr>
          <p:cNvPr id="6" name="عنصر نائب للمحتوى 5"/>
          <p:cNvSpPr>
            <a:spLocks noGrp="1"/>
          </p:cNvSpPr>
          <p:nvPr>
            <p:ph sz="quarter" idx="4" hasCustomPrompt="1"/>
          </p:nvPr>
        </p:nvSpPr>
        <p:spPr>
          <a:xfrm>
            <a:off x="6172200" y="2505075"/>
            <a:ext cx="5183188" cy="3684588"/>
          </a:xfrm>
        </p:spPr>
        <p:txBody>
          <a:bodyPr/>
          <a:lstStyle/>
          <a:p>
            <a:pPr lvl="0"/>
            <a:r>
              <a:rPr lang="ar-SA"/>
              <a:t>انقر لتحرير أنماط نص الشكل الرئيسي</a:t>
            </a:r>
            <a:endParaRPr lang="ar-SA"/>
          </a:p>
          <a:p>
            <a:pPr lvl="1"/>
            <a:r>
              <a:rPr lang="ar-SA"/>
              <a:t>المستوى الثاني</a:t>
            </a:r>
            <a:endParaRPr lang="ar-SA"/>
          </a:p>
          <a:p>
            <a:pPr lvl="2"/>
            <a:r>
              <a:rPr lang="ar-SA"/>
              <a:t>المستوى الثالث</a:t>
            </a:r>
            <a:endParaRPr lang="ar-SA"/>
          </a:p>
          <a:p>
            <a:pPr lvl="3"/>
            <a:r>
              <a:rPr lang="ar-SA"/>
              <a:t>المستوى الرابع</a:t>
            </a:r>
            <a:endParaRPr lang="ar-SA"/>
          </a:p>
          <a:p>
            <a:pPr lvl="4"/>
            <a:r>
              <a:rPr lang="ar-SA"/>
              <a:t>المستوى الخامس</a:t>
            </a:r>
            <a:endParaRPr lang="ar-AE"/>
          </a:p>
        </p:txBody>
      </p:sp>
      <p:sp>
        <p:nvSpPr>
          <p:cNvPr id="7" name="عنصر نائب للتاريخ 6"/>
          <p:cNvSpPr>
            <a:spLocks noGrp="1"/>
          </p:cNvSpPr>
          <p:nvPr>
            <p:ph type="dt" sz="half" idx="10"/>
          </p:nvPr>
        </p:nvSpPr>
        <p:spPr/>
        <p:txBody>
          <a:bodyPr/>
          <a:lstStyle/>
          <a:p>
            <a:fld id="{5517C7C2-DA5C-344C-A7DD-2C164E5E5C70}" type="datetimeFigureOut">
              <a:rPr lang="ar-AE" smtClean="0"/>
            </a:fld>
            <a:endParaRPr lang="ar-AE"/>
          </a:p>
        </p:txBody>
      </p:sp>
      <p:sp>
        <p:nvSpPr>
          <p:cNvPr id="8" name="عنصر نائب للتذييل 7"/>
          <p:cNvSpPr>
            <a:spLocks noGrp="1"/>
          </p:cNvSpPr>
          <p:nvPr>
            <p:ph type="ftr" sz="quarter" idx="11"/>
          </p:nvPr>
        </p:nvSpPr>
        <p:spPr/>
        <p:txBody>
          <a:bodyPr/>
          <a:lstStyle/>
          <a:p>
            <a:endParaRPr lang="ar-AE"/>
          </a:p>
        </p:txBody>
      </p:sp>
      <p:sp>
        <p:nvSpPr>
          <p:cNvPr id="9" name="عنصر نائب لرقم الشريحة 8"/>
          <p:cNvSpPr>
            <a:spLocks noGrp="1"/>
          </p:cNvSpPr>
          <p:nvPr>
            <p:ph type="sldNum" sz="quarter" idx="12"/>
          </p:nvPr>
        </p:nvSpPr>
        <p:spPr/>
        <p:txBody>
          <a:bodyPr/>
          <a:lstStyle/>
          <a:p>
            <a:fld id="{4B301B0C-435A-A746-B207-6EBACBC9363C}" type="slidenum">
              <a:rPr lang="ar-AE" smtClean="0"/>
            </a:fld>
            <a:endParaRPr lang="ar-A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hasCustomPrompt="1"/>
          </p:nvPr>
        </p:nvSpPr>
        <p:spPr/>
        <p:txBody>
          <a:bodyPr/>
          <a:lstStyle/>
          <a:p>
            <a:r>
              <a:rPr lang="ar-SA"/>
              <a:t>انقر لتحرير نمط عنوان الشكل الرئيسي</a:t>
            </a:r>
            <a:endParaRPr lang="ar-AE"/>
          </a:p>
        </p:txBody>
      </p:sp>
      <p:sp>
        <p:nvSpPr>
          <p:cNvPr id="3" name="عنصر نائب للتاريخ 2"/>
          <p:cNvSpPr>
            <a:spLocks noGrp="1"/>
          </p:cNvSpPr>
          <p:nvPr>
            <p:ph type="dt" sz="half" idx="10"/>
          </p:nvPr>
        </p:nvSpPr>
        <p:spPr/>
        <p:txBody>
          <a:bodyPr/>
          <a:lstStyle/>
          <a:p>
            <a:fld id="{5517C7C2-DA5C-344C-A7DD-2C164E5E5C70}" type="datetimeFigureOut">
              <a:rPr lang="ar-AE" smtClean="0"/>
            </a:fld>
            <a:endParaRPr lang="ar-AE"/>
          </a:p>
        </p:txBody>
      </p:sp>
      <p:sp>
        <p:nvSpPr>
          <p:cNvPr id="4" name="عنصر نائب للتذييل 3"/>
          <p:cNvSpPr>
            <a:spLocks noGrp="1"/>
          </p:cNvSpPr>
          <p:nvPr>
            <p:ph type="ftr" sz="quarter" idx="11"/>
          </p:nvPr>
        </p:nvSpPr>
        <p:spPr/>
        <p:txBody>
          <a:bodyPr/>
          <a:lstStyle/>
          <a:p>
            <a:endParaRPr lang="ar-AE"/>
          </a:p>
        </p:txBody>
      </p:sp>
      <p:sp>
        <p:nvSpPr>
          <p:cNvPr id="5" name="عنصر نائب لرقم الشريحة 4"/>
          <p:cNvSpPr>
            <a:spLocks noGrp="1"/>
          </p:cNvSpPr>
          <p:nvPr>
            <p:ph type="sldNum" sz="quarter" idx="12"/>
          </p:nvPr>
        </p:nvSpPr>
        <p:spPr/>
        <p:txBody>
          <a:bodyPr/>
          <a:lstStyle/>
          <a:p>
            <a:fld id="{4B301B0C-435A-A746-B207-6EBACBC9363C}" type="slidenum">
              <a:rPr lang="ar-AE" smtClean="0"/>
            </a:fld>
            <a:endParaRPr lang="ar-A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5517C7C2-DA5C-344C-A7DD-2C164E5E5C70}" type="datetimeFigureOut">
              <a:rPr lang="ar-AE" smtClean="0"/>
            </a:fld>
            <a:endParaRPr lang="ar-AE"/>
          </a:p>
        </p:txBody>
      </p:sp>
      <p:sp>
        <p:nvSpPr>
          <p:cNvPr id="3" name="عنصر نائب للتذييل 2"/>
          <p:cNvSpPr>
            <a:spLocks noGrp="1"/>
          </p:cNvSpPr>
          <p:nvPr>
            <p:ph type="ftr" sz="quarter" idx="11"/>
          </p:nvPr>
        </p:nvSpPr>
        <p:spPr/>
        <p:txBody>
          <a:bodyPr/>
          <a:lstStyle/>
          <a:p>
            <a:endParaRPr lang="ar-AE"/>
          </a:p>
        </p:txBody>
      </p:sp>
      <p:sp>
        <p:nvSpPr>
          <p:cNvPr id="4" name="عنصر نائب لرقم الشريحة 3"/>
          <p:cNvSpPr>
            <a:spLocks noGrp="1"/>
          </p:cNvSpPr>
          <p:nvPr>
            <p:ph type="sldNum" sz="quarter" idx="12"/>
          </p:nvPr>
        </p:nvSpPr>
        <p:spPr/>
        <p:txBody>
          <a:bodyPr/>
          <a:lstStyle/>
          <a:p>
            <a:fld id="{4B301B0C-435A-A746-B207-6EBACBC9363C}" type="slidenum">
              <a:rPr lang="ar-AE" smtClean="0"/>
            </a:fld>
            <a:endParaRPr lang="ar-A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عنوان 1"/>
          <p:cNvSpPr>
            <a:spLocks noGrp="1"/>
          </p:cNvSpPr>
          <p:nvPr>
            <p:ph type="title" hasCustomPrompt="1"/>
          </p:nvPr>
        </p:nvSpPr>
        <p:spPr>
          <a:xfrm>
            <a:off x="839788" y="457200"/>
            <a:ext cx="3932237" cy="1600200"/>
          </a:xfrm>
        </p:spPr>
        <p:txBody>
          <a:bodyPr anchor="b"/>
          <a:lstStyle>
            <a:lvl1pPr>
              <a:defRPr sz="3200"/>
            </a:lvl1pPr>
          </a:lstStyle>
          <a:p>
            <a:r>
              <a:rPr lang="ar-SA"/>
              <a:t>انقر لتحرير نمط عنوان الشكل الرئيسي</a:t>
            </a:r>
            <a:endParaRPr lang="ar-AE"/>
          </a:p>
        </p:txBody>
      </p:sp>
      <p:sp>
        <p:nvSpPr>
          <p:cNvPr id="3" name="عنصر نائب للمحتوى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نص الشكل الرئيسي</a:t>
            </a:r>
            <a:endParaRPr lang="ar-SA"/>
          </a:p>
          <a:p>
            <a:pPr lvl="1"/>
            <a:r>
              <a:rPr lang="ar-SA"/>
              <a:t>المستوى الثاني</a:t>
            </a:r>
            <a:endParaRPr lang="ar-SA"/>
          </a:p>
          <a:p>
            <a:pPr lvl="2"/>
            <a:r>
              <a:rPr lang="ar-SA"/>
              <a:t>المستوى الثالث</a:t>
            </a:r>
            <a:endParaRPr lang="ar-SA"/>
          </a:p>
          <a:p>
            <a:pPr lvl="3"/>
            <a:r>
              <a:rPr lang="ar-SA"/>
              <a:t>المستوى الرابع</a:t>
            </a:r>
            <a:endParaRPr lang="ar-SA"/>
          </a:p>
          <a:p>
            <a:pPr lvl="4"/>
            <a:r>
              <a:rPr lang="ar-SA"/>
              <a:t>المستوى الخامس</a:t>
            </a:r>
            <a:endParaRPr lang="ar-AE"/>
          </a:p>
        </p:txBody>
      </p:sp>
      <p:sp>
        <p:nvSpPr>
          <p:cNvPr id="4" name="عنصر نائب للنص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endParaRPr lang="ar-SA"/>
          </a:p>
        </p:txBody>
      </p:sp>
      <p:sp>
        <p:nvSpPr>
          <p:cNvPr id="5" name="عنصر نائب للتاريخ 4"/>
          <p:cNvSpPr>
            <a:spLocks noGrp="1"/>
          </p:cNvSpPr>
          <p:nvPr>
            <p:ph type="dt" sz="half" idx="10"/>
          </p:nvPr>
        </p:nvSpPr>
        <p:spPr/>
        <p:txBody>
          <a:bodyPr/>
          <a:lstStyle/>
          <a:p>
            <a:fld id="{5517C7C2-DA5C-344C-A7DD-2C164E5E5C70}" type="datetimeFigureOut">
              <a:rPr lang="ar-AE" smtClean="0"/>
            </a:fld>
            <a:endParaRPr lang="ar-AE"/>
          </a:p>
        </p:txBody>
      </p:sp>
      <p:sp>
        <p:nvSpPr>
          <p:cNvPr id="6" name="عنصر نائب للتذييل 5"/>
          <p:cNvSpPr>
            <a:spLocks noGrp="1"/>
          </p:cNvSpPr>
          <p:nvPr>
            <p:ph type="ftr" sz="quarter" idx="11"/>
          </p:nvPr>
        </p:nvSpPr>
        <p:spPr/>
        <p:txBody>
          <a:bodyPr/>
          <a:lstStyle/>
          <a:p>
            <a:endParaRPr lang="ar-AE"/>
          </a:p>
        </p:txBody>
      </p:sp>
      <p:sp>
        <p:nvSpPr>
          <p:cNvPr id="7" name="عنصر نائب لرقم الشريحة 6"/>
          <p:cNvSpPr>
            <a:spLocks noGrp="1"/>
          </p:cNvSpPr>
          <p:nvPr>
            <p:ph type="sldNum" sz="quarter" idx="12"/>
          </p:nvPr>
        </p:nvSpPr>
        <p:spPr/>
        <p:txBody>
          <a:bodyPr/>
          <a:lstStyle/>
          <a:p>
            <a:fld id="{4B301B0C-435A-A746-B207-6EBACBC9363C}" type="slidenum">
              <a:rPr lang="ar-AE" smtClean="0"/>
            </a:fld>
            <a:endParaRPr lang="ar-A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p:cNvSpPr>
            <a:spLocks noGrp="1"/>
          </p:cNvSpPr>
          <p:nvPr>
            <p:ph type="title" hasCustomPrompt="1"/>
          </p:nvPr>
        </p:nvSpPr>
        <p:spPr>
          <a:xfrm>
            <a:off x="839788" y="457200"/>
            <a:ext cx="3932237" cy="1600200"/>
          </a:xfrm>
        </p:spPr>
        <p:txBody>
          <a:bodyPr anchor="b"/>
          <a:lstStyle>
            <a:lvl1pPr>
              <a:defRPr sz="3200"/>
            </a:lvl1pPr>
          </a:lstStyle>
          <a:p>
            <a:r>
              <a:rPr lang="ar-SA"/>
              <a:t>انقر لتحرير نمط عنوان الشكل الرئيسي</a:t>
            </a:r>
            <a:endParaRPr lang="ar-AE"/>
          </a:p>
        </p:txBody>
      </p:sp>
      <p:sp>
        <p:nvSpPr>
          <p:cNvPr id="3" name="عنصر نائب للصورة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AE"/>
          </a:p>
        </p:txBody>
      </p:sp>
      <p:sp>
        <p:nvSpPr>
          <p:cNvPr id="4" name="عنصر نائب للنص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endParaRPr lang="ar-SA"/>
          </a:p>
        </p:txBody>
      </p:sp>
      <p:sp>
        <p:nvSpPr>
          <p:cNvPr id="5" name="عنصر نائب للتاريخ 4"/>
          <p:cNvSpPr>
            <a:spLocks noGrp="1"/>
          </p:cNvSpPr>
          <p:nvPr>
            <p:ph type="dt" sz="half" idx="10"/>
          </p:nvPr>
        </p:nvSpPr>
        <p:spPr/>
        <p:txBody>
          <a:bodyPr/>
          <a:lstStyle/>
          <a:p>
            <a:fld id="{5517C7C2-DA5C-344C-A7DD-2C164E5E5C70}" type="datetimeFigureOut">
              <a:rPr lang="ar-AE" smtClean="0"/>
            </a:fld>
            <a:endParaRPr lang="ar-AE"/>
          </a:p>
        </p:txBody>
      </p:sp>
      <p:sp>
        <p:nvSpPr>
          <p:cNvPr id="6" name="عنصر نائب للتذييل 5"/>
          <p:cNvSpPr>
            <a:spLocks noGrp="1"/>
          </p:cNvSpPr>
          <p:nvPr>
            <p:ph type="ftr" sz="quarter" idx="11"/>
          </p:nvPr>
        </p:nvSpPr>
        <p:spPr/>
        <p:txBody>
          <a:bodyPr/>
          <a:lstStyle/>
          <a:p>
            <a:endParaRPr lang="ar-AE"/>
          </a:p>
        </p:txBody>
      </p:sp>
      <p:sp>
        <p:nvSpPr>
          <p:cNvPr id="7" name="عنصر نائب لرقم الشريحة 6"/>
          <p:cNvSpPr>
            <a:spLocks noGrp="1"/>
          </p:cNvSpPr>
          <p:nvPr>
            <p:ph type="sldNum" sz="quarter" idx="12"/>
          </p:nvPr>
        </p:nvSpPr>
        <p:spPr/>
        <p:txBody>
          <a:bodyPr/>
          <a:lstStyle/>
          <a:p>
            <a:fld id="{4B301B0C-435A-A746-B207-6EBACBC9363C}" type="slidenum">
              <a:rPr lang="ar-AE" smtClean="0"/>
            </a:fld>
            <a:endParaRPr lang="ar-A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hasCustomPrompt="1"/>
          </p:nvPr>
        </p:nvSpPr>
        <p:spPr/>
        <p:txBody>
          <a:bodyPr/>
          <a:lstStyle/>
          <a:p>
            <a:r>
              <a:rPr lang="ar-SA"/>
              <a:t>انقر لتحرير نمط عنوان الشكل الرئيسي</a:t>
            </a:r>
            <a:endParaRPr lang="ar-AE"/>
          </a:p>
        </p:txBody>
      </p:sp>
      <p:sp>
        <p:nvSpPr>
          <p:cNvPr id="3" name="عنصر نائب للعنوان العمودي 2"/>
          <p:cNvSpPr>
            <a:spLocks noGrp="1"/>
          </p:cNvSpPr>
          <p:nvPr>
            <p:ph type="body" orient="vert" idx="1" hasCustomPrompt="1"/>
          </p:nvPr>
        </p:nvSpPr>
        <p:spPr/>
        <p:txBody>
          <a:bodyPr vert="eaVert"/>
          <a:lstStyle/>
          <a:p>
            <a:pPr lvl="0"/>
            <a:r>
              <a:rPr lang="ar-SA"/>
              <a:t>انقر لتحرير أنماط نص الشكل الرئيسي</a:t>
            </a:r>
            <a:endParaRPr lang="ar-SA"/>
          </a:p>
          <a:p>
            <a:pPr lvl="1"/>
            <a:r>
              <a:rPr lang="ar-SA"/>
              <a:t>المستوى الثاني</a:t>
            </a:r>
            <a:endParaRPr lang="ar-SA"/>
          </a:p>
          <a:p>
            <a:pPr lvl="2"/>
            <a:r>
              <a:rPr lang="ar-SA"/>
              <a:t>المستوى الثالث</a:t>
            </a:r>
            <a:endParaRPr lang="ar-SA"/>
          </a:p>
          <a:p>
            <a:pPr lvl="3"/>
            <a:r>
              <a:rPr lang="ar-SA"/>
              <a:t>المستوى الرابع</a:t>
            </a:r>
            <a:endParaRPr lang="ar-SA"/>
          </a:p>
          <a:p>
            <a:pPr lvl="4"/>
            <a:r>
              <a:rPr lang="ar-SA"/>
              <a:t>المستوى الخامس</a:t>
            </a:r>
            <a:endParaRPr lang="ar-AE"/>
          </a:p>
        </p:txBody>
      </p:sp>
      <p:sp>
        <p:nvSpPr>
          <p:cNvPr id="4" name="عنصر نائب للتاريخ 3"/>
          <p:cNvSpPr>
            <a:spLocks noGrp="1"/>
          </p:cNvSpPr>
          <p:nvPr>
            <p:ph type="dt" sz="half" idx="10"/>
          </p:nvPr>
        </p:nvSpPr>
        <p:spPr/>
        <p:txBody>
          <a:bodyPr/>
          <a:lstStyle/>
          <a:p>
            <a:fld id="{5517C7C2-DA5C-344C-A7DD-2C164E5E5C70}" type="datetimeFigureOut">
              <a:rPr lang="ar-AE" smtClean="0"/>
            </a:fld>
            <a:endParaRPr lang="ar-AE"/>
          </a:p>
        </p:txBody>
      </p:sp>
      <p:sp>
        <p:nvSpPr>
          <p:cNvPr id="5" name="عنصر نائب للتذييل 4"/>
          <p:cNvSpPr>
            <a:spLocks noGrp="1"/>
          </p:cNvSpPr>
          <p:nvPr>
            <p:ph type="ftr" sz="quarter" idx="11"/>
          </p:nvPr>
        </p:nvSpPr>
        <p:spPr/>
        <p:txBody>
          <a:bodyPr/>
          <a:lstStyle/>
          <a:p>
            <a:endParaRPr lang="ar-AE"/>
          </a:p>
        </p:txBody>
      </p:sp>
      <p:sp>
        <p:nvSpPr>
          <p:cNvPr id="6" name="عنصر نائب لرقم الشريحة 5"/>
          <p:cNvSpPr>
            <a:spLocks noGrp="1"/>
          </p:cNvSpPr>
          <p:nvPr>
            <p:ph type="sldNum" sz="quarter" idx="12"/>
          </p:nvPr>
        </p:nvSpPr>
        <p:spPr/>
        <p:txBody>
          <a:bodyPr/>
          <a:lstStyle/>
          <a:p>
            <a:fld id="{4B301B0C-435A-A746-B207-6EBACBC9363C}" type="slidenum">
              <a:rPr lang="ar-AE" smtClean="0"/>
            </a:fld>
            <a:endParaRPr lang="ar-A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hasCustomPrompt="1"/>
          </p:nvPr>
        </p:nvSpPr>
        <p:spPr>
          <a:xfrm>
            <a:off x="8724900" y="365125"/>
            <a:ext cx="2628900" cy="5811838"/>
          </a:xfrm>
        </p:spPr>
        <p:txBody>
          <a:bodyPr vert="eaVert"/>
          <a:lstStyle/>
          <a:p>
            <a:r>
              <a:rPr lang="ar-SA"/>
              <a:t>انقر لتحرير نمط عنوان الشكل الرئيسي</a:t>
            </a:r>
            <a:endParaRPr lang="ar-AE"/>
          </a:p>
        </p:txBody>
      </p:sp>
      <p:sp>
        <p:nvSpPr>
          <p:cNvPr id="3" name="عنصر نائب للعنوان العمودي 2"/>
          <p:cNvSpPr>
            <a:spLocks noGrp="1"/>
          </p:cNvSpPr>
          <p:nvPr>
            <p:ph type="body" orient="vert" idx="1" hasCustomPrompt="1"/>
          </p:nvPr>
        </p:nvSpPr>
        <p:spPr>
          <a:xfrm>
            <a:off x="838200" y="365125"/>
            <a:ext cx="7734300" cy="5811838"/>
          </a:xfrm>
        </p:spPr>
        <p:txBody>
          <a:bodyPr vert="eaVert"/>
          <a:lstStyle/>
          <a:p>
            <a:pPr lvl="0"/>
            <a:r>
              <a:rPr lang="ar-SA"/>
              <a:t>انقر لتحرير أنماط نص الشكل الرئيسي</a:t>
            </a:r>
            <a:endParaRPr lang="ar-SA"/>
          </a:p>
          <a:p>
            <a:pPr lvl="1"/>
            <a:r>
              <a:rPr lang="ar-SA"/>
              <a:t>المستوى الثاني</a:t>
            </a:r>
            <a:endParaRPr lang="ar-SA"/>
          </a:p>
          <a:p>
            <a:pPr lvl="2"/>
            <a:r>
              <a:rPr lang="ar-SA"/>
              <a:t>المستوى الثالث</a:t>
            </a:r>
            <a:endParaRPr lang="ar-SA"/>
          </a:p>
          <a:p>
            <a:pPr lvl="3"/>
            <a:r>
              <a:rPr lang="ar-SA"/>
              <a:t>المستوى الرابع</a:t>
            </a:r>
            <a:endParaRPr lang="ar-SA"/>
          </a:p>
          <a:p>
            <a:pPr lvl="4"/>
            <a:r>
              <a:rPr lang="ar-SA"/>
              <a:t>المستوى الخامس</a:t>
            </a:r>
            <a:endParaRPr lang="ar-AE"/>
          </a:p>
        </p:txBody>
      </p:sp>
      <p:sp>
        <p:nvSpPr>
          <p:cNvPr id="4" name="عنصر نائب للتاريخ 3"/>
          <p:cNvSpPr>
            <a:spLocks noGrp="1"/>
          </p:cNvSpPr>
          <p:nvPr>
            <p:ph type="dt" sz="half" idx="10"/>
          </p:nvPr>
        </p:nvSpPr>
        <p:spPr/>
        <p:txBody>
          <a:bodyPr/>
          <a:lstStyle/>
          <a:p>
            <a:fld id="{5517C7C2-DA5C-344C-A7DD-2C164E5E5C70}" type="datetimeFigureOut">
              <a:rPr lang="ar-AE" smtClean="0"/>
            </a:fld>
            <a:endParaRPr lang="ar-AE"/>
          </a:p>
        </p:txBody>
      </p:sp>
      <p:sp>
        <p:nvSpPr>
          <p:cNvPr id="5" name="عنصر نائب للتذييل 4"/>
          <p:cNvSpPr>
            <a:spLocks noGrp="1"/>
          </p:cNvSpPr>
          <p:nvPr>
            <p:ph type="ftr" sz="quarter" idx="11"/>
          </p:nvPr>
        </p:nvSpPr>
        <p:spPr/>
        <p:txBody>
          <a:bodyPr/>
          <a:lstStyle/>
          <a:p>
            <a:endParaRPr lang="ar-AE"/>
          </a:p>
        </p:txBody>
      </p:sp>
      <p:sp>
        <p:nvSpPr>
          <p:cNvPr id="6" name="عنصر نائب لرقم الشريحة 5"/>
          <p:cNvSpPr>
            <a:spLocks noGrp="1"/>
          </p:cNvSpPr>
          <p:nvPr>
            <p:ph type="sldNum" sz="quarter" idx="12"/>
          </p:nvPr>
        </p:nvSpPr>
        <p:spPr/>
        <p:txBody>
          <a:bodyPr/>
          <a:lstStyle/>
          <a:p>
            <a:fld id="{4B301B0C-435A-A746-B207-6EBACBC9363C}" type="slidenum">
              <a:rPr lang="ar-AE" smtClean="0"/>
            </a:fld>
            <a:endParaRPr lang="ar-A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AD7AA824-1AB7-4DFB-A7AC-118EE3EE93F5}"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C99FC82-04AB-4239-AC8B-7F5FAF860D9C}" type="slidenum">
              <a:rPr lang="en-US" smtClean="0"/>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63A1C593-65D0-4073-BCC9-577B9352EA9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63A1C593-65D0-4073-BCC9-577B9352EA97}"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63A1C593-65D0-4073-BCC9-577B9352EA97}"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63A1C593-65D0-4073-BCC9-577B9352EA9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63A1C593-65D0-4073-BCC9-577B9352EA9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Text Placeholder 2"/>
          <p:cNvSpPr>
            <a:spLocks noGrp="1"/>
          </p:cNvSpPr>
          <p:nvPr>
            <p:ph type="body"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AD7AA824-1AB7-4DFB-A7AC-118EE3EE93F5}"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C99FC82-04AB-4239-AC8B-7F5FAF860D9C}" type="slidenum">
              <a:rPr lang="en-US" smtClean="0"/>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E7D9BBDD-9455-4065-8E64-71358B2F029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96B41D-51AC-4DCE-A081-9A69565B1530}" type="slidenum">
              <a:rPr lang="en-US" smtClean="0"/>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7D9BBDD-9455-4065-8E64-71358B2F029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96B41D-51AC-4DCE-A081-9A69565B1530}" type="slidenum">
              <a:rPr lang="en-US" smtClean="0"/>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E7D9BBDD-9455-4065-8E64-71358B2F029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96B41D-51AC-4DCE-A081-9A69565B1530}" type="slidenum">
              <a:rPr lang="en-US" smtClean="0"/>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E7D9BBDD-9455-4065-8E64-71358B2F029F}"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96B41D-51AC-4DCE-A081-9A69565B1530}" type="slidenum">
              <a:rPr lang="en-US" smtClean="0"/>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E7D9BBDD-9455-4065-8E64-71358B2F029F}"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D96B41D-51AC-4DCE-A081-9A69565B1530}" type="slidenum">
              <a:rPr lang="en-US" smtClean="0"/>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E7D9BBDD-9455-4065-8E64-71358B2F029F}"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96B41D-51AC-4DCE-A081-9A69565B1530}" type="slidenum">
              <a:rPr lang="en-US" smtClean="0"/>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D9BBDD-9455-4065-8E64-71358B2F029F}"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D96B41D-51AC-4DCE-A081-9A69565B1530}" type="slidenum">
              <a:rPr lang="en-US" smtClean="0"/>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E7D9BBDD-9455-4065-8E64-71358B2F029F}"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96B41D-51AC-4DCE-A081-9A69565B1530}" type="slidenum">
              <a:rPr lang="en-US" smtClean="0"/>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E7D9BBDD-9455-4065-8E64-71358B2F029F}"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96B41D-51AC-4DCE-A081-9A69565B1530}" type="slidenum">
              <a:rPr lang="en-US" smtClean="0"/>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7D9BBDD-9455-4065-8E64-71358B2F029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96B41D-51AC-4DCE-A081-9A69565B1530}"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7AA824-1AB7-4DFB-A7AC-118EE3EE93F5}"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C99FC82-04AB-4239-AC8B-7F5FAF860D9C}" type="slidenum">
              <a:rPr lang="en-US" smtClean="0"/>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7D9BBDD-9455-4065-8E64-71358B2F029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96B41D-51AC-4DCE-A081-9A69565B1530}"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AD7AA824-1AB7-4DFB-A7AC-118EE3EE93F5}"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99FC82-04AB-4239-AC8B-7F5FAF860D9C}"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AD7AA824-1AB7-4DFB-A7AC-118EE3EE93F5}"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99FC82-04AB-4239-AC8B-7F5FAF860D9C}"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2.xml"/><Relationship Id="rId8" Type="http://schemas.openxmlformats.org/officeDocument/2006/relationships/slideLayout" Target="../slideLayouts/slideLayout21.xml"/><Relationship Id="rId7" Type="http://schemas.openxmlformats.org/officeDocument/2006/relationships/slideLayout" Target="../slideLayouts/slideLayout20.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3" Type="http://schemas.openxmlformats.org/officeDocument/2006/relationships/slideLayout" Target="../slideLayouts/slideLayout16.xml"/><Relationship Id="rId2" Type="http://schemas.openxmlformats.org/officeDocument/2006/relationships/slideLayout" Target="../slideLayouts/slideLayout15.xml"/><Relationship Id="rId13" Type="http://schemas.openxmlformats.org/officeDocument/2006/relationships/theme" Target="../theme/theme2.xml"/><Relationship Id="rId12" Type="http://schemas.openxmlformats.org/officeDocument/2006/relationships/slideLayout" Target="../slideLayouts/slideLayout25.xml"/><Relationship Id="rId11" Type="http://schemas.openxmlformats.org/officeDocument/2006/relationships/slideLayout" Target="../slideLayouts/slideLayout24.xml"/><Relationship Id="rId10" Type="http://schemas.openxmlformats.org/officeDocument/2006/relationships/slideLayout" Target="../slideLayouts/slideLayout23.xml"/><Relationship Id="rId1"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4.xml"/><Relationship Id="rId8" Type="http://schemas.openxmlformats.org/officeDocument/2006/relationships/slideLayout" Target="../slideLayouts/slideLayout33.xml"/><Relationship Id="rId7" Type="http://schemas.openxmlformats.org/officeDocument/2006/relationships/slideLayout" Target="../slideLayouts/slideLayout32.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 Id="rId3" Type="http://schemas.openxmlformats.org/officeDocument/2006/relationships/slideLayout" Target="../slideLayouts/slideLayout28.xml"/><Relationship Id="rId2" Type="http://schemas.openxmlformats.org/officeDocument/2006/relationships/slideLayout" Target="../slideLayouts/slideLayout27.xml"/><Relationship Id="rId12" Type="http://schemas.openxmlformats.org/officeDocument/2006/relationships/theme" Target="../theme/theme3.xml"/><Relationship Id="rId11" Type="http://schemas.openxmlformats.org/officeDocument/2006/relationships/slideLayout" Target="../slideLayouts/slideLayout36.xml"/><Relationship Id="rId10" Type="http://schemas.openxmlformats.org/officeDocument/2006/relationships/slideLayout" Target="../slideLayouts/slideLayout35.xml"/><Relationship Id="rId1"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5.xml"/><Relationship Id="rId8" Type="http://schemas.openxmlformats.org/officeDocument/2006/relationships/slideLayout" Target="../slideLayouts/slideLayout44.xml"/><Relationship Id="rId7" Type="http://schemas.openxmlformats.org/officeDocument/2006/relationships/slideLayout" Target="../slideLayouts/slideLayout43.xml"/><Relationship Id="rId6" Type="http://schemas.openxmlformats.org/officeDocument/2006/relationships/slideLayout" Target="../slideLayouts/slideLayout42.xml"/><Relationship Id="rId5" Type="http://schemas.openxmlformats.org/officeDocument/2006/relationships/slideLayout" Target="../slideLayouts/slideLayout41.xml"/><Relationship Id="rId4" Type="http://schemas.openxmlformats.org/officeDocument/2006/relationships/slideLayout" Target="../slideLayouts/slideLayout40.xml"/><Relationship Id="rId3" Type="http://schemas.openxmlformats.org/officeDocument/2006/relationships/slideLayout" Target="../slideLayouts/slideLayout39.xml"/><Relationship Id="rId2" Type="http://schemas.openxmlformats.org/officeDocument/2006/relationships/slideLayout" Target="../slideLayouts/slideLayout38.xml"/><Relationship Id="rId12" Type="http://schemas.openxmlformats.org/officeDocument/2006/relationships/theme" Target="../theme/theme4.xml"/><Relationship Id="rId11" Type="http://schemas.openxmlformats.org/officeDocument/2006/relationships/slideLayout" Target="../slideLayouts/slideLayout47.xml"/><Relationship Id="rId10" Type="http://schemas.openxmlformats.org/officeDocument/2006/relationships/slideLayout" Target="../slideLayouts/slideLayout46.xml"/><Relationship Id="rId1"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56.xml"/><Relationship Id="rId8" Type="http://schemas.openxmlformats.org/officeDocument/2006/relationships/slideLayout" Target="../slideLayouts/slideLayout55.xml"/><Relationship Id="rId7" Type="http://schemas.openxmlformats.org/officeDocument/2006/relationships/slideLayout" Target="../slideLayouts/slideLayout54.xml"/><Relationship Id="rId6" Type="http://schemas.openxmlformats.org/officeDocument/2006/relationships/slideLayout" Target="../slideLayouts/slideLayout53.xml"/><Relationship Id="rId5" Type="http://schemas.openxmlformats.org/officeDocument/2006/relationships/slideLayout" Target="../slideLayouts/slideLayout52.xml"/><Relationship Id="rId4" Type="http://schemas.openxmlformats.org/officeDocument/2006/relationships/slideLayout" Target="../slideLayouts/slideLayout51.xml"/><Relationship Id="rId3" Type="http://schemas.openxmlformats.org/officeDocument/2006/relationships/slideLayout" Target="../slideLayouts/slideLayout50.xml"/><Relationship Id="rId2" Type="http://schemas.openxmlformats.org/officeDocument/2006/relationships/slideLayout" Target="../slideLayouts/slideLayout49.xml"/><Relationship Id="rId13" Type="http://schemas.openxmlformats.org/officeDocument/2006/relationships/theme" Target="../theme/theme5.xml"/><Relationship Id="rId12" Type="http://schemas.openxmlformats.org/officeDocument/2006/relationships/slideLayout" Target="../slideLayouts/slideLayout59.xml"/><Relationship Id="rId11" Type="http://schemas.openxmlformats.org/officeDocument/2006/relationships/slideLayout" Target="../slideLayouts/slideLayout58.xml"/><Relationship Id="rId10" Type="http://schemas.openxmlformats.org/officeDocument/2006/relationships/slideLayout" Target="../slideLayouts/slideLayout57.xml"/><Relationship Id="rId1"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68.xml"/><Relationship Id="rId8" Type="http://schemas.openxmlformats.org/officeDocument/2006/relationships/slideLayout" Target="../slideLayouts/slideLayout67.xml"/><Relationship Id="rId7" Type="http://schemas.openxmlformats.org/officeDocument/2006/relationships/slideLayout" Target="../slideLayouts/slideLayout66.xml"/><Relationship Id="rId6" Type="http://schemas.openxmlformats.org/officeDocument/2006/relationships/slideLayout" Target="../slideLayouts/slideLayout65.xml"/><Relationship Id="rId5" Type="http://schemas.openxmlformats.org/officeDocument/2006/relationships/slideLayout" Target="../slideLayouts/slideLayout64.xml"/><Relationship Id="rId4" Type="http://schemas.openxmlformats.org/officeDocument/2006/relationships/slideLayout" Target="../slideLayouts/slideLayout63.xml"/><Relationship Id="rId3" Type="http://schemas.openxmlformats.org/officeDocument/2006/relationships/slideLayout" Target="../slideLayouts/slideLayout62.xml"/><Relationship Id="rId2" Type="http://schemas.openxmlformats.org/officeDocument/2006/relationships/slideLayout" Target="../slideLayouts/slideLayout61.xml"/><Relationship Id="rId12" Type="http://schemas.openxmlformats.org/officeDocument/2006/relationships/theme" Target="../theme/theme6.xml"/><Relationship Id="rId11" Type="http://schemas.openxmlformats.org/officeDocument/2006/relationships/slideLayout" Target="../slideLayouts/slideLayout70.xml"/><Relationship Id="rId10" Type="http://schemas.openxmlformats.org/officeDocument/2006/relationships/slideLayout" Target="../slideLayouts/slideLayout69.xml"/><Relationship Id="rId1"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7AA824-1AB7-4DFB-A7AC-118EE3EE93F5}"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99FC82-04AB-4239-AC8B-7F5FAF860D9C}"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AD7AA824-1AB7-4DFB-A7AC-118EE3EE93F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2C99FC82-04AB-4239-AC8B-7F5FAF860D9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67056F-DB84-416C-959C-21124A3A74E2}"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B8C646-D600-4A05-AB0F-6D8B7EF13E5F}"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ar-SA"/>
              <a:t>انقر لتحرير نمط عنوان الشكل الرئيسي</a:t>
            </a:r>
            <a:endParaRPr lang="ar-AE"/>
          </a:p>
        </p:txBody>
      </p:sp>
      <p:sp>
        <p:nvSpPr>
          <p:cNvPr id="3" name="عنصر نائب للنص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ar-SA"/>
              <a:t>انقر لتحرير أنماط نص الشكل الرئيسي</a:t>
            </a:r>
            <a:endParaRPr lang="ar-SA"/>
          </a:p>
          <a:p>
            <a:pPr lvl="1"/>
            <a:r>
              <a:rPr lang="ar-SA"/>
              <a:t>المستوى الثاني</a:t>
            </a:r>
            <a:endParaRPr lang="ar-SA"/>
          </a:p>
          <a:p>
            <a:pPr lvl="2"/>
            <a:r>
              <a:rPr lang="ar-SA"/>
              <a:t>المستوى الثالث</a:t>
            </a:r>
            <a:endParaRPr lang="ar-SA"/>
          </a:p>
          <a:p>
            <a:pPr lvl="3"/>
            <a:r>
              <a:rPr lang="ar-SA"/>
              <a:t>المستوى الرابع</a:t>
            </a:r>
            <a:endParaRPr lang="ar-SA"/>
          </a:p>
          <a:p>
            <a:pPr lvl="4"/>
            <a:r>
              <a:rPr lang="ar-SA"/>
              <a:t>المستوى الخامس</a:t>
            </a:r>
            <a:endParaRPr lang="ar-AE"/>
          </a:p>
        </p:txBody>
      </p:sp>
      <p:sp>
        <p:nvSpPr>
          <p:cNvPr id="4" name="عنصر نائب للتاريخ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5517C7C2-DA5C-344C-A7DD-2C164E5E5C70}" type="datetimeFigureOut">
              <a:rPr lang="ar-AE" smtClean="0"/>
            </a:fld>
            <a:endParaRPr lang="ar-AE"/>
          </a:p>
        </p:txBody>
      </p:sp>
      <p:sp>
        <p:nvSpPr>
          <p:cNvPr id="5" name="عنصر نائب للتذييل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AE"/>
          </a:p>
        </p:txBody>
      </p:sp>
      <p:sp>
        <p:nvSpPr>
          <p:cNvPr id="6" name="عنصر نائب لرقم الشريحة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4B301B0C-435A-A746-B207-6EBACBC9363C}" type="slidenum">
              <a:rPr lang="ar-AE" smtClean="0"/>
            </a:fld>
            <a:endParaRPr lang="ar-AE"/>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AE"/>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D9BBDD-9455-4065-8E64-71358B2F029F}"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96B41D-51AC-4DCE-A081-9A69565B1530}"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38.xml"/><Relationship Id="rId1" Type="http://schemas.openxmlformats.org/officeDocument/2006/relationships/image" Target="../media/image7.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03.xml.rels><?xml version="1.0" encoding="UTF-8" standalone="yes"?>
<Relationships xmlns="http://schemas.openxmlformats.org/package/2006/relationships"><Relationship Id="rId2" Type="http://schemas.openxmlformats.org/officeDocument/2006/relationships/slideLayout" Target="../slideLayouts/slideLayout61.xml"/><Relationship Id="rId1" Type="http://schemas.openxmlformats.org/officeDocument/2006/relationships/image" Target="../media/image72.jpeg"/></Relationships>
</file>

<file path=ppt/slides/_rels/slide104.xml.rels><?xml version="1.0" encoding="UTF-8" standalone="yes"?>
<Relationships xmlns="http://schemas.openxmlformats.org/package/2006/relationships"><Relationship Id="rId2" Type="http://schemas.openxmlformats.org/officeDocument/2006/relationships/slideLayout" Target="../slideLayouts/slideLayout61.xml"/><Relationship Id="rId1" Type="http://schemas.openxmlformats.org/officeDocument/2006/relationships/image" Target="../media/image73.emf"/></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06.xml.rels><?xml version="1.0" encoding="UTF-8" standalone="yes"?>
<Relationships xmlns="http://schemas.openxmlformats.org/package/2006/relationships"><Relationship Id="rId2" Type="http://schemas.openxmlformats.org/officeDocument/2006/relationships/slideLayout" Target="../slideLayouts/slideLayout61.xml"/><Relationship Id="rId1" Type="http://schemas.openxmlformats.org/officeDocument/2006/relationships/image" Target="../media/image74.png"/></Relationships>
</file>

<file path=ppt/slides/_rels/slide107.xml.rels><?xml version="1.0" encoding="UTF-8" standalone="yes"?>
<Relationships xmlns="http://schemas.openxmlformats.org/package/2006/relationships"><Relationship Id="rId2" Type="http://schemas.openxmlformats.org/officeDocument/2006/relationships/slideLayout" Target="../slideLayouts/slideLayout61.xml"/><Relationship Id="rId1" Type="http://schemas.openxmlformats.org/officeDocument/2006/relationships/image" Target="../media/image50.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09.xml.rels><?xml version="1.0" encoding="UTF-8" standalone="yes"?>
<Relationships xmlns="http://schemas.openxmlformats.org/package/2006/relationships"><Relationship Id="rId2" Type="http://schemas.openxmlformats.org/officeDocument/2006/relationships/slideLayout" Target="../slideLayouts/slideLayout61.xml"/><Relationship Id="rId1" Type="http://schemas.openxmlformats.org/officeDocument/2006/relationships/image" Target="../media/image75.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10.xml.rels><?xml version="1.0" encoding="UTF-8" standalone="yes"?>
<Relationships xmlns="http://schemas.openxmlformats.org/package/2006/relationships"><Relationship Id="rId3" Type="http://schemas.openxmlformats.org/officeDocument/2006/relationships/slideLayout" Target="../slideLayouts/slideLayout61.xml"/><Relationship Id="rId2" Type="http://schemas.openxmlformats.org/officeDocument/2006/relationships/image" Target="../media/image47.jpeg"/><Relationship Id="rId1" Type="http://schemas.openxmlformats.org/officeDocument/2006/relationships/image" Target="../media/image48.jpe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12.xml.rels><?xml version="1.0" encoding="UTF-8" standalone="yes"?>
<Relationships xmlns="http://schemas.openxmlformats.org/package/2006/relationships"><Relationship Id="rId2" Type="http://schemas.openxmlformats.org/officeDocument/2006/relationships/slideLayout" Target="../slideLayouts/slideLayout61.xml"/><Relationship Id="rId1" Type="http://schemas.openxmlformats.org/officeDocument/2006/relationships/image" Target="../media/image76.jpe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14.xml.rels><?xml version="1.0" encoding="UTF-8" standalone="yes"?>
<Relationships xmlns="http://schemas.openxmlformats.org/package/2006/relationships"><Relationship Id="rId2" Type="http://schemas.openxmlformats.org/officeDocument/2006/relationships/slideLayout" Target="../slideLayouts/slideLayout61.xml"/><Relationship Id="rId1" Type="http://schemas.openxmlformats.org/officeDocument/2006/relationships/image" Target="../media/image77.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16.xml.rels><?xml version="1.0" encoding="UTF-8" standalone="yes"?>
<Relationships xmlns="http://schemas.openxmlformats.org/package/2006/relationships"><Relationship Id="rId3" Type="http://schemas.openxmlformats.org/officeDocument/2006/relationships/slideLayout" Target="../slideLayouts/slideLayout63.xml"/><Relationship Id="rId2" Type="http://schemas.openxmlformats.org/officeDocument/2006/relationships/image" Target="../media/image79.png"/><Relationship Id="rId1" Type="http://schemas.openxmlformats.org/officeDocument/2006/relationships/image" Target="../media/image78.png"/></Relationships>
</file>

<file path=ppt/slides/_rels/slide117.xml.rels><?xml version="1.0" encoding="UTF-8" standalone="yes"?>
<Relationships xmlns="http://schemas.openxmlformats.org/package/2006/relationships"><Relationship Id="rId4" Type="http://schemas.openxmlformats.org/officeDocument/2006/relationships/slideLayout" Target="../slideLayouts/slideLayout63.xml"/><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image" Target="../media/image80.png"/></Relationships>
</file>

<file path=ppt/slides/_rels/slide118.xml.rels><?xml version="1.0" encoding="UTF-8" standalone="yes"?>
<Relationships xmlns="http://schemas.openxmlformats.org/package/2006/relationships"><Relationship Id="rId5" Type="http://schemas.openxmlformats.org/officeDocument/2006/relationships/slideLayout" Target="../slideLayouts/slideLayout63.xml"/><Relationship Id="rId4" Type="http://schemas.openxmlformats.org/officeDocument/2006/relationships/image" Target="../media/image86.png"/><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image" Target="../media/image83.png"/></Relationships>
</file>

<file path=ppt/slides/_rels/slide119.xml.rels><?xml version="1.0" encoding="UTF-8" standalone="yes"?>
<Relationships xmlns="http://schemas.openxmlformats.org/package/2006/relationships"><Relationship Id="rId5" Type="http://schemas.openxmlformats.org/officeDocument/2006/relationships/slideLayout" Target="../slideLayouts/slideLayout63.xml"/><Relationship Id="rId4" Type="http://schemas.openxmlformats.org/officeDocument/2006/relationships/image" Target="../media/image90.png"/><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image" Target="../media/image8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20.xml.rels><?xml version="1.0" encoding="UTF-8" standalone="yes"?>
<Relationships xmlns="http://schemas.openxmlformats.org/package/2006/relationships"><Relationship Id="rId3" Type="http://schemas.openxmlformats.org/officeDocument/2006/relationships/slideLayout" Target="../slideLayouts/slideLayout63.xml"/><Relationship Id="rId2" Type="http://schemas.openxmlformats.org/officeDocument/2006/relationships/image" Target="../media/image92.png"/><Relationship Id="rId1" Type="http://schemas.openxmlformats.org/officeDocument/2006/relationships/image" Target="../media/image91.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5.xml"/><Relationship Id="rId1" Type="http://schemas.openxmlformats.org/officeDocument/2006/relationships/image" Target="../media/image12.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5.xml.rels><?xml version="1.0" encoding="UTF-8" standalone="yes"?>
<Relationships xmlns="http://schemas.openxmlformats.org/package/2006/relationships"><Relationship Id="rId4" Type="http://schemas.openxmlformats.org/officeDocument/2006/relationships/slideLayout" Target="../slideLayouts/slideLayout15.xml"/><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image" Target="../media/image93.png"/></Relationships>
</file>

<file path=ppt/slides/_rels/slide126.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image" Target="../media/image97.png"/><Relationship Id="rId1" Type="http://schemas.openxmlformats.org/officeDocument/2006/relationships/image" Target="../media/image96.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30.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image" Target="../media/image98.png"/></Relationships>
</file>

<file path=ppt/slides/_rels/slide131.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image" Target="../media/image99.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3.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image" Target="../media/image100.jpe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5.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image" Target="../media/image101.jpeg"/></Relationships>
</file>

<file path=ppt/slides/_rels/slide136.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image" Target="../media/image102.jpeg"/></Relationships>
</file>

<file path=ppt/slides/_rels/slide137.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image" Target="../media/image104.jpeg"/><Relationship Id="rId1" Type="http://schemas.openxmlformats.org/officeDocument/2006/relationships/image" Target="../media/image103.jpe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9.xml.rels><?xml version="1.0" encoding="UTF-8" standalone="yes"?>
<Relationships xmlns="http://schemas.openxmlformats.org/package/2006/relationships"><Relationship Id="rId5" Type="http://schemas.openxmlformats.org/officeDocument/2006/relationships/slideLayout" Target="../slideLayouts/slideLayout15.xml"/><Relationship Id="rId4" Type="http://schemas.openxmlformats.org/officeDocument/2006/relationships/image" Target="../media/image108.jpeg"/><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image" Target="../media/image105.jpe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38.xml"/><Relationship Id="rId1" Type="http://schemas.openxmlformats.org/officeDocument/2006/relationships/image" Target="../media/image8.jpeg"/></Relationships>
</file>

<file path=ppt/slides/_rels/slide140.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image" Target="../media/image110.jpeg"/><Relationship Id="rId1" Type="http://schemas.openxmlformats.org/officeDocument/2006/relationships/image" Target="../media/image109.jpe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3.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image" Target="../media/image111.jpeg"/></Relationships>
</file>

<file path=ppt/slides/_rels/slide144.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image" Target="../media/image112.jpe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4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image" Target="../media/image113.png"/></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38.xml"/><Relationship Id="rId1" Type="http://schemas.openxmlformats.org/officeDocument/2006/relationships/image" Target="../media/image9.jpeg"/></Relationships>
</file>

<file path=ppt/slides/_rels/slide15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image" Target="../media/image114.png"/></Relationships>
</file>

<file path=ppt/slides/_rels/slide151.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7.xml"/><Relationship Id="rId4" Type="http://schemas.openxmlformats.org/officeDocument/2006/relationships/image" Target="../media/image118.jpeg"/><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image" Target="../media/image115.png"/></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20.png"/><Relationship Id="rId1" Type="http://schemas.openxmlformats.org/officeDocument/2006/relationships/image" Target="../media/image119.jpeg"/></Relationships>
</file>

<file path=ppt/slides/_rels/slide15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1.jpe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38.xml"/><Relationship Id="rId1" Type="http://schemas.openxmlformats.org/officeDocument/2006/relationships/image" Target="../media/image10.jpeg"/></Relationships>
</file>

<file path=ppt/slides/_rels/slide16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2.jpe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0.xml"/><Relationship Id="rId1" Type="http://schemas.openxmlformats.org/officeDocument/2006/relationships/image" Target="../media/image123.jpeg"/></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6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image" Target="../media/image125.png"/><Relationship Id="rId1" Type="http://schemas.openxmlformats.org/officeDocument/2006/relationships/image" Target="../media/image124.png"/></Relationships>
</file>

<file path=ppt/slides/_rels/slide165.xml.rels><?xml version="1.0" encoding="UTF-8" standalone="yes"?>
<Relationships xmlns="http://schemas.openxmlformats.org/package/2006/relationships"><Relationship Id="rId4" Type="http://schemas.openxmlformats.org/officeDocument/2006/relationships/slideLayout" Target="../slideLayouts/slideLayout20.xml"/><Relationship Id="rId3" Type="http://schemas.openxmlformats.org/officeDocument/2006/relationships/image" Target="../media/image128.png"/><Relationship Id="rId2" Type="http://schemas.openxmlformats.org/officeDocument/2006/relationships/image" Target="../media/image127.emf"/><Relationship Id="rId1" Type="http://schemas.openxmlformats.org/officeDocument/2006/relationships/image" Target="../media/image126.emf"/></Relationships>
</file>

<file path=ppt/slides/_rels/slide166.xml.rels><?xml version="1.0" encoding="UTF-8" standalone="yes"?>
<Relationships xmlns="http://schemas.openxmlformats.org/package/2006/relationships"><Relationship Id="rId4" Type="http://schemas.openxmlformats.org/officeDocument/2006/relationships/slideLayout" Target="../slideLayouts/slideLayout20.xml"/><Relationship Id="rId3" Type="http://schemas.openxmlformats.org/officeDocument/2006/relationships/image" Target="../media/image130.emf"/><Relationship Id="rId2" Type="http://schemas.openxmlformats.org/officeDocument/2006/relationships/image" Target="../media/image129.emf"/><Relationship Id="rId1" Type="http://schemas.openxmlformats.org/officeDocument/2006/relationships/image" Target="../media/image15.jpeg"/></Relationships>
</file>

<file path=ppt/slides/_rels/slide167.xml.rels><?xml version="1.0" encoding="UTF-8" standalone="yes"?>
<Relationships xmlns="http://schemas.openxmlformats.org/package/2006/relationships"><Relationship Id="rId2" Type="http://schemas.openxmlformats.org/officeDocument/2006/relationships/slideLayout" Target="../slideLayouts/slideLayout20.xml"/><Relationship Id="rId1" Type="http://schemas.openxmlformats.org/officeDocument/2006/relationships/image" Target="../media/image131.png"/></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32.png"/></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3.png"/></Relationships>
</file>

<file path=ppt/slides/_rels/slide17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4.png"/></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slideLayout" Target="../slideLayouts/slideLayout2.xml"/><Relationship Id="rId1" Type="http://schemas.openxmlformats.org/officeDocument/2006/relationships/image" Target="../media/image13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8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6.png"/></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38.png"/><Relationship Id="rId1" Type="http://schemas.openxmlformats.org/officeDocument/2006/relationships/image" Target="../media/image137.png"/></Relationships>
</file>

<file path=ppt/slides/_rels/slide18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9.png"/></Relationships>
</file>

<file path=ppt/slides/_rels/slide18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0.png"/></Relationships>
</file>

<file path=ppt/slides/_rels/slide18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1.png"/></Relationships>
</file>

<file path=ppt/slides/_rels/slide18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2.png"/></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3.png"/></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4.png"/></Relationships>
</file>

<file path=ppt/slides/_rels/slide19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5.emf"/></Relationships>
</file>

<file path=ppt/slides/_rels/slide19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image" Target="../media/image146.png"/></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9.jpeg"/></Relationships>
</file>

<file path=ppt/slides/_rels/slide20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2.png"/><Relationship Id="rId1" Type="http://schemas.openxmlformats.org/officeDocument/2006/relationships/image" Target="../media/image26.jpeg"/></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51.jpeg"/><Relationship Id="rId1" Type="http://schemas.openxmlformats.org/officeDocument/2006/relationships/image" Target="../media/image150.png"/></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6.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152.jpeg"/></Relationships>
</file>

<file path=ppt/slides/_rels/slide20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154.emf"/><Relationship Id="rId1" Type="http://schemas.openxmlformats.org/officeDocument/2006/relationships/image" Target="../media/image153.png"/></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9.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image" Target="../media/image155.jpe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7.xml"/><Relationship Id="rId1" Type="http://schemas.openxmlformats.org/officeDocument/2006/relationships/image" Target="../media/image11.png"/></Relationships>
</file>

<file path=ppt/slides/_rels/slide210.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2.xml"/><Relationship Id="rId1" Type="http://schemas.openxmlformats.org/officeDocument/2006/relationships/image" Target="../media/image158.jpeg"/></Relationships>
</file>

<file path=ppt/slides/_rels/slide211.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159.png"/></Relationships>
</file>

<file path=ppt/slides/_rels/slide212.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160.png"/></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5.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27.png"/></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7.xml"/><Relationship Id="rId1" Type="http://schemas.openxmlformats.org/officeDocument/2006/relationships/image" Target="../media/image12.png"/></Relationships>
</file>

<file path=ppt/slides/_rels/slide2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1.png"/></Relationships>
</file>

<file path=ppt/slides/_rels/slide2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63.png"/><Relationship Id="rId1" Type="http://schemas.openxmlformats.org/officeDocument/2006/relationships/image" Target="../media/image162.png"/></Relationships>
</file>

<file path=ppt/slides/_rels/slide2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4.png"/></Relationships>
</file>

<file path=ppt/slides/_rels/slide2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66.png"/><Relationship Id="rId1" Type="http://schemas.openxmlformats.org/officeDocument/2006/relationships/image" Target="../media/image165.png"/></Relationships>
</file>

<file path=ppt/slides/_rels/slide2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68.png"/><Relationship Id="rId1" Type="http://schemas.openxmlformats.org/officeDocument/2006/relationships/image" Target="../media/image167.png"/></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9.png"/></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70.png"/></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7.xml"/><Relationship Id="rId1" Type="http://schemas.openxmlformats.org/officeDocument/2006/relationships/image" Target="../media/image13.jpeg"/></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71.png"/></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73.png"/><Relationship Id="rId1" Type="http://schemas.openxmlformats.org/officeDocument/2006/relationships/image" Target="../media/image172.png"/></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75.jpeg"/><Relationship Id="rId1" Type="http://schemas.openxmlformats.org/officeDocument/2006/relationships/image" Target="../media/image174.jpeg"/></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77.jpeg"/><Relationship Id="rId1" Type="http://schemas.openxmlformats.org/officeDocument/2006/relationships/image" Target="../media/image176.png"/></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27.xml"/><Relationship Id="rId3" Type="http://schemas.openxmlformats.org/officeDocument/2006/relationships/image" Target="../media/image16.emf"/><Relationship Id="rId2" Type="http://schemas.openxmlformats.org/officeDocument/2006/relationships/image" Target="../media/image15.jpeg"/><Relationship Id="rId1" Type="http://schemas.openxmlformats.org/officeDocument/2006/relationships/image" Target="../media/image14.emf"/></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80.jpeg"/><Relationship Id="rId2" Type="http://schemas.openxmlformats.org/officeDocument/2006/relationships/image" Target="../media/image179.jpeg"/><Relationship Id="rId1" Type="http://schemas.openxmlformats.org/officeDocument/2006/relationships/image" Target="../media/image178.jpeg"/></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82.jpeg"/><Relationship Id="rId1" Type="http://schemas.openxmlformats.org/officeDocument/2006/relationships/image" Target="../media/image181.jpeg"/></Relationships>
</file>

<file path=ppt/slides/_rels/slide24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83.jpeg"/></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5" Type="http://schemas.openxmlformats.org/officeDocument/2006/relationships/slideLayout" Target="../slideLayouts/slideLayout27.xml"/><Relationship Id="rId4" Type="http://schemas.openxmlformats.org/officeDocument/2006/relationships/image" Target="../media/image20.jpeg"/><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image" Target="../media/image17.emf"/></Relationships>
</file>

<file path=ppt/slides/_rels/slide25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84.jpeg"/></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85.png"/></Relationships>
</file>

<file path=ppt/slides/_rels/slide25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86.png"/></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87.png"/></Relationships>
</file>

<file path=ppt/slides/_rels/slide2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89.png"/><Relationship Id="rId1" Type="http://schemas.openxmlformats.org/officeDocument/2006/relationships/image" Target="../media/image188.png"/></Relationships>
</file>

<file path=ppt/slides/_rels/slide2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91.png"/><Relationship Id="rId1" Type="http://schemas.openxmlformats.org/officeDocument/2006/relationships/image" Target="../media/image190.png"/></Relationships>
</file>

<file path=ppt/slides/_rels/slide25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93.png"/><Relationship Id="rId2" Type="http://schemas.openxmlformats.org/officeDocument/2006/relationships/image" Target="../media/image192.png"/><Relationship Id="rId1" Type="http://schemas.openxmlformats.org/officeDocument/2006/relationships/image" Target="../media/image190.png"/></Relationships>
</file>

<file path=ppt/slides/_rels/slide25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90.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7.xml"/><Relationship Id="rId1" Type="http://schemas.openxmlformats.org/officeDocument/2006/relationships/image" Target="../media/image21.jpeg"/></Relationships>
</file>

<file path=ppt/slides/_rels/slide26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90.png"/></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96.jpeg"/><Relationship Id="rId2" Type="http://schemas.openxmlformats.org/officeDocument/2006/relationships/image" Target="../media/image195.jpeg"/><Relationship Id="rId1" Type="http://schemas.openxmlformats.org/officeDocument/2006/relationships/image" Target="../media/image194.jpeg"/></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image" Target="../media/image197.jpeg"/></Relationships>
</file>

<file path=ppt/slides/_rels/slide26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99.jpeg"/><Relationship Id="rId1" Type="http://schemas.openxmlformats.org/officeDocument/2006/relationships/image" Target="../media/image198.jpeg"/></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00.jpe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7.xml"/><Relationship Id="rId1" Type="http://schemas.openxmlformats.org/officeDocument/2006/relationships/image" Target="../media/image22.png"/></Relationships>
</file>

<file path=ppt/slides/_rels/slide27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01.jpeg"/></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02.jpeg"/></Relationships>
</file>

<file path=ppt/slides/_rels/slide27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03.jpeg"/></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04.jpeg"/></Relationships>
</file>

<file path=ppt/slides/_rels/slide27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05.jpeg"/></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8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06.jpeg"/></Relationships>
</file>

<file path=ppt/slides/_rels/slide28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09.jpeg"/><Relationship Id="rId2" Type="http://schemas.openxmlformats.org/officeDocument/2006/relationships/image" Target="../media/image208.jpeg"/><Relationship Id="rId1" Type="http://schemas.openxmlformats.org/officeDocument/2006/relationships/image" Target="../media/image207.jpeg"/></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10.jpeg"/></Relationships>
</file>

<file path=ppt/slides/_rels/slide28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11.jpeg"/></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90.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image" Target="../media/image30.jpeg"/></Relationships>
</file>

<file path=ppt/slides/_rels/slide29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76.png"/><Relationship Id="rId1" Type="http://schemas.openxmlformats.org/officeDocument/2006/relationships/image" Target="../media/image212.png"/></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9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9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9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9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9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9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7.xml"/><Relationship Id="rId1" Type="http://schemas.openxmlformats.org/officeDocument/2006/relationships/image" Target="../media/image23.png"/></Relationships>
</file>

<file path=ppt/slides/_rels/slide30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0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0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0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0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05.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image" Target="../media/image213.jpeg"/></Relationships>
</file>

<file path=ppt/slides/_rels/slide30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0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0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0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7.xml"/><Relationship Id="rId1" Type="http://schemas.openxmlformats.org/officeDocument/2006/relationships/image" Target="../media/image24.png"/></Relationships>
</file>

<file path=ppt/slides/_rels/slide31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11.xml.rels><?xml version="1.0" encoding="UTF-8" standalone="yes"?>
<Relationships xmlns="http://schemas.openxmlformats.org/package/2006/relationships"><Relationship Id="rId4" Type="http://schemas.openxmlformats.org/officeDocument/2006/relationships/notesSlide" Target="../notesSlides/notesSlide33.xml"/><Relationship Id="rId3" Type="http://schemas.openxmlformats.org/officeDocument/2006/relationships/slideLayout" Target="../slideLayouts/slideLayout7.xml"/><Relationship Id="rId2" Type="http://schemas.openxmlformats.org/officeDocument/2006/relationships/image" Target="../media/image215.png"/><Relationship Id="rId1" Type="http://schemas.openxmlformats.org/officeDocument/2006/relationships/image" Target="../media/image214.png"/></Relationships>
</file>

<file path=ppt/slides/_rels/slide31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1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1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1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1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1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31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31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7.xml"/><Relationship Id="rId1" Type="http://schemas.openxmlformats.org/officeDocument/2006/relationships/image" Target="../media/image25.png"/></Relationships>
</file>

<file path=ppt/slides/_rels/slide32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32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32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32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32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325.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7.xml"/><Relationship Id="rId1" Type="http://schemas.openxmlformats.org/officeDocument/2006/relationships/image" Target="../media/image216.jpeg"/></Relationships>
</file>

<file path=ppt/slides/_rels/slide326.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7.xml"/><Relationship Id="rId1" Type="http://schemas.openxmlformats.org/officeDocument/2006/relationships/image" Target="../media/image216.jpeg"/></Relationships>
</file>

<file path=ppt/slides/_rels/slide32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328.xml.rels><?xml version="1.0" encoding="UTF-8" standalone="yes"?>
<Relationships xmlns="http://schemas.openxmlformats.org/package/2006/relationships"><Relationship Id="rId5" Type="http://schemas.openxmlformats.org/officeDocument/2006/relationships/notesSlide" Target="../notesSlides/notesSlide50.xml"/><Relationship Id="rId4" Type="http://schemas.openxmlformats.org/officeDocument/2006/relationships/slideLayout" Target="../slideLayouts/slideLayout7.xml"/><Relationship Id="rId3" Type="http://schemas.openxmlformats.org/officeDocument/2006/relationships/image" Target="../media/image219.png"/><Relationship Id="rId2" Type="http://schemas.openxmlformats.org/officeDocument/2006/relationships/image" Target="../media/image218.jpeg"/><Relationship Id="rId1" Type="http://schemas.openxmlformats.org/officeDocument/2006/relationships/image" Target="../media/image217.jpeg"/></Relationships>
</file>

<file path=ppt/slides/_rels/slide329.xml.rels><?xml version="1.0" encoding="UTF-8" standalone="yes"?>
<Relationships xmlns="http://schemas.openxmlformats.org/package/2006/relationships"><Relationship Id="rId5" Type="http://schemas.openxmlformats.org/officeDocument/2006/relationships/notesSlide" Target="../notesSlides/notesSlide51.xml"/><Relationship Id="rId4" Type="http://schemas.openxmlformats.org/officeDocument/2006/relationships/slideLayout" Target="../slideLayouts/slideLayout7.xml"/><Relationship Id="rId3" Type="http://schemas.openxmlformats.org/officeDocument/2006/relationships/image" Target="../media/image219.png"/><Relationship Id="rId2" Type="http://schemas.openxmlformats.org/officeDocument/2006/relationships/image" Target="../media/image218.jpeg"/><Relationship Id="rId1" Type="http://schemas.openxmlformats.org/officeDocument/2006/relationships/image" Target="../media/image217.jpe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7.xml"/><Relationship Id="rId1" Type="http://schemas.openxmlformats.org/officeDocument/2006/relationships/image" Target="../media/image26.jpeg"/></Relationships>
</file>

<file path=ppt/slides/_rels/slide330.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33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332.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7.xml"/><Relationship Id="rId1" Type="http://schemas.openxmlformats.org/officeDocument/2006/relationships/hyperlink" Target="https://web.facebook.com/hashtag/station?hc_location=ufi" TargetMode="External"/></Relationships>
</file>

<file path=ppt/slides/_rels/slide333.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334.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335.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336.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337.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338.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339.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7.xml"/><Relationship Id="rId1" Type="http://schemas.openxmlformats.org/officeDocument/2006/relationships/image" Target="../media/image27.png"/></Relationships>
</file>

<file path=ppt/slides/_rels/slide340.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341.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342.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343.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344.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7.xml"/><Relationship Id="rId1" Type="http://schemas.openxmlformats.org/officeDocument/2006/relationships/image" Target="../media/image220.png"/></Relationships>
</file>

<file path=ppt/slides/_rels/slide345.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7.xml"/><Relationship Id="rId1" Type="http://schemas.openxmlformats.org/officeDocument/2006/relationships/image" Target="../media/image220.png"/></Relationships>
</file>

<file path=ppt/slides/_rels/slide346.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347.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348.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349.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5" Type="http://schemas.openxmlformats.org/officeDocument/2006/relationships/slideLayout" Target="../slideLayouts/slideLayout27.xml"/><Relationship Id="rId4" Type="http://schemas.openxmlformats.org/officeDocument/2006/relationships/image" Target="../media/image31.jpeg"/><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image" Target="../media/image28.png"/></Relationships>
</file>

<file path=ppt/slides/_rels/slide350.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351.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352.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353.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354.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7.xml"/><Relationship Id="rId1" Type="http://schemas.openxmlformats.org/officeDocument/2006/relationships/image" Target="../media/image221.jpeg"/></Relationships>
</file>

<file path=ppt/slides/_rels/slide355.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7.xml"/><Relationship Id="rId1" Type="http://schemas.openxmlformats.org/officeDocument/2006/relationships/image" Target="../media/image222.jpeg"/></Relationships>
</file>

<file path=ppt/slides/_rels/slide356.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357.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358.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359.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27.xml"/><Relationship Id="rId1" Type="http://schemas.openxmlformats.org/officeDocument/2006/relationships/image" Target="../media/image32.png"/></Relationships>
</file>

<file path=ppt/slides/_rels/slide360.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361.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362.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363.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364.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365.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366.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367.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368.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369.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0.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371.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372.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373.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374.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375.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7.xml"/><Relationship Id="rId1" Type="http://schemas.openxmlformats.org/officeDocument/2006/relationships/image" Target="../media/image223.jpeg"/></Relationships>
</file>

<file path=ppt/slides/_rels/slide376.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7.xml"/><Relationship Id="rId1" Type="http://schemas.openxmlformats.org/officeDocument/2006/relationships/image" Target="../media/image224.jpeg"/></Relationships>
</file>

<file path=ppt/slides/_rels/slide377.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7.xml"/><Relationship Id="rId1" Type="http://schemas.openxmlformats.org/officeDocument/2006/relationships/image" Target="../media/image225.png"/></Relationships>
</file>

<file path=ppt/slides/_rels/slide378.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379.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7.xml"/><Relationship Id="rId1" Type="http://schemas.openxmlformats.org/officeDocument/2006/relationships/image" Target="../media/image220.png"/></Relationships>
</file>

<file path=ppt/slides/_rels/slide38.xml.rels><?xml version="1.0" encoding="UTF-8" standalone="yes"?>
<Relationships xmlns="http://schemas.openxmlformats.org/package/2006/relationships"><Relationship Id="rId4" Type="http://schemas.openxmlformats.org/officeDocument/2006/relationships/slideLayout" Target="../slideLayouts/slideLayout51.xml"/><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s>
</file>

<file path=ppt/slides/_rels/slide380.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381.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382.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7.xml"/><Relationship Id="rId1" Type="http://schemas.openxmlformats.org/officeDocument/2006/relationships/image" Target="../media/image225.png"/></Relationships>
</file>

<file path=ppt/slides/_rels/slide383.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384.xml.rels><?xml version="1.0" encoding="UTF-8" standalone="yes"?>
<Relationships xmlns="http://schemas.openxmlformats.org/package/2006/relationships"><Relationship Id="rId4" Type="http://schemas.openxmlformats.org/officeDocument/2006/relationships/notesSlide" Target="../notesSlides/notesSlide106.xml"/><Relationship Id="rId3" Type="http://schemas.openxmlformats.org/officeDocument/2006/relationships/slideLayout" Target="../slideLayouts/slideLayout7.xml"/><Relationship Id="rId2" Type="http://schemas.openxmlformats.org/officeDocument/2006/relationships/image" Target="../media/image227.png"/><Relationship Id="rId1" Type="http://schemas.openxmlformats.org/officeDocument/2006/relationships/image" Target="../media/image226.png"/></Relationships>
</file>

<file path=ppt/slides/_rels/slide385.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386.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7.xml"/><Relationship Id="rId1" Type="http://schemas.openxmlformats.org/officeDocument/2006/relationships/image" Target="../media/image228.jpeg"/></Relationships>
</file>

<file path=ppt/slides/_rels/slide387.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388.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389.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7.xml"/><Relationship Id="rId1" Type="http://schemas.openxmlformats.org/officeDocument/2006/relationships/image" Target="../media/image229.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1.xml"/><Relationship Id="rId1" Type="http://schemas.openxmlformats.org/officeDocument/2006/relationships/image" Target="../media/image36.png"/></Relationships>
</file>

<file path=ppt/slides/_rels/slide390.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391.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7.xml"/><Relationship Id="rId1" Type="http://schemas.openxmlformats.org/officeDocument/2006/relationships/image" Target="../media/image230.jpeg"/></Relationships>
</file>

<file path=ppt/slides/_rels/slide392.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7.xml"/><Relationship Id="rId1" Type="http://schemas.openxmlformats.org/officeDocument/2006/relationships/image" Target="../media/image231.png"/></Relationships>
</file>

<file path=ppt/slides/_rels/slide393.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394.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395.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7.xml"/><Relationship Id="rId1" Type="http://schemas.openxmlformats.org/officeDocument/2006/relationships/image" Target="../media/image232.jpeg"/></Relationships>
</file>

<file path=ppt/slides/_rels/slide396.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397.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7.xml"/></Relationships>
</file>

<file path=ppt/slides/_rels/slide398.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7.xml"/></Relationships>
</file>

<file path=ppt/slides/_rels/slide399.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38.xml"/><Relationship Id="rId1" Type="http://schemas.openxmlformats.org/officeDocument/2006/relationships/image" Target="../media/image3.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400.xml.rels><?xml version="1.0" encoding="UTF-8" standalone="yes"?>
<Relationships xmlns="http://schemas.openxmlformats.org/package/2006/relationships"><Relationship Id="rId3" Type="http://schemas.openxmlformats.org/officeDocument/2006/relationships/notesSlide" Target="../notesSlides/notesSlide122.xml"/><Relationship Id="rId2" Type="http://schemas.openxmlformats.org/officeDocument/2006/relationships/slideLayout" Target="../slideLayouts/slideLayout7.xml"/><Relationship Id="rId1" Type="http://schemas.openxmlformats.org/officeDocument/2006/relationships/image" Target="../media/image233.jpeg"/></Relationships>
</file>

<file path=ppt/slides/_rels/slide401.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7.xml"/></Relationships>
</file>

<file path=ppt/slides/_rels/slide402.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7.xml"/></Relationships>
</file>

<file path=ppt/slides/_rels/slide403.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7.xml"/></Relationships>
</file>

<file path=ppt/slides/_rels/slide404.xml.rels><?xml version="1.0" encoding="UTF-8" standalone="yes"?>
<Relationships xmlns="http://schemas.openxmlformats.org/package/2006/relationships"><Relationship Id="rId3" Type="http://schemas.openxmlformats.org/officeDocument/2006/relationships/notesSlide" Target="../notesSlides/notesSlide126.xml"/><Relationship Id="rId2" Type="http://schemas.openxmlformats.org/officeDocument/2006/relationships/slideLayout" Target="../slideLayouts/slideLayout7.xml"/><Relationship Id="rId1" Type="http://schemas.openxmlformats.org/officeDocument/2006/relationships/image" Target="../media/image234.jpeg"/></Relationships>
</file>

<file path=ppt/slides/_rels/slide405.xml.rels><?xml version="1.0" encoding="UTF-8" standalone="yes"?>
<Relationships xmlns="http://schemas.openxmlformats.org/package/2006/relationships"><Relationship Id="rId3" Type="http://schemas.openxmlformats.org/officeDocument/2006/relationships/notesSlide" Target="../notesSlides/notesSlide127.xml"/><Relationship Id="rId2" Type="http://schemas.openxmlformats.org/officeDocument/2006/relationships/slideLayout" Target="../slideLayouts/slideLayout7.xml"/><Relationship Id="rId1" Type="http://schemas.openxmlformats.org/officeDocument/2006/relationships/image" Target="../media/image235.jpeg"/></Relationships>
</file>

<file path=ppt/slides/_rels/slide40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36.png"/></Relationships>
</file>

<file path=ppt/slides/_rels/slide40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51.xml"/><Relationship Id="rId1" Type="http://schemas.openxmlformats.org/officeDocument/2006/relationships/image" Target="../media/image37.png"/></Relationships>
</file>

<file path=ppt/slides/_rels/slide41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37.png"/></Relationships>
</file>

<file path=ppt/slides/_rels/slide4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38.png"/></Relationships>
</file>

<file path=ppt/slides/_rels/slide4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240.png"/><Relationship Id="rId1" Type="http://schemas.openxmlformats.org/officeDocument/2006/relationships/image" Target="../media/image239.png"/></Relationships>
</file>

<file path=ppt/slides/_rels/slide41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41.png"/></Relationships>
</file>

<file path=ppt/slides/_rels/slide4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9.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24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89.png"/></Relationships>
</file>

<file path=ppt/slides/_rels/slide42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43.png"/></Relationships>
</file>

<file path=ppt/slides/_rels/slide4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45.png"/><Relationship Id="rId1" Type="http://schemas.openxmlformats.org/officeDocument/2006/relationships/image" Target="../media/image244.png"/></Relationships>
</file>

<file path=ppt/slides/_rels/slide4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47.png"/><Relationship Id="rId1" Type="http://schemas.openxmlformats.org/officeDocument/2006/relationships/image" Target="../media/image246.png"/></Relationships>
</file>

<file path=ppt/slides/_rels/slide4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48.jpeg"/></Relationships>
</file>

<file path=ppt/slides/_rels/slide4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250.jpeg"/><Relationship Id="rId1" Type="http://schemas.openxmlformats.org/officeDocument/2006/relationships/image" Target="../media/image249.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51.jpeg"/></Relationships>
</file>

<file path=ppt/slides/_rels/slide4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253.jpeg"/><Relationship Id="rId1" Type="http://schemas.openxmlformats.org/officeDocument/2006/relationships/image" Target="../media/image252.jpeg"/></Relationships>
</file>

<file path=ppt/slides/_rels/slide4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255.jpeg"/><Relationship Id="rId1" Type="http://schemas.openxmlformats.org/officeDocument/2006/relationships/image" Target="../media/image254.jpeg"/></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8.jpeg"/></Relationships>
</file>

<file path=ppt/slides/_rels/slide4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1.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256.jpeg"/></Relationships>
</file>

<file path=ppt/slides/_rels/slide44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257.jpeg"/></Relationships>
</file>

<file path=ppt/slides/_rels/slide4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58.jpeg"/></Relationships>
</file>

<file path=ppt/slides/_rels/slide4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59.jpeg"/></Relationships>
</file>

<file path=ppt/slides/_rels/slide4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9.jpeg"/></Relationships>
</file>

<file path=ppt/slides/_rels/slide4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38.xml"/><Relationship Id="rId1" Type="http://schemas.openxmlformats.org/officeDocument/2006/relationships/image" Target="../media/image4.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0.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1.jpeg"/></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2.jpeg"/></Relationships>
</file>

<file path=ppt/slides/_rels/slide5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6.jpeg"/><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image" Target="../media/image43.jpe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38.xml"/><Relationship Id="rId1" Type="http://schemas.openxmlformats.org/officeDocument/2006/relationships/image" Target="../media/image5.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8.jpeg"/><Relationship Id="rId1" Type="http://schemas.openxmlformats.org/officeDocument/2006/relationships/image" Target="../media/image47.jpeg"/></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9.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0.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2.png"/></Relationships>
</file>

<file path=ppt/slides/_rels/slide6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3.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71.xml.rels><?xml version="1.0" encoding="UTF-8" standalone="yes"?>
<Relationships xmlns="http://schemas.openxmlformats.org/package/2006/relationships"><Relationship Id="rId2" Type="http://schemas.openxmlformats.org/officeDocument/2006/relationships/slideLayout" Target="../slideLayouts/slideLayout61.xml"/><Relationship Id="rId1" Type="http://schemas.openxmlformats.org/officeDocument/2006/relationships/image" Target="../media/image51.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73.xml.rels><?xml version="1.0" encoding="UTF-8" standalone="yes"?>
<Relationships xmlns="http://schemas.openxmlformats.org/package/2006/relationships"><Relationship Id="rId2" Type="http://schemas.openxmlformats.org/officeDocument/2006/relationships/slideLayout" Target="../slideLayouts/slideLayout61.xml"/><Relationship Id="rId1" Type="http://schemas.openxmlformats.org/officeDocument/2006/relationships/image" Target="../media/image52.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75.xml.rels><?xml version="1.0" encoding="UTF-8" standalone="yes"?>
<Relationships xmlns="http://schemas.openxmlformats.org/package/2006/relationships"><Relationship Id="rId2" Type="http://schemas.openxmlformats.org/officeDocument/2006/relationships/slideLayout" Target="../slideLayouts/slideLayout61.xml"/><Relationship Id="rId1" Type="http://schemas.openxmlformats.org/officeDocument/2006/relationships/image" Target="../media/image53.png"/></Relationships>
</file>

<file path=ppt/slides/_rels/slide76.xml.rels><?xml version="1.0" encoding="UTF-8" standalone="yes"?>
<Relationships xmlns="http://schemas.openxmlformats.org/package/2006/relationships"><Relationship Id="rId2" Type="http://schemas.openxmlformats.org/officeDocument/2006/relationships/slideLayout" Target="../slideLayouts/slideLayout61.xml"/><Relationship Id="rId1" Type="http://schemas.openxmlformats.org/officeDocument/2006/relationships/image" Target="../media/image54.png"/></Relationships>
</file>

<file path=ppt/slides/_rels/slide77.xml.rels><?xml version="1.0" encoding="UTF-8" standalone="yes"?>
<Relationships xmlns="http://schemas.openxmlformats.org/package/2006/relationships"><Relationship Id="rId2" Type="http://schemas.openxmlformats.org/officeDocument/2006/relationships/slideLayout" Target="../slideLayouts/slideLayout61.xml"/><Relationship Id="rId1" Type="http://schemas.openxmlformats.org/officeDocument/2006/relationships/image" Target="../media/image55.png"/></Relationships>
</file>

<file path=ppt/slides/_rels/slide78.xml.rels><?xml version="1.0" encoding="UTF-8" standalone="yes"?>
<Relationships xmlns="http://schemas.openxmlformats.org/package/2006/relationships"><Relationship Id="rId2" Type="http://schemas.openxmlformats.org/officeDocument/2006/relationships/slideLayout" Target="../slideLayouts/slideLayout61.xml"/><Relationship Id="rId1" Type="http://schemas.openxmlformats.org/officeDocument/2006/relationships/image" Target="../media/image56.png"/></Relationships>
</file>

<file path=ppt/slides/_rels/slide79.xml.rels><?xml version="1.0" encoding="UTF-8" standalone="yes"?>
<Relationships xmlns="http://schemas.openxmlformats.org/package/2006/relationships"><Relationship Id="rId2" Type="http://schemas.openxmlformats.org/officeDocument/2006/relationships/slideLayout" Target="../slideLayouts/slideLayout61.xml"/><Relationship Id="rId1" Type="http://schemas.openxmlformats.org/officeDocument/2006/relationships/image" Target="../media/image5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80.xml.rels><?xml version="1.0" encoding="UTF-8" standalone="yes"?>
<Relationships xmlns="http://schemas.openxmlformats.org/package/2006/relationships"><Relationship Id="rId2" Type="http://schemas.openxmlformats.org/officeDocument/2006/relationships/slideLayout" Target="../slideLayouts/slideLayout61.xml"/><Relationship Id="rId1" Type="http://schemas.openxmlformats.org/officeDocument/2006/relationships/image" Target="../media/image58.png"/></Relationships>
</file>

<file path=ppt/slides/_rels/slide81.xml.rels><?xml version="1.0" encoding="UTF-8" standalone="yes"?>
<Relationships xmlns="http://schemas.openxmlformats.org/package/2006/relationships"><Relationship Id="rId2" Type="http://schemas.openxmlformats.org/officeDocument/2006/relationships/slideLayout" Target="../slideLayouts/slideLayout61.xml"/><Relationship Id="rId1" Type="http://schemas.openxmlformats.org/officeDocument/2006/relationships/image" Target="../media/image59.png"/></Relationships>
</file>

<file path=ppt/slides/_rels/slide82.xml.rels><?xml version="1.0" encoding="UTF-8" standalone="yes"?>
<Relationships xmlns="http://schemas.openxmlformats.org/package/2006/relationships"><Relationship Id="rId2" Type="http://schemas.openxmlformats.org/officeDocument/2006/relationships/slideLayout" Target="../slideLayouts/slideLayout61.xml"/><Relationship Id="rId1" Type="http://schemas.openxmlformats.org/officeDocument/2006/relationships/image" Target="../media/image60.png"/></Relationships>
</file>

<file path=ppt/slides/_rels/slide83.xml.rels><?xml version="1.0" encoding="UTF-8" standalone="yes"?>
<Relationships xmlns="http://schemas.openxmlformats.org/package/2006/relationships"><Relationship Id="rId2" Type="http://schemas.openxmlformats.org/officeDocument/2006/relationships/slideLayout" Target="../slideLayouts/slideLayout61.xml"/><Relationship Id="rId1" Type="http://schemas.openxmlformats.org/officeDocument/2006/relationships/image" Target="../media/image61.png"/></Relationships>
</file>

<file path=ppt/slides/_rels/slide84.xml.rels><?xml version="1.0" encoding="UTF-8" standalone="yes"?>
<Relationships xmlns="http://schemas.openxmlformats.org/package/2006/relationships"><Relationship Id="rId2" Type="http://schemas.openxmlformats.org/officeDocument/2006/relationships/slideLayout" Target="../slideLayouts/slideLayout61.xml"/><Relationship Id="rId1" Type="http://schemas.openxmlformats.org/officeDocument/2006/relationships/image" Target="../media/image62.png"/></Relationships>
</file>

<file path=ppt/slides/_rels/slide85.xml.rels><?xml version="1.0" encoding="UTF-8" standalone="yes"?>
<Relationships xmlns="http://schemas.openxmlformats.org/package/2006/relationships"><Relationship Id="rId2" Type="http://schemas.openxmlformats.org/officeDocument/2006/relationships/slideLayout" Target="../slideLayouts/slideLayout61.xml"/><Relationship Id="rId1" Type="http://schemas.openxmlformats.org/officeDocument/2006/relationships/image" Target="../media/image63.png"/></Relationships>
</file>

<file path=ppt/slides/_rels/slide86.xml.rels><?xml version="1.0" encoding="UTF-8" standalone="yes"?>
<Relationships xmlns="http://schemas.openxmlformats.org/package/2006/relationships"><Relationship Id="rId2" Type="http://schemas.openxmlformats.org/officeDocument/2006/relationships/slideLayout" Target="../slideLayouts/slideLayout61.xml"/><Relationship Id="rId1" Type="http://schemas.openxmlformats.org/officeDocument/2006/relationships/image" Target="../media/image64.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61.xml"/><Relationship Id="rId2" Type="http://schemas.openxmlformats.org/officeDocument/2006/relationships/image" Target="../media/image66.png"/><Relationship Id="rId1" Type="http://schemas.openxmlformats.org/officeDocument/2006/relationships/image" Target="../media/image65.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38.xml"/><Relationship Id="rId1" Type="http://schemas.openxmlformats.org/officeDocument/2006/relationships/image" Target="../media/image6.jpeg"/></Relationships>
</file>

<file path=ppt/slides/_rels/slide90.xml.rels><?xml version="1.0" encoding="UTF-8" standalone="yes"?>
<Relationships xmlns="http://schemas.openxmlformats.org/package/2006/relationships"><Relationship Id="rId2" Type="http://schemas.openxmlformats.org/officeDocument/2006/relationships/slideLayout" Target="../slideLayouts/slideLayout61.xml"/><Relationship Id="rId1" Type="http://schemas.openxmlformats.org/officeDocument/2006/relationships/image" Target="../media/image67.png"/></Relationships>
</file>

<file path=ppt/slides/_rels/slide91.xml.rels><?xml version="1.0" encoding="UTF-8" standalone="yes"?>
<Relationships xmlns="http://schemas.openxmlformats.org/package/2006/relationships"><Relationship Id="rId2" Type="http://schemas.openxmlformats.org/officeDocument/2006/relationships/slideLayout" Target="../slideLayouts/slideLayout61.xml"/><Relationship Id="rId1" Type="http://schemas.openxmlformats.org/officeDocument/2006/relationships/image" Target="../media/image68.png"/></Relationships>
</file>

<file path=ppt/slides/_rels/slide92.xml.rels><?xml version="1.0" encoding="UTF-8" standalone="yes"?>
<Relationships xmlns="http://schemas.openxmlformats.org/package/2006/relationships"><Relationship Id="rId2" Type="http://schemas.openxmlformats.org/officeDocument/2006/relationships/slideLayout" Target="../slideLayouts/slideLayout61.xml"/><Relationship Id="rId1" Type="http://schemas.openxmlformats.org/officeDocument/2006/relationships/image" Target="../media/image69.png"/></Relationships>
</file>

<file path=ppt/slides/_rels/slide93.xml.rels><?xml version="1.0" encoding="UTF-8" standalone="yes"?>
<Relationships xmlns="http://schemas.openxmlformats.org/package/2006/relationships"><Relationship Id="rId2" Type="http://schemas.openxmlformats.org/officeDocument/2006/relationships/slideLayout" Target="../slideLayouts/slideLayout61.xml"/><Relationship Id="rId1" Type="http://schemas.openxmlformats.org/officeDocument/2006/relationships/image" Target="../media/image70.png"/></Relationships>
</file>

<file path=ppt/slides/_rels/slide94.xml.rels><?xml version="1.0" encoding="UTF-8" standalone="yes"?>
<Relationships xmlns="http://schemas.openxmlformats.org/package/2006/relationships"><Relationship Id="rId2" Type="http://schemas.openxmlformats.org/officeDocument/2006/relationships/slideLayout" Target="../slideLayouts/slideLayout61.xml"/><Relationship Id="rId1" Type="http://schemas.openxmlformats.org/officeDocument/2006/relationships/image" Target="../media/image71.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1"/>
          <p:cNvSpPr txBox="1"/>
          <p:nvPr/>
        </p:nvSpPr>
        <p:spPr>
          <a:xfrm>
            <a:off x="1250755" y="383064"/>
            <a:ext cx="10175873" cy="1492017"/>
          </a:xfrm>
          <a:prstGeom prst="rect">
            <a:avLst/>
          </a:prstGeom>
          <a:noFill/>
          <a:ln w="9525">
            <a:noFill/>
          </a:ln>
        </p:spPr>
        <p:txBody>
          <a:bodyPr wrap="none" anchor="ctr"/>
          <a:lstStyle/>
          <a:p>
            <a:pPr eaLnBrk="0" hangingPunct="0">
              <a:buSzPct val="100000"/>
              <a:buFont typeface="Times New Roman" panose="02020603050405020304" pitchFamily="18" charset="0"/>
            </a:pPr>
            <a:endParaRPr lang="en-US" altLang="x-none" dirty="0">
              <a:latin typeface="Arial" panose="020B0604020202020204" pitchFamily="34" charset="0"/>
            </a:endParaRPr>
          </a:p>
        </p:txBody>
      </p:sp>
      <p:pic>
        <p:nvPicPr>
          <p:cNvPr id="5123" name="Picture 2"/>
          <p:cNvPicPr>
            <a:picLocks noChangeAspect="1"/>
          </p:cNvPicPr>
          <p:nvPr/>
        </p:nvPicPr>
        <p:blipFill>
          <a:blip r:embed="rId1"/>
          <a:stretch>
            <a:fillRect/>
          </a:stretch>
        </p:blipFill>
        <p:spPr>
          <a:xfrm>
            <a:off x="0" y="536"/>
            <a:ext cx="12190095" cy="6856929"/>
          </a:xfrm>
          <a:prstGeom prst="rect">
            <a:avLst/>
          </a:prstGeom>
          <a:noFill/>
          <a:ln w="9525">
            <a:noFill/>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838200" y="365125"/>
            <a:ext cx="10515600" cy="6017862"/>
          </a:xfrm>
        </p:spPr>
        <p:txBody>
          <a:bodyPr/>
          <a:lstStyle/>
          <a:p>
            <a:r>
              <a:rPr lang="en-US" dirty="0"/>
              <a:t>إجا صوره عن ال child abuse </a:t>
            </a:r>
            <a:br>
              <a:rPr lang="en-US" dirty="0"/>
            </a:br>
            <a:r>
              <a:rPr lang="en-US" dirty="0"/>
              <a:t>وكان بسأل عن ال characters of shaking baby syndrome </a:t>
            </a:r>
            <a:br>
              <a:rPr lang="en-US" dirty="0"/>
            </a:br>
            <a:endParaRPr lang="ar-AE" dirty="0"/>
          </a:p>
        </p:txBody>
      </p:sp>
      <p:pic>
        <p:nvPicPr>
          <p:cNvPr id="4" name="صورة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3351789"/>
            <a:ext cx="3896591" cy="3506211"/>
          </a:xfrm>
          <a:prstGeom prst="rect">
            <a:avLst/>
          </a:prstGeom>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sp>
        <p:nvSpPr>
          <p:cNvPr id="3" name="عنصر نائب للمحتوى 2"/>
          <p:cNvSpPr>
            <a:spLocks noGrp="1"/>
          </p:cNvSpPr>
          <p:nvPr>
            <p:ph idx="1"/>
          </p:nvPr>
        </p:nvSpPr>
        <p:spPr/>
        <p:txBody>
          <a:bodyPr/>
          <a:lstStyle/>
          <a:p>
            <a:pPr marL="0" indent="0" algn="l" rtl="0">
              <a:buNone/>
            </a:pPr>
            <a:r>
              <a:rPr lang="en-US" dirty="0"/>
              <a:t>-A farmer presents to the er with history of nausea and vomiting, he was using insecticides and some got on his hand and he didn't wash it, his heart rate is 160, what is the cause of the tachycardia?</a:t>
            </a:r>
            <a:endParaRPr lang="en-US" dirty="0"/>
          </a:p>
          <a:p>
            <a:pPr algn="l" rtl="0">
              <a:buFontTx/>
              <a:buChar char="-"/>
            </a:pPr>
            <a:r>
              <a:rPr lang="en-US" dirty="0"/>
              <a:t>vagal inhibition</a:t>
            </a:r>
            <a:endParaRPr lang="ar-JO" dirty="0"/>
          </a:p>
          <a:p>
            <a:pPr algn="l" rtl="0">
              <a:buFontTx/>
              <a:buChar char="-"/>
            </a:pPr>
            <a:r>
              <a:rPr lang="en-US" dirty="0"/>
              <a:t>Vagal stimulation</a:t>
            </a:r>
            <a:endParaRPr lang="en-US" dirty="0"/>
          </a:p>
          <a:p>
            <a:pPr algn="l" rtl="0">
              <a:buFontTx/>
              <a:buChar char="-"/>
            </a:pPr>
            <a:r>
              <a:rPr lang="en-US" dirty="0"/>
              <a:t>Preganglionic nicotine sympathetic</a:t>
            </a:r>
            <a:r>
              <a:rPr lang="en-US" sz="2800" dirty="0"/>
              <a:t>✅</a:t>
            </a:r>
            <a:endParaRPr lang="en-US" sz="2800" dirty="0"/>
          </a:p>
          <a:p>
            <a:pPr algn="l" rtl="0">
              <a:buFontTx/>
              <a:buChar char="-"/>
            </a:pPr>
            <a:endParaRPr lang="en-US" dirty="0"/>
          </a:p>
          <a:p>
            <a:pPr algn="l" rtl="0">
              <a:buFontTx/>
              <a:buChar char="-"/>
            </a:pPr>
            <a:endParaRPr lang="en-US" dirty="0"/>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sp>
        <p:nvSpPr>
          <p:cNvPr id="3" name="عنصر نائب للمحتوى 2"/>
          <p:cNvSpPr>
            <a:spLocks noGrp="1"/>
          </p:cNvSpPr>
          <p:nvPr>
            <p:ph idx="1"/>
          </p:nvPr>
        </p:nvSpPr>
        <p:spPr/>
        <p:txBody>
          <a:bodyPr/>
          <a:lstStyle/>
          <a:p>
            <a:pPr marL="0" indent="0" algn="l" rtl="0">
              <a:buNone/>
            </a:pPr>
            <a:r>
              <a:rPr lang="en-US" dirty="0"/>
              <a:t>- A 4 year old child accidentally drank a liquid with a characteristic odor, his </a:t>
            </a:r>
            <a:r>
              <a:rPr lang="en-US" dirty="0" err="1"/>
              <a:t>xhest</a:t>
            </a:r>
            <a:r>
              <a:rPr lang="en-US" dirty="0"/>
              <a:t> x ray shows </a:t>
            </a:r>
            <a:r>
              <a:rPr lang="en-US" dirty="0" err="1"/>
              <a:t>xhest</a:t>
            </a:r>
            <a:r>
              <a:rPr lang="en-US" dirty="0"/>
              <a:t> infiltrates, what is the management?</a:t>
            </a:r>
            <a:endParaRPr lang="en-US" dirty="0"/>
          </a:p>
          <a:p>
            <a:pPr marL="0" indent="0" algn="l" rtl="0">
              <a:buNone/>
            </a:pPr>
            <a:r>
              <a:rPr lang="en-US" dirty="0"/>
              <a:t>admission with oxygen, antibiotics and steroids</a:t>
            </a:r>
            <a:endParaRPr lang="en-US" dirty="0"/>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sp>
        <p:nvSpPr>
          <p:cNvPr id="3" name="عنصر نائب للمحتوى 2"/>
          <p:cNvSpPr>
            <a:spLocks noGrp="1"/>
          </p:cNvSpPr>
          <p:nvPr>
            <p:ph idx="1"/>
          </p:nvPr>
        </p:nvSpPr>
        <p:spPr/>
        <p:txBody>
          <a:bodyPr/>
          <a:lstStyle/>
          <a:p>
            <a:pPr marL="0" indent="0" algn="l" rtl="0">
              <a:buNone/>
            </a:pPr>
            <a:r>
              <a:rPr lang="en-US" dirty="0"/>
              <a:t>- 3 people were in this building, one died, the 2nd had myocardial </a:t>
            </a:r>
            <a:r>
              <a:rPr lang="en-US" dirty="0" err="1"/>
              <a:t>ischaemia</a:t>
            </a:r>
            <a:r>
              <a:rPr lang="en-US" dirty="0"/>
              <a:t> and the 3rd only suffered from severe headache, what is the management?</a:t>
            </a:r>
            <a:endParaRPr lang="en-US" dirty="0"/>
          </a:p>
          <a:p>
            <a:pPr marL="0" indent="0" algn="l" rtl="0">
              <a:buNone/>
            </a:pPr>
            <a:r>
              <a:rPr lang="en-US" dirty="0"/>
              <a:t>hyperbaric oxygen for the 2nd patient</a:t>
            </a:r>
            <a:endParaRPr lang="en-US" dirty="0"/>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pPr algn="l"/>
            <a:r>
              <a:rPr lang="en-US" sz="2800" dirty="0"/>
              <a:t>-What is true about this image?</a:t>
            </a:r>
            <a:br>
              <a:rPr lang="en-US" sz="2800" dirty="0"/>
            </a:br>
            <a:r>
              <a:rPr lang="en-US" sz="2800" dirty="0"/>
              <a:t>Can be used to identify time of death</a:t>
            </a:r>
            <a:endParaRPr lang="en-US" sz="2800" dirty="0"/>
          </a:p>
        </p:txBody>
      </p:sp>
      <p:pic>
        <p:nvPicPr>
          <p:cNvPr id="5" name="عنصر نائب للمحتوى 4"/>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1383128" y="1785868"/>
            <a:ext cx="8498092" cy="4351338"/>
          </a:xfrm>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pPr algn="l" rtl="0"/>
            <a:r>
              <a:rPr lang="en-US" dirty="0"/>
              <a:t>-A picture of cadaveric spasm, what is true about it?</a:t>
            </a:r>
            <a:br>
              <a:rPr lang="en-US" dirty="0"/>
            </a:br>
            <a:r>
              <a:rPr lang="en-US" dirty="0"/>
              <a:t>Occurs in voluntary muscles</a:t>
            </a:r>
            <a:endParaRPr lang="en-US" dirty="0"/>
          </a:p>
        </p:txBody>
      </p:sp>
      <p:pic>
        <p:nvPicPr>
          <p:cNvPr id="4" name="Picture 1"/>
          <p:cNvPicPr>
            <a:picLocks noGrp="1" noChangeAspect="1"/>
          </p:cNvPicPr>
          <p:nvPr>
            <p:ph idx="1"/>
          </p:nvPr>
        </p:nvPicPr>
        <p:blipFill>
          <a:blip r:embed="rId1"/>
          <a:stretch>
            <a:fillRect/>
          </a:stretch>
        </p:blipFill>
        <p:spPr>
          <a:xfrm>
            <a:off x="3862908" y="1825625"/>
            <a:ext cx="4466183" cy="4351338"/>
          </a:xfrm>
          <a:prstGeom prst="rect">
            <a:avLst/>
          </a:prstGeom>
          <a:noFill/>
          <a:ln w="9525">
            <a:noFill/>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101221" y="-1"/>
            <a:ext cx="10515600" cy="5868537"/>
          </a:xfrm>
        </p:spPr>
        <p:txBody>
          <a:bodyPr>
            <a:normAutofit fontScale="92500" lnSpcReduction="20000"/>
          </a:bodyPr>
          <a:lstStyle/>
          <a:p>
            <a:pPr marL="0" indent="0" algn="l" rtl="0">
              <a:buNone/>
            </a:pPr>
            <a:r>
              <a:rPr lang="en-US" dirty="0"/>
              <a:t>-What is </a:t>
            </a:r>
            <a:r>
              <a:rPr lang="en-US" dirty="0" err="1"/>
              <a:t>korsakoff</a:t>
            </a:r>
            <a:r>
              <a:rPr lang="en-US" dirty="0"/>
              <a:t> psychosis?</a:t>
            </a:r>
            <a:endParaRPr lang="en-US" dirty="0"/>
          </a:p>
          <a:p>
            <a:pPr marL="0" indent="0" algn="l" rtl="0">
              <a:buNone/>
            </a:pPr>
            <a:r>
              <a:rPr lang="en-US" dirty="0"/>
              <a:t>Wernicke encephalopathy + amnesia✅</a:t>
            </a:r>
            <a:endParaRPr lang="en-US" dirty="0"/>
          </a:p>
          <a:p>
            <a:pPr algn="l" rtl="0"/>
            <a:endParaRPr lang="en-US" dirty="0"/>
          </a:p>
          <a:p>
            <a:pPr algn="l" rtl="0"/>
            <a:endParaRPr lang="en-US" dirty="0"/>
          </a:p>
          <a:p>
            <a:pPr marL="0" indent="0" algn="l" rtl="0">
              <a:buNone/>
            </a:pPr>
            <a:r>
              <a:rPr lang="en-US" dirty="0"/>
              <a:t>-In this young girl bitten by a scorpion, what is the best management?</a:t>
            </a:r>
            <a:endParaRPr lang="en-US" dirty="0"/>
          </a:p>
          <a:p>
            <a:pPr marL="0" indent="0" algn="l" rtl="0">
              <a:buNone/>
            </a:pPr>
            <a:r>
              <a:rPr lang="en-US" dirty="0"/>
              <a:t>Antivenom after skin sensitivity test✅</a:t>
            </a:r>
            <a:endParaRPr lang="en-US" dirty="0"/>
          </a:p>
          <a:p>
            <a:pPr marL="0" indent="0" algn="l" rtl="0">
              <a:buNone/>
            </a:pPr>
            <a:endParaRPr lang="en-US" dirty="0"/>
          </a:p>
          <a:p>
            <a:pPr marL="0" indent="0" algn="l" rtl="0">
              <a:buNone/>
            </a:pPr>
            <a:r>
              <a:rPr lang="en-US" dirty="0"/>
              <a:t>-What is the definition of molecular life?</a:t>
            </a:r>
            <a:endParaRPr lang="en-US" dirty="0"/>
          </a:p>
          <a:p>
            <a:pPr marL="0" indent="0" algn="l" rtl="0">
              <a:buNone/>
            </a:pPr>
            <a:r>
              <a:rPr lang="en-US" dirty="0"/>
              <a:t>Time between brain-stem death and molecular death✅</a:t>
            </a:r>
            <a:endParaRPr lang="en-US" dirty="0"/>
          </a:p>
          <a:p>
            <a:pPr marL="0" indent="0" algn="l" rtl="0">
              <a:buNone/>
            </a:pPr>
            <a:endParaRPr lang="en-US" dirty="0"/>
          </a:p>
          <a:p>
            <a:pPr marL="0" indent="0" algn="l" rtl="0">
              <a:buNone/>
            </a:pPr>
            <a:endParaRPr lang="en-US" dirty="0"/>
          </a:p>
          <a:p>
            <a:pPr marL="0" indent="0" algn="l" rtl="0">
              <a:buNone/>
            </a:pPr>
            <a:r>
              <a:rPr lang="en-US" dirty="0"/>
              <a:t>-What is incorrect regarding </a:t>
            </a:r>
            <a:r>
              <a:rPr lang="en-US" dirty="0" err="1"/>
              <a:t>formpizole</a:t>
            </a:r>
            <a:r>
              <a:rPr lang="en-US" dirty="0"/>
              <a:t>?</a:t>
            </a:r>
            <a:endParaRPr lang="en-US" dirty="0"/>
          </a:p>
          <a:p>
            <a:pPr marL="0" indent="0" algn="l" rtl="0">
              <a:buNone/>
            </a:pPr>
            <a:r>
              <a:rPr lang="en-US" dirty="0"/>
              <a:t>Alcohol dehydrogenase inhibitor</a:t>
            </a:r>
            <a:endParaRPr lang="en-US" dirty="0"/>
          </a:p>
          <a:p>
            <a:pPr marL="0" indent="0" algn="l" rtl="0">
              <a:buNone/>
            </a:pPr>
            <a:r>
              <a:rPr lang="en-US" dirty="0"/>
              <a:t>Aldehyde dehydrogenase inhibitor✅</a:t>
            </a:r>
            <a:endParaRPr lang="en-US" dirty="0"/>
          </a:p>
          <a:p>
            <a:pPr marL="0" indent="0" algn="l" rtl="0">
              <a:buNone/>
            </a:pPr>
            <a:endParaRPr lang="en-US" dirty="0"/>
          </a:p>
          <a:p>
            <a:pPr marL="0" indent="0" algn="l" rtl="0">
              <a:buNone/>
            </a:pPr>
            <a:endParaRPr lang="en-US" dirty="0"/>
          </a:p>
          <a:p>
            <a:pPr marL="0" indent="0" algn="l" rtl="0">
              <a:buNone/>
            </a:pPr>
            <a:endParaRPr lang="en-US" dirty="0"/>
          </a:p>
          <a:p>
            <a:pPr marL="0" indent="0" algn="l" rtl="0">
              <a:buNone/>
            </a:pPr>
            <a:endParaRPr lang="en-US" dirty="0"/>
          </a:p>
          <a:p>
            <a:pPr marL="0" indent="0" algn="l" rtl="0">
              <a:buNone/>
            </a:pPr>
            <a:endParaRPr lang="en-US" dirty="0"/>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عنصر نائب للمحتوى 4" descr="صورة تحتوي على خارجي&#10;&#10;تم إنشاء الوصف تلقائياً"/>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3600101" y="2705713"/>
            <a:ext cx="4991797" cy="2591162"/>
          </a:xfrm>
        </p:spPr>
      </p:pic>
      <p:sp>
        <p:nvSpPr>
          <p:cNvPr id="9" name="عنوان 8"/>
          <p:cNvSpPr>
            <a:spLocks noGrp="1"/>
          </p:cNvSpPr>
          <p:nvPr>
            <p:ph type="title"/>
          </p:nvPr>
        </p:nvSpPr>
        <p:spPr>
          <a:xfrm>
            <a:off x="427383" y="898343"/>
            <a:ext cx="10515600" cy="1325563"/>
          </a:xfrm>
        </p:spPr>
        <p:txBody>
          <a:bodyPr>
            <a:noAutofit/>
          </a:bodyPr>
          <a:lstStyle/>
          <a:p>
            <a:pPr algn="l"/>
            <a:r>
              <a:rPr lang="en-US" sz="2800" dirty="0"/>
              <a:t>-A picture of a collapsed building and a tsunami, which of the following is incorrect about these?</a:t>
            </a:r>
            <a:br>
              <a:rPr lang="en-US" sz="2800" dirty="0"/>
            </a:br>
            <a:r>
              <a:rPr lang="en-US" sz="2800" dirty="0"/>
              <a:t>- Number of victims cannot be identified</a:t>
            </a:r>
            <a:br>
              <a:rPr lang="en-US" sz="2800" dirty="0"/>
            </a:br>
            <a:r>
              <a:rPr lang="en-US" sz="2800" dirty="0"/>
              <a:t>- open disaster</a:t>
            </a:r>
            <a:br>
              <a:rPr lang="en-US" sz="2800" dirty="0"/>
            </a:br>
            <a:r>
              <a:rPr lang="en-US" sz="2800" dirty="0"/>
              <a:t>- closed disaster ✅</a:t>
            </a:r>
            <a:endParaRPr lang="en-US" sz="2800" dirty="0"/>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sp>
        <p:nvSpPr>
          <p:cNvPr id="3" name="عنصر نائب للمحتوى 2"/>
          <p:cNvSpPr>
            <a:spLocks noGrp="1"/>
          </p:cNvSpPr>
          <p:nvPr>
            <p:ph idx="1"/>
          </p:nvPr>
        </p:nvSpPr>
        <p:spPr/>
        <p:txBody>
          <a:bodyPr/>
          <a:lstStyle/>
          <a:p>
            <a:pPr marL="514350" indent="-514350" algn="l" rtl="0">
              <a:buAutoNum type="alphaUcPeriod"/>
            </a:pPr>
            <a:r>
              <a:rPr lang="en-US" dirty="0"/>
              <a:t>Primary rifling marks of a fired bullet</a:t>
            </a:r>
            <a:r>
              <a:rPr lang="en-US" sz="2800" dirty="0"/>
              <a:t> ✅</a:t>
            </a:r>
            <a:endParaRPr lang="en-US" dirty="0"/>
          </a:p>
          <a:p>
            <a:pPr marL="514350" indent="-514350" algn="l" rtl="0">
              <a:buAutoNum type="alphaUcPeriod"/>
            </a:pPr>
            <a:r>
              <a:rPr lang="en-US" dirty="0"/>
              <a:t>Primary rifling marks of an unfired bullet</a:t>
            </a:r>
            <a:endParaRPr lang="en-US" dirty="0"/>
          </a:p>
          <a:p>
            <a:pPr marL="514350" indent="-514350" algn="l" rtl="0">
              <a:buAutoNum type="alphaUcPeriod"/>
            </a:pPr>
            <a:r>
              <a:rPr lang="en-US" dirty="0"/>
              <a:t>Secondary rifling marks of a fired bullet</a:t>
            </a:r>
            <a:endParaRPr lang="en-US" dirty="0"/>
          </a:p>
          <a:p>
            <a:pPr marL="514350" indent="-514350" algn="l" rtl="0">
              <a:buAutoNum type="alphaUcPeriod"/>
            </a:pPr>
            <a:r>
              <a:rPr lang="en-US" dirty="0"/>
              <a:t>Secondary rifling marks of an unfired bullet</a:t>
            </a:r>
            <a:endParaRPr lang="en-US" dirty="0"/>
          </a:p>
          <a:p>
            <a:pPr algn="l" rtl="0"/>
            <a:endParaRPr lang="en-US" dirty="0"/>
          </a:p>
        </p:txBody>
      </p:sp>
      <p:pic>
        <p:nvPicPr>
          <p:cNvPr id="4" name="Picture 4" descr="A picture containing sliced, dessert&#10;&#10;Description automatically generated"/>
          <p:cNvPicPr>
            <a:picLocks noChangeAspect="1"/>
          </p:cNvPicPr>
          <p:nvPr/>
        </p:nvPicPr>
        <p:blipFill rotWithShape="1">
          <a:blip r:embed="rId1">
            <a:extLst>
              <a:ext uri="{28A0092B-C50C-407E-A947-70E740481C1C}">
                <a14:useLocalDpi xmlns:a14="http://schemas.microsoft.com/office/drawing/2010/main" val="0"/>
              </a:ext>
            </a:extLst>
          </a:blip>
          <a:srcRect t="44444"/>
          <a:stretch>
            <a:fillRect/>
          </a:stretch>
        </p:blipFill>
        <p:spPr>
          <a:xfrm>
            <a:off x="8489633" y="2284137"/>
            <a:ext cx="3137535" cy="3810000"/>
          </a:xfrm>
          <a:prstGeom prst="rect">
            <a:avLst/>
          </a:prstGeom>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838200" y="338621"/>
            <a:ext cx="10515600" cy="1325563"/>
          </a:xfrm>
        </p:spPr>
        <p:txBody>
          <a:bodyPr/>
          <a:lstStyle/>
          <a:p>
            <a:endParaRPr lang="en-US"/>
          </a:p>
        </p:txBody>
      </p:sp>
      <p:sp>
        <p:nvSpPr>
          <p:cNvPr id="3" name="عنصر نائب للمحتوى 2"/>
          <p:cNvSpPr>
            <a:spLocks noGrp="1"/>
          </p:cNvSpPr>
          <p:nvPr>
            <p:ph idx="1"/>
          </p:nvPr>
        </p:nvSpPr>
        <p:spPr/>
        <p:txBody>
          <a:bodyPr/>
          <a:lstStyle/>
          <a:p>
            <a:pPr marL="0" indent="0" algn="l" rtl="0">
              <a:buNone/>
            </a:pPr>
            <a:r>
              <a:rPr lang="en-US" dirty="0"/>
              <a:t>-Castor oil?</a:t>
            </a:r>
            <a:endParaRPr lang="en-US" dirty="0"/>
          </a:p>
          <a:p>
            <a:pPr marL="914400" lvl="1" indent="-457200" algn="l" rtl="0">
              <a:buAutoNum type="alphaLcPeriod"/>
            </a:pPr>
            <a:r>
              <a:rPr lang="en-US" dirty="0"/>
              <a:t>Prostaglandin</a:t>
            </a:r>
            <a:endParaRPr lang="en-US" dirty="0"/>
          </a:p>
          <a:p>
            <a:pPr marL="914400" lvl="1" indent="-457200" algn="l" rtl="0">
              <a:buAutoNum type="alphaLcPeriod"/>
            </a:pPr>
            <a:r>
              <a:rPr lang="en-US" dirty="0"/>
              <a:t>Poison</a:t>
            </a:r>
            <a:endParaRPr lang="en-US" dirty="0"/>
          </a:p>
          <a:p>
            <a:pPr marL="914400" lvl="1" indent="-457200" algn="l" rtl="0">
              <a:buAutoNum type="alphaLcPeriod"/>
            </a:pPr>
            <a:r>
              <a:rPr lang="en-US" dirty="0"/>
              <a:t>Ecbolic</a:t>
            </a:r>
            <a:endParaRPr lang="en-US" dirty="0"/>
          </a:p>
          <a:p>
            <a:pPr marL="914400" lvl="1" indent="-457200" algn="l" rtl="0">
              <a:buFont typeface="Arial" panose="020B0604020202020204" pitchFamily="34" charset="0"/>
              <a:buAutoNum type="alphaLcPeriod"/>
            </a:pPr>
            <a:r>
              <a:rPr lang="en-US" dirty="0"/>
              <a:t>Drastic purgative</a:t>
            </a:r>
            <a:r>
              <a:rPr lang="en-US" sz="2400" dirty="0"/>
              <a:t>✅</a:t>
            </a:r>
            <a:endParaRPr lang="en-US" dirty="0"/>
          </a:p>
          <a:p>
            <a:pPr marL="914400" lvl="1" indent="-457200" algn="l" rtl="0">
              <a:buAutoNum type="alphaLcPeriod"/>
            </a:pPr>
            <a:r>
              <a:rPr lang="en-US" dirty="0"/>
              <a:t>Contraceptive </a:t>
            </a:r>
            <a:endParaRPr lang="en-US" dirty="0"/>
          </a:p>
          <a:p>
            <a:pPr algn="l" rtl="0"/>
            <a:endParaRPr lang="en-US" dirty="0"/>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dirty="0"/>
          </a:p>
        </p:txBody>
      </p:sp>
      <p:pic>
        <p:nvPicPr>
          <p:cNvPr id="7" name="عنصر نائب للمحتوى 6"/>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8057592" y="1895963"/>
            <a:ext cx="2801173" cy="4351338"/>
          </a:xfrm>
        </p:spPr>
      </p:pic>
      <p:sp>
        <p:nvSpPr>
          <p:cNvPr id="11" name="مربع نص 10"/>
          <p:cNvSpPr txBox="1"/>
          <p:nvPr/>
        </p:nvSpPr>
        <p:spPr>
          <a:xfrm>
            <a:off x="838200" y="2062670"/>
            <a:ext cx="6098344" cy="1569660"/>
          </a:xfrm>
          <a:prstGeom prst="rect">
            <a:avLst/>
          </a:prstGeom>
          <a:noFill/>
        </p:spPr>
        <p:txBody>
          <a:bodyPr wrap="square">
            <a:spAutoFit/>
          </a:bodyPr>
          <a:lstStyle/>
          <a:p>
            <a:pPr algn="l" rtl="0"/>
            <a:r>
              <a:rPr lang="ar-JO" sz="2400" dirty="0"/>
              <a:t>-</a:t>
            </a:r>
            <a:r>
              <a:rPr lang="en-US" sz="2400" dirty="0"/>
              <a:t>This is an </a:t>
            </a:r>
            <a:r>
              <a:rPr lang="en-US" sz="2400" dirty="0" err="1"/>
              <a:t>xray</a:t>
            </a:r>
            <a:r>
              <a:rPr lang="en-US" sz="2400" dirty="0"/>
              <a:t> of a female who was in a RTA, what is true?</a:t>
            </a:r>
            <a:endParaRPr lang="en-US" sz="2400" dirty="0"/>
          </a:p>
          <a:p>
            <a:pPr algn="l" rtl="0"/>
            <a:r>
              <a:rPr lang="en-US" sz="2400" dirty="0"/>
              <a:t>She is between 16 and 18 so she can't drive ✅</a:t>
            </a:r>
            <a:endParaRPr lang="en-US" sz="2400" dirty="0"/>
          </a:p>
          <a:p>
            <a:pPr algn="l" rtl="0"/>
            <a:r>
              <a:rPr lang="en-US" sz="2400" dirty="0"/>
              <a:t>She is older than 18 so she can drive</a:t>
            </a:r>
            <a:endParaRPr lang="en-US" sz="24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838200" y="365125"/>
            <a:ext cx="10515600" cy="6147748"/>
          </a:xfrm>
        </p:spPr>
        <p:txBody>
          <a:bodyPr/>
          <a:lstStyle/>
          <a:p>
            <a:r>
              <a:rPr lang="en-US" dirty="0"/>
              <a:t>كان فيه سؤال عن ال gun shout وكان بسأل إذا inlet or exit + كم المسافه  اللي  تم إطلاق النار منها </a:t>
            </a:r>
            <a:br>
              <a:rPr lang="en-US" dirty="0"/>
            </a:br>
            <a:r>
              <a:rPr lang="en-US" dirty="0"/>
              <a:t>الجواب inlet </a:t>
            </a:r>
            <a:br>
              <a:rPr lang="en-US" dirty="0"/>
            </a:br>
            <a:r>
              <a:rPr lang="en-US" dirty="0"/>
              <a:t>2-4 m </a:t>
            </a:r>
            <a:endParaRPr lang="ar-AE" dirty="0"/>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838200" y="593725"/>
            <a:ext cx="10515600" cy="1325563"/>
          </a:xfrm>
        </p:spPr>
        <p:txBody>
          <a:bodyPr/>
          <a:lstStyle/>
          <a:p>
            <a:endParaRPr lang="en-US"/>
          </a:p>
        </p:txBody>
      </p:sp>
      <p:pic>
        <p:nvPicPr>
          <p:cNvPr id="4" name="Picture 6" descr="A picture containing background pattern&#10;&#10;Description automatically generated"/>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8792307" y="104971"/>
            <a:ext cx="3399693" cy="2942834"/>
          </a:xfrm>
          <a:prstGeom prst="rect">
            <a:avLst/>
          </a:prstGeom>
        </p:spPr>
      </p:pic>
      <p:pic>
        <p:nvPicPr>
          <p:cNvPr id="5" name="Picture 4" descr="A close up of a person's chest&#10;&#10;Description automatically generated with low confidenc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78228" y="4026188"/>
            <a:ext cx="3227850" cy="2612541"/>
          </a:xfrm>
          <a:prstGeom prst="rect">
            <a:avLst/>
          </a:prstGeom>
        </p:spPr>
      </p:pic>
      <p:sp>
        <p:nvSpPr>
          <p:cNvPr id="6" name="مستطيل 5"/>
          <p:cNvSpPr/>
          <p:nvPr/>
        </p:nvSpPr>
        <p:spPr>
          <a:xfrm>
            <a:off x="9915525" y="3171825"/>
            <a:ext cx="1271588" cy="85436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A</a:t>
            </a:r>
            <a:endParaRPr lang="en-US" dirty="0"/>
          </a:p>
          <a:p>
            <a:pPr algn="ctr"/>
            <a:endParaRPr lang="en-US" dirty="0"/>
          </a:p>
          <a:p>
            <a:pPr algn="ctr"/>
            <a:r>
              <a:rPr lang="en-US" dirty="0"/>
              <a:t>B</a:t>
            </a:r>
            <a:endParaRPr lang="en-US" dirty="0"/>
          </a:p>
        </p:txBody>
      </p:sp>
      <p:sp>
        <p:nvSpPr>
          <p:cNvPr id="8" name="مربع نص 7"/>
          <p:cNvSpPr txBox="1"/>
          <p:nvPr/>
        </p:nvSpPr>
        <p:spPr>
          <a:xfrm>
            <a:off x="1525708" y="2557025"/>
            <a:ext cx="6093724" cy="1569660"/>
          </a:xfrm>
          <a:prstGeom prst="rect">
            <a:avLst/>
          </a:prstGeom>
          <a:noFill/>
        </p:spPr>
        <p:txBody>
          <a:bodyPr wrap="square">
            <a:spAutoFit/>
          </a:bodyPr>
          <a:lstStyle/>
          <a:p>
            <a:pPr algn="l" rtl="0"/>
            <a:r>
              <a:rPr lang="en-US" sz="3200" dirty="0"/>
              <a:t>-which of the following is true?</a:t>
            </a:r>
            <a:endParaRPr lang="en-US" sz="3200" dirty="0"/>
          </a:p>
          <a:p>
            <a:pPr marL="914400" lvl="1" indent="-457200" algn="l" rtl="0">
              <a:buFontTx/>
              <a:buAutoNum type="alphaLcPeriod"/>
            </a:pPr>
            <a:r>
              <a:rPr lang="en-US" sz="3200" dirty="0"/>
              <a:t>A is older than B✅</a:t>
            </a:r>
            <a:endParaRPr lang="en-US" sz="3200" dirty="0"/>
          </a:p>
          <a:p>
            <a:pPr marL="914400" lvl="1" indent="-457200" algn="l" rtl="0">
              <a:buAutoNum type="alphaLcPeriod"/>
            </a:pPr>
            <a:r>
              <a:rPr lang="en-US" sz="3200" dirty="0"/>
              <a:t>B is older than A</a:t>
            </a:r>
            <a:endParaRPr lang="en-US" sz="3200" dirty="0"/>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sp>
        <p:nvSpPr>
          <p:cNvPr id="3" name="عنصر نائب للمحتوى 2"/>
          <p:cNvSpPr>
            <a:spLocks noGrp="1"/>
          </p:cNvSpPr>
          <p:nvPr>
            <p:ph idx="1"/>
          </p:nvPr>
        </p:nvSpPr>
        <p:spPr/>
        <p:txBody>
          <a:bodyPr/>
          <a:lstStyle/>
          <a:p>
            <a:pPr marL="0" indent="0" algn="l" rtl="0">
              <a:buNone/>
            </a:pPr>
            <a:r>
              <a:rPr lang="en-US" dirty="0"/>
              <a:t>- Picture of two contused wounds on the scalp?</a:t>
            </a:r>
            <a:endParaRPr lang="en-US" dirty="0"/>
          </a:p>
          <a:p>
            <a:pPr marL="0" indent="0" algn="l" rtl="0">
              <a:buNone/>
            </a:pPr>
            <a:r>
              <a:rPr lang="en-US" dirty="0"/>
              <a:t>Contused wound that stimulate cut wounds</a:t>
            </a:r>
            <a:r>
              <a:rPr lang="en-US" sz="2800" dirty="0"/>
              <a:t>✅</a:t>
            </a:r>
            <a:endParaRPr lang="en-US" sz="2800" dirty="0"/>
          </a:p>
          <a:p>
            <a:pPr marL="0" indent="0" algn="l" rtl="0">
              <a:buNone/>
            </a:pPr>
            <a:endParaRPr lang="en-US" dirty="0"/>
          </a:p>
          <a:p>
            <a:pPr algn="l" rtl="0">
              <a:buFontTx/>
              <a:buChar char="-"/>
            </a:pPr>
            <a:r>
              <a:rPr lang="en-US" dirty="0"/>
              <a:t>4 Pic of different wounds and ask about if there are wound of fall from height</a:t>
            </a:r>
            <a:endParaRPr lang="en-US" dirty="0"/>
          </a:p>
          <a:p>
            <a:pPr marL="0" indent="0" algn="l" rtl="0">
              <a:buNone/>
            </a:pPr>
            <a:r>
              <a:rPr lang="en-US" dirty="0"/>
              <a:t> </a:t>
            </a:r>
            <a:endParaRPr lang="en-US" dirty="0"/>
          </a:p>
          <a:p>
            <a:pPr marL="0" indent="0" algn="l" rtl="0">
              <a:buNone/>
            </a:pPr>
            <a:endParaRPr lang="en-US" dirty="0"/>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pPr algn="l"/>
            <a:r>
              <a:rPr lang="en-US" dirty="0"/>
              <a:t>Not the same</a:t>
            </a:r>
            <a:endParaRPr lang="en-US" dirty="0"/>
          </a:p>
        </p:txBody>
      </p:sp>
      <p:pic>
        <p:nvPicPr>
          <p:cNvPr id="5" name="عنصر نائب للمحتوى 4"/>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4083663" y="1690688"/>
            <a:ext cx="6198030" cy="4351338"/>
          </a:xfrm>
        </p:spPr>
      </p:pic>
      <p:sp>
        <p:nvSpPr>
          <p:cNvPr id="7" name="مربع نص 6"/>
          <p:cNvSpPr txBox="1"/>
          <p:nvPr/>
        </p:nvSpPr>
        <p:spPr>
          <a:xfrm>
            <a:off x="-2365612" y="3429000"/>
            <a:ext cx="6096000" cy="523220"/>
          </a:xfrm>
          <a:prstGeom prst="rect">
            <a:avLst/>
          </a:prstGeom>
          <a:noFill/>
        </p:spPr>
        <p:txBody>
          <a:bodyPr wrap="square">
            <a:spAutoFit/>
          </a:bodyPr>
          <a:lstStyle/>
          <a:p>
            <a:r>
              <a:rPr lang="en-US" sz="2800" dirty="0"/>
              <a:t>Non rifle, less than 4m</a:t>
            </a:r>
            <a:endParaRPr lang="en-US" sz="2800" dirty="0"/>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sp>
        <p:nvSpPr>
          <p:cNvPr id="3" name="عنصر نائب للمحتوى 2"/>
          <p:cNvSpPr>
            <a:spLocks noGrp="1"/>
          </p:cNvSpPr>
          <p:nvPr>
            <p:ph idx="1"/>
          </p:nvPr>
        </p:nvSpPr>
        <p:spPr/>
        <p:txBody>
          <a:bodyPr/>
          <a:lstStyle/>
          <a:p>
            <a:pPr marL="0" indent="0" algn="l" rtl="0">
              <a:buNone/>
            </a:pPr>
            <a:r>
              <a:rPr lang="en-US" dirty="0"/>
              <a:t>- Pic of CXR with pulmonary edema ask about the poisonous ??</a:t>
            </a:r>
            <a:endParaRPr lang="en-US" dirty="0"/>
          </a:p>
          <a:p>
            <a:pPr marL="0" indent="0" algn="l" rtl="0">
              <a:buNone/>
            </a:pPr>
            <a:r>
              <a:rPr lang="en-US" dirty="0"/>
              <a:t>Organophosphorus and opiate</a:t>
            </a:r>
            <a:r>
              <a:rPr lang="en-US" sz="2800" dirty="0"/>
              <a:t>✅</a:t>
            </a:r>
            <a:endParaRPr lang="en-US" sz="2800" dirty="0"/>
          </a:p>
          <a:p>
            <a:pPr marL="0" indent="0" algn="l" rtl="0">
              <a:buNone/>
            </a:pPr>
            <a:endParaRPr lang="ar-JO" dirty="0"/>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pPr algn="l" rtl="0"/>
            <a:r>
              <a:rPr lang="en-US" dirty="0"/>
              <a:t>Reactive Dilated pupils is cocaine and amphetamine </a:t>
            </a:r>
            <a:endParaRPr lang="en-US" dirty="0"/>
          </a:p>
        </p:txBody>
      </p:sp>
      <p:pic>
        <p:nvPicPr>
          <p:cNvPr id="7" name="عنصر نائب للمحتوى 6" descr="صورة تحتوي على شخص, رجل, عيون, إغلاق&#10;&#10;تم إنشاء الوصف تلقائياً"/>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2690191" y="1901823"/>
            <a:ext cx="5492075" cy="3385526"/>
          </a:xfrm>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p:sp>
        <p:nvSpPr>
          <p:cNvPr id="4" name="Title 3"/>
          <p:cNvSpPr>
            <a:spLocks noGrp="1"/>
          </p:cNvSpPr>
          <p:nvPr>
            <p:ph type="ctrTitle"/>
          </p:nvPr>
        </p:nvSpPr>
        <p:spPr/>
        <p:txBody>
          <a:bodyPr/>
          <a:p>
            <a:r>
              <a:rPr lang="en-US" altLang="en-US"/>
              <a:t> 7Nabed Group </a:t>
            </a:r>
            <a:endParaRPr lang="en-US" altLang="en-US"/>
          </a:p>
        </p:txBody>
      </p:sp>
      <p:sp>
        <p:nvSpPr>
          <p:cNvPr id="5" name="Subtitle 4"/>
          <p:cNvSpPr>
            <a:spLocks noGrp="1"/>
          </p:cNvSpPr>
          <p:nvPr>
            <p:ph type="subTitle" idx="1"/>
          </p:nvPr>
        </p:nvSpPr>
        <p:spPr/>
        <p:txBody>
          <a:bodyPr/>
          <a:p>
            <a:r>
              <a:rPr lang="en-US"/>
              <a:t>Tamara Al-Mahadeen</a:t>
            </a:r>
            <a:endParaRPr lang="en-US"/>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Title 5"/>
          <p:cNvSpPr>
            <a:spLocks noGrp="1"/>
          </p:cNvSpPr>
          <p:nvPr>
            <p:ph type="title"/>
          </p:nvPr>
        </p:nvSpPr>
        <p:spPr/>
        <p:txBody>
          <a:bodyPr/>
          <a:p>
            <a:endParaRPr lang="en-US"/>
          </a:p>
        </p:txBody>
      </p:sp>
      <p:pic>
        <p:nvPicPr>
          <p:cNvPr id="4" name="Content Placeholder 3" descr="1"/>
          <p:cNvPicPr>
            <a:picLocks noChangeAspect="1"/>
          </p:cNvPicPr>
          <p:nvPr>
            <p:ph sz="half" idx="1"/>
          </p:nvPr>
        </p:nvPicPr>
        <p:blipFill>
          <a:blip r:embed="rId1"/>
          <a:stretch>
            <a:fillRect/>
          </a:stretch>
        </p:blipFill>
        <p:spPr>
          <a:xfrm>
            <a:off x="-92710" y="-146050"/>
            <a:ext cx="7569200" cy="4672330"/>
          </a:xfrm>
          <a:prstGeom prst="rect">
            <a:avLst/>
          </a:prstGeom>
        </p:spPr>
      </p:pic>
      <p:pic>
        <p:nvPicPr>
          <p:cNvPr id="5" name="Content Placeholder 4" descr="2"/>
          <p:cNvPicPr>
            <a:picLocks noChangeAspect="1"/>
          </p:cNvPicPr>
          <p:nvPr>
            <p:ph sz="half" idx="2"/>
          </p:nvPr>
        </p:nvPicPr>
        <p:blipFill>
          <a:blip r:embed="rId2"/>
          <a:stretch>
            <a:fillRect/>
          </a:stretch>
        </p:blipFill>
        <p:spPr>
          <a:xfrm>
            <a:off x="5584190" y="3031490"/>
            <a:ext cx="6607810" cy="3826510"/>
          </a:xfrm>
          <a:prstGeom prst="rect">
            <a:avLst/>
          </a:prstGeom>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n-US"/>
              <a:t>MCQs</a:t>
            </a:r>
            <a:endParaRPr lang="en-US"/>
          </a:p>
        </p:txBody>
      </p:sp>
      <p:pic>
        <p:nvPicPr>
          <p:cNvPr id="5" name="Content Placeholder 4" descr="3"/>
          <p:cNvPicPr>
            <a:picLocks noChangeAspect="1"/>
          </p:cNvPicPr>
          <p:nvPr>
            <p:ph sz="half" idx="1"/>
          </p:nvPr>
        </p:nvPicPr>
        <p:blipFill>
          <a:blip r:embed="rId1"/>
          <a:stretch>
            <a:fillRect/>
          </a:stretch>
        </p:blipFill>
        <p:spPr>
          <a:xfrm>
            <a:off x="544195" y="1253490"/>
            <a:ext cx="4135120" cy="4351655"/>
          </a:xfrm>
          <a:prstGeom prst="rect">
            <a:avLst/>
          </a:prstGeom>
        </p:spPr>
      </p:pic>
      <p:pic>
        <p:nvPicPr>
          <p:cNvPr id="6" name="Content Placeholder 5" descr="4"/>
          <p:cNvPicPr>
            <a:picLocks noChangeAspect="1"/>
          </p:cNvPicPr>
          <p:nvPr>
            <p:ph sz="half" idx="2"/>
          </p:nvPr>
        </p:nvPicPr>
        <p:blipFill>
          <a:blip r:embed="rId2"/>
          <a:stretch>
            <a:fillRect/>
          </a:stretch>
        </p:blipFill>
        <p:spPr>
          <a:xfrm>
            <a:off x="5643880" y="128270"/>
            <a:ext cx="3927475" cy="2176780"/>
          </a:xfrm>
          <a:prstGeom prst="rect">
            <a:avLst/>
          </a:prstGeom>
        </p:spPr>
      </p:pic>
      <p:pic>
        <p:nvPicPr>
          <p:cNvPr id="7" name="Picture 6" descr="5"/>
          <p:cNvPicPr>
            <a:picLocks noChangeAspect="1"/>
          </p:cNvPicPr>
          <p:nvPr/>
        </p:nvPicPr>
        <p:blipFill>
          <a:blip r:embed="rId3"/>
          <a:stretch>
            <a:fillRect/>
          </a:stretch>
        </p:blipFill>
        <p:spPr>
          <a:xfrm>
            <a:off x="5643880" y="2305050"/>
            <a:ext cx="5318125" cy="4123690"/>
          </a:xfrm>
          <a:prstGeom prst="rect">
            <a:avLst/>
          </a:prstGeom>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pic>
        <p:nvPicPr>
          <p:cNvPr id="5" name="Content Placeholder 4" descr="6"/>
          <p:cNvPicPr>
            <a:picLocks noChangeAspect="1"/>
          </p:cNvPicPr>
          <p:nvPr>
            <p:ph sz="half" idx="1"/>
          </p:nvPr>
        </p:nvPicPr>
        <p:blipFill>
          <a:blip r:embed="rId1"/>
          <a:stretch>
            <a:fillRect/>
          </a:stretch>
        </p:blipFill>
        <p:spPr>
          <a:xfrm>
            <a:off x="354330" y="0"/>
            <a:ext cx="4717415" cy="3180715"/>
          </a:xfrm>
          <a:prstGeom prst="rect">
            <a:avLst/>
          </a:prstGeom>
        </p:spPr>
      </p:pic>
      <p:pic>
        <p:nvPicPr>
          <p:cNvPr id="6" name="Content Placeholder 5" descr="7"/>
          <p:cNvPicPr>
            <a:picLocks noChangeAspect="1"/>
          </p:cNvPicPr>
          <p:nvPr>
            <p:ph sz="half" idx="2"/>
          </p:nvPr>
        </p:nvPicPr>
        <p:blipFill>
          <a:blip r:embed="rId2"/>
          <a:stretch>
            <a:fillRect/>
          </a:stretch>
        </p:blipFill>
        <p:spPr>
          <a:xfrm>
            <a:off x="470535" y="2412365"/>
            <a:ext cx="3526155" cy="4351655"/>
          </a:xfrm>
          <a:prstGeom prst="rect">
            <a:avLst/>
          </a:prstGeom>
        </p:spPr>
      </p:pic>
      <p:pic>
        <p:nvPicPr>
          <p:cNvPr id="10" name="Picture 9" descr="9"/>
          <p:cNvPicPr>
            <a:picLocks noChangeAspect="1"/>
          </p:cNvPicPr>
          <p:nvPr/>
        </p:nvPicPr>
        <p:blipFill>
          <a:blip r:embed="rId3"/>
          <a:stretch>
            <a:fillRect/>
          </a:stretch>
        </p:blipFill>
        <p:spPr>
          <a:xfrm>
            <a:off x="5880735" y="3934460"/>
            <a:ext cx="4865370" cy="3012440"/>
          </a:xfrm>
          <a:prstGeom prst="rect">
            <a:avLst/>
          </a:prstGeom>
        </p:spPr>
      </p:pic>
      <p:pic>
        <p:nvPicPr>
          <p:cNvPr id="11" name="Picture 10" descr="8"/>
          <p:cNvPicPr>
            <a:picLocks noChangeAspect="1"/>
          </p:cNvPicPr>
          <p:nvPr/>
        </p:nvPicPr>
        <p:blipFill>
          <a:blip r:embed="rId4"/>
          <a:stretch>
            <a:fillRect/>
          </a:stretch>
        </p:blipFill>
        <p:spPr>
          <a:xfrm>
            <a:off x="5427345" y="-303530"/>
            <a:ext cx="5771515" cy="4237990"/>
          </a:xfrm>
          <a:prstGeom prst="rect">
            <a:avLst/>
          </a:prstGeom>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pic>
        <p:nvPicPr>
          <p:cNvPr id="5" name="Content Placeholder 4" descr="10"/>
          <p:cNvPicPr>
            <a:picLocks noChangeAspect="1"/>
          </p:cNvPicPr>
          <p:nvPr>
            <p:ph sz="half" idx="1"/>
          </p:nvPr>
        </p:nvPicPr>
        <p:blipFill>
          <a:blip r:embed="rId1"/>
          <a:stretch>
            <a:fillRect/>
          </a:stretch>
        </p:blipFill>
        <p:spPr>
          <a:xfrm>
            <a:off x="0" y="0"/>
            <a:ext cx="4189730" cy="3326130"/>
          </a:xfrm>
          <a:prstGeom prst="rect">
            <a:avLst/>
          </a:prstGeom>
        </p:spPr>
      </p:pic>
      <p:pic>
        <p:nvPicPr>
          <p:cNvPr id="6" name="Content Placeholder 5" descr="11"/>
          <p:cNvPicPr>
            <a:picLocks noChangeAspect="1"/>
          </p:cNvPicPr>
          <p:nvPr>
            <p:ph sz="half" idx="2"/>
          </p:nvPr>
        </p:nvPicPr>
        <p:blipFill>
          <a:blip r:embed="rId2"/>
          <a:stretch>
            <a:fillRect/>
          </a:stretch>
        </p:blipFill>
        <p:spPr>
          <a:xfrm>
            <a:off x="0" y="3326130"/>
            <a:ext cx="4610100" cy="3257550"/>
          </a:xfrm>
          <a:prstGeom prst="rect">
            <a:avLst/>
          </a:prstGeom>
        </p:spPr>
      </p:pic>
      <p:pic>
        <p:nvPicPr>
          <p:cNvPr id="8" name="Picture 7" descr="12"/>
          <p:cNvPicPr>
            <a:picLocks noChangeAspect="1"/>
          </p:cNvPicPr>
          <p:nvPr/>
        </p:nvPicPr>
        <p:blipFill>
          <a:blip r:embed="rId3"/>
          <a:stretch>
            <a:fillRect/>
          </a:stretch>
        </p:blipFill>
        <p:spPr>
          <a:xfrm>
            <a:off x="4419600" y="0"/>
            <a:ext cx="3223895" cy="2341880"/>
          </a:xfrm>
          <a:prstGeom prst="rect">
            <a:avLst/>
          </a:prstGeom>
        </p:spPr>
      </p:pic>
      <p:pic>
        <p:nvPicPr>
          <p:cNvPr id="9" name="Picture 8" descr="13"/>
          <p:cNvPicPr>
            <a:picLocks noChangeAspect="1"/>
          </p:cNvPicPr>
          <p:nvPr/>
        </p:nvPicPr>
        <p:blipFill>
          <a:blip r:embed="rId4"/>
          <a:stretch>
            <a:fillRect/>
          </a:stretch>
        </p:blipFill>
        <p:spPr>
          <a:xfrm>
            <a:off x="4707255" y="2088515"/>
            <a:ext cx="4755515" cy="459486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6475763" y="365124"/>
            <a:ext cx="4878036" cy="5275655"/>
          </a:xfrm>
        </p:spPr>
        <p:txBody>
          <a:bodyPr/>
          <a:lstStyle/>
          <a:p>
            <a:r>
              <a:rPr lang="en-US" dirty="0"/>
              <a:t>Fempizole </a:t>
            </a:r>
            <a:br>
              <a:rPr lang="en-US" dirty="0"/>
            </a:br>
            <a:r>
              <a:rPr lang="en-US" dirty="0"/>
              <a:t>بده المعلومه الصح عنه انه </a:t>
            </a:r>
            <a:br>
              <a:rPr lang="en-US" dirty="0"/>
            </a:br>
            <a:r>
              <a:rPr lang="en-US" dirty="0"/>
              <a:t>expensive </a:t>
            </a:r>
            <a:endParaRPr lang="ar-AE" dirty="0"/>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pic>
        <p:nvPicPr>
          <p:cNvPr id="5" name="Content Placeholder 4" descr="14"/>
          <p:cNvPicPr>
            <a:picLocks noChangeAspect="1"/>
          </p:cNvPicPr>
          <p:nvPr>
            <p:ph sz="half" idx="1"/>
          </p:nvPr>
        </p:nvPicPr>
        <p:blipFill>
          <a:blip r:embed="rId1"/>
          <a:stretch>
            <a:fillRect/>
          </a:stretch>
        </p:blipFill>
        <p:spPr>
          <a:xfrm>
            <a:off x="907415" y="1825625"/>
            <a:ext cx="5041900" cy="4351655"/>
          </a:xfrm>
          <a:prstGeom prst="rect">
            <a:avLst/>
          </a:prstGeom>
        </p:spPr>
      </p:pic>
      <p:pic>
        <p:nvPicPr>
          <p:cNvPr id="6" name="Content Placeholder 5" descr="15"/>
          <p:cNvPicPr>
            <a:picLocks noChangeAspect="1"/>
          </p:cNvPicPr>
          <p:nvPr>
            <p:ph sz="half" idx="2"/>
          </p:nvPr>
        </p:nvPicPr>
        <p:blipFill>
          <a:blip r:embed="rId2"/>
          <a:stretch>
            <a:fillRect/>
          </a:stretch>
        </p:blipFill>
        <p:spPr>
          <a:xfrm>
            <a:off x="6390640" y="2500630"/>
            <a:ext cx="4743450" cy="3000375"/>
          </a:xfrm>
          <a:prstGeom prst="rect">
            <a:avLst/>
          </a:prstGeom>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Box 3"/>
          <p:cNvSpPr txBox="1"/>
          <p:nvPr/>
        </p:nvSpPr>
        <p:spPr>
          <a:xfrm>
            <a:off x="0" y="264595"/>
            <a:ext cx="12192000" cy="1938992"/>
          </a:xfrm>
          <a:prstGeom prst="rect">
            <a:avLst/>
          </a:prstGeom>
          <a:solidFill>
            <a:schemeClr val="accent3"/>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5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Wareed</a:t>
            </a:r>
            <a:r>
              <a:rPr kumimoji="0" lang="en-US" sz="35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forensic &amp; toxicology exams</a:t>
            </a:r>
            <a:endParaRPr kumimoji="0" lang="en-US" sz="35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lang="en-US" sz="3500" b="1" dirty="0">
                <a:solidFill>
                  <a:prstClr val="white"/>
                </a:solidFill>
                <a:latin typeface="Arial" panose="020B0604020202020204" pitchFamily="34" charset="0"/>
                <a:cs typeface="Arial" panose="020B0604020202020204" pitchFamily="34" charset="0"/>
              </a:rPr>
              <a:t>7</a:t>
            </a:r>
            <a:r>
              <a:rPr kumimoji="0" lang="en-US" sz="35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exam</a:t>
            </a:r>
            <a:r>
              <a:rPr lang="en-US" sz="3500" b="1" dirty="0">
                <a:solidFill>
                  <a:prstClr val="white"/>
                </a:solidFill>
                <a:latin typeface="Arial" panose="020B0604020202020204" pitchFamily="34" charset="0"/>
                <a:cs typeface="Arial" panose="020B0604020202020204" pitchFamily="34" charset="0"/>
              </a:rPr>
              <a:t>s</a:t>
            </a:r>
            <a:endParaRPr kumimoji="0" lang="en-US" sz="35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lang="en-US" sz="4800" b="1" dirty="0">
                <a:solidFill>
                  <a:prstClr val="white"/>
                </a:solidFill>
                <a:latin typeface="Arial" panose="020B0604020202020204" pitchFamily="34" charset="0"/>
                <a:cs typeface="Arial" panose="020B0604020202020204" pitchFamily="34" charset="0"/>
              </a:rPr>
              <a:t>2</a:t>
            </a:r>
            <a:r>
              <a:rPr lang="en-US" sz="4800" b="1" baseline="30000" dirty="0">
                <a:solidFill>
                  <a:prstClr val="white"/>
                </a:solidFill>
                <a:latin typeface="Arial" panose="020B0604020202020204" pitchFamily="34" charset="0"/>
                <a:cs typeface="Arial" panose="020B0604020202020204" pitchFamily="34" charset="0"/>
              </a:rPr>
              <a:t>ND  </a:t>
            </a:r>
            <a:r>
              <a:rPr lang="en-US" sz="5000" b="1" baseline="30000" dirty="0">
                <a:solidFill>
                  <a:prstClr val="white"/>
                </a:solidFill>
                <a:latin typeface="Arial" panose="020B0604020202020204" pitchFamily="34" charset="0"/>
                <a:cs typeface="Arial" panose="020B0604020202020204" pitchFamily="34" charset="0"/>
              </a:rPr>
              <a:t>semester</a:t>
            </a:r>
            <a:endParaRPr kumimoji="0" lang="en-US" sz="5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Rectangle 4"/>
          <p:cNvSpPr/>
          <p:nvPr/>
        </p:nvSpPr>
        <p:spPr>
          <a:xfrm>
            <a:off x="0" y="3280469"/>
            <a:ext cx="12192000" cy="357753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000" b="1" i="0" u="none" strike="noStrike" kern="1200" cap="none" spc="0" normalizeH="0" baseline="0" noProof="0" dirty="0">
                <a:ln>
                  <a:noFill/>
                </a:ln>
                <a:solidFill>
                  <a:prstClr val="white"/>
                </a:solidFill>
                <a:effectLst/>
                <a:uLnTx/>
                <a:uFillTx/>
                <a:latin typeface="Calibri" panose="020F0502020204030204"/>
                <a:ea typeface="+mn-ea"/>
                <a:cs typeface="+mn-cs"/>
              </a:rPr>
              <a:t>Group </a:t>
            </a:r>
            <a:r>
              <a:rPr lang="en-US" sz="5000" b="1" dirty="0">
                <a:solidFill>
                  <a:prstClr val="white"/>
                </a:solidFill>
                <a:latin typeface="Calibri" panose="020F0502020204030204"/>
              </a:rPr>
              <a:t>C</a:t>
            </a:r>
            <a:r>
              <a:rPr kumimoji="0" lang="en-US" sz="5000" b="1" i="0" u="none" strike="noStrike" kern="1200" cap="none" spc="0" normalizeH="0" baseline="0" noProof="0" dirty="0">
                <a:ln>
                  <a:noFill/>
                </a:ln>
                <a:solidFill>
                  <a:prstClr val="white"/>
                </a:solidFill>
                <a:effectLst/>
                <a:uLnTx/>
                <a:uFillTx/>
                <a:latin typeface="Calibri" panose="020F0502020204030204"/>
                <a:ea typeface="+mn-ea"/>
                <a:cs typeface="+mn-cs"/>
              </a:rPr>
              <a:t> – </a:t>
            </a:r>
            <a:r>
              <a:rPr kumimoji="0" lang="en-US" sz="5000" b="1" i="0" u="none" strike="noStrike" kern="1200" cap="none" spc="0" normalizeH="0" baseline="0" noProof="0" dirty="0" err="1">
                <a:ln>
                  <a:noFill/>
                </a:ln>
                <a:solidFill>
                  <a:prstClr val="white"/>
                </a:solidFill>
                <a:effectLst/>
                <a:uLnTx/>
                <a:uFillTx/>
                <a:latin typeface="Calibri" panose="020F0502020204030204"/>
                <a:ea typeface="+mn-ea"/>
                <a:cs typeface="+mn-cs"/>
              </a:rPr>
              <a:t>Wareed</a:t>
            </a:r>
            <a:r>
              <a:rPr kumimoji="0" lang="en-US" sz="5000" b="1"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en-US" sz="50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prstClr val="white">
                    <a:lumMod val="95000"/>
                  </a:prstClr>
                </a:solidFill>
                <a:effectLst/>
                <a:uLnTx/>
                <a:uFillTx/>
                <a:latin typeface="Gill Sans MT" panose="020B0502020104020203" pitchFamily="34" charset="0"/>
                <a:ea typeface="+mn-ea"/>
                <a:cs typeface="Gill Sans MT" panose="020B0502020104020203" pitchFamily="34" charset="0"/>
                <a:sym typeface="+mn-ea"/>
              </a:rPr>
              <a:t> </a:t>
            </a:r>
            <a:endParaRPr kumimoji="0" lang="en-US" sz="4000" b="1" i="0" u="none" strike="noStrike" kern="1200" cap="none" spc="0" normalizeH="0" baseline="0" noProof="0" dirty="0">
              <a:ln>
                <a:noFill/>
              </a:ln>
              <a:solidFill>
                <a:prstClr val="white">
                  <a:lumMod val="95000"/>
                </a:prstClr>
              </a:solidFill>
              <a:effectLst/>
              <a:uLnTx/>
              <a:uFillTx/>
              <a:latin typeface="Gill Sans MT" panose="020B0502020104020203" pitchFamily="34" charset="0"/>
              <a:ea typeface="+mn-ea"/>
              <a:cs typeface="Gill Sans MT" panose="020B05020201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prstClr val="white">
                    <a:lumMod val="95000"/>
                  </a:prstClr>
                </a:solidFill>
                <a:effectLst/>
                <a:uLnTx/>
                <a:uFillTx/>
                <a:latin typeface="Gill Sans MT" panose="020B0502020104020203" pitchFamily="34" charset="0"/>
                <a:ea typeface="+mn-ea"/>
                <a:cs typeface="Gill Sans MT" panose="020B0502020104020203" pitchFamily="34" charset="0"/>
                <a:sym typeface="+mn-ea"/>
              </a:rPr>
              <a:t>Done by : </a:t>
            </a:r>
            <a:endParaRPr lang="ar-JO" sz="4000" b="1" dirty="0">
              <a:solidFill>
                <a:prstClr val="white">
                  <a:lumMod val="95000"/>
                </a:prstClr>
              </a:solidFill>
              <a:latin typeface="Gill Sans MT" panose="020B0502020104020203" pitchFamily="34" charset="0"/>
              <a:cs typeface="Gill Sans MT" panose="020B0502020104020203" pitchFamily="34" charset="0"/>
              <a:sym typeface="+mn-ea"/>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ar-JO" sz="4000" b="1" i="0" u="none" strike="noStrike" kern="1200" cap="none" spc="0" normalizeH="0" baseline="0" noProof="0" dirty="0">
                <a:ln>
                  <a:noFill/>
                </a:ln>
                <a:solidFill>
                  <a:prstClr val="white">
                    <a:lumMod val="95000"/>
                  </a:prstClr>
                </a:solidFill>
                <a:effectLst/>
                <a:uLnTx/>
                <a:uFillTx/>
                <a:latin typeface="Gill Sans MT" panose="020B0502020104020203" pitchFamily="34" charset="0"/>
                <a:ea typeface="+mn-ea"/>
                <a:cs typeface="Gill Sans MT" panose="020B0502020104020203" pitchFamily="34" charset="0"/>
                <a:sym typeface="+mn-ea"/>
              </a:rPr>
              <a:t>تسنيم</a:t>
            </a:r>
            <a:r>
              <a:rPr kumimoji="0" lang="ar-JO" sz="4000" b="1" i="0" u="none" strike="noStrike" kern="1200" cap="none" spc="0" normalizeH="0" noProof="0" dirty="0">
                <a:ln>
                  <a:noFill/>
                </a:ln>
                <a:solidFill>
                  <a:prstClr val="white">
                    <a:lumMod val="95000"/>
                  </a:prstClr>
                </a:solidFill>
                <a:effectLst/>
                <a:uLnTx/>
                <a:uFillTx/>
                <a:latin typeface="Gill Sans MT" panose="020B0502020104020203" pitchFamily="34" charset="0"/>
                <a:ea typeface="+mn-ea"/>
                <a:cs typeface="Gill Sans MT" panose="020B0502020104020203" pitchFamily="34" charset="0"/>
                <a:sym typeface="+mn-ea"/>
              </a:rPr>
              <a:t> الرواشدة </a:t>
            </a:r>
            <a:endParaRPr kumimoji="0" lang="ar-JO" sz="4000" b="1" i="0" u="none" strike="noStrike" kern="1200" cap="none" spc="0" normalizeH="0" noProof="0" dirty="0">
              <a:ln>
                <a:noFill/>
              </a:ln>
              <a:solidFill>
                <a:prstClr val="white">
                  <a:lumMod val="95000"/>
                </a:prstClr>
              </a:solidFill>
              <a:effectLst/>
              <a:uLnTx/>
              <a:uFillTx/>
              <a:latin typeface="Gill Sans MT" panose="020B0502020104020203" pitchFamily="34" charset="0"/>
              <a:ea typeface="+mn-ea"/>
              <a:cs typeface="Gill Sans MT" panose="020B0502020104020203" pitchFamily="34" charset="0"/>
              <a:sym typeface="+mn-ea"/>
            </a:endParaRPr>
          </a:p>
          <a:p>
            <a:pPr marL="0" marR="0" lvl="0" indent="0" algn="ctr" defTabSz="914400" rtl="0" eaLnBrk="1" fontAlgn="auto" latinLnBrk="0" hangingPunct="1">
              <a:lnSpc>
                <a:spcPct val="100000"/>
              </a:lnSpc>
              <a:spcBef>
                <a:spcPts val="0"/>
              </a:spcBef>
              <a:spcAft>
                <a:spcPts val="0"/>
              </a:spcAft>
              <a:buClrTx/>
              <a:buSzTx/>
              <a:buFontTx/>
              <a:buNone/>
              <a:defRPr/>
            </a:pPr>
            <a:r>
              <a:rPr lang="ar-JO" sz="4000" b="1" baseline="0" dirty="0">
                <a:solidFill>
                  <a:prstClr val="white">
                    <a:lumMod val="95000"/>
                  </a:prstClr>
                </a:solidFill>
                <a:latin typeface="Gill Sans MT" panose="020B0502020104020203" pitchFamily="34" charset="0"/>
                <a:cs typeface="Gill Sans MT" panose="020B0502020104020203" pitchFamily="34" charset="0"/>
                <a:sym typeface="+mn-ea"/>
              </a:rPr>
              <a:t>رقية</a:t>
            </a:r>
            <a:r>
              <a:rPr lang="ar-JO" sz="4000" b="1" dirty="0">
                <a:solidFill>
                  <a:prstClr val="white">
                    <a:lumMod val="95000"/>
                  </a:prstClr>
                </a:solidFill>
                <a:latin typeface="Gill Sans MT" panose="020B0502020104020203" pitchFamily="34" charset="0"/>
                <a:cs typeface="Gill Sans MT" panose="020B0502020104020203" pitchFamily="34" charset="0"/>
                <a:sym typeface="+mn-ea"/>
              </a:rPr>
              <a:t> الخنازرة </a:t>
            </a:r>
            <a:endParaRPr kumimoji="0" lang="en-US" sz="4000" b="1" i="0" u="none" strike="noStrike" kern="1200" cap="none" spc="0" normalizeH="0" baseline="0" noProof="0" dirty="0">
              <a:ln>
                <a:noFill/>
              </a:ln>
              <a:solidFill>
                <a:prstClr val="white">
                  <a:lumMod val="95000"/>
                </a:prstClr>
              </a:solidFill>
              <a:effectLst/>
              <a:uLnTx/>
              <a:uFillTx/>
              <a:latin typeface="Gill Sans MT" panose="020B0502020104020203" pitchFamily="34" charset="0"/>
              <a:ea typeface="+mn-ea"/>
              <a:cs typeface="Gill Sans MT" panose="020B0502020104020203" pitchFamily="34" charset="0"/>
              <a:sym typeface="+mn-ea"/>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1"/>
          <a:stretch>
            <a:fillRect/>
          </a:stretch>
        </p:blipFill>
        <p:spPr>
          <a:xfrm>
            <a:off x="2373553" y="1303111"/>
            <a:ext cx="6239094" cy="4351338"/>
          </a:xfrm>
          <a:prstGeom prst="rect">
            <a:avLst/>
          </a:prstGeom>
        </p:spPr>
      </p:pic>
      <p:sp>
        <p:nvSpPr>
          <p:cNvPr id="5" name="TextBox 4"/>
          <p:cNvSpPr txBox="1"/>
          <p:nvPr/>
        </p:nvSpPr>
        <p:spPr>
          <a:xfrm>
            <a:off x="2652765" y="211015"/>
            <a:ext cx="4190162" cy="369332"/>
          </a:xfrm>
          <a:prstGeom prst="rect">
            <a:avLst/>
          </a:prstGeom>
          <a:noFill/>
        </p:spPr>
        <p:txBody>
          <a:bodyPr wrap="square" rtlCol="0">
            <a:spAutoFit/>
          </a:bodyPr>
          <a:lstStyle/>
          <a:p>
            <a:r>
              <a:rPr lang="en-US" dirty="0"/>
              <a:t>Write</a:t>
            </a:r>
            <a:r>
              <a:rPr lang="ar-JO" dirty="0"/>
              <a:t> </a:t>
            </a:r>
            <a:r>
              <a:rPr lang="en-US" dirty="0"/>
              <a:t>a wound report ,</a:t>
            </a:r>
            <a:r>
              <a:rPr lang="ar-JO" dirty="0"/>
              <a:t>بالعربي </a:t>
            </a:r>
            <a:endParaRPr lang="en-US" dirty="0"/>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145512"/>
            <a:ext cx="10515600" cy="5031451"/>
          </a:xfrm>
        </p:spPr>
        <p:txBody>
          <a:bodyPr>
            <a:normAutofit/>
          </a:bodyPr>
          <a:lstStyle/>
          <a:p>
            <a:pPr marL="0" indent="0">
              <a:buNone/>
            </a:pPr>
            <a:r>
              <a:rPr lang="en-US" altLang="en-GB" dirty="0">
                <a:latin typeface="Gill Sans MT" panose="020B0502020104020203" pitchFamily="34" charset="0"/>
              </a:rPr>
              <a:t>a patient was diagnosed by bladder cancer , he was presented with hematuria and dysuria and stones in the bladder were found,  he is on chemotherapy for 6 months , yet he came to the ER with severe dyspnea and cyanosis ,died after 2 days. </a:t>
            </a:r>
            <a:endParaRPr lang="en-US" altLang="en-GB" dirty="0">
              <a:latin typeface="Gill Sans MT" panose="020B0502020104020203" pitchFamily="34" charset="0"/>
            </a:endParaRPr>
          </a:p>
          <a:p>
            <a:pPr marL="0" indent="0">
              <a:buNone/>
            </a:pPr>
            <a:r>
              <a:rPr lang="en-US" altLang="en-GB" dirty="0">
                <a:latin typeface="Gill Sans MT" panose="020B0502020104020203" pitchFamily="34" charset="0"/>
              </a:rPr>
              <a:t>in </a:t>
            </a:r>
            <a:r>
              <a:rPr lang="en-US" altLang="en-GB" dirty="0" err="1">
                <a:latin typeface="Gill Sans MT" panose="020B0502020104020203" pitchFamily="34" charset="0"/>
              </a:rPr>
              <a:t>arabic</a:t>
            </a:r>
            <a:r>
              <a:rPr lang="en-US" altLang="en-GB" dirty="0">
                <a:latin typeface="Gill Sans MT" panose="020B0502020104020203" pitchFamily="34" charset="0"/>
              </a:rPr>
              <a:t> , write a death certificate for this patient</a:t>
            </a:r>
            <a:endParaRPr lang="ar-JO" altLang="en-GB" dirty="0">
              <a:latin typeface="Gill Sans MT" panose="020B0502020104020203" pitchFamily="34" charset="0"/>
            </a:endParaRPr>
          </a:p>
          <a:p>
            <a:pPr marL="0" indent="0">
              <a:buNone/>
            </a:pPr>
            <a:endParaRPr lang="ar-JO" altLang="en-GB" dirty="0">
              <a:latin typeface="Gill Sans MT" panose="020B0502020104020203" pitchFamily="34" charset="0"/>
            </a:endParaRPr>
          </a:p>
          <a:p>
            <a:pPr marL="0" indent="0">
              <a:buNone/>
            </a:pPr>
            <a:endParaRPr lang="en-US" altLang="en-GB" dirty="0">
              <a:latin typeface="Gill Sans MT" panose="020B0502020104020203" pitchFamily="34" charset="0"/>
            </a:endParaRPr>
          </a:p>
          <a:p>
            <a:pPr marL="0" indent="0" algn="r">
              <a:buNone/>
            </a:pPr>
            <a:r>
              <a:rPr lang="ar-JO" dirty="0">
                <a:solidFill>
                  <a:srgbClr val="FF0000"/>
                </a:solidFill>
              </a:rPr>
              <a:t>السبب المباشر :فشل في وظائف الرئه</a:t>
            </a:r>
            <a:r>
              <a:rPr lang="ar-JO" dirty="0"/>
              <a:t> </a:t>
            </a:r>
            <a:endParaRPr lang="ar-JO" dirty="0">
              <a:solidFill>
                <a:srgbClr val="FF0000"/>
              </a:solidFill>
            </a:endParaRPr>
          </a:p>
          <a:p>
            <a:pPr marL="0" indent="0" algn="r">
              <a:buNone/>
            </a:pPr>
            <a:r>
              <a:rPr lang="ar-JO" dirty="0">
                <a:solidFill>
                  <a:srgbClr val="FF0000"/>
                </a:solidFill>
              </a:rPr>
              <a:t>الحالة المرضية: انتشار ورم سرطاني خبيث الى الرئه </a:t>
            </a:r>
            <a:endParaRPr lang="ar-JO" dirty="0">
              <a:solidFill>
                <a:srgbClr val="FF0000"/>
              </a:solidFill>
            </a:endParaRPr>
          </a:p>
          <a:p>
            <a:pPr marL="0" indent="0" algn="r">
              <a:buNone/>
            </a:pPr>
            <a:r>
              <a:rPr lang="ar-JO" dirty="0">
                <a:solidFill>
                  <a:srgbClr val="FF0000"/>
                </a:solidFill>
              </a:rPr>
              <a:t>المرض الاصلي : ورم سرطاني في المثانه </a:t>
            </a:r>
            <a:endParaRPr lang="en-US" dirty="0">
              <a:solidFill>
                <a:srgbClr val="FF0000"/>
              </a:solidFill>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562708"/>
            <a:ext cx="10515600" cy="5614255"/>
          </a:xfrm>
        </p:spPr>
        <p:txBody>
          <a:bodyPr>
            <a:normAutofit lnSpcReduction="10000"/>
          </a:bodyPr>
          <a:lstStyle/>
          <a:p>
            <a:r>
              <a:rPr lang="en-US" dirty="0"/>
              <a:t>*Therapeutic Indications for </a:t>
            </a:r>
            <a:r>
              <a:rPr lang="en-US" dirty="0" err="1"/>
              <a:t>abortion:Pregnancy</a:t>
            </a:r>
            <a:r>
              <a:rPr lang="en-US" dirty="0"/>
              <a:t> diseases,………,…..,……  </a:t>
            </a:r>
            <a:r>
              <a:rPr lang="ar-JO" dirty="0"/>
              <a:t>بده 3 اسباب </a:t>
            </a:r>
            <a:endParaRPr lang="en-US" dirty="0"/>
          </a:p>
          <a:p>
            <a:r>
              <a:rPr lang="en-US" dirty="0"/>
              <a:t> *Inlet </a:t>
            </a:r>
            <a:r>
              <a:rPr lang="en-US" dirty="0" err="1"/>
              <a:t>vs</a:t>
            </a:r>
            <a:r>
              <a:rPr lang="en-US" dirty="0"/>
              <a:t> </a:t>
            </a:r>
            <a:r>
              <a:rPr lang="en-US" dirty="0" err="1"/>
              <a:t>oulet</a:t>
            </a:r>
            <a:r>
              <a:rPr lang="en-US" dirty="0"/>
              <a:t> of firearm injuries write 3 </a:t>
            </a:r>
            <a:r>
              <a:rPr lang="en-US" dirty="0" err="1"/>
              <a:t>differnces</a:t>
            </a:r>
            <a:r>
              <a:rPr lang="en-US" dirty="0"/>
              <a:t> between them </a:t>
            </a:r>
            <a:endParaRPr lang="en-US" dirty="0"/>
          </a:p>
          <a:p>
            <a:r>
              <a:rPr lang="en-US" dirty="0"/>
              <a:t>*Shaken baby syndrome is characterized by :</a:t>
            </a:r>
            <a:endParaRPr lang="en-US" dirty="0"/>
          </a:p>
          <a:p>
            <a:r>
              <a:rPr lang="en-US" dirty="0"/>
              <a:t> *Ligature mark characteristics in strangulation ……,……,………</a:t>
            </a:r>
            <a:endParaRPr lang="en-US" dirty="0"/>
          </a:p>
          <a:p>
            <a:r>
              <a:rPr lang="en-US" dirty="0"/>
              <a:t>*Why does Criminal abortion has many complications ?</a:t>
            </a:r>
            <a:endParaRPr lang="en-US" dirty="0"/>
          </a:p>
          <a:p>
            <a:r>
              <a:rPr lang="en-US" dirty="0"/>
              <a:t> *True or false: ethanol is used as an antidote for methanol because ethanol inhibits ALD enzyme </a:t>
            </a:r>
            <a:endParaRPr lang="en-US" dirty="0"/>
          </a:p>
          <a:p>
            <a:r>
              <a:rPr lang="en-US" dirty="0"/>
              <a:t>*Disadvantages of visual identification </a:t>
            </a:r>
            <a:endParaRPr lang="en-US" dirty="0"/>
          </a:p>
          <a:p>
            <a:r>
              <a:rPr lang="en-US" dirty="0"/>
              <a:t>*Gut dialysis: repeated doses of AC</a:t>
            </a:r>
            <a:endParaRPr lang="en-US" dirty="0"/>
          </a:p>
          <a:p>
            <a:r>
              <a:rPr lang="en-US" dirty="0"/>
              <a:t>*Change in death definition over years ,yes or no and why ?</a:t>
            </a:r>
            <a:endParaRPr lang="en-US" dirty="0"/>
          </a:p>
          <a:p>
            <a:r>
              <a:rPr lang="en-US" dirty="0"/>
              <a:t>*</a:t>
            </a:r>
            <a:r>
              <a:rPr lang="en-US" dirty="0" err="1"/>
              <a:t>Medicolegal</a:t>
            </a:r>
            <a:r>
              <a:rPr lang="en-US" dirty="0"/>
              <a:t> importance of rigor mortis</a:t>
            </a:r>
            <a:endParaRPr lang="en-US" dirty="0"/>
          </a:p>
        </p:txBody>
      </p:sp>
      <p:sp>
        <p:nvSpPr>
          <p:cNvPr id="4" name="TextBox 3"/>
          <p:cNvSpPr txBox="1"/>
          <p:nvPr/>
        </p:nvSpPr>
        <p:spPr>
          <a:xfrm>
            <a:off x="7579807" y="193376"/>
            <a:ext cx="4612193" cy="369332"/>
          </a:xfrm>
          <a:prstGeom prst="rect">
            <a:avLst/>
          </a:prstGeom>
          <a:noFill/>
        </p:spPr>
        <p:txBody>
          <a:bodyPr wrap="square" rtlCol="0">
            <a:spAutoFit/>
          </a:bodyPr>
          <a:lstStyle/>
          <a:p>
            <a:r>
              <a:rPr lang="ar-JO" dirty="0"/>
              <a:t>هاي الاسئلة موزعه بأكثر من ستيشن بس حطيتهم مع بعض</a:t>
            </a:r>
            <a:r>
              <a:rPr lang="en-US" dirty="0"/>
              <a:t> </a:t>
            </a:r>
            <a:r>
              <a:rPr lang="ar-JO" dirty="0"/>
              <a:t> </a:t>
            </a:r>
            <a:endParaRPr lang="en-US" dirty="0"/>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describe these pics </a:t>
            </a:r>
            <a:br>
              <a:rPr lang="en-US" dirty="0"/>
            </a:br>
            <a:r>
              <a:rPr lang="en-US" dirty="0"/>
              <a:t>is the third picture drowning and why?</a:t>
            </a:r>
            <a:endParaRPr lang="en-US" dirty="0"/>
          </a:p>
        </p:txBody>
      </p:sp>
      <p:pic>
        <p:nvPicPr>
          <p:cNvPr id="4" name="Picture 3"/>
          <p:cNvPicPr>
            <a:picLocks noChangeAspect="1"/>
          </p:cNvPicPr>
          <p:nvPr/>
        </p:nvPicPr>
        <p:blipFill>
          <a:blip r:embed="rId1"/>
          <a:stretch>
            <a:fillRect/>
          </a:stretch>
        </p:blipFill>
        <p:spPr>
          <a:xfrm>
            <a:off x="1024800" y="3428256"/>
            <a:ext cx="3048264" cy="2493480"/>
          </a:xfrm>
          <a:prstGeom prst="rect">
            <a:avLst/>
          </a:prstGeom>
        </p:spPr>
      </p:pic>
      <p:pic>
        <p:nvPicPr>
          <p:cNvPr id="5" name="Picture 4"/>
          <p:cNvPicPr>
            <a:picLocks noChangeAspect="1"/>
          </p:cNvPicPr>
          <p:nvPr/>
        </p:nvPicPr>
        <p:blipFill>
          <a:blip r:embed="rId2"/>
          <a:stretch>
            <a:fillRect/>
          </a:stretch>
        </p:blipFill>
        <p:spPr>
          <a:xfrm>
            <a:off x="4611267" y="2910051"/>
            <a:ext cx="2828789" cy="3529890"/>
          </a:xfrm>
          <a:prstGeom prst="rect">
            <a:avLst/>
          </a:prstGeom>
        </p:spPr>
      </p:pic>
      <p:pic>
        <p:nvPicPr>
          <p:cNvPr id="6" name="Picture 5"/>
          <p:cNvPicPr>
            <a:picLocks noChangeAspect="1"/>
          </p:cNvPicPr>
          <p:nvPr/>
        </p:nvPicPr>
        <p:blipFill>
          <a:blip r:embed="rId3"/>
          <a:stretch>
            <a:fillRect/>
          </a:stretch>
        </p:blipFill>
        <p:spPr>
          <a:xfrm>
            <a:off x="8139165" y="2373557"/>
            <a:ext cx="3073958" cy="4066384"/>
          </a:xfrm>
          <a:prstGeom prst="rect">
            <a:avLst/>
          </a:prstGeom>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3707841"/>
            <a:ext cx="10515600" cy="2469121"/>
          </a:xfrm>
        </p:spPr>
        <p:txBody>
          <a:bodyPr/>
          <a:lstStyle/>
          <a:p>
            <a:endParaRPr lang="en-US" dirty="0"/>
          </a:p>
          <a:p>
            <a:endParaRPr lang="en-US" dirty="0"/>
          </a:p>
        </p:txBody>
      </p:sp>
      <p:pic>
        <p:nvPicPr>
          <p:cNvPr id="4" name="Picture 3"/>
          <p:cNvPicPr>
            <a:picLocks noChangeAspect="1"/>
          </p:cNvPicPr>
          <p:nvPr/>
        </p:nvPicPr>
        <p:blipFill>
          <a:blip r:embed="rId1"/>
          <a:stretch>
            <a:fillRect/>
          </a:stretch>
        </p:blipFill>
        <p:spPr>
          <a:xfrm>
            <a:off x="6519798" y="300633"/>
            <a:ext cx="4035902" cy="2572735"/>
          </a:xfrm>
          <a:prstGeom prst="rect">
            <a:avLst/>
          </a:prstGeom>
        </p:spPr>
      </p:pic>
      <p:pic>
        <p:nvPicPr>
          <p:cNvPr id="5" name="Picture 4"/>
          <p:cNvPicPr>
            <a:picLocks noChangeAspect="1"/>
          </p:cNvPicPr>
          <p:nvPr/>
        </p:nvPicPr>
        <p:blipFill>
          <a:blip r:embed="rId2"/>
          <a:stretch>
            <a:fillRect/>
          </a:stretch>
        </p:blipFill>
        <p:spPr>
          <a:xfrm>
            <a:off x="4930139" y="4001294"/>
            <a:ext cx="2842456" cy="2816568"/>
          </a:xfrm>
          <a:prstGeom prst="rect">
            <a:avLst/>
          </a:prstGeom>
        </p:spPr>
      </p:pic>
      <p:sp>
        <p:nvSpPr>
          <p:cNvPr id="6" name="Rectangle 5"/>
          <p:cNvSpPr/>
          <p:nvPr/>
        </p:nvSpPr>
        <p:spPr>
          <a:xfrm>
            <a:off x="937846" y="4318176"/>
            <a:ext cx="6096000" cy="1292662"/>
          </a:xfrm>
          <a:prstGeom prst="rect">
            <a:avLst/>
          </a:prstGeom>
        </p:spPr>
        <p:txBody>
          <a:bodyPr>
            <a:spAutoFit/>
          </a:bodyPr>
          <a:lstStyle/>
          <a:p>
            <a:r>
              <a:rPr lang="ar-JO" sz="2400" b="1" u="sng" dirty="0"/>
              <a:t>2</a:t>
            </a:r>
            <a:r>
              <a:rPr lang="en-US" sz="2400" b="1" u="sng" dirty="0"/>
              <a:t>. This man is bitten by:</a:t>
            </a:r>
            <a:endParaRPr lang="en-US" sz="2400" b="1" u="sng" dirty="0"/>
          </a:p>
          <a:p>
            <a:r>
              <a:rPr lang="en-US" dirty="0"/>
              <a:t>A- viper snake</a:t>
            </a:r>
            <a:endParaRPr lang="en-US" dirty="0"/>
          </a:p>
          <a:p>
            <a:r>
              <a:rPr lang="en-US" b="1" dirty="0">
                <a:solidFill>
                  <a:srgbClr val="FF0000"/>
                </a:solidFill>
              </a:rPr>
              <a:t>B- elapid snake</a:t>
            </a:r>
            <a:endParaRPr lang="en-US" b="1" dirty="0">
              <a:solidFill>
                <a:srgbClr val="FF0000"/>
              </a:solidFill>
            </a:endParaRPr>
          </a:p>
          <a:p>
            <a:r>
              <a:rPr lang="en-US" dirty="0"/>
              <a:t>c- this effect is </a:t>
            </a:r>
            <a:r>
              <a:rPr lang="en-US" dirty="0" err="1"/>
              <a:t>vasculotoxic</a:t>
            </a:r>
            <a:endParaRPr lang="en-US" dirty="0"/>
          </a:p>
        </p:txBody>
      </p:sp>
      <p:sp>
        <p:nvSpPr>
          <p:cNvPr id="7" name="Rectangle 6"/>
          <p:cNvSpPr/>
          <p:nvPr/>
        </p:nvSpPr>
        <p:spPr>
          <a:xfrm>
            <a:off x="666541" y="610449"/>
            <a:ext cx="6096000" cy="1754326"/>
          </a:xfrm>
          <a:prstGeom prst="rect">
            <a:avLst/>
          </a:prstGeom>
        </p:spPr>
        <p:txBody>
          <a:bodyPr>
            <a:spAutoFit/>
          </a:bodyPr>
          <a:lstStyle/>
          <a:p>
            <a:r>
              <a:rPr lang="ar-JO" b="1" dirty="0"/>
              <a:t>1</a:t>
            </a:r>
            <a:r>
              <a:rPr lang="en-US" b="1" dirty="0"/>
              <a:t>. Which of the following poisons cause this pattern of hypostasis </a:t>
            </a:r>
            <a:endParaRPr lang="en-US" b="1" dirty="0"/>
          </a:p>
          <a:p>
            <a:r>
              <a:rPr lang="en-US" dirty="0"/>
              <a:t>A- CO only</a:t>
            </a:r>
            <a:endParaRPr lang="en-US" dirty="0"/>
          </a:p>
          <a:p>
            <a:r>
              <a:rPr lang="en-US" dirty="0"/>
              <a:t>B- HCN only</a:t>
            </a:r>
            <a:endParaRPr lang="en-US" dirty="0"/>
          </a:p>
          <a:p>
            <a:r>
              <a:rPr lang="en-US" b="1" dirty="0">
                <a:solidFill>
                  <a:srgbClr val="FF0000"/>
                </a:solidFill>
              </a:rPr>
              <a:t>C- HCN + CO</a:t>
            </a:r>
            <a:endParaRPr lang="en-US" b="1" dirty="0">
              <a:solidFill>
                <a:srgbClr val="FF0000"/>
              </a:solidFill>
            </a:endParaRPr>
          </a:p>
          <a:p>
            <a:r>
              <a:rPr lang="en-US" dirty="0"/>
              <a:t>D- CO + HCN + Met-hemoglobin producers</a:t>
            </a:r>
            <a:endParaRPr lang="en-US" dirty="0"/>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2708" y="411982"/>
            <a:ext cx="10791092" cy="5764981"/>
          </a:xfrm>
        </p:spPr>
        <p:txBody>
          <a:bodyPr>
            <a:normAutofit fontScale="85000" lnSpcReduction="20000"/>
          </a:bodyPr>
          <a:lstStyle/>
          <a:p>
            <a:pPr marL="0" indent="0">
              <a:buNone/>
            </a:pPr>
            <a:r>
              <a:rPr lang="ar-JO" sz="3600" b="1" u="sng" dirty="0"/>
              <a:t>3</a:t>
            </a:r>
            <a:r>
              <a:rPr lang="en-US" sz="3600" b="1" u="sng" dirty="0"/>
              <a:t>. Regarding Scorpion </a:t>
            </a:r>
            <a:r>
              <a:rPr lang="en-US" sz="3600" b="1" u="sng" dirty="0" err="1"/>
              <a:t>antivenom</a:t>
            </a:r>
            <a:endParaRPr lang="en-US" sz="3600" b="1" u="sng" dirty="0"/>
          </a:p>
          <a:p>
            <a:pPr marL="0" indent="0">
              <a:buNone/>
            </a:pPr>
            <a:r>
              <a:rPr lang="en-US" b="1" dirty="0">
                <a:solidFill>
                  <a:srgbClr val="FF0000"/>
                </a:solidFill>
              </a:rPr>
              <a:t>A-Given in local and systemic manifestations </a:t>
            </a:r>
            <a:endParaRPr lang="en-US" b="1" dirty="0">
              <a:solidFill>
                <a:srgbClr val="FF0000"/>
              </a:solidFill>
            </a:endParaRPr>
          </a:p>
          <a:p>
            <a:pPr marL="0" indent="0">
              <a:buNone/>
            </a:pPr>
            <a:r>
              <a:rPr lang="en-US" dirty="0"/>
              <a:t>B- given only in life </a:t>
            </a:r>
            <a:r>
              <a:rPr lang="en-US" dirty="0" err="1"/>
              <a:t>threatining</a:t>
            </a:r>
            <a:r>
              <a:rPr lang="en-US" dirty="0"/>
              <a:t> manifestation</a:t>
            </a:r>
            <a:endParaRPr lang="en-US" dirty="0"/>
          </a:p>
          <a:p>
            <a:pPr marL="0" indent="0">
              <a:buNone/>
            </a:pPr>
            <a:endParaRPr lang="en-US" dirty="0"/>
          </a:p>
          <a:p>
            <a:pPr marL="0" indent="0">
              <a:buNone/>
            </a:pPr>
            <a:r>
              <a:rPr lang="ar-JO" sz="3600" b="1" u="sng" dirty="0"/>
              <a:t>4</a:t>
            </a:r>
            <a:r>
              <a:rPr lang="en-US" sz="3600" b="1" u="sng" dirty="0"/>
              <a:t>. gut dialysis </a:t>
            </a:r>
            <a:r>
              <a:rPr lang="en-GB" sz="3600" b="1" u="sng" dirty="0"/>
              <a:t>is:</a:t>
            </a:r>
            <a:endParaRPr lang="en-GB" sz="3600" b="1" u="sng" dirty="0"/>
          </a:p>
          <a:p>
            <a:pPr marL="0" indent="0">
              <a:buNone/>
            </a:pPr>
            <a:r>
              <a:rPr lang="en-US" b="1" dirty="0">
                <a:solidFill>
                  <a:srgbClr val="FF0000"/>
                </a:solidFill>
              </a:rPr>
              <a:t>A-Repeated doses of activated charcoal</a:t>
            </a:r>
            <a:endParaRPr lang="en-US" b="1" dirty="0">
              <a:solidFill>
                <a:srgbClr val="FF0000"/>
              </a:solidFill>
            </a:endParaRPr>
          </a:p>
          <a:p>
            <a:pPr marL="0" indent="0">
              <a:buNone/>
            </a:pPr>
            <a:r>
              <a:rPr lang="en-US" dirty="0"/>
              <a:t>B- same as hemodialysis</a:t>
            </a:r>
            <a:endParaRPr lang="en-US" dirty="0"/>
          </a:p>
          <a:p>
            <a:pPr marL="0" indent="0">
              <a:buNone/>
            </a:pPr>
            <a:r>
              <a:rPr lang="en-US" dirty="0"/>
              <a:t>C- emesis + gastric lavage </a:t>
            </a:r>
            <a:endParaRPr lang="ar-JO" dirty="0"/>
          </a:p>
          <a:p>
            <a:pPr marL="0" indent="0">
              <a:buNone/>
            </a:pPr>
            <a:endParaRPr lang="en-US" dirty="0"/>
          </a:p>
          <a:p>
            <a:r>
              <a:rPr lang="ar-JO" sz="3000" b="1" u="sng" dirty="0"/>
              <a:t>5</a:t>
            </a:r>
            <a:r>
              <a:rPr lang="en-US" sz="3000" b="1" u="sng" dirty="0"/>
              <a:t>. which of the following is true about methanol</a:t>
            </a:r>
            <a:endParaRPr lang="en-US" sz="3000" b="1" u="sng" dirty="0"/>
          </a:p>
          <a:p>
            <a:pPr marL="0" indent="0">
              <a:buNone/>
            </a:pPr>
            <a:r>
              <a:rPr lang="en-US" dirty="0"/>
              <a:t>A- ethanol is antidote</a:t>
            </a:r>
            <a:endParaRPr lang="en-US" dirty="0"/>
          </a:p>
          <a:p>
            <a:pPr marL="0" indent="0">
              <a:buNone/>
            </a:pPr>
            <a:r>
              <a:rPr lang="en-US" dirty="0"/>
              <a:t>B- 4MP is antidote</a:t>
            </a:r>
            <a:endParaRPr lang="en-US" dirty="0"/>
          </a:p>
          <a:p>
            <a:pPr marL="0" indent="0">
              <a:buNone/>
            </a:pPr>
            <a:r>
              <a:rPr lang="en-US" dirty="0"/>
              <a:t>C- main toxic effects are mediated via metabolites</a:t>
            </a:r>
            <a:endParaRPr lang="en-US" dirty="0"/>
          </a:p>
          <a:p>
            <a:pPr marL="0" indent="0">
              <a:buNone/>
            </a:pPr>
            <a:r>
              <a:rPr lang="en-US" b="1" dirty="0">
                <a:solidFill>
                  <a:srgbClr val="FF0000"/>
                </a:solidFill>
              </a:rPr>
              <a:t>D- all of the above</a:t>
            </a:r>
            <a:endParaRPr lang="en-US" b="1" dirty="0">
              <a:solidFill>
                <a:srgbClr val="FF0000"/>
              </a:solidFill>
            </a:endParaRPr>
          </a:p>
          <a:p>
            <a:endParaRPr lang="en-US" dirty="0"/>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ar-JO" sz="3000" b="1" u="sng" dirty="0"/>
              <a:t>6</a:t>
            </a:r>
            <a:r>
              <a:rPr lang="en-US" sz="3000" b="1" u="sng" dirty="0"/>
              <a:t>. One of the following is true:</a:t>
            </a:r>
            <a:endParaRPr lang="en-US" sz="3000" b="1" u="sng" dirty="0"/>
          </a:p>
          <a:p>
            <a:pPr marL="0" indent="0">
              <a:buNone/>
            </a:pPr>
            <a:r>
              <a:rPr lang="en-US" b="1" dirty="0">
                <a:solidFill>
                  <a:srgbClr val="FF0000"/>
                </a:solidFill>
              </a:rPr>
              <a:t>A-</a:t>
            </a:r>
            <a:r>
              <a:rPr lang="en-US" b="1" dirty="0" err="1">
                <a:solidFill>
                  <a:srgbClr val="FF0000"/>
                </a:solidFill>
              </a:rPr>
              <a:t>Pralidoxome</a:t>
            </a:r>
            <a:r>
              <a:rPr lang="en-US" b="1" dirty="0">
                <a:solidFill>
                  <a:srgbClr val="FF0000"/>
                </a:solidFill>
              </a:rPr>
              <a:t> is effective when given early</a:t>
            </a:r>
            <a:endParaRPr lang="en-US" b="1" dirty="0">
              <a:solidFill>
                <a:srgbClr val="FF0000"/>
              </a:solidFill>
            </a:endParaRPr>
          </a:p>
          <a:p>
            <a:pPr marL="0" indent="0">
              <a:buNone/>
            </a:pPr>
            <a:r>
              <a:rPr lang="en-US" dirty="0"/>
              <a:t>B-</a:t>
            </a:r>
            <a:r>
              <a:rPr lang="en-US" dirty="0" err="1"/>
              <a:t>parlidoxime</a:t>
            </a:r>
            <a:r>
              <a:rPr lang="en-US" dirty="0"/>
              <a:t> is given for </a:t>
            </a:r>
            <a:r>
              <a:rPr lang="en-US" dirty="0" err="1"/>
              <a:t>carbamates</a:t>
            </a:r>
            <a:r>
              <a:rPr lang="en-US" dirty="0"/>
              <a:t> </a:t>
            </a:r>
            <a:endParaRPr lang="en-US" dirty="0"/>
          </a:p>
          <a:p>
            <a:pPr marL="0" indent="0">
              <a:buNone/>
            </a:pPr>
            <a:r>
              <a:rPr lang="en-US" dirty="0"/>
              <a:t>C- </a:t>
            </a:r>
            <a:r>
              <a:rPr lang="en-US" dirty="0" err="1"/>
              <a:t>opi</a:t>
            </a:r>
            <a:r>
              <a:rPr lang="en-US" dirty="0"/>
              <a:t> causes reversible inhibition of CHE</a:t>
            </a:r>
            <a:endParaRPr lang="en-US" dirty="0"/>
          </a:p>
          <a:p>
            <a:pPr marL="0" indent="0">
              <a:buNone/>
            </a:pPr>
            <a:r>
              <a:rPr lang="en-US" sz="3000" b="1" u="sng" dirty="0"/>
              <a:t>7. One of the following is true </a:t>
            </a:r>
            <a:endParaRPr lang="en-US" sz="3000" b="1" u="sng" dirty="0"/>
          </a:p>
          <a:p>
            <a:pPr marL="0" indent="0">
              <a:buNone/>
            </a:pPr>
            <a:r>
              <a:rPr lang="en-US" dirty="0"/>
              <a:t>A- NAC competes with </a:t>
            </a:r>
            <a:r>
              <a:rPr lang="en-US" dirty="0" err="1"/>
              <a:t>paracetmol</a:t>
            </a:r>
            <a:r>
              <a:rPr lang="en-US" dirty="0"/>
              <a:t> in enzymes binding sites </a:t>
            </a:r>
            <a:endParaRPr lang="en-US" dirty="0"/>
          </a:p>
          <a:p>
            <a:pPr marL="0" indent="0">
              <a:buNone/>
            </a:pPr>
            <a:r>
              <a:rPr lang="en-US" b="1" dirty="0">
                <a:solidFill>
                  <a:srgbClr val="FF0000"/>
                </a:solidFill>
              </a:rPr>
              <a:t>B- NAC is given orally and IV </a:t>
            </a:r>
            <a:endParaRPr lang="en-US" b="1" dirty="0">
              <a:solidFill>
                <a:srgbClr val="FF0000"/>
              </a:solidFill>
            </a:endParaRPr>
          </a:p>
          <a:p>
            <a:pPr marL="0" indent="0">
              <a:buNone/>
            </a:pPr>
            <a:r>
              <a:rPr lang="en-US" dirty="0"/>
              <a:t>C-NAC stops the production of </a:t>
            </a:r>
            <a:r>
              <a:rPr lang="en-US" dirty="0" err="1"/>
              <a:t>Paractemol</a:t>
            </a:r>
            <a:r>
              <a:rPr lang="en-US" dirty="0"/>
              <a:t> metabolites</a:t>
            </a:r>
            <a:endParaRPr lang="en-US" dirty="0"/>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Mcq</a:t>
            </a:r>
            <a:r>
              <a:rPr lang="en-US" dirty="0"/>
              <a:t> :</a:t>
            </a:r>
            <a:r>
              <a:rPr lang="ar-JO" sz="2000" dirty="0"/>
              <a:t>الباقي بس ناسيه صيغة السؤال كامل</a:t>
            </a:r>
            <a:r>
              <a:rPr lang="ar-JO" dirty="0"/>
              <a:t>  </a:t>
            </a:r>
            <a:endParaRPr lang="en-US" dirty="0"/>
          </a:p>
        </p:txBody>
      </p:sp>
      <p:sp>
        <p:nvSpPr>
          <p:cNvPr id="3" name="Content Placeholder 2"/>
          <p:cNvSpPr>
            <a:spLocks noGrp="1"/>
          </p:cNvSpPr>
          <p:nvPr>
            <p:ph idx="1"/>
          </p:nvPr>
        </p:nvSpPr>
        <p:spPr/>
        <p:txBody>
          <a:bodyPr/>
          <a:lstStyle/>
          <a:p>
            <a:r>
              <a:rPr lang="en-US" dirty="0"/>
              <a:t>-N </a:t>
            </a:r>
            <a:r>
              <a:rPr lang="en-US" dirty="0" err="1"/>
              <a:t>aceytl</a:t>
            </a:r>
            <a:r>
              <a:rPr lang="en-US" dirty="0"/>
              <a:t> </a:t>
            </a:r>
            <a:r>
              <a:rPr lang="en-US" dirty="0" err="1"/>
              <a:t>cystiene</a:t>
            </a:r>
            <a:r>
              <a:rPr lang="en-US" dirty="0"/>
              <a:t> IV and oral </a:t>
            </a:r>
            <a:endParaRPr lang="en-US" dirty="0"/>
          </a:p>
          <a:p>
            <a:r>
              <a:rPr lang="en-US" dirty="0"/>
              <a:t>-One is not </a:t>
            </a:r>
            <a:r>
              <a:rPr lang="en-US" dirty="0" err="1"/>
              <a:t>Not</a:t>
            </a:r>
            <a:r>
              <a:rPr lang="en-US" dirty="0"/>
              <a:t> caused by scorpion sting :</a:t>
            </a:r>
            <a:endParaRPr lang="en-US" dirty="0"/>
          </a:p>
          <a:p>
            <a:r>
              <a:rPr lang="en-US" dirty="0"/>
              <a:t> a)vomiting b)myocarditis c)priapism d)ptosis e) hyperpyrexia</a:t>
            </a:r>
            <a:endParaRPr lang="en-US" dirty="0"/>
          </a:p>
          <a:p>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838200" y="365125"/>
            <a:ext cx="10515600" cy="5906531"/>
          </a:xfrm>
        </p:spPr>
        <p:txBody>
          <a:bodyPr/>
          <a:lstStyle/>
          <a:p>
            <a:r>
              <a:rPr lang="en-US" dirty="0"/>
              <a:t>One  of the following is true about abortification drugs </a:t>
            </a:r>
            <a:br>
              <a:rPr lang="en-US" dirty="0"/>
            </a:br>
            <a:r>
              <a:rPr lang="en-US" dirty="0"/>
              <a:t>الجواب  induce abortion with in 9 </a:t>
            </a:r>
            <a:r>
              <a:rPr lang="en-US" b="1" dirty="0">
                <a:solidFill>
                  <a:srgbClr val="FF0000"/>
                </a:solidFill>
              </a:rPr>
              <a:t>weeks</a:t>
            </a:r>
            <a:r>
              <a:rPr lang="en-US" dirty="0"/>
              <a:t> </a:t>
            </a:r>
            <a:endParaRPr lang="ar-AE" dirty="0"/>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1"/>
          <a:stretch>
            <a:fillRect/>
          </a:stretch>
        </p:blipFill>
        <p:spPr>
          <a:xfrm>
            <a:off x="7906313" y="1785432"/>
            <a:ext cx="3915638" cy="4351338"/>
          </a:xfrm>
          <a:prstGeom prst="rect">
            <a:avLst/>
          </a:prstGeom>
        </p:spPr>
      </p:pic>
      <p:sp>
        <p:nvSpPr>
          <p:cNvPr id="5" name="TextBox 4"/>
          <p:cNvSpPr txBox="1"/>
          <p:nvPr/>
        </p:nvSpPr>
        <p:spPr>
          <a:xfrm>
            <a:off x="944545" y="2150347"/>
            <a:ext cx="4501662" cy="2585323"/>
          </a:xfrm>
          <a:prstGeom prst="rect">
            <a:avLst/>
          </a:prstGeom>
          <a:noFill/>
        </p:spPr>
        <p:txBody>
          <a:bodyPr wrap="square" rtlCol="0">
            <a:spAutoFit/>
          </a:bodyPr>
          <a:lstStyle/>
          <a:p>
            <a:r>
              <a:rPr lang="en-US" dirty="0"/>
              <a:t>(the doctor) gives a wrong explanation about the picture Example : This wound is from a rifled weapon.</a:t>
            </a:r>
            <a:endParaRPr lang="en-US" dirty="0"/>
          </a:p>
          <a:p>
            <a:r>
              <a:rPr lang="en-US" dirty="0"/>
              <a:t>and ask you </a:t>
            </a:r>
            <a:endParaRPr lang="en-US" dirty="0"/>
          </a:p>
          <a:p>
            <a:r>
              <a:rPr lang="en-US" dirty="0"/>
              <a:t>Do you agree with the type of weapon ?</a:t>
            </a:r>
            <a:endParaRPr lang="en-US" dirty="0"/>
          </a:p>
          <a:p>
            <a:r>
              <a:rPr lang="en-US" dirty="0"/>
              <a:t>How did you Know?</a:t>
            </a:r>
            <a:endParaRPr lang="en-US" dirty="0"/>
          </a:p>
          <a:p>
            <a:r>
              <a:rPr lang="en-US" dirty="0"/>
              <a:t>What range ? </a:t>
            </a:r>
            <a:endParaRPr lang="en-US" dirty="0"/>
          </a:p>
          <a:p>
            <a:r>
              <a:rPr lang="ar-JO" dirty="0"/>
              <a:t>تقريبا السؤال بنفس معنى هاذ ,ادرسو الموضوع منيح عشان حكولنا مش حيجي عليه واجا </a:t>
            </a:r>
            <a:endParaRPr lang="en-US" dirty="0"/>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X RAY of female </a:t>
            </a:r>
            <a:endParaRPr lang="en-US" dirty="0"/>
          </a:p>
          <a:p>
            <a:r>
              <a:rPr lang="en-US" dirty="0"/>
              <a:t> Can she give a consent? And why ?</a:t>
            </a:r>
            <a:endParaRPr lang="en-US" dirty="0"/>
          </a:p>
          <a:p>
            <a:endParaRPr lang="en-US" dirty="0"/>
          </a:p>
        </p:txBody>
      </p:sp>
      <p:pic>
        <p:nvPicPr>
          <p:cNvPr id="6" name="Picture 5"/>
          <p:cNvPicPr>
            <a:picLocks noChangeAspect="1"/>
          </p:cNvPicPr>
          <p:nvPr/>
        </p:nvPicPr>
        <p:blipFill>
          <a:blip r:embed="rId1"/>
          <a:stretch>
            <a:fillRect/>
          </a:stretch>
        </p:blipFill>
        <p:spPr>
          <a:xfrm>
            <a:off x="6418790" y="2491991"/>
            <a:ext cx="5588154" cy="4075738"/>
          </a:xfrm>
          <a:prstGeom prst="rect">
            <a:avLst/>
          </a:prstGeom>
        </p:spPr>
      </p:pic>
      <p:sp>
        <p:nvSpPr>
          <p:cNvPr id="7" name="Rectangle 6"/>
          <p:cNvSpPr/>
          <p:nvPr/>
        </p:nvSpPr>
        <p:spPr>
          <a:xfrm>
            <a:off x="185056" y="4206694"/>
            <a:ext cx="6096000" cy="646331"/>
          </a:xfrm>
          <a:prstGeom prst="rect">
            <a:avLst/>
          </a:prstGeom>
        </p:spPr>
        <p:txBody>
          <a:bodyPr>
            <a:spAutoFit/>
          </a:bodyPr>
          <a:lstStyle/>
          <a:p>
            <a:r>
              <a:rPr lang="en-US" b="1" dirty="0">
                <a:solidFill>
                  <a:srgbClr val="FF0000"/>
                </a:solidFill>
              </a:rPr>
              <a:t>No , Because of presence of growth palate in metacarpals  so she is younger than 16 years old</a:t>
            </a:r>
            <a:r>
              <a:rPr lang="ar-JO" b="1" dirty="0">
                <a:solidFill>
                  <a:srgbClr val="FF0000"/>
                </a:solidFill>
              </a:rPr>
              <a:t> </a:t>
            </a:r>
            <a:r>
              <a:rPr lang="en-US" b="1" dirty="0">
                <a:solidFill>
                  <a:srgbClr val="FF0000"/>
                </a:solidFill>
              </a:rPr>
              <a:t> </a:t>
            </a:r>
            <a:endParaRPr lang="en-US" b="1" dirty="0">
              <a:solidFill>
                <a:srgbClr val="FF0000"/>
              </a:solidFill>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Box 3"/>
          <p:cNvSpPr txBox="1"/>
          <p:nvPr/>
        </p:nvSpPr>
        <p:spPr>
          <a:xfrm>
            <a:off x="0" y="264595"/>
            <a:ext cx="12192000" cy="1938992"/>
          </a:xfrm>
          <a:prstGeom prst="rect">
            <a:avLst/>
          </a:prstGeom>
          <a:solidFill>
            <a:schemeClr val="accent3"/>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5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Wareed</a:t>
            </a:r>
            <a:r>
              <a:rPr kumimoji="0" lang="en-US" sz="35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forensic &amp; toxicology exams</a:t>
            </a:r>
            <a:endParaRPr kumimoji="0" lang="en-US" sz="35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lang="ar-JO" sz="3500" b="1" dirty="0">
                <a:solidFill>
                  <a:prstClr val="white"/>
                </a:solidFill>
                <a:latin typeface="Arial" panose="020B0604020202020204" pitchFamily="34" charset="0"/>
                <a:cs typeface="Arial" panose="020B0604020202020204" pitchFamily="34" charset="0"/>
              </a:rPr>
              <a:t>6</a:t>
            </a:r>
            <a:r>
              <a:rPr kumimoji="0" lang="en-US" sz="35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exam</a:t>
            </a:r>
            <a:r>
              <a:rPr lang="en-US" sz="3500" b="1" dirty="0">
                <a:solidFill>
                  <a:prstClr val="white"/>
                </a:solidFill>
                <a:latin typeface="Arial" panose="020B0604020202020204" pitchFamily="34" charset="0"/>
                <a:cs typeface="Arial" panose="020B0604020202020204" pitchFamily="34" charset="0"/>
              </a:rPr>
              <a:t>s</a:t>
            </a:r>
            <a:endParaRPr kumimoji="0" lang="en-US" sz="35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lang="en-US" sz="4800" b="1" dirty="0">
                <a:solidFill>
                  <a:prstClr val="white"/>
                </a:solidFill>
                <a:latin typeface="Arial" panose="020B0604020202020204" pitchFamily="34" charset="0"/>
                <a:cs typeface="Arial" panose="020B0604020202020204" pitchFamily="34" charset="0"/>
              </a:rPr>
              <a:t>2</a:t>
            </a:r>
            <a:r>
              <a:rPr lang="en-US" sz="4800" b="1" baseline="30000" dirty="0">
                <a:solidFill>
                  <a:prstClr val="white"/>
                </a:solidFill>
                <a:latin typeface="Arial" panose="020B0604020202020204" pitchFamily="34" charset="0"/>
                <a:cs typeface="Arial" panose="020B0604020202020204" pitchFamily="34" charset="0"/>
              </a:rPr>
              <a:t>ND  </a:t>
            </a:r>
            <a:r>
              <a:rPr lang="en-US" sz="5000" b="1" baseline="30000" dirty="0">
                <a:solidFill>
                  <a:prstClr val="white"/>
                </a:solidFill>
                <a:latin typeface="Arial" panose="020B0604020202020204" pitchFamily="34" charset="0"/>
                <a:cs typeface="Arial" panose="020B0604020202020204" pitchFamily="34" charset="0"/>
              </a:rPr>
              <a:t>semester</a:t>
            </a:r>
            <a:endParaRPr kumimoji="0" lang="en-US" sz="5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Rectangle 4"/>
          <p:cNvSpPr/>
          <p:nvPr/>
        </p:nvSpPr>
        <p:spPr>
          <a:xfrm>
            <a:off x="0" y="3280469"/>
            <a:ext cx="12192000" cy="2989629"/>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000" b="1" i="0" u="none" strike="noStrike" kern="1200" cap="none" spc="0" normalizeH="0" baseline="0" noProof="0" dirty="0">
                <a:ln>
                  <a:noFill/>
                </a:ln>
                <a:solidFill>
                  <a:prstClr val="white"/>
                </a:solidFill>
                <a:effectLst/>
                <a:uLnTx/>
                <a:uFillTx/>
                <a:latin typeface="Calibri" panose="020F0502020204030204"/>
                <a:ea typeface="+mn-ea"/>
                <a:cs typeface="+mn-cs"/>
              </a:rPr>
              <a:t>Group B – </a:t>
            </a:r>
            <a:r>
              <a:rPr kumimoji="0" lang="en-US" sz="5000" b="1" i="0" u="none" strike="noStrike" kern="1200" cap="none" spc="0" normalizeH="0" baseline="0" noProof="0" dirty="0" err="1">
                <a:ln>
                  <a:noFill/>
                </a:ln>
                <a:solidFill>
                  <a:prstClr val="white"/>
                </a:solidFill>
                <a:effectLst/>
                <a:uLnTx/>
                <a:uFillTx/>
                <a:latin typeface="Calibri" panose="020F0502020204030204"/>
                <a:ea typeface="+mn-ea"/>
                <a:cs typeface="+mn-cs"/>
              </a:rPr>
              <a:t>Wareed</a:t>
            </a:r>
            <a:r>
              <a:rPr kumimoji="0" lang="en-US" sz="5000" b="1"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en-US" sz="50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prstClr val="white">
                    <a:lumMod val="95000"/>
                  </a:prstClr>
                </a:solidFill>
                <a:effectLst/>
                <a:uLnTx/>
                <a:uFillTx/>
                <a:latin typeface="Gill Sans MT" panose="020B0502020104020203" pitchFamily="34" charset="0"/>
                <a:ea typeface="+mn-ea"/>
                <a:cs typeface="Gill Sans MT" panose="020B0502020104020203" pitchFamily="34" charset="0"/>
                <a:sym typeface="+mn-ea"/>
              </a:rPr>
              <a:t> </a:t>
            </a:r>
            <a:endParaRPr kumimoji="0" lang="en-US" sz="4000" b="1" i="0" u="none" strike="noStrike" kern="1200" cap="none" spc="0" normalizeH="0" baseline="0" noProof="0" dirty="0">
              <a:ln>
                <a:noFill/>
              </a:ln>
              <a:solidFill>
                <a:prstClr val="white">
                  <a:lumMod val="95000"/>
                </a:prstClr>
              </a:solidFill>
              <a:effectLst/>
              <a:uLnTx/>
              <a:uFillTx/>
              <a:latin typeface="Gill Sans MT" panose="020B0502020104020203" pitchFamily="34" charset="0"/>
              <a:ea typeface="+mn-ea"/>
              <a:cs typeface="Gill Sans MT" panose="020B05020201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prstClr val="white">
                    <a:lumMod val="95000"/>
                  </a:prstClr>
                </a:solidFill>
                <a:effectLst/>
                <a:uLnTx/>
                <a:uFillTx/>
                <a:latin typeface="Gill Sans MT" panose="020B0502020104020203" pitchFamily="34" charset="0"/>
                <a:ea typeface="+mn-ea"/>
                <a:cs typeface="Gill Sans MT" panose="020B0502020104020203" pitchFamily="34" charset="0"/>
                <a:sym typeface="+mn-ea"/>
              </a:rPr>
              <a:t>Done by : </a:t>
            </a:r>
            <a:endParaRPr kumimoji="0" lang="en-US" sz="4000" b="1" i="0" u="none" strike="noStrike" kern="1200" cap="none" spc="0" normalizeH="0" baseline="0" noProof="0" dirty="0">
              <a:ln>
                <a:noFill/>
              </a:ln>
              <a:solidFill>
                <a:prstClr val="white">
                  <a:lumMod val="95000"/>
                </a:prstClr>
              </a:solidFill>
              <a:effectLst/>
              <a:uLnTx/>
              <a:uFillTx/>
              <a:latin typeface="Gill Sans MT" panose="020B0502020104020203" pitchFamily="34" charset="0"/>
              <a:ea typeface="+mn-ea"/>
              <a:cs typeface="Gill Sans MT" panose="020B0502020104020203" pitchFamily="34" charset="0"/>
              <a:sym typeface="+mn-ea"/>
            </a:endParaRPr>
          </a:p>
          <a:p>
            <a:pPr marL="0" marR="0" lvl="0" indent="0" algn="ctr" defTabSz="914400" rtl="0" eaLnBrk="1" fontAlgn="auto" latinLnBrk="0" hangingPunct="1">
              <a:lnSpc>
                <a:spcPct val="100000"/>
              </a:lnSpc>
              <a:spcBef>
                <a:spcPts val="0"/>
              </a:spcBef>
              <a:spcAft>
                <a:spcPts val="0"/>
              </a:spcAft>
              <a:buClrTx/>
              <a:buSzTx/>
              <a:buFontTx/>
              <a:buNone/>
              <a:defRPr/>
            </a:pPr>
            <a:r>
              <a:rPr lang="en-US" sz="4800" b="1" dirty="0">
                <a:solidFill>
                  <a:schemeClr val="bg1"/>
                </a:solidFill>
              </a:rPr>
              <a:t>Alaa  </a:t>
            </a:r>
            <a:r>
              <a:rPr lang="en-US" sz="4800" b="1" dirty="0" err="1">
                <a:solidFill>
                  <a:schemeClr val="bg1"/>
                </a:solidFill>
              </a:rPr>
              <a:t>Alqarawneh</a:t>
            </a:r>
            <a:endParaRPr kumimoji="0" lang="en-US" sz="4000" b="1" i="0" u="none" strike="noStrike" kern="1200" cap="none" spc="0" normalizeH="0" baseline="0" noProof="0" dirty="0">
              <a:ln>
                <a:noFill/>
              </a:ln>
              <a:solidFill>
                <a:schemeClr val="bg1"/>
              </a:solidFill>
              <a:effectLst/>
              <a:uLnTx/>
              <a:uFillTx/>
              <a:latin typeface="Gill Sans MT" panose="020B0502020104020203" pitchFamily="34" charset="0"/>
              <a:ea typeface="+mn-ea"/>
              <a:cs typeface="Gill Sans MT" panose="020B0502020104020203" pitchFamily="34" charset="0"/>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633483" y="-13002"/>
            <a:ext cx="10515600" cy="1325563"/>
          </a:xfrm>
        </p:spPr>
        <p:txBody>
          <a:bodyPr/>
          <a:lstStyle/>
          <a:p>
            <a:r>
              <a:rPr lang="en-US" dirty="0"/>
              <a:t>Write  a wound report .</a:t>
            </a:r>
            <a:endParaRPr lang="ar-JO" dirty="0"/>
          </a:p>
        </p:txBody>
      </p:sp>
      <p:sp>
        <p:nvSpPr>
          <p:cNvPr id="3" name="عنصر نائب للمحتوى 2"/>
          <p:cNvSpPr>
            <a:spLocks noGrp="1"/>
          </p:cNvSpPr>
          <p:nvPr>
            <p:ph idx="1"/>
          </p:nvPr>
        </p:nvSpPr>
        <p:spPr/>
        <p:txBody>
          <a:bodyPr/>
          <a:lstStyle/>
          <a:p>
            <a:r>
              <a:rPr lang="en-US" dirty="0" err="1"/>
              <a:t>dj</a:t>
            </a:r>
            <a:endParaRPr lang="ar-JO" dirty="0"/>
          </a:p>
        </p:txBody>
      </p:sp>
      <p:pic>
        <p:nvPicPr>
          <p:cNvPr id="1026" name="Picture 2" descr="فتح الصورة"/>
          <p:cNvPicPr>
            <a:picLocks noChangeAspect="1" noChangeArrowheads="1"/>
          </p:cNvPicPr>
          <p:nvPr/>
        </p:nvPicPr>
        <p:blipFill>
          <a:blip r:embed="rId1" cstate="print"/>
          <a:srcRect/>
          <a:stretch>
            <a:fillRect/>
          </a:stretch>
        </p:blipFill>
        <p:spPr bwMode="auto">
          <a:xfrm>
            <a:off x="0" y="1312561"/>
            <a:ext cx="6408712" cy="4464496"/>
          </a:xfrm>
          <a:prstGeom prst="rect">
            <a:avLst/>
          </a:prstGeom>
          <a:noFill/>
        </p:spPr>
      </p:pic>
      <p:sp>
        <p:nvSpPr>
          <p:cNvPr id="5" name="Google Shape;63;p14"/>
          <p:cNvSpPr txBox="1"/>
          <p:nvPr/>
        </p:nvSpPr>
        <p:spPr>
          <a:xfrm>
            <a:off x="6408713" y="-13002"/>
            <a:ext cx="5783288" cy="7016304"/>
          </a:xfrm>
          <a:prstGeom prst="rect">
            <a:avLst/>
          </a:prstGeom>
          <a:noFill/>
          <a:ln>
            <a:noFill/>
          </a:ln>
        </p:spPr>
        <p:txBody>
          <a:bodyPr spcFirstLastPara="1" wrap="square" lIns="121900" tIns="121900" rIns="121900" bIns="121900" anchor="t" anchorCtr="0">
            <a:spAutoFit/>
          </a:bodyPr>
          <a:lstStyle/>
          <a:p>
            <a:pPr algn="r"/>
            <a:r>
              <a:rPr lang="ar-JO" sz="2935" dirty="0"/>
              <a:t>-</a:t>
            </a:r>
            <a:r>
              <a:rPr lang="en-US" sz="2935" dirty="0"/>
              <a:t>جرح رضي</a:t>
            </a:r>
            <a:r>
              <a:rPr lang="ar-JO" sz="2935" dirty="0"/>
              <a:t>،</a:t>
            </a:r>
            <a:r>
              <a:rPr lang="en-US" sz="2935" dirty="0"/>
              <a:t> في فروة الراس</a:t>
            </a:r>
            <a:r>
              <a:rPr lang="ar-JO" sz="2935" dirty="0"/>
              <a:t>،</a:t>
            </a:r>
            <a:r>
              <a:rPr lang="en-US" sz="2935" dirty="0"/>
              <a:t> بطول </a:t>
            </a:r>
            <a:r>
              <a:rPr lang="ar-JO" sz="2935" dirty="0"/>
              <a:t>5</a:t>
            </a:r>
            <a:r>
              <a:rPr lang="en-US" sz="2935" dirty="0"/>
              <a:t>سم تقريبا</a:t>
            </a:r>
            <a:r>
              <a:rPr lang="ar-JO" sz="2935" dirty="0"/>
              <a:t> .</a:t>
            </a:r>
            <a:endParaRPr lang="ar-JO" sz="2935" dirty="0"/>
          </a:p>
          <a:p>
            <a:pPr algn="r"/>
            <a:r>
              <a:rPr lang="ar-JO" sz="2935" dirty="0"/>
              <a:t>-</a:t>
            </a:r>
            <a:r>
              <a:rPr lang="en-US" sz="2935" dirty="0"/>
              <a:t> اداة راضة</a:t>
            </a:r>
            <a:r>
              <a:rPr lang="ar-JO" sz="2935" dirty="0"/>
              <a:t>.</a:t>
            </a:r>
            <a:endParaRPr lang="ar-JO" sz="2935" dirty="0"/>
          </a:p>
          <a:p>
            <a:pPr algn="r"/>
            <a:r>
              <a:rPr lang="en-US" sz="2935" dirty="0"/>
              <a:t> </a:t>
            </a:r>
            <a:r>
              <a:rPr lang="ar-JO" sz="2935" dirty="0"/>
              <a:t>-</a:t>
            </a:r>
            <a:r>
              <a:rPr lang="en-US" sz="2935" dirty="0"/>
              <a:t>متوقع وجود كسور في الجمجمة</a:t>
            </a:r>
            <a:r>
              <a:rPr lang="ar-JO" sz="2935" dirty="0"/>
              <a:t> ،</a:t>
            </a:r>
            <a:r>
              <a:rPr lang="en-US" sz="2935" dirty="0"/>
              <a:t> تهتكات في انسجة الدماغ </a:t>
            </a:r>
            <a:r>
              <a:rPr lang="ar-JO" sz="2935" dirty="0"/>
              <a:t>، </a:t>
            </a:r>
            <a:r>
              <a:rPr lang="en-US" sz="2935" dirty="0"/>
              <a:t>اشتباه ارتجاج ونزيف بالسحايا والمخ</a:t>
            </a:r>
            <a:r>
              <a:rPr lang="ar-JO" sz="2935" dirty="0"/>
              <a:t>.</a:t>
            </a:r>
            <a:r>
              <a:rPr lang="en-US" sz="2935" dirty="0"/>
              <a:t> </a:t>
            </a:r>
            <a:endParaRPr lang="ar-JO" sz="2935" dirty="0"/>
          </a:p>
          <a:p>
            <a:pPr algn="r"/>
            <a:r>
              <a:rPr lang="ar-JO" sz="2935" dirty="0"/>
              <a:t>- </a:t>
            </a:r>
            <a:r>
              <a:rPr lang="en-US" sz="2935" dirty="0"/>
              <a:t>يطلب اشعه عادية للجمجمة واشعة .مقطعية ورنين مغناطيسي  للدماغ</a:t>
            </a:r>
            <a:endParaRPr lang="en-US" sz="2935" dirty="0"/>
          </a:p>
          <a:p>
            <a:pPr algn="r"/>
            <a:r>
              <a:rPr lang="en-US" sz="2935" dirty="0"/>
              <a:t>: </a:t>
            </a:r>
            <a:r>
              <a:rPr lang="ar-JO" sz="2935" dirty="0"/>
              <a:t>-</a:t>
            </a:r>
            <a:r>
              <a:rPr lang="en-US" sz="2935" dirty="0"/>
              <a:t>العلاج</a:t>
            </a:r>
            <a:r>
              <a:rPr lang="ar-JO" sz="2935" dirty="0"/>
              <a:t> </a:t>
            </a:r>
            <a:endParaRPr lang="en-US" sz="2935" dirty="0"/>
          </a:p>
          <a:p>
            <a:pPr algn="r"/>
            <a:r>
              <a:rPr lang="en-US" sz="2935" dirty="0"/>
              <a:t> غيار غرز مضاد حيوي م.ض.ت</a:t>
            </a:r>
            <a:endParaRPr lang="en-US" sz="2935" dirty="0"/>
          </a:p>
          <a:p>
            <a:pPr algn="r"/>
            <a:endParaRPr lang="ar-JO" sz="2935" dirty="0"/>
          </a:p>
          <a:p>
            <a:pPr algn="r"/>
            <a:r>
              <a:rPr lang="en-US" sz="2935" dirty="0"/>
              <a:t> : </a:t>
            </a:r>
            <a:r>
              <a:rPr lang="ar-JO" sz="2935" dirty="0"/>
              <a:t>**</a:t>
            </a:r>
            <a:r>
              <a:rPr lang="en-US" sz="2935" dirty="0"/>
              <a:t>ملاحظة</a:t>
            </a:r>
            <a:endParaRPr lang="en-US" sz="2935" dirty="0"/>
          </a:p>
          <a:p>
            <a:pPr algn="r"/>
            <a:r>
              <a:rPr lang="en-US" sz="2935" dirty="0"/>
              <a:t> يوضع المريض تحت المراقبة ٢٤ ـ٤٨ ساعه الوقت المتوقع للشفاء ٢١ يوم مالم يحدث مضاعفات </a:t>
            </a:r>
            <a:r>
              <a:rPr lang="ar-JO" sz="2935" dirty="0"/>
              <a:t>.</a:t>
            </a:r>
            <a:endParaRPr sz="2535" dirty="0">
              <a:latin typeface="Comfortaa"/>
              <a:ea typeface="Comfortaa"/>
              <a:cs typeface="Comfortaa"/>
              <a:sym typeface="Comfortaa"/>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JO" dirty="0"/>
              <a:t> </a:t>
            </a:r>
            <a:r>
              <a:rPr lang="ar-JO" dirty="0" err="1"/>
              <a:t>.</a:t>
            </a:r>
            <a:r>
              <a:rPr lang="en-US" dirty="0"/>
              <a:t>Write  a death certificate </a:t>
            </a:r>
            <a:endParaRPr lang="ar-JO" dirty="0"/>
          </a:p>
        </p:txBody>
      </p:sp>
      <p:sp>
        <p:nvSpPr>
          <p:cNvPr id="3" name="عنصر نائب للمحتوى 2"/>
          <p:cNvSpPr>
            <a:spLocks noGrp="1"/>
          </p:cNvSpPr>
          <p:nvPr>
            <p:ph idx="1"/>
          </p:nvPr>
        </p:nvSpPr>
        <p:spPr>
          <a:xfrm>
            <a:off x="838200" y="1825625"/>
            <a:ext cx="10515600" cy="1927509"/>
          </a:xfrm>
        </p:spPr>
        <p:txBody>
          <a:bodyPr>
            <a:noAutofit/>
          </a:bodyPr>
          <a:lstStyle/>
          <a:p>
            <a:pPr algn="l">
              <a:buNone/>
            </a:pPr>
            <a:r>
              <a:rPr lang="en-US" sz="3300" dirty="0"/>
              <a:t>Female patient who is presented to hospital with heart burn,dyspepsia and epigastric pain ,upper endoscopy showed she had duodenal peptic ulcer ,later on the patient entered in peritonitis and septicemia and </a:t>
            </a:r>
            <a:r>
              <a:rPr lang="en-US" sz="3300" dirty="0" err="1"/>
              <a:t>deid</a:t>
            </a:r>
            <a:r>
              <a:rPr lang="en-US" sz="3300" dirty="0"/>
              <a:t> .</a:t>
            </a:r>
            <a:br>
              <a:rPr lang="en-US" sz="3300" dirty="0"/>
            </a:br>
            <a:br>
              <a:rPr lang="en-US" sz="3300" dirty="0"/>
            </a:br>
            <a:br>
              <a:rPr lang="en-US" sz="3300" dirty="0"/>
            </a:br>
            <a:endParaRPr lang="ar-JO" sz="3300" dirty="0"/>
          </a:p>
        </p:txBody>
      </p:sp>
      <p:sp>
        <p:nvSpPr>
          <p:cNvPr id="5" name="TextBox 4"/>
          <p:cNvSpPr txBox="1"/>
          <p:nvPr/>
        </p:nvSpPr>
        <p:spPr>
          <a:xfrm>
            <a:off x="3049138" y="4581182"/>
            <a:ext cx="6093724" cy="1246495"/>
          </a:xfrm>
          <a:prstGeom prst="rect">
            <a:avLst/>
          </a:prstGeom>
          <a:noFill/>
        </p:spPr>
        <p:txBody>
          <a:bodyPr wrap="square">
            <a:spAutoFit/>
          </a:bodyPr>
          <a:lstStyle/>
          <a:p>
            <a:pPr algn="ctr"/>
            <a:r>
              <a:rPr lang="ar-JO" sz="2500" dirty="0">
                <a:solidFill>
                  <a:srgbClr val="FF0000"/>
                </a:solidFill>
              </a:rPr>
              <a:t>المرض الاصلي : قرحة في المعدة والاثني عشر</a:t>
            </a:r>
            <a:br>
              <a:rPr lang="ar-JO" sz="2500" dirty="0">
                <a:solidFill>
                  <a:srgbClr val="FF0000"/>
                </a:solidFill>
              </a:rPr>
            </a:br>
            <a:r>
              <a:rPr lang="ar-JO" sz="2500" dirty="0">
                <a:solidFill>
                  <a:srgbClr val="FF0000"/>
                </a:solidFill>
              </a:rPr>
              <a:t>الحالة المرضية :تسمم في الدم والغشاء البريتوني </a:t>
            </a:r>
            <a:br>
              <a:rPr lang="ar-JO" sz="2500" dirty="0">
                <a:solidFill>
                  <a:srgbClr val="FF0000"/>
                </a:solidFill>
              </a:rPr>
            </a:br>
            <a:r>
              <a:rPr lang="ar-JO" sz="2500" dirty="0">
                <a:solidFill>
                  <a:srgbClr val="FF0000"/>
                </a:solidFill>
              </a:rPr>
              <a:t>السبب المباشر للوفاة : هبوط حاد في الدورة الدموية </a:t>
            </a:r>
            <a:endParaRPr lang="en-US" sz="2500" dirty="0"/>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r>
              <a:rPr lang="en-US" dirty="0"/>
              <a:t>Can this male have a car license  or not ? And why? </a:t>
            </a:r>
            <a:endParaRPr lang="ar-JO" dirty="0"/>
          </a:p>
        </p:txBody>
      </p:sp>
      <p:pic>
        <p:nvPicPr>
          <p:cNvPr id="39938" name="Picture 2" descr="فتح الصورة"/>
          <p:cNvPicPr>
            <a:picLocks noChangeAspect="1" noChangeArrowheads="1"/>
          </p:cNvPicPr>
          <p:nvPr/>
        </p:nvPicPr>
        <p:blipFill>
          <a:blip r:embed="rId1" cstate="print"/>
          <a:srcRect/>
          <a:stretch>
            <a:fillRect/>
          </a:stretch>
        </p:blipFill>
        <p:spPr bwMode="auto">
          <a:xfrm>
            <a:off x="3092074" y="1452315"/>
            <a:ext cx="8136904" cy="5040560"/>
          </a:xfrm>
          <a:prstGeom prst="rect">
            <a:avLst/>
          </a:prstGeom>
          <a:noFill/>
        </p:spPr>
      </p:pic>
      <p:sp>
        <p:nvSpPr>
          <p:cNvPr id="4" name="TextBox 3"/>
          <p:cNvSpPr txBox="1"/>
          <p:nvPr/>
        </p:nvSpPr>
        <p:spPr>
          <a:xfrm>
            <a:off x="116862" y="2636972"/>
            <a:ext cx="2975212" cy="646331"/>
          </a:xfrm>
          <a:prstGeom prst="rect">
            <a:avLst/>
          </a:prstGeom>
          <a:noFill/>
        </p:spPr>
        <p:txBody>
          <a:bodyPr wrap="square" rtlCol="0">
            <a:spAutoFit/>
          </a:bodyPr>
          <a:lstStyle/>
          <a:p>
            <a:pPr algn="r"/>
            <a:r>
              <a:rPr lang="ar-JO" dirty="0"/>
              <a:t>الصورة ما كانت كثير واضحة كان ال</a:t>
            </a:r>
            <a:r>
              <a:rPr lang="en-US" dirty="0">
                <a:highlight>
                  <a:srgbClr val="FFFF00"/>
                </a:highlight>
              </a:rPr>
              <a:t>growth</a:t>
            </a:r>
            <a:r>
              <a:rPr lang="en-US" dirty="0"/>
              <a:t> </a:t>
            </a:r>
            <a:r>
              <a:rPr lang="en-US" dirty="0">
                <a:highlight>
                  <a:srgbClr val="FFFF00"/>
                </a:highlight>
              </a:rPr>
              <a:t>plate</a:t>
            </a:r>
            <a:r>
              <a:rPr lang="en-US" dirty="0"/>
              <a:t> </a:t>
            </a:r>
            <a:r>
              <a:rPr lang="ar-JO" dirty="0"/>
              <a:t>مكتمل </a:t>
            </a:r>
            <a:endParaRPr lang="en-US" dirty="0"/>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r>
              <a:rPr lang="en-US" dirty="0"/>
              <a:t>Write three methods  of identification can be obtained from this picture .</a:t>
            </a:r>
            <a:endParaRPr lang="ar-JO" dirty="0"/>
          </a:p>
        </p:txBody>
      </p:sp>
      <p:pic>
        <p:nvPicPr>
          <p:cNvPr id="41986" name="Picture 2" descr="فتح الصورة"/>
          <p:cNvPicPr>
            <a:picLocks noChangeAspect="1" noChangeArrowheads="1"/>
          </p:cNvPicPr>
          <p:nvPr/>
        </p:nvPicPr>
        <p:blipFill>
          <a:blip r:embed="rId1" cstate="print"/>
          <a:srcRect/>
          <a:stretch>
            <a:fillRect/>
          </a:stretch>
        </p:blipFill>
        <p:spPr bwMode="auto">
          <a:xfrm>
            <a:off x="1775520" y="1988840"/>
            <a:ext cx="8496944" cy="4869160"/>
          </a:xfrm>
          <a:prstGeom prst="rect">
            <a:avLst/>
          </a:prstGeom>
          <a:noFill/>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919536" y="620688"/>
            <a:ext cx="8229600" cy="1399032"/>
          </a:xfrm>
        </p:spPr>
        <p:txBody>
          <a:bodyPr>
            <a:normAutofit fontScale="90000"/>
          </a:bodyPr>
          <a:lstStyle/>
          <a:p>
            <a:r>
              <a:rPr lang="en-US" dirty="0"/>
              <a:t>Write 4 differences between Bruises and hypostasis .</a:t>
            </a:r>
            <a:br>
              <a:rPr lang="en-US" dirty="0"/>
            </a:br>
            <a:endParaRPr lang="ar-JO" dirty="0"/>
          </a:p>
        </p:txBody>
      </p:sp>
      <p:sp>
        <p:nvSpPr>
          <p:cNvPr id="3" name="عنصر نائب للمحتوى 2"/>
          <p:cNvSpPr>
            <a:spLocks noGrp="1"/>
          </p:cNvSpPr>
          <p:nvPr>
            <p:ph idx="1"/>
          </p:nvPr>
        </p:nvSpPr>
        <p:spPr>
          <a:xfrm>
            <a:off x="1981200" y="2348880"/>
            <a:ext cx="8229600" cy="4105928"/>
          </a:xfrm>
        </p:spPr>
        <p:txBody>
          <a:bodyPr/>
          <a:lstStyle/>
          <a:p>
            <a:pPr algn="l">
              <a:buNone/>
            </a:pPr>
            <a:r>
              <a:rPr lang="en-US" dirty="0"/>
              <a:t>Compare between two pictures .</a:t>
            </a:r>
            <a:endParaRPr lang="en-US" dirty="0"/>
          </a:p>
          <a:p>
            <a:pPr>
              <a:buNone/>
            </a:pPr>
            <a:endParaRPr lang="ar-JO" dirty="0"/>
          </a:p>
        </p:txBody>
      </p:sp>
      <p:pic>
        <p:nvPicPr>
          <p:cNvPr id="43010" name="Picture 2" descr="https://scontent.famm11-1.fna.fbcdn.net/v/t1.15752-9/275340425_1973635146153111_4987280952032782525_n.jpg?_nc_cat=106&amp;ccb=1-5&amp;_nc_sid=aee45a&amp;_nc_eui2=AeGkYLWfkaQmEMypZF2iWS9Z5bbjB6mXomfltuMHqZeiZ4AyBJMEWG_oE__PYioeS3kV3Eq-WsJbLWnWvkHVng89&amp;_nc_ohc=0L9fBDk9XYcAX-jFriG&amp;_nc_ht=scontent.famm11-1.fna&amp;oh=03_AVI3gAEgu0o6-Vjdpg5372BG8YU0YHbcCYRHUF4EhKiJkQ&amp;oe=622E40E3"/>
          <p:cNvPicPr>
            <a:picLocks noChangeAspect="1" noChangeArrowheads="1"/>
          </p:cNvPicPr>
          <p:nvPr/>
        </p:nvPicPr>
        <p:blipFill>
          <a:blip r:embed="rId1" cstate="print"/>
          <a:srcRect/>
          <a:stretch>
            <a:fillRect/>
          </a:stretch>
        </p:blipFill>
        <p:spPr bwMode="auto">
          <a:xfrm>
            <a:off x="1775520" y="3861049"/>
            <a:ext cx="4381500" cy="2247901"/>
          </a:xfrm>
          <a:prstGeom prst="rect">
            <a:avLst/>
          </a:prstGeom>
          <a:noFill/>
        </p:spPr>
      </p:pic>
      <p:pic>
        <p:nvPicPr>
          <p:cNvPr id="43012" name="Picture 4" descr="https://scontent.famm11-1.fna.fbcdn.net/v/t1.15752-9/275598617_1010941403187002_7850632130465684015_n.jpg?_nc_cat=104&amp;ccb=1-5&amp;_nc_sid=aee45a&amp;_nc_eui2=AeHJmKunTCiDOw0mx6ic2s75LJpxclnetessmnFyWd616y-o93iLUBPrBGjk2TC6MEeB0VFZpiQvV2nmeDegvmCb&amp;_nc_ohc=PRaM6JLlYkcAX9K4mlv&amp;_nc_ht=scontent.famm11-1.fna&amp;oh=03_AVKv8OJm_wJh0SxsWMpxvJfPo-GkaXuMtP2-I7TCaQCzlQ&amp;oe=622DE5F7"/>
          <p:cNvPicPr>
            <a:picLocks noChangeAspect="1" noChangeArrowheads="1"/>
          </p:cNvPicPr>
          <p:nvPr/>
        </p:nvPicPr>
        <p:blipFill>
          <a:blip r:embed="rId2" cstate="print"/>
          <a:srcRect/>
          <a:stretch>
            <a:fillRect/>
          </a:stretch>
        </p:blipFill>
        <p:spPr bwMode="auto">
          <a:xfrm>
            <a:off x="6456040" y="3501008"/>
            <a:ext cx="3500586" cy="3000376"/>
          </a:xfrm>
          <a:prstGeom prst="rect">
            <a:avLst/>
          </a:prstGeom>
          <a:noFill/>
        </p:spPr>
      </p:pic>
      <p:sp>
        <p:nvSpPr>
          <p:cNvPr id="4" name="TextBox 3"/>
          <p:cNvSpPr txBox="1"/>
          <p:nvPr/>
        </p:nvSpPr>
        <p:spPr>
          <a:xfrm>
            <a:off x="3275462" y="5727881"/>
            <a:ext cx="409433" cy="369332"/>
          </a:xfrm>
          <a:prstGeom prst="rect">
            <a:avLst/>
          </a:prstGeom>
          <a:noFill/>
        </p:spPr>
        <p:txBody>
          <a:bodyPr wrap="square" rtlCol="0">
            <a:spAutoFit/>
          </a:bodyPr>
          <a:lstStyle/>
          <a:p>
            <a:r>
              <a:rPr lang="en-US" dirty="0"/>
              <a:t>A</a:t>
            </a:r>
            <a:endParaRPr lang="en-US" dirty="0"/>
          </a:p>
        </p:txBody>
      </p:sp>
      <p:sp>
        <p:nvSpPr>
          <p:cNvPr id="5" name="TextBox 4"/>
          <p:cNvSpPr txBox="1"/>
          <p:nvPr/>
        </p:nvSpPr>
        <p:spPr>
          <a:xfrm>
            <a:off x="7942997" y="5867980"/>
            <a:ext cx="1746914" cy="369332"/>
          </a:xfrm>
          <a:prstGeom prst="rect">
            <a:avLst/>
          </a:prstGeom>
          <a:noFill/>
        </p:spPr>
        <p:txBody>
          <a:bodyPr wrap="square" rtlCol="0">
            <a:spAutoFit/>
          </a:bodyPr>
          <a:lstStyle/>
          <a:p>
            <a:r>
              <a:rPr lang="en-US" dirty="0"/>
              <a:t>B</a:t>
            </a:r>
            <a:endParaRPr lang="en-US" dirty="0"/>
          </a:p>
        </p:txBody>
      </p:sp>
      <p:sp>
        <p:nvSpPr>
          <p:cNvPr id="6" name="TextBox 5"/>
          <p:cNvSpPr txBox="1"/>
          <p:nvPr/>
        </p:nvSpPr>
        <p:spPr>
          <a:xfrm>
            <a:off x="1296537" y="3193576"/>
            <a:ext cx="3848669" cy="646331"/>
          </a:xfrm>
          <a:prstGeom prst="rect">
            <a:avLst/>
          </a:prstGeom>
          <a:noFill/>
        </p:spPr>
        <p:txBody>
          <a:bodyPr wrap="square" rtlCol="0">
            <a:spAutoFit/>
          </a:bodyPr>
          <a:lstStyle/>
          <a:p>
            <a:r>
              <a:rPr lang="en-US" dirty="0"/>
              <a:t>A : proximal  </a:t>
            </a:r>
            <a:endParaRPr lang="en-US" dirty="0"/>
          </a:p>
          <a:p>
            <a:r>
              <a:rPr lang="en-US" dirty="0"/>
              <a:t>B: distal </a:t>
            </a:r>
            <a:endParaRPr lang="en-US" dirty="0"/>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r>
              <a:rPr lang="en-US" dirty="0"/>
              <a:t>Classify the following  according to Gordons </a:t>
            </a:r>
            <a:r>
              <a:rPr lang="ar-JO" dirty="0" err="1"/>
              <a:t>:</a:t>
            </a:r>
            <a:r>
              <a:rPr lang="en-US" dirty="0"/>
              <a:t>classification </a:t>
            </a:r>
            <a:endParaRPr lang="ar-JO" dirty="0"/>
          </a:p>
        </p:txBody>
      </p:sp>
      <p:sp>
        <p:nvSpPr>
          <p:cNvPr id="3" name="عنصر نائب للمحتوى 2"/>
          <p:cNvSpPr>
            <a:spLocks noGrp="1"/>
          </p:cNvSpPr>
          <p:nvPr>
            <p:ph idx="1"/>
          </p:nvPr>
        </p:nvSpPr>
        <p:spPr>
          <a:xfrm>
            <a:off x="1981200" y="2492896"/>
            <a:ext cx="8229600" cy="3961912"/>
          </a:xfrm>
        </p:spPr>
        <p:txBody>
          <a:bodyPr/>
          <a:lstStyle/>
          <a:p>
            <a:pPr algn="l">
              <a:buNone/>
            </a:pPr>
            <a:r>
              <a:rPr lang="en-US" dirty="0"/>
              <a:t>Choking </a:t>
            </a:r>
            <a:endParaRPr lang="en-US" dirty="0"/>
          </a:p>
          <a:p>
            <a:pPr algn="l">
              <a:buNone/>
            </a:pPr>
            <a:r>
              <a:rPr lang="en-US" dirty="0"/>
              <a:t>H2S</a:t>
            </a:r>
            <a:endParaRPr lang="en-US" dirty="0"/>
          </a:p>
          <a:p>
            <a:pPr algn="l">
              <a:buNone/>
            </a:pPr>
            <a:r>
              <a:rPr lang="en-US" dirty="0"/>
              <a:t>CO</a:t>
            </a:r>
            <a:endParaRPr lang="en-US" dirty="0"/>
          </a:p>
          <a:p>
            <a:pPr algn="l">
              <a:buNone/>
            </a:pPr>
            <a:r>
              <a:rPr lang="en-US" dirty="0"/>
              <a:t>Heart failure </a:t>
            </a:r>
            <a:endParaRPr lang="ar-JO" dirty="0"/>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r>
              <a:rPr lang="en-US" dirty="0"/>
              <a:t>Compare between algor mortis and cadaveric spasm .</a:t>
            </a:r>
            <a:endParaRPr lang="ar-JO" dirty="0"/>
          </a:p>
        </p:txBody>
      </p:sp>
      <p:sp>
        <p:nvSpPr>
          <p:cNvPr id="3" name="عنصر نائب للمحتوى 2"/>
          <p:cNvSpPr>
            <a:spLocks noGrp="1"/>
          </p:cNvSpPr>
          <p:nvPr>
            <p:ph idx="1"/>
          </p:nvPr>
        </p:nvSpPr>
        <p:spPr/>
        <p:txBody>
          <a:bodyPr/>
          <a:lstStyle/>
          <a:p>
            <a:pPr algn="l">
              <a:buNone/>
            </a:pPr>
            <a:r>
              <a:rPr lang="en-US" dirty="0"/>
              <a:t>Write the type of asphyxia for the following pictures</a:t>
            </a:r>
            <a:endParaRPr lang="ar-JO" dirty="0"/>
          </a:p>
        </p:txBody>
      </p:sp>
      <p:pic>
        <p:nvPicPr>
          <p:cNvPr id="44034" name="Picture 2" descr="https://scontent.famm11-1.fna.fbcdn.net/v/t1.15752-9/275353068_693798588554760_3439176202761126763_n.jpg?stp=dst-jpg_p403x403&amp;_nc_cat=110&amp;ccb=1-5&amp;_nc_sid=aee45a&amp;_nc_eui2=AeHjbjmwkywBIxJrUvtaRMdaTsp76pmaRNZOynvqmZpE1jf9S9yh3AU8iiCUS-m5hVKqIjgGNMFXQxzDBnIv_B6n&amp;_nc_ohc=kcFaheivTFEAX8vEFhM&amp;_nc_ht=scontent.famm11-1.fna&amp;oh=03_AVIsGt48zStHiDRwWTZmsM6G8Q2LGa76GPqfeFpbb48lZg&amp;oe=6250A38F"/>
          <p:cNvPicPr>
            <a:picLocks noChangeAspect="1" noChangeArrowheads="1"/>
          </p:cNvPicPr>
          <p:nvPr/>
        </p:nvPicPr>
        <p:blipFill>
          <a:blip r:embed="rId1" cstate="print"/>
          <a:srcRect/>
          <a:stretch>
            <a:fillRect/>
          </a:stretch>
        </p:blipFill>
        <p:spPr bwMode="auto">
          <a:xfrm>
            <a:off x="1775521" y="2996952"/>
            <a:ext cx="2075217" cy="2038376"/>
          </a:xfrm>
          <a:prstGeom prst="rect">
            <a:avLst/>
          </a:prstGeom>
          <a:noFill/>
        </p:spPr>
      </p:pic>
      <p:pic>
        <p:nvPicPr>
          <p:cNvPr id="44036" name="Picture 4" descr="https://scontent.famm11-1.fna.fbcdn.net/v/t1.15752-9/275373267_3126300004272360_8223114894450921606_n.jpg?stp=dst-jpg_p403x403&amp;_nc_cat=105&amp;ccb=1-5&amp;_nc_sid=aee45a&amp;_nc_eui2=AeH5Xyby3ZG0ZKe7nMmYVjwPBO9uyKL2shkE727IovayGaCl3kKpPJH871DhJRI8GfZHUZjp5mFxmOD2aRX_pe6j&amp;_nc_ohc=bsOmvnF6b_IAX8UrdpT&amp;_nc_ht=scontent.famm11-1.fna&amp;oh=03_AVK1fZ6mdSvlcWMEbmTRlPIppcamJNUTNFSKEk_9izwbow&amp;oe=62501415"/>
          <p:cNvPicPr>
            <a:picLocks noChangeAspect="1" noChangeArrowheads="1"/>
          </p:cNvPicPr>
          <p:nvPr/>
        </p:nvPicPr>
        <p:blipFill>
          <a:blip r:embed="rId2" cstate="print"/>
          <a:srcRect/>
          <a:stretch>
            <a:fillRect/>
          </a:stretch>
        </p:blipFill>
        <p:spPr bwMode="auto">
          <a:xfrm>
            <a:off x="4439816" y="2780928"/>
            <a:ext cx="2681182" cy="2110384"/>
          </a:xfrm>
          <a:prstGeom prst="rect">
            <a:avLst/>
          </a:prstGeom>
          <a:noFill/>
        </p:spPr>
      </p:pic>
      <p:pic>
        <p:nvPicPr>
          <p:cNvPr id="44038" name="Picture 6" descr="https://scontent.famm11-1.fna.fbcdn.net/v/t1.15752-9/275527026_691645722025557_3338879844747962252_n.jpg?stp=dst-jpg_p403x403&amp;_nc_cat=107&amp;ccb=1-5&amp;_nc_sid=aee45a&amp;_nc_eui2=AeFnABX_g9ImrsmwWeg3yBC_6O3ojDCmT0Ho7eiMMKZPQV-8T1ax7aUsaH7UwIhVwhztTG58rksab-609VO0aqbi&amp;_nc_ohc=clOAT3NVClcAX-wzHz1&amp;_nc_oc=AQlNTyKf7NCla03L9UBwVHdD80h7mLeWFvXWKV0DyOgyBepHIpR0MpYvJNjRJPODbmw&amp;_nc_ht=scontent.famm11-1.fna&amp;oh=03_AVKyruC0wPiD7_ai1XhFYPEfvbhKQLg74kgTy9C5pUCrAA&amp;oe=624FEF46"/>
          <p:cNvPicPr>
            <a:picLocks noChangeAspect="1" noChangeArrowheads="1"/>
          </p:cNvPicPr>
          <p:nvPr/>
        </p:nvPicPr>
        <p:blipFill>
          <a:blip r:embed="rId3" cstate="print"/>
          <a:srcRect/>
          <a:stretch>
            <a:fillRect/>
          </a:stretch>
        </p:blipFill>
        <p:spPr bwMode="auto">
          <a:xfrm>
            <a:off x="7464152" y="3068960"/>
            <a:ext cx="2376264" cy="1773398"/>
          </a:xfrm>
          <a:prstGeom prst="rect">
            <a:avLst/>
          </a:prstGeom>
          <a:noFill/>
        </p:spPr>
      </p:pic>
      <p:pic>
        <p:nvPicPr>
          <p:cNvPr id="44040" name="Picture 8" descr="https://scontent.famm11-1.fna.fbcdn.net/v/t1.15752-9/275324070_930092767705066_7833970443960665491_n.jpg?stp=dst-jpg_p403x403&amp;_nc_cat=106&amp;ccb=1-5&amp;_nc_sid=aee45a&amp;_nc_eui2=AeHDzur3EHGFnOqrNDX2vBbO3ypPYaQmWpXfKk9hpCZalXpLX7_lZ3X_k7XNmPuIwf1sMPbEfTS94QF0nhZ53RoT&amp;_nc_ohc=s9ooe2lkHeUAX90G8J4&amp;_nc_ht=scontent.famm11-1.fna&amp;oh=03_AVKHqTJu7PMy50_uEm96rBvFl7ORG5X-7Aurt5PLyIM3Zw&amp;oe=6251E744"/>
          <p:cNvPicPr>
            <a:picLocks noChangeAspect="1" noChangeArrowheads="1"/>
          </p:cNvPicPr>
          <p:nvPr/>
        </p:nvPicPr>
        <p:blipFill>
          <a:blip r:embed="rId4" cstate="print"/>
          <a:srcRect/>
          <a:stretch>
            <a:fillRect/>
          </a:stretch>
        </p:blipFill>
        <p:spPr bwMode="auto">
          <a:xfrm>
            <a:off x="2351584" y="5085184"/>
            <a:ext cx="6264696" cy="1606328"/>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838200" y="365125"/>
            <a:ext cx="10515600" cy="3063875"/>
          </a:xfrm>
        </p:spPr>
        <p:txBody>
          <a:bodyPr/>
          <a:lstStyle/>
          <a:p>
            <a:r>
              <a:rPr lang="en-US" dirty="0"/>
              <a:t>إجا نفس صوره ال cadaveric spasm اللي بالسلايد</a:t>
            </a:r>
            <a:br>
              <a:rPr lang="en-US" dirty="0"/>
            </a:br>
            <a:r>
              <a:rPr lang="en-US" dirty="0"/>
              <a:t>وكان  بده هيي antimortum changes or post ? </a:t>
            </a:r>
            <a:br>
              <a:rPr lang="en-US" dirty="0"/>
            </a:br>
            <a:r>
              <a:rPr lang="en-US" dirty="0"/>
              <a:t>الجواب anti </a:t>
            </a:r>
            <a:endParaRPr lang="ar-AE" dirty="0"/>
          </a:p>
        </p:txBody>
      </p:sp>
      <p:pic>
        <p:nvPicPr>
          <p:cNvPr id="4" name="صورة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15438" y="3080163"/>
            <a:ext cx="5974773" cy="3588389"/>
          </a:xfrm>
          <a:prstGeom prst="rect">
            <a:avLst/>
          </a:prstGeom>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Are these pictures for child </a:t>
            </a:r>
            <a:r>
              <a:rPr lang="ar-JO" dirty="0"/>
              <a:t> </a:t>
            </a:r>
            <a:r>
              <a:rPr lang="en-US" dirty="0"/>
              <a:t>abuse or not, and why  ?</a:t>
            </a:r>
            <a:endParaRPr lang="ar-JO" dirty="0"/>
          </a:p>
        </p:txBody>
      </p:sp>
      <p:sp>
        <p:nvSpPr>
          <p:cNvPr id="3" name="عنصر نائب للمحتوى 2"/>
          <p:cNvSpPr>
            <a:spLocks noGrp="1"/>
          </p:cNvSpPr>
          <p:nvPr>
            <p:ph idx="1"/>
          </p:nvPr>
        </p:nvSpPr>
        <p:spPr/>
        <p:txBody>
          <a:bodyPr/>
          <a:lstStyle/>
          <a:p>
            <a:endParaRPr lang="ar-JO" dirty="0"/>
          </a:p>
        </p:txBody>
      </p:sp>
      <p:pic>
        <p:nvPicPr>
          <p:cNvPr id="46084" name="Picture 4" descr="https://scontent.xx.fbcdn.net/v/t1.15752-9/275359173_696922868411621_3199011876417075461_n.jpg?stp=dst-jpg_s403x403&amp;_nc_cat=107&amp;ccb=1-5&amp;_nc_sid=aee45a&amp;_nc_eui2=AeFxXv63I5iWjsxTOJKfTxTyRRsi1Y2EJg9FGyLVjYQmD-FmBACLMUGp9rLLZRMTVUTYluWsaEaGX0qZ9NSLmGyX&amp;_nc_ohc=fD7b9EL7NyMAX9f82vg&amp;_nc_ad=z-m&amp;_nc_cid=0&amp;_nc_ht=scontent.xx&amp;oh=03_AVIwvIgSSoI_k0DQnFr2OpVSbj9Bfl9_PF7CkXG-VcDdwA&amp;oe=625058EB"/>
          <p:cNvPicPr>
            <a:picLocks noChangeAspect="1" noChangeArrowheads="1"/>
          </p:cNvPicPr>
          <p:nvPr/>
        </p:nvPicPr>
        <p:blipFill>
          <a:blip r:embed="rId1" cstate="print"/>
          <a:srcRect/>
          <a:stretch>
            <a:fillRect/>
          </a:stretch>
        </p:blipFill>
        <p:spPr bwMode="auto">
          <a:xfrm>
            <a:off x="5951984" y="1844824"/>
            <a:ext cx="4499992" cy="4752528"/>
          </a:xfrm>
          <a:prstGeom prst="rect">
            <a:avLst/>
          </a:prstGeom>
          <a:noFill/>
        </p:spPr>
      </p:pic>
      <p:pic>
        <p:nvPicPr>
          <p:cNvPr id="46086" name="Picture 6" descr="https://scontent.xx.fbcdn.net/v/t1.15752-9/275353379_1147984889307210_9150783334674434807_n.jpg?stp=dst-jpg_p403x403&amp;_nc_cat=104&amp;ccb=1-5&amp;_nc_sid=aee45a&amp;_nc_eui2=AeHKFOBVyevaRqHdKPm4cf-V8vu5vR30N9Py-7m9HfQ30x2a45NyZ5L01pEkRd8YWhtAZuygifMox4EUCbMHq05O&amp;_nc_ohc=rtHJVJugsyUAX_Ortal&amp;_nc_ad=z-m&amp;_nc_cid=0&amp;_nc_ht=scontent.xx&amp;oh=03_AVIjgQSzUuEf9mBGP5QHM-IarADxTdN_EJe4spOXytU7tw&amp;oe=62501081"/>
          <p:cNvPicPr>
            <a:picLocks noChangeAspect="1" noChangeArrowheads="1"/>
          </p:cNvPicPr>
          <p:nvPr/>
        </p:nvPicPr>
        <p:blipFill>
          <a:blip r:embed="rId2" cstate="print"/>
          <a:srcRect/>
          <a:stretch>
            <a:fillRect/>
          </a:stretch>
        </p:blipFill>
        <p:spPr bwMode="auto">
          <a:xfrm>
            <a:off x="1703512" y="1844824"/>
            <a:ext cx="4104456" cy="5013176"/>
          </a:xfrm>
          <a:prstGeom prst="rect">
            <a:avLst/>
          </a:prstGeom>
          <a:noFill/>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b="1" dirty="0"/>
              <a:t>Complete the following sentences :</a:t>
            </a:r>
            <a:endParaRPr lang="ar-JO" b="1" dirty="0"/>
          </a:p>
        </p:txBody>
      </p:sp>
      <p:sp>
        <p:nvSpPr>
          <p:cNvPr id="3" name="عنصر نائب للمحتوى 2"/>
          <p:cNvSpPr>
            <a:spLocks noGrp="1"/>
          </p:cNvSpPr>
          <p:nvPr>
            <p:ph idx="1"/>
          </p:nvPr>
        </p:nvSpPr>
        <p:spPr/>
        <p:txBody>
          <a:bodyPr/>
          <a:lstStyle/>
          <a:p>
            <a:pPr algn="l">
              <a:buNone/>
            </a:pPr>
            <a:r>
              <a:rPr lang="en-US" dirty="0"/>
              <a:t>1-Surgical procedures done for abortion …..,……</a:t>
            </a:r>
            <a:endParaRPr lang="en-US" dirty="0"/>
          </a:p>
          <a:p>
            <a:pPr algn="l">
              <a:buNone/>
            </a:pPr>
            <a:r>
              <a:rPr lang="en-US" dirty="0"/>
              <a:t>2-Main criteria before assume brain stem death ………,…….,……..,…….</a:t>
            </a:r>
            <a:endParaRPr lang="en-US" dirty="0"/>
          </a:p>
          <a:p>
            <a:pPr algn="l">
              <a:buNone/>
            </a:pPr>
            <a:r>
              <a:rPr lang="en-US" dirty="0"/>
              <a:t>3-Simple wound doesn’t leave ……….</a:t>
            </a:r>
            <a:endParaRPr lang="en-US" dirty="0"/>
          </a:p>
          <a:p>
            <a:pPr algn="l">
              <a:buNone/>
            </a:pPr>
            <a:r>
              <a:rPr lang="en-US" dirty="0"/>
              <a:t>4-The amount of blood in external hemorrhage that lead to death is …………</a:t>
            </a:r>
            <a:endParaRPr lang="en-US" dirty="0"/>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Toxicology MCQ</a:t>
            </a:r>
            <a:endParaRPr lang="ar-JO" dirty="0"/>
          </a:p>
        </p:txBody>
      </p:sp>
      <p:sp>
        <p:nvSpPr>
          <p:cNvPr id="3" name="عنصر نائب للمحتوى 2"/>
          <p:cNvSpPr>
            <a:spLocks noGrp="1"/>
          </p:cNvSpPr>
          <p:nvPr>
            <p:ph idx="1"/>
          </p:nvPr>
        </p:nvSpPr>
        <p:spPr/>
        <p:txBody>
          <a:bodyPr>
            <a:normAutofit/>
          </a:bodyPr>
          <a:lstStyle/>
          <a:p>
            <a:pPr algn="l">
              <a:buNone/>
            </a:pPr>
            <a:r>
              <a:rPr lang="en-US" dirty="0"/>
              <a:t>1-All of the following leads to hyperthermia except:</a:t>
            </a:r>
            <a:endParaRPr lang="en-US" dirty="0"/>
          </a:p>
          <a:p>
            <a:pPr algn="l">
              <a:buNone/>
            </a:pPr>
            <a:r>
              <a:rPr lang="en-US" dirty="0">
                <a:solidFill>
                  <a:srgbClr val="FF0000"/>
                </a:solidFill>
              </a:rPr>
              <a:t>Alcohol</a:t>
            </a:r>
            <a:endParaRPr lang="en-US" dirty="0">
              <a:solidFill>
                <a:srgbClr val="FF0000"/>
              </a:solidFill>
            </a:endParaRPr>
          </a:p>
          <a:p>
            <a:pPr algn="l">
              <a:buNone/>
            </a:pPr>
            <a:r>
              <a:rPr lang="en-US" dirty="0"/>
              <a:t>2- Most common cause of death in  alcohol toxicity is :</a:t>
            </a:r>
            <a:endParaRPr lang="en-US" dirty="0"/>
          </a:p>
          <a:p>
            <a:pPr algn="l">
              <a:buNone/>
            </a:pPr>
            <a:r>
              <a:rPr lang="en-US" dirty="0">
                <a:solidFill>
                  <a:srgbClr val="FF0000"/>
                </a:solidFill>
              </a:rPr>
              <a:t>Metabolic acidosis </a:t>
            </a:r>
            <a:endParaRPr lang="en-US" dirty="0">
              <a:solidFill>
                <a:srgbClr val="FF0000"/>
              </a:solidFill>
            </a:endParaRPr>
          </a:p>
          <a:p>
            <a:pPr algn="l">
              <a:buNone/>
            </a:pPr>
            <a:r>
              <a:rPr lang="en-US" dirty="0"/>
              <a:t>3-Wrong about  Non –acetyl- </a:t>
            </a:r>
            <a:r>
              <a:rPr lang="en-US" dirty="0" err="1"/>
              <a:t>cysteine</a:t>
            </a:r>
            <a:r>
              <a:rPr lang="en-US" dirty="0"/>
              <a:t> antidote  is :</a:t>
            </a:r>
            <a:endParaRPr lang="en-US" dirty="0"/>
          </a:p>
          <a:p>
            <a:pPr algn="l">
              <a:buNone/>
            </a:pPr>
            <a:r>
              <a:rPr lang="en-US" dirty="0">
                <a:solidFill>
                  <a:srgbClr val="FF0000"/>
                </a:solidFill>
              </a:rPr>
              <a:t>Given IV and IM </a:t>
            </a:r>
            <a:endParaRPr lang="ar-JO" dirty="0">
              <a:solidFill>
                <a:srgbClr val="FF0000"/>
              </a:solidFill>
            </a:endParaRPr>
          </a:p>
          <a:p>
            <a:pPr>
              <a:buNone/>
            </a:pPr>
            <a:endParaRPr lang="ar-JO" dirty="0">
              <a:solidFill>
                <a:srgbClr val="FF0000"/>
              </a:solidFill>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1981200" y="332656"/>
            <a:ext cx="8229600" cy="6122152"/>
          </a:xfrm>
        </p:spPr>
        <p:txBody>
          <a:bodyPr/>
          <a:lstStyle/>
          <a:p>
            <a:pPr algn="l">
              <a:buNone/>
            </a:pPr>
            <a:r>
              <a:rPr lang="en-US" dirty="0"/>
              <a:t>4-This is caused by which type of snake :</a:t>
            </a:r>
            <a:endParaRPr lang="en-US" dirty="0"/>
          </a:p>
          <a:p>
            <a:pPr algn="l">
              <a:buNone/>
            </a:pPr>
            <a:r>
              <a:rPr lang="en-US" dirty="0">
                <a:solidFill>
                  <a:srgbClr val="FF0000"/>
                </a:solidFill>
              </a:rPr>
              <a:t>Viperidae</a:t>
            </a:r>
            <a:endParaRPr lang="en-US" dirty="0">
              <a:solidFill>
                <a:srgbClr val="FF0000"/>
              </a:solidFill>
            </a:endParaRPr>
          </a:p>
          <a:p>
            <a:pPr algn="l">
              <a:buNone/>
            </a:pPr>
            <a:endParaRPr lang="ar-JO" dirty="0"/>
          </a:p>
          <a:p>
            <a:pPr algn="l">
              <a:buNone/>
            </a:pPr>
            <a:endParaRPr lang="ar-JO" dirty="0"/>
          </a:p>
          <a:p>
            <a:pPr algn="l">
              <a:buNone/>
            </a:pPr>
            <a:endParaRPr lang="ar-JO" dirty="0"/>
          </a:p>
          <a:p>
            <a:pPr algn="l">
              <a:buNone/>
            </a:pPr>
            <a:r>
              <a:rPr lang="en-US" dirty="0"/>
              <a:t>5- If a child came to the ER with kerosene poisining , what is true ?</a:t>
            </a:r>
            <a:endParaRPr lang="en-US" dirty="0"/>
          </a:p>
          <a:p>
            <a:pPr algn="l">
              <a:buNone/>
            </a:pPr>
            <a:r>
              <a:rPr lang="en-US" dirty="0">
                <a:solidFill>
                  <a:srgbClr val="FF0000"/>
                </a:solidFill>
              </a:rPr>
              <a:t>Contraindicated to induce emesis since kerosene stimulate aspiration .</a:t>
            </a:r>
            <a:endParaRPr lang="ar-JO" dirty="0">
              <a:solidFill>
                <a:srgbClr val="FF0000"/>
              </a:solidFill>
            </a:endParaRPr>
          </a:p>
          <a:p>
            <a:pPr algn="l">
              <a:buNone/>
            </a:pPr>
            <a:endParaRPr lang="ar-JO" dirty="0"/>
          </a:p>
          <a:p>
            <a:pPr algn="l">
              <a:buNone/>
            </a:pPr>
            <a:endParaRPr lang="ar-JO" dirty="0"/>
          </a:p>
          <a:p>
            <a:pPr algn="l">
              <a:buNone/>
            </a:pPr>
            <a:endParaRPr lang="en-US" dirty="0"/>
          </a:p>
        </p:txBody>
      </p:sp>
      <p:pic>
        <p:nvPicPr>
          <p:cNvPr id="1029" name="Picture 5" descr="فتح الصورة"/>
          <p:cNvPicPr>
            <a:picLocks noChangeAspect="1" noChangeArrowheads="1"/>
          </p:cNvPicPr>
          <p:nvPr/>
        </p:nvPicPr>
        <p:blipFill>
          <a:blip r:embed="rId1" cstate="print"/>
          <a:srcRect/>
          <a:stretch>
            <a:fillRect/>
          </a:stretch>
        </p:blipFill>
        <p:spPr bwMode="auto">
          <a:xfrm>
            <a:off x="4367808" y="980729"/>
            <a:ext cx="6048672" cy="1924051"/>
          </a:xfrm>
          <a:prstGeom prst="rect">
            <a:avLst/>
          </a:prstGeom>
          <a:noFill/>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1981200" y="332656"/>
            <a:ext cx="8229600" cy="6122152"/>
          </a:xfrm>
        </p:spPr>
        <p:txBody>
          <a:bodyPr/>
          <a:lstStyle/>
          <a:p>
            <a:pPr algn="l">
              <a:buNone/>
            </a:pPr>
            <a:r>
              <a:rPr lang="en-US" dirty="0"/>
              <a:t>6-All of these gases have odor except :</a:t>
            </a:r>
            <a:endParaRPr lang="en-US" dirty="0"/>
          </a:p>
          <a:p>
            <a:pPr algn="l">
              <a:buNone/>
            </a:pPr>
            <a:r>
              <a:rPr lang="en-US" dirty="0">
                <a:solidFill>
                  <a:srgbClr val="FF0000"/>
                </a:solidFill>
              </a:rPr>
              <a:t>Carbon monoxide (odorless gas)</a:t>
            </a:r>
            <a:endParaRPr lang="en-US" dirty="0">
              <a:solidFill>
                <a:srgbClr val="FF0000"/>
              </a:solidFill>
            </a:endParaRPr>
          </a:p>
          <a:p>
            <a:pPr algn="l">
              <a:buNone/>
            </a:pPr>
            <a:endParaRPr lang="en-US" dirty="0"/>
          </a:p>
          <a:p>
            <a:pPr algn="l">
              <a:buNone/>
            </a:pPr>
            <a:r>
              <a:rPr lang="en-US" dirty="0"/>
              <a:t>7- regarding this antidote , what is true :</a:t>
            </a:r>
            <a:endParaRPr lang="en-US" dirty="0"/>
          </a:p>
          <a:p>
            <a:pPr algn="l">
              <a:buNone/>
            </a:pPr>
            <a:r>
              <a:rPr lang="en-US" dirty="0">
                <a:solidFill>
                  <a:srgbClr val="FF0000"/>
                </a:solidFill>
              </a:rPr>
              <a:t>Given for parathion toxicity before 48 hrs.</a:t>
            </a:r>
            <a:endParaRPr lang="en-US" dirty="0">
              <a:solidFill>
                <a:srgbClr val="FF0000"/>
              </a:solidFill>
            </a:endParaRPr>
          </a:p>
        </p:txBody>
      </p:sp>
      <p:pic>
        <p:nvPicPr>
          <p:cNvPr id="26626" name="Picture 2" descr="Pralidoxime Iodide Injection, 5 X 20 Ml, Prescription, Rs 360.00 /ampoule |  ID: 23492161788"/>
          <p:cNvPicPr>
            <a:picLocks noChangeAspect="1" noChangeArrowheads="1"/>
          </p:cNvPicPr>
          <p:nvPr/>
        </p:nvPicPr>
        <p:blipFill>
          <a:blip r:embed="rId1" cstate="print"/>
          <a:srcRect/>
          <a:stretch>
            <a:fillRect/>
          </a:stretch>
        </p:blipFill>
        <p:spPr bwMode="auto">
          <a:xfrm>
            <a:off x="2567608" y="3284984"/>
            <a:ext cx="6588224" cy="3096344"/>
          </a:xfrm>
          <a:prstGeom prst="rect">
            <a:avLst/>
          </a:prstGeom>
          <a:noFill/>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oogle Shape;98;p18"/>
          <p:cNvGraphicFramePr/>
          <p:nvPr/>
        </p:nvGraphicFramePr>
        <p:xfrm>
          <a:off x="1029649" y="1405719"/>
          <a:ext cx="9652000" cy="3101715"/>
        </p:xfrm>
        <a:graphic>
          <a:graphicData uri="http://schemas.openxmlformats.org/drawingml/2006/table">
            <a:tbl>
              <a:tblPr>
                <a:noFill/>
              </a:tblPr>
              <a:tblGrid>
                <a:gridCol w="4826000"/>
                <a:gridCol w="4826000"/>
              </a:tblGrid>
              <a:tr h="663475">
                <a:tc>
                  <a:txBody>
                    <a:bodyPr/>
                    <a:lstStyle/>
                    <a:p>
                      <a:pPr marL="0" lvl="0" indent="0" algn="l" rtl="0">
                        <a:spcBef>
                          <a:spcPts val="0"/>
                        </a:spcBef>
                        <a:spcAft>
                          <a:spcPts val="0"/>
                        </a:spcAft>
                        <a:buNone/>
                      </a:pPr>
                      <a:r>
                        <a:rPr lang="en-US" sz="2400" dirty="0"/>
                        <a:t>1.Flumazenil</a:t>
                      </a:r>
                      <a:endParaRPr sz="2400" dirty="0"/>
                    </a:p>
                  </a:txBody>
                  <a:tcPr marL="121900" marR="121900" marT="121900" marB="121900"/>
                </a:tc>
                <a:tc>
                  <a:txBody>
                    <a:bodyPr/>
                    <a:lstStyle/>
                    <a:p>
                      <a:pPr marL="0" lvl="0" indent="0" algn="l" rtl="0">
                        <a:spcBef>
                          <a:spcPts val="0"/>
                        </a:spcBef>
                        <a:spcAft>
                          <a:spcPts val="0"/>
                        </a:spcAft>
                        <a:buNone/>
                      </a:pPr>
                      <a:r>
                        <a:rPr lang="en-US" sz="2400" dirty="0"/>
                        <a:t>A.Oxalic acid</a:t>
                      </a:r>
                      <a:endParaRPr sz="2400" dirty="0"/>
                    </a:p>
                  </a:txBody>
                  <a:tcPr marL="121900" marR="121900" marT="121900" marB="121900"/>
                </a:tc>
              </a:tr>
              <a:tr h="609560">
                <a:tc>
                  <a:txBody>
                    <a:bodyPr/>
                    <a:lstStyle/>
                    <a:p>
                      <a:pPr marL="0" lvl="0" indent="0" algn="l" rtl="0">
                        <a:spcBef>
                          <a:spcPts val="0"/>
                        </a:spcBef>
                        <a:spcAft>
                          <a:spcPts val="0"/>
                        </a:spcAft>
                        <a:buNone/>
                      </a:pPr>
                      <a:r>
                        <a:rPr lang="en-US" sz="2400"/>
                        <a:t>2. Oximes</a:t>
                      </a:r>
                      <a:endParaRPr sz="2400"/>
                    </a:p>
                  </a:txBody>
                  <a:tcPr marL="121900" marR="121900" marT="121900" marB="121900"/>
                </a:tc>
                <a:tc>
                  <a:txBody>
                    <a:bodyPr/>
                    <a:lstStyle/>
                    <a:p>
                      <a:pPr marL="0" lvl="0" indent="0" algn="l" rtl="0">
                        <a:spcBef>
                          <a:spcPts val="0"/>
                        </a:spcBef>
                        <a:spcAft>
                          <a:spcPts val="0"/>
                        </a:spcAft>
                        <a:buNone/>
                      </a:pPr>
                      <a:r>
                        <a:rPr lang="en-US" sz="2400"/>
                        <a:t>B. </a:t>
                      </a:r>
                      <a:r>
                        <a:rPr lang="en-US" sz="2400">
                          <a:solidFill>
                            <a:schemeClr val="dk1"/>
                          </a:solidFill>
                        </a:rPr>
                        <a:t>Benzodiazepine</a:t>
                      </a:r>
                      <a:endParaRPr sz="2400"/>
                    </a:p>
                  </a:txBody>
                  <a:tcPr marL="121900" marR="121900" marT="121900" marB="121900"/>
                </a:tc>
              </a:tr>
              <a:tr h="609560">
                <a:tc>
                  <a:txBody>
                    <a:bodyPr/>
                    <a:lstStyle/>
                    <a:p>
                      <a:pPr marL="0" lvl="0" indent="0" algn="l" rtl="0">
                        <a:spcBef>
                          <a:spcPts val="0"/>
                        </a:spcBef>
                        <a:spcAft>
                          <a:spcPts val="0"/>
                        </a:spcAft>
                        <a:buNone/>
                      </a:pPr>
                      <a:r>
                        <a:rPr lang="en-US" sz="2400" dirty="0"/>
                        <a:t>3.Atropine </a:t>
                      </a:r>
                      <a:endParaRPr sz="2400" dirty="0"/>
                    </a:p>
                  </a:txBody>
                  <a:tcPr marL="121900" marR="121900" marT="121900" marB="121900"/>
                </a:tc>
                <a:tc>
                  <a:txBody>
                    <a:bodyPr/>
                    <a:lstStyle/>
                    <a:p>
                      <a:pPr marL="0" lvl="0" indent="0" algn="l" rtl="0">
                        <a:spcBef>
                          <a:spcPts val="0"/>
                        </a:spcBef>
                        <a:spcAft>
                          <a:spcPts val="0"/>
                        </a:spcAft>
                        <a:buNone/>
                      </a:pPr>
                      <a:r>
                        <a:rPr lang="en-US" sz="2400"/>
                        <a:t>C. </a:t>
                      </a:r>
                      <a:r>
                        <a:rPr lang="en-US" sz="2400">
                          <a:solidFill>
                            <a:schemeClr val="dk1"/>
                          </a:solidFill>
                        </a:rPr>
                        <a:t>OrganoPhosphorus</a:t>
                      </a:r>
                      <a:endParaRPr sz="2400"/>
                    </a:p>
                  </a:txBody>
                  <a:tcPr marL="121900" marR="121900" marT="121900" marB="121900"/>
                </a:tc>
              </a:tr>
              <a:tr h="609560">
                <a:tc>
                  <a:txBody>
                    <a:bodyPr/>
                    <a:lstStyle/>
                    <a:p>
                      <a:pPr marL="0" lvl="0" indent="0" algn="l" rtl="0">
                        <a:spcBef>
                          <a:spcPts val="0"/>
                        </a:spcBef>
                        <a:spcAft>
                          <a:spcPts val="0"/>
                        </a:spcAft>
                        <a:buNone/>
                      </a:pPr>
                      <a:r>
                        <a:rPr lang="en-US" sz="2400" dirty="0"/>
                        <a:t>4.</a:t>
                      </a:r>
                      <a:r>
                        <a:rPr lang="en-US" sz="2400" dirty="0">
                          <a:solidFill>
                            <a:srgbClr val="FF0000"/>
                          </a:solidFill>
                        </a:rPr>
                        <a:t>Calcium gluconate </a:t>
                      </a:r>
                      <a:endParaRPr sz="2400" dirty="0">
                        <a:solidFill>
                          <a:srgbClr val="FF0000"/>
                        </a:solidFill>
                      </a:endParaRPr>
                    </a:p>
                  </a:txBody>
                  <a:tcPr marL="121900" marR="121900" marT="121900" marB="121900"/>
                </a:tc>
                <a:tc>
                  <a:txBody>
                    <a:bodyPr/>
                    <a:lstStyle/>
                    <a:p>
                      <a:pPr marL="0" lvl="0" indent="0" algn="l" rtl="0">
                        <a:spcBef>
                          <a:spcPts val="0"/>
                        </a:spcBef>
                        <a:spcAft>
                          <a:spcPts val="0"/>
                        </a:spcAft>
                        <a:buNone/>
                      </a:pPr>
                      <a:r>
                        <a:rPr lang="en-US" sz="2400"/>
                        <a:t>D.Iron</a:t>
                      </a:r>
                      <a:endParaRPr sz="2400"/>
                    </a:p>
                  </a:txBody>
                  <a:tcPr marL="121900" marR="121900" marT="121900" marB="121900"/>
                </a:tc>
              </a:tr>
              <a:tr h="609560">
                <a:tc>
                  <a:txBody>
                    <a:bodyPr/>
                    <a:lstStyle/>
                    <a:p>
                      <a:pPr marL="0" lvl="0" indent="0" algn="l" rtl="0">
                        <a:spcBef>
                          <a:spcPts val="0"/>
                        </a:spcBef>
                        <a:spcAft>
                          <a:spcPts val="0"/>
                        </a:spcAft>
                        <a:buNone/>
                      </a:pPr>
                      <a:r>
                        <a:rPr lang="en-US" sz="2400"/>
                        <a:t>5.Deferoxamine</a:t>
                      </a:r>
                      <a:endParaRPr sz="2400"/>
                    </a:p>
                  </a:txBody>
                  <a:tcPr marL="121900" marR="121900" marT="121900" marB="121900"/>
                </a:tc>
                <a:tc>
                  <a:txBody>
                    <a:bodyPr/>
                    <a:lstStyle/>
                    <a:p>
                      <a:pPr marL="0" lvl="0" indent="0" algn="l" rtl="0">
                        <a:spcBef>
                          <a:spcPts val="0"/>
                        </a:spcBef>
                        <a:spcAft>
                          <a:spcPts val="0"/>
                        </a:spcAft>
                        <a:buClr>
                          <a:schemeClr val="dk1"/>
                        </a:buClr>
                        <a:buSzPts val="1100"/>
                        <a:buFont typeface="Arial" panose="020B0604020202020204"/>
                        <a:buNone/>
                      </a:pPr>
                      <a:r>
                        <a:rPr lang="en-US" sz="2400" dirty="0">
                          <a:solidFill>
                            <a:schemeClr val="dk1"/>
                          </a:solidFill>
                        </a:rPr>
                        <a:t>E.Carbamates</a:t>
                      </a:r>
                      <a:endParaRPr sz="2400" dirty="0"/>
                    </a:p>
                  </a:txBody>
                  <a:tcPr marL="121900" marR="121900" marT="121900" marB="121900"/>
                </a:tc>
              </a:tr>
            </a:tbl>
          </a:graphicData>
        </a:graphic>
      </p:graphicFrame>
      <p:sp>
        <p:nvSpPr>
          <p:cNvPr id="5" name="Google Shape;99;p18"/>
          <p:cNvSpPr txBox="1"/>
          <p:nvPr/>
        </p:nvSpPr>
        <p:spPr>
          <a:xfrm>
            <a:off x="4373354" y="4647324"/>
            <a:ext cx="2227610" cy="615513"/>
          </a:xfrm>
          <a:prstGeom prst="rect">
            <a:avLst/>
          </a:prstGeom>
          <a:noFill/>
          <a:ln>
            <a:noFill/>
          </a:ln>
        </p:spPr>
        <p:txBody>
          <a:bodyPr spcFirstLastPara="1" wrap="square" lIns="121900" tIns="121900" rIns="121900" bIns="121900" anchor="t" anchorCtr="0">
            <a:spAutoFit/>
          </a:bodyPr>
          <a:lstStyle/>
          <a:p>
            <a:r>
              <a:rPr lang="en-US" sz="2400" u="sng" dirty="0">
                <a:solidFill>
                  <a:srgbClr val="FF0000"/>
                </a:solidFill>
              </a:rPr>
              <a:t>1b 2c 3e 4a 5d</a:t>
            </a:r>
            <a:endParaRPr sz="2400" u="sng" dirty="0">
              <a:solidFill>
                <a:srgbClr val="FF0000"/>
              </a:solidFill>
            </a:endParaRPr>
          </a:p>
        </p:txBody>
      </p:sp>
      <p:sp>
        <p:nvSpPr>
          <p:cNvPr id="6" name="TextBox 5"/>
          <p:cNvSpPr txBox="1"/>
          <p:nvPr/>
        </p:nvSpPr>
        <p:spPr>
          <a:xfrm>
            <a:off x="204716" y="553886"/>
            <a:ext cx="4503762" cy="369332"/>
          </a:xfrm>
          <a:prstGeom prst="rect">
            <a:avLst/>
          </a:prstGeom>
          <a:noFill/>
        </p:spPr>
        <p:txBody>
          <a:bodyPr wrap="square" rtlCol="0">
            <a:spAutoFit/>
          </a:bodyPr>
          <a:lstStyle/>
          <a:p>
            <a:pPr algn="r"/>
            <a:r>
              <a:rPr lang="ar-JO" dirty="0">
                <a:highlight>
                  <a:srgbClr val="FFFF00"/>
                </a:highlight>
              </a:rPr>
              <a:t>اجانا نفسه بالامتحان بس كان بده الغلط منهم </a:t>
            </a:r>
            <a:endParaRPr lang="en-US" dirty="0">
              <a:highlight>
                <a:srgbClr val="FFFF00"/>
              </a:highlight>
            </a:endParaRPr>
          </a:p>
        </p:txBody>
      </p:sp>
      <p:sp>
        <p:nvSpPr>
          <p:cNvPr id="7" name="TextBox 6"/>
          <p:cNvSpPr txBox="1"/>
          <p:nvPr/>
        </p:nvSpPr>
        <p:spPr>
          <a:xfrm>
            <a:off x="545910" y="423081"/>
            <a:ext cx="2142699" cy="630942"/>
          </a:xfrm>
          <a:prstGeom prst="rect">
            <a:avLst/>
          </a:prstGeom>
          <a:noFill/>
        </p:spPr>
        <p:txBody>
          <a:bodyPr wrap="square" rtlCol="0">
            <a:spAutoFit/>
          </a:bodyPr>
          <a:lstStyle/>
          <a:p>
            <a:r>
              <a:rPr lang="en-US" sz="3500" dirty="0"/>
              <a:t>8-</a:t>
            </a:r>
            <a:endParaRPr lang="en-US" sz="3500" dirty="0"/>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Box 3"/>
          <p:cNvSpPr txBox="1"/>
          <p:nvPr/>
        </p:nvSpPr>
        <p:spPr>
          <a:xfrm>
            <a:off x="0" y="264595"/>
            <a:ext cx="12192000" cy="1569660"/>
          </a:xfrm>
          <a:prstGeom prst="rect">
            <a:avLst/>
          </a:prstGeom>
          <a:solidFill>
            <a:schemeClr val="accent3"/>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Wareed</a:t>
            </a:r>
            <a:r>
              <a:rPr kumimoji="0" lang="en-US" sz="4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forensic &amp; toxicology</a:t>
            </a:r>
            <a:r>
              <a:rPr lang="en-US" sz="4800" b="1" dirty="0">
                <a:solidFill>
                  <a:prstClr val="white"/>
                </a:solidFill>
                <a:latin typeface="Arial" panose="020B0604020202020204" pitchFamily="34" charset="0"/>
                <a:cs typeface="Arial" panose="020B0604020202020204" pitchFamily="34" charset="0"/>
              </a:rPr>
              <a:t> </a:t>
            </a:r>
            <a:r>
              <a:rPr lang="en-US" sz="4800" b="1" dirty="0">
                <a:solidFill>
                  <a:srgbClr val="FF0000"/>
                </a:solidFill>
                <a:latin typeface="Arial" panose="020B0604020202020204" pitchFamily="34" charset="0"/>
                <a:cs typeface="Arial" panose="020B0604020202020204" pitchFamily="34" charset="0"/>
              </a:rPr>
              <a:t>QUIZ</a:t>
            </a:r>
            <a:endParaRPr lang="en-US" sz="4800" b="1" dirty="0">
              <a:solidFill>
                <a:srgbClr val="FF0000"/>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4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5" name="Rectangle 4"/>
          <p:cNvSpPr/>
          <p:nvPr/>
        </p:nvSpPr>
        <p:spPr>
          <a:xfrm>
            <a:off x="0" y="3280469"/>
            <a:ext cx="12192000" cy="2989629"/>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000" b="1" i="0" u="none" strike="noStrike" kern="1200" cap="none" spc="0" normalizeH="0" baseline="0" noProof="0" dirty="0">
                <a:ln>
                  <a:noFill/>
                </a:ln>
                <a:solidFill>
                  <a:prstClr val="white"/>
                </a:solidFill>
                <a:effectLst/>
                <a:uLnTx/>
                <a:uFillTx/>
                <a:latin typeface="Calibri" panose="020F0502020204030204"/>
                <a:ea typeface="+mn-ea"/>
                <a:cs typeface="+mn-cs"/>
              </a:rPr>
              <a:t>Group </a:t>
            </a:r>
            <a:r>
              <a:rPr lang="en-US" sz="5000" b="1" dirty="0">
                <a:solidFill>
                  <a:prstClr val="white"/>
                </a:solidFill>
                <a:latin typeface="Calibri" panose="020F0502020204030204"/>
              </a:rPr>
              <a:t>B</a:t>
            </a:r>
            <a:r>
              <a:rPr kumimoji="0" lang="en-US" sz="5000" b="1" i="0" u="none" strike="noStrike" kern="1200" cap="none" spc="0" normalizeH="0" baseline="0" noProof="0" dirty="0">
                <a:ln>
                  <a:noFill/>
                </a:ln>
                <a:solidFill>
                  <a:prstClr val="white"/>
                </a:solidFill>
                <a:effectLst/>
                <a:uLnTx/>
                <a:uFillTx/>
                <a:latin typeface="Calibri" panose="020F0502020204030204"/>
                <a:ea typeface="+mn-ea"/>
                <a:cs typeface="+mn-cs"/>
              </a:rPr>
              <a:t> – </a:t>
            </a:r>
            <a:r>
              <a:rPr kumimoji="0" lang="en-US" sz="5000" b="1" i="0" u="none" strike="noStrike" kern="1200" cap="none" spc="0" normalizeH="0" baseline="0" noProof="0" dirty="0" err="1">
                <a:ln>
                  <a:noFill/>
                </a:ln>
                <a:solidFill>
                  <a:prstClr val="white"/>
                </a:solidFill>
                <a:effectLst/>
                <a:uLnTx/>
                <a:uFillTx/>
                <a:latin typeface="Calibri" panose="020F0502020204030204"/>
                <a:ea typeface="+mn-ea"/>
                <a:cs typeface="+mn-cs"/>
              </a:rPr>
              <a:t>Wareed</a:t>
            </a:r>
            <a:r>
              <a:rPr kumimoji="0" lang="en-US" sz="5000" b="1"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en-US" sz="50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prstClr val="white">
                    <a:lumMod val="95000"/>
                  </a:prstClr>
                </a:solidFill>
                <a:effectLst/>
                <a:uLnTx/>
                <a:uFillTx/>
                <a:latin typeface="Gill Sans MT" panose="020B0502020104020203" pitchFamily="34" charset="0"/>
                <a:ea typeface="+mn-ea"/>
                <a:cs typeface="Gill Sans MT" panose="020B0502020104020203" pitchFamily="34" charset="0"/>
                <a:sym typeface="+mn-ea"/>
              </a:rPr>
              <a:t> </a:t>
            </a:r>
            <a:endParaRPr kumimoji="0" lang="en-US" sz="4000" b="1" i="0" u="none" strike="noStrike" kern="1200" cap="none" spc="0" normalizeH="0" baseline="0" noProof="0" dirty="0">
              <a:ln>
                <a:noFill/>
              </a:ln>
              <a:solidFill>
                <a:prstClr val="white">
                  <a:lumMod val="95000"/>
                </a:prstClr>
              </a:solidFill>
              <a:effectLst/>
              <a:uLnTx/>
              <a:uFillTx/>
              <a:latin typeface="Gill Sans MT" panose="020B0502020104020203" pitchFamily="34" charset="0"/>
              <a:ea typeface="+mn-ea"/>
              <a:cs typeface="Gill Sans MT" panose="020B05020201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prstClr val="white">
                    <a:lumMod val="95000"/>
                  </a:prstClr>
                </a:solidFill>
                <a:effectLst/>
                <a:uLnTx/>
                <a:uFillTx/>
                <a:latin typeface="Gill Sans MT" panose="020B0502020104020203" pitchFamily="34" charset="0"/>
                <a:ea typeface="+mn-ea"/>
                <a:cs typeface="Gill Sans MT" panose="020B0502020104020203" pitchFamily="34" charset="0"/>
                <a:sym typeface="+mn-ea"/>
              </a:rPr>
              <a:t>Done by : </a:t>
            </a:r>
            <a:r>
              <a:rPr kumimoji="0" lang="en-US" sz="4000" b="1" i="0" u="none" strike="noStrike" kern="1200" cap="none" spc="0" normalizeH="0" baseline="0" noProof="0" dirty="0" err="1">
                <a:ln>
                  <a:noFill/>
                </a:ln>
                <a:solidFill>
                  <a:prstClr val="white"/>
                </a:solidFill>
                <a:effectLst/>
                <a:uLnTx/>
                <a:uFillTx/>
                <a:latin typeface="Calibri" panose="020F0502020204030204"/>
                <a:ea typeface="+mn-ea"/>
                <a:cs typeface="+mn-cs"/>
              </a:rPr>
              <a:t>Forat</a:t>
            </a: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rPr>
              <a:t> AL-</a:t>
            </a:r>
            <a:r>
              <a:rPr kumimoji="0" lang="en-US" sz="4000" b="1" i="0" u="none" strike="noStrike" kern="1200" cap="none" spc="0" normalizeH="0" baseline="0" noProof="0" dirty="0" err="1">
                <a:ln>
                  <a:noFill/>
                </a:ln>
                <a:solidFill>
                  <a:prstClr val="white"/>
                </a:solidFill>
                <a:effectLst/>
                <a:uLnTx/>
                <a:uFillTx/>
                <a:latin typeface="Calibri" panose="020F0502020204030204"/>
                <a:ea typeface="+mn-ea"/>
                <a:cs typeface="+mn-cs"/>
              </a:rPr>
              <a:t>maaitah</a:t>
            </a: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en-US" sz="4000" b="1" i="0" u="none" strike="noStrike" kern="1200" cap="none" spc="0" normalizeH="0" baseline="0" noProof="0" dirty="0">
              <a:ln>
                <a:noFill/>
              </a:ln>
              <a:solidFill>
                <a:prstClr val="white"/>
              </a:solidFill>
              <a:effectLst/>
              <a:uLnTx/>
              <a:uFillTx/>
              <a:latin typeface="Gill Sans MT" panose="020B0502020104020203" pitchFamily="34" charset="0"/>
              <a:ea typeface="+mn-ea"/>
              <a:cs typeface="Gill Sans MT" panose="020B0502020104020203" pitchFamily="34" charset="0"/>
            </a:endParaRP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title"/>
          </p:nvPr>
        </p:nvSpPr>
        <p:spPr>
          <a:xfrm>
            <a:off x="415600" y="2306600"/>
            <a:ext cx="11360800" cy="1122400"/>
          </a:xfrm>
          <a:prstGeom prst="rect">
            <a:avLst/>
          </a:prstGeom>
        </p:spPr>
        <p:txBody>
          <a:bodyPr spcFirstLastPara="1" vert="horz" wrap="square" lIns="121900" tIns="121900" rIns="121900" bIns="121900" rtlCol="0" anchor="ctr" anchorCtr="0">
            <a:normAutofit/>
          </a:bodyPr>
          <a:lstStyle/>
          <a:p>
            <a:r>
              <a:rPr lang="en-US" sz="6000" dirty="0">
                <a:solidFill>
                  <a:srgbClr val="FF0000"/>
                </a:solidFill>
              </a:rPr>
              <a:t>5</a:t>
            </a:r>
            <a:r>
              <a:rPr lang="en-US" sz="6000" dirty="0"/>
              <a:t>  sessions  each   one   </a:t>
            </a:r>
            <a:r>
              <a:rPr lang="en-US" sz="6000" dirty="0">
                <a:solidFill>
                  <a:srgbClr val="FF0000"/>
                </a:solidFill>
              </a:rPr>
              <a:t>4</a:t>
            </a:r>
            <a:r>
              <a:rPr lang="en-US" sz="6000" dirty="0"/>
              <a:t>   minutes </a:t>
            </a:r>
            <a:endParaRPr sz="6000" dirty="0"/>
          </a:p>
          <a:p>
            <a:endParaRPr dirty="0"/>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a:spLocks noGrp="1"/>
          </p:cNvSpPr>
          <p:nvPr>
            <p:ph type="ctrTitle"/>
          </p:nvPr>
        </p:nvSpPr>
        <p:spPr>
          <a:xfrm>
            <a:off x="415600" y="0"/>
            <a:ext cx="11360800" cy="982639"/>
          </a:xfrm>
          <a:prstGeom prst="rect">
            <a:avLst/>
          </a:prstGeom>
        </p:spPr>
        <p:txBody>
          <a:bodyPr spcFirstLastPara="1" vert="horz" wrap="square" lIns="121900" tIns="121900" rIns="121900" bIns="121900" rtlCol="0" anchor="b" anchorCtr="0">
            <a:normAutofit fontScale="90000"/>
          </a:bodyPr>
          <a:lstStyle/>
          <a:p>
            <a:pPr>
              <a:spcBef>
                <a:spcPts val="0"/>
              </a:spcBef>
            </a:pPr>
            <a:r>
              <a:rPr lang="en-US" dirty="0"/>
              <a:t>Write report to this wound</a:t>
            </a:r>
            <a:endParaRPr dirty="0"/>
          </a:p>
        </p:txBody>
      </p:sp>
      <p:pic>
        <p:nvPicPr>
          <p:cNvPr id="62" name="Google Shape;62;p14"/>
          <p:cNvPicPr preferRelativeResize="0"/>
          <p:nvPr/>
        </p:nvPicPr>
        <p:blipFill>
          <a:blip r:embed="rId1"/>
          <a:stretch>
            <a:fillRect/>
          </a:stretch>
        </p:blipFill>
        <p:spPr>
          <a:xfrm>
            <a:off x="0" y="994966"/>
            <a:ext cx="6938133" cy="4868068"/>
          </a:xfrm>
          <a:prstGeom prst="rect">
            <a:avLst/>
          </a:prstGeom>
          <a:noFill/>
          <a:ln>
            <a:noFill/>
          </a:ln>
        </p:spPr>
      </p:pic>
      <p:sp>
        <p:nvSpPr>
          <p:cNvPr id="63" name="Google Shape;63;p14"/>
          <p:cNvSpPr txBox="1"/>
          <p:nvPr/>
        </p:nvSpPr>
        <p:spPr>
          <a:xfrm>
            <a:off x="6846816" y="744379"/>
            <a:ext cx="5253867" cy="6113621"/>
          </a:xfrm>
          <a:prstGeom prst="rect">
            <a:avLst/>
          </a:prstGeom>
          <a:noFill/>
          <a:ln>
            <a:noFill/>
          </a:ln>
        </p:spPr>
        <p:txBody>
          <a:bodyPr spcFirstLastPara="1" wrap="square" lIns="121900" tIns="121900" rIns="121900" bIns="121900" anchor="t" anchorCtr="0">
            <a:spAutoFit/>
          </a:bodyPr>
          <a:lstStyle/>
          <a:p>
            <a:pPr algn="r"/>
            <a:r>
              <a:rPr lang="en-US" sz="2935" dirty="0"/>
              <a:t>جرح رضي </a:t>
            </a:r>
            <a:r>
              <a:rPr lang="ar-JO" sz="2935" dirty="0"/>
              <a:t>،</a:t>
            </a:r>
            <a:r>
              <a:rPr lang="en-US" sz="2935" dirty="0"/>
              <a:t> في فروة الراس</a:t>
            </a:r>
            <a:r>
              <a:rPr lang="ar-JO" sz="2935" dirty="0"/>
              <a:t>،</a:t>
            </a:r>
            <a:r>
              <a:rPr lang="en-US" sz="2935" dirty="0"/>
              <a:t> بطول ٣سم تقريبا</a:t>
            </a:r>
            <a:r>
              <a:rPr lang="ar-JO" sz="2935" dirty="0"/>
              <a:t> ،</a:t>
            </a:r>
            <a:r>
              <a:rPr lang="en-US" sz="2935" dirty="0"/>
              <a:t> اداة راضة</a:t>
            </a:r>
            <a:r>
              <a:rPr lang="ar-JO" sz="2935" dirty="0"/>
              <a:t>.</a:t>
            </a:r>
            <a:endParaRPr lang="ar-JO" sz="2935" dirty="0"/>
          </a:p>
          <a:p>
            <a:pPr algn="r"/>
            <a:r>
              <a:rPr lang="en-US" sz="2935" dirty="0"/>
              <a:t> متوقع وجود كسور في الجمجمة</a:t>
            </a:r>
            <a:r>
              <a:rPr lang="ar-JO" sz="2935" dirty="0"/>
              <a:t> ،</a:t>
            </a:r>
            <a:r>
              <a:rPr lang="en-US" sz="2935" dirty="0"/>
              <a:t> تهتكات في انسجة الدماغ </a:t>
            </a:r>
            <a:r>
              <a:rPr lang="ar-JO" sz="2935" dirty="0"/>
              <a:t>، </a:t>
            </a:r>
            <a:r>
              <a:rPr lang="en-US" sz="2935" dirty="0"/>
              <a:t>اشتباه ارتجاج ونزيف بالسحايا والمخ</a:t>
            </a:r>
            <a:r>
              <a:rPr lang="ar-JO" sz="2935" dirty="0"/>
              <a:t>.</a:t>
            </a:r>
            <a:r>
              <a:rPr lang="en-US" sz="2935" dirty="0"/>
              <a:t> </a:t>
            </a:r>
            <a:endParaRPr lang="ar-JO" sz="2935" dirty="0"/>
          </a:p>
          <a:p>
            <a:pPr algn="r"/>
            <a:r>
              <a:rPr lang="en-US" sz="2935" dirty="0"/>
              <a:t>يطلب اشعه عادية للجمجمة واشعة .مقطعية ورنين مغناطيسي  للدماغ</a:t>
            </a:r>
            <a:endParaRPr lang="en-US" sz="2935" dirty="0"/>
          </a:p>
          <a:p>
            <a:pPr algn="r"/>
            <a:r>
              <a:rPr lang="en-US" sz="2935" dirty="0"/>
              <a:t>: العلاج</a:t>
            </a:r>
            <a:endParaRPr lang="en-US" sz="2935" dirty="0"/>
          </a:p>
          <a:p>
            <a:pPr algn="r"/>
            <a:r>
              <a:rPr lang="en-US" sz="2935" dirty="0"/>
              <a:t> غيار غرز مضاد حيوي م.ض.ت</a:t>
            </a:r>
            <a:endParaRPr lang="en-US" sz="2935" dirty="0"/>
          </a:p>
          <a:p>
            <a:pPr algn="r"/>
            <a:r>
              <a:rPr lang="en-US" sz="2935" dirty="0"/>
              <a:t> : ملاحظة</a:t>
            </a:r>
            <a:endParaRPr lang="en-US" sz="2935" dirty="0"/>
          </a:p>
          <a:p>
            <a:pPr algn="r"/>
            <a:r>
              <a:rPr lang="en-US" sz="2935" dirty="0"/>
              <a:t> يوضع المريض تحت المراقبة ٢٤ ـ٤٨ ساعه الوقت المتوقع للشفاء ٢١ يوم مالم يحدث مضاعفات </a:t>
            </a:r>
            <a:r>
              <a:rPr lang="ar-JO" sz="2935" dirty="0"/>
              <a:t>.</a:t>
            </a:r>
            <a:endParaRPr sz="2535" dirty="0">
              <a:latin typeface="Comfortaa"/>
              <a:ea typeface="Comfortaa"/>
              <a:cs typeface="Comfortaa"/>
              <a:sym typeface="Comfortaa"/>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5"/>
          <p:cNvSpPr txBox="1"/>
          <p:nvPr/>
        </p:nvSpPr>
        <p:spPr>
          <a:xfrm>
            <a:off x="0" y="-74812"/>
            <a:ext cx="12192000" cy="3939500"/>
          </a:xfrm>
          <a:prstGeom prst="rect">
            <a:avLst/>
          </a:prstGeom>
          <a:noFill/>
          <a:ln>
            <a:noFill/>
          </a:ln>
        </p:spPr>
        <p:txBody>
          <a:bodyPr spcFirstLastPara="1" wrap="square" lIns="121900" tIns="121900" rIns="121900" bIns="121900" anchor="t" anchorCtr="0">
            <a:spAutoFit/>
          </a:bodyPr>
          <a:lstStyle/>
          <a:p>
            <a:r>
              <a:rPr lang="en-US" sz="2400" dirty="0"/>
              <a:t>Compare </a:t>
            </a:r>
            <a:endParaRPr sz="2400" dirty="0"/>
          </a:p>
          <a:p>
            <a:r>
              <a:rPr lang="en-US" sz="2400" dirty="0">
                <a:solidFill>
                  <a:schemeClr val="accent1"/>
                </a:solidFill>
              </a:rPr>
              <a:t>Open disaster vs closed</a:t>
            </a:r>
            <a:r>
              <a:rPr lang="en-US" sz="2400" dirty="0"/>
              <a:t>  closed there is a list of name of the deaths and age … and easy identification ex. plane </a:t>
            </a:r>
            <a:endParaRPr sz="2400" dirty="0"/>
          </a:p>
          <a:p>
            <a:r>
              <a:rPr lang="en-US" sz="2400" dirty="0"/>
              <a:t>Open difficult identification of the deaths ex. train </a:t>
            </a:r>
            <a:endParaRPr sz="2400" dirty="0"/>
          </a:p>
          <a:p>
            <a:r>
              <a:rPr lang="en-US" sz="2400" dirty="0">
                <a:solidFill>
                  <a:schemeClr val="accent1"/>
                </a:solidFill>
              </a:rPr>
              <a:t>Patent vs latent fingerprint .  </a:t>
            </a:r>
            <a:endParaRPr lang="en-US" sz="2400" dirty="0">
              <a:solidFill>
                <a:schemeClr val="accent1"/>
              </a:solidFill>
            </a:endParaRPr>
          </a:p>
          <a:p>
            <a:r>
              <a:rPr lang="en-US" sz="2400" b="1" dirty="0"/>
              <a:t>1 ) Patent prints</a:t>
            </a:r>
            <a:r>
              <a:rPr lang="en-US" sz="2400" dirty="0"/>
              <a:t>: visible prints (left because someone’s</a:t>
            </a:r>
            <a:endParaRPr sz="2400" dirty="0"/>
          </a:p>
          <a:p>
            <a:r>
              <a:rPr lang="en-US" sz="2400" dirty="0"/>
              <a:t>hand had blood, ink, etc. on it.</a:t>
            </a:r>
            <a:endParaRPr lang="en-US" sz="2400" dirty="0"/>
          </a:p>
          <a:p>
            <a:r>
              <a:rPr lang="en-US" sz="2400" b="1" dirty="0"/>
              <a:t>2 ) Latent Prints </a:t>
            </a:r>
            <a:r>
              <a:rPr lang="en-US" sz="2400" dirty="0"/>
              <a:t>: hidden prints that become visible only</a:t>
            </a:r>
            <a:endParaRPr sz="2400" dirty="0"/>
          </a:p>
          <a:p>
            <a:r>
              <a:rPr lang="en-US" sz="2400" dirty="0"/>
              <a:t>when fingerprint powder or other special techniques are</a:t>
            </a:r>
            <a:endParaRPr sz="2400" dirty="0"/>
          </a:p>
          <a:p>
            <a:r>
              <a:rPr lang="en-US" sz="2400" dirty="0"/>
              <a:t>used. Composed of sweat and body oils.</a:t>
            </a:r>
            <a:endParaRPr sz="2400" dirty="0"/>
          </a:p>
        </p:txBody>
      </p:sp>
      <p:sp>
        <p:nvSpPr>
          <p:cNvPr id="69" name="Google Shape;69;p15"/>
          <p:cNvSpPr txBox="1"/>
          <p:nvPr/>
        </p:nvSpPr>
        <p:spPr>
          <a:xfrm>
            <a:off x="175006" y="3660851"/>
            <a:ext cx="12016994" cy="3754834"/>
          </a:xfrm>
          <a:prstGeom prst="rect">
            <a:avLst/>
          </a:prstGeom>
          <a:noFill/>
          <a:ln>
            <a:noFill/>
          </a:ln>
        </p:spPr>
        <p:txBody>
          <a:bodyPr spcFirstLastPara="1" wrap="square" lIns="121900" tIns="121900" rIns="121900" bIns="121900" anchor="t" anchorCtr="0">
            <a:spAutoFit/>
          </a:bodyPr>
          <a:lstStyle/>
          <a:p>
            <a:r>
              <a:rPr lang="en-US" sz="2400" dirty="0"/>
              <a:t>Complete </a:t>
            </a:r>
            <a:endParaRPr sz="2400" dirty="0"/>
          </a:p>
          <a:p>
            <a:r>
              <a:rPr lang="en-US" sz="2400" dirty="0"/>
              <a:t>**</a:t>
            </a:r>
            <a:r>
              <a:rPr lang="en-US" sz="3000" b="1" dirty="0"/>
              <a:t>bruises</a:t>
            </a:r>
            <a:r>
              <a:rPr lang="en-US" sz="2400" dirty="0"/>
              <a:t> can differentiate between …….and……….</a:t>
            </a:r>
            <a:endParaRPr sz="2400" dirty="0"/>
          </a:p>
          <a:p>
            <a:r>
              <a:rPr lang="en-US" sz="2400" dirty="0"/>
              <a:t> </a:t>
            </a:r>
            <a:r>
              <a:rPr lang="en-US" sz="2400" dirty="0">
                <a:solidFill>
                  <a:srgbClr val="FF0000"/>
                </a:solidFill>
              </a:rPr>
              <a:t>Cut and contused wound </a:t>
            </a:r>
            <a:r>
              <a:rPr lang="en-US" sz="2400" dirty="0"/>
              <a:t>الاصح </a:t>
            </a:r>
            <a:endParaRPr sz="2400" dirty="0"/>
          </a:p>
          <a:p>
            <a:r>
              <a:rPr lang="en-US" sz="2400" dirty="0"/>
              <a:t> انا كمان حطيت </a:t>
            </a:r>
            <a:r>
              <a:rPr lang="en-US" sz="2400" dirty="0">
                <a:solidFill>
                  <a:srgbClr val="FF0000"/>
                </a:solidFill>
              </a:rPr>
              <a:t>AM and PM </a:t>
            </a:r>
            <a:endParaRPr lang="en-US" sz="2400" dirty="0">
              <a:solidFill>
                <a:srgbClr val="FF0000"/>
              </a:solidFill>
            </a:endParaRPr>
          </a:p>
          <a:p>
            <a:endParaRPr sz="2400" dirty="0">
              <a:solidFill>
                <a:srgbClr val="FF0000"/>
              </a:solidFill>
            </a:endParaRPr>
          </a:p>
          <a:p>
            <a:r>
              <a:rPr lang="en-US" sz="2400" dirty="0"/>
              <a:t>**</a:t>
            </a:r>
            <a:r>
              <a:rPr lang="en-US" sz="3000" b="1" dirty="0"/>
              <a:t>hesitation markers </a:t>
            </a:r>
            <a:r>
              <a:rPr lang="en-US" sz="2400" dirty="0"/>
              <a:t>is  ……..</a:t>
            </a:r>
            <a:endParaRPr sz="2400" dirty="0"/>
          </a:p>
          <a:p>
            <a:r>
              <a:rPr lang="en-US" sz="2400" dirty="0"/>
              <a:t>Multiple self- inflicted incised superficial </a:t>
            </a:r>
            <a:r>
              <a:rPr lang="en-US" sz="2400" dirty="0">
                <a:solidFill>
                  <a:schemeClr val="dk1"/>
                </a:solidFill>
              </a:rPr>
              <a:t>wounds</a:t>
            </a:r>
            <a:r>
              <a:rPr lang="en-US" sz="2400" dirty="0"/>
              <a:t> indecate may be succid case</a:t>
            </a:r>
            <a:endParaRPr sz="2400" dirty="0"/>
          </a:p>
          <a:p>
            <a:endParaRPr sz="2400" dirty="0"/>
          </a:p>
          <a:p>
            <a:endParaRPr sz="2400" dirty="0"/>
          </a:p>
        </p:txBody>
      </p:sp>
      <p:sp>
        <p:nvSpPr>
          <p:cNvPr id="70" name="Google Shape;70;p15"/>
          <p:cNvSpPr txBox="1"/>
          <p:nvPr/>
        </p:nvSpPr>
        <p:spPr>
          <a:xfrm>
            <a:off x="1219200" y="2907101"/>
            <a:ext cx="9753600" cy="615513"/>
          </a:xfrm>
          <a:prstGeom prst="rect">
            <a:avLst/>
          </a:prstGeom>
          <a:noFill/>
          <a:ln>
            <a:noFill/>
          </a:ln>
        </p:spPr>
        <p:txBody>
          <a:bodyPr spcFirstLastPara="1" wrap="square" lIns="121900" tIns="121900" rIns="121900" bIns="121900" anchor="t" anchorCtr="0">
            <a:spAutoFit/>
          </a:bodyPr>
          <a:lstStyle/>
          <a:p>
            <a:endParaRPr sz="24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6096000" y="365125"/>
            <a:ext cx="5257800" cy="5720979"/>
          </a:xfrm>
        </p:spPr>
        <p:txBody>
          <a:bodyPr/>
          <a:lstStyle/>
          <a:p>
            <a:r>
              <a:rPr lang="en-US" dirty="0"/>
              <a:t>Frothy it’s sure sign of drowning or death </a:t>
            </a:r>
            <a:endParaRPr lang="ar-AE" dirty="0"/>
          </a:p>
        </p:txBody>
      </p:sp>
      <p:pic>
        <p:nvPicPr>
          <p:cNvPr id="4" name="صورة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48442" y="129887"/>
            <a:ext cx="5947557" cy="6327322"/>
          </a:xfrm>
          <a:prstGeom prst="rect">
            <a:avLst/>
          </a:prstGeom>
        </p:spPr>
      </p:pic>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pic>
        <p:nvPicPr>
          <p:cNvPr id="75" name="Google Shape;75;p16"/>
          <p:cNvPicPr preferRelativeResize="0"/>
          <p:nvPr/>
        </p:nvPicPr>
        <p:blipFill>
          <a:blip r:embed="rId1"/>
          <a:stretch>
            <a:fillRect/>
          </a:stretch>
        </p:blipFill>
        <p:spPr>
          <a:xfrm>
            <a:off x="0" y="496570"/>
            <a:ext cx="7419667" cy="3262533"/>
          </a:xfrm>
          <a:prstGeom prst="rect">
            <a:avLst/>
          </a:prstGeom>
          <a:noFill/>
          <a:ln>
            <a:noFill/>
          </a:ln>
        </p:spPr>
      </p:pic>
      <p:sp>
        <p:nvSpPr>
          <p:cNvPr id="76" name="Google Shape;76;p16"/>
          <p:cNvSpPr txBox="1"/>
          <p:nvPr/>
        </p:nvSpPr>
        <p:spPr>
          <a:xfrm>
            <a:off x="159948" y="3657164"/>
            <a:ext cx="12032052" cy="3108503"/>
          </a:xfrm>
          <a:prstGeom prst="rect">
            <a:avLst/>
          </a:prstGeom>
          <a:noFill/>
          <a:ln>
            <a:noFill/>
          </a:ln>
        </p:spPr>
        <p:txBody>
          <a:bodyPr spcFirstLastPara="1" wrap="square" lIns="121900" tIns="121900" rIns="121900" bIns="121900" anchor="t" anchorCtr="0">
            <a:spAutoFit/>
          </a:bodyPr>
          <a:lstStyle/>
          <a:p>
            <a:r>
              <a:rPr lang="en-US" sz="3000" dirty="0"/>
              <a:t>Name all non-union structure and the expected  age of union </a:t>
            </a:r>
            <a:endParaRPr sz="3000" dirty="0"/>
          </a:p>
          <a:p>
            <a:r>
              <a:rPr lang="en-US" sz="3000" dirty="0"/>
              <a:t>Consider it is male :</a:t>
            </a:r>
            <a:endParaRPr lang="en-US" sz="3000" dirty="0"/>
          </a:p>
          <a:p>
            <a:endParaRPr sz="3000" dirty="0"/>
          </a:p>
          <a:p>
            <a:r>
              <a:rPr lang="en-US" sz="2400" dirty="0">
                <a:solidFill>
                  <a:srgbClr val="FF0000"/>
                </a:solidFill>
              </a:rPr>
              <a:t>1)  head of femur 18 </a:t>
            </a:r>
            <a:endParaRPr lang="en-US" sz="2400" dirty="0">
              <a:solidFill>
                <a:srgbClr val="FF0000"/>
              </a:solidFill>
            </a:endParaRPr>
          </a:p>
          <a:p>
            <a:r>
              <a:rPr lang="en-US" sz="2400" dirty="0">
                <a:solidFill>
                  <a:srgbClr val="FF0000"/>
                </a:solidFill>
              </a:rPr>
              <a:t>2 ) acetabulum y shape 15 </a:t>
            </a:r>
            <a:endParaRPr sz="2400" dirty="0">
              <a:solidFill>
                <a:srgbClr val="FF0000"/>
              </a:solidFill>
            </a:endParaRPr>
          </a:p>
          <a:p>
            <a:r>
              <a:rPr lang="en-US" sz="2400" dirty="0">
                <a:solidFill>
                  <a:srgbClr val="FF0000"/>
                </a:solidFill>
              </a:rPr>
              <a:t>3 ) Greater trochanter 17 </a:t>
            </a:r>
            <a:endParaRPr lang="en-US" sz="2400" dirty="0">
              <a:solidFill>
                <a:srgbClr val="FF0000"/>
              </a:solidFill>
            </a:endParaRPr>
          </a:p>
          <a:p>
            <a:r>
              <a:rPr lang="en-US" sz="2400" dirty="0">
                <a:solidFill>
                  <a:srgbClr val="FF0000"/>
                </a:solidFill>
              </a:rPr>
              <a:t> 4) Iliac crest 23</a:t>
            </a:r>
            <a:endParaRPr lang="en-US" sz="2400" dirty="0">
              <a:solidFill>
                <a:srgbClr val="FF0000"/>
              </a:solidFill>
            </a:endParaRP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pic>
        <p:nvPicPr>
          <p:cNvPr id="81" name="Google Shape;81;p17"/>
          <p:cNvPicPr preferRelativeResize="0"/>
          <p:nvPr/>
        </p:nvPicPr>
        <p:blipFill>
          <a:blip r:embed="rId1"/>
          <a:stretch>
            <a:fillRect/>
          </a:stretch>
        </p:blipFill>
        <p:spPr>
          <a:xfrm>
            <a:off x="7546199" y="76191"/>
            <a:ext cx="4622800" cy="3352800"/>
          </a:xfrm>
          <a:prstGeom prst="rect">
            <a:avLst/>
          </a:prstGeom>
          <a:noFill/>
          <a:ln>
            <a:noFill/>
          </a:ln>
        </p:spPr>
      </p:pic>
      <p:pic>
        <p:nvPicPr>
          <p:cNvPr id="82" name="Google Shape;82;p17"/>
          <p:cNvPicPr preferRelativeResize="0"/>
          <p:nvPr/>
        </p:nvPicPr>
        <p:blipFill>
          <a:blip r:embed="rId2"/>
          <a:stretch>
            <a:fillRect/>
          </a:stretch>
        </p:blipFill>
        <p:spPr>
          <a:xfrm>
            <a:off x="4061403" y="740808"/>
            <a:ext cx="2857500" cy="2857500"/>
          </a:xfrm>
          <a:prstGeom prst="rect">
            <a:avLst/>
          </a:prstGeom>
          <a:noFill/>
          <a:ln>
            <a:noFill/>
          </a:ln>
        </p:spPr>
      </p:pic>
      <p:pic>
        <p:nvPicPr>
          <p:cNvPr id="84" name="Google Shape;84;p17"/>
          <p:cNvPicPr preferRelativeResize="0"/>
          <p:nvPr/>
        </p:nvPicPr>
        <p:blipFill>
          <a:blip r:embed="rId3"/>
          <a:stretch>
            <a:fillRect/>
          </a:stretch>
        </p:blipFill>
        <p:spPr>
          <a:xfrm>
            <a:off x="-35259" y="631753"/>
            <a:ext cx="3492500" cy="2324100"/>
          </a:xfrm>
          <a:prstGeom prst="rect">
            <a:avLst/>
          </a:prstGeom>
          <a:noFill/>
          <a:ln>
            <a:noFill/>
          </a:ln>
        </p:spPr>
      </p:pic>
      <p:sp>
        <p:nvSpPr>
          <p:cNvPr id="85" name="Google Shape;85;p17"/>
          <p:cNvSpPr txBox="1"/>
          <p:nvPr/>
        </p:nvSpPr>
        <p:spPr>
          <a:xfrm>
            <a:off x="-106438" y="-77145"/>
            <a:ext cx="9753600" cy="615513"/>
          </a:xfrm>
          <a:prstGeom prst="rect">
            <a:avLst/>
          </a:prstGeom>
          <a:noFill/>
          <a:ln>
            <a:noFill/>
          </a:ln>
        </p:spPr>
        <p:txBody>
          <a:bodyPr spcFirstLastPara="1" wrap="square" lIns="121900" tIns="121900" rIns="121900" bIns="121900" anchor="t" anchorCtr="0">
            <a:spAutoFit/>
          </a:bodyPr>
          <a:lstStyle/>
          <a:p>
            <a:r>
              <a:rPr lang="en-US" sz="2400" dirty="0"/>
              <a:t>Name the picture and mention the indication </a:t>
            </a:r>
            <a:endParaRPr sz="2400" dirty="0"/>
          </a:p>
        </p:txBody>
      </p:sp>
      <p:sp>
        <p:nvSpPr>
          <p:cNvPr id="86" name="Google Shape;86;p17"/>
          <p:cNvSpPr txBox="1"/>
          <p:nvPr/>
        </p:nvSpPr>
        <p:spPr>
          <a:xfrm>
            <a:off x="7882508" y="3736747"/>
            <a:ext cx="4189450" cy="2831504"/>
          </a:xfrm>
          <a:prstGeom prst="rect">
            <a:avLst/>
          </a:prstGeom>
          <a:noFill/>
          <a:ln>
            <a:noFill/>
          </a:ln>
        </p:spPr>
        <p:txBody>
          <a:bodyPr spcFirstLastPara="1" wrap="square" lIns="121900" tIns="121900" rIns="121900" bIns="121900" anchor="t" anchorCtr="0">
            <a:spAutoFit/>
          </a:bodyPr>
          <a:lstStyle/>
          <a:p>
            <a:r>
              <a:rPr lang="en-US" sz="2400" dirty="0"/>
              <a:t>Indications: drugs that have the following criteria:</a:t>
            </a:r>
            <a:endParaRPr sz="2400" dirty="0"/>
          </a:p>
          <a:p>
            <a:r>
              <a:rPr lang="en-US" sz="2400" dirty="0"/>
              <a:t>Low molecular weight.</a:t>
            </a:r>
            <a:endParaRPr lang="en-US" sz="2400" dirty="0"/>
          </a:p>
          <a:p>
            <a:r>
              <a:rPr lang="en-US" sz="2400" dirty="0"/>
              <a:t> Small volume of distribution. Low degree of protein-binding.</a:t>
            </a:r>
            <a:endParaRPr lang="en-US" sz="2400" dirty="0"/>
          </a:p>
          <a:p>
            <a:r>
              <a:rPr lang="en-US" sz="2400" dirty="0"/>
              <a:t> High water solubility. </a:t>
            </a:r>
            <a:endParaRPr sz="2400" dirty="0"/>
          </a:p>
          <a:p>
            <a:r>
              <a:rPr lang="en-US" sz="2400" dirty="0"/>
              <a:t>تعريفه و مثال صح</a:t>
            </a:r>
            <a:endParaRPr sz="2400" dirty="0"/>
          </a:p>
        </p:txBody>
      </p:sp>
      <p:sp>
        <p:nvSpPr>
          <p:cNvPr id="87" name="Google Shape;87;p17"/>
          <p:cNvSpPr txBox="1"/>
          <p:nvPr/>
        </p:nvSpPr>
        <p:spPr>
          <a:xfrm>
            <a:off x="8486670" y="3306461"/>
            <a:ext cx="3529309" cy="615513"/>
          </a:xfrm>
          <a:prstGeom prst="rect">
            <a:avLst/>
          </a:prstGeom>
          <a:noFill/>
          <a:ln>
            <a:noFill/>
          </a:ln>
        </p:spPr>
        <p:txBody>
          <a:bodyPr spcFirstLastPara="1" wrap="square" lIns="121900" tIns="121900" rIns="121900" bIns="121900" anchor="t" anchorCtr="0">
            <a:spAutoFit/>
          </a:bodyPr>
          <a:lstStyle/>
          <a:p>
            <a:r>
              <a:rPr lang="en-US" sz="2400" dirty="0"/>
              <a:t>Hemodialysis </a:t>
            </a:r>
            <a:endParaRPr sz="2400" dirty="0"/>
          </a:p>
        </p:txBody>
      </p:sp>
      <p:sp>
        <p:nvSpPr>
          <p:cNvPr id="88" name="Google Shape;88;p17"/>
          <p:cNvSpPr txBox="1"/>
          <p:nvPr/>
        </p:nvSpPr>
        <p:spPr>
          <a:xfrm>
            <a:off x="3882508" y="3820264"/>
            <a:ext cx="4000000" cy="1723508"/>
          </a:xfrm>
          <a:prstGeom prst="rect">
            <a:avLst/>
          </a:prstGeom>
          <a:noFill/>
          <a:ln>
            <a:noFill/>
          </a:ln>
        </p:spPr>
        <p:txBody>
          <a:bodyPr spcFirstLastPara="1" wrap="square" lIns="121900" tIns="121900" rIns="121900" bIns="121900" anchor="t" anchorCtr="0">
            <a:spAutoFit/>
          </a:bodyPr>
          <a:lstStyle/>
          <a:p>
            <a:r>
              <a:rPr lang="en-US" sz="2400" dirty="0"/>
              <a:t>Orogastric tube كان مكتوب بالصورة </a:t>
            </a:r>
            <a:endParaRPr sz="2400" dirty="0"/>
          </a:p>
          <a:p>
            <a:r>
              <a:rPr lang="en-US" sz="2400" dirty="0"/>
              <a:t>يستخدم gastric lavage. عرفه واذكر مثال </a:t>
            </a:r>
            <a:endParaRPr sz="2400" dirty="0"/>
          </a:p>
        </p:txBody>
      </p:sp>
      <p:sp>
        <p:nvSpPr>
          <p:cNvPr id="89" name="Google Shape;89;p17"/>
          <p:cNvSpPr txBox="1"/>
          <p:nvPr/>
        </p:nvSpPr>
        <p:spPr>
          <a:xfrm>
            <a:off x="23001" y="3059659"/>
            <a:ext cx="3492500" cy="1354176"/>
          </a:xfrm>
          <a:prstGeom prst="rect">
            <a:avLst/>
          </a:prstGeom>
          <a:noFill/>
          <a:ln>
            <a:noFill/>
          </a:ln>
        </p:spPr>
        <p:txBody>
          <a:bodyPr spcFirstLastPara="1" wrap="square" lIns="121900" tIns="121900" rIns="121900" bIns="121900" anchor="t" anchorCtr="0">
            <a:spAutoFit/>
          </a:bodyPr>
          <a:lstStyle/>
          <a:p>
            <a:r>
              <a:rPr lang="en-US" sz="2400" dirty="0"/>
              <a:t>Salt and water برضو كان مكان مكتوب بالصورة </a:t>
            </a:r>
            <a:endParaRPr sz="2400" dirty="0"/>
          </a:p>
          <a:p>
            <a:r>
              <a:rPr lang="en-US" sz="2400" dirty="0"/>
              <a:t>هون بتكتب </a:t>
            </a:r>
            <a:r>
              <a:rPr lang="en-US" sz="2135" dirty="0">
                <a:solidFill>
                  <a:srgbClr val="CC0000"/>
                </a:solidFill>
              </a:rPr>
              <a:t>not use for emsis</a:t>
            </a:r>
            <a:r>
              <a:rPr lang="en-US" sz="2400" dirty="0"/>
              <a:t> </a:t>
            </a:r>
            <a:endParaRPr sz="2400" dirty="0"/>
          </a:p>
        </p:txBody>
      </p:sp>
      <p:pic>
        <p:nvPicPr>
          <p:cNvPr id="90" name="Google Shape;90;p17"/>
          <p:cNvPicPr preferRelativeResize="0"/>
          <p:nvPr/>
        </p:nvPicPr>
        <p:blipFill>
          <a:blip r:embed="rId4"/>
          <a:stretch>
            <a:fillRect/>
          </a:stretch>
        </p:blipFill>
        <p:spPr>
          <a:xfrm>
            <a:off x="120042" y="4413835"/>
            <a:ext cx="3492500" cy="2259874"/>
          </a:xfrm>
          <a:prstGeom prst="rect">
            <a:avLst/>
          </a:prstGeom>
          <a:noFill/>
          <a:ln>
            <a:noFill/>
          </a:ln>
        </p:spPr>
      </p:pic>
      <p:sp>
        <p:nvSpPr>
          <p:cNvPr id="91" name="Google Shape;91;p17"/>
          <p:cNvSpPr txBox="1"/>
          <p:nvPr/>
        </p:nvSpPr>
        <p:spPr>
          <a:xfrm>
            <a:off x="177461" y="5950281"/>
            <a:ext cx="3492400" cy="984845"/>
          </a:xfrm>
          <a:prstGeom prst="rect">
            <a:avLst/>
          </a:prstGeom>
          <a:noFill/>
          <a:ln>
            <a:noFill/>
          </a:ln>
        </p:spPr>
        <p:txBody>
          <a:bodyPr spcFirstLastPara="1" wrap="square" lIns="121900" tIns="121900" rIns="121900" bIns="121900" anchor="t" anchorCtr="0">
            <a:spAutoFit/>
          </a:bodyPr>
          <a:lstStyle/>
          <a:p>
            <a:r>
              <a:rPr lang="en-US" sz="2400" dirty="0"/>
              <a:t>Oxygen pump mask : ventilation </a:t>
            </a:r>
            <a:endParaRPr sz="2400" dirty="0"/>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8"/>
          <p:cNvSpPr txBox="1"/>
          <p:nvPr/>
        </p:nvSpPr>
        <p:spPr>
          <a:xfrm>
            <a:off x="0" y="0"/>
            <a:ext cx="9753600" cy="984845"/>
          </a:xfrm>
          <a:prstGeom prst="rect">
            <a:avLst/>
          </a:prstGeom>
          <a:noFill/>
          <a:ln>
            <a:noFill/>
          </a:ln>
        </p:spPr>
        <p:txBody>
          <a:bodyPr spcFirstLastPara="1" wrap="square" lIns="121900" tIns="121900" rIns="121900" bIns="121900" anchor="t" anchorCtr="0">
            <a:spAutoFit/>
          </a:bodyPr>
          <a:lstStyle/>
          <a:p>
            <a:r>
              <a:rPr lang="en-US" sz="2400" dirty="0"/>
              <a:t> Match </a:t>
            </a:r>
            <a:endParaRPr sz="2400" dirty="0"/>
          </a:p>
          <a:p>
            <a:r>
              <a:rPr lang="en-US" sz="2400" dirty="0"/>
              <a:t>  </a:t>
            </a:r>
            <a:endParaRPr sz="2400" dirty="0"/>
          </a:p>
        </p:txBody>
      </p:sp>
      <p:sp>
        <p:nvSpPr>
          <p:cNvPr id="97" name="Google Shape;97;p18"/>
          <p:cNvSpPr txBox="1"/>
          <p:nvPr/>
        </p:nvSpPr>
        <p:spPr>
          <a:xfrm>
            <a:off x="101600" y="3890554"/>
            <a:ext cx="12090400" cy="2862282"/>
          </a:xfrm>
          <a:prstGeom prst="rect">
            <a:avLst/>
          </a:prstGeom>
          <a:noFill/>
          <a:ln>
            <a:noFill/>
          </a:ln>
        </p:spPr>
        <p:txBody>
          <a:bodyPr spcFirstLastPara="1" wrap="square" lIns="121900" tIns="121900" rIns="121900" bIns="121900" anchor="t" anchorCtr="0">
            <a:spAutoFit/>
          </a:bodyPr>
          <a:lstStyle/>
          <a:p>
            <a:endParaRPr sz="2400" dirty="0"/>
          </a:p>
          <a:p>
            <a:r>
              <a:rPr lang="en-US" sz="5000" b="1" dirty="0">
                <a:highlight>
                  <a:srgbClr val="FFFF00"/>
                </a:highlight>
              </a:rPr>
              <a:t>Choose</a:t>
            </a:r>
            <a:r>
              <a:rPr lang="en-US" sz="5000" dirty="0">
                <a:highlight>
                  <a:srgbClr val="FFFF00"/>
                </a:highlight>
              </a:rPr>
              <a:t> </a:t>
            </a:r>
            <a:endParaRPr lang="en-US" sz="5000" dirty="0">
              <a:highlight>
                <a:srgbClr val="FFFF00"/>
              </a:highlight>
            </a:endParaRPr>
          </a:p>
          <a:p>
            <a:endParaRPr sz="2400" dirty="0">
              <a:highlight>
                <a:srgbClr val="FFFF00"/>
              </a:highlight>
            </a:endParaRPr>
          </a:p>
          <a:p>
            <a:r>
              <a:rPr lang="en-US" sz="2400" dirty="0"/>
              <a:t>The toxic dose of acetaminophen in children is ( lesser than ,</a:t>
            </a:r>
            <a:r>
              <a:rPr lang="en-US" sz="2400" u="sng" dirty="0">
                <a:solidFill>
                  <a:srgbClr val="CC0000"/>
                </a:solidFill>
              </a:rPr>
              <a:t>greater than </a:t>
            </a:r>
            <a:r>
              <a:rPr lang="en-US" sz="2400" dirty="0"/>
              <a:t>,the same as ) adult</a:t>
            </a:r>
            <a:endParaRPr sz="2400" dirty="0"/>
          </a:p>
          <a:p>
            <a:r>
              <a:rPr lang="en-US" sz="2400" dirty="0"/>
              <a:t>You will give antidote to organophosphate poisoning patient untill ( pupils dilated ,</a:t>
            </a:r>
            <a:r>
              <a:rPr lang="en-US" sz="2400" u="sng" dirty="0">
                <a:solidFill>
                  <a:srgbClr val="990000"/>
                </a:solidFill>
              </a:rPr>
              <a:t>dryness of lung secretion</a:t>
            </a:r>
            <a:r>
              <a:rPr lang="en-US" sz="2400" dirty="0"/>
              <a:t>, all the symptoms reveal)</a:t>
            </a:r>
            <a:endParaRPr sz="2400" dirty="0"/>
          </a:p>
        </p:txBody>
      </p:sp>
      <p:graphicFrame>
        <p:nvGraphicFramePr>
          <p:cNvPr id="98" name="Google Shape;98;p18"/>
          <p:cNvGraphicFramePr/>
          <p:nvPr/>
        </p:nvGraphicFramePr>
        <p:xfrm>
          <a:off x="661159" y="504291"/>
          <a:ext cx="9652000" cy="3047800"/>
        </p:xfrm>
        <a:graphic>
          <a:graphicData uri="http://schemas.openxmlformats.org/drawingml/2006/table">
            <a:tbl>
              <a:tblPr>
                <a:noFill/>
              </a:tblPr>
              <a:tblGrid>
                <a:gridCol w="4826000"/>
                <a:gridCol w="4826000"/>
              </a:tblGrid>
              <a:tr h="609560">
                <a:tc>
                  <a:txBody>
                    <a:bodyPr/>
                    <a:lstStyle/>
                    <a:p>
                      <a:pPr marL="0" lvl="0" indent="0" algn="l" rtl="0">
                        <a:spcBef>
                          <a:spcPts val="0"/>
                        </a:spcBef>
                        <a:spcAft>
                          <a:spcPts val="0"/>
                        </a:spcAft>
                        <a:buNone/>
                      </a:pPr>
                      <a:r>
                        <a:rPr lang="en-US" sz="2400"/>
                        <a:t>1.Flumazenil</a:t>
                      </a:r>
                      <a:endParaRPr sz="2400"/>
                    </a:p>
                  </a:txBody>
                  <a:tcPr marL="121900" marR="121900" marT="121900" marB="121900"/>
                </a:tc>
                <a:tc>
                  <a:txBody>
                    <a:bodyPr/>
                    <a:lstStyle/>
                    <a:p>
                      <a:pPr marL="0" lvl="0" indent="0" algn="l" rtl="0">
                        <a:spcBef>
                          <a:spcPts val="0"/>
                        </a:spcBef>
                        <a:spcAft>
                          <a:spcPts val="0"/>
                        </a:spcAft>
                        <a:buNone/>
                      </a:pPr>
                      <a:r>
                        <a:rPr lang="en-US" sz="2400"/>
                        <a:t>A.Oxalic acid</a:t>
                      </a:r>
                      <a:endParaRPr sz="2400"/>
                    </a:p>
                  </a:txBody>
                  <a:tcPr marL="121900" marR="121900" marT="121900" marB="121900"/>
                </a:tc>
              </a:tr>
              <a:tr h="609560">
                <a:tc>
                  <a:txBody>
                    <a:bodyPr/>
                    <a:lstStyle/>
                    <a:p>
                      <a:pPr marL="0" lvl="0" indent="0" algn="l" rtl="0">
                        <a:spcBef>
                          <a:spcPts val="0"/>
                        </a:spcBef>
                        <a:spcAft>
                          <a:spcPts val="0"/>
                        </a:spcAft>
                        <a:buNone/>
                      </a:pPr>
                      <a:r>
                        <a:rPr lang="en-US" sz="2400"/>
                        <a:t>2. Oximes</a:t>
                      </a:r>
                      <a:endParaRPr sz="2400"/>
                    </a:p>
                  </a:txBody>
                  <a:tcPr marL="121900" marR="121900" marT="121900" marB="121900"/>
                </a:tc>
                <a:tc>
                  <a:txBody>
                    <a:bodyPr/>
                    <a:lstStyle/>
                    <a:p>
                      <a:pPr marL="0" lvl="0" indent="0" algn="l" rtl="0">
                        <a:spcBef>
                          <a:spcPts val="0"/>
                        </a:spcBef>
                        <a:spcAft>
                          <a:spcPts val="0"/>
                        </a:spcAft>
                        <a:buNone/>
                      </a:pPr>
                      <a:r>
                        <a:rPr lang="en-US" sz="2400"/>
                        <a:t>B. </a:t>
                      </a:r>
                      <a:r>
                        <a:rPr lang="en-US" sz="2400">
                          <a:solidFill>
                            <a:schemeClr val="dk1"/>
                          </a:solidFill>
                        </a:rPr>
                        <a:t>Benzodiazepine</a:t>
                      </a:r>
                      <a:endParaRPr sz="2400"/>
                    </a:p>
                  </a:txBody>
                  <a:tcPr marL="121900" marR="121900" marT="121900" marB="121900"/>
                </a:tc>
              </a:tr>
              <a:tr h="609560">
                <a:tc>
                  <a:txBody>
                    <a:bodyPr/>
                    <a:lstStyle/>
                    <a:p>
                      <a:pPr marL="0" lvl="0" indent="0" algn="l" rtl="0">
                        <a:spcBef>
                          <a:spcPts val="0"/>
                        </a:spcBef>
                        <a:spcAft>
                          <a:spcPts val="0"/>
                        </a:spcAft>
                        <a:buNone/>
                      </a:pPr>
                      <a:r>
                        <a:rPr lang="en-US" sz="2400" dirty="0"/>
                        <a:t>3.Atropine </a:t>
                      </a:r>
                      <a:endParaRPr sz="2400" dirty="0"/>
                    </a:p>
                  </a:txBody>
                  <a:tcPr marL="121900" marR="121900" marT="121900" marB="121900"/>
                </a:tc>
                <a:tc>
                  <a:txBody>
                    <a:bodyPr/>
                    <a:lstStyle/>
                    <a:p>
                      <a:pPr marL="0" lvl="0" indent="0" algn="l" rtl="0">
                        <a:spcBef>
                          <a:spcPts val="0"/>
                        </a:spcBef>
                        <a:spcAft>
                          <a:spcPts val="0"/>
                        </a:spcAft>
                        <a:buNone/>
                      </a:pPr>
                      <a:r>
                        <a:rPr lang="en-US" sz="2400"/>
                        <a:t>C. </a:t>
                      </a:r>
                      <a:r>
                        <a:rPr lang="en-US" sz="2400">
                          <a:solidFill>
                            <a:schemeClr val="dk1"/>
                          </a:solidFill>
                        </a:rPr>
                        <a:t>OrganoPhosphorus</a:t>
                      </a:r>
                      <a:endParaRPr sz="2400"/>
                    </a:p>
                  </a:txBody>
                  <a:tcPr marL="121900" marR="121900" marT="121900" marB="121900"/>
                </a:tc>
              </a:tr>
              <a:tr h="609560">
                <a:tc>
                  <a:txBody>
                    <a:bodyPr/>
                    <a:lstStyle/>
                    <a:p>
                      <a:pPr marL="0" lvl="0" indent="0" algn="l" rtl="0">
                        <a:spcBef>
                          <a:spcPts val="0"/>
                        </a:spcBef>
                        <a:spcAft>
                          <a:spcPts val="0"/>
                        </a:spcAft>
                        <a:buNone/>
                      </a:pPr>
                      <a:r>
                        <a:rPr lang="en-US" sz="2400"/>
                        <a:t>4.Calcium gluconate </a:t>
                      </a:r>
                      <a:endParaRPr sz="2400"/>
                    </a:p>
                  </a:txBody>
                  <a:tcPr marL="121900" marR="121900" marT="121900" marB="121900"/>
                </a:tc>
                <a:tc>
                  <a:txBody>
                    <a:bodyPr/>
                    <a:lstStyle/>
                    <a:p>
                      <a:pPr marL="0" lvl="0" indent="0" algn="l" rtl="0">
                        <a:spcBef>
                          <a:spcPts val="0"/>
                        </a:spcBef>
                        <a:spcAft>
                          <a:spcPts val="0"/>
                        </a:spcAft>
                        <a:buNone/>
                      </a:pPr>
                      <a:r>
                        <a:rPr lang="en-US" sz="2400"/>
                        <a:t>D.Iron</a:t>
                      </a:r>
                      <a:endParaRPr sz="2400"/>
                    </a:p>
                  </a:txBody>
                  <a:tcPr marL="121900" marR="121900" marT="121900" marB="121900"/>
                </a:tc>
              </a:tr>
              <a:tr h="609560">
                <a:tc>
                  <a:txBody>
                    <a:bodyPr/>
                    <a:lstStyle/>
                    <a:p>
                      <a:pPr marL="0" lvl="0" indent="0" algn="l" rtl="0">
                        <a:spcBef>
                          <a:spcPts val="0"/>
                        </a:spcBef>
                        <a:spcAft>
                          <a:spcPts val="0"/>
                        </a:spcAft>
                        <a:buNone/>
                      </a:pPr>
                      <a:r>
                        <a:rPr lang="en-US" sz="2400"/>
                        <a:t>5.Deferoxamine</a:t>
                      </a:r>
                      <a:endParaRPr sz="2400"/>
                    </a:p>
                  </a:txBody>
                  <a:tcPr marL="121900" marR="121900" marT="121900" marB="121900"/>
                </a:tc>
                <a:tc>
                  <a:txBody>
                    <a:bodyPr/>
                    <a:lstStyle/>
                    <a:p>
                      <a:pPr marL="0" lvl="0" indent="0" algn="l" rtl="0">
                        <a:spcBef>
                          <a:spcPts val="0"/>
                        </a:spcBef>
                        <a:spcAft>
                          <a:spcPts val="0"/>
                        </a:spcAft>
                        <a:buClr>
                          <a:schemeClr val="dk1"/>
                        </a:buClr>
                        <a:buSzPts val="1100"/>
                        <a:buFont typeface="Arial" panose="020B0604020202020204"/>
                        <a:buNone/>
                      </a:pPr>
                      <a:r>
                        <a:rPr lang="en-US" sz="2400" dirty="0">
                          <a:solidFill>
                            <a:schemeClr val="dk1"/>
                          </a:solidFill>
                        </a:rPr>
                        <a:t>E.Carbamates</a:t>
                      </a:r>
                      <a:endParaRPr sz="2400" dirty="0"/>
                    </a:p>
                  </a:txBody>
                  <a:tcPr marL="121900" marR="121900" marT="121900" marB="121900"/>
                </a:tc>
              </a:tr>
            </a:tbl>
          </a:graphicData>
        </a:graphic>
      </p:graphicFrame>
      <p:sp>
        <p:nvSpPr>
          <p:cNvPr id="99" name="Google Shape;99;p18"/>
          <p:cNvSpPr txBox="1"/>
          <p:nvPr/>
        </p:nvSpPr>
        <p:spPr>
          <a:xfrm>
            <a:off x="4323315" y="3582798"/>
            <a:ext cx="2227610" cy="615513"/>
          </a:xfrm>
          <a:prstGeom prst="rect">
            <a:avLst/>
          </a:prstGeom>
          <a:noFill/>
          <a:ln>
            <a:noFill/>
          </a:ln>
        </p:spPr>
        <p:txBody>
          <a:bodyPr spcFirstLastPara="1" wrap="square" lIns="121900" tIns="121900" rIns="121900" bIns="121900" anchor="t" anchorCtr="0">
            <a:spAutoFit/>
          </a:bodyPr>
          <a:lstStyle/>
          <a:p>
            <a:r>
              <a:rPr lang="en-US" sz="2400" u="sng" dirty="0">
                <a:solidFill>
                  <a:srgbClr val="FF0000"/>
                </a:solidFill>
              </a:rPr>
              <a:t>1b 2c 3e 4a 5d</a:t>
            </a:r>
            <a:endParaRPr sz="2400" u="sng" dirty="0">
              <a:solidFill>
                <a:srgbClr val="FF0000"/>
              </a:solidFill>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Box 3"/>
          <p:cNvSpPr txBox="1"/>
          <p:nvPr/>
        </p:nvSpPr>
        <p:spPr>
          <a:xfrm>
            <a:off x="0" y="264595"/>
            <a:ext cx="12192000" cy="1569660"/>
          </a:xfrm>
          <a:prstGeom prst="rect">
            <a:avLst/>
          </a:prstGeom>
          <a:solidFill>
            <a:schemeClr val="accent3"/>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Wareed</a:t>
            </a:r>
            <a:r>
              <a:rPr kumimoji="0" lang="en-US" sz="4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forensic &amp; toxicology exams</a:t>
            </a:r>
            <a:endParaRPr kumimoji="0" lang="en-US" sz="4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5 exams </a:t>
            </a:r>
            <a:endParaRPr kumimoji="0" lang="en-US" sz="4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Rectangle 4"/>
          <p:cNvSpPr/>
          <p:nvPr/>
        </p:nvSpPr>
        <p:spPr>
          <a:xfrm>
            <a:off x="0" y="3280469"/>
            <a:ext cx="12192000" cy="2989629"/>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000" b="1" i="0" u="none" strike="noStrike" kern="1200" cap="none" spc="0" normalizeH="0" baseline="0" noProof="0" dirty="0">
                <a:ln>
                  <a:noFill/>
                </a:ln>
                <a:solidFill>
                  <a:prstClr val="white"/>
                </a:solidFill>
                <a:effectLst/>
                <a:uLnTx/>
                <a:uFillTx/>
                <a:latin typeface="Calibri" panose="020F0502020204030204"/>
                <a:ea typeface="+mn-ea"/>
                <a:cs typeface="+mn-cs"/>
              </a:rPr>
              <a:t>Group A – </a:t>
            </a:r>
            <a:r>
              <a:rPr kumimoji="0" lang="en-US" sz="5000" b="1" i="0" u="none" strike="noStrike" kern="1200" cap="none" spc="0" normalizeH="0" baseline="0" noProof="0" dirty="0" err="1">
                <a:ln>
                  <a:noFill/>
                </a:ln>
                <a:solidFill>
                  <a:prstClr val="white"/>
                </a:solidFill>
                <a:effectLst/>
                <a:uLnTx/>
                <a:uFillTx/>
                <a:latin typeface="Calibri" panose="020F0502020204030204"/>
                <a:ea typeface="+mn-ea"/>
                <a:cs typeface="+mn-cs"/>
              </a:rPr>
              <a:t>Wareed</a:t>
            </a:r>
            <a:r>
              <a:rPr kumimoji="0" lang="en-US" sz="50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baseline="0" noProof="0" dirty="0">
                <a:ln>
                  <a:noFill/>
                </a:ln>
                <a:solidFill>
                  <a:prstClr val="white">
                    <a:lumMod val="95000"/>
                  </a:prstClr>
                </a:solidFill>
                <a:effectLst/>
                <a:uLnTx/>
                <a:uFillTx/>
                <a:latin typeface="Gill Sans MT" panose="020B0502020104020203" pitchFamily="34" charset="0"/>
                <a:ea typeface="+mn-ea"/>
                <a:cs typeface="Gill Sans MT" panose="020B0502020104020203" pitchFamily="34" charset="0"/>
                <a:sym typeface="+mn-ea"/>
              </a:rPr>
              <a:t> </a:t>
            </a:r>
            <a:endParaRPr kumimoji="0" lang="en-US" sz="4000" b="1" i="0" u="none" strike="noStrike" kern="1200" cap="none" spc="0" normalizeH="0" baseline="0" noProof="0" dirty="0">
              <a:ln>
                <a:noFill/>
              </a:ln>
              <a:solidFill>
                <a:prstClr val="white">
                  <a:lumMod val="95000"/>
                </a:prstClr>
              </a:solidFill>
              <a:effectLst/>
              <a:uLnTx/>
              <a:uFillTx/>
              <a:latin typeface="Gill Sans MT" panose="020B0502020104020203" pitchFamily="34" charset="0"/>
              <a:ea typeface="+mn-ea"/>
              <a:cs typeface="Gill Sans MT" panose="020B0502020104020203" pitchFamily="34" charset="0"/>
            </a:endParaRPr>
          </a:p>
          <a:p>
            <a:r>
              <a:rPr lang="en-US" sz="4800" dirty="0">
                <a:solidFill>
                  <a:schemeClr val="bg1">
                    <a:lumMod val="95000"/>
                  </a:schemeClr>
                </a:solidFill>
                <a:cs typeface="Aharoni" panose="02010803020104030203" pitchFamily="2" charset="-79"/>
              </a:rPr>
              <a:t>Collected by</a:t>
            </a:r>
            <a:r>
              <a:rPr lang="en-US" sz="6000" dirty="0">
                <a:solidFill>
                  <a:schemeClr val="bg1">
                    <a:lumMod val="95000"/>
                  </a:schemeClr>
                </a:solidFill>
                <a:cs typeface="Aharoni" panose="02010803020104030203" pitchFamily="2" charset="-79"/>
              </a:rPr>
              <a:t>: </a:t>
            </a:r>
            <a:r>
              <a:rPr lang="en-US" sz="4000" dirty="0" err="1">
                <a:solidFill>
                  <a:schemeClr val="bg1"/>
                </a:solidFill>
                <a:cs typeface="Aharoni" panose="02010803020104030203" pitchFamily="2" charset="-79"/>
              </a:rPr>
              <a:t>Sulaf</a:t>
            </a:r>
            <a:r>
              <a:rPr lang="en-US" sz="4000" dirty="0">
                <a:solidFill>
                  <a:schemeClr val="bg1"/>
                </a:solidFill>
                <a:cs typeface="Aharoni" panose="02010803020104030203" pitchFamily="2" charset="-79"/>
              </a:rPr>
              <a:t> </a:t>
            </a:r>
            <a:r>
              <a:rPr lang="en-US" sz="4000" dirty="0" err="1">
                <a:solidFill>
                  <a:schemeClr val="bg1"/>
                </a:solidFill>
                <a:cs typeface="Aharoni" panose="02010803020104030203" pitchFamily="2" charset="-79"/>
              </a:rPr>
              <a:t>maaitah</a:t>
            </a:r>
            <a:endParaRPr lang="en-US" sz="4000" dirty="0">
              <a:solidFill>
                <a:schemeClr val="bg1"/>
              </a:solidFill>
              <a:cs typeface="Aharoni" panose="02010803020104030203" pitchFamily="2" charset="-79"/>
            </a:endParaRPr>
          </a:p>
          <a:p>
            <a:r>
              <a:rPr lang="en-US" sz="4400" dirty="0">
                <a:solidFill>
                  <a:schemeClr val="bg1"/>
                </a:solidFill>
                <a:cs typeface="Aharoni" panose="02010803020104030203" pitchFamily="2" charset="-79"/>
              </a:rPr>
              <a:t>Written by : Mustafa Al-</a:t>
            </a:r>
            <a:r>
              <a:rPr lang="en-US" sz="4400" dirty="0" err="1">
                <a:solidFill>
                  <a:schemeClr val="bg1"/>
                </a:solidFill>
                <a:cs typeface="Aharoni" panose="02010803020104030203" pitchFamily="2" charset="-79"/>
              </a:rPr>
              <a:t>Fawwaz</a:t>
            </a:r>
            <a:r>
              <a:rPr lang="en-US" sz="4400" dirty="0">
                <a:solidFill>
                  <a:schemeClr val="bg1"/>
                </a:solidFill>
                <a:cs typeface="Aharoni" panose="02010803020104030203" pitchFamily="2" charset="-79"/>
              </a:rPr>
              <a:t>  </a:t>
            </a:r>
            <a:endParaRPr lang="en-GB" sz="4000" dirty="0">
              <a:solidFill>
                <a:schemeClr val="bg1"/>
              </a:solidFill>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4000" b="1" i="0" u="none" strike="noStrike" kern="1200" cap="none" spc="0" normalizeH="0" baseline="0" noProof="0" dirty="0">
              <a:ln>
                <a:noFill/>
              </a:ln>
              <a:solidFill>
                <a:prstClr val="white"/>
              </a:solidFill>
              <a:effectLst/>
              <a:uLnTx/>
              <a:uFillTx/>
              <a:latin typeface="Gill Sans MT" panose="020B0502020104020203" pitchFamily="34" charset="0"/>
              <a:ea typeface="+mn-ea"/>
              <a:cs typeface="Gill Sans MT" panose="020B0502020104020203" pitchFamily="34" charset="0"/>
            </a:endParaRP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6857999"/>
          </a:xfrm>
        </p:spPr>
        <p:txBody>
          <a:bodyPr>
            <a:normAutofit fontScale="90000"/>
          </a:bodyPr>
          <a:lstStyle/>
          <a:p>
            <a:pPr algn="ctr"/>
            <a:r>
              <a:rPr lang="en-US" dirty="0"/>
              <a:t>Station 1 : </a:t>
            </a:r>
            <a:br>
              <a:rPr lang="ar-JO" dirty="0"/>
            </a:br>
            <a:r>
              <a:rPr lang="ar-JO" dirty="0"/>
              <a:t>تقرير طبي أولي عن صورة فيها سحجات وكدمات!</a:t>
            </a:r>
            <a:br>
              <a:rPr lang="en-US" dirty="0"/>
            </a:br>
            <a:r>
              <a:rPr lang="ar-JO" dirty="0"/>
              <a:t> </a:t>
            </a:r>
            <a:br>
              <a:rPr lang="ar-JO" dirty="0"/>
            </a:br>
            <a:br>
              <a:rPr lang="en-US" dirty="0"/>
            </a:br>
            <a:r>
              <a:rPr lang="ar-JO" dirty="0">
                <a:solidFill>
                  <a:srgbClr val="FF0000"/>
                </a:solidFill>
              </a:rPr>
              <a:t>الاجابة يجب ان تتضمن التالي  </a:t>
            </a:r>
            <a:br>
              <a:rPr lang="ar-JO" dirty="0"/>
            </a:br>
            <a:r>
              <a:rPr lang="ar-JO" dirty="0">
                <a:solidFill>
                  <a:srgbClr val="FF0000"/>
                </a:solidFill>
              </a:rPr>
              <a:t>يجب ذكر نوع الجرح والعدد والابعاد والمكان</a:t>
            </a:r>
            <a:r>
              <a:rPr lang="en-US" dirty="0">
                <a:solidFill>
                  <a:srgbClr val="FF0000"/>
                </a:solidFill>
              </a:rPr>
              <a:t> - </a:t>
            </a:r>
            <a:r>
              <a:rPr lang="ar-JO" dirty="0">
                <a:solidFill>
                  <a:srgbClr val="FF0000"/>
                </a:solidFill>
              </a:rPr>
              <a:t> </a:t>
            </a:r>
            <a:br>
              <a:rPr lang="ar-JO" dirty="0">
                <a:solidFill>
                  <a:srgbClr val="FF0000"/>
                </a:solidFill>
              </a:rPr>
            </a:br>
            <a:r>
              <a:rPr lang="ar-JO" dirty="0">
                <a:solidFill>
                  <a:srgbClr val="FF0000"/>
                </a:solidFill>
              </a:rPr>
              <a:t>الاداة المستخدمة</a:t>
            </a:r>
            <a:r>
              <a:rPr lang="en-US" dirty="0">
                <a:solidFill>
                  <a:srgbClr val="FF0000"/>
                </a:solidFill>
              </a:rPr>
              <a:t>-</a:t>
            </a:r>
            <a:br>
              <a:rPr lang="ar-JO" dirty="0">
                <a:solidFill>
                  <a:srgbClr val="FF0000"/>
                </a:solidFill>
              </a:rPr>
            </a:br>
            <a:r>
              <a:rPr lang="ar-JO" dirty="0">
                <a:solidFill>
                  <a:srgbClr val="FF0000"/>
                </a:solidFill>
              </a:rPr>
              <a:t>الاصابات المشتبه بها او المصاحبة لها </a:t>
            </a:r>
            <a:r>
              <a:rPr lang="en-US" dirty="0">
                <a:solidFill>
                  <a:srgbClr val="FF0000"/>
                </a:solidFill>
              </a:rPr>
              <a:t>-</a:t>
            </a:r>
            <a:br>
              <a:rPr lang="ar-JO" dirty="0">
                <a:solidFill>
                  <a:srgbClr val="FF0000"/>
                </a:solidFill>
              </a:rPr>
            </a:br>
            <a:r>
              <a:rPr lang="ar-JO" dirty="0">
                <a:solidFill>
                  <a:srgbClr val="FF0000"/>
                </a:solidFill>
              </a:rPr>
              <a:t>الفحوصات المطلوبة </a:t>
            </a:r>
            <a:r>
              <a:rPr lang="en-US" dirty="0">
                <a:solidFill>
                  <a:srgbClr val="FF0000"/>
                </a:solidFill>
              </a:rPr>
              <a:t> -</a:t>
            </a:r>
            <a:br>
              <a:rPr lang="ar-JO" dirty="0">
                <a:solidFill>
                  <a:srgbClr val="FF0000"/>
                </a:solidFill>
              </a:rPr>
            </a:br>
            <a:r>
              <a:rPr lang="ar-JO" dirty="0">
                <a:solidFill>
                  <a:srgbClr val="FF0000"/>
                </a:solidFill>
              </a:rPr>
              <a:t>العلاج </a:t>
            </a:r>
            <a:r>
              <a:rPr lang="en-US" dirty="0">
                <a:solidFill>
                  <a:srgbClr val="FF0000"/>
                </a:solidFill>
              </a:rPr>
              <a:t> -</a:t>
            </a:r>
            <a:br>
              <a:rPr lang="en-US" dirty="0">
                <a:solidFill>
                  <a:srgbClr val="FF0000"/>
                </a:solidFill>
              </a:rPr>
            </a:br>
            <a:r>
              <a:rPr lang="en-US" dirty="0">
                <a:solidFill>
                  <a:srgbClr val="FF0000"/>
                </a:solidFill>
              </a:rPr>
              <a:t> </a:t>
            </a:r>
            <a:r>
              <a:rPr lang="ar-JO" dirty="0">
                <a:solidFill>
                  <a:srgbClr val="FF0000"/>
                </a:solidFill>
              </a:rPr>
              <a:t>الوقت المتوقع للشفاء</a:t>
            </a:r>
            <a:r>
              <a:rPr lang="en-US" dirty="0"/>
              <a:t> - </a:t>
            </a:r>
            <a:r>
              <a:rPr lang="ar-JO" dirty="0"/>
              <a:t> </a:t>
            </a:r>
            <a:br>
              <a:rPr lang="ar-JO" dirty="0"/>
            </a:br>
            <a:endParaRPr lang="en-US" dirty="0"/>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0377"/>
            <a:ext cx="12192000" cy="5663819"/>
          </a:xfrm>
        </p:spPr>
        <p:txBody>
          <a:bodyPr>
            <a:normAutofit fontScale="90000"/>
          </a:bodyPr>
          <a:lstStyle/>
          <a:p>
            <a:pPr algn="ctr"/>
            <a:r>
              <a:rPr lang="en-US" dirty="0"/>
              <a:t>Station 2 : </a:t>
            </a:r>
            <a:br>
              <a:rPr lang="en-US" dirty="0"/>
            </a:br>
            <a:r>
              <a:rPr lang="en-US" dirty="0"/>
              <a:t>An obese woman who had a successful gastric sleeve surgery complained of shortness of breath on the next day , then she died . She’s a known DM patient .</a:t>
            </a:r>
            <a:br>
              <a:rPr lang="en-US" dirty="0"/>
            </a:br>
            <a:br>
              <a:rPr lang="en-US" dirty="0"/>
            </a:br>
            <a:r>
              <a:rPr lang="en-US" dirty="0"/>
              <a:t> write a Death certificate :</a:t>
            </a:r>
            <a:br>
              <a:rPr lang="ar-JO" dirty="0"/>
            </a:br>
            <a:r>
              <a:rPr lang="en-US" dirty="0"/>
              <a:t>  </a:t>
            </a:r>
            <a:br>
              <a:rPr lang="ar-JO" dirty="0"/>
            </a:br>
            <a:r>
              <a:rPr lang="ar-JO" dirty="0">
                <a:solidFill>
                  <a:srgbClr val="FF0000"/>
                </a:solidFill>
              </a:rPr>
              <a:t>المرض الاصلي : السمنة</a:t>
            </a:r>
            <a:br>
              <a:rPr lang="ar-JO" dirty="0">
                <a:solidFill>
                  <a:srgbClr val="FF0000"/>
                </a:solidFill>
              </a:rPr>
            </a:br>
            <a:r>
              <a:rPr lang="ar-JO" dirty="0">
                <a:solidFill>
                  <a:srgbClr val="FF0000"/>
                </a:solidFill>
              </a:rPr>
              <a:t>الحالة المرضية : حذوه في الرئة </a:t>
            </a:r>
            <a:br>
              <a:rPr lang="ar-JO" dirty="0">
                <a:solidFill>
                  <a:srgbClr val="FF0000"/>
                </a:solidFill>
              </a:rPr>
            </a:br>
            <a:r>
              <a:rPr lang="ar-JO" dirty="0">
                <a:solidFill>
                  <a:srgbClr val="FF0000"/>
                </a:solidFill>
              </a:rPr>
              <a:t>السبب المباشر للوفاة : فشل في وظائف الرئة</a:t>
            </a:r>
            <a:endParaRPr lang="en-US" dirty="0">
              <a:solidFill>
                <a:srgbClr val="FF0000"/>
              </a:solidFill>
            </a:endParaRP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540" y="242295"/>
            <a:ext cx="11599460" cy="5585299"/>
          </a:xfrm>
        </p:spPr>
        <p:txBody>
          <a:bodyPr>
            <a:normAutofit/>
          </a:bodyPr>
          <a:lstStyle/>
          <a:p>
            <a:pPr algn="l" rtl="0" eaLnBrk="1" hangingPunct="1">
              <a:defRPr/>
            </a:pPr>
            <a:r>
              <a:rPr lang="en-US" dirty="0"/>
              <a:t> </a:t>
            </a:r>
            <a:r>
              <a:rPr lang="en-US" b="1" u="sng" dirty="0"/>
              <a:t>Write the Medicolegal importance of diatoms?? </a:t>
            </a:r>
            <a:br>
              <a:rPr lang="en-US" dirty="0"/>
            </a:br>
            <a:r>
              <a:rPr lang="en-US" dirty="0"/>
              <a:t>1- Sure signs of drowning,</a:t>
            </a:r>
            <a:br>
              <a:rPr lang="en-US" dirty="0"/>
            </a:br>
            <a:r>
              <a:rPr lang="en-US" dirty="0"/>
              <a:t>2- Could still be identified in putrefied bodies,</a:t>
            </a:r>
            <a:br>
              <a:rPr lang="en-US" dirty="0"/>
            </a:br>
            <a:r>
              <a:rPr lang="en-US" dirty="0"/>
              <a:t>3- Could give an evidence of the site of drowning (fresh or salt water species).</a:t>
            </a:r>
            <a:br>
              <a:rPr lang="en-US" dirty="0"/>
            </a:br>
            <a:br>
              <a:rPr lang="en-US" dirty="0"/>
            </a:br>
            <a:endParaRPr lang="en-US" dirty="0"/>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nvSpPr>
        <p:spPr>
          <a:xfrm>
            <a:off x="838200" y="19553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u="sng" dirty="0"/>
              <a:t>MLI of Nail Examination : mention 5: </a:t>
            </a:r>
            <a:endParaRPr lang="en-US" b="1" u="sng" dirty="0"/>
          </a:p>
        </p:txBody>
      </p:sp>
      <p:sp>
        <p:nvSpPr>
          <p:cNvPr id="5" name="Content Placeholder 2"/>
          <p:cNvSpPr>
            <a:spLocks noGrp="1"/>
          </p:cNvSpPr>
          <p:nvPr/>
        </p:nvSpPr>
        <p:spPr>
          <a:xfrm>
            <a:off x="0" y="1521098"/>
            <a:ext cx="12192000" cy="435133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ü"/>
            </a:pPr>
            <a:r>
              <a:rPr lang="en-US" sz="3200" dirty="0"/>
              <a:t>Intrauterine age: at 8</a:t>
            </a:r>
            <a:r>
              <a:rPr lang="en-US" sz="3200" baseline="30000" dirty="0"/>
              <a:t>th</a:t>
            </a:r>
            <a:r>
              <a:rPr lang="en-US" sz="3200" dirty="0"/>
              <a:t> month the nails reach the tip of the fingers, at 9</a:t>
            </a:r>
            <a:r>
              <a:rPr lang="en-US" sz="3200" baseline="30000" dirty="0"/>
              <a:t>th</a:t>
            </a:r>
            <a:r>
              <a:rPr lang="en-US" sz="3200" dirty="0"/>
              <a:t> they become above the tip of the fingers  </a:t>
            </a:r>
            <a:endParaRPr lang="en-US" sz="3200" dirty="0"/>
          </a:p>
          <a:p>
            <a:pPr>
              <a:buFont typeface="Wingdings" panose="05000000000000000000" pitchFamily="2" charset="2"/>
              <a:buChar char="ü"/>
            </a:pPr>
            <a:r>
              <a:rPr lang="en-US" sz="3200" dirty="0"/>
              <a:t>Sex: from length and shape</a:t>
            </a:r>
            <a:endParaRPr lang="en-US" sz="3200" dirty="0"/>
          </a:p>
          <a:p>
            <a:pPr>
              <a:buFont typeface="Wingdings" panose="05000000000000000000" pitchFamily="2" charset="2"/>
              <a:buChar char="ü"/>
            </a:pPr>
            <a:r>
              <a:rPr lang="en-US" sz="3200" dirty="0"/>
              <a:t>Social status and occupation: from care and dying</a:t>
            </a:r>
            <a:endParaRPr lang="en-US" sz="3200" dirty="0"/>
          </a:p>
          <a:p>
            <a:pPr>
              <a:buFont typeface="Wingdings" panose="05000000000000000000" pitchFamily="2" charset="2"/>
              <a:buChar char="ü"/>
            </a:pPr>
            <a:r>
              <a:rPr lang="en-US" sz="3200" dirty="0"/>
              <a:t>Blood under nails: for identification of the assailant</a:t>
            </a:r>
            <a:endParaRPr lang="en-US" sz="3200" dirty="0"/>
          </a:p>
          <a:p>
            <a:pPr>
              <a:buFont typeface="Wingdings" panose="05000000000000000000" pitchFamily="2" charset="2"/>
              <a:buChar char="ü"/>
            </a:pPr>
            <a:r>
              <a:rPr lang="en-US" sz="3200" dirty="0"/>
              <a:t>Color of the nail: indicate the cause of death e.g. blue in cyanosis, pale in hemorrhage, red in red asphyxia </a:t>
            </a:r>
            <a:endParaRPr lang="en-US" sz="3200" dirty="0"/>
          </a:p>
          <a:p>
            <a:pPr>
              <a:buFont typeface="Wingdings" panose="05000000000000000000" pitchFamily="2" charset="2"/>
              <a:buChar char="ü"/>
            </a:pPr>
            <a:r>
              <a:rPr lang="en-US" sz="3200" dirty="0"/>
              <a:t>Toxicity: drugs could be detected in nails.</a:t>
            </a:r>
            <a:endParaRPr lang="en-US" sz="3200" dirty="0"/>
          </a:p>
          <a:p>
            <a:pPr>
              <a:buFont typeface="Wingdings" panose="05000000000000000000" pitchFamily="2" charset="2"/>
              <a:buChar char="ü"/>
            </a:pPr>
            <a:r>
              <a:rPr lang="en-US" sz="3200" dirty="0"/>
              <a:t>Chronic arsenic toxicity: </a:t>
            </a:r>
            <a:r>
              <a:rPr lang="en-US" sz="3200" dirty="0" err="1"/>
              <a:t>Mee’s</a:t>
            </a:r>
            <a:r>
              <a:rPr lang="en-US" sz="3200" dirty="0"/>
              <a:t> line.</a:t>
            </a:r>
            <a:endParaRPr lang="en-US" sz="3200" dirty="0"/>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5478194" cy="2532820"/>
          </a:xfrm>
        </p:spPr>
        <p:txBody>
          <a:bodyPr>
            <a:normAutofit/>
          </a:bodyPr>
          <a:lstStyle/>
          <a:p>
            <a:r>
              <a:rPr lang="en-US" dirty="0"/>
              <a:t>1 ) What's the type of the weapon ??</a:t>
            </a:r>
            <a:br>
              <a:rPr lang="en-US" dirty="0"/>
            </a:br>
            <a:br>
              <a:rPr lang="en-US" dirty="0"/>
            </a:br>
            <a:r>
              <a:rPr lang="en-US" dirty="0">
                <a:solidFill>
                  <a:srgbClr val="FF0000"/>
                </a:solidFill>
              </a:rPr>
              <a:t>Rifled </a:t>
            </a:r>
            <a:endParaRPr lang="en-US" dirty="0">
              <a:solidFill>
                <a:srgbClr val="FF0000"/>
              </a:solidFill>
            </a:endParaRPr>
          </a:p>
        </p:txBody>
      </p:sp>
      <p:pic>
        <p:nvPicPr>
          <p:cNvPr id="5" name="Content Placeholder 4" descr="A picture containing bullet, projectile&#10;&#10;Description automatically generated"/>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7868529" y="471966"/>
            <a:ext cx="3887372" cy="2775070"/>
          </a:xfrm>
        </p:spPr>
      </p:pic>
      <p:sp>
        <p:nvSpPr>
          <p:cNvPr id="6" name="TextBox 5"/>
          <p:cNvSpPr txBox="1"/>
          <p:nvPr/>
        </p:nvSpPr>
        <p:spPr>
          <a:xfrm>
            <a:off x="128516" y="3459707"/>
            <a:ext cx="8578755" cy="1631216"/>
          </a:xfrm>
          <a:prstGeom prst="rect">
            <a:avLst/>
          </a:prstGeom>
          <a:noFill/>
        </p:spPr>
        <p:txBody>
          <a:bodyPr wrap="square" rtlCol="0">
            <a:spAutoFit/>
          </a:bodyPr>
          <a:lstStyle/>
          <a:p>
            <a:r>
              <a:rPr lang="en-US" sz="2500" dirty="0"/>
              <a:t>2</a:t>
            </a:r>
            <a:r>
              <a:rPr lang="ar-JO" sz="2500" dirty="0"/>
              <a:t>  </a:t>
            </a:r>
            <a:r>
              <a:rPr lang="en-US" sz="2500" dirty="0"/>
              <a:t>) it was a pic of firearm injury and you should determine the distance of firing  ?</a:t>
            </a:r>
            <a:br>
              <a:rPr lang="en-US" sz="2500" dirty="0"/>
            </a:br>
            <a:r>
              <a:rPr lang="en-US" sz="2500" dirty="0">
                <a:solidFill>
                  <a:srgbClr val="FF0000"/>
                </a:solidFill>
              </a:rPr>
              <a:t>The answer : short distance  </a:t>
            </a:r>
            <a:br>
              <a:rPr lang="en-US" sz="2500" dirty="0">
                <a:solidFill>
                  <a:srgbClr val="FF0000"/>
                </a:solidFill>
              </a:rPr>
            </a:br>
            <a:r>
              <a:rPr lang="ar-JO" sz="2500" dirty="0">
                <a:solidFill>
                  <a:srgbClr val="FF0000"/>
                </a:solidFill>
              </a:rPr>
              <a:t>الصورة تقريبية******</a:t>
            </a:r>
            <a:endParaRPr lang="en-US" sz="2500" dirty="0">
              <a:solidFill>
                <a:srgbClr val="FF0000"/>
              </a:solidFill>
            </a:endParaRPr>
          </a:p>
        </p:txBody>
      </p:sp>
      <p:pic>
        <p:nvPicPr>
          <p:cNvPr id="7"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90304" y="4030007"/>
            <a:ext cx="3387074" cy="2475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ext, person, person&#10;&#10;Description automatically generated"/>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3975296" y="189914"/>
            <a:ext cx="6147582" cy="6668086"/>
          </a:xfr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488376" y="365124"/>
            <a:ext cx="7865423" cy="6092083"/>
          </a:xfrm>
        </p:spPr>
        <p:txBody>
          <a:bodyPr/>
          <a:lstStyle/>
          <a:p>
            <a:r>
              <a:rPr lang="en-US" dirty="0"/>
              <a:t>كان فيه سؤال عن فانيش powder </a:t>
            </a:r>
            <a:br>
              <a:rPr lang="en-US" dirty="0"/>
            </a:br>
            <a:r>
              <a:rPr lang="en-US" dirty="0"/>
              <a:t>(دواء غسيل( </a:t>
            </a:r>
            <a:br>
              <a:rPr lang="en-US" dirty="0"/>
            </a:br>
            <a:r>
              <a:rPr lang="en-US" dirty="0"/>
              <a:t>كان بسال في حال طفل بلعه شو الإجراء  المناسب كان فيه خيارين محيرين </a:t>
            </a:r>
            <a:br>
              <a:rPr lang="en-US" dirty="0"/>
            </a:br>
            <a:r>
              <a:rPr lang="en-US" dirty="0"/>
              <a:t>الأول بنعطي AC </a:t>
            </a:r>
            <a:br>
              <a:rPr lang="en-US" dirty="0"/>
            </a:br>
            <a:r>
              <a:rPr lang="en-US" dirty="0"/>
              <a:t>الثاني  gastric wash </a:t>
            </a:r>
            <a:br>
              <a:rPr lang="en-US" dirty="0"/>
            </a:br>
            <a:r>
              <a:rPr lang="en-US" dirty="0"/>
              <a:t>انا اخترت Ac </a:t>
            </a:r>
            <a:endParaRPr lang="ar-AE" dirty="0"/>
          </a:p>
        </p:txBody>
      </p:sp>
      <p:pic>
        <p:nvPicPr>
          <p:cNvPr id="4" name="صورة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1997092"/>
            <a:ext cx="4321637" cy="4701334"/>
          </a:xfrm>
          <a:prstGeom prst="rect">
            <a:avLst/>
          </a:prstGeom>
        </p:spPr>
      </p:pic>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0"/>
            <a:ext cx="5190979" cy="3477875"/>
          </a:xfrm>
          <a:prstGeom prst="rect">
            <a:avLst/>
          </a:prstGeom>
          <a:noFill/>
        </p:spPr>
        <p:txBody>
          <a:bodyPr wrap="square" rtlCol="0">
            <a:spAutoFit/>
          </a:bodyPr>
          <a:lstStyle/>
          <a:p>
            <a:r>
              <a:rPr lang="en-US" sz="5500" dirty="0"/>
              <a:t>X RAY of female </a:t>
            </a:r>
            <a:endParaRPr lang="en-US" sz="5500" dirty="0"/>
          </a:p>
          <a:p>
            <a:r>
              <a:rPr lang="en-US" sz="5500" dirty="0"/>
              <a:t> Can she give a consent? And why ?</a:t>
            </a:r>
            <a:endParaRPr lang="en-US" sz="5500" dirty="0"/>
          </a:p>
        </p:txBody>
      </p:sp>
      <p:pic>
        <p:nvPicPr>
          <p:cNvPr id="7" name="Picture 6" descr="Text&#10;&#10;Description automatically generated"/>
          <p:cNvPicPr>
            <a:picLocks noChangeAspect="1"/>
          </p:cNvPicPr>
          <p:nvPr/>
        </p:nvPicPr>
        <p:blipFill rotWithShape="1">
          <a:blip r:embed="rId1">
            <a:extLst>
              <a:ext uri="{28A0092B-C50C-407E-A947-70E740481C1C}">
                <a14:useLocalDpi xmlns:a14="http://schemas.microsoft.com/office/drawing/2010/main" val="0"/>
              </a:ext>
            </a:extLst>
          </a:blip>
          <a:srcRect l="230" t="36924" r="-230" b="-2052"/>
          <a:stretch>
            <a:fillRect/>
          </a:stretch>
        </p:blipFill>
        <p:spPr>
          <a:xfrm>
            <a:off x="5745561" y="647430"/>
            <a:ext cx="6126696" cy="4466492"/>
          </a:xfrm>
          <a:prstGeom prst="rect">
            <a:avLst/>
          </a:prstGeom>
        </p:spPr>
      </p:pic>
      <p:sp>
        <p:nvSpPr>
          <p:cNvPr id="8" name="TextBox 7"/>
          <p:cNvSpPr txBox="1"/>
          <p:nvPr/>
        </p:nvSpPr>
        <p:spPr>
          <a:xfrm>
            <a:off x="150125" y="4760157"/>
            <a:ext cx="5556006" cy="1246495"/>
          </a:xfrm>
          <a:prstGeom prst="rect">
            <a:avLst/>
          </a:prstGeom>
          <a:noFill/>
        </p:spPr>
        <p:txBody>
          <a:bodyPr wrap="square" rtlCol="0">
            <a:spAutoFit/>
          </a:bodyPr>
          <a:lstStyle/>
          <a:p>
            <a:r>
              <a:rPr lang="en-US" sz="2500" b="1" dirty="0">
                <a:solidFill>
                  <a:srgbClr val="FF0000"/>
                </a:solidFill>
              </a:rPr>
              <a:t>No , Because of presence of growth palate in metacarpals  so she is younger than 16 years old</a:t>
            </a:r>
            <a:r>
              <a:rPr lang="ar-JO" sz="2500" b="1" dirty="0">
                <a:solidFill>
                  <a:srgbClr val="FF0000"/>
                </a:solidFill>
              </a:rPr>
              <a:t> </a:t>
            </a:r>
            <a:r>
              <a:rPr lang="en-US" sz="2500" b="1" dirty="0">
                <a:solidFill>
                  <a:srgbClr val="FF0000"/>
                </a:solidFill>
              </a:rPr>
              <a:t> </a:t>
            </a:r>
            <a:endParaRPr lang="en-US" sz="2500" b="1" dirty="0">
              <a:solidFill>
                <a:srgbClr val="FF0000"/>
              </a:solidFill>
            </a:endParaRP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Box 3"/>
          <p:cNvSpPr txBox="1"/>
          <p:nvPr/>
        </p:nvSpPr>
        <p:spPr>
          <a:xfrm>
            <a:off x="0" y="264595"/>
            <a:ext cx="12192000" cy="1569660"/>
          </a:xfrm>
          <a:prstGeom prst="rect">
            <a:avLst/>
          </a:prstGeom>
          <a:solidFill>
            <a:schemeClr val="accent3"/>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Wareed</a:t>
            </a:r>
            <a:r>
              <a:rPr kumimoji="0" lang="en-US" sz="4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forensic &amp; toxicology exams</a:t>
            </a:r>
            <a:endParaRPr kumimoji="0" lang="en-US" sz="4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4 exams</a:t>
            </a:r>
            <a:endParaRPr kumimoji="0" lang="en-US" sz="4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Rectangle 4"/>
          <p:cNvSpPr/>
          <p:nvPr/>
        </p:nvSpPr>
        <p:spPr>
          <a:xfrm>
            <a:off x="0" y="3280469"/>
            <a:ext cx="12192000" cy="2989629"/>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000" b="1" i="0" u="none" strike="noStrike" kern="1200" cap="none" spc="0" normalizeH="0" baseline="0" noProof="0" dirty="0">
                <a:ln>
                  <a:noFill/>
                </a:ln>
                <a:solidFill>
                  <a:prstClr val="white"/>
                </a:solidFill>
                <a:effectLst/>
                <a:uLnTx/>
                <a:uFillTx/>
                <a:latin typeface="Calibri" panose="020F0502020204030204"/>
                <a:ea typeface="+mn-ea"/>
                <a:cs typeface="+mn-cs"/>
              </a:rPr>
              <a:t>Group A – </a:t>
            </a:r>
            <a:r>
              <a:rPr kumimoji="0" lang="en-US" sz="5000" b="1" i="0" u="none" strike="noStrike" kern="1200" cap="none" spc="0" normalizeH="0" baseline="0" noProof="0" dirty="0" err="1">
                <a:ln>
                  <a:noFill/>
                </a:ln>
                <a:solidFill>
                  <a:prstClr val="white"/>
                </a:solidFill>
                <a:effectLst/>
                <a:uLnTx/>
                <a:uFillTx/>
                <a:latin typeface="Calibri" panose="020F0502020204030204"/>
                <a:ea typeface="+mn-ea"/>
                <a:cs typeface="+mn-cs"/>
              </a:rPr>
              <a:t>Wareed</a:t>
            </a:r>
            <a:r>
              <a:rPr kumimoji="0" lang="en-US" sz="5000" b="1"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en-US" sz="50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prstClr val="white">
                    <a:lumMod val="95000"/>
                  </a:prstClr>
                </a:solidFill>
                <a:effectLst/>
                <a:uLnTx/>
                <a:uFillTx/>
                <a:latin typeface="Gill Sans MT" panose="020B0502020104020203" pitchFamily="34" charset="0"/>
                <a:ea typeface="+mn-ea"/>
                <a:cs typeface="Gill Sans MT" panose="020B0502020104020203" pitchFamily="34" charset="0"/>
                <a:sym typeface="+mn-ea"/>
              </a:rPr>
              <a:t> </a:t>
            </a:r>
            <a:endParaRPr kumimoji="0" lang="en-US" sz="4000" b="1" i="0" u="none" strike="noStrike" kern="1200" cap="none" spc="0" normalizeH="0" baseline="0" noProof="0" dirty="0">
              <a:ln>
                <a:noFill/>
              </a:ln>
              <a:solidFill>
                <a:prstClr val="white">
                  <a:lumMod val="95000"/>
                </a:prstClr>
              </a:solidFill>
              <a:effectLst/>
              <a:uLnTx/>
              <a:uFillTx/>
              <a:latin typeface="Gill Sans MT" panose="020B0502020104020203" pitchFamily="34" charset="0"/>
              <a:ea typeface="+mn-ea"/>
              <a:cs typeface="Gill Sans MT" panose="020B05020201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prstClr val="white">
                    <a:lumMod val="95000"/>
                  </a:prstClr>
                </a:solidFill>
                <a:effectLst/>
                <a:uLnTx/>
                <a:uFillTx/>
                <a:latin typeface="Gill Sans MT" panose="020B0502020104020203" pitchFamily="34" charset="0"/>
                <a:ea typeface="+mn-ea"/>
                <a:cs typeface="Gill Sans MT" panose="020B0502020104020203" pitchFamily="34" charset="0"/>
                <a:sym typeface="+mn-ea"/>
              </a:rPr>
              <a:t>Done by : </a:t>
            </a: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rPr>
              <a:t>Rama Murad, Noon Abdullah, </a:t>
            </a:r>
            <a:r>
              <a:rPr kumimoji="0" lang="en-US" sz="4000" b="1" i="0" u="none" strike="noStrike" kern="1200" cap="none" spc="0" normalizeH="0" baseline="0" noProof="0" dirty="0" err="1">
                <a:ln>
                  <a:noFill/>
                </a:ln>
                <a:solidFill>
                  <a:prstClr val="white"/>
                </a:solidFill>
                <a:effectLst/>
                <a:uLnTx/>
                <a:uFillTx/>
                <a:latin typeface="Calibri" panose="020F0502020204030204"/>
                <a:ea typeface="+mn-ea"/>
                <a:cs typeface="+mn-cs"/>
              </a:rPr>
              <a:t>Enas</a:t>
            </a: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white"/>
                </a:solidFill>
                <a:effectLst/>
                <a:uLnTx/>
                <a:uFillTx/>
                <a:latin typeface="Calibri" panose="020F0502020204030204"/>
                <a:ea typeface="+mn-ea"/>
                <a:cs typeface="+mn-cs"/>
              </a:rPr>
              <a:t>Aldaher</a:t>
            </a:r>
            <a:r>
              <a:rPr kumimoji="0" lang="en-US" sz="4000" b="1" i="0" u="none" strike="noStrike" kern="1200" cap="none" spc="0" normalizeH="0" baseline="0" noProof="0">
                <a:ln>
                  <a:noFill/>
                </a:ln>
                <a:solidFill>
                  <a:prstClr val="white"/>
                </a:solidFill>
                <a:effectLst/>
                <a:uLnTx/>
                <a:uFillTx/>
                <a:latin typeface="Calibri" panose="020F0502020204030204"/>
                <a:ea typeface="+mn-ea"/>
                <a:cs typeface="+mn-cs"/>
              </a:rPr>
              <a:t>, Mohammad </a:t>
            </a:r>
            <a:r>
              <a:rPr kumimoji="0" lang="en-US" sz="4000" b="1" i="0" u="none" strike="noStrike" kern="1200" cap="none" spc="0" normalizeH="0" baseline="0" noProof="0" dirty="0" err="1">
                <a:ln>
                  <a:noFill/>
                </a:ln>
                <a:solidFill>
                  <a:prstClr val="white"/>
                </a:solidFill>
                <a:effectLst/>
                <a:uLnTx/>
                <a:uFillTx/>
                <a:latin typeface="Calibri" panose="020F0502020204030204"/>
                <a:ea typeface="+mn-ea"/>
                <a:cs typeface="+mn-cs"/>
              </a:rPr>
              <a:t>Amayreh</a:t>
            </a:r>
            <a:endParaRPr kumimoji="0" lang="en-US" sz="4000" b="1" i="0" u="none" strike="noStrike" kern="1200" cap="none" spc="0" normalizeH="0" baseline="0" noProof="0" dirty="0">
              <a:ln>
                <a:noFill/>
              </a:ln>
              <a:solidFill>
                <a:prstClr val="white"/>
              </a:solidFill>
              <a:effectLst/>
              <a:uLnTx/>
              <a:uFillTx/>
              <a:latin typeface="Gill Sans MT" panose="020B0502020104020203" pitchFamily="34" charset="0"/>
              <a:ea typeface="+mn-ea"/>
              <a:cs typeface="Gill Sans MT" panose="020B0502020104020203" pitchFamily="34" charset="0"/>
            </a:endParaRP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21922" y="139337"/>
            <a:ext cx="3579222" cy="734378"/>
          </a:xfrm>
          <a:prstGeom prst="rect">
            <a:avLst/>
          </a:prstGeom>
        </p:spPr>
        <p:txBody>
          <a:bodyPr>
            <a:normAutofit fontScale="90000"/>
          </a:bodyPr>
          <a:lstStyle/>
          <a:p>
            <a:r>
              <a:rPr lang="en-US" dirty="0"/>
              <a:t>Wound report :</a:t>
            </a:r>
            <a:endParaRPr lang="en-US" dirty="0"/>
          </a:p>
        </p:txBody>
      </p:sp>
      <p:pic>
        <p:nvPicPr>
          <p:cNvPr id="3" name="Picture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5400000">
            <a:off x="4539413" y="-356437"/>
            <a:ext cx="6326640" cy="7445827"/>
          </a:xfrm>
          <a:prstGeom prst="rect">
            <a:avLst/>
          </a:prstGeom>
        </p:spPr>
      </p:pic>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426720" y="255588"/>
            <a:ext cx="6027738" cy="1169987"/>
          </a:xfrm>
          <a:prstGeom prst="rect">
            <a:avLst/>
          </a:prstGeom>
        </p:spPr>
        <p:txBody>
          <a:bodyPr>
            <a:normAutofit/>
          </a:bodyPr>
          <a:lstStyle/>
          <a:p>
            <a:pPr algn="l"/>
            <a:r>
              <a:rPr lang="en-US" sz="4000" b="1" dirty="0"/>
              <a:t>Death certificate </a:t>
            </a:r>
            <a:endParaRPr lang="en-US" sz="4000" b="1" dirty="0"/>
          </a:p>
        </p:txBody>
      </p:sp>
      <p:sp>
        <p:nvSpPr>
          <p:cNvPr id="3" name="Subtitle 2"/>
          <p:cNvSpPr>
            <a:spLocks noGrp="1"/>
          </p:cNvSpPr>
          <p:nvPr>
            <p:ph type="subTitle" idx="4294967295"/>
          </p:nvPr>
        </p:nvSpPr>
        <p:spPr>
          <a:xfrm>
            <a:off x="87086" y="1329780"/>
            <a:ext cx="11982994" cy="3033214"/>
          </a:xfrm>
          <a:prstGeom prst="rect">
            <a:avLst/>
          </a:prstGeom>
        </p:spPr>
        <p:txBody>
          <a:bodyPr>
            <a:noAutofit/>
          </a:bodyPr>
          <a:lstStyle/>
          <a:p>
            <a:r>
              <a:rPr lang="en-US" sz="3600" dirty="0"/>
              <a:t>An old farmer went to the hospital complaining from dysuria, hematuria </a:t>
            </a:r>
            <a:r>
              <a:rPr lang="en-US" sz="3600" dirty="0" err="1"/>
              <a:t>etc</a:t>
            </a:r>
            <a:r>
              <a:rPr lang="en-US" sz="3600" dirty="0"/>
              <a:t> . An </a:t>
            </a:r>
            <a:r>
              <a:rPr lang="en-US" sz="3600" dirty="0" err="1"/>
              <a:t>Xray</a:t>
            </a:r>
            <a:r>
              <a:rPr lang="en-US" sz="3600" dirty="0"/>
              <a:t> showed he has renal stones. Further CT investigations were positive for bladder cancer. After 6 months of chemotherapy, the patient became dyspneic &amp;cyanotic and died. </a:t>
            </a:r>
            <a:endParaRPr lang="en-US" sz="3600" dirty="0"/>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05501"/>
            <a:ext cx="12026537" cy="1281113"/>
          </a:xfrm>
          <a:prstGeom prst="rect">
            <a:avLst/>
          </a:prstGeom>
        </p:spPr>
        <p:txBody>
          <a:bodyPr>
            <a:normAutofit/>
          </a:bodyPr>
          <a:lstStyle/>
          <a:p>
            <a:pPr algn="r"/>
            <a:r>
              <a:rPr lang="ar-JO" sz="2400" b="1" dirty="0"/>
              <a:t>صيغة السؤال جثة شخص متوفي الها هاي الصور واهل المتوفي يزعموا انه هاي الجثة لابنهم وعمره فوق 23 ,هل هذا الادعاء صحيح ام لا مع التفسير ؟</a:t>
            </a:r>
            <a:endParaRPr lang="en-US" sz="2400" b="1" dirty="0"/>
          </a:p>
        </p:txBody>
      </p:sp>
      <p:pic>
        <p:nvPicPr>
          <p:cNvPr id="7" name="Picture Placeholder 4"/>
          <p:cNvPicPr>
            <a:picLocks noGrp="1" noChangeAspect="1" noChangeArrowheads="1"/>
          </p:cNvPicPr>
          <p:nvPr>
            <p:ph sz="half" idx="4294967295"/>
          </p:nvPr>
        </p:nvPicPr>
        <p:blipFill rotWithShape="1">
          <a:blip r:embed="rId1">
            <a:extLst>
              <a:ext uri="{28A0092B-C50C-407E-A947-70E740481C1C}">
                <a14:useLocalDpi xmlns:a14="http://schemas.microsoft.com/office/drawing/2010/main" val="0"/>
              </a:ext>
            </a:extLst>
          </a:blip>
          <a:srcRect l="29885" t="90" r="29747" b="41417"/>
          <a:stretch>
            <a:fillRect/>
          </a:stretch>
        </p:blipFill>
        <p:spPr>
          <a:xfrm>
            <a:off x="1175657" y="1219198"/>
            <a:ext cx="3683726" cy="5513839"/>
          </a:xfrm>
          <a:prstGeom prst="rect">
            <a:avLst/>
          </a:prstGeom>
          <a:noFill/>
        </p:spPr>
      </p:pic>
      <p:pic>
        <p:nvPicPr>
          <p:cNvPr id="8" name="Content Placeholder 7"/>
          <p:cNvPicPr>
            <a:picLocks noGrp="1" noChangeAspect="1" noChangeArrowheads="1"/>
          </p:cNvPicPr>
          <p:nvPr>
            <p:ph sz="quarter" idx="4294967295"/>
          </p:nvPr>
        </p:nvPicPr>
        <p:blipFill rotWithShape="1">
          <a:blip r:embed="rId2">
            <a:extLst>
              <a:ext uri="{28A0092B-C50C-407E-A947-70E740481C1C}">
                <a14:useLocalDpi xmlns:a14="http://schemas.microsoft.com/office/drawing/2010/main" val="0"/>
              </a:ext>
            </a:extLst>
          </a:blip>
          <a:srcRect l="16813" t="5766" r="18922" b="23683"/>
          <a:stretch>
            <a:fillRect/>
          </a:stretch>
        </p:blipFill>
        <p:spPr>
          <a:xfrm>
            <a:off x="7158445" y="1219198"/>
            <a:ext cx="3735978" cy="5431925"/>
          </a:xfrm>
          <a:prstGeom prst="rect">
            <a:avLst/>
          </a:prstGeom>
          <a:noFill/>
        </p:spPr>
      </p:pic>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0959" y="196526"/>
            <a:ext cx="12131041" cy="1728067"/>
          </a:xfrm>
          <a:prstGeom prst="rect">
            <a:avLst/>
          </a:prstGeom>
        </p:spPr>
        <p:txBody>
          <a:bodyPr>
            <a:noAutofit/>
          </a:bodyPr>
          <a:lstStyle/>
          <a:p>
            <a:r>
              <a:rPr lang="en-US" sz="3200" dirty="0"/>
              <a:t>1- Mention the type of each bullet </a:t>
            </a:r>
            <a:br>
              <a:rPr lang="en-US" sz="3200" dirty="0"/>
            </a:br>
            <a:br>
              <a:rPr lang="en-US" sz="3200" dirty="0"/>
            </a:br>
            <a:r>
              <a:rPr lang="en-US" sz="3200" dirty="0"/>
              <a:t>2- The wound in </a:t>
            </a:r>
            <a:r>
              <a:rPr lang="en-US" sz="3200" b="1" u="sng" dirty="0"/>
              <a:t>picture c</a:t>
            </a:r>
            <a:r>
              <a:rPr lang="en-US" sz="3200" b="1" dirty="0"/>
              <a:t>  </a:t>
            </a:r>
            <a:r>
              <a:rPr lang="en-US" sz="3200" dirty="0"/>
              <a:t>is</a:t>
            </a:r>
            <a:r>
              <a:rPr lang="en-US" sz="3200" b="1" dirty="0"/>
              <a:t> </a:t>
            </a:r>
            <a:r>
              <a:rPr lang="en-US" sz="3200" dirty="0"/>
              <a:t>related to which type of these bullets ?</a:t>
            </a:r>
            <a:endParaRPr lang="en-US" sz="3200" dirty="0"/>
          </a:p>
        </p:txBody>
      </p:sp>
      <p:pic>
        <p:nvPicPr>
          <p:cNvPr id="5" name="Content Placeholder 4"/>
          <p:cNvPicPr>
            <a:picLocks noGrp="1" noChangeAspect="1"/>
          </p:cNvPicPr>
          <p:nvPr>
            <p:ph sz="half" idx="4294967295"/>
          </p:nvPr>
        </p:nvPicPr>
        <p:blipFill>
          <a:blip r:embed="rId1"/>
          <a:stretch>
            <a:fillRect/>
          </a:stretch>
        </p:blipFill>
        <p:spPr>
          <a:xfrm>
            <a:off x="931647" y="2838450"/>
            <a:ext cx="1804988" cy="2381250"/>
          </a:xfrm>
          <a:prstGeom prst="rect">
            <a:avLst/>
          </a:prstGeom>
        </p:spPr>
      </p:pic>
      <p:pic>
        <p:nvPicPr>
          <p:cNvPr id="6" name="Content Placeholder 5"/>
          <p:cNvPicPr>
            <a:picLocks noGrp="1" noChangeAspect="1"/>
          </p:cNvPicPr>
          <p:nvPr>
            <p:ph sz="half" idx="4294967295"/>
          </p:nvPr>
        </p:nvPicPr>
        <p:blipFill>
          <a:blip r:embed="rId2"/>
          <a:stretch>
            <a:fillRect/>
          </a:stretch>
        </p:blipFill>
        <p:spPr>
          <a:xfrm>
            <a:off x="3753395" y="2600593"/>
            <a:ext cx="2089150" cy="2619375"/>
          </a:xfrm>
          <a:prstGeom prst="rect">
            <a:avLst/>
          </a:prstGeom>
        </p:spPr>
      </p:pic>
      <p:pic>
        <p:nvPicPr>
          <p:cNvPr id="7" name="Picture 6"/>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7789" y="2314844"/>
            <a:ext cx="4762500" cy="319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Oval 7"/>
          <p:cNvSpPr/>
          <p:nvPr/>
        </p:nvSpPr>
        <p:spPr>
          <a:xfrm>
            <a:off x="10531186" y="4185829"/>
            <a:ext cx="1556311" cy="760639"/>
          </a:xfrm>
          <a:prstGeom prst="ellipse">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000" b="1" i="0" u="none" strike="noStrike" kern="1200" cap="none" spc="0" normalizeH="0" baseline="0" noProof="0" dirty="0">
                <a:ln>
                  <a:noFill/>
                </a:ln>
                <a:solidFill>
                  <a:prstClr val="black"/>
                </a:solidFill>
                <a:effectLst/>
                <a:uLnTx/>
                <a:uFillTx/>
                <a:latin typeface="Calibri" panose="020F0502020204030204"/>
                <a:ea typeface="+mn-ea"/>
                <a:cs typeface="+mn-cs"/>
              </a:rPr>
              <a:t>c</a:t>
            </a:r>
            <a:endParaRPr kumimoji="0" lang="en-US" sz="5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p:cNvSpPr txBox="1"/>
          <p:nvPr/>
        </p:nvSpPr>
        <p:spPr>
          <a:xfrm>
            <a:off x="2434949" y="4850368"/>
            <a:ext cx="301686" cy="369332"/>
          </a:xfrm>
          <a:prstGeom prst="rect">
            <a:avLst/>
          </a:prstGeom>
          <a:noFill/>
        </p:spPr>
        <p:txBody>
          <a:bodyPr wrap="none" rtlCol="1">
            <a:spAutoFit/>
          </a:bodyPr>
          <a:lstStyle/>
          <a:p>
            <a:r>
              <a:rPr lang="en-US" b="1" dirty="0"/>
              <a:t>1</a:t>
            </a:r>
            <a:endParaRPr lang="ar-JO" b="1" dirty="0"/>
          </a:p>
        </p:txBody>
      </p:sp>
      <p:sp>
        <p:nvSpPr>
          <p:cNvPr id="4" name="TextBox 3"/>
          <p:cNvSpPr txBox="1"/>
          <p:nvPr/>
        </p:nvSpPr>
        <p:spPr>
          <a:xfrm>
            <a:off x="5484487" y="4850368"/>
            <a:ext cx="301686" cy="369332"/>
          </a:xfrm>
          <a:prstGeom prst="rect">
            <a:avLst/>
          </a:prstGeom>
          <a:noFill/>
        </p:spPr>
        <p:txBody>
          <a:bodyPr wrap="none" rtlCol="1">
            <a:spAutoFit/>
          </a:bodyPr>
          <a:lstStyle/>
          <a:p>
            <a:r>
              <a:rPr lang="en-US" b="1" dirty="0"/>
              <a:t>2</a:t>
            </a:r>
            <a:endParaRPr lang="ar-JO" b="1" dirty="0"/>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09006" y="188459"/>
            <a:ext cx="12048877" cy="1281112"/>
          </a:xfrm>
          <a:prstGeom prst="rect">
            <a:avLst/>
          </a:prstGeom>
        </p:spPr>
        <p:txBody>
          <a:bodyPr>
            <a:normAutofit fontScale="90000"/>
          </a:bodyPr>
          <a:lstStyle/>
          <a:p>
            <a:r>
              <a:rPr lang="en-US" dirty="0"/>
              <a:t>Describe these pictures and mention  causes of death in first two of them ?</a:t>
            </a:r>
            <a:endParaRPr lang="en-US" dirty="0"/>
          </a:p>
        </p:txBody>
      </p:sp>
      <p:pic>
        <p:nvPicPr>
          <p:cNvPr id="5" name="Content Placeholder 4" descr="hanging3"/>
          <p:cNvPicPr>
            <a:picLocks noGrp="1" noChangeAspect="1"/>
          </p:cNvPicPr>
          <p:nvPr>
            <p:ph sz="half" idx="4294967295"/>
          </p:nvPr>
        </p:nvPicPr>
        <p:blipFill>
          <a:blip r:embed="rId1"/>
          <a:stretch>
            <a:fillRect/>
          </a:stretch>
        </p:blipFill>
        <p:spPr>
          <a:xfrm>
            <a:off x="0" y="2747092"/>
            <a:ext cx="3570514" cy="2689823"/>
          </a:xfrm>
          <a:prstGeom prst="rect">
            <a:avLst/>
          </a:prstGeom>
          <a:noFill/>
          <a:ln w="9525">
            <a:noFill/>
          </a:ln>
        </p:spPr>
      </p:pic>
      <p:pic>
        <p:nvPicPr>
          <p:cNvPr id="6" name="Content Placeholder 4"/>
          <p:cNvPicPr>
            <a:picLocks noGrp="1" noChangeAspect="1"/>
          </p:cNvPicPr>
          <p:nvPr>
            <p:ph sz="half" idx="4294967295"/>
          </p:nvPr>
        </p:nvPicPr>
        <p:blipFill>
          <a:blip r:embed="rId2"/>
          <a:stretch>
            <a:fillRect/>
          </a:stretch>
        </p:blipFill>
        <p:spPr bwMode="auto">
          <a:xfrm>
            <a:off x="9901238" y="2236788"/>
            <a:ext cx="2290762" cy="3778250"/>
          </a:xfrm>
          <a:prstGeom prst="rect">
            <a:avLst/>
          </a:prstGeom>
          <a:noFill/>
          <a:ln w="9525">
            <a:noFill/>
            <a:miter lim="800000"/>
            <a:headEnd/>
            <a:tailEnd/>
          </a:ln>
          <a:effectLst/>
        </p:spPr>
      </p:pic>
      <p:pic>
        <p:nvPicPr>
          <p:cNvPr id="7" name="Picture 6"/>
          <p:cNvPicPr>
            <a:picLocks noChangeAspect="1"/>
          </p:cNvPicPr>
          <p:nvPr/>
        </p:nvPicPr>
        <p:blipFill>
          <a:blip r:embed="rId3"/>
          <a:stretch>
            <a:fillRect/>
          </a:stretch>
        </p:blipFill>
        <p:spPr>
          <a:xfrm>
            <a:off x="4449059" y="2512925"/>
            <a:ext cx="3686907" cy="3225207"/>
          </a:xfrm>
          <a:prstGeom prst="rect">
            <a:avLst/>
          </a:prstGeom>
          <a:noFill/>
          <a:ln w="9525">
            <a:noFill/>
          </a:ln>
        </p:spPr>
      </p:pic>
      <p:sp>
        <p:nvSpPr>
          <p:cNvPr id="3" name="TextBox 2"/>
          <p:cNvSpPr txBox="1"/>
          <p:nvPr/>
        </p:nvSpPr>
        <p:spPr>
          <a:xfrm>
            <a:off x="209006" y="5067583"/>
            <a:ext cx="269965" cy="369332"/>
          </a:xfrm>
          <a:prstGeom prst="rect">
            <a:avLst/>
          </a:prstGeom>
          <a:noFill/>
        </p:spPr>
        <p:txBody>
          <a:bodyPr wrap="square" rtlCol="1">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rPr>
              <a:t>1</a:t>
            </a:r>
            <a:endParaRPr kumimoji="0" lang="ar-JO"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4" name="TextBox 3"/>
          <p:cNvSpPr txBox="1"/>
          <p:nvPr/>
        </p:nvSpPr>
        <p:spPr>
          <a:xfrm>
            <a:off x="4663756" y="5368800"/>
            <a:ext cx="301686" cy="369332"/>
          </a:xfrm>
          <a:prstGeom prst="rect">
            <a:avLst/>
          </a:prstGeom>
          <a:noFill/>
        </p:spPr>
        <p:txBody>
          <a:bodyPr wrap="none" rtlCol="1">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rPr>
              <a:t>2</a:t>
            </a:r>
            <a:endParaRPr kumimoji="0" lang="ar-JO"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06275"/>
            <a:ext cx="6479177" cy="4484914"/>
          </a:xfrm>
          <a:prstGeom prst="rect">
            <a:avLst/>
          </a:prstGeom>
        </p:spPr>
        <p:txBody>
          <a:bodyPr>
            <a:normAutofit/>
          </a:bodyPr>
          <a:lstStyle/>
          <a:p>
            <a:r>
              <a:rPr lang="en-US" sz="2800" dirty="0"/>
              <a:t>1- Definition of cycle of abuse ?</a:t>
            </a:r>
            <a:br>
              <a:rPr lang="en-US" sz="2800" dirty="0"/>
            </a:br>
            <a:br>
              <a:rPr lang="en-US" sz="2800" dirty="0"/>
            </a:br>
            <a:r>
              <a:rPr lang="en-US" sz="2800" dirty="0"/>
              <a:t>2- Shaken baby syndrome characterized by (3 points)?</a:t>
            </a:r>
            <a:br>
              <a:rPr lang="en-US" sz="2800" dirty="0"/>
            </a:br>
            <a:br>
              <a:rPr lang="en-US" sz="2800" dirty="0"/>
            </a:br>
            <a:r>
              <a:rPr lang="en-US" sz="2800" dirty="0"/>
              <a:t>3- Can the burns in these pictures caused by child abuse or not and why?</a:t>
            </a:r>
            <a:endParaRPr lang="en-US" sz="2800" dirty="0"/>
          </a:p>
        </p:txBody>
      </p:sp>
      <p:sp>
        <p:nvSpPr>
          <p:cNvPr id="3" name="Content Placeholder 2"/>
          <p:cNvSpPr>
            <a:spLocks noGrp="1"/>
          </p:cNvSpPr>
          <p:nvPr>
            <p:ph sz="half" idx="4294967295"/>
          </p:nvPr>
        </p:nvSpPr>
        <p:spPr>
          <a:xfrm>
            <a:off x="7768045" y="306275"/>
            <a:ext cx="2266724" cy="491172"/>
          </a:xfrm>
          <a:prstGeom prst="rect">
            <a:avLst/>
          </a:prstGeom>
        </p:spPr>
        <p:txBody>
          <a:bodyPr>
            <a:normAutofit fontScale="92500"/>
          </a:bodyPr>
          <a:lstStyle/>
          <a:p>
            <a:pPr marL="0" indent="0" algn="r">
              <a:buNone/>
            </a:pPr>
            <a:r>
              <a:rPr lang="ar-JO" dirty="0"/>
              <a:t>قريب لهاي الصورة</a:t>
            </a:r>
            <a:endParaRPr lang="en-US" dirty="0"/>
          </a:p>
        </p:txBody>
      </p:sp>
      <p:pic>
        <p:nvPicPr>
          <p:cNvPr id="5" name="Picture 4"/>
          <p:cNvPicPr>
            <a:picLocks noChangeAspect="1"/>
          </p:cNvPicPr>
          <p:nvPr/>
        </p:nvPicPr>
        <p:blipFill rotWithShape="1">
          <a:blip r:embed="rId1"/>
          <a:srcRect l="33375"/>
          <a:stretch>
            <a:fillRect/>
          </a:stretch>
        </p:blipFill>
        <p:spPr>
          <a:xfrm>
            <a:off x="7180830" y="797447"/>
            <a:ext cx="3670049" cy="5864610"/>
          </a:xfrm>
          <a:prstGeom prst="rect">
            <a:avLst/>
          </a:prstGeom>
        </p:spPr>
      </p:pic>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0" y="497160"/>
            <a:ext cx="4356100" cy="846137"/>
          </a:xfrm>
          <a:prstGeom prst="rect">
            <a:avLst/>
          </a:prstGeom>
        </p:spPr>
        <p:txBody>
          <a:bodyPr>
            <a:noAutofit/>
          </a:bodyPr>
          <a:lstStyle/>
          <a:p>
            <a:r>
              <a:rPr lang="en-US" sz="3600" b="1" u="sng" dirty="0"/>
              <a:t>Fill the blanks:</a:t>
            </a:r>
            <a:br>
              <a:rPr lang="en-US" sz="3600" b="1" u="sng" dirty="0"/>
            </a:br>
            <a:br>
              <a:rPr lang="en-US" sz="3600" b="1" u="sng" dirty="0"/>
            </a:br>
            <a:endParaRPr lang="en-US" sz="3600" b="1" u="sng" dirty="0"/>
          </a:p>
        </p:txBody>
      </p:sp>
      <p:sp>
        <p:nvSpPr>
          <p:cNvPr id="3" name="Subtitle 2"/>
          <p:cNvSpPr>
            <a:spLocks noGrp="1"/>
          </p:cNvSpPr>
          <p:nvPr>
            <p:ph type="subTitle" idx="4294967295"/>
          </p:nvPr>
        </p:nvSpPr>
        <p:spPr>
          <a:xfrm>
            <a:off x="104503" y="920228"/>
            <a:ext cx="12009120" cy="5027340"/>
          </a:xfrm>
          <a:prstGeom prst="rect">
            <a:avLst/>
          </a:prstGeom>
        </p:spPr>
        <p:txBody>
          <a:bodyPr>
            <a:normAutofit/>
          </a:bodyPr>
          <a:lstStyle/>
          <a:p>
            <a:pPr marL="457200" indent="-457200">
              <a:buFont typeface="Arial" panose="020B0604020202020204" pitchFamily="34" charset="0"/>
              <a:buAutoNum type="arabicParenR"/>
            </a:pPr>
            <a:r>
              <a:rPr lang="en-US" sz="2800" b="1" dirty="0">
                <a:solidFill>
                  <a:schemeClr val="tx1"/>
                </a:solidFill>
              </a:rPr>
              <a:t>Characters of typical ligature mark in hanging </a:t>
            </a:r>
            <a:r>
              <a:rPr lang="en-US" dirty="0"/>
              <a:t>)…..,…….,……..</a:t>
            </a:r>
            <a:endParaRPr lang="en-US" sz="2800" b="1" dirty="0">
              <a:solidFill>
                <a:schemeClr val="tx1"/>
              </a:solidFill>
            </a:endParaRPr>
          </a:p>
          <a:p>
            <a:pPr marL="457200" indent="-457200" algn="l">
              <a:buAutoNum type="arabicParenR"/>
            </a:pPr>
            <a:endParaRPr lang="en-US" sz="2800" b="1" dirty="0">
              <a:solidFill>
                <a:schemeClr val="tx1"/>
              </a:solidFill>
            </a:endParaRPr>
          </a:p>
          <a:p>
            <a:pPr marL="457200" indent="-457200">
              <a:buAutoNum type="arabicParenR"/>
            </a:pPr>
            <a:r>
              <a:rPr lang="en-US" b="1" dirty="0"/>
              <a:t>Abortifacient pills: ………… followed, some 36 to 48 hours later, by ……….to induce abortion within ………..of pregnancy.</a:t>
            </a:r>
            <a:br>
              <a:rPr lang="en-US" b="1" dirty="0"/>
            </a:br>
            <a:endParaRPr lang="en-US" b="1" dirty="0"/>
          </a:p>
          <a:p>
            <a:pPr marL="0" indent="0">
              <a:buNone/>
            </a:pPr>
            <a:r>
              <a:rPr lang="en-US" b="1" dirty="0"/>
              <a:t> </a:t>
            </a:r>
            <a:endParaRPr lang="en-US" sz="2800" b="1" dirty="0">
              <a:solidFill>
                <a:schemeClr val="tx1"/>
              </a:solidFill>
            </a:endParaRPr>
          </a:p>
          <a:p>
            <a:pPr marL="457200" indent="-457200" algn="l">
              <a:buAutoNum type="arabicParenR"/>
            </a:pPr>
            <a:r>
              <a:rPr lang="en-US" sz="2800" b="1" dirty="0">
                <a:solidFill>
                  <a:schemeClr val="tx1"/>
                </a:solidFill>
              </a:rPr>
              <a:t>How determine age of abrasions?</a:t>
            </a:r>
            <a:endParaRPr lang="en-US" sz="2800" b="1" dirty="0">
              <a:solidFill>
                <a:schemeClr val="tx1"/>
              </a:solidFill>
            </a:endParaRPr>
          </a:p>
          <a:p>
            <a:pPr marL="457200" indent="-457200" algn="l">
              <a:buAutoNum type="arabicParenR"/>
            </a:pPr>
            <a:endParaRPr lang="en-US" sz="2800" b="1" dirty="0">
              <a:solidFill>
                <a:schemeClr val="tx1"/>
              </a:solidFill>
            </a:endParaRPr>
          </a:p>
          <a:p>
            <a:pPr marL="457200" indent="-457200" algn="l">
              <a:buAutoNum type="arabicParenR"/>
            </a:pPr>
            <a:r>
              <a:rPr lang="en-US" sz="2800" b="1" dirty="0">
                <a:solidFill>
                  <a:schemeClr val="tx1"/>
                </a:solidFill>
              </a:rPr>
              <a:t>Medicolegal importance of hypostasis?</a:t>
            </a:r>
            <a:endParaRPr lang="en-US" sz="2800" b="1" dirty="0">
              <a:solidFill>
                <a:schemeClr val="tx1"/>
              </a:solidFill>
            </a:endParaRPr>
          </a:p>
          <a:p>
            <a:pPr marL="457200" indent="-457200" algn="l">
              <a:buAutoNum type="arabicParenR"/>
            </a:pPr>
            <a:endParaRPr lang="en-US" sz="2800" dirty="0"/>
          </a:p>
          <a:p>
            <a:pPr marL="457200" indent="-457200" algn="l">
              <a:buAutoNum type="arabicParenR"/>
            </a:pPr>
            <a:endParaRPr lang="en-US" sz="4000" dirty="0"/>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311"/>
            <a:ext cx="4519749" cy="1073014"/>
          </a:xfrm>
          <a:prstGeom prst="rect">
            <a:avLst/>
          </a:prstGeom>
        </p:spPr>
        <p:txBody>
          <a:bodyPr/>
          <a:lstStyle/>
          <a:p>
            <a:r>
              <a:rPr lang="en-US" b="1" u="sng" dirty="0"/>
              <a:t>MCQs (Toxicology)</a:t>
            </a:r>
            <a:endParaRPr lang="en-US" b="1" u="sng" dirty="0"/>
          </a:p>
        </p:txBody>
      </p:sp>
      <p:sp>
        <p:nvSpPr>
          <p:cNvPr id="3" name="Content Placeholder 2"/>
          <p:cNvSpPr>
            <a:spLocks noGrp="1"/>
          </p:cNvSpPr>
          <p:nvPr>
            <p:ph idx="4294967295"/>
          </p:nvPr>
        </p:nvSpPr>
        <p:spPr>
          <a:xfrm>
            <a:off x="195941" y="971821"/>
            <a:ext cx="11673841" cy="5742487"/>
          </a:xfrm>
          <a:prstGeom prst="rect">
            <a:avLst/>
          </a:prstGeom>
        </p:spPr>
        <p:txBody>
          <a:bodyPr>
            <a:normAutofit fontScale="55000" lnSpcReduction="20000"/>
          </a:bodyPr>
          <a:lstStyle/>
          <a:p>
            <a:pPr marL="0" indent="0">
              <a:buNone/>
            </a:pPr>
            <a:r>
              <a:rPr lang="en-US" sz="3800" b="1" dirty="0"/>
              <a:t>1) Which is wrong?</a:t>
            </a:r>
            <a:endParaRPr lang="en-US" sz="3800" b="1" dirty="0"/>
          </a:p>
          <a:p>
            <a:pPr marL="0" indent="0">
              <a:buNone/>
            </a:pPr>
            <a:r>
              <a:rPr lang="en-US" sz="3800" dirty="0"/>
              <a:t>Benzodiazepine antidote is naloxone</a:t>
            </a:r>
            <a:endParaRPr lang="en-US" sz="3800" dirty="0"/>
          </a:p>
          <a:p>
            <a:endParaRPr lang="en-US" sz="3800" b="1" dirty="0"/>
          </a:p>
          <a:p>
            <a:pPr marL="0" indent="0">
              <a:buNone/>
            </a:pPr>
            <a:r>
              <a:rPr lang="en-US" sz="3800" b="1" dirty="0"/>
              <a:t>2) Which is wrong?</a:t>
            </a:r>
            <a:endParaRPr lang="en-US" sz="3800" b="1" dirty="0"/>
          </a:p>
          <a:p>
            <a:pPr marL="0" indent="0">
              <a:buNone/>
            </a:pPr>
            <a:r>
              <a:rPr lang="en-US" sz="3800" dirty="0"/>
              <a:t>Scorpion sting&gt;&gt;&gt;vasculopathy</a:t>
            </a:r>
            <a:endParaRPr lang="en-US" sz="3800" dirty="0"/>
          </a:p>
          <a:p>
            <a:endParaRPr lang="en-US" sz="3800" b="1" dirty="0"/>
          </a:p>
          <a:p>
            <a:pPr marL="0" indent="0">
              <a:buNone/>
            </a:pPr>
            <a:r>
              <a:rPr lang="en-US" sz="3800" b="1" dirty="0"/>
              <a:t>3) N-</a:t>
            </a:r>
            <a:r>
              <a:rPr lang="en-US" sz="3800" b="1" dirty="0" err="1"/>
              <a:t>acetylcystine</a:t>
            </a:r>
            <a:r>
              <a:rPr lang="en-US" sz="3800" b="1" dirty="0"/>
              <a:t>?</a:t>
            </a:r>
            <a:endParaRPr lang="en-US" sz="3800" b="1" dirty="0"/>
          </a:p>
          <a:p>
            <a:pPr marL="0" indent="0">
              <a:buNone/>
            </a:pPr>
            <a:r>
              <a:rPr lang="en-US" sz="3800" dirty="0"/>
              <a:t>Best given in the first 8 hours of ingestion of paracetamol</a:t>
            </a:r>
            <a:endParaRPr lang="en-US" sz="3800" dirty="0"/>
          </a:p>
          <a:p>
            <a:endParaRPr lang="en-US" sz="3800" b="1" dirty="0"/>
          </a:p>
          <a:p>
            <a:pPr marL="0" indent="0">
              <a:buNone/>
            </a:pPr>
            <a:r>
              <a:rPr lang="en-US" sz="3800" b="1" dirty="0"/>
              <a:t>4) Which is wrong?</a:t>
            </a:r>
            <a:endParaRPr lang="en-US" sz="3800" b="1" dirty="0"/>
          </a:p>
          <a:p>
            <a:pPr marL="0" indent="0">
              <a:buNone/>
            </a:pPr>
            <a:r>
              <a:rPr lang="en-US" sz="3800" dirty="0"/>
              <a:t>Oximes given to patients with carbamate toxicity</a:t>
            </a:r>
            <a:endParaRPr lang="en-US" sz="3800" dirty="0"/>
          </a:p>
          <a:p>
            <a:endParaRPr lang="en-US" sz="3800" b="1" dirty="0"/>
          </a:p>
          <a:p>
            <a:pPr marL="0" indent="0">
              <a:buNone/>
            </a:pPr>
            <a:r>
              <a:rPr lang="en-US" sz="3800" b="1" dirty="0"/>
              <a:t>5) which is wrong ?</a:t>
            </a:r>
            <a:br>
              <a:rPr lang="en-US" sz="3800" b="1" dirty="0"/>
            </a:br>
            <a:br>
              <a:rPr lang="en-US" sz="3800" b="1" dirty="0"/>
            </a:br>
            <a:r>
              <a:rPr lang="en-US" sz="4000" dirty="0">
                <a:solidFill>
                  <a:srgbClr val="000000"/>
                </a:solidFill>
                <a:latin typeface="Constantia" panose="02030602050306030303" pitchFamily="34" charset="0"/>
              </a:rPr>
              <a:t>In the choice it was 43 minutes.</a:t>
            </a:r>
            <a:br>
              <a:rPr lang="en-US" sz="4000" dirty="0">
                <a:solidFill>
                  <a:srgbClr val="000000"/>
                </a:solidFill>
                <a:latin typeface="Constantia" panose="02030602050306030303" pitchFamily="34" charset="0"/>
              </a:rPr>
            </a:br>
            <a:br>
              <a:rPr lang="en-US" sz="4000" dirty="0">
                <a:solidFill>
                  <a:srgbClr val="000000"/>
                </a:solidFill>
                <a:latin typeface="Constantia" panose="02030602050306030303" pitchFamily="34" charset="0"/>
              </a:rPr>
            </a:br>
            <a:r>
              <a:rPr lang="en-US" sz="4000" dirty="0">
                <a:solidFill>
                  <a:srgbClr val="000000"/>
                </a:solidFill>
                <a:latin typeface="Constantia" panose="02030602050306030303" pitchFamily="34" charset="0"/>
              </a:rPr>
              <a:t>&gt;&gt;</a:t>
            </a:r>
            <a:r>
              <a:rPr lang="en-US" sz="3600" dirty="0">
                <a:solidFill>
                  <a:srgbClr val="000000"/>
                </a:solidFill>
                <a:latin typeface="Constantia" panose="02030602050306030303" pitchFamily="34" charset="0"/>
              </a:rPr>
              <a:t>In co poisoning .. Hyperbaric oxygen (100% oxygen at 3 atmosphere pressure) will reduce the half life of </a:t>
            </a:r>
            <a:r>
              <a:rPr lang="en-US" sz="3600" dirty="0" err="1">
                <a:solidFill>
                  <a:srgbClr val="000000"/>
                </a:solidFill>
                <a:latin typeface="Constantia" panose="02030602050306030303" pitchFamily="34" charset="0"/>
              </a:rPr>
              <a:t>COHb</a:t>
            </a:r>
            <a:r>
              <a:rPr lang="en-US" sz="3600" dirty="0">
                <a:solidFill>
                  <a:srgbClr val="000000"/>
                </a:solidFill>
                <a:latin typeface="Constantia" panose="02030602050306030303" pitchFamily="34" charset="0"/>
              </a:rPr>
              <a:t> </a:t>
            </a:r>
            <a:r>
              <a:rPr lang="en-US" sz="3600" u="sng" dirty="0">
                <a:solidFill>
                  <a:srgbClr val="000000"/>
                </a:solidFill>
                <a:latin typeface="Constantia" panose="02030602050306030303" pitchFamily="34" charset="0"/>
              </a:rPr>
              <a:t>to 23 minutes</a:t>
            </a:r>
            <a:r>
              <a:rPr lang="en-US" sz="3600" dirty="0">
                <a:solidFill>
                  <a:srgbClr val="000000"/>
                </a:solidFill>
                <a:latin typeface="Constantia" panose="02030602050306030303" pitchFamily="34" charset="0"/>
              </a:rPr>
              <a:t>. (fact)</a:t>
            </a:r>
            <a:endParaRPr lang="en-US" sz="3800" dirty="0"/>
          </a:p>
          <a:p>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838200" y="365125"/>
            <a:ext cx="10515600" cy="5591093"/>
          </a:xfrm>
        </p:spPr>
        <p:txBody>
          <a:bodyPr/>
          <a:lstStyle/>
          <a:p>
            <a:r>
              <a:rPr lang="en-US" dirty="0"/>
              <a:t>كان جايب سؤال </a:t>
            </a:r>
            <a:br>
              <a:rPr lang="en-US" dirty="0"/>
            </a:br>
            <a:r>
              <a:rPr lang="en-US" dirty="0"/>
              <a:t>واحد من الاتيه لا يدل على child abuse </a:t>
            </a:r>
            <a:br>
              <a:rPr lang="en-US" dirty="0"/>
            </a:br>
            <a:r>
              <a:rPr lang="en-US" dirty="0"/>
              <a:t>وكان عند الطفل بالصوره  Splash mark </a:t>
            </a:r>
            <a:br>
              <a:rPr lang="en-US" dirty="0"/>
            </a:br>
            <a:r>
              <a:rPr lang="en-US" dirty="0"/>
              <a:t>وكانت هيه الجواب </a:t>
            </a:r>
            <a:br>
              <a:rPr lang="en-US" dirty="0"/>
            </a:br>
            <a:r>
              <a:rPr lang="en-US" dirty="0"/>
              <a:t>* الصوره نفس صوره السلايد </a:t>
            </a:r>
            <a:br>
              <a:rPr lang="en-US" dirty="0"/>
            </a:br>
            <a:endParaRPr lang="ar-AE" dirty="0"/>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78378" y="923108"/>
            <a:ext cx="10515600" cy="5666695"/>
          </a:xfrm>
          <a:prstGeom prst="rect">
            <a:avLst/>
          </a:prstGeom>
        </p:spPr>
        <p:txBody>
          <a:bodyPr>
            <a:normAutofit/>
          </a:bodyPr>
          <a:lstStyle/>
          <a:p>
            <a:pPr marL="0" indent="0">
              <a:buNone/>
            </a:pPr>
            <a:r>
              <a:rPr lang="en-US" sz="2400" b="1" dirty="0"/>
              <a:t>6) Which is wrong related to kerosene poisoning?</a:t>
            </a:r>
            <a:endParaRPr lang="en-US" sz="2400" b="1" dirty="0"/>
          </a:p>
          <a:p>
            <a:pPr marL="0" indent="0">
              <a:buNone/>
            </a:pPr>
            <a:endParaRPr lang="en-US" sz="2400" b="1" dirty="0"/>
          </a:p>
          <a:p>
            <a:pPr marL="0" indent="0">
              <a:buNone/>
            </a:pPr>
            <a:r>
              <a:rPr lang="en-US" sz="2400" b="1" dirty="0"/>
              <a:t>7) child ingested large amount of powder washing product, what is the best initial step?</a:t>
            </a:r>
            <a:endParaRPr lang="en-US" sz="2400" b="1" dirty="0"/>
          </a:p>
          <a:p>
            <a:pPr marL="0" indent="0">
              <a:buNone/>
            </a:pPr>
            <a:r>
              <a:rPr lang="en-US" sz="2400" dirty="0"/>
              <a:t>(the options related to ways of decontamination and one of them was all of the above and I think it was the correct answer)</a:t>
            </a:r>
            <a:endParaRPr lang="en-US" sz="2400" dirty="0"/>
          </a:p>
          <a:p>
            <a:pPr marL="0" indent="0">
              <a:buNone/>
            </a:pPr>
            <a:r>
              <a:rPr lang="en-US" sz="2400" b="1" dirty="0"/>
              <a:t>8) when to take </a:t>
            </a:r>
            <a:r>
              <a:rPr lang="en-US" sz="2400" b="1" dirty="0" err="1"/>
              <a:t>antivenom</a:t>
            </a:r>
            <a:r>
              <a:rPr lang="en-US" sz="2400" b="1" dirty="0"/>
              <a:t> of snake bite and scorpion venom?</a:t>
            </a:r>
            <a:br>
              <a:rPr lang="en-US" sz="2400" b="1" dirty="0"/>
            </a:br>
            <a:br>
              <a:rPr lang="en-US" sz="2400" b="1" dirty="0"/>
            </a:br>
            <a:r>
              <a:rPr lang="en-US" sz="2400" dirty="0"/>
              <a:t>if No local &amp; no systemic  manifestations &gt;&gt;&gt; ( Nothing, just observation)  </a:t>
            </a:r>
            <a:br>
              <a:rPr lang="en-US" sz="2400" dirty="0"/>
            </a:br>
            <a:endParaRPr lang="ar-JO" sz="2400" dirty="0"/>
          </a:p>
          <a:p>
            <a:pPr marL="0" indent="0">
              <a:buNone/>
            </a:pPr>
            <a:r>
              <a:rPr lang="en-US" sz="2400" b="1" dirty="0"/>
              <a:t>9) Methanol toxicity?  </a:t>
            </a:r>
            <a:br>
              <a:rPr lang="en-US" sz="2400" b="1" dirty="0"/>
            </a:br>
            <a:r>
              <a:rPr lang="en-US" sz="2400" dirty="0"/>
              <a:t>Antidote is ethanol</a:t>
            </a:r>
            <a:endParaRPr lang="en-US" sz="2400" dirty="0"/>
          </a:p>
          <a:p>
            <a:endParaRPr lang="en-US" dirty="0"/>
          </a:p>
        </p:txBody>
      </p:sp>
      <p:sp>
        <p:nvSpPr>
          <p:cNvPr id="4" name="Title 1"/>
          <p:cNvSpPr txBox="1"/>
          <p:nvPr/>
        </p:nvSpPr>
        <p:spPr>
          <a:xfrm>
            <a:off x="78378" y="0"/>
            <a:ext cx="4519749" cy="107301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kumimoji="0" lang="en-US" sz="4400" b="1" i="0" u="sng" strike="noStrike" kern="1200" cap="none" spc="0" normalizeH="0" baseline="0" noProof="0">
                <a:ln>
                  <a:noFill/>
                </a:ln>
                <a:solidFill>
                  <a:prstClr val="black"/>
                </a:solidFill>
                <a:effectLst/>
                <a:uLnTx/>
                <a:uFillTx/>
                <a:latin typeface="Calibri Light" panose="020F0302020204030204"/>
                <a:ea typeface="+mj-ea"/>
                <a:cs typeface="+mj-cs"/>
              </a:rPr>
              <a:t>MCQs (Toxicology)</a:t>
            </a:r>
            <a:endParaRPr kumimoji="0" lang="en-US" sz="4400" b="1" i="0" u="sng" strike="noStrike" kern="1200" cap="none" spc="0" normalizeH="0" baseline="0" noProof="0" dirty="0">
              <a:ln>
                <a:noFill/>
              </a:ln>
              <a:solidFill>
                <a:prstClr val="black"/>
              </a:solidFill>
              <a:effectLst/>
              <a:uLnTx/>
              <a:uFillTx/>
              <a:latin typeface="Calibri Light" panose="020F0302020204030204"/>
              <a:ea typeface="+mj-ea"/>
              <a:cs typeface="+mj-cs"/>
            </a:endParaRP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Box 3"/>
          <p:cNvSpPr txBox="1"/>
          <p:nvPr/>
        </p:nvSpPr>
        <p:spPr>
          <a:xfrm>
            <a:off x="0" y="264595"/>
            <a:ext cx="12192000" cy="1569660"/>
          </a:xfrm>
          <a:prstGeom prst="rect">
            <a:avLst/>
          </a:prstGeom>
          <a:solidFill>
            <a:schemeClr val="accent3"/>
          </a:solidFill>
        </p:spPr>
        <p:txBody>
          <a:bodyPr wrap="square" rtlCol="0">
            <a:spAutoFit/>
          </a:bodyPr>
          <a:lstStyle/>
          <a:p>
            <a:pPr algn="ctr"/>
            <a:r>
              <a:rPr lang="en-US" sz="4800" b="1" dirty="0" err="1">
                <a:solidFill>
                  <a:schemeClr val="bg1"/>
                </a:solidFill>
                <a:latin typeface="Arial" panose="020B0604020202020204" pitchFamily="34" charset="0"/>
                <a:cs typeface="Arial" panose="020B0604020202020204" pitchFamily="34" charset="0"/>
              </a:rPr>
              <a:t>Wareed</a:t>
            </a:r>
            <a:r>
              <a:rPr lang="en-US" sz="4800" b="1" dirty="0">
                <a:solidFill>
                  <a:schemeClr val="bg1"/>
                </a:solidFill>
                <a:latin typeface="Arial" panose="020B0604020202020204" pitchFamily="34" charset="0"/>
                <a:cs typeface="Arial" panose="020B0604020202020204" pitchFamily="34" charset="0"/>
              </a:rPr>
              <a:t> forensic &amp; toxicology exams</a:t>
            </a:r>
            <a:endParaRPr lang="en-US" sz="4800" b="1" dirty="0">
              <a:solidFill>
                <a:schemeClr val="bg1"/>
              </a:solidFill>
              <a:latin typeface="Arial" panose="020B0604020202020204" pitchFamily="34" charset="0"/>
              <a:cs typeface="Arial" panose="020B0604020202020204" pitchFamily="34" charset="0"/>
            </a:endParaRPr>
          </a:p>
          <a:p>
            <a:pPr algn="ctr"/>
            <a:r>
              <a:rPr lang="en-US" sz="4800" b="1" dirty="0">
                <a:solidFill>
                  <a:schemeClr val="bg1"/>
                </a:solidFill>
                <a:latin typeface="Arial" panose="020B0604020202020204" pitchFamily="34" charset="0"/>
                <a:cs typeface="Arial" panose="020B0604020202020204" pitchFamily="34" charset="0"/>
              </a:rPr>
              <a:t>3 exams</a:t>
            </a:r>
            <a:endParaRPr lang="en-US" sz="4800" b="1" dirty="0">
              <a:solidFill>
                <a:schemeClr val="bg1"/>
              </a:solidFill>
              <a:latin typeface="Arial" panose="020B0604020202020204" pitchFamily="34" charset="0"/>
              <a:cs typeface="Arial" panose="020B0604020202020204" pitchFamily="34" charset="0"/>
            </a:endParaRPr>
          </a:p>
        </p:txBody>
      </p:sp>
      <p:sp>
        <p:nvSpPr>
          <p:cNvPr id="5" name="Rectangle 4"/>
          <p:cNvSpPr/>
          <p:nvPr/>
        </p:nvSpPr>
        <p:spPr>
          <a:xfrm>
            <a:off x="0" y="3280469"/>
            <a:ext cx="12192000" cy="2989629"/>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dirty="0"/>
              <a:t>Group B – </a:t>
            </a:r>
            <a:r>
              <a:rPr lang="en-US" sz="5000" b="1" dirty="0" err="1"/>
              <a:t>wareed</a:t>
            </a:r>
            <a:r>
              <a:rPr lang="en-US" sz="5000" b="1" dirty="0"/>
              <a:t> </a:t>
            </a:r>
            <a:endParaRPr lang="en-US" sz="5000" b="1" dirty="0"/>
          </a:p>
          <a:p>
            <a:pPr algn="ctr"/>
            <a:r>
              <a:rPr lang="en-US" sz="4000" b="1" dirty="0">
                <a:solidFill>
                  <a:schemeClr val="bg1">
                    <a:lumMod val="95000"/>
                  </a:schemeClr>
                </a:solidFill>
                <a:latin typeface="Gill Sans MT" panose="020B0502020104020203" pitchFamily="34" charset="0"/>
                <a:cs typeface="Gill Sans MT" panose="020B0502020104020203" pitchFamily="34" charset="0"/>
                <a:sym typeface="+mn-ea"/>
              </a:rPr>
              <a:t> </a:t>
            </a:r>
            <a:endParaRPr lang="en-US" sz="4000" b="1" dirty="0">
              <a:solidFill>
                <a:schemeClr val="bg1">
                  <a:lumMod val="95000"/>
                </a:schemeClr>
              </a:solidFill>
              <a:latin typeface="Gill Sans MT" panose="020B0502020104020203" pitchFamily="34" charset="0"/>
              <a:cs typeface="Gill Sans MT" panose="020B0502020104020203" pitchFamily="34" charset="0"/>
            </a:endParaRPr>
          </a:p>
          <a:p>
            <a:pPr algn="ctr"/>
            <a:r>
              <a:rPr lang="en-US" sz="4000" b="1" dirty="0">
                <a:solidFill>
                  <a:schemeClr val="bg1">
                    <a:lumMod val="95000"/>
                  </a:schemeClr>
                </a:solidFill>
                <a:latin typeface="Gill Sans MT" panose="020B0502020104020203" pitchFamily="34" charset="0"/>
                <a:cs typeface="Gill Sans MT" panose="020B0502020104020203" pitchFamily="34" charset="0"/>
                <a:sym typeface="+mn-ea"/>
              </a:rPr>
              <a:t>Done by : </a:t>
            </a:r>
            <a:r>
              <a:rPr lang="en-US" sz="4000" b="1" dirty="0" err="1">
                <a:solidFill>
                  <a:schemeClr val="bg1">
                    <a:lumMod val="95000"/>
                  </a:schemeClr>
                </a:solidFill>
                <a:latin typeface="Gill Sans MT" panose="020B0502020104020203" pitchFamily="34" charset="0"/>
                <a:cs typeface="Gill Sans MT" panose="020B0502020104020203" pitchFamily="34" charset="0"/>
                <a:sym typeface="+mn-ea"/>
              </a:rPr>
              <a:t>Ebaa</a:t>
            </a:r>
            <a:r>
              <a:rPr lang="en-US" sz="4000" b="1" dirty="0">
                <a:solidFill>
                  <a:schemeClr val="bg1">
                    <a:lumMod val="95000"/>
                  </a:schemeClr>
                </a:solidFill>
                <a:latin typeface="Gill Sans MT" panose="020B0502020104020203" pitchFamily="34" charset="0"/>
                <a:cs typeface="Gill Sans MT" panose="020B0502020104020203" pitchFamily="34" charset="0"/>
                <a:sym typeface="+mn-ea"/>
              </a:rPr>
              <a:t> Al </a:t>
            </a:r>
            <a:r>
              <a:rPr lang="en-US" sz="4000" b="1" dirty="0" err="1">
                <a:solidFill>
                  <a:schemeClr val="bg1">
                    <a:lumMod val="95000"/>
                  </a:schemeClr>
                </a:solidFill>
                <a:latin typeface="Gill Sans MT" panose="020B0502020104020203" pitchFamily="34" charset="0"/>
                <a:cs typeface="Gill Sans MT" panose="020B0502020104020203" pitchFamily="34" charset="0"/>
                <a:sym typeface="+mn-ea"/>
              </a:rPr>
              <a:t>khattab</a:t>
            </a:r>
            <a:endParaRPr lang="en-US" sz="4000" b="1" dirty="0">
              <a:latin typeface="Gill Sans MT" panose="020B0502020104020203" pitchFamily="34" charset="0"/>
              <a:cs typeface="Gill Sans MT" panose="020B0502020104020203" pitchFamily="34" charset="0"/>
            </a:endParaRP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154186" y="1889622"/>
            <a:ext cx="3355942" cy="2068229"/>
          </a:xfrm>
        </p:spPr>
        <p:txBody>
          <a:bodyPr>
            <a:normAutofit fontScale="90000"/>
          </a:bodyPr>
          <a:lstStyle/>
          <a:p>
            <a:r>
              <a:rPr lang="en-US" sz="5000" dirty="0"/>
              <a:t>What is the difference between  </a:t>
            </a:r>
            <a:endParaRPr lang="x-none" sz="5000" dirty="0"/>
          </a:p>
        </p:txBody>
      </p:sp>
      <p:sp>
        <p:nvSpPr>
          <p:cNvPr id="3" name="Subtitle 2"/>
          <p:cNvSpPr>
            <a:spLocks noGrp="1"/>
          </p:cNvSpPr>
          <p:nvPr>
            <p:ph type="subTitle" idx="1"/>
          </p:nvPr>
        </p:nvSpPr>
        <p:spPr>
          <a:xfrm>
            <a:off x="8154186" y="4436462"/>
            <a:ext cx="3355942" cy="1794656"/>
          </a:xfrm>
        </p:spPr>
        <p:txBody>
          <a:bodyPr>
            <a:normAutofit/>
          </a:bodyPr>
          <a:lstStyle/>
          <a:p>
            <a:r>
              <a:rPr lang="en-US" b="1" i="0" u="none" strike="noStrike" dirty="0">
                <a:solidFill>
                  <a:schemeClr val="tx1"/>
                </a:solidFill>
                <a:effectLst/>
                <a:latin typeface="Times New Roman" panose="02020603050405020304" pitchFamily="18" charset="0"/>
              </a:rPr>
              <a:t>Rupture of uterus due to obstructed labour and Traumatic rupture of uterus (in criminal abortion</a:t>
            </a:r>
            <a:r>
              <a:rPr lang="en-US" b="1" i="0" u="none" strike="noStrike" dirty="0">
                <a:solidFill>
                  <a:srgbClr val="FFFF00"/>
                </a:solidFill>
                <a:effectLst/>
                <a:latin typeface="Times New Roman" panose="02020603050405020304" pitchFamily="18" charset="0"/>
              </a:rPr>
              <a:t>) </a:t>
            </a:r>
            <a:endParaRPr lang="x-none" dirty="0"/>
          </a:p>
        </p:txBody>
      </p:sp>
      <p:pic>
        <p:nvPicPr>
          <p:cNvPr id="4" name="Picture 4"/>
          <p:cNvPicPr>
            <a:picLocks noChangeAspect="1"/>
          </p:cNvPicPr>
          <p:nvPr/>
        </p:nvPicPr>
        <p:blipFill>
          <a:blip r:embed="rId1"/>
          <a:stretch>
            <a:fillRect/>
          </a:stretch>
        </p:blipFill>
        <p:spPr>
          <a:xfrm>
            <a:off x="1987563" y="1340841"/>
            <a:ext cx="4442142" cy="4375510"/>
          </a:xfrm>
          <a:prstGeom prst="rect">
            <a:avLst/>
          </a:prstGeom>
        </p:spPr>
      </p:pic>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Hanging  ligature mark </a:t>
            </a:r>
            <a:endParaRPr lang="x-none" dirty="0"/>
          </a:p>
        </p:txBody>
      </p:sp>
      <p:sp>
        <p:nvSpPr>
          <p:cNvPr id="3" name="Content Placeholder 2"/>
          <p:cNvSpPr>
            <a:spLocks noGrp="1"/>
          </p:cNvSpPr>
          <p:nvPr>
            <p:ph idx="1"/>
          </p:nvPr>
        </p:nvSpPr>
        <p:spPr/>
        <p:txBody>
          <a:bodyPr/>
          <a:lstStyle/>
          <a:p>
            <a:pPr fontAlgn="ctr"/>
            <a:r>
              <a:rPr lang="en-US" b="1" i="0" u="none" strike="noStrike" dirty="0">
                <a:solidFill>
                  <a:srgbClr val="FFFFB7"/>
                </a:solidFill>
                <a:effectLst/>
                <a:latin typeface="Arial Black" panose="020B0A04020102020204" pitchFamily="34" charset="0"/>
              </a:rPr>
              <a:t>Typical Ligature mark:</a:t>
            </a:r>
            <a:endParaRPr lang="en-US" b="0" i="0" u="none" strike="noStrike" dirty="0">
              <a:solidFill>
                <a:srgbClr val="000000"/>
              </a:solidFill>
              <a:effectLst/>
              <a:latin typeface="Arial Black" panose="020B0A04020102020204" pitchFamily="34" charset="0"/>
            </a:endParaRPr>
          </a:p>
          <a:p>
            <a:r>
              <a:rPr lang="en-US" b="0" i="0" u="none" strike="noStrike" dirty="0">
                <a:solidFill>
                  <a:srgbClr val="99FF66"/>
                </a:solidFill>
                <a:effectLst/>
                <a:latin typeface="Arial" panose="020B0604020202020204" pitchFamily="34" charset="0"/>
              </a:rPr>
              <a:t>●</a:t>
            </a:r>
            <a:r>
              <a:rPr lang="en-US" b="1" i="0" u="none" strike="noStrike" dirty="0">
                <a:solidFill>
                  <a:srgbClr val="FF0000"/>
                </a:solidFill>
                <a:effectLst/>
                <a:latin typeface="Arial" panose="020B0604020202020204" pitchFamily="34" charset="0"/>
              </a:rPr>
              <a:t>Not </a:t>
            </a:r>
            <a:r>
              <a:rPr lang="en-US" b="1" i="0" u="none" strike="noStrike" dirty="0">
                <a:solidFill>
                  <a:srgbClr val="FFFFFF"/>
                </a:solidFill>
                <a:effectLst/>
                <a:latin typeface="Arial" panose="020B0604020202020204" pitchFamily="34" charset="0"/>
              </a:rPr>
              <a:t>running around </a:t>
            </a:r>
            <a:r>
              <a:rPr lang="en-US" b="1" i="0" u="none" strike="noStrike" dirty="0">
                <a:solidFill>
                  <a:srgbClr val="FF0000"/>
                </a:solidFill>
                <a:effectLst/>
                <a:latin typeface="Arial" panose="020B0604020202020204" pitchFamily="34" charset="0"/>
              </a:rPr>
              <a:t>full</a:t>
            </a:r>
            <a:r>
              <a:rPr lang="en-US" b="1" i="0" u="none" strike="noStrike" dirty="0">
                <a:solidFill>
                  <a:srgbClr val="FFFFFF"/>
                </a:solidFill>
                <a:effectLst/>
                <a:latin typeface="Arial" panose="020B0604020202020204" pitchFamily="34" charset="0"/>
              </a:rPr>
              <a:t> circumference of neck (</a:t>
            </a:r>
            <a:r>
              <a:rPr lang="en-US" b="1" i="1" u="none" strike="noStrike" dirty="0">
                <a:solidFill>
                  <a:srgbClr val="CC0404"/>
                </a:solidFill>
                <a:effectLst/>
                <a:latin typeface="Arial" panose="020B0604020202020204" pitchFamily="34" charset="0"/>
              </a:rPr>
              <a:t>incomplete.)</a:t>
            </a:r>
            <a:endParaRPr lang="en-US" b="0" i="0" u="none" strike="noStrike" dirty="0">
              <a:solidFill>
                <a:srgbClr val="000000"/>
              </a:solidFill>
              <a:effectLst/>
              <a:latin typeface="Arial" panose="020B0604020202020204" pitchFamily="34" charset="0"/>
            </a:endParaRPr>
          </a:p>
          <a:p>
            <a:r>
              <a:rPr lang="en-US" b="0" i="0" u="none" strike="noStrike" dirty="0">
                <a:solidFill>
                  <a:srgbClr val="99FF66"/>
                </a:solidFill>
                <a:effectLst/>
                <a:latin typeface="Arial" panose="020B0604020202020204" pitchFamily="34" charset="0"/>
              </a:rPr>
              <a:t>●</a:t>
            </a:r>
            <a:r>
              <a:rPr lang="en-US" b="1" i="0" u="none" strike="noStrike" dirty="0">
                <a:solidFill>
                  <a:srgbClr val="FFFFFF"/>
                </a:solidFill>
                <a:effectLst/>
                <a:latin typeface="Arial" panose="020B0604020202020204" pitchFamily="34" charset="0"/>
              </a:rPr>
              <a:t>The mark rises to a peak pointing to this junction (node)</a:t>
            </a:r>
            <a:endParaRPr lang="en-US" b="0" i="0" u="none" strike="noStrike" dirty="0">
              <a:solidFill>
                <a:srgbClr val="000000"/>
              </a:solidFill>
              <a:effectLst/>
              <a:latin typeface="Arial" panose="020B0604020202020204" pitchFamily="34" charset="0"/>
            </a:endParaRPr>
          </a:p>
          <a:p>
            <a:r>
              <a:rPr lang="en-US" b="0" i="0" u="none" strike="noStrike" dirty="0">
                <a:solidFill>
                  <a:srgbClr val="99FF66"/>
                </a:solidFill>
                <a:effectLst/>
                <a:latin typeface="Arial" panose="020B0604020202020204" pitchFamily="34" charset="0"/>
              </a:rPr>
              <a:t>●</a:t>
            </a:r>
            <a:r>
              <a:rPr lang="en-US" b="1" i="0" u="none" strike="noStrike" dirty="0">
                <a:solidFill>
                  <a:srgbClr val="FF0000"/>
                </a:solidFill>
                <a:effectLst/>
                <a:latin typeface="Arial" panose="020B0604020202020204" pitchFamily="34" charset="0"/>
              </a:rPr>
              <a:t>High: </a:t>
            </a:r>
            <a:r>
              <a:rPr lang="en-US" b="0" i="0" u="none" strike="noStrike" dirty="0">
                <a:solidFill>
                  <a:srgbClr val="FFFFFF"/>
                </a:solidFill>
                <a:effectLst/>
                <a:latin typeface="Arial" panose="020B0604020202020204" pitchFamily="34" charset="0"/>
              </a:rPr>
              <a:t>is situated above the thyroid cartilage</a:t>
            </a:r>
            <a:endParaRPr lang="en-US" b="0" i="0" u="none" strike="noStrike" dirty="0">
              <a:solidFill>
                <a:srgbClr val="000000"/>
              </a:solidFill>
              <a:effectLst/>
              <a:latin typeface="Arial" panose="020B0604020202020204" pitchFamily="34" charset="0"/>
            </a:endParaRPr>
          </a:p>
          <a:p>
            <a:r>
              <a:rPr lang="en-US" b="0" i="0" u="none" strike="noStrike" dirty="0">
                <a:solidFill>
                  <a:srgbClr val="99FF66"/>
                </a:solidFill>
                <a:effectLst/>
                <a:latin typeface="Arial" panose="020B0604020202020204" pitchFamily="34" charset="0"/>
              </a:rPr>
              <a:t>●</a:t>
            </a:r>
            <a:r>
              <a:rPr lang="en-US" b="1" i="0" u="none" strike="noStrike" dirty="0">
                <a:solidFill>
                  <a:srgbClr val="FF0000"/>
                </a:solidFill>
                <a:effectLst/>
                <a:latin typeface="Arial" panose="020B0604020202020204" pitchFamily="34" charset="0"/>
              </a:rPr>
              <a:t>oblique</a:t>
            </a:r>
            <a:endParaRPr lang="en-US" b="0" i="0" u="none" strike="noStrike" dirty="0">
              <a:solidFill>
                <a:srgbClr val="000000"/>
              </a:solidFill>
              <a:effectLst/>
              <a:latin typeface="Arial" panose="020B0604020202020204" pitchFamily="34" charset="0"/>
            </a:endParaRPr>
          </a:p>
          <a:p>
            <a:r>
              <a:rPr lang="en-US" b="0" i="0" u="none" strike="noStrike" dirty="0">
                <a:solidFill>
                  <a:srgbClr val="99FF66"/>
                </a:solidFill>
                <a:effectLst/>
                <a:latin typeface="Arial" panose="020B0604020202020204" pitchFamily="34" charset="0"/>
              </a:rPr>
              <a:t>●</a:t>
            </a:r>
            <a:r>
              <a:rPr lang="en-US" b="1" i="1" u="none" strike="noStrike" dirty="0">
                <a:solidFill>
                  <a:srgbClr val="FFFFFF"/>
                </a:solidFill>
                <a:effectLst/>
                <a:latin typeface="Arial" panose="020B0604020202020204" pitchFamily="34" charset="0"/>
              </a:rPr>
              <a:t>The pattern of the ligature:</a:t>
            </a:r>
            <a:endParaRPr lang="en-US" b="0" i="0" u="none" strike="noStrike" dirty="0">
              <a:solidFill>
                <a:srgbClr val="000000"/>
              </a:solidFill>
              <a:effectLst/>
              <a:latin typeface="Arial" panose="020B0604020202020204" pitchFamily="34" charset="0"/>
            </a:endParaRPr>
          </a:p>
          <a:p>
            <a:r>
              <a:rPr lang="en-US" b="1" i="1" u="none" strike="noStrike" dirty="0">
                <a:solidFill>
                  <a:srgbClr val="CC0404"/>
                </a:solidFill>
                <a:effectLst/>
                <a:latin typeface="Arial" panose="020B0604020202020204" pitchFamily="34" charset="0"/>
              </a:rPr>
              <a:t>Is  imprinted on the neck as a pressure abrasion.</a:t>
            </a:r>
            <a:endParaRPr lang="en-US" b="0" i="0" u="none" strike="noStrike" dirty="0">
              <a:solidFill>
                <a:srgbClr val="000000"/>
              </a:solidFill>
              <a:effectLst/>
              <a:latin typeface="Arial" panose="020B0604020202020204" pitchFamily="34" charset="0"/>
            </a:endParaRPr>
          </a:p>
          <a:p>
            <a:endParaRPr lang="x-none" dirty="0"/>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Unsure sign or drowning </a:t>
            </a:r>
            <a:endParaRPr lang="x-none" dirty="0"/>
          </a:p>
        </p:txBody>
      </p:sp>
      <p:sp>
        <p:nvSpPr>
          <p:cNvPr id="3" name="Content Placeholder 2"/>
          <p:cNvSpPr>
            <a:spLocks noGrp="1"/>
          </p:cNvSpPr>
          <p:nvPr>
            <p:ph idx="1"/>
          </p:nvPr>
        </p:nvSpPr>
        <p:spPr/>
        <p:txBody>
          <a:bodyPr/>
          <a:lstStyle/>
          <a:p>
            <a:r>
              <a:rPr lang="en-US" b="1" i="0" u="none" strike="noStrike" dirty="0">
                <a:solidFill>
                  <a:srgbClr val="FF0000"/>
                </a:solidFill>
                <a:effectLst/>
                <a:latin typeface="Arial" panose="020B0604020202020204" pitchFamily="34" charset="0"/>
              </a:rPr>
              <a:t>Signs of immersion</a:t>
            </a:r>
            <a:r>
              <a:rPr lang="en-US" b="1" i="0" u="none" strike="noStrike" dirty="0">
                <a:solidFill>
                  <a:srgbClr val="FFFFFF"/>
                </a:solidFill>
                <a:effectLst/>
                <a:latin typeface="Arial" panose="020B0604020202020204" pitchFamily="34" charset="0"/>
              </a:rPr>
              <a:t>:</a:t>
            </a:r>
            <a:endParaRPr lang="en-US" b="0" i="0" u="none" strike="noStrike" dirty="0">
              <a:solidFill>
                <a:srgbClr val="000000"/>
              </a:solidFill>
              <a:effectLst/>
              <a:latin typeface="Arial" panose="020B0604020202020204" pitchFamily="34" charset="0"/>
            </a:endParaRPr>
          </a:p>
          <a:p>
            <a:r>
              <a:rPr lang="en-US" b="0" i="0" u="none" strike="noStrike" dirty="0">
                <a:solidFill>
                  <a:schemeClr val="tx1"/>
                </a:solidFill>
                <a:effectLst/>
                <a:latin typeface="Arial" panose="020B0604020202020204" pitchFamily="34" charset="0"/>
              </a:rPr>
              <a:t>These are found in any body found dead in water (whatever the cause of death).</a:t>
            </a:r>
            <a:endParaRPr lang="en-US" b="0" i="0" u="none" strike="noStrike" dirty="0">
              <a:solidFill>
                <a:schemeClr val="tx1"/>
              </a:solidFill>
              <a:effectLst/>
              <a:latin typeface="Arial" panose="020B0604020202020204" pitchFamily="34" charset="0"/>
            </a:endParaRPr>
          </a:p>
          <a:p>
            <a:r>
              <a:rPr lang="en-US" b="0" i="0" u="none" strike="noStrike" dirty="0">
                <a:solidFill>
                  <a:schemeClr val="tx1"/>
                </a:solidFill>
                <a:effectLst/>
                <a:latin typeface="Arial" panose="020B0604020202020204" pitchFamily="34" charset="0"/>
              </a:rPr>
              <a:t>●Coolness of the body.</a:t>
            </a:r>
            <a:endParaRPr lang="en-US" b="0" i="0" u="none" strike="noStrike" dirty="0">
              <a:solidFill>
                <a:schemeClr val="tx1"/>
              </a:solidFill>
              <a:effectLst/>
              <a:latin typeface="Arial" panose="020B0604020202020204" pitchFamily="34" charset="0"/>
            </a:endParaRPr>
          </a:p>
          <a:p>
            <a:r>
              <a:rPr lang="en-US" b="0" i="0" u="none" strike="noStrike" dirty="0">
                <a:solidFill>
                  <a:schemeClr val="tx1"/>
                </a:solidFill>
                <a:effectLst/>
                <a:latin typeface="Arial" panose="020B0604020202020204" pitchFamily="34" charset="0"/>
              </a:rPr>
              <a:t>●Goose-skin the skin is wrinkled.</a:t>
            </a:r>
            <a:endParaRPr lang="en-US" b="0" i="0" u="none" strike="noStrike" dirty="0">
              <a:solidFill>
                <a:schemeClr val="tx1"/>
              </a:solidFill>
              <a:effectLst/>
              <a:latin typeface="Arial" panose="020B0604020202020204" pitchFamily="34" charset="0"/>
            </a:endParaRPr>
          </a:p>
          <a:p>
            <a:r>
              <a:rPr lang="en-US" b="0" i="0" u="none" strike="noStrike" dirty="0">
                <a:solidFill>
                  <a:schemeClr val="tx1"/>
                </a:solidFill>
                <a:effectLst/>
                <a:latin typeface="Arial" panose="020B0604020202020204" pitchFamily="34" charset="0"/>
              </a:rPr>
              <a:t>●Washerwoman-skin: the skin is sodden.</a:t>
            </a:r>
            <a:endParaRPr lang="en-US" b="0" i="0" u="none" strike="noStrike" dirty="0">
              <a:solidFill>
                <a:schemeClr val="tx1"/>
              </a:solidFill>
              <a:effectLst/>
              <a:latin typeface="Arial" panose="020B0604020202020204" pitchFamily="34" charset="0"/>
            </a:endParaRPr>
          </a:p>
          <a:p>
            <a:r>
              <a:rPr lang="en-US" b="0" i="0" u="none" strike="noStrike" dirty="0">
                <a:solidFill>
                  <a:schemeClr val="tx1"/>
                </a:solidFill>
                <a:effectLst/>
                <a:latin typeface="Arial" panose="020B0604020202020204" pitchFamily="34" charset="0"/>
              </a:rPr>
              <a:t>●Peeling of the epidermis in the form of gloves and stockings.</a:t>
            </a:r>
            <a:endParaRPr lang="en-US" b="0" i="0" u="none" strike="noStrike" dirty="0">
              <a:solidFill>
                <a:schemeClr val="tx1"/>
              </a:solidFill>
              <a:effectLst/>
              <a:latin typeface="Arial" panose="020B0604020202020204" pitchFamily="34" charset="0"/>
            </a:endParaRPr>
          </a:p>
          <a:p>
            <a:r>
              <a:rPr lang="en-US" b="0" i="0" u="none" strike="noStrike" dirty="0">
                <a:solidFill>
                  <a:schemeClr val="tx1"/>
                </a:solidFill>
                <a:effectLst/>
                <a:latin typeface="Arial" panose="020B0604020202020204" pitchFamily="34" charset="0"/>
              </a:rPr>
              <a:t>●Hypostasis</a:t>
            </a:r>
            <a:endParaRPr lang="en-US" b="0" i="0" u="none" strike="noStrike" dirty="0">
              <a:solidFill>
                <a:schemeClr val="tx1"/>
              </a:solidFill>
              <a:effectLst/>
              <a:latin typeface="Arial" panose="020B0604020202020204" pitchFamily="34" charset="0"/>
            </a:endParaRP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Write 4 soft tissue prints in skull </a:t>
            </a:r>
            <a:endParaRPr lang="x-none" dirty="0"/>
          </a:p>
        </p:txBody>
      </p:sp>
      <p:sp>
        <p:nvSpPr>
          <p:cNvPr id="3" name="Content Placeholder 2"/>
          <p:cNvSpPr>
            <a:spLocks noGrp="1"/>
          </p:cNvSpPr>
          <p:nvPr>
            <p:ph idx="1"/>
          </p:nvPr>
        </p:nvSpPr>
        <p:spPr/>
        <p:txBody>
          <a:bodyPr/>
          <a:lstStyle/>
          <a:p>
            <a:r>
              <a:rPr lang="en-US" b="0" i="0" u="none" strike="noStrike" dirty="0">
                <a:solidFill>
                  <a:srgbClr val="000000"/>
                </a:solidFill>
                <a:effectLst/>
                <a:latin typeface="Calibri" panose="020F0502020204030204" pitchFamily="34" charset="0"/>
              </a:rPr>
              <a:t>Iris print.</a:t>
            </a:r>
            <a:endParaRPr lang="en-US" b="0" i="0" u="none" strike="noStrike" dirty="0">
              <a:solidFill>
                <a:srgbClr val="000000"/>
              </a:solidFill>
              <a:effectLst/>
              <a:latin typeface="Calibri" panose="020F0502020204030204" pitchFamily="34" charset="0"/>
            </a:endParaRPr>
          </a:p>
          <a:p>
            <a:r>
              <a:rPr lang="en-US" b="0" i="0" u="none" strike="noStrike" dirty="0">
                <a:solidFill>
                  <a:srgbClr val="000000"/>
                </a:solidFill>
                <a:effectLst/>
                <a:latin typeface="Calibri" panose="020F0502020204030204" pitchFamily="34" charset="0"/>
              </a:rPr>
              <a:t>●Ear print.</a:t>
            </a:r>
            <a:endParaRPr lang="en-US" b="0" i="0" u="none" strike="noStrike" dirty="0">
              <a:solidFill>
                <a:srgbClr val="000000"/>
              </a:solidFill>
              <a:effectLst/>
              <a:latin typeface="Calibri" panose="020F0502020204030204" pitchFamily="34" charset="0"/>
            </a:endParaRPr>
          </a:p>
          <a:p>
            <a:r>
              <a:rPr lang="en-US" b="0" i="0" u="none" strike="noStrike" dirty="0">
                <a:solidFill>
                  <a:srgbClr val="000000"/>
                </a:solidFill>
                <a:effectLst/>
                <a:latin typeface="Calibri" panose="020F0502020204030204" pitchFamily="34" charset="0"/>
              </a:rPr>
              <a:t>●Lip prints.     Frontal sinus, palatal </a:t>
            </a:r>
            <a:r>
              <a:rPr lang="en-US" b="0" i="0" u="none" strike="noStrike" dirty="0" err="1">
                <a:solidFill>
                  <a:srgbClr val="000000"/>
                </a:solidFill>
                <a:effectLst/>
                <a:latin typeface="Calibri" panose="020F0502020204030204" pitchFamily="34" charset="0"/>
              </a:rPr>
              <a:t>rugea</a:t>
            </a:r>
            <a:r>
              <a:rPr lang="en-US" b="0" i="0" u="none" strike="noStrike" dirty="0">
                <a:solidFill>
                  <a:srgbClr val="000000"/>
                </a:solidFill>
                <a:effectLst/>
                <a:latin typeface="Calibri" panose="020F0502020204030204" pitchFamily="34" charset="0"/>
              </a:rPr>
              <a:t>       And others</a:t>
            </a:r>
            <a:endParaRPr lang="en-US" b="0" i="0" u="none" strike="noStrike" dirty="0">
              <a:solidFill>
                <a:srgbClr val="000000"/>
              </a:solidFill>
              <a:effectLst/>
              <a:latin typeface="Calibri" panose="020F0502020204030204" pitchFamily="34" charset="0"/>
            </a:endParaRP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4375" y="437318"/>
            <a:ext cx="6032500" cy="1721681"/>
          </a:xfrm>
        </p:spPr>
        <p:txBody>
          <a:bodyPr>
            <a:normAutofit fontScale="90000"/>
          </a:bodyPr>
          <a:lstStyle/>
          <a:p>
            <a:r>
              <a:rPr lang="en-US" b="0" i="0" u="none" strike="noStrike" dirty="0">
                <a:solidFill>
                  <a:srgbClr val="000000"/>
                </a:solidFill>
                <a:effectLst/>
                <a:latin typeface="Calibri Light" panose="020F0302020204030204" charset="0"/>
              </a:rPr>
              <a:t>X-ray of shoulder joint showing non union</a:t>
            </a:r>
            <a:br>
              <a:rPr lang="en-US" b="0" i="0" u="none" strike="noStrike" dirty="0">
                <a:solidFill>
                  <a:srgbClr val="000000"/>
                </a:solidFill>
                <a:effectLst/>
                <a:latin typeface="Calibri Light" panose="020F0302020204030204" charset="0"/>
              </a:rPr>
            </a:br>
            <a:r>
              <a:rPr lang="en-US" b="0" i="0" u="none" strike="noStrike" dirty="0">
                <a:solidFill>
                  <a:srgbClr val="000000"/>
                </a:solidFill>
                <a:effectLst/>
                <a:latin typeface="Calibri Light" panose="020F0302020204030204" charset="0"/>
              </a:rPr>
              <a:t>of head of </a:t>
            </a:r>
            <a:r>
              <a:rPr lang="en-US" b="0" i="0" u="none" strike="noStrike" dirty="0" err="1">
                <a:solidFill>
                  <a:srgbClr val="000000"/>
                </a:solidFill>
                <a:effectLst/>
                <a:latin typeface="Calibri Light" panose="020F0302020204030204" charset="0"/>
              </a:rPr>
              <a:t>humarus</a:t>
            </a:r>
            <a:r>
              <a:rPr lang="en-US" b="0" i="0" u="none" strike="noStrike" dirty="0">
                <a:solidFill>
                  <a:srgbClr val="000000"/>
                </a:solidFill>
                <a:effectLst/>
                <a:latin typeface="Calibri Light" panose="020F0302020204030204" charset="0"/>
              </a:rPr>
              <a:t> </a:t>
            </a:r>
            <a:endParaRPr lang="x-none" dirty="0"/>
          </a:p>
        </p:txBody>
      </p:sp>
      <p:pic>
        <p:nvPicPr>
          <p:cNvPr id="4" name="Picture 4"/>
          <p:cNvPicPr>
            <a:picLocks noGrp="1" noChangeAspect="1"/>
          </p:cNvPicPr>
          <p:nvPr>
            <p:ph idx="1"/>
          </p:nvPr>
        </p:nvPicPr>
        <p:blipFill>
          <a:blip r:embed="rId1"/>
          <a:stretch>
            <a:fillRect/>
          </a:stretch>
        </p:blipFill>
        <p:spPr>
          <a:xfrm>
            <a:off x="6834294" y="2590800"/>
            <a:ext cx="4138506" cy="3581400"/>
          </a:xfrm>
        </p:spPr>
      </p:pic>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Grp="1" noChangeAspect="1"/>
          </p:cNvPicPr>
          <p:nvPr>
            <p:ph idx="1"/>
          </p:nvPr>
        </p:nvPicPr>
        <p:blipFill>
          <a:blip r:embed="rId1"/>
          <a:stretch>
            <a:fillRect/>
          </a:stretch>
        </p:blipFill>
        <p:spPr>
          <a:xfrm>
            <a:off x="1119898" y="790575"/>
            <a:ext cx="10104604" cy="5276849"/>
          </a:xfrm>
        </p:spPr>
      </p:pic>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7975" y="1431925"/>
            <a:ext cx="9601200" cy="1485900"/>
          </a:xfrm>
        </p:spPr>
        <p:txBody>
          <a:bodyPr>
            <a:normAutofit fontScale="90000"/>
          </a:bodyPr>
          <a:lstStyle/>
          <a:p>
            <a:pPr fontAlgn="ctr"/>
            <a:r>
              <a:rPr lang="en-US" b="0" i="0" u="none" strike="noStrike" cap="all" dirty="0">
                <a:solidFill>
                  <a:schemeClr val="tx1"/>
                </a:solidFill>
                <a:effectLst/>
                <a:latin typeface="Calibri Light" panose="020F0302020204030204" charset="0"/>
              </a:rPr>
              <a:t>CAUSES OF IMPOTENCE:</a:t>
            </a:r>
            <a:br>
              <a:rPr lang="en-US" b="0" i="0" u="none" strike="noStrike" cap="all" dirty="0">
                <a:solidFill>
                  <a:schemeClr val="tx1"/>
                </a:solidFill>
                <a:effectLst/>
                <a:latin typeface="Calibri Light" panose="020F0302020204030204" charset="0"/>
              </a:rPr>
            </a:br>
            <a:br>
              <a:rPr lang="en-US" b="0" i="0" u="none" strike="noStrike" dirty="0">
                <a:solidFill>
                  <a:schemeClr val="tx1"/>
                </a:solidFill>
                <a:effectLst/>
                <a:latin typeface="Calibri Light" panose="020F0302020204030204" charset="0"/>
              </a:rPr>
            </a:br>
            <a:r>
              <a:rPr lang="en-US" b="0" i="0" u="none" strike="noStrike" dirty="0">
                <a:solidFill>
                  <a:schemeClr val="tx1"/>
                </a:solidFill>
                <a:effectLst/>
                <a:latin typeface="Calibri" panose="020F0502020204030204" pitchFamily="34" charset="0"/>
              </a:rPr>
              <a:t>•1-    Physiological: before puberty:</a:t>
            </a:r>
            <a:br>
              <a:rPr lang="en-US" b="0" i="0" u="none" strike="noStrike" dirty="0">
                <a:solidFill>
                  <a:schemeClr val="tx1"/>
                </a:solidFill>
                <a:effectLst/>
                <a:latin typeface="Calibri" panose="020F0502020204030204" pitchFamily="34" charset="0"/>
              </a:rPr>
            </a:br>
            <a:r>
              <a:rPr lang="en-US" b="0" i="0" u="none" strike="noStrike" dirty="0">
                <a:solidFill>
                  <a:schemeClr val="tx1"/>
                </a:solidFill>
                <a:effectLst/>
                <a:latin typeface="Calibri" panose="020F0502020204030204" pitchFamily="34" charset="0"/>
              </a:rPr>
              <a:t>•2-    Psychological: Is the commonest          </a:t>
            </a:r>
            <a:br>
              <a:rPr lang="en-US" b="0" i="0" u="none" strike="noStrike" dirty="0">
                <a:solidFill>
                  <a:schemeClr val="tx1"/>
                </a:solidFill>
                <a:effectLst/>
                <a:latin typeface="Calibri" panose="020F0502020204030204" pitchFamily="34" charset="0"/>
              </a:rPr>
            </a:br>
            <a:r>
              <a:rPr lang="en-US" b="0" i="0" u="none" strike="noStrike" dirty="0">
                <a:solidFill>
                  <a:schemeClr val="tx1"/>
                </a:solidFill>
                <a:effectLst/>
                <a:latin typeface="Calibri" panose="020F0502020204030204" pitchFamily="34" charset="0"/>
              </a:rPr>
              <a:t>•3.    Pathological: various causes can cause it as local congenital anomalies or general diseases as diabetes.</a:t>
            </a:r>
            <a:endParaRPr lang="en-US" b="0" i="0" u="none" strike="noStrike" dirty="0">
              <a:solidFill>
                <a:schemeClr val="tx1"/>
              </a:solidFill>
              <a:effectLst/>
              <a:latin typeface="Calibri" panose="020F0502020204030204" pitchFamily="34" charset="0"/>
            </a:endParaRP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Grp="1" noChangeAspect="1"/>
          </p:cNvPicPr>
          <p:nvPr>
            <p:ph idx="1"/>
          </p:nvPr>
        </p:nvPicPr>
        <p:blipFill>
          <a:blip r:embed="rId1"/>
          <a:stretch>
            <a:fillRect/>
          </a:stretch>
        </p:blipFill>
        <p:spPr>
          <a:xfrm>
            <a:off x="2758695" y="1666874"/>
            <a:ext cx="6674609" cy="4968876"/>
          </a:xfrm>
        </p:spPr>
      </p:pic>
      <p:sp>
        <p:nvSpPr>
          <p:cNvPr id="5" name="TextBox 4"/>
          <p:cNvSpPr txBox="1"/>
          <p:nvPr/>
        </p:nvSpPr>
        <p:spPr>
          <a:xfrm>
            <a:off x="3705224" y="452298"/>
            <a:ext cx="5502275" cy="646331"/>
          </a:xfrm>
          <a:prstGeom prst="rect">
            <a:avLst/>
          </a:prstGeom>
          <a:noFill/>
        </p:spPr>
        <p:txBody>
          <a:bodyPr wrap="square" rtlCol="0">
            <a:spAutoFit/>
          </a:bodyPr>
          <a:lstStyle/>
          <a:p>
            <a:pPr algn="l"/>
            <a:r>
              <a:rPr lang="en-US" sz="3600" dirty="0"/>
              <a:t>Describe the burn </a:t>
            </a:r>
            <a:endParaRPr lang="x-none" sz="36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838200" y="365125"/>
            <a:ext cx="10515600" cy="6259080"/>
          </a:xfrm>
        </p:spPr>
        <p:txBody>
          <a:bodyPr/>
          <a:lstStyle/>
          <a:p>
            <a:r>
              <a:rPr lang="en-US" dirty="0"/>
              <a:t>-3ملاحظات مهمه : </a:t>
            </a:r>
            <a:br>
              <a:rPr lang="en-US" dirty="0"/>
            </a:br>
            <a:r>
              <a:rPr lang="en-US" dirty="0"/>
              <a:t>-1ركزوا على الفرق بين ال cut and lacerated wound  كثير اجا عليهم </a:t>
            </a:r>
            <a:br>
              <a:rPr lang="en-US" dirty="0"/>
            </a:br>
            <a:r>
              <a:rPr lang="en-US" dirty="0"/>
              <a:t>-2ركزوا اذا كان الجرح  deep ا فيه اي angles او مثلا فيه اي  تكدمات حوالي الجرح لانو الصور بتيجي دقيقه كثير</a:t>
            </a:r>
            <a:br>
              <a:rPr lang="en-US" dirty="0"/>
            </a:br>
            <a:r>
              <a:rPr lang="en-US" dirty="0"/>
              <a:t>-3محاضره ال wound +asphyxia +ID+ animals poison +child abuse </a:t>
            </a:r>
            <a:br>
              <a:rPr lang="en-US" dirty="0"/>
            </a:br>
            <a:r>
              <a:rPr lang="en-US" dirty="0"/>
              <a:t>اهم من الباقيات كثير ركزوا عليهم </a:t>
            </a:r>
            <a:endParaRPr lang="ar-AE" dirty="0"/>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It is child abuse or not and why ?</a:t>
            </a:r>
            <a:endParaRPr lang="x-none" dirty="0"/>
          </a:p>
        </p:txBody>
      </p:sp>
      <p:pic>
        <p:nvPicPr>
          <p:cNvPr id="4" name="Picture 4"/>
          <p:cNvPicPr>
            <a:picLocks noGrp="1" noChangeAspect="1"/>
          </p:cNvPicPr>
          <p:nvPr>
            <p:ph idx="1"/>
          </p:nvPr>
        </p:nvPicPr>
        <p:blipFill rotWithShape="1">
          <a:blip r:embed="rId1"/>
          <a:srcRect l="1" t="38208" r="5054" b="5239"/>
          <a:stretch>
            <a:fillRect/>
          </a:stretch>
        </p:blipFill>
        <p:spPr>
          <a:xfrm>
            <a:off x="3022600" y="1638300"/>
            <a:ext cx="6299200" cy="5002699"/>
          </a:xfrm>
        </p:spPr>
      </p:pic>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0" u="none" strike="noStrike" dirty="0" err="1">
                <a:solidFill>
                  <a:schemeClr val="tx1"/>
                </a:solidFill>
                <a:effectLst/>
                <a:latin typeface="Calibri Light" panose="020F0302020204030204" charset="0"/>
              </a:rPr>
              <a:t>Medicolegal</a:t>
            </a:r>
            <a:r>
              <a:rPr lang="en-US" b="1" i="0" u="none" strike="noStrike" dirty="0">
                <a:solidFill>
                  <a:schemeClr val="tx1"/>
                </a:solidFill>
                <a:effectLst/>
                <a:latin typeface="Calibri Light" panose="020F0302020204030204" charset="0"/>
              </a:rPr>
              <a:t> importance of abrasions</a:t>
            </a:r>
            <a:endParaRPr lang="x-none" dirty="0">
              <a:solidFill>
                <a:schemeClr val="tx1"/>
              </a:solidFill>
            </a:endParaRPr>
          </a:p>
        </p:txBody>
      </p:sp>
      <p:sp>
        <p:nvSpPr>
          <p:cNvPr id="3" name="Content Placeholder 2"/>
          <p:cNvSpPr>
            <a:spLocks noGrp="1"/>
          </p:cNvSpPr>
          <p:nvPr>
            <p:ph idx="1"/>
          </p:nvPr>
        </p:nvSpPr>
        <p:spPr/>
        <p:txBody>
          <a:bodyPr>
            <a:normAutofit fontScale="85000" lnSpcReduction="20000"/>
          </a:bodyPr>
          <a:lstStyle/>
          <a:p>
            <a:pPr fontAlgn="ctr"/>
            <a:r>
              <a:rPr lang="en-US" b="1" i="0" u="none" strike="noStrike">
                <a:solidFill>
                  <a:srgbClr val="FFFFFF"/>
                </a:solidFill>
                <a:effectLst/>
                <a:latin typeface="Calibri Light" panose="020F0302020204030204" charset="0"/>
              </a:rPr>
              <a:t>Medicolegal importance of abrasions:</a:t>
            </a:r>
            <a:endParaRPr lang="en-US" b="0" i="0" u="none" strike="noStrike">
              <a:solidFill>
                <a:srgbClr val="000000"/>
              </a:solidFill>
              <a:effectLst/>
              <a:latin typeface="Calibri Light" panose="020F0302020204030204" charset="0"/>
            </a:endParaRPr>
          </a:p>
          <a:p>
            <a:pPr fontAlgn="ctr"/>
            <a:r>
              <a:rPr lang="en-US" b="0" i="0" u="none" strike="noStrike">
                <a:solidFill>
                  <a:srgbClr val="000000"/>
                </a:solidFill>
                <a:effectLst/>
                <a:latin typeface="Calibri" panose="020F0502020204030204" pitchFamily="34" charset="0"/>
              </a:rPr>
              <a:t>1.</a:t>
            </a:r>
            <a:r>
              <a:rPr lang="en-US" b="1" i="0" u="none" strike="noStrike">
                <a:solidFill>
                  <a:srgbClr val="000000"/>
                </a:solidFill>
                <a:effectLst/>
                <a:latin typeface="Calibri" panose="020F0502020204030204" pitchFamily="34" charset="0"/>
              </a:rPr>
              <a:t>It may be the only evidence of a crime or violence i.e. signs of resistance.</a:t>
            </a:r>
            <a:endParaRPr lang="en-US" b="0" i="0" u="none" strike="noStrike">
              <a:solidFill>
                <a:srgbClr val="000000"/>
              </a:solidFill>
              <a:effectLst/>
              <a:latin typeface="Calibri" panose="020F0502020204030204" pitchFamily="34" charset="0"/>
            </a:endParaRPr>
          </a:p>
          <a:p>
            <a:pPr fontAlgn="ctr"/>
            <a:r>
              <a:rPr lang="en-US" b="0" i="0" u="none" strike="noStrike">
                <a:solidFill>
                  <a:srgbClr val="000000"/>
                </a:solidFill>
                <a:effectLst/>
                <a:latin typeface="Calibri" panose="020F0502020204030204" pitchFamily="34" charset="0"/>
              </a:rPr>
              <a:t>2.</a:t>
            </a:r>
            <a:r>
              <a:rPr lang="en-US" b="1" i="0" u="none" strike="noStrike">
                <a:solidFill>
                  <a:srgbClr val="000000"/>
                </a:solidFill>
                <a:effectLst/>
                <a:latin typeface="Calibri" panose="020F0502020204030204" pitchFamily="34" charset="0"/>
              </a:rPr>
              <a:t>Its site may indicate the type of the crime. e.g.</a:t>
            </a:r>
            <a:endParaRPr lang="en-US" b="0" i="0" u="none" strike="noStrike">
              <a:solidFill>
                <a:srgbClr val="000000"/>
              </a:solidFill>
              <a:effectLst/>
              <a:latin typeface="Calibri" panose="020F0502020204030204" pitchFamily="34" charset="0"/>
            </a:endParaRPr>
          </a:p>
          <a:p>
            <a:pPr fontAlgn="ctr"/>
            <a:r>
              <a:rPr lang="en-US" b="1" i="0" u="none" strike="noStrike">
                <a:solidFill>
                  <a:srgbClr val="000000"/>
                </a:solidFill>
                <a:effectLst/>
                <a:latin typeface="Calibri" panose="020F0502020204030204" pitchFamily="34" charset="0"/>
              </a:rPr>
              <a:t>       - smothering, throttling, strangulation, rape. </a:t>
            </a:r>
            <a:endParaRPr lang="en-US" b="0" i="0" u="none" strike="noStrike">
              <a:solidFill>
                <a:srgbClr val="000000"/>
              </a:solidFill>
              <a:effectLst/>
              <a:latin typeface="Calibri" panose="020F0502020204030204" pitchFamily="34" charset="0"/>
            </a:endParaRPr>
          </a:p>
          <a:p>
            <a:pPr fontAlgn="ctr"/>
            <a:r>
              <a:rPr lang="en-US" b="0" i="0" u="none" strike="noStrike">
                <a:solidFill>
                  <a:srgbClr val="000000"/>
                </a:solidFill>
                <a:effectLst/>
                <a:latin typeface="Calibri" panose="020F0502020204030204" pitchFamily="34" charset="0"/>
              </a:rPr>
              <a:t>3.</a:t>
            </a:r>
            <a:r>
              <a:rPr lang="en-US" b="1" i="0" u="none" strike="noStrike">
                <a:solidFill>
                  <a:srgbClr val="000000"/>
                </a:solidFill>
                <a:effectLst/>
                <a:latin typeface="Calibri" panose="020F0502020204030204" pitchFamily="34" charset="0"/>
              </a:rPr>
              <a:t>It can give an idea about the instrument used from its shape e.g. fingernails, radiator of a motor car, rope mark.</a:t>
            </a:r>
            <a:endParaRPr lang="en-US" b="0" i="0" u="none" strike="noStrike">
              <a:solidFill>
                <a:srgbClr val="000000"/>
              </a:solidFill>
              <a:effectLst/>
              <a:latin typeface="Calibri" panose="020F0502020204030204" pitchFamily="34" charset="0"/>
            </a:endParaRPr>
          </a:p>
          <a:p>
            <a:pPr fontAlgn="ctr"/>
            <a:r>
              <a:rPr lang="en-US" b="0" i="0" u="none" strike="noStrike">
                <a:solidFill>
                  <a:srgbClr val="000000"/>
                </a:solidFill>
                <a:effectLst/>
                <a:latin typeface="Calibri" panose="020F0502020204030204" pitchFamily="34" charset="0"/>
              </a:rPr>
              <a:t>4.</a:t>
            </a:r>
            <a:r>
              <a:rPr lang="en-US" b="1" i="0" u="none" strike="noStrike">
                <a:solidFill>
                  <a:srgbClr val="000000"/>
                </a:solidFill>
                <a:effectLst/>
                <a:latin typeface="Calibri" panose="020F0502020204030204" pitchFamily="34" charset="0"/>
              </a:rPr>
              <a:t>Differentiate incised and contused wounds, inlet and exit of firearm, hypostasis and contusion.</a:t>
            </a:r>
            <a:endParaRPr lang="en-US" b="0" i="0" u="none" strike="noStrike">
              <a:solidFill>
                <a:srgbClr val="000000"/>
              </a:solidFill>
              <a:effectLst/>
              <a:latin typeface="Calibri" panose="020F0502020204030204" pitchFamily="34" charset="0"/>
            </a:endParaRPr>
          </a:p>
          <a:p>
            <a:pPr fontAlgn="ctr"/>
            <a:r>
              <a:rPr lang="en-US" b="0" i="0" u="none" strike="noStrike">
                <a:solidFill>
                  <a:srgbClr val="000000"/>
                </a:solidFill>
                <a:effectLst/>
                <a:latin typeface="Calibri" panose="020F0502020204030204" pitchFamily="34" charset="0"/>
              </a:rPr>
              <a:t>5.</a:t>
            </a:r>
            <a:r>
              <a:rPr lang="en-US" b="1" i="0" u="none" strike="noStrike">
                <a:solidFill>
                  <a:srgbClr val="000000"/>
                </a:solidFill>
                <a:effectLst/>
                <a:latin typeface="Calibri" panose="020F0502020204030204" pitchFamily="34" charset="0"/>
              </a:rPr>
              <a:t>The </a:t>
            </a:r>
            <a:r>
              <a:rPr lang="en-US" b="1" i="0" u="sng" strike="noStrike">
                <a:solidFill>
                  <a:srgbClr val="000000"/>
                </a:solidFill>
                <a:effectLst/>
                <a:latin typeface="Calibri" panose="020F0502020204030204" pitchFamily="34" charset="0"/>
              </a:rPr>
              <a:t>age</a:t>
            </a:r>
            <a:r>
              <a:rPr lang="en-US" b="1" i="0" u="none" strike="noStrike">
                <a:solidFill>
                  <a:srgbClr val="000000"/>
                </a:solidFill>
                <a:effectLst/>
                <a:latin typeface="Calibri" panose="020F0502020204030204" pitchFamily="34" charset="0"/>
              </a:rPr>
              <a:t> of abrasion gives an idea about the date of the crime.</a:t>
            </a:r>
            <a:endParaRPr lang="en-US" b="0" i="0" u="none" strike="noStrike">
              <a:solidFill>
                <a:srgbClr val="000000"/>
              </a:solidFill>
              <a:effectLst/>
              <a:latin typeface="Calibri" panose="020F0502020204030204" pitchFamily="34" charset="0"/>
            </a:endParaRPr>
          </a:p>
          <a:p>
            <a:pPr fontAlgn="ctr"/>
            <a:r>
              <a:rPr lang="en-US" b="0" i="0" u="none" strike="noStrike">
                <a:solidFill>
                  <a:srgbClr val="000000"/>
                </a:solidFill>
                <a:effectLst/>
                <a:latin typeface="Calibri" panose="020F0502020204030204" pitchFamily="34" charset="0"/>
              </a:rPr>
              <a:t>•</a:t>
            </a:r>
            <a:r>
              <a:rPr lang="en-US" b="1" i="0" u="none" strike="noStrike">
                <a:solidFill>
                  <a:srgbClr val="000000"/>
                </a:solidFill>
                <a:effectLst/>
                <a:latin typeface="Calibri" panose="020F0502020204030204" pitchFamily="34" charset="0"/>
              </a:rPr>
              <a:t>2 days: soft scab.</a:t>
            </a:r>
            <a:endParaRPr lang="en-US" b="0" i="0" u="none" strike="noStrike">
              <a:solidFill>
                <a:srgbClr val="000000"/>
              </a:solidFill>
              <a:effectLst/>
              <a:latin typeface="Calibri" panose="020F0502020204030204" pitchFamily="34" charset="0"/>
            </a:endParaRPr>
          </a:p>
          <a:p>
            <a:pPr fontAlgn="ctr"/>
            <a:r>
              <a:rPr lang="en-US" b="0" i="0" u="none" strike="noStrike">
                <a:solidFill>
                  <a:srgbClr val="000000"/>
                </a:solidFill>
                <a:effectLst/>
                <a:latin typeface="Calibri" panose="020F0502020204030204" pitchFamily="34" charset="0"/>
              </a:rPr>
              <a:t>•</a:t>
            </a:r>
            <a:r>
              <a:rPr lang="en-US" b="1" i="0" u="none" strike="noStrike">
                <a:solidFill>
                  <a:srgbClr val="000000"/>
                </a:solidFill>
                <a:effectLst/>
                <a:latin typeface="Calibri" panose="020F0502020204030204" pitchFamily="34" charset="0"/>
              </a:rPr>
              <a:t>3 days: hard scab.</a:t>
            </a:r>
            <a:endParaRPr lang="en-US" b="0" i="0" u="none" strike="noStrike">
              <a:solidFill>
                <a:srgbClr val="000000"/>
              </a:solidFill>
              <a:effectLst/>
              <a:latin typeface="Calibri" panose="020F0502020204030204" pitchFamily="34" charset="0"/>
            </a:endParaRPr>
          </a:p>
          <a:p>
            <a:pPr fontAlgn="ctr"/>
            <a:r>
              <a:rPr lang="en-US" b="0" i="0" u="none" strike="noStrike">
                <a:solidFill>
                  <a:srgbClr val="000000"/>
                </a:solidFill>
                <a:effectLst/>
                <a:latin typeface="Calibri" panose="020F0502020204030204" pitchFamily="34" charset="0"/>
              </a:rPr>
              <a:t>•</a:t>
            </a:r>
            <a:r>
              <a:rPr lang="en-US" b="1" i="0" u="none" strike="noStrike">
                <a:solidFill>
                  <a:srgbClr val="000000"/>
                </a:solidFill>
                <a:effectLst/>
                <a:latin typeface="Calibri" panose="020F0502020204030204" pitchFamily="34" charset="0"/>
              </a:rPr>
              <a:t>7 days: fall scab leave red area, disappear in 2-3 weeks.</a:t>
            </a:r>
            <a:endParaRPr lang="en-US" b="0" i="0" u="none" strike="noStrike">
              <a:solidFill>
                <a:srgbClr val="000000"/>
              </a:solidFill>
              <a:effectLst/>
              <a:latin typeface="Calibri" panose="020F0502020204030204" pitchFamily="34" charset="0"/>
            </a:endParaRP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Corrosive decontamination : </a:t>
            </a:r>
            <a:endParaRPr lang="x-none" dirty="0"/>
          </a:p>
        </p:txBody>
      </p:sp>
      <p:sp>
        <p:nvSpPr>
          <p:cNvPr id="3" name="Content Placeholder 2"/>
          <p:cNvSpPr>
            <a:spLocks noGrp="1"/>
          </p:cNvSpPr>
          <p:nvPr>
            <p:ph idx="1"/>
          </p:nvPr>
        </p:nvSpPr>
        <p:spPr/>
        <p:txBody>
          <a:bodyPr/>
          <a:lstStyle/>
          <a:p>
            <a:r>
              <a:rPr lang="en-US" dirty="0"/>
              <a:t>Coating by egg and milk </a:t>
            </a:r>
            <a:endParaRPr lang="x-none" dirty="0"/>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x-none"/>
          </a:p>
        </p:txBody>
      </p:sp>
      <p:pic>
        <p:nvPicPr>
          <p:cNvPr id="4" name="Picture 4"/>
          <p:cNvPicPr>
            <a:picLocks noGrp="1" noChangeAspect="1"/>
          </p:cNvPicPr>
          <p:nvPr>
            <p:ph idx="1"/>
          </p:nvPr>
        </p:nvPicPr>
        <p:blipFill>
          <a:blip r:embed="rId1"/>
          <a:stretch>
            <a:fillRect/>
          </a:stretch>
        </p:blipFill>
        <p:spPr>
          <a:xfrm>
            <a:off x="448096" y="428625"/>
            <a:ext cx="12249571" cy="5743575"/>
          </a:xfrm>
        </p:spPr>
      </p:pic>
      <p:pic>
        <p:nvPicPr>
          <p:cNvPr id="5" name="Picture 5"/>
          <p:cNvPicPr>
            <a:picLocks noChangeAspect="1"/>
          </p:cNvPicPr>
          <p:nvPr/>
        </p:nvPicPr>
        <p:blipFill>
          <a:blip r:embed="rId2"/>
          <a:stretch>
            <a:fillRect/>
          </a:stretch>
        </p:blipFill>
        <p:spPr>
          <a:xfrm>
            <a:off x="1371600" y="2171700"/>
            <a:ext cx="5470526" cy="3697670"/>
          </a:xfrm>
          <a:prstGeom prst="rect">
            <a:avLst/>
          </a:prstGeom>
        </p:spPr>
      </p:pic>
      <p:sp>
        <p:nvSpPr>
          <p:cNvPr id="6" name="TextBox 5"/>
          <p:cNvSpPr txBox="1"/>
          <p:nvPr/>
        </p:nvSpPr>
        <p:spPr>
          <a:xfrm>
            <a:off x="1371600" y="988630"/>
            <a:ext cx="6169025" cy="830997"/>
          </a:xfrm>
          <a:prstGeom prst="rect">
            <a:avLst/>
          </a:prstGeom>
          <a:noFill/>
        </p:spPr>
        <p:txBody>
          <a:bodyPr wrap="square" rtlCol="0">
            <a:spAutoFit/>
          </a:bodyPr>
          <a:lstStyle/>
          <a:p>
            <a:pPr algn="l"/>
            <a:r>
              <a:rPr lang="en-US" sz="4800" b="0" i="0" u="none" strike="noStrike" dirty="0">
                <a:solidFill>
                  <a:srgbClr val="C00000"/>
                </a:solidFill>
                <a:effectLst/>
                <a:latin typeface="Calibri" panose="020F0502020204030204" pitchFamily="34" charset="0"/>
              </a:rPr>
              <a:t>Cadaveric   Spasm</a:t>
            </a:r>
            <a:endParaRPr lang="x-none" sz="4800" dirty="0"/>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71424" y="1110882"/>
            <a:ext cx="3053039" cy="1937117"/>
          </a:xfrm>
        </p:spPr>
        <p:txBody>
          <a:bodyPr anchor="b">
            <a:normAutofit/>
          </a:bodyPr>
          <a:lstStyle/>
          <a:p>
            <a:r>
              <a:rPr lang="en-US" sz="2800" dirty="0"/>
              <a:t>Shotgun </a:t>
            </a:r>
            <a:endParaRPr lang="x-none" sz="2800" dirty="0"/>
          </a:p>
        </p:txBody>
      </p:sp>
      <p:pic>
        <p:nvPicPr>
          <p:cNvPr id="4" name="Picture 4"/>
          <p:cNvPicPr>
            <a:picLocks noChangeAspect="1"/>
          </p:cNvPicPr>
          <p:nvPr/>
        </p:nvPicPr>
        <p:blipFill>
          <a:blip r:embed="rId1"/>
          <a:stretch>
            <a:fillRect/>
          </a:stretch>
        </p:blipFill>
        <p:spPr>
          <a:xfrm>
            <a:off x="634275" y="1005242"/>
            <a:ext cx="6900380" cy="4847516"/>
          </a:xfrm>
          <a:prstGeom prst="rect">
            <a:avLst/>
          </a:prstGeom>
        </p:spPr>
      </p:pic>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8684" y="2241550"/>
            <a:ext cx="6176776" cy="1485900"/>
          </a:xfrm>
        </p:spPr>
        <p:txBody>
          <a:bodyPr>
            <a:normAutofit/>
          </a:bodyPr>
          <a:lstStyle/>
          <a:p>
            <a:r>
              <a:rPr lang="ar-SA" dirty="0"/>
              <a:t>اكتب باللغة العربية تقرير </a:t>
            </a:r>
            <a:endParaRPr lang="x-none" dirty="0"/>
          </a:p>
        </p:txBody>
      </p:sp>
      <p:pic>
        <p:nvPicPr>
          <p:cNvPr id="4" name="Picture 4"/>
          <p:cNvPicPr>
            <a:picLocks noChangeAspect="1"/>
          </p:cNvPicPr>
          <p:nvPr/>
        </p:nvPicPr>
        <p:blipFill rotWithShape="1">
          <a:blip r:embed="rId1"/>
          <a:srcRect l="3873" r="15401"/>
          <a:stretch>
            <a:fillRect/>
          </a:stretch>
        </p:blipFill>
        <p:spPr>
          <a:xfrm>
            <a:off x="-1" y="10"/>
            <a:ext cx="4373546" cy="6857990"/>
          </a:xfrm>
          <a:prstGeom prst="rect">
            <a:avLst/>
          </a:prstGeom>
        </p:spPr>
      </p:pic>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58306" y="-1866418"/>
            <a:ext cx="6433694" cy="3732835"/>
          </a:xfrm>
        </p:spPr>
        <p:txBody>
          <a:bodyPr vert="horz" lIns="91440" tIns="45720" rIns="91440" bIns="45720" rtlCol="0" anchor="b">
            <a:normAutofit/>
          </a:bodyPr>
          <a:lstStyle/>
          <a:p>
            <a:pPr algn="ctr"/>
            <a:r>
              <a:rPr lang="en-US" sz="6000" cap="all" dirty="0"/>
              <a:t>Decontamination methods?</a:t>
            </a:r>
            <a:endParaRPr lang="en-US" sz="6000" cap="all" dirty="0"/>
          </a:p>
        </p:txBody>
      </p:sp>
      <p:pic>
        <p:nvPicPr>
          <p:cNvPr id="4" name="Picture 4"/>
          <p:cNvPicPr>
            <a:picLocks noGrp="1" noChangeAspect="1"/>
          </p:cNvPicPr>
          <p:nvPr>
            <p:ph idx="1"/>
          </p:nvPr>
        </p:nvPicPr>
        <p:blipFill>
          <a:blip r:embed="rId1"/>
          <a:stretch>
            <a:fillRect/>
          </a:stretch>
        </p:blipFill>
        <p:spPr>
          <a:xfrm>
            <a:off x="2020879" y="1340841"/>
            <a:ext cx="4375510" cy="4375510"/>
          </a:xfrm>
          <a:prstGeom prst="rect">
            <a:avLst/>
          </a:prstGeom>
        </p:spPr>
      </p:pic>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cap="all" dirty="0"/>
              <a:t>Decontamination methods?</a:t>
            </a:r>
            <a:br>
              <a:rPr lang="en-US" sz="4400" cap="all" dirty="0"/>
            </a:br>
            <a:endParaRPr lang="x-none" dirty="0"/>
          </a:p>
        </p:txBody>
      </p:sp>
      <p:pic>
        <p:nvPicPr>
          <p:cNvPr id="4" name="Picture 4"/>
          <p:cNvPicPr>
            <a:picLocks noGrp="1" noChangeAspect="1"/>
          </p:cNvPicPr>
          <p:nvPr>
            <p:ph idx="1"/>
          </p:nvPr>
        </p:nvPicPr>
        <p:blipFill>
          <a:blip r:embed="rId1"/>
          <a:stretch>
            <a:fillRect/>
          </a:stretch>
        </p:blipFill>
        <p:spPr>
          <a:xfrm>
            <a:off x="4829175" y="2286000"/>
            <a:ext cx="2686050" cy="3581400"/>
          </a:xfrm>
        </p:spPr>
      </p:pic>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Write 2drugs affect the liver </a:t>
            </a:r>
            <a:endParaRPr lang="en-US" dirty="0"/>
          </a:p>
          <a:p>
            <a:r>
              <a:rPr lang="en-US" dirty="0"/>
              <a:t>What is the meaning of “STAT” in toxins history </a:t>
            </a:r>
            <a:endParaRPr lang="en-US" dirty="0"/>
          </a:p>
          <a:p>
            <a:r>
              <a:rPr lang="en-US" dirty="0"/>
              <a:t>Drug affect the eyes </a:t>
            </a:r>
            <a:endParaRPr lang="en-US" dirty="0"/>
          </a:p>
          <a:p>
            <a:r>
              <a:rPr lang="en-US" b="0" i="0" u="none" strike="noStrike" dirty="0">
                <a:solidFill>
                  <a:srgbClr val="FF0000"/>
                </a:solidFill>
                <a:effectLst/>
                <a:latin typeface="Calibri Light" panose="020F0302020204030204" charset="0"/>
              </a:rPr>
              <a:t>Glasgow coma scale is </a:t>
            </a:r>
            <a:r>
              <a:rPr lang="en-US" b="1" i="0" u="none" strike="noStrike" dirty="0">
                <a:solidFill>
                  <a:srgbClr val="000000"/>
                </a:solidFill>
                <a:effectLst/>
                <a:latin typeface="Times New Roman" panose="02020603050405020304" pitchFamily="18" charset="0"/>
              </a:rPr>
              <a:t>Eye opening .. Motor response.. Verbal response</a:t>
            </a:r>
            <a:endParaRPr lang="en-US" b="1" i="0" u="none" strike="noStrike" dirty="0">
              <a:solidFill>
                <a:srgbClr val="000000"/>
              </a:solidFill>
              <a:effectLst/>
              <a:latin typeface="Times New Roman" panose="02020603050405020304" pitchFamily="18" charset="0"/>
            </a:endParaRPr>
          </a:p>
          <a:p>
            <a:r>
              <a:rPr lang="en-US" b="1" i="1" u="sng" dirty="0">
                <a:solidFill>
                  <a:srgbClr val="FF0000"/>
                </a:solidFill>
                <a:effectLst/>
                <a:latin typeface="Calibri" panose="020F0502020204030204" pitchFamily="34" charset="0"/>
              </a:rPr>
              <a:t>Contraindication of gastric lavage :</a:t>
            </a:r>
            <a:endParaRPr lang="en-US" b="1" i="1" u="sng" dirty="0">
              <a:solidFill>
                <a:srgbClr val="FF0000"/>
              </a:solidFill>
              <a:effectLst/>
              <a:latin typeface="Calibri" panose="020F0502020204030204" pitchFamily="34" charset="0"/>
            </a:endParaRPr>
          </a:p>
          <a:p>
            <a:r>
              <a:rPr lang="en-US" b="1" i="1" u="sng" dirty="0">
                <a:solidFill>
                  <a:srgbClr val="FF0000"/>
                </a:solidFill>
                <a:latin typeface="Calibri" panose="020F0502020204030204" pitchFamily="34" charset="0"/>
              </a:rPr>
              <a:t> Ethanol is antidote of methanol by</a:t>
            </a:r>
            <a:r>
              <a:rPr lang="en-US" b="1" i="1" u="sng" dirty="0">
                <a:solidFill>
                  <a:schemeClr val="tx1"/>
                </a:solidFill>
                <a:latin typeface="Calibri" panose="020F0502020204030204" pitchFamily="34" charset="0"/>
              </a:rPr>
              <a:t> </a:t>
            </a:r>
            <a:r>
              <a:rPr lang="en-US" b="0" i="0" u="none" strike="noStrike" dirty="0">
                <a:solidFill>
                  <a:schemeClr val="tx1"/>
                </a:solidFill>
                <a:effectLst/>
                <a:latin typeface="Calibri" panose="020F0502020204030204" pitchFamily="34" charset="0"/>
              </a:rPr>
              <a:t>decrease the conversion of methanol into the more toxic format and alcohol dehydrogenase inhibitor</a:t>
            </a:r>
            <a:endParaRPr lang="x-none" dirty="0">
              <a:solidFill>
                <a:schemeClr val="tx1"/>
              </a:solidFill>
            </a:endParaRP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x-none"/>
          </a:p>
        </p:txBody>
      </p:sp>
      <p:sp>
        <p:nvSpPr>
          <p:cNvPr id="3" name="Content Placeholder 2"/>
          <p:cNvSpPr>
            <a:spLocks noGrp="1"/>
          </p:cNvSpPr>
          <p:nvPr>
            <p:ph idx="1"/>
          </p:nvPr>
        </p:nvSpPr>
        <p:spPr/>
        <p:txBody>
          <a:bodyPr>
            <a:normAutofit lnSpcReduction="10000"/>
          </a:bodyPr>
          <a:lstStyle/>
          <a:p>
            <a:pPr fontAlgn="t"/>
            <a:r>
              <a:rPr lang="en-US" dirty="0" err="1"/>
              <a:t>Antivenum</a:t>
            </a:r>
            <a:r>
              <a:rPr lang="en-US" dirty="0"/>
              <a:t> of snacks bites </a:t>
            </a:r>
            <a:r>
              <a:rPr lang="en-US" b="0" i="0" u="none" strike="noStrike" dirty="0">
                <a:solidFill>
                  <a:srgbClr val="000000"/>
                </a:solidFill>
                <a:effectLst/>
                <a:latin typeface="Times New Roman" panose="02020603050405020304" pitchFamily="18" charset="0"/>
              </a:rPr>
              <a:t>The available in Jordan is a polyvalent one and if </a:t>
            </a:r>
            <a:r>
              <a:rPr lang="en-US" dirty="0">
                <a:solidFill>
                  <a:srgbClr val="000000"/>
                </a:solidFill>
                <a:effectLst/>
                <a:latin typeface="Calibri" panose="020F0502020204030204" pitchFamily="34" charset="0"/>
              </a:rPr>
              <a:t>No local &amp; no systemic  manifestations (dry bite or nonvenomous snake ( Nothing, just observation)</a:t>
            </a:r>
            <a:endParaRPr lang="en-US" dirty="0">
              <a:solidFill>
                <a:srgbClr val="000000"/>
              </a:solidFill>
              <a:effectLst/>
              <a:latin typeface="Calibri" panose="020F0502020204030204" pitchFamily="34" charset="0"/>
            </a:endParaRPr>
          </a:p>
          <a:p>
            <a:pPr fontAlgn="t"/>
            <a:r>
              <a:rPr lang="en-US" dirty="0">
                <a:solidFill>
                  <a:srgbClr val="000000"/>
                </a:solidFill>
                <a:latin typeface="Calibri" panose="020F0502020204030204" pitchFamily="34" charset="0"/>
              </a:rPr>
              <a:t>In paracetamol poisoning </a:t>
            </a:r>
            <a:r>
              <a:rPr lang="en-US" b="0" i="0" u="none" strike="noStrike" dirty="0">
                <a:solidFill>
                  <a:srgbClr val="C10000"/>
                </a:solidFill>
                <a:effectLst/>
                <a:latin typeface="Times New Roman" panose="02020603050405020304" pitchFamily="18" charset="0"/>
              </a:rPr>
              <a:t>Most effective </a:t>
            </a:r>
            <a:r>
              <a:rPr lang="en-US" b="0" i="0" u="none" strike="noStrike" dirty="0">
                <a:solidFill>
                  <a:srgbClr val="000000"/>
                </a:solidFill>
                <a:effectLst/>
                <a:latin typeface="Times New Roman" panose="02020603050405020304" pitchFamily="18" charset="0"/>
              </a:rPr>
              <a:t>when initiated </a:t>
            </a:r>
            <a:r>
              <a:rPr lang="en-US" b="0" i="0" u="none" strike="noStrike" dirty="0">
                <a:solidFill>
                  <a:srgbClr val="C10000"/>
                </a:solidFill>
                <a:effectLst/>
                <a:latin typeface="Times New Roman" panose="02020603050405020304" pitchFamily="18" charset="0"/>
              </a:rPr>
              <a:t>within 8 hr of ingestion</a:t>
            </a:r>
            <a:endParaRPr lang="en-US" b="0" i="0" u="none" strike="noStrike" dirty="0">
              <a:solidFill>
                <a:srgbClr val="C10000"/>
              </a:solidFill>
              <a:effectLst/>
              <a:latin typeface="Times New Roman" panose="02020603050405020304" pitchFamily="18" charset="0"/>
            </a:endParaRPr>
          </a:p>
          <a:p>
            <a:r>
              <a:rPr lang="en-US" b="0" i="0" u="none" strike="noStrike" dirty="0">
                <a:solidFill>
                  <a:srgbClr val="000000"/>
                </a:solidFill>
                <a:effectLst/>
                <a:latin typeface="Constantia" panose="02030602050306030303" pitchFamily="34" charset="0"/>
              </a:rPr>
              <a:t>In co poisoning .. Hyperbaric oxygen (100% oxygen at 3 atmosphere pressure) will reduce the half life of COHb to 23 minutes. It may also prevent the neurological sequel. It is indicated in:</a:t>
            </a:r>
            <a:endParaRPr lang="en-US" b="0" i="0" u="none" strike="noStrike" dirty="0">
              <a:solidFill>
                <a:srgbClr val="000000"/>
              </a:solidFill>
              <a:effectLst/>
              <a:latin typeface="Constantia" panose="02030602050306030303" pitchFamily="34" charset="0"/>
            </a:endParaRPr>
          </a:p>
          <a:p>
            <a:r>
              <a:rPr lang="en-US" b="0" i="0" u="none" strike="noStrike" dirty="0">
                <a:solidFill>
                  <a:srgbClr val="000000"/>
                </a:solidFill>
                <a:effectLst/>
                <a:latin typeface="Constantia" panose="02030602050306030303" pitchFamily="34" charset="0"/>
              </a:rPr>
              <a:t>        (Pregnancy, Coma, Myocardial ischemia or arrhythmia)(not all cases) </a:t>
            </a:r>
            <a:endParaRPr lang="en-US" b="0" i="0" u="none" strike="noStrike" dirty="0">
              <a:solidFill>
                <a:srgbClr val="000000"/>
              </a:solidFill>
              <a:effectLst/>
              <a:latin typeface="Constantia" panose="02030602050306030303" pitchFamily="34" charset="0"/>
            </a:endParaRPr>
          </a:p>
          <a:p>
            <a:pPr fontAlgn="t"/>
            <a:endParaRPr lang="en-US" dirty="0">
              <a:effectLst/>
              <a:latin typeface="Times New Roman" panose="02020603050405020304" pitchFamily="18" charset="0"/>
            </a:endParaRPr>
          </a:p>
          <a:p>
            <a:endParaRPr lang="en-US" b="0" i="0" u="none" strike="noStrike" dirty="0">
              <a:solidFill>
                <a:srgbClr val="000000"/>
              </a:solidFill>
              <a:effectLst/>
              <a:latin typeface="Times New Roman" panose="02020603050405020304" pitchFamily="18"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838200" y="649432"/>
            <a:ext cx="10515600" cy="5527531"/>
          </a:xfrm>
        </p:spPr>
        <p:txBody>
          <a:bodyPr/>
          <a:lstStyle/>
          <a:p>
            <a:r>
              <a:rPr lang="en-US" dirty="0"/>
              <a:t>الاسئله الكتابية اربع اسئله ب ١٦ علامه </a:t>
            </a:r>
            <a:endParaRPr lang="en-US" dirty="0"/>
          </a:p>
          <a:p>
            <a:r>
              <a:rPr lang="en-US" dirty="0"/>
              <a:t>السؤال  الأول اكتب تقرير أصابه وكانت الصوره عباره عن رضوض عددهم ٢ </a:t>
            </a:r>
            <a:endParaRPr lang="en-US" dirty="0"/>
          </a:p>
          <a:p>
            <a:r>
              <a:rPr lang="en-US" dirty="0"/>
              <a:t>السؤال الثاني  تقرير وفاه  لمريض سكري وقلب </a:t>
            </a:r>
            <a:endParaRPr lang="en-US" dirty="0"/>
          </a:p>
          <a:p>
            <a:r>
              <a:rPr lang="en-US" dirty="0"/>
              <a:t>الثالث سؤال ID عن طريق صوره ال xray تحدد عكر الشخص واذا رح اعطيك رخصه قياده ولا لاء </a:t>
            </a:r>
            <a:endParaRPr lang="en-US" dirty="0"/>
          </a:p>
          <a:p>
            <a:r>
              <a:rPr lang="en-US" dirty="0"/>
              <a:t>السؤال الاخير toxicology عن شخص تسمم بماده رفعت  عنده ال liver enzymes وبذات الوقت عملتله اعراض زي المغص وغثيان وتعب </a:t>
            </a:r>
            <a:endParaRPr lang="en-US" dirty="0"/>
          </a:p>
          <a:p>
            <a:r>
              <a:rPr lang="en-US" dirty="0"/>
              <a:t>بده تحزر الماده  وتحط الفحوصات المطلوبه والmanagement</a:t>
            </a:r>
            <a:endParaRPr lang="en-US" dirty="0"/>
          </a:p>
          <a:p>
            <a:r>
              <a:rPr lang="en-US" dirty="0"/>
              <a:t>بالتوفيق  للجميع </a:t>
            </a:r>
            <a:endParaRPr lang="ar-AE" dirty="0"/>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264595"/>
            <a:ext cx="12192000" cy="1569660"/>
          </a:xfrm>
          <a:prstGeom prst="rect">
            <a:avLst/>
          </a:prstGeom>
          <a:solidFill>
            <a:schemeClr val="accent3"/>
          </a:solidFill>
        </p:spPr>
        <p:txBody>
          <a:bodyPr wrap="square" rtlCol="0">
            <a:spAutoFit/>
          </a:bodyPr>
          <a:lstStyle/>
          <a:p>
            <a:pPr algn="ctr"/>
            <a:r>
              <a:rPr lang="en-US" sz="4800" b="1" dirty="0" err="1">
                <a:solidFill>
                  <a:schemeClr val="bg1"/>
                </a:solidFill>
                <a:latin typeface="Arial" panose="020B0604020202020204" pitchFamily="34" charset="0"/>
                <a:cs typeface="Arial" panose="020B0604020202020204" pitchFamily="34" charset="0"/>
              </a:rPr>
              <a:t>Wareed</a:t>
            </a:r>
            <a:r>
              <a:rPr lang="en-US" sz="4800" b="1" dirty="0">
                <a:solidFill>
                  <a:schemeClr val="bg1"/>
                </a:solidFill>
                <a:latin typeface="Arial" panose="020B0604020202020204" pitchFamily="34" charset="0"/>
                <a:cs typeface="Arial" panose="020B0604020202020204" pitchFamily="34" charset="0"/>
              </a:rPr>
              <a:t> forensic &amp; toxicology exams</a:t>
            </a:r>
            <a:endParaRPr lang="en-US" sz="4800" b="1" dirty="0">
              <a:solidFill>
                <a:schemeClr val="bg1"/>
              </a:solidFill>
              <a:latin typeface="Arial" panose="020B0604020202020204" pitchFamily="34" charset="0"/>
              <a:cs typeface="Arial" panose="020B0604020202020204" pitchFamily="34" charset="0"/>
            </a:endParaRPr>
          </a:p>
          <a:p>
            <a:pPr algn="ctr"/>
            <a:r>
              <a:rPr lang="en-US" sz="4800" b="1" dirty="0">
                <a:solidFill>
                  <a:schemeClr val="bg1"/>
                </a:solidFill>
                <a:latin typeface="Arial" panose="020B0604020202020204" pitchFamily="34" charset="0"/>
                <a:cs typeface="Arial" panose="020B0604020202020204" pitchFamily="34" charset="0"/>
              </a:rPr>
              <a:t> </a:t>
            </a:r>
            <a:r>
              <a:rPr lang="ar-JO" sz="4800" b="1" dirty="0">
                <a:solidFill>
                  <a:schemeClr val="bg1"/>
                </a:solidFill>
                <a:latin typeface="Arial" panose="020B0604020202020204" pitchFamily="34" charset="0"/>
                <a:cs typeface="Arial" panose="020B0604020202020204" pitchFamily="34" charset="0"/>
              </a:rPr>
              <a:t>2</a:t>
            </a:r>
            <a:r>
              <a:rPr lang="en-US" sz="4800" b="1" dirty="0">
                <a:solidFill>
                  <a:schemeClr val="bg1"/>
                </a:solidFill>
                <a:latin typeface="Arial" panose="020B0604020202020204" pitchFamily="34" charset="0"/>
                <a:cs typeface="Arial" panose="020B0604020202020204" pitchFamily="34" charset="0"/>
              </a:rPr>
              <a:t> exams</a:t>
            </a:r>
            <a:endParaRPr lang="en-US" sz="4800" b="1" dirty="0">
              <a:solidFill>
                <a:schemeClr val="bg1"/>
              </a:solidFill>
              <a:latin typeface="Arial" panose="020B0604020202020204" pitchFamily="34" charset="0"/>
              <a:cs typeface="Arial" panose="020B0604020202020204" pitchFamily="34" charset="0"/>
            </a:endParaRPr>
          </a:p>
        </p:txBody>
      </p:sp>
      <p:sp>
        <p:nvSpPr>
          <p:cNvPr id="8" name="Rectangle 7"/>
          <p:cNvSpPr/>
          <p:nvPr/>
        </p:nvSpPr>
        <p:spPr>
          <a:xfrm>
            <a:off x="0" y="3280469"/>
            <a:ext cx="12192000" cy="2989629"/>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dirty="0"/>
              <a:t>Group c – </a:t>
            </a:r>
            <a:r>
              <a:rPr lang="en-US" sz="5000" b="1" dirty="0" err="1"/>
              <a:t>wareed</a:t>
            </a:r>
            <a:r>
              <a:rPr lang="en-US" sz="5000" b="1" dirty="0"/>
              <a:t> </a:t>
            </a:r>
            <a:endParaRPr lang="en-US" sz="5000" b="1" dirty="0"/>
          </a:p>
          <a:p>
            <a:pPr algn="ctr"/>
            <a:r>
              <a:rPr lang="en-US" sz="4000" b="1" dirty="0">
                <a:solidFill>
                  <a:schemeClr val="bg1">
                    <a:lumMod val="95000"/>
                  </a:schemeClr>
                </a:solidFill>
                <a:latin typeface="Gill Sans MT" panose="020B0502020104020203" pitchFamily="34" charset="0"/>
                <a:cs typeface="Gill Sans MT" panose="020B0502020104020203" pitchFamily="34" charset="0"/>
                <a:sym typeface="+mn-ea"/>
              </a:rPr>
              <a:t> </a:t>
            </a:r>
            <a:endParaRPr lang="en-US" sz="4000" b="1" dirty="0">
              <a:solidFill>
                <a:schemeClr val="bg1">
                  <a:lumMod val="95000"/>
                </a:schemeClr>
              </a:solidFill>
              <a:latin typeface="Gill Sans MT" panose="020B0502020104020203" pitchFamily="34" charset="0"/>
              <a:cs typeface="Gill Sans MT" panose="020B0502020104020203" pitchFamily="34" charset="0"/>
            </a:endParaRPr>
          </a:p>
          <a:p>
            <a:pPr algn="ctr"/>
            <a:r>
              <a:rPr lang="en-US" sz="4000" b="1" dirty="0">
                <a:solidFill>
                  <a:schemeClr val="bg1">
                    <a:lumMod val="95000"/>
                  </a:schemeClr>
                </a:solidFill>
                <a:latin typeface="Gill Sans MT" panose="020B0502020104020203" pitchFamily="34" charset="0"/>
                <a:cs typeface="Gill Sans MT" panose="020B0502020104020203" pitchFamily="34" charset="0"/>
                <a:sym typeface="+mn-ea"/>
              </a:rPr>
              <a:t>Done by :</a:t>
            </a:r>
            <a:r>
              <a:rPr lang="en-US" sz="4000" b="1" dirty="0"/>
              <a:t> </a:t>
            </a:r>
            <a:r>
              <a:rPr lang="en-US" sz="4000" b="1" dirty="0" err="1"/>
              <a:t>Moath</a:t>
            </a:r>
            <a:r>
              <a:rPr lang="en-US" sz="4000" b="1" dirty="0"/>
              <a:t> Daher ,Nasser </a:t>
            </a:r>
            <a:r>
              <a:rPr lang="en-US" sz="4000" b="1" dirty="0" err="1"/>
              <a:t>Assem</a:t>
            </a:r>
            <a:r>
              <a:rPr lang="en-US" sz="4000" b="1" dirty="0"/>
              <a:t> ,Basil Hussam &amp; Tariq Abu </a:t>
            </a:r>
            <a:r>
              <a:rPr lang="en-US" sz="4000" b="1" dirty="0" err="1"/>
              <a:t>Alnadi</a:t>
            </a:r>
            <a:endParaRPr lang="en-US" sz="4000" b="1" dirty="0">
              <a:latin typeface="Gill Sans MT" panose="020B0502020104020203" pitchFamily="34" charset="0"/>
              <a:cs typeface="Gill Sans MT" panose="020B0502020104020203" pitchFamily="34" charset="0"/>
            </a:endParaRP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1"/>
          <p:cNvSpPr txBox="1"/>
          <p:nvPr/>
        </p:nvSpPr>
        <p:spPr>
          <a:xfrm>
            <a:off x="457200" y="274638"/>
            <a:ext cx="11148646" cy="1143000"/>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FF0000"/>
                </a:solidFill>
              </a:rPr>
              <a:t>Station 1</a:t>
            </a:r>
            <a:br>
              <a:rPr lang="en-US" dirty="0">
                <a:solidFill>
                  <a:srgbClr val="FF0000"/>
                </a:solidFill>
              </a:rPr>
            </a:br>
            <a:r>
              <a:rPr lang="en-US" dirty="0">
                <a:solidFill>
                  <a:srgbClr val="FF0000"/>
                </a:solidFill>
              </a:rPr>
              <a:t>Write a report in Arabic about this wound </a:t>
            </a:r>
            <a:endParaRPr lang="en-GB" dirty="0">
              <a:solidFill>
                <a:srgbClr val="FF0000"/>
              </a:solidFill>
            </a:endParaRPr>
          </a:p>
        </p:txBody>
      </p:sp>
      <p:pic>
        <p:nvPicPr>
          <p:cNvPr id="5"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15276" y="1785194"/>
            <a:ext cx="6535478" cy="4352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450622" y="331083"/>
            <a:ext cx="8229600" cy="1143000"/>
          </a:xfrm>
        </p:spPr>
        <p:txBody>
          <a:bodyPr/>
          <a:lstStyle/>
          <a:p>
            <a:r>
              <a:rPr lang="en-US" dirty="0"/>
              <a:t>Station 2: </a:t>
            </a:r>
            <a:endParaRPr lang="en-US" dirty="0"/>
          </a:p>
        </p:txBody>
      </p:sp>
      <p:sp>
        <p:nvSpPr>
          <p:cNvPr id="5" name="Content Placeholder 2"/>
          <p:cNvSpPr>
            <a:spLocks noGrp="1"/>
          </p:cNvSpPr>
          <p:nvPr>
            <p:ph idx="1"/>
          </p:nvPr>
        </p:nvSpPr>
        <p:spPr>
          <a:xfrm>
            <a:off x="1100926" y="1469221"/>
            <a:ext cx="8612372" cy="4571889"/>
          </a:xfrm>
        </p:spPr>
        <p:txBody>
          <a:bodyPr>
            <a:normAutofit/>
          </a:bodyPr>
          <a:lstStyle/>
          <a:p>
            <a:pPr algn="l"/>
            <a:r>
              <a:rPr lang="en-US" dirty="0">
                <a:solidFill>
                  <a:srgbClr val="FF0000"/>
                </a:solidFill>
              </a:rPr>
              <a:t>Q1) Write a death certificate in Arabic</a:t>
            </a:r>
            <a:endParaRPr lang="en-US" dirty="0">
              <a:solidFill>
                <a:srgbClr val="FF0000"/>
              </a:solidFill>
            </a:endParaRPr>
          </a:p>
          <a:p>
            <a:pPr algn="l"/>
            <a:r>
              <a:rPr lang="en-US" dirty="0"/>
              <a:t>(An old farmer went to the hospital complaining from hip pain, hematuria </a:t>
            </a:r>
            <a:r>
              <a:rPr lang="en-US" dirty="0" err="1"/>
              <a:t>etc</a:t>
            </a:r>
            <a:r>
              <a:rPr lang="en-US" dirty="0"/>
              <a:t> . An Xray showed he has renal stones. Further CT investigations were +</a:t>
            </a:r>
            <a:r>
              <a:rPr lang="en-US" dirty="0" err="1"/>
              <a:t>ve</a:t>
            </a:r>
            <a:r>
              <a:rPr lang="en-US" dirty="0"/>
              <a:t> for bladder cancer. A few days later, the patient became dyspneic (among other </a:t>
            </a:r>
            <a:r>
              <a:rPr lang="en-US" dirty="0" err="1"/>
              <a:t>Sx</a:t>
            </a:r>
            <a:r>
              <a:rPr lang="en-US" dirty="0"/>
              <a:t>) and died </a:t>
            </a:r>
            <a:endParaRPr lang="en-US" dirty="0"/>
          </a:p>
          <a:p>
            <a:pPr marL="0" indent="0" algn="l">
              <a:buNone/>
            </a:pPr>
            <a:endParaRPr lang="en-US" dirty="0"/>
          </a:p>
          <a:p>
            <a:pPr algn="l"/>
            <a:r>
              <a:rPr lang="en-US" dirty="0"/>
              <a:t>Q2) Mention 2 differences between cadaveric spasms and rigor mortis</a:t>
            </a:r>
            <a:endParaRPr lang="en-US" dirty="0"/>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103080"/>
            <a:ext cx="5283200" cy="1477328"/>
          </a:xfrm>
          <a:prstGeom prst="rect">
            <a:avLst/>
          </a:prstGeom>
          <a:noFill/>
        </p:spPr>
        <p:txBody>
          <a:bodyPr wrap="square" rtlCol="0">
            <a:spAutoFit/>
          </a:bodyPr>
          <a:lstStyle/>
          <a:p>
            <a:r>
              <a:rPr lang="en-US" sz="3000" dirty="0"/>
              <a:t>What age is this female?</a:t>
            </a:r>
            <a:endParaRPr lang="en-US" sz="3000" dirty="0"/>
          </a:p>
          <a:p>
            <a:r>
              <a:rPr lang="en-US" sz="3000" dirty="0"/>
              <a:t>How did u know ?</a:t>
            </a:r>
            <a:endParaRPr lang="en-US" sz="3000" dirty="0"/>
          </a:p>
          <a:p>
            <a:r>
              <a:rPr lang="en-US" sz="3000" dirty="0"/>
              <a:t>Can she give consent ?</a:t>
            </a:r>
            <a:endParaRPr lang="en-US" sz="3000" dirty="0"/>
          </a:p>
        </p:txBody>
      </p:sp>
      <p:pic>
        <p:nvPicPr>
          <p:cNvPr id="5" name="Picture 4"/>
          <p:cNvPicPr>
            <a:picLocks noChangeAspect="1"/>
          </p:cNvPicPr>
          <p:nvPr/>
        </p:nvPicPr>
        <p:blipFill rotWithShape="1">
          <a:blip r:embed="rId1"/>
          <a:srcRect l="21713" t="9327" r="17288"/>
          <a:stretch>
            <a:fillRect/>
          </a:stretch>
        </p:blipFill>
        <p:spPr>
          <a:xfrm>
            <a:off x="5605480" y="509389"/>
            <a:ext cx="4722294" cy="5568287"/>
          </a:xfrm>
          <a:prstGeom prst="rect">
            <a:avLst/>
          </a:prstGeom>
        </p:spPr>
      </p:pic>
      <p:sp>
        <p:nvSpPr>
          <p:cNvPr id="6" name="TextBox 5"/>
          <p:cNvSpPr txBox="1"/>
          <p:nvPr/>
        </p:nvSpPr>
        <p:spPr>
          <a:xfrm>
            <a:off x="537320" y="275523"/>
            <a:ext cx="2495235" cy="861774"/>
          </a:xfrm>
          <a:prstGeom prst="rect">
            <a:avLst/>
          </a:prstGeom>
          <a:noFill/>
        </p:spPr>
        <p:txBody>
          <a:bodyPr wrap="none" rtlCol="0">
            <a:spAutoFit/>
          </a:bodyPr>
          <a:lstStyle/>
          <a:p>
            <a:r>
              <a:rPr lang="en-US" sz="5000" dirty="0">
                <a:solidFill>
                  <a:srgbClr val="FF0000"/>
                </a:solidFill>
              </a:rPr>
              <a:t>Station 3</a:t>
            </a:r>
            <a:endParaRPr lang="en-US" sz="5000" dirty="0">
              <a:solidFill>
                <a:srgbClr val="FF0000"/>
              </a:solidFill>
            </a:endParaRP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496" y="162088"/>
            <a:ext cx="2495235" cy="861774"/>
          </a:xfrm>
          <a:prstGeom prst="rect">
            <a:avLst/>
          </a:prstGeom>
          <a:noFill/>
        </p:spPr>
        <p:txBody>
          <a:bodyPr wrap="none" rtlCol="0">
            <a:spAutoFit/>
          </a:bodyPr>
          <a:lstStyle/>
          <a:p>
            <a:r>
              <a:rPr lang="en-US" sz="5000" dirty="0">
                <a:solidFill>
                  <a:srgbClr val="FF0000"/>
                </a:solidFill>
              </a:rPr>
              <a:t>Station 4</a:t>
            </a:r>
            <a:endParaRPr lang="en-US" sz="5000" dirty="0">
              <a:solidFill>
                <a:srgbClr val="FF0000"/>
              </a:solidFill>
            </a:endParaRPr>
          </a:p>
        </p:txBody>
      </p:sp>
      <p:sp>
        <p:nvSpPr>
          <p:cNvPr id="5" name="TextBox 4"/>
          <p:cNvSpPr txBox="1"/>
          <p:nvPr/>
        </p:nvSpPr>
        <p:spPr>
          <a:xfrm>
            <a:off x="165691" y="2609866"/>
            <a:ext cx="7075038" cy="2785378"/>
          </a:xfrm>
          <a:prstGeom prst="rect">
            <a:avLst/>
          </a:prstGeom>
          <a:noFill/>
        </p:spPr>
        <p:txBody>
          <a:bodyPr wrap="square" rtlCol="0">
            <a:spAutoFit/>
          </a:bodyPr>
          <a:lstStyle/>
          <a:p>
            <a:pPr algn="l"/>
            <a:r>
              <a:rPr lang="en-US" sz="2500" dirty="0"/>
              <a:t>(the doctor) gives a wrong explanation about the picture Example : This wound is from a rifled weapon.</a:t>
            </a:r>
            <a:endParaRPr lang="en-US" sz="2500" dirty="0"/>
          </a:p>
          <a:p>
            <a:pPr algn="l"/>
            <a:r>
              <a:rPr lang="en-US" sz="2500" dirty="0"/>
              <a:t>and ask you </a:t>
            </a:r>
            <a:endParaRPr lang="en-US" sz="2500" dirty="0"/>
          </a:p>
          <a:p>
            <a:pPr algn="l"/>
            <a:r>
              <a:rPr lang="en-US" sz="2500" dirty="0"/>
              <a:t>Do you agree with the type of weapon ?</a:t>
            </a:r>
            <a:endParaRPr lang="en-US" sz="2500" dirty="0"/>
          </a:p>
          <a:p>
            <a:pPr algn="l"/>
            <a:r>
              <a:rPr lang="en-US" sz="2500" dirty="0"/>
              <a:t>How did you Know?</a:t>
            </a:r>
            <a:endParaRPr lang="en-US" sz="2500" dirty="0"/>
          </a:p>
          <a:p>
            <a:pPr algn="l"/>
            <a:r>
              <a:rPr lang="en-US" sz="2500" dirty="0"/>
              <a:t>What range ?</a:t>
            </a:r>
            <a:endParaRPr lang="en-US" sz="2500" dirty="0"/>
          </a:p>
        </p:txBody>
      </p:sp>
      <p:pic>
        <p:nvPicPr>
          <p:cNvPr id="6" name="Picture 5"/>
          <p:cNvPicPr>
            <a:picLocks noChangeAspect="1"/>
          </p:cNvPicPr>
          <p:nvPr/>
        </p:nvPicPr>
        <p:blipFill>
          <a:blip r:embed="rId1"/>
          <a:stretch>
            <a:fillRect/>
          </a:stretch>
        </p:blipFill>
        <p:spPr>
          <a:xfrm>
            <a:off x="7133990" y="1860143"/>
            <a:ext cx="4218929" cy="4688006"/>
          </a:xfrm>
          <a:prstGeom prst="rect">
            <a:avLst/>
          </a:prstGeom>
        </p:spPr>
      </p:pic>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55341" y="142972"/>
            <a:ext cx="11648048" cy="2046531"/>
          </a:xfrm>
        </p:spPr>
        <p:txBody>
          <a:bodyPr>
            <a:normAutofit/>
          </a:bodyPr>
          <a:lstStyle/>
          <a:p>
            <a:pPr algn="l"/>
            <a:r>
              <a:rPr lang="en-US" sz="5000" dirty="0">
                <a:solidFill>
                  <a:srgbClr val="FF0000"/>
                </a:solidFill>
              </a:rPr>
              <a:t>Station 5</a:t>
            </a:r>
            <a:br>
              <a:rPr lang="en-US" sz="1800" dirty="0"/>
            </a:br>
            <a:r>
              <a:rPr lang="en-US" sz="3000" dirty="0"/>
              <a:t>describe these pics </a:t>
            </a:r>
            <a:br>
              <a:rPr lang="en-US" sz="3000" dirty="0"/>
            </a:br>
            <a:r>
              <a:rPr lang="en-US" sz="3000" dirty="0"/>
              <a:t>is the third picture drowning and why?</a:t>
            </a:r>
            <a:endParaRPr lang="ar-JO" sz="3000" dirty="0"/>
          </a:p>
        </p:txBody>
      </p:sp>
      <p:pic>
        <p:nvPicPr>
          <p:cNvPr id="5" name="Content Placeholder 6"/>
          <p:cNvPicPr>
            <a:picLocks noGrp="1" noChangeAspect="1"/>
          </p:cNvPicPr>
          <p:nvPr>
            <p:ph sz="half" idx="1"/>
          </p:nvPr>
        </p:nvPicPr>
        <p:blipFill>
          <a:blip r:embed="rId1">
            <a:extLst>
              <a:ext uri="{28A0092B-C50C-407E-A947-70E740481C1C}">
                <a14:useLocalDpi xmlns:a14="http://schemas.microsoft.com/office/drawing/2010/main" val="0"/>
              </a:ext>
            </a:extLst>
          </a:blip>
          <a:stretch>
            <a:fillRect/>
          </a:stretch>
        </p:blipFill>
        <p:spPr>
          <a:xfrm>
            <a:off x="1365232" y="2993244"/>
            <a:ext cx="3050807" cy="2495318"/>
          </a:xfrm>
        </p:spPr>
      </p:pic>
      <p:pic>
        <p:nvPicPr>
          <p:cNvPr id="6" name="Content Placeholder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1504" y="2773445"/>
            <a:ext cx="2828498" cy="3530824"/>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7068" y="2773445"/>
            <a:ext cx="1658512" cy="4067743"/>
          </a:xfrm>
          <a:prstGeom prst="rect">
            <a:avLst/>
          </a:prstGeom>
        </p:spPr>
      </p:pic>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a:spLocks noGrp="1"/>
          </p:cNvSpPr>
          <p:nvPr>
            <p:ph type="title"/>
          </p:nvPr>
        </p:nvSpPr>
        <p:spPr>
          <a:xfrm>
            <a:off x="844062" y="626330"/>
            <a:ext cx="11197883" cy="1143000"/>
          </a:xfrm>
        </p:spPr>
        <p:txBody>
          <a:bodyPr>
            <a:normAutofit fontScale="90000"/>
          </a:bodyPr>
          <a:lstStyle/>
          <a:p>
            <a:pPr algn="l"/>
            <a:r>
              <a:rPr lang="en-US" dirty="0">
                <a:solidFill>
                  <a:srgbClr val="FF0000"/>
                </a:solidFill>
              </a:rPr>
              <a:t>Station 6</a:t>
            </a:r>
            <a:br>
              <a:rPr lang="en-US" dirty="0"/>
            </a:br>
            <a:r>
              <a:rPr lang="en-US" dirty="0"/>
              <a:t>Fill the blank</a:t>
            </a:r>
            <a:endParaRPr lang="ar-JO" dirty="0"/>
          </a:p>
        </p:txBody>
      </p:sp>
      <p:sp>
        <p:nvSpPr>
          <p:cNvPr id="5" name="Content Placeholder 5"/>
          <p:cNvSpPr>
            <a:spLocks noGrp="1"/>
          </p:cNvSpPr>
          <p:nvPr>
            <p:ph idx="1"/>
          </p:nvPr>
        </p:nvSpPr>
        <p:spPr>
          <a:xfrm>
            <a:off x="844062" y="1951892"/>
            <a:ext cx="11197883" cy="4525963"/>
          </a:xfrm>
        </p:spPr>
        <p:txBody>
          <a:bodyPr>
            <a:normAutofit/>
          </a:bodyPr>
          <a:lstStyle/>
          <a:p>
            <a:pPr marL="0" indent="0" algn="l">
              <a:buNone/>
            </a:pPr>
            <a:r>
              <a:rPr lang="en-US" sz="2400" dirty="0"/>
              <a:t>Abortifacient pills: ………… followed, some 36 to 48 hours later, by ……….to induce abortion within ………..of pregnancy.</a:t>
            </a:r>
            <a:endParaRPr lang="en-US" sz="2400" dirty="0"/>
          </a:p>
          <a:p>
            <a:pPr marL="0" indent="0" algn="l">
              <a:buNone/>
            </a:pPr>
            <a:endParaRPr lang="en-US" sz="2400" dirty="0"/>
          </a:p>
          <a:p>
            <a:pPr marL="0" indent="0" algn="l">
              <a:buNone/>
            </a:pPr>
            <a:r>
              <a:rPr lang="en-US" sz="2400" dirty="0"/>
              <a:t>Characteristics of hanging (ligature mark)…..,…….,……..</a:t>
            </a:r>
            <a:endParaRPr lang="en-US" sz="2400" dirty="0"/>
          </a:p>
          <a:p>
            <a:pPr marL="0" indent="0" algn="l">
              <a:buNone/>
            </a:pPr>
            <a:r>
              <a:rPr lang="en-US" sz="2400" dirty="0"/>
              <a:t>Shaken baby syndrome characterized by ……… , ….., ……..</a:t>
            </a:r>
            <a:endParaRPr lang="en-US" sz="2400" dirty="0"/>
          </a:p>
          <a:p>
            <a:pPr marL="0" indent="0" algn="l">
              <a:buNone/>
            </a:pPr>
            <a:r>
              <a:rPr lang="en-US" sz="2400" dirty="0"/>
              <a:t>Most common type of hymen is ……..</a:t>
            </a:r>
            <a:endParaRPr lang="ar-JO" sz="2400" dirty="0"/>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8229600" cy="1143000"/>
          </a:xfrm>
        </p:spPr>
        <p:txBody>
          <a:bodyPr/>
          <a:lstStyle/>
          <a:p>
            <a:r>
              <a:rPr lang="en-US" dirty="0">
                <a:solidFill>
                  <a:srgbClr val="FF0000"/>
                </a:solidFill>
              </a:rPr>
              <a:t>Station 7</a:t>
            </a:r>
            <a:endParaRPr lang="en-US" dirty="0">
              <a:solidFill>
                <a:srgbClr val="FF0000"/>
              </a:solidFill>
            </a:endParaRPr>
          </a:p>
        </p:txBody>
      </p:sp>
      <p:sp>
        <p:nvSpPr>
          <p:cNvPr id="5" name="Content Placeholder 2"/>
          <p:cNvSpPr>
            <a:spLocks noGrp="1"/>
          </p:cNvSpPr>
          <p:nvPr>
            <p:ph idx="1"/>
          </p:nvPr>
        </p:nvSpPr>
        <p:spPr>
          <a:xfrm>
            <a:off x="457200" y="1600200"/>
            <a:ext cx="8229600" cy="4525963"/>
          </a:xfrm>
        </p:spPr>
        <p:txBody>
          <a:bodyPr/>
          <a:lstStyle/>
          <a:p>
            <a:pPr marL="0" indent="0" algn="l">
              <a:buNone/>
            </a:pPr>
            <a:r>
              <a:rPr lang="en-US" sz="3200" dirty="0"/>
              <a:t>1) Why is criminal abortion dangerous?</a:t>
            </a:r>
            <a:endParaRPr lang="en-US" sz="3200" dirty="0"/>
          </a:p>
          <a:p>
            <a:pPr marL="0" indent="0" algn="l">
              <a:buNone/>
            </a:pPr>
            <a:r>
              <a:rPr lang="en-US" sz="3200" dirty="0"/>
              <a:t>2) What are the disadvantages of visual identification</a:t>
            </a:r>
            <a:endParaRPr lang="en-US" sz="3200" dirty="0"/>
          </a:p>
          <a:p>
            <a:pPr marL="0" indent="0" algn="l">
              <a:buNone/>
            </a:pPr>
            <a:r>
              <a:rPr lang="en-US" dirty="0"/>
              <a:t>3</a:t>
            </a:r>
            <a:r>
              <a:rPr lang="en-US" sz="3200" dirty="0"/>
              <a:t>)True or False, and explain why</a:t>
            </a:r>
            <a:endParaRPr lang="en-US" sz="3200" dirty="0"/>
          </a:p>
          <a:p>
            <a:pPr marL="914400" lvl="2" indent="0" algn="l">
              <a:buNone/>
            </a:pPr>
            <a:r>
              <a:rPr lang="en-US" sz="2400" dirty="0"/>
              <a:t>Heart failure is an indication for criminal abortion</a:t>
            </a:r>
            <a:endParaRPr lang="en-US" sz="2400" dirty="0"/>
          </a:p>
          <a:p>
            <a:pPr marL="914400" lvl="2" indent="0" algn="l">
              <a:buNone/>
            </a:pPr>
            <a:r>
              <a:rPr lang="en-US" sz="2400" dirty="0"/>
              <a:t>Annular ligament has medicolegal importance</a:t>
            </a:r>
            <a:endParaRPr lang="en-US" sz="2400" dirty="0"/>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1"/>
          <p:cNvSpPr>
            <a:spLocks noGrp="1"/>
          </p:cNvSpPr>
          <p:nvPr>
            <p:ph type="title"/>
          </p:nvPr>
        </p:nvSpPr>
        <p:spPr>
          <a:xfrm>
            <a:off x="467544" y="116632"/>
            <a:ext cx="8229600" cy="1143000"/>
          </a:xfrm>
        </p:spPr>
        <p:txBody>
          <a:bodyPr>
            <a:normAutofit fontScale="90000"/>
          </a:bodyPr>
          <a:lstStyle/>
          <a:p>
            <a:br>
              <a:rPr lang="en-US" dirty="0"/>
            </a:br>
            <a:r>
              <a:rPr lang="en-US" dirty="0"/>
              <a:t>MCQ</a:t>
            </a:r>
            <a:br>
              <a:rPr lang="en-US" dirty="0"/>
            </a:br>
            <a:r>
              <a:rPr lang="en-US" dirty="0"/>
              <a:t>3 stations 9 questions</a:t>
            </a:r>
            <a:endParaRPr lang="en-GB" dirty="0"/>
          </a:p>
        </p:txBody>
      </p:sp>
      <p:sp>
        <p:nvSpPr>
          <p:cNvPr id="5" name="عنصر نائب للمحتوى 2"/>
          <p:cNvSpPr>
            <a:spLocks noGrp="1"/>
          </p:cNvSpPr>
          <p:nvPr>
            <p:ph idx="1"/>
          </p:nvPr>
        </p:nvSpPr>
        <p:spPr>
          <a:xfrm>
            <a:off x="457200" y="1600200"/>
            <a:ext cx="11734800" cy="4525963"/>
          </a:xfrm>
        </p:spPr>
        <p:txBody>
          <a:bodyPr>
            <a:normAutofit/>
          </a:bodyPr>
          <a:lstStyle/>
          <a:p>
            <a:pPr marL="514350" indent="-514350" algn="l" rtl="0">
              <a:buFont typeface="+mj-lt"/>
              <a:buAutoNum type="arabicPeriod"/>
            </a:pPr>
            <a:r>
              <a:rPr lang="en-US" sz="3000" b="1" u="sng" dirty="0"/>
              <a:t>One of the following is true:</a:t>
            </a:r>
            <a:endParaRPr lang="en-US" sz="3000" b="1" u="sng" dirty="0"/>
          </a:p>
          <a:p>
            <a:pPr marL="0" indent="0" algn="l" rtl="0">
              <a:buNone/>
            </a:pPr>
            <a:r>
              <a:rPr lang="en-US" b="1" dirty="0">
                <a:solidFill>
                  <a:srgbClr val="FF0000"/>
                </a:solidFill>
              </a:rPr>
              <a:t>A-</a:t>
            </a:r>
            <a:r>
              <a:rPr lang="en-US" b="1" dirty="0" err="1">
                <a:solidFill>
                  <a:srgbClr val="FF0000"/>
                </a:solidFill>
              </a:rPr>
              <a:t>Pralidoxome</a:t>
            </a:r>
            <a:r>
              <a:rPr lang="en-US" b="1" dirty="0">
                <a:solidFill>
                  <a:srgbClr val="FF0000"/>
                </a:solidFill>
              </a:rPr>
              <a:t> is effective when given early</a:t>
            </a:r>
            <a:endParaRPr lang="en-US" b="1" dirty="0">
              <a:solidFill>
                <a:srgbClr val="FF0000"/>
              </a:solidFill>
            </a:endParaRPr>
          </a:p>
          <a:p>
            <a:pPr marL="0" indent="0" algn="l" rtl="0">
              <a:buNone/>
            </a:pPr>
            <a:r>
              <a:rPr lang="en-US" dirty="0"/>
              <a:t>B-</a:t>
            </a:r>
            <a:r>
              <a:rPr lang="en-US" dirty="0" err="1"/>
              <a:t>parlidoxime</a:t>
            </a:r>
            <a:r>
              <a:rPr lang="en-US" dirty="0"/>
              <a:t> is given for </a:t>
            </a:r>
            <a:r>
              <a:rPr lang="en-US" dirty="0" err="1"/>
              <a:t>carbamates</a:t>
            </a:r>
            <a:r>
              <a:rPr lang="en-US" dirty="0"/>
              <a:t> </a:t>
            </a:r>
            <a:endParaRPr lang="en-US" dirty="0"/>
          </a:p>
          <a:p>
            <a:pPr marL="0" indent="0" algn="l" rtl="0">
              <a:buNone/>
            </a:pPr>
            <a:r>
              <a:rPr lang="en-US" dirty="0"/>
              <a:t>C- </a:t>
            </a:r>
            <a:r>
              <a:rPr lang="en-US" dirty="0" err="1"/>
              <a:t>opi</a:t>
            </a:r>
            <a:r>
              <a:rPr lang="en-US" dirty="0"/>
              <a:t> causes reversible inhibition of CHE</a:t>
            </a:r>
            <a:endParaRPr lang="en-US" dirty="0"/>
          </a:p>
          <a:p>
            <a:pPr marL="0" indent="0" algn="l" rtl="0">
              <a:buNone/>
            </a:pPr>
            <a:r>
              <a:rPr lang="en-US" sz="3000" b="1" u="sng" dirty="0"/>
              <a:t>2. One of the following is true </a:t>
            </a:r>
            <a:endParaRPr lang="en-US" sz="3000" b="1" u="sng" dirty="0"/>
          </a:p>
          <a:p>
            <a:pPr marL="0" indent="0" algn="l" rtl="0">
              <a:buNone/>
            </a:pPr>
            <a:r>
              <a:rPr lang="en-US" dirty="0"/>
              <a:t>A- NAC competes with </a:t>
            </a:r>
            <a:r>
              <a:rPr lang="en-US" dirty="0" err="1"/>
              <a:t>paracetmol</a:t>
            </a:r>
            <a:r>
              <a:rPr lang="en-US" dirty="0"/>
              <a:t> in enzymes binding sites </a:t>
            </a:r>
            <a:endParaRPr lang="en-US" dirty="0"/>
          </a:p>
          <a:p>
            <a:pPr marL="0" indent="0" algn="l" rtl="0">
              <a:buNone/>
            </a:pPr>
            <a:r>
              <a:rPr lang="en-US" b="1" dirty="0">
                <a:solidFill>
                  <a:srgbClr val="FF0000"/>
                </a:solidFill>
              </a:rPr>
              <a:t>B- NAC is given orally and IV </a:t>
            </a:r>
            <a:endParaRPr lang="en-US" b="1" dirty="0">
              <a:solidFill>
                <a:srgbClr val="FF0000"/>
              </a:solidFill>
            </a:endParaRPr>
          </a:p>
          <a:p>
            <a:pPr marL="0" indent="0" algn="l" rtl="0">
              <a:buNone/>
            </a:pPr>
            <a:r>
              <a:rPr lang="en-US" dirty="0"/>
              <a:t>C-NAC stops the production of </a:t>
            </a:r>
            <a:r>
              <a:rPr lang="en-US" dirty="0" err="1"/>
              <a:t>Paractemol</a:t>
            </a:r>
            <a:r>
              <a:rPr lang="en-US" dirty="0"/>
              <a:t> metabolites</a:t>
            </a:r>
            <a:endParaRPr lang="en-GB" dirty="0"/>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صر نائب للمحتوى 2"/>
          <p:cNvSpPr>
            <a:spLocks noGrp="1"/>
          </p:cNvSpPr>
          <p:nvPr>
            <p:ph idx="1"/>
          </p:nvPr>
        </p:nvSpPr>
        <p:spPr>
          <a:xfrm>
            <a:off x="299156" y="1272822"/>
            <a:ext cx="8229600" cy="4525963"/>
          </a:xfrm>
        </p:spPr>
        <p:txBody>
          <a:bodyPr/>
          <a:lstStyle/>
          <a:p>
            <a:pPr algn="l" rtl="0"/>
            <a:r>
              <a:rPr lang="en-US" dirty="0"/>
              <a:t>3</a:t>
            </a:r>
            <a:r>
              <a:rPr lang="en-US" sz="3000" b="1" u="sng" dirty="0"/>
              <a:t>. which of the following is true about methanol</a:t>
            </a:r>
            <a:endParaRPr lang="en-US" sz="3000" b="1" u="sng" dirty="0"/>
          </a:p>
          <a:p>
            <a:pPr marL="0" indent="0" algn="l" rtl="0">
              <a:buNone/>
            </a:pPr>
            <a:r>
              <a:rPr lang="en-US" dirty="0"/>
              <a:t>A- ethanol is antidote</a:t>
            </a:r>
            <a:endParaRPr lang="en-US" dirty="0"/>
          </a:p>
          <a:p>
            <a:pPr marL="0" indent="0" algn="l" rtl="0">
              <a:buNone/>
            </a:pPr>
            <a:r>
              <a:rPr lang="en-US" dirty="0"/>
              <a:t>B- 4MP is antidote</a:t>
            </a:r>
            <a:endParaRPr lang="en-US" dirty="0"/>
          </a:p>
          <a:p>
            <a:pPr marL="0" indent="0" algn="l" rtl="0">
              <a:buNone/>
            </a:pPr>
            <a:r>
              <a:rPr lang="en-US" dirty="0"/>
              <a:t>C- main toxic effects are mediated via metabolites</a:t>
            </a:r>
            <a:endParaRPr lang="en-US" dirty="0"/>
          </a:p>
          <a:p>
            <a:pPr marL="0" indent="0" algn="l" rtl="0">
              <a:buNone/>
            </a:pPr>
            <a:r>
              <a:rPr lang="en-US" b="1" dirty="0">
                <a:solidFill>
                  <a:srgbClr val="FF0000"/>
                </a:solidFill>
              </a:rPr>
              <a:t>D- all of the above</a:t>
            </a:r>
            <a:endParaRPr lang="en-US" b="1" dirty="0">
              <a:solidFill>
                <a:srgbClr val="FF0000"/>
              </a:solidFill>
            </a:endParaRPr>
          </a:p>
          <a:p>
            <a:pPr algn="l" rtl="0"/>
            <a:endParaRPr lang="en-GB"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9625" y="1304364"/>
            <a:ext cx="11510682" cy="3862596"/>
          </a:xfrm>
          <a:prstGeom prst="rect">
            <a:avLst/>
          </a:prstGeom>
          <a:noFill/>
        </p:spPr>
        <p:txBody>
          <a:bodyPr wrap="square" rtlCol="0">
            <a:spAutoFit/>
          </a:bodyPr>
          <a:lstStyle/>
          <a:p>
            <a:pPr marL="457200" indent="-457200">
              <a:buFont typeface="Wingdings" panose="05000000000000000000" pitchFamily="2" charset="2"/>
              <a:buChar char="v"/>
            </a:pPr>
            <a:r>
              <a:rPr lang="en-US" sz="3500" dirty="0">
                <a:latin typeface="Lucida Fax" panose="02060602050505020204" pitchFamily="18" charset="0"/>
              </a:rPr>
              <a:t>Dear colleague, this file is for practice, please study your lectures then practice &amp; don’t rely on this file to pass the course, as exam changes are regularly done.</a:t>
            </a:r>
            <a:endParaRPr lang="en-US" sz="3500" dirty="0">
              <a:latin typeface="Lucida Fax" panose="02060602050505020204" pitchFamily="18" charset="0"/>
            </a:endParaRPr>
          </a:p>
          <a:p>
            <a:r>
              <a:rPr lang="en-US" sz="3500" dirty="0">
                <a:latin typeface="Lucida Fax" panose="02060602050505020204" pitchFamily="18" charset="0"/>
              </a:rPr>
              <a:t> </a:t>
            </a:r>
            <a:endParaRPr lang="en-US" sz="3500" dirty="0">
              <a:latin typeface="Lucida Fax" panose="02060602050505020204" pitchFamily="18" charset="0"/>
            </a:endParaRPr>
          </a:p>
          <a:p>
            <a:pPr marL="457200" indent="-457200">
              <a:buFont typeface="Wingdings" panose="05000000000000000000" pitchFamily="2" charset="2"/>
              <a:buChar char="v"/>
            </a:pPr>
            <a:r>
              <a:rPr lang="en-US" sz="3500" dirty="0">
                <a:latin typeface="Lucida Fax" panose="02060602050505020204" pitchFamily="18" charset="0"/>
              </a:rPr>
              <a:t>This file contains past years questions , and it will be regularly updated .</a:t>
            </a:r>
            <a:endParaRPr lang="en-US" sz="3500" dirty="0">
              <a:latin typeface="Lucida Fax" panose="02060602050505020204" pitchFamily="18"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altLang="en-US" dirty="0"/>
              <a:t>Nabed group 2 </a:t>
            </a:r>
            <a:endParaRPr lang="en-US" altLang="en-US" dirty="0"/>
          </a:p>
        </p:txBody>
      </p:sp>
      <p:sp>
        <p:nvSpPr>
          <p:cNvPr id="3" name="Subtitle 2"/>
          <p:cNvSpPr>
            <a:spLocks noGrp="1"/>
          </p:cNvSpPr>
          <p:nvPr>
            <p:ph type="subTitle" idx="1"/>
          </p:nvPr>
        </p:nvSpPr>
        <p:spPr/>
        <p:txBody>
          <a:bodyPr/>
          <a:lstStyle/>
          <a:p>
            <a:r>
              <a:rPr lang="ar-JO" dirty="0"/>
              <a:t>ساره الصرايره </a:t>
            </a:r>
            <a:endParaRPr lang="ar-JO" dirty="0"/>
          </a:p>
          <a:p>
            <a:r>
              <a:rPr lang="ar-JO" dirty="0"/>
              <a:t>رحمه الصرايره </a:t>
            </a:r>
            <a:endParaRPr lang="en-US" dirty="0"/>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صر نائب للمحتوى 2"/>
          <p:cNvSpPr>
            <a:spLocks noGrp="1"/>
          </p:cNvSpPr>
          <p:nvPr>
            <p:ph idx="1"/>
          </p:nvPr>
        </p:nvSpPr>
        <p:spPr>
          <a:xfrm>
            <a:off x="479776" y="1002432"/>
            <a:ext cx="9762689" cy="4853136"/>
          </a:xfrm>
        </p:spPr>
        <p:txBody>
          <a:bodyPr>
            <a:normAutofit lnSpcReduction="10000"/>
          </a:bodyPr>
          <a:lstStyle/>
          <a:p>
            <a:pPr marL="0" indent="0" algn="l" rtl="0">
              <a:buNone/>
            </a:pPr>
            <a:r>
              <a:rPr lang="en-US" sz="3000" b="1" u="sng" dirty="0"/>
              <a:t>4. Regarding Scorpion </a:t>
            </a:r>
            <a:r>
              <a:rPr lang="en-US" sz="3000" b="1" u="sng" dirty="0" err="1"/>
              <a:t>antivenom</a:t>
            </a:r>
            <a:endParaRPr lang="en-US" sz="3000" b="1" u="sng" dirty="0"/>
          </a:p>
          <a:p>
            <a:pPr marL="0" indent="0" algn="l" rtl="0">
              <a:buNone/>
            </a:pPr>
            <a:r>
              <a:rPr lang="en-US" sz="2400" b="1" dirty="0">
                <a:solidFill>
                  <a:srgbClr val="FF0000"/>
                </a:solidFill>
              </a:rPr>
              <a:t>A-Given in local and systemic manifestations </a:t>
            </a:r>
            <a:endParaRPr lang="en-US" sz="2400" b="1" dirty="0">
              <a:solidFill>
                <a:srgbClr val="FF0000"/>
              </a:solidFill>
            </a:endParaRPr>
          </a:p>
          <a:p>
            <a:pPr marL="0" indent="0" algn="l" rtl="0">
              <a:buNone/>
            </a:pPr>
            <a:r>
              <a:rPr lang="en-US" sz="2400" dirty="0"/>
              <a:t>B- given only in life </a:t>
            </a:r>
            <a:r>
              <a:rPr lang="en-US" sz="2400" dirty="0" err="1"/>
              <a:t>threatining</a:t>
            </a:r>
            <a:r>
              <a:rPr lang="en-US" sz="2400" dirty="0"/>
              <a:t> manifestation</a:t>
            </a:r>
            <a:endParaRPr lang="en-US" sz="2400" dirty="0"/>
          </a:p>
          <a:p>
            <a:pPr marL="0" indent="0" algn="l" rtl="0">
              <a:buNone/>
            </a:pPr>
            <a:r>
              <a:rPr lang="en-US" sz="3000" b="1" u="sng" dirty="0"/>
              <a:t>5. This man is bitten by:</a:t>
            </a:r>
            <a:endParaRPr lang="en-US" sz="3000" b="1" u="sng" dirty="0"/>
          </a:p>
          <a:p>
            <a:pPr marL="0" indent="0" algn="l" rtl="0">
              <a:buNone/>
            </a:pPr>
            <a:r>
              <a:rPr lang="en-US" sz="2400" dirty="0"/>
              <a:t>A- viper snake</a:t>
            </a:r>
            <a:endParaRPr lang="en-US" sz="2400" dirty="0"/>
          </a:p>
          <a:p>
            <a:pPr marL="0" indent="0" algn="l" rtl="0">
              <a:buNone/>
            </a:pPr>
            <a:r>
              <a:rPr lang="en-US" sz="2400" b="1" dirty="0">
                <a:solidFill>
                  <a:srgbClr val="FF0000"/>
                </a:solidFill>
              </a:rPr>
              <a:t>B- elapid snake</a:t>
            </a:r>
            <a:endParaRPr lang="en-US" sz="2400" b="1" dirty="0">
              <a:solidFill>
                <a:srgbClr val="FF0000"/>
              </a:solidFill>
            </a:endParaRPr>
          </a:p>
          <a:p>
            <a:pPr marL="0" indent="0" algn="l" rtl="0">
              <a:buNone/>
            </a:pPr>
            <a:r>
              <a:rPr lang="en-US" sz="2400" dirty="0"/>
              <a:t>c- this effect is </a:t>
            </a:r>
            <a:r>
              <a:rPr lang="en-US" sz="2400" dirty="0" err="1"/>
              <a:t>vasculotoxic</a:t>
            </a:r>
            <a:endParaRPr lang="en-US" sz="2400" dirty="0"/>
          </a:p>
          <a:p>
            <a:pPr marL="0" indent="0" algn="l" rtl="0">
              <a:buNone/>
            </a:pPr>
            <a:r>
              <a:rPr lang="en-US" sz="3000" b="1" u="sng" dirty="0"/>
              <a:t>6. gut dialysis </a:t>
            </a:r>
            <a:r>
              <a:rPr lang="en-GB" sz="3000" b="1" u="sng" dirty="0"/>
              <a:t>is:</a:t>
            </a:r>
            <a:endParaRPr lang="en-GB" sz="3000" b="1" u="sng" dirty="0"/>
          </a:p>
          <a:p>
            <a:pPr marL="0" indent="0" algn="l" rtl="0">
              <a:buNone/>
            </a:pPr>
            <a:r>
              <a:rPr lang="en-US" sz="2400" b="1" dirty="0">
                <a:solidFill>
                  <a:srgbClr val="FF0000"/>
                </a:solidFill>
              </a:rPr>
              <a:t>A-Repeated doses of activated charcoal</a:t>
            </a:r>
            <a:endParaRPr lang="en-US" sz="2400" b="1" dirty="0">
              <a:solidFill>
                <a:srgbClr val="FF0000"/>
              </a:solidFill>
            </a:endParaRPr>
          </a:p>
          <a:p>
            <a:pPr marL="0" indent="0" algn="l" rtl="0">
              <a:buNone/>
            </a:pPr>
            <a:r>
              <a:rPr lang="en-US" sz="2400" dirty="0"/>
              <a:t>B- same as hemodialysis</a:t>
            </a:r>
            <a:endParaRPr lang="en-US" sz="2400" dirty="0"/>
          </a:p>
          <a:p>
            <a:pPr marL="0" indent="0" algn="l" rtl="0">
              <a:buNone/>
            </a:pPr>
            <a:r>
              <a:rPr lang="en-US" sz="2400" dirty="0"/>
              <a:t>C- emesis + gastric lavage </a:t>
            </a:r>
            <a:endParaRPr lang="en-US" sz="2400" dirty="0"/>
          </a:p>
        </p:txBody>
      </p:sp>
      <p:pic>
        <p:nvPicPr>
          <p:cNvPr id="5" name="صورة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472980" y="2138290"/>
            <a:ext cx="3345075" cy="3319976"/>
          </a:xfrm>
          <a:prstGeom prst="rect">
            <a:avLst/>
          </a:prstGeom>
        </p:spPr>
      </p:pic>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صر نائب للمحتوى 4"/>
          <p:cNvSpPr>
            <a:spLocks noGrp="1"/>
          </p:cNvSpPr>
          <p:nvPr>
            <p:ph idx="1"/>
          </p:nvPr>
        </p:nvSpPr>
        <p:spPr>
          <a:xfrm>
            <a:off x="253999" y="651933"/>
            <a:ext cx="9297963" cy="4525963"/>
          </a:xfrm>
        </p:spPr>
        <p:txBody>
          <a:bodyPr>
            <a:noAutofit/>
          </a:bodyPr>
          <a:lstStyle/>
          <a:p>
            <a:pPr marL="0" indent="0" algn="l" rtl="0">
              <a:buNone/>
            </a:pPr>
            <a:r>
              <a:rPr lang="en-US" sz="3000" b="1" dirty="0"/>
              <a:t>7. What GI decontamination is done following ingestion of this substance:</a:t>
            </a:r>
            <a:endParaRPr lang="en-US" sz="3000" b="1" dirty="0"/>
          </a:p>
          <a:p>
            <a:pPr marL="0" indent="0" algn="l" rtl="0">
              <a:buNone/>
            </a:pPr>
            <a:r>
              <a:rPr lang="en-US" sz="3000" dirty="0"/>
              <a:t>A- gastric lavage only</a:t>
            </a:r>
            <a:endParaRPr lang="en-US" sz="3000" dirty="0"/>
          </a:p>
          <a:p>
            <a:pPr marL="0" indent="0" algn="l" rtl="0">
              <a:buNone/>
            </a:pPr>
            <a:r>
              <a:rPr lang="en-US" sz="3000" dirty="0"/>
              <a:t>B- emesis + gastric lavage</a:t>
            </a:r>
            <a:endParaRPr lang="en-US" sz="3000" dirty="0"/>
          </a:p>
          <a:p>
            <a:pPr marL="0" indent="0" algn="l" rtl="0">
              <a:buNone/>
            </a:pPr>
            <a:r>
              <a:rPr lang="en-US" sz="3000" dirty="0"/>
              <a:t>C- AC</a:t>
            </a:r>
            <a:endParaRPr lang="en-US" sz="3000" dirty="0"/>
          </a:p>
          <a:p>
            <a:pPr marL="0" indent="0" algn="l" rtl="0">
              <a:buNone/>
            </a:pPr>
            <a:r>
              <a:rPr lang="en-US" sz="3000" b="1" dirty="0">
                <a:solidFill>
                  <a:srgbClr val="FF0000"/>
                </a:solidFill>
              </a:rPr>
              <a:t>D- No GI decontamination is required</a:t>
            </a:r>
            <a:endParaRPr lang="en-US" sz="3000" b="1" dirty="0">
              <a:solidFill>
                <a:srgbClr val="FF0000"/>
              </a:solidFill>
            </a:endParaRPr>
          </a:p>
          <a:p>
            <a:pPr marL="0" indent="0" algn="l" rtl="0">
              <a:buNone/>
            </a:pPr>
            <a:r>
              <a:rPr lang="en-US" sz="3000" b="1" dirty="0"/>
              <a:t>8. Which of the following poisons cause this pattern of hypostasis </a:t>
            </a:r>
            <a:endParaRPr lang="en-US" sz="3000" b="1" dirty="0"/>
          </a:p>
          <a:p>
            <a:pPr marL="0" indent="0" algn="l" rtl="0">
              <a:buNone/>
            </a:pPr>
            <a:r>
              <a:rPr lang="en-US" sz="3000" dirty="0"/>
              <a:t>A- CO only</a:t>
            </a:r>
            <a:endParaRPr lang="en-US" sz="3000" dirty="0"/>
          </a:p>
          <a:p>
            <a:pPr marL="0" indent="0" algn="l" rtl="0">
              <a:buNone/>
            </a:pPr>
            <a:r>
              <a:rPr lang="en-US" sz="3000" dirty="0"/>
              <a:t>B- HCN only</a:t>
            </a:r>
            <a:endParaRPr lang="en-US" sz="3000" dirty="0"/>
          </a:p>
          <a:p>
            <a:pPr marL="0" indent="0" algn="l" rtl="0">
              <a:buNone/>
            </a:pPr>
            <a:r>
              <a:rPr lang="en-US" sz="3000" b="1" dirty="0">
                <a:solidFill>
                  <a:srgbClr val="FF0000"/>
                </a:solidFill>
              </a:rPr>
              <a:t>C- HCN + CO</a:t>
            </a:r>
            <a:endParaRPr lang="en-US" sz="3000" b="1" dirty="0">
              <a:solidFill>
                <a:srgbClr val="FF0000"/>
              </a:solidFill>
            </a:endParaRPr>
          </a:p>
          <a:p>
            <a:pPr marL="0" indent="0" algn="l" rtl="0">
              <a:buNone/>
            </a:pPr>
            <a:r>
              <a:rPr lang="en-US" sz="3000" dirty="0"/>
              <a:t>D- CO + HCN + Met-hemoglobin producers</a:t>
            </a:r>
            <a:endParaRPr lang="en-US" sz="3000" dirty="0"/>
          </a:p>
          <a:p>
            <a:pPr marL="0" indent="0" algn="l" rtl="0">
              <a:buNone/>
            </a:pPr>
            <a:endParaRPr lang="en-GB" sz="3000" dirty="0"/>
          </a:p>
        </p:txBody>
      </p:sp>
      <p:pic>
        <p:nvPicPr>
          <p:cNvPr id="5" name="صورة 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671538" y="651933"/>
            <a:ext cx="1656184" cy="2365723"/>
          </a:xfrm>
          <a:prstGeom prst="rect">
            <a:avLst/>
          </a:prstGeom>
        </p:spPr>
      </p:pic>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93037" y="4283477"/>
            <a:ext cx="4037427" cy="2574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صر نائب للمحتوى 2"/>
          <p:cNvSpPr>
            <a:spLocks noGrp="1"/>
          </p:cNvSpPr>
          <p:nvPr>
            <p:ph idx="1"/>
          </p:nvPr>
        </p:nvSpPr>
        <p:spPr>
          <a:xfrm>
            <a:off x="1080911" y="1724377"/>
            <a:ext cx="10030178" cy="4525963"/>
          </a:xfrm>
        </p:spPr>
        <p:txBody>
          <a:bodyPr/>
          <a:lstStyle/>
          <a:p>
            <a:pPr marL="0" indent="0" algn="l">
              <a:buNone/>
            </a:pPr>
            <a:r>
              <a:rPr lang="en-US" sz="3000" b="1" dirty="0"/>
              <a:t>9. Coma cocktail consists of:</a:t>
            </a:r>
            <a:endParaRPr lang="en-US" sz="3000" b="1" dirty="0"/>
          </a:p>
          <a:p>
            <a:pPr marL="0" indent="0" algn="l">
              <a:buNone/>
            </a:pPr>
            <a:r>
              <a:rPr lang="en-US" b="1" dirty="0">
                <a:solidFill>
                  <a:srgbClr val="FF0000"/>
                </a:solidFill>
              </a:rPr>
              <a:t>A- Naloxone-Dextrose-thiamine</a:t>
            </a:r>
            <a:endParaRPr lang="en-US" b="1" dirty="0">
              <a:solidFill>
                <a:srgbClr val="FF0000"/>
              </a:solidFill>
            </a:endParaRPr>
          </a:p>
          <a:p>
            <a:pPr marL="0" indent="0" algn="l">
              <a:buNone/>
            </a:pPr>
            <a:r>
              <a:rPr lang="en-US" dirty="0"/>
              <a:t>B- Naltrexone- dextrose- thiamine </a:t>
            </a:r>
            <a:r>
              <a:rPr lang="en-US" b="1" dirty="0"/>
              <a:t> </a:t>
            </a:r>
            <a:endParaRPr lang="en-GB" b="1" dirty="0"/>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887506"/>
            <a:ext cx="12192000" cy="1569660"/>
          </a:xfrm>
          <a:prstGeom prst="rect">
            <a:avLst/>
          </a:prstGeom>
          <a:solidFill>
            <a:schemeClr val="accent3"/>
          </a:solidFill>
        </p:spPr>
        <p:txBody>
          <a:bodyPr wrap="square" rtlCol="0">
            <a:spAutoFit/>
          </a:bodyPr>
          <a:lstStyle/>
          <a:p>
            <a:pPr algn="ctr"/>
            <a:r>
              <a:rPr lang="en-US" sz="4800" b="1" dirty="0" err="1">
                <a:solidFill>
                  <a:schemeClr val="bg1"/>
                </a:solidFill>
                <a:latin typeface="Arial" panose="020B0604020202020204" pitchFamily="34" charset="0"/>
                <a:cs typeface="Arial" panose="020B0604020202020204" pitchFamily="34" charset="0"/>
              </a:rPr>
              <a:t>Wareed</a:t>
            </a:r>
            <a:r>
              <a:rPr lang="en-US" sz="4800" b="1" dirty="0">
                <a:solidFill>
                  <a:schemeClr val="bg1"/>
                </a:solidFill>
                <a:latin typeface="Arial" panose="020B0604020202020204" pitchFamily="34" charset="0"/>
                <a:cs typeface="Arial" panose="020B0604020202020204" pitchFamily="34" charset="0"/>
              </a:rPr>
              <a:t> forensic &amp; toxicology exams </a:t>
            </a:r>
            <a:endParaRPr lang="ar-JO" sz="4800" b="1" dirty="0">
              <a:solidFill>
                <a:schemeClr val="bg1"/>
              </a:solidFill>
              <a:latin typeface="Arial" panose="020B0604020202020204" pitchFamily="34" charset="0"/>
              <a:cs typeface="Arial" panose="020B0604020202020204" pitchFamily="34" charset="0"/>
            </a:endParaRPr>
          </a:p>
          <a:p>
            <a:pPr algn="ctr"/>
            <a:endParaRPr lang="en-US" sz="4800" b="1" dirty="0">
              <a:solidFill>
                <a:schemeClr val="bg1"/>
              </a:solidFill>
              <a:latin typeface="Arial" panose="020B0604020202020204" pitchFamily="34" charset="0"/>
              <a:cs typeface="Arial" panose="020B0604020202020204" pitchFamily="34" charset="0"/>
            </a:endParaRPr>
          </a:p>
        </p:txBody>
      </p:sp>
      <p:sp>
        <p:nvSpPr>
          <p:cNvPr id="4" name="Rectangle 3"/>
          <p:cNvSpPr/>
          <p:nvPr/>
        </p:nvSpPr>
        <p:spPr>
          <a:xfrm>
            <a:off x="0" y="3228396"/>
            <a:ext cx="12192000" cy="2989629"/>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lumMod val="95000"/>
                  </a:schemeClr>
                </a:solidFill>
                <a:latin typeface="Gill Sans MT" panose="020B0502020104020203" pitchFamily="34" charset="0"/>
                <a:cs typeface="Gill Sans MT" panose="020B0502020104020203" pitchFamily="34" charset="0"/>
                <a:sym typeface="+mn-ea"/>
              </a:rPr>
              <a:t>Group one - </a:t>
            </a:r>
            <a:r>
              <a:rPr lang="en-US" sz="4000" b="1" dirty="0" err="1">
                <a:solidFill>
                  <a:schemeClr val="bg1">
                    <a:lumMod val="95000"/>
                  </a:schemeClr>
                </a:solidFill>
                <a:latin typeface="Gill Sans MT" panose="020B0502020104020203" pitchFamily="34" charset="0"/>
                <a:cs typeface="Gill Sans MT" panose="020B0502020104020203" pitchFamily="34" charset="0"/>
                <a:sym typeface="+mn-ea"/>
              </a:rPr>
              <a:t>wareed</a:t>
            </a:r>
            <a:endParaRPr lang="en-US" sz="4000" b="1" dirty="0">
              <a:solidFill>
                <a:schemeClr val="bg1">
                  <a:lumMod val="95000"/>
                </a:schemeClr>
              </a:solidFill>
              <a:latin typeface="Gill Sans MT" panose="020B0502020104020203" pitchFamily="34" charset="0"/>
              <a:cs typeface="Gill Sans MT" panose="020B0502020104020203" pitchFamily="34" charset="0"/>
              <a:sym typeface="+mn-ea"/>
            </a:endParaRPr>
          </a:p>
          <a:p>
            <a:pPr algn="ctr"/>
            <a:r>
              <a:rPr lang="en-US" sz="4000" b="1" dirty="0">
                <a:solidFill>
                  <a:schemeClr val="bg1">
                    <a:lumMod val="95000"/>
                  </a:schemeClr>
                </a:solidFill>
                <a:latin typeface="Gill Sans MT" panose="020B0502020104020203" pitchFamily="34" charset="0"/>
                <a:cs typeface="Gill Sans MT" panose="020B0502020104020203" pitchFamily="34" charset="0"/>
                <a:sym typeface="+mn-ea"/>
              </a:rPr>
              <a:t> </a:t>
            </a:r>
            <a:endParaRPr lang="en-US" sz="4000" b="1" dirty="0">
              <a:solidFill>
                <a:schemeClr val="bg1">
                  <a:lumMod val="95000"/>
                </a:schemeClr>
              </a:solidFill>
              <a:latin typeface="Gill Sans MT" panose="020B0502020104020203" pitchFamily="34" charset="0"/>
              <a:cs typeface="Gill Sans MT" panose="020B0502020104020203" pitchFamily="34" charset="0"/>
            </a:endParaRPr>
          </a:p>
          <a:p>
            <a:pPr algn="ctr"/>
            <a:r>
              <a:rPr lang="en-US" sz="4000" dirty="0">
                <a:solidFill>
                  <a:schemeClr val="bg1">
                    <a:lumMod val="95000"/>
                  </a:schemeClr>
                </a:solidFill>
                <a:latin typeface="Gill Sans MT" panose="020B0502020104020203" pitchFamily="34" charset="0"/>
                <a:cs typeface="Gill Sans MT" panose="020B0502020104020203" pitchFamily="34" charset="0"/>
                <a:sym typeface="+mn-ea"/>
              </a:rPr>
              <a:t>Done by : Walid </a:t>
            </a:r>
            <a:r>
              <a:rPr lang="en-US" sz="4000" dirty="0" err="1">
                <a:solidFill>
                  <a:schemeClr val="bg1">
                    <a:lumMod val="95000"/>
                  </a:schemeClr>
                </a:solidFill>
                <a:latin typeface="Gill Sans MT" panose="020B0502020104020203" pitchFamily="34" charset="0"/>
                <a:cs typeface="Gill Sans MT" panose="020B0502020104020203" pitchFamily="34" charset="0"/>
                <a:sym typeface="+mn-ea"/>
              </a:rPr>
              <a:t>Azayzeh</a:t>
            </a:r>
            <a:r>
              <a:rPr lang="en-US" sz="4000" dirty="0">
                <a:solidFill>
                  <a:schemeClr val="bg1">
                    <a:lumMod val="95000"/>
                  </a:schemeClr>
                </a:solidFill>
                <a:latin typeface="Gill Sans MT" panose="020B0502020104020203" pitchFamily="34" charset="0"/>
                <a:cs typeface="Gill Sans MT" panose="020B0502020104020203" pitchFamily="34" charset="0"/>
                <a:sym typeface="+mn-ea"/>
              </a:rPr>
              <a:t>, Salah </a:t>
            </a:r>
            <a:r>
              <a:rPr lang="en-US" sz="4000" dirty="0" err="1">
                <a:solidFill>
                  <a:schemeClr val="bg1">
                    <a:lumMod val="95000"/>
                  </a:schemeClr>
                </a:solidFill>
                <a:latin typeface="Gill Sans MT" panose="020B0502020104020203" pitchFamily="34" charset="0"/>
                <a:cs typeface="Gill Sans MT" panose="020B0502020104020203" pitchFamily="34" charset="0"/>
                <a:sym typeface="+mn-ea"/>
              </a:rPr>
              <a:t>Saed</a:t>
            </a:r>
            <a:r>
              <a:rPr lang="en-US" sz="4000" dirty="0">
                <a:solidFill>
                  <a:schemeClr val="bg1">
                    <a:lumMod val="95000"/>
                  </a:schemeClr>
                </a:solidFill>
                <a:latin typeface="Gill Sans MT" panose="020B0502020104020203" pitchFamily="34" charset="0"/>
                <a:cs typeface="Gill Sans MT" panose="020B0502020104020203" pitchFamily="34" charset="0"/>
                <a:sym typeface="+mn-ea"/>
              </a:rPr>
              <a:t>, </a:t>
            </a:r>
            <a:r>
              <a:rPr lang="en-US" sz="4000" dirty="0" err="1">
                <a:solidFill>
                  <a:schemeClr val="bg1">
                    <a:lumMod val="95000"/>
                  </a:schemeClr>
                </a:solidFill>
                <a:latin typeface="Gill Sans MT" panose="020B0502020104020203" pitchFamily="34" charset="0"/>
                <a:cs typeface="Gill Sans MT" panose="020B0502020104020203" pitchFamily="34" charset="0"/>
                <a:sym typeface="+mn-ea"/>
              </a:rPr>
              <a:t>Yoused</a:t>
            </a:r>
            <a:r>
              <a:rPr lang="en-US" sz="4000" dirty="0">
                <a:solidFill>
                  <a:schemeClr val="bg1">
                    <a:lumMod val="95000"/>
                  </a:schemeClr>
                </a:solidFill>
                <a:latin typeface="Gill Sans MT" panose="020B0502020104020203" pitchFamily="34" charset="0"/>
                <a:cs typeface="Gill Sans MT" panose="020B0502020104020203" pitchFamily="34" charset="0"/>
                <a:sym typeface="+mn-ea"/>
              </a:rPr>
              <a:t> </a:t>
            </a:r>
            <a:r>
              <a:rPr lang="en-US" sz="4000" dirty="0" err="1">
                <a:solidFill>
                  <a:schemeClr val="bg1">
                    <a:lumMod val="95000"/>
                  </a:schemeClr>
                </a:solidFill>
                <a:latin typeface="Gill Sans MT" panose="020B0502020104020203" pitchFamily="34" charset="0"/>
                <a:cs typeface="Gill Sans MT" panose="020B0502020104020203" pitchFamily="34" charset="0"/>
                <a:sym typeface="+mn-ea"/>
              </a:rPr>
              <a:t>Tarawneh</a:t>
            </a:r>
            <a:r>
              <a:rPr lang="en-US" sz="4000" dirty="0">
                <a:solidFill>
                  <a:schemeClr val="bg1">
                    <a:lumMod val="95000"/>
                  </a:schemeClr>
                </a:solidFill>
                <a:latin typeface="Gill Sans MT" panose="020B0502020104020203" pitchFamily="34" charset="0"/>
                <a:cs typeface="Gill Sans MT" panose="020B0502020104020203" pitchFamily="34" charset="0"/>
                <a:sym typeface="+mn-ea"/>
              </a:rPr>
              <a:t> and Laith </a:t>
            </a:r>
            <a:r>
              <a:rPr lang="en-US" sz="4000" dirty="0" err="1">
                <a:solidFill>
                  <a:schemeClr val="bg1">
                    <a:lumMod val="95000"/>
                  </a:schemeClr>
                </a:solidFill>
                <a:latin typeface="Gill Sans MT" panose="020B0502020104020203" pitchFamily="34" charset="0"/>
                <a:cs typeface="Gill Sans MT" panose="020B0502020104020203" pitchFamily="34" charset="0"/>
                <a:sym typeface="+mn-ea"/>
              </a:rPr>
              <a:t>Najada</a:t>
            </a:r>
            <a:endParaRPr lang="en-US" sz="4000" dirty="0">
              <a:latin typeface="Gill Sans MT" panose="020B0502020104020203" pitchFamily="34" charset="0"/>
              <a:cs typeface="Gill Sans MT" panose="020B0502020104020203" pitchFamily="34" charset="0"/>
            </a:endParaRP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8292" y="-133565"/>
            <a:ext cx="6581559" cy="4404801"/>
          </a:xfrm>
          <a:prstGeom prst="rect">
            <a:avLst/>
          </a:prstGeom>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93267" y="0"/>
            <a:ext cx="5698733" cy="4271236"/>
          </a:xfrm>
          <a:prstGeom prst="rect">
            <a:avLst/>
          </a:prstGeom>
        </p:spPr>
      </p:pic>
      <p:sp>
        <p:nvSpPr>
          <p:cNvPr id="6" name="TextBox 5"/>
          <p:cNvSpPr txBox="1"/>
          <p:nvPr/>
        </p:nvSpPr>
        <p:spPr>
          <a:xfrm>
            <a:off x="1294544" y="4186408"/>
            <a:ext cx="3226085" cy="646331"/>
          </a:xfrm>
          <a:prstGeom prst="rect">
            <a:avLst/>
          </a:prstGeom>
          <a:noFill/>
        </p:spPr>
        <p:txBody>
          <a:bodyPr wrap="square" rtlCol="0">
            <a:spAutoFit/>
          </a:bodyPr>
          <a:lstStyle/>
          <a:p>
            <a:r>
              <a:rPr lang="en-US" sz="2800" b="1" dirty="0"/>
              <a:t>Picture A </a:t>
            </a:r>
            <a:r>
              <a:rPr lang="en-US" sz="3600" b="1" dirty="0">
                <a:solidFill>
                  <a:schemeClr val="tx2"/>
                </a:solidFill>
              </a:rPr>
              <a:t>MALE</a:t>
            </a:r>
            <a:endParaRPr lang="en-US" sz="3600" b="1" dirty="0">
              <a:solidFill>
                <a:schemeClr val="tx2"/>
              </a:solidFill>
            </a:endParaRPr>
          </a:p>
        </p:txBody>
      </p:sp>
      <p:sp>
        <p:nvSpPr>
          <p:cNvPr id="7" name="TextBox 6"/>
          <p:cNvSpPr txBox="1"/>
          <p:nvPr/>
        </p:nvSpPr>
        <p:spPr>
          <a:xfrm>
            <a:off x="7037797" y="4271237"/>
            <a:ext cx="3544585" cy="646331"/>
          </a:xfrm>
          <a:prstGeom prst="rect">
            <a:avLst/>
          </a:prstGeom>
          <a:noFill/>
        </p:spPr>
        <p:txBody>
          <a:bodyPr wrap="square" rtlCol="0">
            <a:spAutoFit/>
          </a:bodyPr>
          <a:lstStyle/>
          <a:p>
            <a:r>
              <a:rPr lang="en-US" sz="2800" b="1" dirty="0"/>
              <a:t>Picture B </a:t>
            </a:r>
            <a:r>
              <a:rPr lang="en-US" sz="3600" b="1" dirty="0">
                <a:solidFill>
                  <a:schemeClr val="tx2"/>
                </a:solidFill>
              </a:rPr>
              <a:t>FEMALE</a:t>
            </a:r>
            <a:endParaRPr lang="en-US" sz="3600" b="1" dirty="0">
              <a:solidFill>
                <a:schemeClr val="tx2"/>
              </a:solidFill>
            </a:endParaRPr>
          </a:p>
        </p:txBody>
      </p:sp>
      <p:sp>
        <p:nvSpPr>
          <p:cNvPr id="8" name="TextBox 7"/>
          <p:cNvSpPr txBox="1"/>
          <p:nvPr/>
        </p:nvSpPr>
        <p:spPr>
          <a:xfrm>
            <a:off x="462337" y="5188449"/>
            <a:ext cx="10120045" cy="1384995"/>
          </a:xfrm>
          <a:prstGeom prst="rect">
            <a:avLst/>
          </a:prstGeom>
          <a:noFill/>
        </p:spPr>
        <p:txBody>
          <a:bodyPr wrap="square" rtlCol="0">
            <a:spAutoFit/>
          </a:bodyPr>
          <a:lstStyle/>
          <a:p>
            <a:r>
              <a:rPr lang="en-US" sz="2800" b="1" dirty="0"/>
              <a:t>Who is older ? And why ?</a:t>
            </a:r>
            <a:endParaRPr lang="en-US" sz="2800" b="1" dirty="0"/>
          </a:p>
          <a:p>
            <a:endParaRPr lang="en-US" sz="2800" b="1" dirty="0"/>
          </a:p>
          <a:p>
            <a:r>
              <a:rPr lang="en-US" sz="2800" b="1" dirty="0"/>
              <a:t>Which type of court ?</a:t>
            </a:r>
            <a:endParaRPr lang="en-US" sz="2800" b="1" dirty="0"/>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Complete :- </a:t>
            </a:r>
            <a:br>
              <a:rPr lang="en-US" dirty="0"/>
            </a:br>
            <a:endParaRPr lang="en-US" dirty="0"/>
          </a:p>
        </p:txBody>
      </p:sp>
      <p:sp>
        <p:nvSpPr>
          <p:cNvPr id="3" name="Content Placeholder 2"/>
          <p:cNvSpPr>
            <a:spLocks noGrp="1"/>
          </p:cNvSpPr>
          <p:nvPr>
            <p:ph sz="quarter" idx="13"/>
          </p:nvPr>
        </p:nvSpPr>
        <p:spPr>
          <a:xfrm>
            <a:off x="113016" y="2367092"/>
            <a:ext cx="11164584" cy="3424107"/>
          </a:xfrm>
        </p:spPr>
        <p:txBody>
          <a:bodyPr>
            <a:normAutofit/>
          </a:bodyPr>
          <a:lstStyle/>
          <a:p>
            <a:r>
              <a:rPr lang="en-US" b="1" dirty="0"/>
              <a:t>1</a:t>
            </a:r>
            <a:r>
              <a:rPr lang="en-US" sz="2400" b="1" dirty="0"/>
              <a:t>) Disadvantage of visual identification .................</a:t>
            </a:r>
            <a:r>
              <a:rPr lang="ar-KW" sz="2400" b="1" dirty="0"/>
              <a:t>/</a:t>
            </a:r>
            <a:r>
              <a:rPr lang="en-US" sz="2400" b="1" dirty="0"/>
              <a:t>……………</a:t>
            </a:r>
            <a:r>
              <a:rPr lang="ar-KW" sz="2400" b="1" dirty="0"/>
              <a:t>/</a:t>
            </a:r>
            <a:r>
              <a:rPr lang="en-US" sz="2400" b="1" dirty="0"/>
              <a:t>……………</a:t>
            </a:r>
            <a:endParaRPr lang="en-US" sz="2400" b="1" dirty="0"/>
          </a:p>
          <a:p>
            <a:endParaRPr lang="en-US" sz="2400" b="1" dirty="0"/>
          </a:p>
          <a:p>
            <a:r>
              <a:rPr lang="en-US" sz="2400" b="1" dirty="0"/>
              <a:t>2) Medical classification of wound …………..</a:t>
            </a:r>
            <a:r>
              <a:rPr lang="ar-KW" sz="2400" b="1" dirty="0"/>
              <a:t>/</a:t>
            </a:r>
            <a:r>
              <a:rPr lang="en-US" sz="2400" b="1" dirty="0"/>
              <a:t>……………</a:t>
            </a:r>
            <a:endParaRPr lang="en-US" sz="2400" b="1" dirty="0"/>
          </a:p>
          <a:p>
            <a:endParaRPr lang="en-US" sz="2400" b="1" dirty="0"/>
          </a:p>
          <a:p>
            <a:r>
              <a:rPr lang="en-US" sz="2400" b="1" dirty="0"/>
              <a:t>3) MEDICOLEGAL IMPORTANCE OF HYMEN ……….</a:t>
            </a:r>
            <a:r>
              <a:rPr lang="ar-KW" sz="2400" b="1" dirty="0"/>
              <a:t>/</a:t>
            </a:r>
            <a:r>
              <a:rPr lang="en-US" sz="2400" b="1" dirty="0"/>
              <a:t>…………</a:t>
            </a:r>
            <a:r>
              <a:rPr lang="ar-KW" sz="2400" b="1" dirty="0"/>
              <a:t>/</a:t>
            </a:r>
            <a:r>
              <a:rPr lang="en-US" sz="2400" b="1" dirty="0"/>
              <a:t>……..…..</a:t>
            </a:r>
            <a:r>
              <a:rPr lang="ar-KW" sz="2400" b="1" dirty="0"/>
              <a:t>/</a:t>
            </a:r>
            <a:r>
              <a:rPr lang="en-US" sz="2400" b="1" dirty="0"/>
              <a:t>…..……...</a:t>
            </a:r>
            <a:endParaRPr lang="en-US" sz="2400" b="1" dirty="0"/>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7304926" cy="3721492"/>
          </a:xfrm>
          <a:prstGeom prst="rect">
            <a:avLst/>
          </a:prstGeom>
        </p:spPr>
      </p:pic>
      <p:sp>
        <p:nvSpPr>
          <p:cNvPr id="5" name="TextBox 4"/>
          <p:cNvSpPr txBox="1"/>
          <p:nvPr/>
        </p:nvSpPr>
        <p:spPr>
          <a:xfrm>
            <a:off x="380144" y="4376791"/>
            <a:ext cx="7202184" cy="1569660"/>
          </a:xfrm>
          <a:prstGeom prst="rect">
            <a:avLst/>
          </a:prstGeom>
          <a:noFill/>
        </p:spPr>
        <p:txBody>
          <a:bodyPr wrap="square" rtlCol="0">
            <a:spAutoFit/>
          </a:bodyPr>
          <a:lstStyle/>
          <a:p>
            <a:r>
              <a:rPr lang="en-US" sz="3200" b="1" dirty="0"/>
              <a:t>Name of this picture ? </a:t>
            </a:r>
            <a:endParaRPr lang="en-US" sz="3200" b="1" dirty="0"/>
          </a:p>
          <a:p>
            <a:endParaRPr lang="en-US" sz="3200" b="1" dirty="0"/>
          </a:p>
          <a:p>
            <a:r>
              <a:rPr lang="en-US" sz="3200" b="1" dirty="0"/>
              <a:t>Importance ?</a:t>
            </a:r>
            <a:endParaRPr lang="en-US" sz="3200" b="1" dirty="0"/>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85352"/>
            <a:ext cx="5480779" cy="4529721"/>
          </a:xfrm>
          <a:prstGeom prst="rect">
            <a:avLst/>
          </a:prstGeom>
        </p:spPr>
      </p:pic>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46777" y="85352"/>
            <a:ext cx="5835632" cy="4405664"/>
          </a:xfrm>
          <a:prstGeom prst="rect">
            <a:avLst/>
          </a:prstGeom>
        </p:spPr>
      </p:pic>
      <p:sp>
        <p:nvSpPr>
          <p:cNvPr id="6" name="TextBox 5"/>
          <p:cNvSpPr txBox="1"/>
          <p:nvPr/>
        </p:nvSpPr>
        <p:spPr>
          <a:xfrm>
            <a:off x="1633591" y="4615073"/>
            <a:ext cx="4407614" cy="584775"/>
          </a:xfrm>
          <a:prstGeom prst="rect">
            <a:avLst/>
          </a:prstGeom>
          <a:noFill/>
        </p:spPr>
        <p:txBody>
          <a:bodyPr wrap="square" rtlCol="0">
            <a:spAutoFit/>
          </a:bodyPr>
          <a:lstStyle/>
          <a:p>
            <a:r>
              <a:rPr lang="en-US" sz="3200" b="1" dirty="0">
                <a:solidFill>
                  <a:schemeClr val="tx2"/>
                </a:solidFill>
              </a:rPr>
              <a:t>Picture A</a:t>
            </a:r>
            <a:endParaRPr lang="en-US" sz="3200" b="1" dirty="0">
              <a:solidFill>
                <a:schemeClr val="tx2"/>
              </a:solidFill>
            </a:endParaRPr>
          </a:p>
        </p:txBody>
      </p:sp>
      <p:sp>
        <p:nvSpPr>
          <p:cNvPr id="7" name="TextBox 6"/>
          <p:cNvSpPr txBox="1"/>
          <p:nvPr/>
        </p:nvSpPr>
        <p:spPr>
          <a:xfrm>
            <a:off x="7767263" y="4615072"/>
            <a:ext cx="3667874" cy="584775"/>
          </a:xfrm>
          <a:prstGeom prst="rect">
            <a:avLst/>
          </a:prstGeom>
          <a:noFill/>
        </p:spPr>
        <p:txBody>
          <a:bodyPr wrap="square" rtlCol="0">
            <a:spAutoFit/>
          </a:bodyPr>
          <a:lstStyle/>
          <a:p>
            <a:r>
              <a:rPr lang="en-US" sz="3200" b="1" dirty="0">
                <a:solidFill>
                  <a:schemeClr val="tx2"/>
                </a:solidFill>
              </a:rPr>
              <a:t>Picture B</a:t>
            </a:r>
            <a:endParaRPr lang="en-US" sz="3200" b="1" dirty="0">
              <a:solidFill>
                <a:schemeClr val="tx2"/>
              </a:solidFill>
            </a:endParaRPr>
          </a:p>
        </p:txBody>
      </p:sp>
      <p:sp>
        <p:nvSpPr>
          <p:cNvPr id="8" name="TextBox 7"/>
          <p:cNvSpPr txBox="1"/>
          <p:nvPr/>
        </p:nvSpPr>
        <p:spPr>
          <a:xfrm>
            <a:off x="205483" y="5527497"/>
            <a:ext cx="8804953" cy="584775"/>
          </a:xfrm>
          <a:prstGeom prst="rect">
            <a:avLst/>
          </a:prstGeom>
          <a:noFill/>
        </p:spPr>
        <p:txBody>
          <a:bodyPr wrap="square" rtlCol="0">
            <a:spAutoFit/>
          </a:bodyPr>
          <a:lstStyle/>
          <a:p>
            <a:r>
              <a:rPr lang="en-US" sz="3200" b="1" dirty="0"/>
              <a:t>Which type of picture is child abuse ? And why ?</a:t>
            </a:r>
            <a:endParaRPr lang="en-US" sz="3200" b="1" dirty="0"/>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838200" y="544530"/>
            <a:ext cx="10515600" cy="5632433"/>
          </a:xfrm>
        </p:spPr>
        <p:txBody>
          <a:bodyPr>
            <a:normAutofit/>
          </a:bodyPr>
          <a:lstStyle/>
          <a:p>
            <a:r>
              <a:rPr lang="en-US" sz="3600" dirty="0"/>
              <a:t>A 33 year old pregnant women , was admitted to the hospital due to uterine bleeding with history of hemophilia and 4 month of pregnancy, her blood pressure  was 90</a:t>
            </a:r>
            <a:r>
              <a:rPr lang="ar-KW" sz="3600" dirty="0"/>
              <a:t>/</a:t>
            </a:r>
            <a:r>
              <a:rPr lang="en-US" sz="3600" dirty="0"/>
              <a:t>60 with dilation of cervical </a:t>
            </a:r>
            <a:r>
              <a:rPr lang="en-US" sz="3600" dirty="0" err="1"/>
              <a:t>os</a:t>
            </a:r>
            <a:r>
              <a:rPr lang="en-US" sz="3600" dirty="0"/>
              <a:t> . They give her multiple blood transfusion but they fail to save her life .</a:t>
            </a:r>
            <a:endParaRPr lang="en-US" sz="3600" dirty="0"/>
          </a:p>
          <a:p>
            <a:endParaRPr lang="en-US" sz="3600" dirty="0"/>
          </a:p>
          <a:p>
            <a:r>
              <a:rPr lang="en-US" sz="3600" dirty="0"/>
              <a:t>Write a death certificate </a:t>
            </a:r>
            <a:endParaRPr lang="en-US" sz="3600" dirty="0"/>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1">
            <a:extLst>
              <a:ext uri="{28A0092B-C50C-407E-A947-70E740481C1C}">
                <a14:useLocalDpi xmlns:a14="http://schemas.microsoft.com/office/drawing/2010/main" val="0"/>
              </a:ext>
            </a:extLst>
          </a:blip>
          <a:stretch>
            <a:fillRect/>
          </a:stretch>
        </p:blipFill>
        <p:spPr>
          <a:xfrm>
            <a:off x="0" y="2603682"/>
            <a:ext cx="4572000" cy="2815771"/>
          </a:xfrm>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2603682"/>
            <a:ext cx="4006921" cy="277620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78921" y="2564117"/>
            <a:ext cx="3613079" cy="2855335"/>
          </a:xfrm>
          <a:prstGeom prst="rect">
            <a:avLst/>
          </a:prstGeom>
        </p:spPr>
      </p:pic>
      <p:sp>
        <p:nvSpPr>
          <p:cNvPr id="7" name="TextBox 6"/>
          <p:cNvSpPr txBox="1"/>
          <p:nvPr/>
        </p:nvSpPr>
        <p:spPr>
          <a:xfrm>
            <a:off x="1315091" y="5419452"/>
            <a:ext cx="1664414" cy="461665"/>
          </a:xfrm>
          <a:prstGeom prst="rect">
            <a:avLst/>
          </a:prstGeom>
          <a:noFill/>
        </p:spPr>
        <p:txBody>
          <a:bodyPr wrap="square" rtlCol="0">
            <a:spAutoFit/>
          </a:bodyPr>
          <a:lstStyle/>
          <a:p>
            <a:r>
              <a:rPr lang="en-US" sz="2400" b="1" dirty="0">
                <a:solidFill>
                  <a:schemeClr val="tx2"/>
                </a:solidFill>
              </a:rPr>
              <a:t>Picture A</a:t>
            </a:r>
            <a:endParaRPr lang="en-US" sz="2400" b="1" dirty="0">
              <a:solidFill>
                <a:schemeClr val="tx2"/>
              </a:solidFill>
            </a:endParaRPr>
          </a:p>
        </p:txBody>
      </p:sp>
      <p:sp>
        <p:nvSpPr>
          <p:cNvPr id="8" name="TextBox 7"/>
          <p:cNvSpPr txBox="1"/>
          <p:nvPr/>
        </p:nvSpPr>
        <p:spPr>
          <a:xfrm>
            <a:off x="5697020" y="5419451"/>
            <a:ext cx="1674688" cy="461665"/>
          </a:xfrm>
          <a:prstGeom prst="rect">
            <a:avLst/>
          </a:prstGeom>
          <a:noFill/>
        </p:spPr>
        <p:txBody>
          <a:bodyPr wrap="square" rtlCol="0">
            <a:spAutoFit/>
          </a:bodyPr>
          <a:lstStyle/>
          <a:p>
            <a:r>
              <a:rPr lang="en-US" sz="2400" b="1" dirty="0">
                <a:solidFill>
                  <a:schemeClr val="tx2"/>
                </a:solidFill>
              </a:rPr>
              <a:t>Picture B</a:t>
            </a:r>
            <a:endParaRPr lang="en-US" sz="2400" b="1" dirty="0">
              <a:solidFill>
                <a:schemeClr val="tx2"/>
              </a:solidFill>
            </a:endParaRPr>
          </a:p>
        </p:txBody>
      </p:sp>
      <p:sp>
        <p:nvSpPr>
          <p:cNvPr id="9" name="TextBox 8"/>
          <p:cNvSpPr txBox="1"/>
          <p:nvPr/>
        </p:nvSpPr>
        <p:spPr>
          <a:xfrm>
            <a:off x="9368318" y="5419451"/>
            <a:ext cx="2034283" cy="461665"/>
          </a:xfrm>
          <a:prstGeom prst="rect">
            <a:avLst/>
          </a:prstGeom>
          <a:noFill/>
        </p:spPr>
        <p:txBody>
          <a:bodyPr wrap="square" rtlCol="0">
            <a:spAutoFit/>
          </a:bodyPr>
          <a:lstStyle/>
          <a:p>
            <a:r>
              <a:rPr lang="en-US" sz="2400" b="1" dirty="0">
                <a:solidFill>
                  <a:schemeClr val="tx2"/>
                </a:solidFill>
              </a:rPr>
              <a:t>Picture C</a:t>
            </a:r>
            <a:endParaRPr lang="en-US" sz="2400" b="1" dirty="0">
              <a:solidFill>
                <a:schemeClr val="tx2"/>
              </a:solidFill>
            </a:endParaRPr>
          </a:p>
        </p:txBody>
      </p:sp>
      <p:sp>
        <p:nvSpPr>
          <p:cNvPr id="10" name="TextBox 9"/>
          <p:cNvSpPr txBox="1"/>
          <p:nvPr/>
        </p:nvSpPr>
        <p:spPr>
          <a:xfrm>
            <a:off x="226031" y="6123398"/>
            <a:ext cx="8075488" cy="584775"/>
          </a:xfrm>
          <a:prstGeom prst="rect">
            <a:avLst/>
          </a:prstGeom>
          <a:noFill/>
        </p:spPr>
        <p:txBody>
          <a:bodyPr wrap="square" rtlCol="0">
            <a:spAutoFit/>
          </a:bodyPr>
          <a:lstStyle/>
          <a:p>
            <a:r>
              <a:rPr lang="en-US" sz="3200" b="1" dirty="0"/>
              <a:t>Q2) Name of these pictures ?</a:t>
            </a:r>
            <a:endParaRPr lang="en-US" sz="3200" b="1" dirty="0"/>
          </a:p>
        </p:txBody>
      </p:sp>
      <p:sp>
        <p:nvSpPr>
          <p:cNvPr id="11" name="TextBox 10"/>
          <p:cNvSpPr txBox="1"/>
          <p:nvPr/>
        </p:nvSpPr>
        <p:spPr>
          <a:xfrm>
            <a:off x="102742" y="184935"/>
            <a:ext cx="9585788" cy="584775"/>
          </a:xfrm>
          <a:prstGeom prst="rect">
            <a:avLst/>
          </a:prstGeom>
          <a:noFill/>
        </p:spPr>
        <p:txBody>
          <a:bodyPr wrap="square" rtlCol="0">
            <a:spAutoFit/>
          </a:bodyPr>
          <a:lstStyle/>
          <a:p>
            <a:r>
              <a:rPr lang="en-US" sz="3200" b="1" dirty="0"/>
              <a:t>Q1)) </a:t>
            </a:r>
            <a:endParaRPr lang="en-US" sz="3200" b="1"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5138" y="365125"/>
            <a:ext cx="6318661" cy="1325563"/>
          </a:xfrm>
        </p:spPr>
        <p:txBody>
          <a:bodyPr/>
          <a:lstStyle/>
          <a:p>
            <a:r>
              <a:rPr lang="en-US" dirty="0"/>
              <a:t>Bridge of contused </a:t>
            </a:r>
            <a:endParaRPr lang="en-US" dirty="0"/>
          </a:p>
        </p:txBody>
      </p:sp>
      <p:pic>
        <p:nvPicPr>
          <p:cNvPr id="4" name="Content Placeholder 12"/>
          <p:cNvPicPr>
            <a:picLocks noGrp="1" noChangeAspect="1"/>
          </p:cNvPicPr>
          <p:nvPr>
            <p:ph idx="1"/>
          </p:nvPr>
        </p:nvPicPr>
        <p:blipFill>
          <a:blip r:embed="rId1"/>
          <a:stretch>
            <a:fillRect/>
          </a:stretch>
        </p:blipFill>
        <p:spPr>
          <a:xfrm>
            <a:off x="690205" y="2147760"/>
            <a:ext cx="5206435" cy="3493311"/>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1">
            <a:extLst>
              <a:ext uri="{28A0092B-C50C-407E-A947-70E740481C1C}">
                <a14:useLocalDpi xmlns:a14="http://schemas.microsoft.com/office/drawing/2010/main" val="0"/>
              </a:ext>
            </a:extLst>
          </a:blip>
          <a:stretch>
            <a:fillRect/>
          </a:stretch>
        </p:blipFill>
        <p:spPr>
          <a:xfrm>
            <a:off x="0" y="0"/>
            <a:ext cx="5664450" cy="4839128"/>
          </a:xfrm>
        </p:spPr>
      </p:pic>
      <p:sp>
        <p:nvSpPr>
          <p:cNvPr id="5" name="TextBox 4"/>
          <p:cNvSpPr txBox="1"/>
          <p:nvPr/>
        </p:nvSpPr>
        <p:spPr>
          <a:xfrm>
            <a:off x="308224" y="5219272"/>
            <a:ext cx="10130319" cy="769441"/>
          </a:xfrm>
          <a:prstGeom prst="rect">
            <a:avLst/>
          </a:prstGeom>
          <a:noFill/>
        </p:spPr>
        <p:txBody>
          <a:bodyPr wrap="square" rtlCol="0">
            <a:spAutoFit/>
          </a:bodyPr>
          <a:lstStyle/>
          <a:p>
            <a:r>
              <a:rPr lang="en-US" sz="4400" b="1" dirty="0"/>
              <a:t>Write a Report in </a:t>
            </a:r>
            <a:r>
              <a:rPr lang="en-US" sz="4400" b="1" dirty="0">
                <a:solidFill>
                  <a:schemeClr val="tx2"/>
                </a:solidFill>
              </a:rPr>
              <a:t>ARABIC </a:t>
            </a:r>
            <a:endParaRPr lang="en-US" sz="4400" b="1" dirty="0">
              <a:solidFill>
                <a:schemeClr val="tx2"/>
              </a:solidFill>
            </a:endParaRPr>
          </a:p>
        </p:txBody>
      </p:sp>
      <p:sp>
        <p:nvSpPr>
          <p:cNvPr id="6" name="TextBox 5"/>
          <p:cNvSpPr txBox="1"/>
          <p:nvPr/>
        </p:nvSpPr>
        <p:spPr>
          <a:xfrm>
            <a:off x="6585735" y="729465"/>
            <a:ext cx="5075434" cy="646331"/>
          </a:xfrm>
          <a:prstGeom prst="rect">
            <a:avLst/>
          </a:prstGeom>
          <a:noFill/>
        </p:spPr>
        <p:txBody>
          <a:bodyPr wrap="square" rtlCol="0">
            <a:spAutoFit/>
          </a:bodyPr>
          <a:lstStyle/>
          <a:p>
            <a:r>
              <a:rPr lang="ar-KW" sz="3600" b="1" dirty="0"/>
              <a:t>تقريبا شبه هاي الصورة </a:t>
            </a:r>
            <a:endParaRPr lang="en-US" sz="3600" b="1" dirty="0"/>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1">
            <a:extLst>
              <a:ext uri="{28A0092B-C50C-407E-A947-70E740481C1C}">
                <a14:useLocalDpi xmlns:a14="http://schemas.microsoft.com/office/drawing/2010/main" val="0"/>
              </a:ext>
            </a:extLst>
          </a:blip>
          <a:stretch>
            <a:fillRect/>
          </a:stretch>
        </p:blipFill>
        <p:spPr>
          <a:xfrm>
            <a:off x="1" y="0"/>
            <a:ext cx="6534364" cy="4633645"/>
          </a:xfrm>
        </p:spPr>
      </p:pic>
      <p:sp>
        <p:nvSpPr>
          <p:cNvPr id="5" name="TextBox 4"/>
          <p:cNvSpPr txBox="1"/>
          <p:nvPr/>
        </p:nvSpPr>
        <p:spPr>
          <a:xfrm>
            <a:off x="164387" y="5075434"/>
            <a:ext cx="8065213" cy="1077218"/>
          </a:xfrm>
          <a:prstGeom prst="rect">
            <a:avLst/>
          </a:prstGeom>
          <a:noFill/>
        </p:spPr>
        <p:txBody>
          <a:bodyPr wrap="square" rtlCol="0">
            <a:spAutoFit/>
          </a:bodyPr>
          <a:lstStyle/>
          <a:p>
            <a:r>
              <a:rPr lang="ar-KW" sz="3200" b="1" dirty="0"/>
              <a:t>هذا السؤال كان اجابته </a:t>
            </a:r>
            <a:r>
              <a:rPr lang="en-US" sz="3200" b="1" dirty="0"/>
              <a:t> </a:t>
            </a:r>
            <a:endParaRPr lang="en-US" sz="3200" b="1" dirty="0"/>
          </a:p>
          <a:p>
            <a:r>
              <a:rPr lang="en-US" sz="3200" b="1" dirty="0"/>
              <a:t>VIPERIDAE , CAUSING VASCULITIS </a:t>
            </a:r>
            <a:endParaRPr lang="en-US" sz="3200" b="1" dirty="0"/>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1"/>
          <a:stretch>
            <a:fillRect/>
          </a:stretch>
        </p:blipFill>
        <p:spPr>
          <a:xfrm>
            <a:off x="145774" y="1118704"/>
            <a:ext cx="4912924" cy="4064000"/>
          </a:xfrm>
          <a:prstGeom prst="rect">
            <a:avLst/>
          </a:prstGeom>
        </p:spPr>
      </p:pic>
      <p:sp>
        <p:nvSpPr>
          <p:cNvPr id="5" name="TextBox 4"/>
          <p:cNvSpPr txBox="1"/>
          <p:nvPr/>
        </p:nvSpPr>
        <p:spPr>
          <a:xfrm>
            <a:off x="5235353" y="1312860"/>
            <a:ext cx="8075488" cy="2554545"/>
          </a:xfrm>
          <a:prstGeom prst="rect">
            <a:avLst/>
          </a:prstGeom>
          <a:noFill/>
        </p:spPr>
        <p:txBody>
          <a:bodyPr wrap="square" rtlCol="0">
            <a:spAutoFit/>
          </a:bodyPr>
          <a:lstStyle/>
          <a:p>
            <a:r>
              <a:rPr lang="en-US" sz="3200" b="1" dirty="0"/>
              <a:t>What is the type of this wound?</a:t>
            </a:r>
            <a:endParaRPr lang="en-US" sz="3200" b="1" dirty="0"/>
          </a:p>
          <a:p>
            <a:r>
              <a:rPr lang="en-US" sz="3200" b="1" dirty="0"/>
              <a:t>a- Fabricated wound</a:t>
            </a:r>
            <a:endParaRPr lang="en-US" sz="3200" b="1" dirty="0"/>
          </a:p>
          <a:p>
            <a:r>
              <a:rPr lang="en-US" sz="3200" b="1" dirty="0">
                <a:solidFill>
                  <a:srgbClr val="FF0000"/>
                </a:solidFill>
              </a:rPr>
              <a:t>b- Defensive wound</a:t>
            </a:r>
            <a:endParaRPr lang="en-US" sz="3200" b="1" dirty="0">
              <a:solidFill>
                <a:srgbClr val="FF0000"/>
              </a:solidFill>
            </a:endParaRPr>
          </a:p>
          <a:p>
            <a:r>
              <a:rPr lang="en-US" sz="3200" b="1" dirty="0"/>
              <a:t>c- Self-inflicted wound</a:t>
            </a:r>
            <a:endParaRPr lang="en-US" sz="3200" b="1" dirty="0"/>
          </a:p>
          <a:p>
            <a:r>
              <a:rPr lang="en-US" sz="3200" b="1" dirty="0"/>
              <a:t>d- Firearm wound</a:t>
            </a:r>
            <a:endParaRPr lang="en-US" sz="3200" b="1" dirty="0"/>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07910" y="1538147"/>
            <a:ext cx="9964890" cy="3046988"/>
          </a:xfrm>
          <a:prstGeom prst="rect">
            <a:avLst/>
          </a:prstGeom>
          <a:noFill/>
        </p:spPr>
        <p:txBody>
          <a:bodyPr wrap="square" rtlCol="0">
            <a:spAutoFit/>
          </a:bodyPr>
          <a:lstStyle/>
          <a:p>
            <a:r>
              <a:rPr lang="en-US" sz="3200" b="1" dirty="0"/>
              <a:t>Hypothermia can occur in which of the following?</a:t>
            </a:r>
            <a:endParaRPr lang="en-US" sz="3200" b="1" dirty="0"/>
          </a:p>
          <a:p>
            <a:r>
              <a:rPr lang="en-US" sz="3200" b="1" dirty="0"/>
              <a:t>a- Aspirin</a:t>
            </a:r>
            <a:endParaRPr lang="en-US" sz="3200" b="1" dirty="0"/>
          </a:p>
          <a:p>
            <a:r>
              <a:rPr lang="en-US" sz="3200" b="1" dirty="0">
                <a:solidFill>
                  <a:srgbClr val="FF0000"/>
                </a:solidFill>
              </a:rPr>
              <a:t>b- Ethanol</a:t>
            </a:r>
            <a:endParaRPr lang="en-US" sz="3200" b="1" dirty="0">
              <a:solidFill>
                <a:srgbClr val="FF0000"/>
              </a:solidFill>
            </a:endParaRPr>
          </a:p>
          <a:p>
            <a:r>
              <a:rPr lang="en-US" sz="3200" b="1" dirty="0"/>
              <a:t>c- Atropine</a:t>
            </a:r>
            <a:endParaRPr lang="en-US" sz="3200" b="1" dirty="0"/>
          </a:p>
          <a:p>
            <a:r>
              <a:rPr lang="en-US" sz="3200" b="1" dirty="0"/>
              <a:t>d- Amphetamine</a:t>
            </a:r>
            <a:endParaRPr lang="en-US" sz="3200" b="1" dirty="0"/>
          </a:p>
          <a:p>
            <a:r>
              <a:rPr lang="en-US" sz="3200" b="1" dirty="0"/>
              <a:t>e- cocaine</a:t>
            </a:r>
            <a:endParaRPr lang="en-US" sz="3200" b="1" dirty="0"/>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07910" y="1538147"/>
            <a:ext cx="9964890" cy="4031873"/>
          </a:xfrm>
          <a:prstGeom prst="rect">
            <a:avLst/>
          </a:prstGeom>
          <a:noFill/>
        </p:spPr>
        <p:txBody>
          <a:bodyPr wrap="square" rtlCol="0">
            <a:spAutoFit/>
          </a:bodyPr>
          <a:lstStyle/>
          <a:p>
            <a:r>
              <a:rPr lang="en-US" sz="3200" b="1" dirty="0"/>
              <a:t>A comatose person came to the hospital due to swallow too much amount of a non-tablet substance, which method of GI decontamination is preferred?</a:t>
            </a:r>
            <a:endParaRPr lang="en-US" sz="3200" b="1" dirty="0"/>
          </a:p>
          <a:p>
            <a:r>
              <a:rPr lang="en-US" sz="3200" b="1" dirty="0"/>
              <a:t>a- Emesis only</a:t>
            </a:r>
            <a:endParaRPr lang="en-US" sz="3200" b="1" dirty="0"/>
          </a:p>
          <a:p>
            <a:r>
              <a:rPr lang="en-US" sz="3200" b="1" dirty="0"/>
              <a:t>b-</a:t>
            </a:r>
            <a:r>
              <a:rPr lang="en-US" sz="3200" b="1" dirty="0">
                <a:solidFill>
                  <a:srgbClr val="FF0000"/>
                </a:solidFill>
              </a:rPr>
              <a:t> </a:t>
            </a:r>
            <a:r>
              <a:rPr lang="en-US" sz="3200" b="1" dirty="0"/>
              <a:t>Emesis and gastric lavage</a:t>
            </a:r>
            <a:endParaRPr lang="en-US" sz="3200" b="1" dirty="0"/>
          </a:p>
          <a:p>
            <a:r>
              <a:rPr lang="en-US" sz="3200" b="1" dirty="0"/>
              <a:t>c- Emesis, gastric lavage, and activated charcoal</a:t>
            </a:r>
            <a:endParaRPr lang="en-US" sz="3200" b="1" dirty="0"/>
          </a:p>
          <a:p>
            <a:r>
              <a:rPr lang="en-US" sz="3200" b="1" dirty="0"/>
              <a:t>d- Activated charcoal only</a:t>
            </a:r>
            <a:endParaRPr lang="en-US" sz="3200" b="1" dirty="0"/>
          </a:p>
          <a:p>
            <a:r>
              <a:rPr lang="en-US" sz="3200" b="1" dirty="0"/>
              <a:t>e- All the answers are false</a:t>
            </a:r>
            <a:endParaRPr lang="en-US" sz="3200" b="1" dirty="0"/>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257726" y="1300422"/>
            <a:ext cx="3986626" cy="3392764"/>
          </a:xfrm>
          <a:prstGeom prst="rect">
            <a:avLst/>
          </a:prstGeom>
        </p:spPr>
      </p:pic>
      <p:sp>
        <p:nvSpPr>
          <p:cNvPr id="5" name="TextBox 4"/>
          <p:cNvSpPr txBox="1"/>
          <p:nvPr/>
        </p:nvSpPr>
        <p:spPr>
          <a:xfrm>
            <a:off x="4548811" y="1118469"/>
            <a:ext cx="7385463" cy="4031873"/>
          </a:xfrm>
          <a:prstGeom prst="rect">
            <a:avLst/>
          </a:prstGeom>
          <a:noFill/>
        </p:spPr>
        <p:txBody>
          <a:bodyPr wrap="square" rtlCol="0">
            <a:spAutoFit/>
          </a:bodyPr>
          <a:lstStyle/>
          <a:p>
            <a:r>
              <a:rPr lang="en-US" sz="3200" b="1" dirty="0"/>
              <a:t>A patient came to the hospital with yellowish discoloration of the sclera after he swallowed 10g of paracetamol, what is the time interval of the patient stage? </a:t>
            </a:r>
            <a:endParaRPr lang="en-US" sz="3200" b="1" dirty="0"/>
          </a:p>
          <a:p>
            <a:r>
              <a:rPr lang="en-US" sz="3200" b="1" dirty="0"/>
              <a:t>a- 0.5 to 24h</a:t>
            </a:r>
            <a:endParaRPr lang="en-US" sz="3200" b="1" dirty="0"/>
          </a:p>
          <a:p>
            <a:r>
              <a:rPr lang="en-US" sz="3200" b="1" dirty="0">
                <a:solidFill>
                  <a:srgbClr val="FF0000"/>
                </a:solidFill>
              </a:rPr>
              <a:t>b- 24 to 48h</a:t>
            </a:r>
            <a:endParaRPr lang="en-US" sz="3200" b="1" dirty="0">
              <a:solidFill>
                <a:srgbClr val="FF0000"/>
              </a:solidFill>
            </a:endParaRPr>
          </a:p>
          <a:p>
            <a:r>
              <a:rPr lang="en-US" sz="3200" b="1" dirty="0"/>
              <a:t>c- 72 to 96h</a:t>
            </a:r>
            <a:endParaRPr lang="en-US" sz="3200" b="1" dirty="0"/>
          </a:p>
          <a:p>
            <a:r>
              <a:rPr lang="en-US" sz="3200" b="1" dirty="0"/>
              <a:t>d- 4 days to 2 weeks</a:t>
            </a:r>
            <a:endParaRPr lang="en-US" sz="3200" b="1" dirty="0"/>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007910" y="1538147"/>
            <a:ext cx="9964890" cy="3046988"/>
          </a:xfrm>
          <a:prstGeom prst="rect">
            <a:avLst/>
          </a:prstGeom>
          <a:noFill/>
        </p:spPr>
        <p:txBody>
          <a:bodyPr wrap="square" rtlCol="0">
            <a:spAutoFit/>
          </a:bodyPr>
          <a:lstStyle/>
          <a:p>
            <a:r>
              <a:rPr lang="en-US" sz="3200" b="1" dirty="0"/>
              <a:t>Antidote to scorpion sting is given to?</a:t>
            </a:r>
            <a:endParaRPr lang="en-US" sz="3200" b="1" dirty="0"/>
          </a:p>
          <a:p>
            <a:r>
              <a:rPr lang="en-US" sz="3200" b="1" dirty="0"/>
              <a:t>a- Anyone came to hospital after the sting</a:t>
            </a:r>
            <a:endParaRPr lang="en-US" sz="3200" b="1" dirty="0"/>
          </a:p>
          <a:p>
            <a:r>
              <a:rPr lang="en-US" sz="3200" b="1" dirty="0">
                <a:solidFill>
                  <a:srgbClr val="FF0000"/>
                </a:solidFill>
              </a:rPr>
              <a:t>b- Clinical  overt cases </a:t>
            </a:r>
            <a:endParaRPr lang="en-US" sz="3200" b="1" dirty="0">
              <a:solidFill>
                <a:srgbClr val="FF0000"/>
              </a:solidFill>
            </a:endParaRPr>
          </a:p>
          <a:p>
            <a:r>
              <a:rPr lang="en-US" sz="3200" b="1" dirty="0"/>
              <a:t>c- Female only</a:t>
            </a:r>
            <a:endParaRPr lang="en-US" sz="3200" b="1" dirty="0"/>
          </a:p>
          <a:p>
            <a:r>
              <a:rPr lang="en-US" sz="3200" b="1" dirty="0"/>
              <a:t>d- Child only</a:t>
            </a:r>
            <a:endParaRPr lang="en-US" sz="3200" b="1" dirty="0"/>
          </a:p>
          <a:p>
            <a:r>
              <a:rPr lang="en-US" sz="3200" b="1" dirty="0"/>
              <a:t>e- Not given at all</a:t>
            </a:r>
            <a:endParaRPr lang="en-US" sz="3200" b="1" dirty="0"/>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887506"/>
            <a:ext cx="12192000" cy="1631216"/>
          </a:xfrm>
          <a:prstGeom prst="rect">
            <a:avLst/>
          </a:prstGeom>
          <a:solidFill>
            <a:schemeClr val="accent3"/>
          </a:solidFill>
        </p:spPr>
        <p:txBody>
          <a:bodyPr wrap="square" rtlCol="0">
            <a:spAutoFit/>
          </a:bodyPr>
          <a:lstStyle/>
          <a:p>
            <a:pPr algn="ctr"/>
            <a:r>
              <a:rPr lang="en-US" sz="4800" b="1" dirty="0">
                <a:solidFill>
                  <a:schemeClr val="bg1"/>
                </a:solidFill>
                <a:latin typeface="Arial" panose="020B0604020202020204" pitchFamily="34" charset="0"/>
                <a:cs typeface="Arial" panose="020B0604020202020204" pitchFamily="34" charset="0"/>
              </a:rPr>
              <a:t>Serotonin forensic &amp; toxicology exams </a:t>
            </a:r>
            <a:endParaRPr lang="en-US" sz="4800" b="1" dirty="0">
              <a:solidFill>
                <a:schemeClr val="bg1"/>
              </a:solidFill>
              <a:latin typeface="Arial" panose="020B0604020202020204" pitchFamily="34" charset="0"/>
              <a:cs typeface="Arial" panose="020B0604020202020204" pitchFamily="34" charset="0"/>
            </a:endParaRPr>
          </a:p>
          <a:p>
            <a:pPr algn="ctr"/>
            <a:r>
              <a:rPr lang="en-US" sz="4800" b="1" dirty="0">
                <a:solidFill>
                  <a:schemeClr val="bg1"/>
                </a:solidFill>
                <a:latin typeface="Arial" panose="020B0604020202020204" pitchFamily="34" charset="0"/>
                <a:cs typeface="Arial" panose="020B0604020202020204" pitchFamily="34" charset="0"/>
              </a:rPr>
              <a:t>6 exams </a:t>
            </a:r>
            <a:endParaRPr lang="en-US" sz="4800" b="1" dirty="0">
              <a:solidFill>
                <a:schemeClr val="bg1"/>
              </a:solidFill>
              <a:latin typeface="Arial" panose="020B0604020202020204" pitchFamily="34" charset="0"/>
              <a:cs typeface="Arial" panose="020B0604020202020204" pitchFamily="34" charset="0"/>
            </a:endParaRPr>
          </a:p>
        </p:txBody>
      </p:sp>
      <p:sp>
        <p:nvSpPr>
          <p:cNvPr id="4" name="Rectangle 3"/>
          <p:cNvSpPr/>
          <p:nvPr/>
        </p:nvSpPr>
        <p:spPr>
          <a:xfrm>
            <a:off x="0" y="3228396"/>
            <a:ext cx="12192000" cy="2989629"/>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lumMod val="95000"/>
                  </a:schemeClr>
                </a:solidFill>
                <a:latin typeface="Gill Sans MT" panose="020B0502020104020203" pitchFamily="34" charset="0"/>
                <a:cs typeface="Gill Sans MT" panose="020B0502020104020203" pitchFamily="34" charset="0"/>
                <a:sym typeface="+mn-ea"/>
              </a:rPr>
              <a:t>Group A serotonin</a:t>
            </a:r>
            <a:endParaRPr lang="en-US" sz="4000" b="1" dirty="0">
              <a:solidFill>
                <a:schemeClr val="bg1">
                  <a:lumMod val="95000"/>
                </a:schemeClr>
              </a:solidFill>
              <a:latin typeface="Gill Sans MT" panose="020B0502020104020203" pitchFamily="34" charset="0"/>
              <a:cs typeface="Gill Sans MT" panose="020B0502020104020203" pitchFamily="34" charset="0"/>
              <a:sym typeface="+mn-ea"/>
            </a:endParaRPr>
          </a:p>
          <a:p>
            <a:pPr algn="ctr"/>
            <a:r>
              <a:rPr lang="en-US" sz="4000" b="1" dirty="0">
                <a:solidFill>
                  <a:schemeClr val="bg1">
                    <a:lumMod val="95000"/>
                  </a:schemeClr>
                </a:solidFill>
                <a:latin typeface="Gill Sans MT" panose="020B0502020104020203" pitchFamily="34" charset="0"/>
                <a:cs typeface="Gill Sans MT" panose="020B0502020104020203" pitchFamily="34" charset="0"/>
                <a:sym typeface="+mn-ea"/>
              </a:rPr>
              <a:t> </a:t>
            </a:r>
            <a:endParaRPr lang="en-US" sz="4000" b="1" dirty="0">
              <a:solidFill>
                <a:schemeClr val="bg1">
                  <a:lumMod val="95000"/>
                </a:schemeClr>
              </a:solidFill>
              <a:latin typeface="Gill Sans MT" panose="020B0502020104020203" pitchFamily="34" charset="0"/>
              <a:cs typeface="Gill Sans MT" panose="020B0502020104020203" pitchFamily="34" charset="0"/>
            </a:endParaRPr>
          </a:p>
          <a:p>
            <a:pPr algn="ctr"/>
            <a:r>
              <a:rPr lang="en-US" sz="4000" dirty="0">
                <a:solidFill>
                  <a:schemeClr val="bg1">
                    <a:lumMod val="95000"/>
                  </a:schemeClr>
                </a:solidFill>
                <a:latin typeface="Gill Sans MT" panose="020B0502020104020203" pitchFamily="34" charset="0"/>
                <a:cs typeface="Gill Sans MT" panose="020B0502020104020203" pitchFamily="34" charset="0"/>
                <a:sym typeface="+mn-ea"/>
              </a:rPr>
              <a:t>Done by : </a:t>
            </a:r>
            <a:r>
              <a:rPr lang="en-US" sz="4000" dirty="0">
                <a:sym typeface="+mn-ea"/>
              </a:rPr>
              <a:t>Hashem Al-Tarawneh And Noor Al_Huda Al_Karaki</a:t>
            </a:r>
            <a:endParaRPr lang="en-US" sz="4000" dirty="0">
              <a:latin typeface="Gill Sans MT" panose="020B0502020104020203" pitchFamily="34" charset="0"/>
              <a:cs typeface="Gill Sans MT" panose="020B0502020104020203" pitchFamily="34" charset="0"/>
            </a:endParaRP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524000" y="0"/>
            <a:ext cx="4114800" cy="1143000"/>
          </a:xfrm>
        </p:spPr>
        <p:txBody>
          <a:bodyPr/>
          <a:lstStyle/>
          <a:p>
            <a:r>
              <a:rPr lang="en-US" dirty="0"/>
              <a:t>Station One : </a:t>
            </a:r>
            <a:endParaRPr lang="ar-JO" dirty="0"/>
          </a:p>
        </p:txBody>
      </p:sp>
      <p:sp>
        <p:nvSpPr>
          <p:cNvPr id="3" name="عنصر نائب للمحتوى 2"/>
          <p:cNvSpPr>
            <a:spLocks noGrp="1"/>
          </p:cNvSpPr>
          <p:nvPr>
            <p:ph idx="1"/>
          </p:nvPr>
        </p:nvSpPr>
        <p:spPr>
          <a:xfrm>
            <a:off x="186055" y="975360"/>
            <a:ext cx="11838940" cy="5782310"/>
          </a:xfrm>
        </p:spPr>
        <p:txBody>
          <a:bodyPr>
            <a:normAutofit/>
          </a:bodyPr>
          <a:lstStyle/>
          <a:p>
            <a:pPr marL="0" indent="0" algn="l">
              <a:buNone/>
            </a:pPr>
            <a:r>
              <a:rPr lang="en-US" sz="3500" b="1" dirty="0">
                <a:solidFill>
                  <a:srgbClr val="FF0000"/>
                </a:solidFill>
              </a:rPr>
              <a:t>1-Write Death Certificate For, IN ARABIC : </a:t>
            </a:r>
            <a:endParaRPr lang="en-US" sz="3500" b="1" dirty="0">
              <a:solidFill>
                <a:srgbClr val="FF0000"/>
              </a:solidFill>
            </a:endParaRPr>
          </a:p>
          <a:p>
            <a:pPr marL="0" indent="0" algn="l">
              <a:buNone/>
            </a:pPr>
            <a:r>
              <a:rPr lang="en-US" sz="3500" b="1" dirty="0">
                <a:solidFill>
                  <a:srgbClr val="FF0000"/>
                </a:solidFill>
              </a:rPr>
              <a:t>5 month age female neonate  was presented with cyanosis and abrasions , bruises around her mouth and the interior surface of lips and buccal mucosa and frenulum rupture :</a:t>
            </a:r>
            <a:endParaRPr lang="en-US" sz="3500" b="1" dirty="0">
              <a:solidFill>
                <a:srgbClr val="FF0000"/>
              </a:solidFill>
            </a:endParaRPr>
          </a:p>
          <a:p>
            <a:pPr marL="0" indent="0" algn="r">
              <a:buNone/>
            </a:pPr>
            <a:r>
              <a:rPr lang="ar-JO" sz="3500" dirty="0"/>
              <a:t>-لا تُكتب شهادة الوفاة و يجب عرض الحالة على قسم الطب الشرعي لاشتباه حدوث سوء معاملة للطفلة نظرا لوجود كدمات و سحجات حول و داخل الفم و قطع في نسيج </a:t>
            </a:r>
            <a:r>
              <a:rPr lang="en-US" sz="3500" dirty="0"/>
              <a:t>Frenulum </a:t>
            </a:r>
            <a:br>
              <a:rPr lang="en-US" sz="3500" dirty="0"/>
            </a:br>
            <a:r>
              <a:rPr lang="en-US" sz="3500" dirty="0"/>
              <a:t>Which Is a pathognomonic /sure sign of Child Abuse / unexplained soft tissue injury  </a:t>
            </a:r>
            <a:r>
              <a:rPr lang="ar-JO" sz="3500" dirty="0"/>
              <a:t> </a:t>
            </a:r>
            <a:r>
              <a:rPr lang="en-US" sz="3500" dirty="0"/>
              <a:t>   </a:t>
            </a:r>
            <a:endParaRPr lang="ar-JO" sz="3500" dirty="0"/>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25120" y="0"/>
            <a:ext cx="10515600" cy="1325563"/>
          </a:xfrm>
        </p:spPr>
        <p:txBody>
          <a:bodyPr/>
          <a:lstStyle/>
          <a:p>
            <a:r>
              <a:rPr lang="en-US" b="1" dirty="0">
                <a:solidFill>
                  <a:srgbClr val="FF0000"/>
                </a:solidFill>
              </a:rPr>
              <a:t>2-Mention NAC mechanisms :</a:t>
            </a:r>
            <a:endParaRPr lang="ar-JO" b="1" dirty="0">
              <a:solidFill>
                <a:srgbClr val="FF0000"/>
              </a:solidFill>
            </a:endParaRPr>
          </a:p>
        </p:txBody>
      </p:sp>
      <p:sp>
        <p:nvSpPr>
          <p:cNvPr id="3" name="عنصر نائب للمحتوى 2"/>
          <p:cNvSpPr>
            <a:spLocks noGrp="1"/>
          </p:cNvSpPr>
          <p:nvPr>
            <p:ph idx="1"/>
          </p:nvPr>
        </p:nvSpPr>
        <p:spPr>
          <a:xfrm>
            <a:off x="325120" y="890270"/>
            <a:ext cx="10515600" cy="4351338"/>
          </a:xfrm>
        </p:spPr>
        <p:txBody>
          <a:bodyPr/>
          <a:lstStyle/>
          <a:p>
            <a:pPr marL="0" indent="0" algn="l">
              <a:buNone/>
            </a:pPr>
            <a:r>
              <a:rPr lang="en-US" sz="3200" dirty="0"/>
              <a:t>1-It increases the synthesis of glutathione. </a:t>
            </a:r>
            <a:endParaRPr lang="en-US" sz="3200" dirty="0"/>
          </a:p>
          <a:p>
            <a:pPr marL="0" indent="0" algn="l">
              <a:buNone/>
            </a:pPr>
            <a:r>
              <a:rPr lang="en-US" sz="3200" dirty="0"/>
              <a:t>2-  Increases other route of metabolism of acetaminophen and reducing the amount of NAPQI formed. Create other way to eliminate NAPQI as urine and sweat                                                     3- Glutathione substitute: The sulfur group of NAC can also bind and detoxify NAPQI</a:t>
            </a:r>
            <a:endParaRPr lang="en-US" sz="3200" dirty="0"/>
          </a:p>
          <a:p>
            <a:pPr marL="0" indent="0" algn="l">
              <a:buNone/>
            </a:pPr>
            <a:endParaRPr lang="ar-JO" sz="3200" dirty="0"/>
          </a:p>
        </p:txBody>
      </p:sp>
      <p:sp>
        <p:nvSpPr>
          <p:cNvPr id="4" name="مربع نص 3"/>
          <p:cNvSpPr txBox="1"/>
          <p:nvPr/>
        </p:nvSpPr>
        <p:spPr>
          <a:xfrm>
            <a:off x="325120" y="3996690"/>
            <a:ext cx="8229600" cy="2861310"/>
          </a:xfrm>
          <a:prstGeom prst="rect">
            <a:avLst/>
          </a:prstGeom>
          <a:noFill/>
        </p:spPr>
        <p:txBody>
          <a:bodyPr wrap="square" rtlCol="1">
            <a:spAutoFit/>
          </a:bodyPr>
          <a:lstStyle/>
          <a:p>
            <a:pPr algn="l"/>
            <a:r>
              <a:rPr lang="en-US" sz="3000" dirty="0"/>
              <a:t>Station TWO : </a:t>
            </a:r>
            <a:endParaRPr lang="en-US" sz="3000" dirty="0"/>
          </a:p>
          <a:p>
            <a:pPr algn="l"/>
            <a:r>
              <a:rPr lang="en-US" sz="3000" b="1" dirty="0">
                <a:solidFill>
                  <a:srgbClr val="FF0000"/>
                </a:solidFill>
              </a:rPr>
              <a:t>1- Mention 4 Differential Diagnosis of CO Toxicity :</a:t>
            </a:r>
            <a:endParaRPr lang="en-US" sz="3000" b="1" dirty="0">
              <a:solidFill>
                <a:srgbClr val="FF0000"/>
              </a:solidFill>
            </a:endParaRPr>
          </a:p>
          <a:p>
            <a:pPr algn="l"/>
            <a:r>
              <a:rPr lang="en-US" sz="3000" dirty="0"/>
              <a:t>1-Influenza</a:t>
            </a:r>
            <a:endParaRPr lang="en-US" sz="3000" dirty="0"/>
          </a:p>
          <a:p>
            <a:pPr algn="l"/>
            <a:r>
              <a:rPr lang="en-US" sz="3000" dirty="0"/>
              <a:t>2Foor Poisoning </a:t>
            </a:r>
            <a:endParaRPr lang="en-US" sz="3000" dirty="0"/>
          </a:p>
          <a:p>
            <a:pPr algn="l"/>
            <a:r>
              <a:rPr lang="en-US" sz="3000" dirty="0"/>
              <a:t>3-MI </a:t>
            </a:r>
            <a:endParaRPr lang="en-US" sz="3000" dirty="0"/>
          </a:p>
          <a:p>
            <a:pPr algn="l"/>
            <a:r>
              <a:rPr lang="en-US" sz="3000" dirty="0"/>
              <a:t>4-Gastroenteritis  </a:t>
            </a:r>
            <a:endParaRPr lang="ar-JO" sz="30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Write</a:t>
            </a:r>
            <a:r>
              <a:rPr lang="ar-JO" dirty="0"/>
              <a:t> </a:t>
            </a:r>
            <a:r>
              <a:rPr lang="en-US" dirty="0"/>
              <a:t>a wound report in </a:t>
            </a:r>
            <a:r>
              <a:rPr lang="en-US" dirty="0" err="1"/>
              <a:t>arabic</a:t>
            </a:r>
            <a:endParaRPr lang="en-US" dirty="0"/>
          </a:p>
        </p:txBody>
      </p:sp>
      <p:pic>
        <p:nvPicPr>
          <p:cNvPr id="4" name="Content Placeholder 3"/>
          <p:cNvPicPr>
            <a:picLocks noGrp="1" noChangeAspect="1"/>
          </p:cNvPicPr>
          <p:nvPr>
            <p:ph idx="1"/>
          </p:nvPr>
        </p:nvPicPr>
        <p:blipFill>
          <a:blip r:embed="rId1"/>
          <a:stretch>
            <a:fillRect/>
          </a:stretch>
        </p:blipFill>
        <p:spPr>
          <a:xfrm>
            <a:off x="672640" y="1968129"/>
            <a:ext cx="6239094" cy="4351338"/>
          </a:xfrm>
          <a:prstGeom prst="rect">
            <a:avLst/>
          </a:prstGeom>
        </p:spPr>
      </p:pic>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r>
              <a:rPr lang="en-US" b="1" dirty="0">
                <a:solidFill>
                  <a:srgbClr val="FF0000"/>
                </a:solidFill>
              </a:rPr>
              <a:t>2-Write a Primary Report For this Wound : </a:t>
            </a:r>
            <a:endParaRPr lang="ar-JO" b="1" dirty="0">
              <a:solidFill>
                <a:srgbClr val="FF0000"/>
              </a:solidFill>
            </a:endParaRPr>
          </a:p>
        </p:txBody>
      </p:sp>
      <p:sp>
        <p:nvSpPr>
          <p:cNvPr id="3" name="عنصر نائب للمحتوى 2"/>
          <p:cNvSpPr>
            <a:spLocks noGrp="1"/>
          </p:cNvSpPr>
          <p:nvPr>
            <p:ph idx="1"/>
          </p:nvPr>
        </p:nvSpPr>
        <p:spPr>
          <a:xfrm>
            <a:off x="5069205" y="1600200"/>
            <a:ext cx="6605270" cy="4526280"/>
          </a:xfrm>
        </p:spPr>
        <p:txBody>
          <a:bodyPr>
            <a:normAutofit/>
          </a:bodyPr>
          <a:lstStyle/>
          <a:p>
            <a:pPr marL="0" indent="0" algn="r">
              <a:buNone/>
            </a:pPr>
            <a:r>
              <a:rPr lang="ar-JO" dirty="0"/>
              <a:t>نوع الجرح : قطعي متهتم , كان على الصدر, عدد واحد , نحتاج الى مسطرة لقياس بعد كل ضلع ( غير منتظم )</a:t>
            </a:r>
            <a:endParaRPr lang="ar-JO" dirty="0"/>
          </a:p>
          <a:p>
            <a:pPr marL="0" indent="0" algn="r">
              <a:buNone/>
            </a:pPr>
            <a:r>
              <a:rPr lang="ar-JO" dirty="0"/>
              <a:t>اداة صلبة راضة لها طرف حاد </a:t>
            </a:r>
            <a:endParaRPr lang="ar-JO" dirty="0"/>
          </a:p>
          <a:p>
            <a:pPr marL="0" indent="0" algn="r">
              <a:buNone/>
            </a:pPr>
            <a:r>
              <a:rPr lang="ar-JO" dirty="0"/>
              <a:t>قد يكون هناك كسور في الضلوع , تهتك في الانسجة و نزيف . </a:t>
            </a:r>
            <a:endParaRPr lang="ar-JO" dirty="0"/>
          </a:p>
          <a:p>
            <a:pPr marL="0" indent="0" algn="r">
              <a:buNone/>
            </a:pPr>
            <a:r>
              <a:rPr lang="ar-JO" dirty="0"/>
              <a:t>يلزمنا جراحة استكشافية و صورة اشعة عادية .</a:t>
            </a:r>
            <a:endParaRPr lang="ar-JO" dirty="0"/>
          </a:p>
          <a:p>
            <a:pPr marL="0" indent="0" algn="r">
              <a:buNone/>
            </a:pPr>
            <a:r>
              <a:rPr lang="ar-JO" dirty="0"/>
              <a:t>مضاد حيوي ,  كمادات ,مطعوم كزاز </a:t>
            </a:r>
            <a:endParaRPr lang="ar-JO" dirty="0"/>
          </a:p>
          <a:p>
            <a:pPr marL="0" indent="0" algn="r">
              <a:buNone/>
            </a:pPr>
            <a:r>
              <a:rPr lang="ar-JO" dirty="0"/>
              <a:t>اقل من 20 يوم ما لم يترك مضاعفات </a:t>
            </a:r>
            <a:endParaRPr lang="ar-JO" dirty="0"/>
          </a:p>
        </p:txBody>
      </p:sp>
      <p:pic>
        <p:nvPicPr>
          <p:cNvPr id="717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39445" y="1471295"/>
            <a:ext cx="3281680" cy="2458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مربع نص 3"/>
          <p:cNvSpPr txBox="1"/>
          <p:nvPr/>
        </p:nvSpPr>
        <p:spPr>
          <a:xfrm>
            <a:off x="908685" y="4022090"/>
            <a:ext cx="2743200" cy="645160"/>
          </a:xfrm>
          <a:prstGeom prst="rect">
            <a:avLst/>
          </a:prstGeom>
          <a:noFill/>
        </p:spPr>
        <p:txBody>
          <a:bodyPr wrap="square" rtlCol="1">
            <a:spAutoFit/>
          </a:bodyPr>
          <a:lstStyle/>
          <a:p>
            <a:r>
              <a:rPr lang="ar-JO" b="1" dirty="0"/>
              <a:t>مش نفس الجرح  , موقعه كان على الصدر , و لكن نفس الشكل </a:t>
            </a:r>
            <a:endParaRPr lang="ar-JO" b="1" dirty="0"/>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55600" y="0"/>
            <a:ext cx="10515600" cy="1325563"/>
          </a:xfrm>
        </p:spPr>
        <p:txBody>
          <a:bodyPr>
            <a:normAutofit/>
          </a:bodyPr>
          <a:lstStyle/>
          <a:p>
            <a:pPr algn="l"/>
            <a:r>
              <a:rPr lang="en-US" dirty="0">
                <a:solidFill>
                  <a:srgbClr val="FF0000"/>
                </a:solidFill>
              </a:rPr>
              <a:t>Station THREE: </a:t>
            </a:r>
            <a:br>
              <a:rPr lang="en-US" dirty="0">
                <a:solidFill>
                  <a:srgbClr val="FF0000"/>
                </a:solidFill>
              </a:rPr>
            </a:br>
            <a:r>
              <a:rPr lang="en-US" dirty="0">
                <a:solidFill>
                  <a:srgbClr val="FF0000"/>
                </a:solidFill>
              </a:rPr>
              <a:t>Who Is Older And WHY ?!</a:t>
            </a:r>
            <a:endParaRPr lang="ar-JO" dirty="0">
              <a:solidFill>
                <a:srgbClr val="FF0000"/>
              </a:solidFill>
            </a:endParaRPr>
          </a:p>
        </p:txBody>
      </p:sp>
      <p:pic>
        <p:nvPicPr>
          <p:cNvPr id="307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120515" y="1507490"/>
            <a:ext cx="421005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240" y="1507490"/>
            <a:ext cx="28956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مربع نص 3"/>
          <p:cNvSpPr txBox="1"/>
          <p:nvPr/>
        </p:nvSpPr>
        <p:spPr>
          <a:xfrm>
            <a:off x="1737815" y="5638800"/>
            <a:ext cx="1371600" cy="368300"/>
          </a:xfrm>
          <a:prstGeom prst="rect">
            <a:avLst/>
          </a:prstGeom>
          <a:noFill/>
        </p:spPr>
        <p:txBody>
          <a:bodyPr wrap="square" rtlCol="1">
            <a:spAutoFit/>
          </a:bodyPr>
          <a:lstStyle/>
          <a:p>
            <a:pPr algn="l"/>
            <a:r>
              <a:rPr lang="en-US" dirty="0"/>
              <a:t>A</a:t>
            </a:r>
            <a:endParaRPr lang="ar-JO" dirty="0"/>
          </a:p>
        </p:txBody>
      </p:sp>
      <p:sp>
        <p:nvSpPr>
          <p:cNvPr id="5" name="مربع نص 4"/>
          <p:cNvSpPr txBox="1"/>
          <p:nvPr/>
        </p:nvSpPr>
        <p:spPr>
          <a:xfrm>
            <a:off x="7740555" y="1243378"/>
            <a:ext cx="1600200" cy="368300"/>
          </a:xfrm>
          <a:prstGeom prst="rect">
            <a:avLst/>
          </a:prstGeom>
          <a:noFill/>
        </p:spPr>
        <p:txBody>
          <a:bodyPr wrap="square" rtlCol="1">
            <a:spAutoFit/>
          </a:bodyPr>
          <a:lstStyle/>
          <a:p>
            <a:pPr algn="l"/>
            <a:r>
              <a:rPr lang="en-US" dirty="0"/>
              <a:t>B</a:t>
            </a:r>
            <a:endParaRPr lang="ar-JO" dirty="0"/>
          </a:p>
        </p:txBody>
      </p:sp>
      <p:sp>
        <p:nvSpPr>
          <p:cNvPr id="7" name="مربع نص 6"/>
          <p:cNvSpPr txBox="1"/>
          <p:nvPr/>
        </p:nvSpPr>
        <p:spPr>
          <a:xfrm>
            <a:off x="4120515" y="4931410"/>
            <a:ext cx="6836410" cy="1783715"/>
          </a:xfrm>
          <a:prstGeom prst="rect">
            <a:avLst/>
          </a:prstGeom>
          <a:noFill/>
        </p:spPr>
        <p:txBody>
          <a:bodyPr wrap="square" rtlCol="1">
            <a:spAutoFit/>
          </a:bodyPr>
          <a:lstStyle/>
          <a:p>
            <a:pPr algn="l"/>
            <a:r>
              <a:rPr lang="en-US" sz="2200" b="1" dirty="0"/>
              <a:t>The one with the wrist as he has his metacarpal growth plates fused(above 18) and wrist grow plates also fused(above 20)</a:t>
            </a:r>
            <a:endParaRPr lang="en-US" sz="2200" b="1" dirty="0"/>
          </a:p>
          <a:p>
            <a:pPr algn="l"/>
            <a:r>
              <a:rPr lang="en-US" sz="2200" b="1" dirty="0"/>
              <a:t>while in the pelvis picture the patient is under 15 as the acetabula(three bone) growth plate is not fused yet.</a:t>
            </a:r>
            <a:endParaRPr lang="ar-JO" sz="2200" b="1" dirty="0"/>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b="1" dirty="0">
                <a:solidFill>
                  <a:srgbClr val="FF0000"/>
                </a:solidFill>
              </a:rPr>
              <a:t>Station FOUR </a:t>
            </a:r>
            <a:endParaRPr lang="ar-JO" b="1" dirty="0">
              <a:solidFill>
                <a:srgbClr val="FF0000"/>
              </a:solidFill>
            </a:endParaRPr>
          </a:p>
        </p:txBody>
      </p:sp>
      <p:pic>
        <p:nvPicPr>
          <p:cNvPr id="4098" name="Picture 2"/>
          <p:cNvPicPr>
            <a:picLocks noGrp="1" noChangeAspect="1" noChangeArrowheads="1"/>
          </p:cNvPicPr>
          <p:nvPr>
            <p:ph idx="1"/>
          </p:nvPr>
        </p:nvPicPr>
        <p:blipFill>
          <a:blip r:embed="rId1">
            <a:extLst>
              <a:ext uri="{28A0092B-C50C-407E-A947-70E740481C1C}">
                <a14:useLocalDpi xmlns:a14="http://schemas.microsoft.com/office/drawing/2010/main" val="0"/>
              </a:ext>
            </a:extLst>
          </a:blip>
          <a:srcRect/>
          <a:stretch>
            <a:fillRect/>
          </a:stretch>
        </p:blipFill>
        <p:spPr bwMode="auto">
          <a:xfrm>
            <a:off x="5335270" y="270510"/>
            <a:ext cx="5035732" cy="2834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مربع نص 3"/>
          <p:cNvSpPr txBox="1"/>
          <p:nvPr/>
        </p:nvSpPr>
        <p:spPr>
          <a:xfrm>
            <a:off x="838200" y="1371600"/>
            <a:ext cx="4078605" cy="1383665"/>
          </a:xfrm>
          <a:prstGeom prst="rect">
            <a:avLst/>
          </a:prstGeom>
          <a:noFill/>
        </p:spPr>
        <p:txBody>
          <a:bodyPr wrap="square" rtlCol="1">
            <a:spAutoFit/>
          </a:bodyPr>
          <a:lstStyle/>
          <a:p>
            <a:pPr algn="l"/>
            <a:r>
              <a:rPr lang="en-US" sz="2800" b="1" dirty="0">
                <a:solidFill>
                  <a:srgbClr val="FF0000"/>
                </a:solidFill>
              </a:rPr>
              <a:t>Is this case Homicidal OR suicidal AND WHY!?What is the name of this case ?</a:t>
            </a:r>
            <a:endParaRPr lang="ar-JO" sz="2800" b="1" dirty="0">
              <a:solidFill>
                <a:srgbClr val="FF0000"/>
              </a:solidFill>
            </a:endParaRPr>
          </a:p>
        </p:txBody>
      </p:sp>
      <p:sp>
        <p:nvSpPr>
          <p:cNvPr id="5" name="مربع نص 4"/>
          <p:cNvSpPr txBox="1"/>
          <p:nvPr/>
        </p:nvSpPr>
        <p:spPr>
          <a:xfrm>
            <a:off x="499745" y="3677920"/>
            <a:ext cx="9705340" cy="2553335"/>
          </a:xfrm>
          <a:prstGeom prst="rect">
            <a:avLst/>
          </a:prstGeom>
          <a:noFill/>
        </p:spPr>
        <p:txBody>
          <a:bodyPr wrap="square" rtlCol="1">
            <a:spAutoFit/>
          </a:bodyPr>
          <a:lstStyle/>
          <a:p>
            <a:pPr algn="l"/>
            <a:r>
              <a:rPr lang="en-US" sz="3200" dirty="0"/>
              <a:t>HOMICIDAL ,</a:t>
            </a:r>
            <a:endParaRPr lang="en-US" sz="3200" dirty="0"/>
          </a:p>
          <a:p>
            <a:pPr algn="l"/>
            <a:r>
              <a:rPr lang="en-US" sz="3200" dirty="0"/>
              <a:t>Due To the pattern of the ligature , Horizontal ,Symmetrical and Transverse , With Sign of resistance at lower neck</a:t>
            </a:r>
            <a:endParaRPr lang="en-US" sz="3200" dirty="0"/>
          </a:p>
          <a:p>
            <a:pPr algn="l"/>
            <a:r>
              <a:rPr lang="en-US" sz="3200" dirty="0"/>
              <a:t>It is called : Ligature Mark  </a:t>
            </a:r>
            <a:endParaRPr lang="ar-JO" sz="3200" dirty="0"/>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2209800" y="31845"/>
            <a:ext cx="7772400" cy="958755"/>
          </a:xfrm>
        </p:spPr>
        <p:txBody>
          <a:bodyPr>
            <a:normAutofit/>
          </a:bodyPr>
          <a:lstStyle/>
          <a:p>
            <a:r>
              <a:rPr lang="en-US" b="1" dirty="0">
                <a:solidFill>
                  <a:srgbClr val="FF0000"/>
                </a:solidFill>
              </a:rPr>
              <a:t>Station FIVE </a:t>
            </a:r>
            <a:endParaRPr lang="ar-JO" b="1" dirty="0">
              <a:solidFill>
                <a:srgbClr val="FF0000"/>
              </a:solidFill>
            </a:endParaRPr>
          </a:p>
        </p:txBody>
      </p:sp>
      <p:pic>
        <p:nvPicPr>
          <p:cNvPr id="1027"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24000" y="990600"/>
            <a:ext cx="403860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967854"/>
            <a:ext cx="411480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مستطيل 3"/>
          <p:cNvSpPr/>
          <p:nvPr/>
        </p:nvSpPr>
        <p:spPr>
          <a:xfrm>
            <a:off x="7239000" y="3581400"/>
            <a:ext cx="1752600" cy="3582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a:p>
        </p:txBody>
      </p:sp>
      <p:sp>
        <p:nvSpPr>
          <p:cNvPr id="5" name="مربع نص 4"/>
          <p:cNvSpPr txBox="1"/>
          <p:nvPr/>
        </p:nvSpPr>
        <p:spPr>
          <a:xfrm>
            <a:off x="1524000" y="533400"/>
            <a:ext cx="3232731" cy="583565"/>
          </a:xfrm>
          <a:prstGeom prst="rect">
            <a:avLst/>
          </a:prstGeom>
          <a:noFill/>
        </p:spPr>
        <p:txBody>
          <a:bodyPr wrap="square" rtlCol="1">
            <a:spAutoFit/>
          </a:bodyPr>
          <a:lstStyle/>
          <a:p>
            <a:pPr algn="l"/>
            <a:r>
              <a:rPr lang="en-US" sz="3200" b="1" dirty="0">
                <a:solidFill>
                  <a:srgbClr val="FF0000"/>
                </a:solidFill>
              </a:rPr>
              <a:t>DESCRIBE </a:t>
            </a:r>
            <a:endParaRPr lang="ar-JO" b="1" dirty="0">
              <a:solidFill>
                <a:srgbClr val="FF0000"/>
              </a:solidFill>
            </a:endParaRPr>
          </a:p>
        </p:txBody>
      </p:sp>
      <p:sp>
        <p:nvSpPr>
          <p:cNvPr id="6" name="مربع نص 5"/>
          <p:cNvSpPr txBox="1"/>
          <p:nvPr/>
        </p:nvSpPr>
        <p:spPr>
          <a:xfrm>
            <a:off x="1554381" y="3570322"/>
            <a:ext cx="1562100" cy="368300"/>
          </a:xfrm>
          <a:prstGeom prst="rect">
            <a:avLst/>
          </a:prstGeom>
          <a:noFill/>
        </p:spPr>
        <p:txBody>
          <a:bodyPr wrap="square" rtlCol="1">
            <a:spAutoFit/>
          </a:bodyPr>
          <a:lstStyle/>
          <a:p>
            <a:pPr algn="l"/>
            <a:r>
              <a:rPr lang="en-US" dirty="0"/>
              <a:t>A</a:t>
            </a:r>
            <a:endParaRPr lang="ar-JO" dirty="0"/>
          </a:p>
        </p:txBody>
      </p:sp>
      <p:sp>
        <p:nvSpPr>
          <p:cNvPr id="7" name="مربع نص 6"/>
          <p:cNvSpPr txBox="1"/>
          <p:nvPr/>
        </p:nvSpPr>
        <p:spPr>
          <a:xfrm>
            <a:off x="7443716" y="3570322"/>
            <a:ext cx="1524000" cy="368300"/>
          </a:xfrm>
          <a:prstGeom prst="rect">
            <a:avLst/>
          </a:prstGeom>
          <a:noFill/>
        </p:spPr>
        <p:txBody>
          <a:bodyPr wrap="square" rtlCol="1">
            <a:spAutoFit/>
          </a:bodyPr>
          <a:lstStyle/>
          <a:p>
            <a:pPr algn="l"/>
            <a:r>
              <a:rPr lang="en-US" dirty="0"/>
              <a:t>B</a:t>
            </a:r>
            <a:endParaRPr lang="ar-JO" dirty="0"/>
          </a:p>
        </p:txBody>
      </p:sp>
      <p:sp>
        <p:nvSpPr>
          <p:cNvPr id="8" name="مربع نص 7"/>
          <p:cNvSpPr txBox="1"/>
          <p:nvPr/>
        </p:nvSpPr>
        <p:spPr>
          <a:xfrm>
            <a:off x="1554381" y="3995678"/>
            <a:ext cx="3932019" cy="2861310"/>
          </a:xfrm>
          <a:prstGeom prst="rect">
            <a:avLst/>
          </a:prstGeom>
          <a:noFill/>
        </p:spPr>
        <p:txBody>
          <a:bodyPr wrap="square" rtlCol="1">
            <a:spAutoFit/>
          </a:bodyPr>
          <a:lstStyle/>
          <a:p>
            <a:pPr algn="l"/>
            <a:r>
              <a:rPr lang="en-US" dirty="0"/>
              <a:t>Hypostasis , Sure Sign of Death </a:t>
            </a:r>
            <a:endParaRPr lang="en-US" dirty="0"/>
          </a:p>
          <a:p>
            <a:pPr algn="l"/>
            <a:r>
              <a:rPr lang="en-US" dirty="0"/>
              <a:t>It is a blood intravasated due to stop of circulation , Bluish discoloration at dependence area and absence at pressure area ( scapular area ).</a:t>
            </a:r>
            <a:endParaRPr lang="en-US" dirty="0"/>
          </a:p>
          <a:p>
            <a:pPr algn="l"/>
            <a:r>
              <a:rPr lang="en-US" dirty="0"/>
              <a:t>Give an evidence of death position , Time passed after death , cause of death.</a:t>
            </a:r>
            <a:endParaRPr lang="en-US" dirty="0"/>
          </a:p>
          <a:p>
            <a:pPr algn="l"/>
            <a:r>
              <a:rPr lang="en-US" dirty="0"/>
              <a:t>It appears after 2 hours and fix after 6-8 hours    </a:t>
            </a:r>
            <a:endParaRPr lang="ar-JO" dirty="0"/>
          </a:p>
        </p:txBody>
      </p:sp>
      <p:sp>
        <p:nvSpPr>
          <p:cNvPr id="9" name="مربع نص 8"/>
          <p:cNvSpPr txBox="1"/>
          <p:nvPr/>
        </p:nvSpPr>
        <p:spPr>
          <a:xfrm>
            <a:off x="6400800" y="4267200"/>
            <a:ext cx="3581400" cy="2030095"/>
          </a:xfrm>
          <a:prstGeom prst="rect">
            <a:avLst/>
          </a:prstGeom>
          <a:noFill/>
        </p:spPr>
        <p:txBody>
          <a:bodyPr wrap="square" rtlCol="1">
            <a:spAutoFit/>
          </a:bodyPr>
          <a:lstStyle/>
          <a:p>
            <a:pPr algn="l"/>
            <a:r>
              <a:rPr lang="en-US" dirty="0"/>
              <a:t>Marbling sign / Arborization-Sure sign of death , </a:t>
            </a:r>
            <a:endParaRPr lang="en-US" dirty="0"/>
          </a:p>
          <a:p>
            <a:pPr algn="l"/>
            <a:r>
              <a:rPr lang="en-US" dirty="0"/>
              <a:t>Appears after  4 days ( summer) / One week (winter ) after death .</a:t>
            </a:r>
            <a:endParaRPr lang="en-US" dirty="0"/>
          </a:p>
          <a:p>
            <a:pPr algn="l"/>
            <a:r>
              <a:rPr lang="en-US" dirty="0"/>
              <a:t>Due to Greenish discoloration of vessel.</a:t>
            </a:r>
            <a:endParaRPr lang="en-US" dirty="0"/>
          </a:p>
          <a:p>
            <a:pPr algn="l"/>
            <a:r>
              <a:rPr lang="en-US" dirty="0"/>
              <a:t>Putrefaction Sign  </a:t>
            </a:r>
            <a:endParaRPr lang="ar-JO" dirty="0"/>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5813947" y="0"/>
            <a:ext cx="3810000" cy="1143000"/>
          </a:xfrm>
        </p:spPr>
        <p:txBody>
          <a:bodyPr/>
          <a:lstStyle/>
          <a:p>
            <a:r>
              <a:rPr lang="en-US" b="1" dirty="0">
                <a:solidFill>
                  <a:srgbClr val="FF0000"/>
                </a:solidFill>
              </a:rPr>
              <a:t>Station SIX  </a:t>
            </a:r>
            <a:endParaRPr lang="ar-JO" b="1" dirty="0">
              <a:solidFill>
                <a:srgbClr val="FF0000"/>
              </a:solidFill>
            </a:endParaRPr>
          </a:p>
        </p:txBody>
      </p:sp>
      <p:pic>
        <p:nvPicPr>
          <p:cNvPr id="2051"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04176" y="635189"/>
            <a:ext cx="4335439"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3109" y="978089"/>
            <a:ext cx="4828464" cy="5638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529686" y="0"/>
            <a:ext cx="7995313" cy="1143000"/>
          </a:xfrm>
        </p:spPr>
        <p:txBody>
          <a:bodyPr>
            <a:normAutofit/>
          </a:bodyPr>
          <a:lstStyle/>
          <a:p>
            <a:r>
              <a:rPr lang="en-US" b="1" dirty="0">
                <a:solidFill>
                  <a:srgbClr val="FF0000"/>
                </a:solidFill>
              </a:rPr>
              <a:t>Station SEVEN </a:t>
            </a:r>
            <a:endParaRPr lang="ar-JO" b="1" dirty="0">
              <a:solidFill>
                <a:srgbClr val="FF0000"/>
              </a:solidFill>
            </a:endParaRPr>
          </a:p>
        </p:txBody>
      </p:sp>
      <p:sp>
        <p:nvSpPr>
          <p:cNvPr id="3" name="عنصر نائب للمحتوى 2"/>
          <p:cNvSpPr>
            <a:spLocks noGrp="1"/>
          </p:cNvSpPr>
          <p:nvPr>
            <p:ph idx="1"/>
          </p:nvPr>
        </p:nvSpPr>
        <p:spPr>
          <a:xfrm>
            <a:off x="1524000" y="1143000"/>
            <a:ext cx="9067800" cy="5715000"/>
          </a:xfrm>
        </p:spPr>
        <p:txBody>
          <a:bodyPr>
            <a:normAutofit/>
          </a:bodyPr>
          <a:lstStyle/>
          <a:p>
            <a:pPr marL="0" indent="0" algn="l">
              <a:buNone/>
            </a:pPr>
            <a:r>
              <a:rPr lang="en-US" b="1" dirty="0">
                <a:solidFill>
                  <a:srgbClr val="FF0000"/>
                </a:solidFill>
              </a:rPr>
              <a:t>Chose ONE ANSWER ! </a:t>
            </a:r>
            <a:endParaRPr lang="en-US" b="1" dirty="0">
              <a:solidFill>
                <a:srgbClr val="FF0000"/>
              </a:solidFill>
            </a:endParaRPr>
          </a:p>
          <a:p>
            <a:pPr marL="0" indent="0" algn="l">
              <a:buNone/>
            </a:pPr>
            <a:r>
              <a:rPr lang="en-US" b="1" dirty="0">
                <a:solidFill>
                  <a:srgbClr val="FF0000"/>
                </a:solidFill>
              </a:rPr>
              <a:t>1-A patient presented to the ER with Organic phosphate, Blood pressure 40/70 , RR :30 , in general Unstable vital sign ! (what is the first line </a:t>
            </a:r>
            <a:r>
              <a:rPr lang="ar-JO" b="1" dirty="0">
                <a:solidFill>
                  <a:srgbClr val="FF0000"/>
                </a:solidFill>
              </a:rPr>
              <a:t>(</a:t>
            </a:r>
            <a:r>
              <a:rPr lang="en-US" b="1" dirty="0">
                <a:solidFill>
                  <a:srgbClr val="FF0000"/>
                </a:solidFill>
              </a:rPr>
              <a:t>treatment</a:t>
            </a:r>
            <a:endParaRPr lang="ar-JO" b="1" dirty="0">
              <a:solidFill>
                <a:srgbClr val="FF0000"/>
              </a:solidFill>
            </a:endParaRPr>
          </a:p>
          <a:p>
            <a:pPr marL="0" indent="0" algn="l">
              <a:buNone/>
            </a:pPr>
            <a:r>
              <a:rPr lang="en-US" dirty="0"/>
              <a:t>A-Gastric Lavage  B –ABC   C-Atropine   D-Oximes      E-Atropine and Oximes</a:t>
            </a:r>
            <a:endParaRPr lang="en-US" dirty="0"/>
          </a:p>
          <a:p>
            <a:pPr marL="0" indent="0" algn="l">
              <a:buNone/>
            </a:pPr>
            <a:r>
              <a:rPr lang="en-US" b="1" dirty="0">
                <a:solidFill>
                  <a:srgbClr val="FF0000"/>
                </a:solidFill>
              </a:rPr>
              <a:t>ANSWER : B  </a:t>
            </a:r>
            <a:endParaRPr lang="en-US" b="1" dirty="0">
              <a:solidFill>
                <a:srgbClr val="FF0000"/>
              </a:solidFill>
            </a:endParaRPr>
          </a:p>
          <a:p>
            <a:pPr marL="0" indent="0" algn="l">
              <a:buNone/>
            </a:pPr>
            <a:r>
              <a:rPr lang="en-US" b="1" dirty="0">
                <a:solidFill>
                  <a:srgbClr val="FF0000"/>
                </a:solidFill>
              </a:rPr>
              <a:t>2-All are contraindicated to have gastric lavage except: </a:t>
            </a:r>
            <a:endParaRPr lang="en-US" b="1" dirty="0">
              <a:solidFill>
                <a:srgbClr val="FF0000"/>
              </a:solidFill>
            </a:endParaRPr>
          </a:p>
          <a:p>
            <a:pPr marL="0" indent="0" algn="l">
              <a:buNone/>
            </a:pPr>
            <a:r>
              <a:rPr lang="en-US" dirty="0"/>
              <a:t>A-Hyperthermia  B- foreign body ingestion    C- coma      </a:t>
            </a:r>
            <a:r>
              <a:rPr lang="ar-JO" dirty="0"/>
              <a:t> </a:t>
            </a:r>
            <a:r>
              <a:rPr lang="en-US" dirty="0"/>
              <a:t>D-Convulsion    E-Corrosive </a:t>
            </a:r>
            <a:endParaRPr lang="en-US" dirty="0"/>
          </a:p>
          <a:p>
            <a:pPr marL="0" indent="0" algn="l">
              <a:buNone/>
            </a:pPr>
            <a:r>
              <a:rPr lang="en-US" b="1" dirty="0">
                <a:solidFill>
                  <a:srgbClr val="FF0000"/>
                </a:solidFill>
              </a:rPr>
              <a:t>ANSWER </a:t>
            </a:r>
            <a:r>
              <a:rPr lang="en-US" b="1">
                <a:solidFill>
                  <a:srgbClr val="FF0000"/>
                </a:solidFill>
              </a:rPr>
              <a:t>: A</a:t>
            </a:r>
            <a:endParaRPr lang="ar-JO" b="1" dirty="0">
              <a:solidFill>
                <a:srgbClr val="FF0000"/>
              </a:solidFill>
            </a:endParaRP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524000" y="0"/>
            <a:ext cx="4648200" cy="1143000"/>
          </a:xfrm>
        </p:spPr>
        <p:txBody>
          <a:bodyPr/>
          <a:lstStyle/>
          <a:p>
            <a:r>
              <a:rPr lang="en-US" dirty="0">
                <a:solidFill>
                  <a:srgbClr val="FF0000"/>
                </a:solidFill>
              </a:rPr>
              <a:t>Station EIGHT </a:t>
            </a:r>
            <a:endParaRPr lang="ar-JO" dirty="0">
              <a:solidFill>
                <a:srgbClr val="FF0000"/>
              </a:solidFill>
            </a:endParaRPr>
          </a:p>
        </p:txBody>
      </p:sp>
      <p:sp>
        <p:nvSpPr>
          <p:cNvPr id="3" name="عنصر نائب للمحتوى 2"/>
          <p:cNvSpPr>
            <a:spLocks noGrp="1"/>
          </p:cNvSpPr>
          <p:nvPr>
            <p:ph idx="1"/>
          </p:nvPr>
        </p:nvSpPr>
        <p:spPr>
          <a:xfrm>
            <a:off x="363220" y="975360"/>
            <a:ext cx="5245735" cy="5715000"/>
          </a:xfrm>
        </p:spPr>
        <p:txBody>
          <a:bodyPr>
            <a:normAutofit/>
          </a:bodyPr>
          <a:lstStyle/>
          <a:p>
            <a:pPr marL="0" indent="0" algn="l">
              <a:buNone/>
            </a:pPr>
            <a:r>
              <a:rPr lang="en-US" dirty="0">
                <a:solidFill>
                  <a:srgbClr val="FF0000"/>
                </a:solidFill>
              </a:rPr>
              <a:t>1-Same To Child Sexual Abuse ( Recent Sodomy ) at the end of lecture  ( I can’t add it here , it isn’t approved ) The Question Was Describe the picture : </a:t>
            </a:r>
            <a:endParaRPr lang="en-US" dirty="0">
              <a:solidFill>
                <a:srgbClr val="FF0000"/>
              </a:solidFill>
            </a:endParaRPr>
          </a:p>
          <a:p>
            <a:pPr marL="0" indent="0" algn="l">
              <a:buNone/>
            </a:pPr>
            <a:r>
              <a:rPr lang="en-US" sz="3800" dirty="0"/>
              <a:t>Child with Recent Sodomy act ,red constricted anal orifice surrounded by edema , superficial ( not complete Sodomy)</a:t>
            </a:r>
            <a:endParaRPr lang="ar-JO" sz="3800" dirty="0"/>
          </a:p>
        </p:txBody>
      </p:sp>
      <p:pic>
        <p:nvPicPr>
          <p:cNvPr id="512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172200" y="27297"/>
            <a:ext cx="4281488" cy="2411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مربع نص 3"/>
          <p:cNvSpPr txBox="1"/>
          <p:nvPr/>
        </p:nvSpPr>
        <p:spPr>
          <a:xfrm>
            <a:off x="6172200" y="2621915"/>
            <a:ext cx="4655185" cy="2922905"/>
          </a:xfrm>
          <a:prstGeom prst="rect">
            <a:avLst/>
          </a:prstGeom>
          <a:noFill/>
        </p:spPr>
        <p:txBody>
          <a:bodyPr wrap="square" rtlCol="1">
            <a:spAutoFit/>
          </a:bodyPr>
          <a:lstStyle/>
          <a:p>
            <a:pPr algn="l"/>
            <a:r>
              <a:rPr lang="en-US" sz="2400" b="1" dirty="0">
                <a:solidFill>
                  <a:srgbClr val="FF0000"/>
                </a:solidFill>
              </a:rPr>
              <a:t>Describe : </a:t>
            </a:r>
            <a:endParaRPr lang="en-US" sz="2400" b="1" dirty="0">
              <a:solidFill>
                <a:srgbClr val="FF0000"/>
              </a:solidFill>
            </a:endParaRPr>
          </a:p>
          <a:p>
            <a:pPr algn="l"/>
            <a:r>
              <a:rPr lang="en-US" sz="3200" dirty="0"/>
              <a:t>Sure Sign if death , after 4 Days Summer / One Week Winter : The gases accumulate under the skin  putrefactive bullae.</a:t>
            </a:r>
            <a:endParaRPr lang="ar-JO" sz="3200" dirty="0"/>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555845" y="0"/>
            <a:ext cx="4648200" cy="639762"/>
          </a:xfrm>
        </p:spPr>
        <p:txBody>
          <a:bodyPr>
            <a:normAutofit fontScale="90000"/>
          </a:bodyPr>
          <a:lstStyle/>
          <a:p>
            <a:r>
              <a:rPr lang="en-US" sz="4800" b="1" dirty="0">
                <a:solidFill>
                  <a:srgbClr val="FF0000"/>
                </a:solidFill>
              </a:rPr>
              <a:t>Station NINE </a:t>
            </a:r>
            <a:endParaRPr lang="ar-JO" sz="4800" b="1" dirty="0">
              <a:solidFill>
                <a:srgbClr val="FF0000"/>
              </a:solidFill>
            </a:endParaRPr>
          </a:p>
        </p:txBody>
      </p:sp>
      <p:sp>
        <p:nvSpPr>
          <p:cNvPr id="3" name="عنصر نائب للمحتوى 2"/>
          <p:cNvSpPr>
            <a:spLocks noGrp="1"/>
          </p:cNvSpPr>
          <p:nvPr>
            <p:ph idx="1"/>
          </p:nvPr>
        </p:nvSpPr>
        <p:spPr>
          <a:xfrm>
            <a:off x="332740" y="746760"/>
            <a:ext cx="9067800" cy="5943600"/>
          </a:xfrm>
        </p:spPr>
        <p:txBody>
          <a:bodyPr>
            <a:normAutofit fontScale="92500" lnSpcReduction="10000"/>
          </a:bodyPr>
          <a:lstStyle/>
          <a:p>
            <a:pPr marL="0" indent="0" algn="l">
              <a:buNone/>
            </a:pPr>
            <a:r>
              <a:rPr lang="en-US" dirty="0"/>
              <a:t>1-Complete the Sentences : </a:t>
            </a:r>
            <a:endParaRPr lang="en-US" dirty="0"/>
          </a:p>
          <a:p>
            <a:pPr marL="0" indent="0" algn="l">
              <a:buNone/>
            </a:pPr>
            <a:r>
              <a:rPr lang="en-US" dirty="0">
                <a:solidFill>
                  <a:srgbClr val="FF0000"/>
                </a:solidFill>
              </a:rPr>
              <a:t>1- Clinical Classification of Wound ? </a:t>
            </a:r>
            <a:endParaRPr lang="en-US" dirty="0">
              <a:solidFill>
                <a:srgbClr val="FF0000"/>
              </a:solidFill>
            </a:endParaRPr>
          </a:p>
          <a:p>
            <a:pPr marL="0" indent="0" algn="l">
              <a:buNone/>
            </a:pPr>
            <a:r>
              <a:rPr lang="en-US" dirty="0"/>
              <a:t>Blunt And Sharp </a:t>
            </a:r>
            <a:endParaRPr lang="en-US" dirty="0"/>
          </a:p>
          <a:p>
            <a:pPr marL="0" indent="0" algn="l">
              <a:buNone/>
            </a:pPr>
            <a:r>
              <a:rPr lang="en-US" dirty="0">
                <a:solidFill>
                  <a:srgbClr val="FF0000"/>
                </a:solidFill>
              </a:rPr>
              <a:t>2-First Neurological manifestation of COBRA ?</a:t>
            </a:r>
            <a:endParaRPr lang="en-US" dirty="0">
              <a:solidFill>
                <a:srgbClr val="FF0000"/>
              </a:solidFill>
            </a:endParaRPr>
          </a:p>
          <a:p>
            <a:pPr marL="0" indent="0" algn="l">
              <a:buNone/>
            </a:pPr>
            <a:r>
              <a:rPr lang="en-US" dirty="0"/>
              <a:t>Paralysis </a:t>
            </a:r>
            <a:endParaRPr lang="en-US" dirty="0"/>
          </a:p>
          <a:p>
            <a:pPr marL="0" indent="0" algn="l">
              <a:buNone/>
            </a:pPr>
            <a:r>
              <a:rPr lang="en-US" dirty="0">
                <a:solidFill>
                  <a:srgbClr val="FF0000"/>
                </a:solidFill>
              </a:rPr>
              <a:t>3-Two Ocular Manifestations of Methanol Toxicity ? </a:t>
            </a:r>
            <a:endParaRPr lang="en-US" dirty="0">
              <a:solidFill>
                <a:srgbClr val="FF0000"/>
              </a:solidFill>
            </a:endParaRPr>
          </a:p>
          <a:p>
            <a:pPr marL="0" indent="0" algn="l">
              <a:buNone/>
            </a:pPr>
            <a:r>
              <a:rPr lang="en-US" dirty="0"/>
              <a:t>Loss Of visual acuity ,Irreversible blindness  and Nystagmus</a:t>
            </a:r>
            <a:endParaRPr lang="en-US" dirty="0"/>
          </a:p>
          <a:p>
            <a:pPr marL="0" indent="0" algn="l">
              <a:buNone/>
            </a:pPr>
            <a:r>
              <a:rPr lang="en-US" dirty="0">
                <a:solidFill>
                  <a:srgbClr val="FF0000"/>
                </a:solidFill>
              </a:rPr>
              <a:t>4-Chronic  Neurological complications of alcohol Toxicity ? </a:t>
            </a:r>
            <a:endParaRPr lang="en-US" dirty="0">
              <a:solidFill>
                <a:srgbClr val="FF0000"/>
              </a:solidFill>
            </a:endParaRPr>
          </a:p>
          <a:p>
            <a:pPr marL="0" indent="0" algn="l">
              <a:buNone/>
            </a:pPr>
            <a:r>
              <a:rPr lang="en-US" dirty="0"/>
              <a:t>* Pachymeningitis hemorrhagica (chronic subdural hematoma).</a:t>
            </a:r>
            <a:endParaRPr lang="en-US" dirty="0"/>
          </a:p>
          <a:p>
            <a:pPr marL="0" indent="0" algn="l">
              <a:buNone/>
            </a:pPr>
            <a:r>
              <a:rPr lang="en-US" dirty="0"/>
              <a:t>* Wernicke-</a:t>
            </a:r>
            <a:r>
              <a:rPr lang="en-US" dirty="0" err="1"/>
              <a:t>Korsakoff</a:t>
            </a:r>
            <a:r>
              <a:rPr lang="en-US" dirty="0"/>
              <a:t> syndrome.</a:t>
            </a:r>
            <a:endParaRPr lang="en-US" dirty="0"/>
          </a:p>
          <a:p>
            <a:pPr marL="0" indent="0" algn="l">
              <a:buNone/>
            </a:pPr>
            <a:r>
              <a:rPr lang="en-US" dirty="0"/>
              <a:t>* Bilateral and symmetrical visual impairment </a:t>
            </a:r>
            <a:endParaRPr lang="en-US" dirty="0"/>
          </a:p>
          <a:p>
            <a:pPr marL="0" indent="0" algn="l">
              <a:buNone/>
            </a:pPr>
            <a:r>
              <a:rPr lang="en-US" dirty="0">
                <a:solidFill>
                  <a:srgbClr val="FF0000"/>
                </a:solidFill>
              </a:rPr>
              <a:t>5-The Pregnant test still +VE after ? </a:t>
            </a:r>
            <a:endParaRPr lang="en-US" dirty="0">
              <a:solidFill>
                <a:srgbClr val="FF0000"/>
              </a:solidFill>
            </a:endParaRPr>
          </a:p>
          <a:p>
            <a:pPr marL="0" indent="0" algn="l">
              <a:buNone/>
            </a:pPr>
            <a:r>
              <a:rPr lang="en-US" dirty="0"/>
              <a:t>2 Weeks Of abortion </a:t>
            </a:r>
            <a:endParaRPr lang="en-US" dirty="0"/>
          </a:p>
          <a:p>
            <a:pPr marL="0" indent="0" algn="l">
              <a:buNone/>
            </a:pPr>
            <a:endParaRPr lang="ar-JO" dirty="0"/>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pPr algn="l"/>
            <a:r>
              <a:rPr lang="en-US" sz="6000" b="1" dirty="0">
                <a:solidFill>
                  <a:srgbClr val="FF0000"/>
                </a:solidFill>
              </a:rPr>
              <a:t>2-Descripe </a:t>
            </a:r>
            <a:endParaRPr lang="ar-JO" sz="6000" b="1" dirty="0">
              <a:solidFill>
                <a:srgbClr val="FF0000"/>
              </a:solidFill>
            </a:endParaRPr>
          </a:p>
        </p:txBody>
      </p:sp>
      <p:pic>
        <p:nvPicPr>
          <p:cNvPr id="6146" name="Picture 2"/>
          <p:cNvPicPr>
            <a:picLocks noGrp="1" noChangeAspect="1" noChangeArrowheads="1"/>
          </p:cNvPicPr>
          <p:nvPr>
            <p:ph idx="1"/>
          </p:nvPr>
        </p:nvPicPr>
        <p:blipFill>
          <a:blip r:embed="rId1">
            <a:extLst>
              <a:ext uri="{28A0092B-C50C-407E-A947-70E740481C1C}">
                <a14:useLocalDpi xmlns:a14="http://schemas.microsoft.com/office/drawing/2010/main" val="0"/>
              </a:ext>
            </a:extLst>
          </a:blip>
          <a:srcRect/>
          <a:stretch>
            <a:fillRect/>
          </a:stretch>
        </p:blipFill>
        <p:spPr bwMode="auto">
          <a:xfrm>
            <a:off x="7019925" y="1099820"/>
            <a:ext cx="3950550" cy="3828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مربع نص 3"/>
          <p:cNvSpPr txBox="1"/>
          <p:nvPr/>
        </p:nvSpPr>
        <p:spPr>
          <a:xfrm>
            <a:off x="620395" y="1691005"/>
            <a:ext cx="5521325" cy="2245360"/>
          </a:xfrm>
          <a:prstGeom prst="rect">
            <a:avLst/>
          </a:prstGeom>
          <a:noFill/>
        </p:spPr>
        <p:txBody>
          <a:bodyPr wrap="square" rtlCol="1">
            <a:spAutoFit/>
          </a:bodyPr>
          <a:lstStyle/>
          <a:p>
            <a:pPr algn="l"/>
            <a:r>
              <a:rPr lang="en-US" sz="2800" dirty="0"/>
              <a:t>The Case Shows Cadaveric spasm , which is contraction of certain group of voluntary muscle in case of sever neurological stimulation at time of death , it is replaced by rigor mortis  </a:t>
            </a:r>
            <a:endParaRPr lang="ar-JO" sz="2800" dirty="0"/>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905000" y="304800"/>
            <a:ext cx="5257800" cy="639762"/>
          </a:xfrm>
        </p:spPr>
        <p:txBody>
          <a:bodyPr>
            <a:normAutofit fontScale="90000"/>
          </a:bodyPr>
          <a:lstStyle/>
          <a:p>
            <a:r>
              <a:rPr lang="en-US" dirty="0">
                <a:solidFill>
                  <a:srgbClr val="FF0000"/>
                </a:solidFill>
              </a:rPr>
              <a:t>Station TEN </a:t>
            </a:r>
            <a:endParaRPr lang="ar-JO" dirty="0">
              <a:solidFill>
                <a:srgbClr val="FF0000"/>
              </a:solidFill>
            </a:endParaRPr>
          </a:p>
        </p:txBody>
      </p:sp>
      <p:sp>
        <p:nvSpPr>
          <p:cNvPr id="3" name="عنصر نائب للمحتوى 2"/>
          <p:cNvSpPr>
            <a:spLocks noGrp="1"/>
          </p:cNvSpPr>
          <p:nvPr>
            <p:ph idx="1"/>
          </p:nvPr>
        </p:nvSpPr>
        <p:spPr>
          <a:xfrm>
            <a:off x="275590" y="852805"/>
            <a:ext cx="11774805" cy="3505200"/>
          </a:xfrm>
        </p:spPr>
        <p:txBody>
          <a:bodyPr>
            <a:noAutofit/>
          </a:bodyPr>
          <a:lstStyle/>
          <a:p>
            <a:pPr marL="0" indent="0" algn="l">
              <a:buNone/>
            </a:pPr>
            <a:r>
              <a:rPr lang="en-US" sz="2400" b="1" dirty="0">
                <a:solidFill>
                  <a:srgbClr val="FF0000"/>
                </a:solidFill>
              </a:rPr>
              <a:t>1-A child was stung by a scorpion and an incision with mouth evacuation was done by his father, he presented to the ER room with a fever (40c):</a:t>
            </a:r>
            <a:endParaRPr lang="en-US" sz="2400" b="1" dirty="0">
              <a:solidFill>
                <a:srgbClr val="FF0000"/>
              </a:solidFill>
            </a:endParaRPr>
          </a:p>
          <a:p>
            <a:pPr marL="0" indent="0" algn="l">
              <a:buNone/>
            </a:pPr>
            <a:r>
              <a:rPr lang="en-US" sz="2400" b="1" dirty="0">
                <a:solidFill>
                  <a:srgbClr val="FF0000"/>
                </a:solidFill>
              </a:rPr>
              <a:t>1- Mention 4 important investigations to do: </a:t>
            </a:r>
            <a:endParaRPr lang="en-US" sz="2400" b="1" dirty="0">
              <a:solidFill>
                <a:srgbClr val="FF0000"/>
              </a:solidFill>
            </a:endParaRPr>
          </a:p>
          <a:p>
            <a:pPr marL="0" indent="0" algn="l">
              <a:buNone/>
            </a:pPr>
            <a:r>
              <a:rPr lang="en-US" sz="2400" dirty="0"/>
              <a:t>CBC, Serum electrolytes, ABG, Serum enzymes, muscle enzymes </a:t>
            </a:r>
            <a:endParaRPr lang="en-US" sz="2400" dirty="0"/>
          </a:p>
          <a:p>
            <a:pPr marL="0" indent="0" algn="l">
              <a:buNone/>
            </a:pPr>
            <a:r>
              <a:rPr lang="en-US" sz="2400" b="1" dirty="0">
                <a:solidFill>
                  <a:srgbClr val="FF0000"/>
                </a:solidFill>
              </a:rPr>
              <a:t>2-Mention the expected cardiac manifestations: </a:t>
            </a:r>
            <a:r>
              <a:rPr lang="en-US" sz="2400" dirty="0"/>
              <a:t>Tachyarrhythmia's &amp; hypertension</a:t>
            </a:r>
            <a:r>
              <a:rPr lang="en-US" sz="2400" b="1" dirty="0">
                <a:solidFill>
                  <a:srgbClr val="FF0000"/>
                </a:solidFill>
              </a:rPr>
              <a:t>.</a:t>
            </a:r>
            <a:endParaRPr lang="en-US" sz="2400" b="1" dirty="0">
              <a:solidFill>
                <a:srgbClr val="FF0000"/>
              </a:solidFill>
            </a:endParaRPr>
          </a:p>
          <a:p>
            <a:pPr marL="0" indent="0" algn="l">
              <a:buNone/>
            </a:pPr>
            <a:r>
              <a:rPr lang="en-US" sz="2400" dirty="0"/>
              <a:t>  Heart failure, hypotension, and circulatory collapse.</a:t>
            </a:r>
            <a:endParaRPr lang="en-US" sz="2400" dirty="0"/>
          </a:p>
          <a:p>
            <a:pPr marL="0" indent="0" algn="l">
              <a:buNone/>
            </a:pPr>
            <a:r>
              <a:rPr lang="en-US" sz="2400" dirty="0"/>
              <a:t>   Cardiomyopathy &amp; toxic myocarditis.</a:t>
            </a:r>
            <a:endParaRPr lang="en-US" sz="2400" dirty="0"/>
          </a:p>
          <a:p>
            <a:pPr marL="0" indent="0" algn="l">
              <a:buNone/>
            </a:pPr>
            <a:r>
              <a:rPr lang="en-US" sz="2400" dirty="0"/>
              <a:t>   ECG changes:  Depressed S-T segment &amp; inverted T-wave (injury pattern).</a:t>
            </a:r>
            <a:endParaRPr lang="en-US" sz="2400" dirty="0"/>
          </a:p>
        </p:txBody>
      </p:sp>
      <p:sp>
        <p:nvSpPr>
          <p:cNvPr id="4" name="مربع نص 3"/>
          <p:cNvSpPr txBox="1"/>
          <p:nvPr/>
        </p:nvSpPr>
        <p:spPr>
          <a:xfrm>
            <a:off x="383540" y="4466590"/>
            <a:ext cx="10555605" cy="2214880"/>
          </a:xfrm>
          <a:prstGeom prst="rect">
            <a:avLst/>
          </a:prstGeom>
          <a:noFill/>
        </p:spPr>
        <p:txBody>
          <a:bodyPr wrap="square" rtlCol="1">
            <a:spAutoFit/>
          </a:bodyPr>
          <a:lstStyle/>
          <a:p>
            <a:pPr algn="l"/>
            <a:r>
              <a:rPr lang="en-US" sz="2400" b="1" dirty="0">
                <a:solidFill>
                  <a:srgbClr val="FF0000"/>
                </a:solidFill>
              </a:rPr>
              <a:t>2-Hyperbaric O2 ,it is used in all CO toxicity cases ? And WHY!?</a:t>
            </a:r>
            <a:endParaRPr lang="en-US" sz="2400" b="1" dirty="0">
              <a:solidFill>
                <a:srgbClr val="FF0000"/>
              </a:solidFill>
            </a:endParaRPr>
          </a:p>
          <a:p>
            <a:pPr algn="l"/>
            <a:r>
              <a:rPr lang="en-US" sz="2400" dirty="0"/>
              <a:t>No ,We use it in Serious cases : pregnancy , Coma , Neurological symptoms , Heart Ischemia and arrhythmia So Usually we resort to putting the patient in the air and giving him 100% oxygen, and he/she will be stable once the carboxy-Hb less than 15% </a:t>
            </a:r>
            <a:endParaRPr lang="en-US" sz="2400" dirty="0"/>
          </a:p>
          <a:p>
            <a:pPr algn="l"/>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b="1" dirty="0">
                <a:latin typeface="Times New Roman" panose="02020603050405020304" pitchFamily="18" charset="0"/>
                <a:cs typeface="Times New Roman" panose="02020603050405020304" pitchFamily="18" charset="0"/>
              </a:rPr>
              <a:t>Mugging</a:t>
            </a:r>
            <a:br>
              <a:rPr lang="en-US" altLang="en-US" sz="1400" b="1" dirty="0">
                <a:latin typeface="Times New Roman" panose="02020603050405020304" pitchFamily="18" charset="0"/>
                <a:ea typeface="Times New Roman" panose="02020603050405020304" pitchFamily="18" charset="0"/>
              </a:rPr>
            </a:br>
            <a:endParaRPr lang="en-US" dirty="0"/>
          </a:p>
        </p:txBody>
      </p:sp>
      <p:pic>
        <p:nvPicPr>
          <p:cNvPr id="4" name="Content Placeholder 2" descr="Mugging1"/>
          <p:cNvPicPr>
            <a:picLocks noGrp="1" noChangeAspect="1"/>
          </p:cNvPicPr>
          <p:nvPr>
            <p:ph idx="1"/>
          </p:nvPr>
        </p:nvPicPr>
        <p:blipFill>
          <a:blip r:embed="rId1"/>
          <a:srcRect/>
          <a:stretch>
            <a:fillRect/>
          </a:stretch>
        </p:blipFill>
        <p:spPr>
          <a:xfrm>
            <a:off x="510639" y="2401094"/>
            <a:ext cx="5066805" cy="3800104"/>
          </a:xfrm>
        </p:spPr>
      </p:pic>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252220"/>
            <a:ext cx="12192000" cy="3437255"/>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lumMod val="95000"/>
                  </a:schemeClr>
                </a:solidFill>
                <a:latin typeface="Gill Sans MT" panose="020B0502020104020203" pitchFamily="34" charset="0"/>
                <a:cs typeface="Gill Sans MT" panose="020B0502020104020203" pitchFamily="34" charset="0"/>
                <a:sym typeface="+mn-ea"/>
              </a:rPr>
              <a:t>Group B serotonin</a:t>
            </a:r>
            <a:endParaRPr lang="en-US" sz="4000" b="1" dirty="0">
              <a:solidFill>
                <a:schemeClr val="bg1">
                  <a:lumMod val="95000"/>
                </a:schemeClr>
              </a:solidFill>
              <a:latin typeface="Gill Sans MT" panose="020B0502020104020203" pitchFamily="34" charset="0"/>
              <a:cs typeface="Gill Sans MT" panose="020B0502020104020203" pitchFamily="34" charset="0"/>
            </a:endParaRPr>
          </a:p>
          <a:p>
            <a:pPr algn="ctr"/>
            <a:r>
              <a:rPr lang="en-US" sz="4000" dirty="0">
                <a:solidFill>
                  <a:schemeClr val="bg1">
                    <a:lumMod val="95000"/>
                  </a:schemeClr>
                </a:solidFill>
                <a:latin typeface="Gill Sans MT" panose="020B0502020104020203" pitchFamily="34" charset="0"/>
                <a:cs typeface="Gill Sans MT" panose="020B0502020104020203" pitchFamily="34" charset="0"/>
                <a:sym typeface="+mn-ea"/>
              </a:rPr>
              <a:t>Done by : </a:t>
            </a:r>
            <a:r>
              <a:rPr lang="en-US" sz="4000" dirty="0">
                <a:latin typeface="Gill Sans MT" panose="020B0502020104020203" pitchFamily="34" charset="0"/>
                <a:cs typeface="Gill Sans MT" panose="020B0502020104020203" pitchFamily="34" charset="0"/>
                <a:sym typeface="+mn-ea"/>
              </a:rPr>
              <a:t>Mahmoud </a:t>
            </a:r>
            <a:r>
              <a:rPr lang="en-US" sz="4000" dirty="0" err="1">
                <a:latin typeface="Gill Sans MT" panose="020B0502020104020203" pitchFamily="34" charset="0"/>
                <a:cs typeface="Gill Sans MT" panose="020B0502020104020203" pitchFamily="34" charset="0"/>
                <a:sym typeface="+mn-ea"/>
              </a:rPr>
              <a:t>Otoom</a:t>
            </a:r>
            <a:r>
              <a:rPr lang="en-US" sz="4000" dirty="0">
                <a:latin typeface="Gill Sans MT" panose="020B0502020104020203" pitchFamily="34" charset="0"/>
                <a:cs typeface="Gill Sans MT" panose="020B0502020104020203" pitchFamily="34" charset="0"/>
                <a:sym typeface="+mn-ea"/>
              </a:rPr>
              <a:t> &amp; </a:t>
            </a:r>
            <a:r>
              <a:rPr lang="en-US" sz="4000" dirty="0" err="1">
                <a:latin typeface="Gill Sans MT" panose="020B0502020104020203" pitchFamily="34" charset="0"/>
                <a:cs typeface="Gill Sans MT" panose="020B0502020104020203" pitchFamily="34" charset="0"/>
                <a:sym typeface="+mn-ea"/>
              </a:rPr>
              <a:t>Ekram</a:t>
            </a:r>
            <a:r>
              <a:rPr lang="en-US" sz="4000" dirty="0">
                <a:latin typeface="Gill Sans MT" panose="020B0502020104020203" pitchFamily="34" charset="0"/>
                <a:cs typeface="Gill Sans MT" panose="020B0502020104020203" pitchFamily="34" charset="0"/>
                <a:sym typeface="+mn-ea"/>
              </a:rPr>
              <a:t> </a:t>
            </a:r>
            <a:r>
              <a:rPr lang="en-US" sz="4000" dirty="0" err="1">
                <a:latin typeface="Gill Sans MT" panose="020B0502020104020203" pitchFamily="34" charset="0"/>
                <a:cs typeface="Gill Sans MT" panose="020B0502020104020203" pitchFamily="34" charset="0"/>
                <a:sym typeface="+mn-ea"/>
              </a:rPr>
              <a:t>Jaafreh</a:t>
            </a:r>
            <a:endParaRPr lang="en-US" sz="4000" dirty="0">
              <a:latin typeface="Gill Sans MT" panose="020B0502020104020203" pitchFamily="34" charset="0"/>
              <a:cs typeface="Gill Sans MT" panose="020B0502020104020203" pitchFamily="34" charset="0"/>
            </a:endParaRPr>
          </a:p>
          <a:p>
            <a:pPr algn="ctr"/>
            <a:endParaRPr lang="en-US" sz="4000" dirty="0">
              <a:latin typeface="Gill Sans MT" panose="020B0502020104020203" pitchFamily="34" charset="0"/>
              <a:cs typeface="Gill Sans MT" panose="020B0502020104020203" pitchFamily="34" charset="0"/>
            </a:endParaRP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2277" y="296986"/>
            <a:ext cx="11371385" cy="6195890"/>
          </a:xfrm>
        </p:spPr>
        <p:txBody>
          <a:bodyPr>
            <a:normAutofit lnSpcReduction="10000"/>
          </a:bodyPr>
          <a:lstStyle/>
          <a:p>
            <a:pPr marL="568325" indent="-568325" defTabSz="457200">
              <a:buClr>
                <a:srgbClr val="1D2129"/>
              </a:buClr>
              <a:buSzPct val="100000"/>
              <a:buFont typeface="+mj-lt"/>
              <a:buAutoNum type="arabicPeriod"/>
              <a:tabLst>
                <a:tab pos="568325" algn="l"/>
                <a:tab pos="1025525" algn="l"/>
                <a:tab pos="1482725" algn="l"/>
                <a:tab pos="1939925" algn="l"/>
                <a:tab pos="2397125" algn="l"/>
                <a:tab pos="2854325" algn="l"/>
                <a:tab pos="3311525" algn="l"/>
                <a:tab pos="3768725" algn="l"/>
                <a:tab pos="4225925" algn="l"/>
                <a:tab pos="4683125" algn="l"/>
                <a:tab pos="5140325" algn="l"/>
                <a:tab pos="5597525" algn="l"/>
                <a:tab pos="6054725" algn="l"/>
                <a:tab pos="6511925" algn="l"/>
                <a:tab pos="6969125" algn="l"/>
                <a:tab pos="7426325" algn="l"/>
                <a:tab pos="7883525" algn="l"/>
                <a:tab pos="8340725" algn="l"/>
                <a:tab pos="8797925" algn="l"/>
                <a:tab pos="9255125" algn="l"/>
                <a:tab pos="9712325" algn="l"/>
                <a:tab pos="10134600" algn="l"/>
                <a:tab pos="10858500" algn="l"/>
              </a:tabLst>
            </a:pPr>
            <a:r>
              <a:rPr lang="en-US" sz="2400" dirty="0">
                <a:latin typeface="Gill Sans MT" panose="020B0502020104020203" pitchFamily="34" charset="0"/>
                <a:cs typeface="Gill Sans MT" panose="020B0502020104020203" pitchFamily="34" charset="0"/>
              </a:rPr>
              <a:t>write 3 toxins with odor and write </a:t>
            </a:r>
            <a:r>
              <a:rPr lang="en-US" sz="2400" dirty="0" err="1">
                <a:latin typeface="Gill Sans MT" panose="020B0502020104020203" pitchFamily="34" charset="0"/>
                <a:cs typeface="Gill Sans MT" panose="020B0502020104020203" pitchFamily="34" charset="0"/>
              </a:rPr>
              <a:t>treatement</a:t>
            </a:r>
            <a:r>
              <a:rPr lang="en-US" sz="2400" dirty="0">
                <a:latin typeface="Gill Sans MT" panose="020B0502020104020203" pitchFamily="34" charset="0"/>
                <a:cs typeface="Gill Sans MT" panose="020B0502020104020203" pitchFamily="34" charset="0"/>
              </a:rPr>
              <a:t> for one of them </a:t>
            </a:r>
            <a:br>
              <a:rPr lang="en-US" sz="2400" dirty="0">
                <a:latin typeface="Gill Sans MT" panose="020B0502020104020203" pitchFamily="34" charset="0"/>
                <a:cs typeface="Gill Sans MT" panose="020B0502020104020203" pitchFamily="34" charset="0"/>
              </a:rPr>
            </a:br>
            <a:r>
              <a:rPr lang="en-US" altLang="x-none" sz="2400" dirty="0">
                <a:solidFill>
                  <a:srgbClr val="000000"/>
                </a:solidFill>
                <a:latin typeface="Gill Sans MT" panose="020B0502020104020203" pitchFamily="34" charset="0"/>
                <a:cs typeface="Gill Sans MT" panose="020B0502020104020203" pitchFamily="34" charset="0"/>
              </a:rPr>
              <a:t>Cyanide</a:t>
            </a:r>
            <a:br>
              <a:rPr lang="en-US" altLang="x-none" sz="2400" dirty="0">
                <a:solidFill>
                  <a:srgbClr val="000000"/>
                </a:solidFill>
                <a:latin typeface="Gill Sans MT" panose="020B0502020104020203" pitchFamily="34" charset="0"/>
                <a:cs typeface="Gill Sans MT" panose="020B0502020104020203" pitchFamily="34" charset="0"/>
              </a:rPr>
            </a:br>
            <a:r>
              <a:rPr lang="en-US" altLang="x-none" sz="2400" dirty="0" err="1">
                <a:solidFill>
                  <a:srgbClr val="000000"/>
                </a:solidFill>
                <a:latin typeface="Gill Sans MT" panose="020B0502020104020203" pitchFamily="34" charset="0"/>
                <a:cs typeface="Gill Sans MT" panose="020B0502020104020203" pitchFamily="34" charset="0"/>
              </a:rPr>
              <a:t>Organo</a:t>
            </a:r>
            <a:r>
              <a:rPr lang="en-US" altLang="x-none" sz="2400" dirty="0">
                <a:solidFill>
                  <a:srgbClr val="000000"/>
                </a:solidFill>
                <a:latin typeface="Gill Sans MT" panose="020B0502020104020203" pitchFamily="34" charset="0"/>
                <a:cs typeface="Gill Sans MT" panose="020B0502020104020203" pitchFamily="34" charset="0"/>
              </a:rPr>
              <a:t> phosphorus</a:t>
            </a:r>
            <a:r>
              <a:rPr lang="en-US" altLang="x-none" sz="2400" dirty="0">
                <a:solidFill>
                  <a:srgbClr val="000000"/>
                </a:solidFill>
                <a:latin typeface="Gill Sans MT" panose="020B0502020104020203" pitchFamily="34" charset="0"/>
                <a:cs typeface="Gill Sans MT" panose="020B0502020104020203" pitchFamily="34" charset="0"/>
                <a:sym typeface="Wingdings" panose="05000000000000000000" pitchFamily="2" charset="2"/>
              </a:rPr>
              <a:t> oximes + atropine</a:t>
            </a:r>
            <a:br>
              <a:rPr lang="en-US" altLang="x-none" sz="2400" dirty="0">
                <a:solidFill>
                  <a:srgbClr val="000000"/>
                </a:solidFill>
                <a:latin typeface="Gill Sans MT" panose="020B0502020104020203" pitchFamily="34" charset="0"/>
                <a:cs typeface="Gill Sans MT" panose="020B0502020104020203" pitchFamily="34" charset="0"/>
              </a:rPr>
            </a:br>
            <a:r>
              <a:rPr lang="en-US" altLang="x-none" sz="2400" dirty="0" err="1">
                <a:solidFill>
                  <a:srgbClr val="000000"/>
                </a:solidFill>
                <a:latin typeface="Gill Sans MT" panose="020B0502020104020203" pitchFamily="34" charset="0"/>
                <a:cs typeface="Gill Sans MT" panose="020B0502020104020203" pitchFamily="34" charset="0"/>
              </a:rPr>
              <a:t>alchohol</a:t>
            </a:r>
            <a:endParaRPr lang="en-US" altLang="x-none" sz="2400" dirty="0" err="1">
              <a:solidFill>
                <a:srgbClr val="000000"/>
              </a:solidFill>
              <a:latin typeface="Gill Sans MT" panose="020B0502020104020203" pitchFamily="34" charset="0"/>
              <a:cs typeface="Gill Sans MT" panose="020B0502020104020203" pitchFamily="34" charset="0"/>
            </a:endParaRPr>
          </a:p>
          <a:p>
            <a:pPr marL="568325" indent="-568325" defTabSz="457200">
              <a:buClr>
                <a:srgbClr val="1D2129"/>
              </a:buClr>
              <a:buSzPct val="100000"/>
              <a:buFont typeface="+mj-lt"/>
              <a:buAutoNum type="arabicPeriod"/>
              <a:tabLst>
                <a:tab pos="568325" algn="l"/>
                <a:tab pos="1025525" algn="l"/>
                <a:tab pos="1482725" algn="l"/>
                <a:tab pos="1939925" algn="l"/>
                <a:tab pos="2397125" algn="l"/>
                <a:tab pos="2854325" algn="l"/>
                <a:tab pos="3311525" algn="l"/>
                <a:tab pos="3768725" algn="l"/>
                <a:tab pos="4225925" algn="l"/>
                <a:tab pos="4683125" algn="l"/>
                <a:tab pos="5140325" algn="l"/>
                <a:tab pos="5597525" algn="l"/>
                <a:tab pos="6054725" algn="l"/>
                <a:tab pos="6511925" algn="l"/>
                <a:tab pos="6969125" algn="l"/>
                <a:tab pos="7426325" algn="l"/>
                <a:tab pos="7883525" algn="l"/>
                <a:tab pos="8340725" algn="l"/>
                <a:tab pos="8797925" algn="l"/>
                <a:tab pos="9255125" algn="l"/>
                <a:tab pos="9712325" algn="l"/>
                <a:tab pos="10134600" algn="l"/>
                <a:tab pos="10858500" algn="l"/>
              </a:tabLst>
            </a:pPr>
            <a:endParaRPr lang="en-US" sz="2400" dirty="0">
              <a:latin typeface="Gill Sans MT" panose="020B0502020104020203" pitchFamily="34" charset="0"/>
              <a:cs typeface="Gill Sans MT" panose="020B0502020104020203" pitchFamily="34" charset="0"/>
            </a:endParaRPr>
          </a:p>
          <a:p>
            <a:pPr algn="l" rtl="0">
              <a:spcBef>
                <a:spcPct val="0"/>
              </a:spcBef>
              <a:buClrTx/>
              <a:buFontTx/>
              <a:buNone/>
            </a:pPr>
            <a:r>
              <a:rPr lang="en-US" altLang="en-US" sz="2400" b="1" dirty="0">
                <a:solidFill>
                  <a:srgbClr val="FF0000"/>
                </a:solidFill>
                <a:latin typeface="Gill Sans MT" panose="020B0502020104020203" pitchFamily="34" charset="0"/>
                <a:cs typeface="Gill Sans MT" panose="020B0502020104020203" pitchFamily="34" charset="0"/>
              </a:rPr>
              <a:t>2. Mechanism of NAC action</a:t>
            </a:r>
            <a:br>
              <a:rPr lang="en-US" altLang="en-US" sz="2400" b="1" dirty="0">
                <a:solidFill>
                  <a:srgbClr val="FF0000"/>
                </a:solidFill>
                <a:latin typeface="Gill Sans MT" panose="020B0502020104020203" pitchFamily="34" charset="0"/>
                <a:cs typeface="Gill Sans MT" panose="020B0502020104020203" pitchFamily="34" charset="0"/>
              </a:rPr>
            </a:br>
            <a:r>
              <a:rPr lang="en-US" altLang="en-US" sz="2400" dirty="0">
                <a:latin typeface="Gill Sans MT" panose="020B0502020104020203" pitchFamily="34" charset="0"/>
                <a:cs typeface="Gill Sans MT" panose="020B0502020104020203" pitchFamily="34" charset="0"/>
              </a:rPr>
              <a:t>I-It </a:t>
            </a:r>
            <a:r>
              <a:rPr lang="en-US" altLang="en-US" sz="2400" b="1" dirty="0">
                <a:latin typeface="Gill Sans MT" panose="020B0502020104020203" pitchFamily="34" charset="0"/>
                <a:cs typeface="Gill Sans MT" panose="020B0502020104020203" pitchFamily="34" charset="0"/>
              </a:rPr>
              <a:t>increases the synthesis of glutathione</a:t>
            </a:r>
            <a:r>
              <a:rPr lang="en-US" altLang="en-US" sz="2400" dirty="0">
                <a:latin typeface="Gill Sans MT" panose="020B0502020104020203" pitchFamily="34" charset="0"/>
                <a:cs typeface="Gill Sans MT" panose="020B0502020104020203" pitchFamily="34" charset="0"/>
              </a:rPr>
              <a:t>. </a:t>
            </a:r>
            <a:endParaRPr lang="en-US" altLang="en-US" sz="2400" dirty="0">
              <a:latin typeface="Gill Sans MT" panose="020B0502020104020203" pitchFamily="34" charset="0"/>
              <a:cs typeface="Gill Sans MT" panose="020B0502020104020203" pitchFamily="34" charset="0"/>
            </a:endParaRPr>
          </a:p>
          <a:p>
            <a:pPr algn="l" rtl="0">
              <a:spcBef>
                <a:spcPct val="0"/>
              </a:spcBef>
              <a:buClrTx/>
              <a:buFontTx/>
              <a:buNone/>
            </a:pPr>
            <a:r>
              <a:rPr lang="en-US" altLang="en-US" sz="2400" dirty="0">
                <a:latin typeface="Gill Sans MT" panose="020B0502020104020203" pitchFamily="34" charset="0"/>
                <a:cs typeface="Gill Sans MT" panose="020B0502020104020203" pitchFamily="34" charset="0"/>
              </a:rPr>
              <a:t>II-  Increases other route of metabolism of acetaminophen and reducing the amount of NAPQI formed. Create other way to eliminate </a:t>
            </a:r>
            <a:r>
              <a:rPr lang="en-US" altLang="en-US" sz="2400" dirty="0" err="1">
                <a:latin typeface="Gill Sans MT" panose="020B0502020104020203" pitchFamily="34" charset="0"/>
                <a:cs typeface="Gill Sans MT" panose="020B0502020104020203" pitchFamily="34" charset="0"/>
              </a:rPr>
              <a:t>nabqi</a:t>
            </a:r>
            <a:r>
              <a:rPr lang="en-US" altLang="en-US" sz="2400" dirty="0">
                <a:latin typeface="Gill Sans MT" panose="020B0502020104020203" pitchFamily="34" charset="0"/>
                <a:cs typeface="Gill Sans MT" panose="020B0502020104020203" pitchFamily="34" charset="0"/>
              </a:rPr>
              <a:t> as urine and sweat                                                                                 </a:t>
            </a:r>
            <a:endParaRPr lang="en-US" altLang="en-US" sz="2400" dirty="0">
              <a:latin typeface="Gill Sans MT" panose="020B0502020104020203" pitchFamily="34" charset="0"/>
              <a:cs typeface="Gill Sans MT" panose="020B0502020104020203" pitchFamily="34" charset="0"/>
            </a:endParaRPr>
          </a:p>
          <a:p>
            <a:pPr algn="l" rtl="0">
              <a:spcBef>
                <a:spcPct val="0"/>
              </a:spcBef>
              <a:buClrTx/>
              <a:buFontTx/>
              <a:buNone/>
            </a:pPr>
            <a:r>
              <a:rPr lang="en-US" altLang="en-US" sz="2400" dirty="0">
                <a:latin typeface="Gill Sans MT" panose="020B0502020104020203" pitchFamily="34" charset="0"/>
                <a:cs typeface="Gill Sans MT" panose="020B0502020104020203" pitchFamily="34" charset="0"/>
              </a:rPr>
              <a:t>III- </a:t>
            </a:r>
            <a:r>
              <a:rPr lang="en-US" altLang="en-US" sz="2400" dirty="0" err="1">
                <a:latin typeface="Gill Sans MT" panose="020B0502020104020203" pitchFamily="34" charset="0"/>
                <a:cs typeface="Gill Sans MT" panose="020B0502020104020203" pitchFamily="34" charset="0"/>
              </a:rPr>
              <a:t>Glutathion</a:t>
            </a:r>
            <a:r>
              <a:rPr lang="en-US" altLang="en-US" sz="2400" dirty="0">
                <a:latin typeface="Gill Sans MT" panose="020B0502020104020203" pitchFamily="34" charset="0"/>
                <a:cs typeface="Gill Sans MT" panose="020B0502020104020203" pitchFamily="34" charset="0"/>
              </a:rPr>
              <a:t> substitute: The sulfur group of NAC can also bind and detoxify NAPQI</a:t>
            </a:r>
            <a:endParaRPr lang="en-US" altLang="en-US" sz="2400" dirty="0">
              <a:latin typeface="Gill Sans MT" panose="020B0502020104020203" pitchFamily="34" charset="0"/>
              <a:cs typeface="Gill Sans MT" panose="020B0502020104020203" pitchFamily="34" charset="0"/>
            </a:endParaRPr>
          </a:p>
          <a:p>
            <a:pPr marL="514350" indent="-514350">
              <a:buFont typeface="+mj-lt"/>
              <a:buAutoNum type="arabicPeriod"/>
            </a:pPr>
            <a:endParaRPr lang="en-US" altLang="en-US" sz="2400" dirty="0">
              <a:latin typeface="Gill Sans MT" panose="020B0502020104020203" pitchFamily="34" charset="0"/>
              <a:cs typeface="Gill Sans MT" panose="020B0502020104020203" pitchFamily="34" charset="0"/>
            </a:endParaRPr>
          </a:p>
          <a:p>
            <a:pPr marL="0" indent="0">
              <a:buNone/>
            </a:pPr>
            <a:r>
              <a:rPr lang="en-US" sz="2400" dirty="0">
                <a:latin typeface="Gill Sans MT" panose="020B0502020104020203" pitchFamily="34" charset="0"/>
                <a:cs typeface="Gill Sans MT" panose="020B0502020104020203" pitchFamily="34" charset="0"/>
              </a:rPr>
              <a:t>3. Picture of frenulum , describe :</a:t>
            </a:r>
            <a:br>
              <a:rPr lang="en-US" sz="2400" dirty="0">
                <a:latin typeface="Gill Sans MT" panose="020B0502020104020203" pitchFamily="34" charset="0"/>
                <a:cs typeface="Gill Sans MT" panose="020B0502020104020203" pitchFamily="34" charset="0"/>
              </a:rPr>
            </a:br>
            <a:br>
              <a:rPr lang="en-US" sz="2400" dirty="0">
                <a:latin typeface="Gill Sans MT" panose="020B0502020104020203" pitchFamily="34" charset="0"/>
                <a:cs typeface="Gill Sans MT" panose="020B0502020104020203" pitchFamily="34" charset="0"/>
              </a:rPr>
            </a:br>
            <a:r>
              <a:rPr lang="en-US" sz="2400" dirty="0">
                <a:latin typeface="Gill Sans MT" panose="020B0502020104020203" pitchFamily="34" charset="0"/>
                <a:cs typeface="Gill Sans MT" panose="020B0502020104020203" pitchFamily="34" charset="0"/>
              </a:rPr>
              <a:t>torn frenulum is sure sign of abuse (pathognomonic) </a:t>
            </a:r>
            <a:endParaRPr lang="en-US" sz="2400" dirty="0">
              <a:latin typeface="Gill Sans MT" panose="020B0502020104020203" pitchFamily="34" charset="0"/>
              <a:cs typeface="Gill Sans MT" panose="020B0502020104020203" pitchFamily="34" charset="0"/>
            </a:endParaRPr>
          </a:p>
          <a:p>
            <a:pPr marL="0" indent="0">
              <a:buNone/>
            </a:pPr>
            <a:br>
              <a:rPr lang="en-US" sz="2400" dirty="0">
                <a:latin typeface="Gill Sans MT" panose="020B0502020104020203" pitchFamily="34" charset="0"/>
                <a:cs typeface="Gill Sans MT" panose="020B0502020104020203" pitchFamily="34" charset="0"/>
              </a:rPr>
            </a:br>
            <a:br>
              <a:rPr lang="en-US" dirty="0"/>
            </a:br>
            <a:endParaRPr lang="en-US" dirty="0"/>
          </a:p>
          <a:p>
            <a:pPr marL="514350" indent="-514350">
              <a:buFont typeface="+mj-lt"/>
              <a:buAutoNum type="arabicPeriod"/>
            </a:pPr>
            <a:endParaRPr lang="en-US" dirty="0"/>
          </a:p>
          <a:p>
            <a:pPr marL="514350" indent="-514350">
              <a:buFont typeface="+mj-lt"/>
              <a:buAutoNum type="arabicPeriod"/>
            </a:pPr>
            <a:endParaRPr lang="en-US" dirty="0"/>
          </a:p>
        </p:txBody>
      </p:sp>
      <p:pic>
        <p:nvPicPr>
          <p:cNvPr id="4" name="Picture 8"/>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065456" y="3857503"/>
            <a:ext cx="2399323" cy="2276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1165" y="422275"/>
            <a:ext cx="10515600" cy="4351338"/>
          </a:xfrm>
        </p:spPr>
        <p:txBody>
          <a:bodyPr>
            <a:noAutofit/>
          </a:bodyPr>
          <a:lstStyle/>
          <a:p>
            <a:pPr marL="0" indent="0" algn="just" eaLnBrk="1" hangingPunct="1">
              <a:buNone/>
            </a:pPr>
            <a:r>
              <a:rPr lang="en-US" sz="2400" dirty="0">
                <a:latin typeface="Gill Sans MT" panose="020B0502020104020203" pitchFamily="34" charset="0"/>
                <a:cs typeface="Gill Sans MT" panose="020B0502020104020203" pitchFamily="34" charset="0"/>
              </a:rPr>
              <a:t>4.  Mention </a:t>
            </a:r>
            <a:r>
              <a:rPr lang="en-US" altLang="en-US" sz="2400" i="1" dirty="0">
                <a:latin typeface="Gill Sans MT" panose="020B0502020104020203" pitchFamily="34" charset="0"/>
                <a:cs typeface="Gill Sans MT" panose="020B0502020104020203" pitchFamily="34" charset="0"/>
              </a:rPr>
              <a:t>Criteria for certification of brain stem death:</a:t>
            </a:r>
            <a:endParaRPr lang="en-US" altLang="en-US" sz="2400" i="1" dirty="0">
              <a:latin typeface="Gill Sans MT" panose="020B0502020104020203" pitchFamily="34" charset="0"/>
              <a:cs typeface="Gill Sans MT" panose="020B0502020104020203" pitchFamily="34" charset="0"/>
            </a:endParaRPr>
          </a:p>
          <a:p>
            <a:pPr marL="533400" indent="-533400" algn="just" eaLnBrk="1" hangingPunct="1"/>
            <a:r>
              <a:rPr lang="en-US" altLang="en-US" sz="2400" dirty="0">
                <a:latin typeface="Gill Sans MT" panose="020B0502020104020203" pitchFamily="34" charset="0"/>
                <a:cs typeface="Gill Sans MT" panose="020B0502020104020203" pitchFamily="34" charset="0"/>
              </a:rPr>
              <a:t>Patient must be in </a:t>
            </a:r>
            <a:r>
              <a:rPr lang="en-US" altLang="en-US" sz="2400" dirty="0">
                <a:solidFill>
                  <a:srgbClr val="FF0000"/>
                </a:solidFill>
                <a:latin typeface="Gill Sans MT" panose="020B0502020104020203" pitchFamily="34" charset="0"/>
                <a:cs typeface="Gill Sans MT" panose="020B0502020104020203" pitchFamily="34" charset="0"/>
              </a:rPr>
              <a:t>deep coma</a:t>
            </a:r>
            <a:r>
              <a:rPr lang="en-US" altLang="en-US" sz="2400" dirty="0">
                <a:latin typeface="Gill Sans MT" panose="020B0502020104020203" pitchFamily="34" charset="0"/>
                <a:cs typeface="Gill Sans MT" panose="020B0502020104020203" pitchFamily="34" charset="0"/>
              </a:rPr>
              <a:t> (not due to depressant drugs, metabolic, endocrine disorders or hypothermia). </a:t>
            </a:r>
            <a:endParaRPr lang="en-US" altLang="en-US" sz="2400" dirty="0">
              <a:latin typeface="Gill Sans MT" panose="020B0502020104020203" pitchFamily="34" charset="0"/>
              <a:cs typeface="Gill Sans MT" panose="020B0502020104020203" pitchFamily="34" charset="0"/>
            </a:endParaRPr>
          </a:p>
          <a:p>
            <a:pPr marL="533400" indent="-533400" algn="just" eaLnBrk="1" hangingPunct="1"/>
            <a:r>
              <a:rPr lang="en-US" altLang="en-US" sz="2400" dirty="0">
                <a:latin typeface="Gill Sans MT" panose="020B0502020104020203" pitchFamily="34" charset="0"/>
                <a:cs typeface="Gill Sans MT" panose="020B0502020104020203" pitchFamily="34" charset="0"/>
              </a:rPr>
              <a:t>The patient must be on </a:t>
            </a:r>
            <a:r>
              <a:rPr lang="en-US" altLang="en-US" sz="2400" dirty="0">
                <a:solidFill>
                  <a:srgbClr val="FF0000"/>
                </a:solidFill>
                <a:latin typeface="Gill Sans MT" panose="020B0502020104020203" pitchFamily="34" charset="0"/>
                <a:cs typeface="Gill Sans MT" panose="020B0502020104020203" pitchFamily="34" charset="0"/>
              </a:rPr>
              <a:t>mechanical ventilation</a:t>
            </a:r>
            <a:r>
              <a:rPr lang="en-US" altLang="en-US" sz="2400" dirty="0">
                <a:latin typeface="Gill Sans MT" panose="020B0502020104020203" pitchFamily="34" charset="0"/>
                <a:cs typeface="Gill Sans MT" panose="020B0502020104020203" pitchFamily="34" charset="0"/>
              </a:rPr>
              <a:t> due to absence or inadequate spontaneous respiration.</a:t>
            </a:r>
            <a:endParaRPr lang="en-US" altLang="en-US" sz="2400" dirty="0">
              <a:latin typeface="Gill Sans MT" panose="020B0502020104020203" pitchFamily="34" charset="0"/>
              <a:cs typeface="Gill Sans MT" panose="020B0502020104020203" pitchFamily="34" charset="0"/>
            </a:endParaRPr>
          </a:p>
          <a:p>
            <a:pPr marL="533400" indent="-533400" algn="just" eaLnBrk="1" hangingPunct="1"/>
            <a:r>
              <a:rPr lang="en-US" altLang="en-US" sz="2400" dirty="0">
                <a:latin typeface="Gill Sans MT" panose="020B0502020104020203" pitchFamily="34" charset="0"/>
                <a:cs typeface="Gill Sans MT" panose="020B0502020104020203" pitchFamily="34" charset="0"/>
              </a:rPr>
              <a:t>A firm diagnosis of the basic </a:t>
            </a:r>
            <a:r>
              <a:rPr lang="en-US" altLang="en-US" sz="2400" dirty="0">
                <a:solidFill>
                  <a:srgbClr val="FF0000"/>
                </a:solidFill>
                <a:latin typeface="Gill Sans MT" panose="020B0502020104020203" pitchFamily="34" charset="0"/>
                <a:cs typeface="Gill Sans MT" panose="020B0502020104020203" pitchFamily="34" charset="0"/>
              </a:rPr>
              <a:t>pathology</a:t>
            </a:r>
            <a:r>
              <a:rPr lang="en-US" altLang="en-US" sz="2400" dirty="0">
                <a:latin typeface="Gill Sans MT" panose="020B0502020104020203" pitchFamily="34" charset="0"/>
                <a:cs typeface="Gill Sans MT" panose="020B0502020104020203" pitchFamily="34" charset="0"/>
              </a:rPr>
              <a:t> must be available (e.g. head injury </a:t>
            </a:r>
            <a:r>
              <a:rPr lang="en-US" altLang="en-US" sz="2400" dirty="0">
                <a:latin typeface="Gill Sans MT" panose="020B0502020104020203" pitchFamily="34" charset="0"/>
                <a:cs typeface="Gill Sans MT" panose="020B0502020104020203" pitchFamily="34" charset="0"/>
                <a:sym typeface="Symbol" panose="05050102010706020507" pitchFamily="18" charset="2"/>
              </a:rPr>
              <a:t></a:t>
            </a:r>
            <a:r>
              <a:rPr lang="en-US" altLang="en-US" sz="2400" dirty="0">
                <a:latin typeface="Gill Sans MT" panose="020B0502020104020203" pitchFamily="34" charset="0"/>
                <a:cs typeface="Gill Sans MT" panose="020B0502020104020203" pitchFamily="34" charset="0"/>
              </a:rPr>
              <a:t> irreversible brain damage).</a:t>
            </a:r>
            <a:endParaRPr lang="en-US" altLang="en-US" sz="2400" dirty="0">
              <a:latin typeface="Gill Sans MT" panose="020B0502020104020203" pitchFamily="34" charset="0"/>
              <a:cs typeface="Gill Sans MT" panose="020B0502020104020203" pitchFamily="34" charset="0"/>
            </a:endParaRPr>
          </a:p>
          <a:p>
            <a:pPr marL="533400" indent="-533400" algn="just" eaLnBrk="1" hangingPunct="1"/>
            <a:r>
              <a:rPr lang="en-US" altLang="en-US" sz="2400" dirty="0">
                <a:latin typeface="Gill Sans MT" panose="020B0502020104020203" pitchFamily="34" charset="0"/>
                <a:cs typeface="Gill Sans MT" panose="020B0502020104020203" pitchFamily="34" charset="0"/>
              </a:rPr>
              <a:t>Rectal temperature must be </a:t>
            </a:r>
            <a:r>
              <a:rPr lang="en-US" altLang="en-US" sz="2400" dirty="0">
                <a:solidFill>
                  <a:srgbClr val="FF0000"/>
                </a:solidFill>
                <a:latin typeface="Gill Sans MT" panose="020B0502020104020203" pitchFamily="34" charset="0"/>
                <a:cs typeface="Gill Sans MT" panose="020B0502020104020203" pitchFamily="34" charset="0"/>
              </a:rPr>
              <a:t>above 35°C.</a:t>
            </a:r>
            <a:endParaRPr lang="en-US" altLang="en-US" sz="2400" dirty="0">
              <a:solidFill>
                <a:srgbClr val="FF0000"/>
              </a:solidFill>
              <a:latin typeface="Gill Sans MT" panose="020B0502020104020203" pitchFamily="34" charset="0"/>
              <a:cs typeface="Gill Sans MT" panose="020B0502020104020203" pitchFamily="34" charset="0"/>
            </a:endParaRPr>
          </a:p>
          <a:p>
            <a:pPr marL="514350" indent="-514350">
              <a:buFont typeface="+mj-lt"/>
              <a:buAutoNum type="arabicPeriod"/>
            </a:pPr>
            <a:endParaRPr lang="en-US" altLang="en-US" sz="2400" i="1" dirty="0">
              <a:latin typeface="Gill Sans MT" panose="020B0502020104020203" pitchFamily="34" charset="0"/>
              <a:cs typeface="Gill Sans MT" panose="020B0502020104020203" pitchFamily="34" charset="0"/>
            </a:endParaRPr>
          </a:p>
          <a:p>
            <a:pPr marL="0" indent="0">
              <a:buNone/>
            </a:pPr>
            <a:r>
              <a:rPr lang="en-US" sz="2400" i="1" dirty="0">
                <a:latin typeface="Gill Sans MT" panose="020B0502020104020203" pitchFamily="34" charset="0"/>
                <a:cs typeface="Gill Sans MT" panose="020B0502020104020203" pitchFamily="34" charset="0"/>
              </a:rPr>
              <a:t>5. Define </a:t>
            </a:r>
            <a:r>
              <a:rPr lang="en-US" altLang="en-US" sz="2400" i="1" dirty="0">
                <a:latin typeface="Gill Sans MT" panose="020B0502020104020203" pitchFamily="34" charset="0"/>
                <a:cs typeface="Gill Sans MT" panose="020B0502020104020203" pitchFamily="34" charset="0"/>
              </a:rPr>
              <a:t>Molecular life:</a:t>
            </a:r>
            <a:r>
              <a:rPr lang="en-US" altLang="en-US" sz="2400" dirty="0">
                <a:latin typeface="Gill Sans MT" panose="020B0502020104020203" pitchFamily="34" charset="0"/>
                <a:cs typeface="Gill Sans MT" panose="020B0502020104020203" pitchFamily="34" charset="0"/>
              </a:rPr>
              <a:t> It is the time lapse between brain stem death and cellular death (molecular death). </a:t>
            </a:r>
            <a:endParaRPr lang="en-US" altLang="en-US" sz="2400" i="1" dirty="0">
              <a:latin typeface="Gill Sans MT" panose="020B0502020104020203" pitchFamily="34" charset="0"/>
              <a:cs typeface="Gill Sans MT" panose="020B0502020104020203" pitchFamily="34" charset="0"/>
            </a:endParaRPr>
          </a:p>
          <a:p>
            <a:pPr marL="0" indent="0">
              <a:buNone/>
            </a:pPr>
            <a:r>
              <a:rPr lang="en-US" sz="2400" dirty="0">
                <a:latin typeface="Gill Sans MT" panose="020B0502020104020203" pitchFamily="34" charset="0"/>
                <a:cs typeface="Gill Sans MT" panose="020B0502020104020203" pitchFamily="34" charset="0"/>
              </a:rPr>
              <a:t>6. </a:t>
            </a:r>
            <a:r>
              <a:rPr lang="en-US" sz="2400" dirty="0" err="1">
                <a:latin typeface="Gill Sans MT" panose="020B0502020104020203" pitchFamily="34" charset="0"/>
                <a:cs typeface="Gill Sans MT" panose="020B0502020104020203" pitchFamily="34" charset="0"/>
              </a:rPr>
              <a:t>Mli</a:t>
            </a:r>
            <a:r>
              <a:rPr lang="en-US" sz="2400" dirty="0">
                <a:latin typeface="Gill Sans MT" panose="020B0502020104020203" pitchFamily="34" charset="0"/>
                <a:cs typeface="Gill Sans MT" panose="020B0502020104020203" pitchFamily="34" charset="0"/>
              </a:rPr>
              <a:t> of brain death : organ transplant</a:t>
            </a:r>
            <a:endParaRPr lang="en-US" sz="2400" dirty="0">
              <a:latin typeface="Gill Sans MT" panose="020B0502020104020203" pitchFamily="34" charset="0"/>
              <a:cs typeface="Gill Sans MT" panose="020B0502020104020203" pitchFamily="34" charset="0"/>
            </a:endParaRP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1010" y="493395"/>
            <a:ext cx="10515600" cy="5346700"/>
          </a:xfrm>
        </p:spPr>
        <p:txBody>
          <a:bodyPr/>
          <a:lstStyle/>
          <a:p>
            <a:pPr marL="0" indent="0">
              <a:buNone/>
            </a:pPr>
            <a:r>
              <a:rPr lang="en-US" sz="2400" dirty="0">
                <a:latin typeface="Gill Sans MT" panose="020B0502020104020203" pitchFamily="34" charset="0"/>
                <a:cs typeface="Gill Sans MT" panose="020B0502020104020203" pitchFamily="34" charset="0"/>
              </a:rPr>
              <a:t>7 .This pic and describe it :</a:t>
            </a:r>
            <a:br>
              <a:rPr lang="en-US" sz="2400" dirty="0">
                <a:latin typeface="Gill Sans MT" panose="020B0502020104020203" pitchFamily="34" charset="0"/>
                <a:cs typeface="Gill Sans MT" panose="020B0502020104020203" pitchFamily="34" charset="0"/>
              </a:rPr>
            </a:br>
            <a:r>
              <a:rPr lang="en-US" sz="2400" dirty="0">
                <a:latin typeface="Gill Sans MT" panose="020B0502020104020203" pitchFamily="34" charset="0"/>
                <a:cs typeface="Gill Sans MT" panose="020B0502020104020203" pitchFamily="34" charset="0"/>
              </a:rPr>
              <a:t>maceration , </a:t>
            </a:r>
            <a:r>
              <a:rPr lang="en-US" altLang="en-US" sz="2400" dirty="0">
                <a:latin typeface="Gill Sans MT" panose="020B0502020104020203" pitchFamily="34" charset="0"/>
                <a:cs typeface="Gill Sans MT" panose="020B0502020104020203" pitchFamily="34" charset="0"/>
              </a:rPr>
              <a:t>Dead fetus autolysis aseptic </a:t>
            </a:r>
            <a:br>
              <a:rPr lang="en-US" altLang="en-US" sz="2400" dirty="0">
                <a:latin typeface="Gill Sans MT" panose="020B0502020104020203" pitchFamily="34" charset="0"/>
                <a:cs typeface="Gill Sans MT" panose="020B0502020104020203" pitchFamily="34" charset="0"/>
              </a:rPr>
            </a:br>
            <a:r>
              <a:rPr lang="en-US" altLang="en-US" sz="2400" dirty="0">
                <a:latin typeface="Gill Sans MT" panose="020B0502020104020203" pitchFamily="34" charset="0"/>
                <a:cs typeface="Gill Sans MT" panose="020B0502020104020203" pitchFamily="34" charset="0"/>
              </a:rPr>
              <a:t>Odor is rancid</a:t>
            </a:r>
            <a:br>
              <a:rPr lang="en-US" altLang="en-US" sz="2400" dirty="0">
                <a:latin typeface="Gill Sans MT" panose="020B0502020104020203" pitchFamily="34" charset="0"/>
                <a:cs typeface="Gill Sans MT" panose="020B0502020104020203" pitchFamily="34" charset="0"/>
              </a:rPr>
            </a:br>
            <a:r>
              <a:rPr lang="en-US" altLang="en-US" sz="2400" dirty="0">
                <a:latin typeface="Gill Sans MT" panose="020B0502020104020203" pitchFamily="34" charset="0"/>
                <a:cs typeface="Gill Sans MT" panose="020B0502020104020203" pitchFamily="34" charset="0"/>
              </a:rPr>
              <a:t>Remove organs by pull</a:t>
            </a:r>
            <a:endParaRPr lang="en-US" altLang="en-US" sz="2400" dirty="0">
              <a:latin typeface="Gill Sans MT" panose="020B0502020104020203" pitchFamily="34" charset="0"/>
              <a:cs typeface="Gill Sans MT" panose="020B0502020104020203" pitchFamily="34" charset="0"/>
            </a:endParaRPr>
          </a:p>
          <a:p>
            <a:pPr marL="0" indent="0">
              <a:buNone/>
            </a:pPr>
            <a:endParaRPr lang="en-US" altLang="en-US" sz="2400" dirty="0">
              <a:latin typeface="Gill Sans MT" panose="020B0502020104020203" pitchFamily="34" charset="0"/>
              <a:cs typeface="Gill Sans MT" panose="020B0502020104020203" pitchFamily="34" charset="0"/>
            </a:endParaRPr>
          </a:p>
          <a:p>
            <a:r>
              <a:rPr lang="en-US" altLang="en-US" sz="2400" dirty="0">
                <a:latin typeface="Gill Sans MT" panose="020B0502020104020203" pitchFamily="34" charset="0"/>
                <a:cs typeface="Gill Sans MT" panose="020B0502020104020203" pitchFamily="34" charset="0"/>
              </a:rPr>
              <a:t>8.</a:t>
            </a:r>
            <a:r>
              <a:rPr lang="en-US" altLang="en-US" sz="2400" dirty="0">
                <a:solidFill>
                  <a:srgbClr val="FF0000"/>
                </a:solidFill>
                <a:latin typeface="Gill Sans MT" panose="020B0502020104020203" pitchFamily="34" charset="0"/>
                <a:cs typeface="Gill Sans MT" panose="020B0502020104020203" pitchFamily="34" charset="0"/>
              </a:rPr>
              <a:t> Entomology: definition and useful for?</a:t>
            </a:r>
            <a:br>
              <a:rPr lang="en-US" altLang="en-US" sz="2400" dirty="0">
                <a:solidFill>
                  <a:srgbClr val="FF0000"/>
                </a:solidFill>
                <a:latin typeface="Gill Sans MT" panose="020B0502020104020203" pitchFamily="34" charset="0"/>
                <a:cs typeface="Gill Sans MT" panose="020B0502020104020203" pitchFamily="34" charset="0"/>
              </a:rPr>
            </a:br>
            <a:r>
              <a:rPr lang="en-US" altLang="en-US" sz="2400" dirty="0">
                <a:latin typeface="Gill Sans MT" panose="020B0502020104020203" pitchFamily="34" charset="0"/>
                <a:cs typeface="Gill Sans MT" panose="020B0502020104020203" pitchFamily="34" charset="0"/>
              </a:rPr>
              <a:t>the identification of the species of insects and their larvae at the body orifices </a:t>
            </a:r>
            <a:r>
              <a:rPr lang="en-US" altLang="en-US" sz="2400" dirty="0">
                <a:latin typeface="Gill Sans MT" panose="020B0502020104020203" pitchFamily="34" charset="0"/>
                <a:cs typeface="Gill Sans MT" panose="020B0502020104020203" pitchFamily="34" charset="0"/>
                <a:sym typeface="Symbol" panose="05050102010706020507" pitchFamily="18" charset="2"/>
              </a:rPr>
              <a:t></a:t>
            </a:r>
            <a:r>
              <a:rPr lang="en-US" altLang="en-US" sz="2400" dirty="0">
                <a:latin typeface="Gill Sans MT" panose="020B0502020104020203" pitchFamily="34" charset="0"/>
                <a:cs typeface="Gill Sans MT" panose="020B0502020104020203" pitchFamily="34" charset="0"/>
              </a:rPr>
              <a:t> determination of the proper post mortem interval (by the chronological study of the life cycle).</a:t>
            </a:r>
            <a:endParaRPr lang="en-US" altLang="en-US" sz="2400" dirty="0">
              <a:latin typeface="Gill Sans MT" panose="020B0502020104020203" pitchFamily="34" charset="0"/>
              <a:cs typeface="Gill Sans MT" panose="020B0502020104020203" pitchFamily="34" charset="0"/>
            </a:endParaRPr>
          </a:p>
          <a:p>
            <a:r>
              <a:rPr lang="en-US" altLang="en-US" sz="2400" dirty="0">
                <a:latin typeface="Gill Sans MT" panose="020B0502020104020203" pitchFamily="34" charset="0"/>
                <a:cs typeface="Gill Sans MT" panose="020B0502020104020203" pitchFamily="34" charset="0"/>
              </a:rPr>
              <a:t>9 . Pic of firearm passing the body , transfixing </a:t>
            </a:r>
            <a:endParaRPr lang="en-US" altLang="en-US" sz="2400" dirty="0">
              <a:latin typeface="Gill Sans MT" panose="020B0502020104020203" pitchFamily="34" charset="0"/>
              <a:cs typeface="Gill Sans MT" panose="020B0502020104020203" pitchFamily="34" charset="0"/>
            </a:endParaRPr>
          </a:p>
          <a:p>
            <a:endParaRPr lang="en-US" altLang="en-US" sz="2400" dirty="0">
              <a:latin typeface="Gill Sans MT" panose="020B0502020104020203" pitchFamily="34" charset="0"/>
              <a:cs typeface="Gill Sans MT" panose="020B0502020104020203" pitchFamily="34" charset="0"/>
            </a:endParaRPr>
          </a:p>
          <a:p>
            <a:pPr marL="0" indent="0">
              <a:buNone/>
            </a:pPr>
            <a:endParaRPr lang="en-US" altLang="en-US" sz="2400" dirty="0">
              <a:latin typeface="Gill Sans MT" panose="020B0502020104020203" pitchFamily="34" charset="0"/>
              <a:cs typeface="Gill Sans MT" panose="020B0502020104020203" pitchFamily="34" charset="0"/>
            </a:endParaRPr>
          </a:p>
          <a:p>
            <a:pPr marL="0" indent="0">
              <a:buNone/>
            </a:pPr>
            <a:endParaRPr lang="en-US" sz="2400" dirty="0">
              <a:latin typeface="Gill Sans MT" panose="020B0502020104020203" pitchFamily="34" charset="0"/>
              <a:cs typeface="Gill Sans MT" panose="020B0502020104020203" pitchFamily="34" charset="0"/>
            </a:endParaRPr>
          </a:p>
        </p:txBody>
      </p:sp>
      <p:pic>
        <p:nvPicPr>
          <p:cNvPr id="4" name="Picture 3"/>
          <p:cNvPicPr>
            <a:picLocks noChangeAspect="1"/>
          </p:cNvPicPr>
          <p:nvPr/>
        </p:nvPicPr>
        <p:blipFill rotWithShape="1">
          <a:blip r:embed="rId1"/>
          <a:srcRect t="31646" r="-533" b="28123"/>
          <a:stretch>
            <a:fillRect/>
          </a:stretch>
        </p:blipFill>
        <p:spPr>
          <a:xfrm>
            <a:off x="7496175" y="377825"/>
            <a:ext cx="3630930" cy="2167890"/>
          </a:xfrm>
          <a:prstGeom prst="rect">
            <a:avLst/>
          </a:prstGeom>
        </p:spPr>
      </p:pic>
      <p:pic>
        <p:nvPicPr>
          <p:cNvPr id="5" name="Picture 4"/>
          <p:cNvPicPr>
            <a:picLocks noChangeAspect="1"/>
          </p:cNvPicPr>
          <p:nvPr/>
        </p:nvPicPr>
        <p:blipFill>
          <a:blip r:embed="rId2"/>
          <a:stretch>
            <a:fillRect/>
          </a:stretch>
        </p:blipFill>
        <p:spPr>
          <a:xfrm>
            <a:off x="8159115" y="3898900"/>
            <a:ext cx="3672205" cy="2738755"/>
          </a:xfrm>
          <a:prstGeom prst="rect">
            <a:avLst/>
          </a:prstGeom>
        </p:spPr>
      </p:pic>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4965" y="558165"/>
            <a:ext cx="10515600" cy="4351338"/>
          </a:xfrm>
        </p:spPr>
        <p:txBody>
          <a:bodyPr>
            <a:normAutofit/>
          </a:bodyPr>
          <a:lstStyle/>
          <a:p>
            <a:r>
              <a:rPr lang="ar-JO" sz="2600" dirty="0">
                <a:latin typeface="Gill Sans MT" panose="020B0502020104020203" pitchFamily="34" charset="0"/>
                <a:cs typeface="Gill Sans MT" panose="020B0502020104020203" pitchFamily="34" charset="0"/>
              </a:rPr>
              <a:t>1</a:t>
            </a:r>
            <a:r>
              <a:rPr lang="en-US" sz="2600" dirty="0">
                <a:latin typeface="Gill Sans MT" panose="020B0502020104020203" pitchFamily="34" charset="0"/>
                <a:cs typeface="Gill Sans MT" panose="020B0502020104020203" pitchFamily="34" charset="0"/>
              </a:rPr>
              <a:t>0.</a:t>
            </a:r>
            <a:r>
              <a:rPr lang="en-US" altLang="x-none" sz="2600" dirty="0">
                <a:solidFill>
                  <a:srgbClr val="2A1A00"/>
                </a:solidFill>
                <a:latin typeface="Gill Sans MT" panose="020B0502020104020203" pitchFamily="34" charset="0"/>
                <a:cs typeface="Gill Sans MT" panose="020B0502020104020203" pitchFamily="34" charset="0"/>
              </a:rPr>
              <a:t> write death certificate for woman was having  peptic ulcer</a:t>
            </a:r>
            <a:br>
              <a:rPr lang="en-US" altLang="x-none" sz="2600" dirty="0">
                <a:solidFill>
                  <a:srgbClr val="2A1A00"/>
                </a:solidFill>
                <a:latin typeface="Gill Sans MT" panose="020B0502020104020203" pitchFamily="34" charset="0"/>
                <a:cs typeface="Gill Sans MT" panose="020B0502020104020203" pitchFamily="34" charset="0"/>
              </a:rPr>
            </a:br>
            <a:r>
              <a:rPr lang="en-US" altLang="x-none" sz="2600" dirty="0">
                <a:solidFill>
                  <a:srgbClr val="2A1A00"/>
                </a:solidFill>
                <a:latin typeface="Gill Sans MT" panose="020B0502020104020203" pitchFamily="34" charset="0"/>
                <a:cs typeface="Gill Sans MT" panose="020B0502020104020203" pitchFamily="34" charset="0"/>
              </a:rPr>
              <a:t>that caused perforation then  peritonitis then septicemia</a:t>
            </a:r>
            <a:endParaRPr lang="en-US" altLang="x-none" sz="2600" dirty="0">
              <a:solidFill>
                <a:srgbClr val="2A1A00"/>
              </a:solidFill>
              <a:latin typeface="Gill Sans MT" panose="020B0502020104020203" pitchFamily="34" charset="0"/>
              <a:cs typeface="Gill Sans MT" panose="020B0502020104020203" pitchFamily="34" charset="0"/>
            </a:endParaRPr>
          </a:p>
          <a:p>
            <a:pPr marL="0" indent="0" defTabSz="457200">
              <a:buSzPct val="10000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2600" dirty="0">
              <a:latin typeface="Gill Sans MT" panose="020B0502020104020203" pitchFamily="34" charset="0"/>
              <a:cs typeface="Gill Sans MT" panose="020B0502020104020203" pitchFamily="34" charset="0"/>
            </a:endParaRPr>
          </a:p>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2600" dirty="0">
              <a:latin typeface="Gill Sans MT" panose="020B0502020104020203" pitchFamily="34" charset="0"/>
              <a:cs typeface="Gill Sans MT" panose="020B0502020104020203" pitchFamily="34" charset="0"/>
            </a:endParaRPr>
          </a:p>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600" dirty="0">
                <a:latin typeface="Gill Sans MT" panose="020B0502020104020203" pitchFamily="34" charset="0"/>
                <a:cs typeface="Gill Sans MT" panose="020B0502020104020203" pitchFamily="34" charset="0"/>
              </a:rPr>
              <a:t>11:</a:t>
            </a:r>
            <a:r>
              <a:rPr lang="en-US" altLang="x-none" sz="2600" dirty="0">
                <a:solidFill>
                  <a:srgbClr val="000000"/>
                </a:solidFill>
                <a:latin typeface="Gill Sans MT" panose="020B0502020104020203" pitchFamily="34" charset="0"/>
                <a:cs typeface="Gill Sans MT" panose="020B0502020104020203" pitchFamily="34" charset="0"/>
              </a:rPr>
              <a:t>Pupil size &amp; reaction in </a:t>
            </a:r>
            <a:endParaRPr lang="en-US" altLang="x-none" sz="2600" dirty="0">
              <a:solidFill>
                <a:srgbClr val="000000"/>
              </a:solidFill>
              <a:latin typeface="Gill Sans MT" panose="020B0502020104020203" pitchFamily="34" charset="0"/>
              <a:cs typeface="Gill Sans MT" panose="020B0502020104020203" pitchFamily="34" charset="0"/>
            </a:endParaRPr>
          </a:p>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sz="2600" dirty="0">
                <a:solidFill>
                  <a:srgbClr val="000000"/>
                </a:solidFill>
                <a:latin typeface="Gill Sans MT" panose="020B0502020104020203" pitchFamily="34" charset="0"/>
                <a:cs typeface="Gill Sans MT" panose="020B0502020104020203" pitchFamily="34" charset="0"/>
              </a:rPr>
              <a:t>Anticholinergic: </a:t>
            </a:r>
            <a:r>
              <a:rPr lang="en-US" altLang="x-none" sz="2600" dirty="0" err="1">
                <a:solidFill>
                  <a:srgbClr val="000000"/>
                </a:solidFill>
                <a:latin typeface="Gill Sans MT" panose="020B0502020104020203" pitchFamily="34" charset="0"/>
                <a:cs typeface="Gill Sans MT" panose="020B0502020104020203" pitchFamily="34" charset="0"/>
              </a:rPr>
              <a:t>Dialated</a:t>
            </a:r>
            <a:r>
              <a:rPr lang="en-US" altLang="x-none" sz="2600" dirty="0">
                <a:solidFill>
                  <a:srgbClr val="000000"/>
                </a:solidFill>
                <a:latin typeface="Gill Sans MT" panose="020B0502020104020203" pitchFamily="34" charset="0"/>
                <a:cs typeface="Gill Sans MT" panose="020B0502020104020203" pitchFamily="34" charset="0"/>
              </a:rPr>
              <a:t> non reactive </a:t>
            </a:r>
            <a:endParaRPr lang="en-US" altLang="x-none" sz="2600" dirty="0">
              <a:solidFill>
                <a:srgbClr val="000000"/>
              </a:solidFill>
              <a:latin typeface="Gill Sans MT" panose="020B0502020104020203" pitchFamily="34" charset="0"/>
              <a:cs typeface="Gill Sans MT" panose="020B0502020104020203" pitchFamily="34" charset="0"/>
            </a:endParaRPr>
          </a:p>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sz="2600" dirty="0" err="1">
                <a:solidFill>
                  <a:srgbClr val="000000"/>
                </a:solidFill>
                <a:latin typeface="Gill Sans MT" panose="020B0502020104020203" pitchFamily="34" charset="0"/>
                <a:cs typeface="Gill Sans MT" panose="020B0502020104020203" pitchFamily="34" charset="0"/>
              </a:rPr>
              <a:t>Sympathomimetic:Dialated</a:t>
            </a:r>
            <a:r>
              <a:rPr lang="en-US" altLang="x-none" sz="2600" dirty="0">
                <a:solidFill>
                  <a:srgbClr val="000000"/>
                </a:solidFill>
                <a:latin typeface="Gill Sans MT" panose="020B0502020104020203" pitchFamily="34" charset="0"/>
                <a:cs typeface="Gill Sans MT" panose="020B0502020104020203" pitchFamily="34" charset="0"/>
              </a:rPr>
              <a:t> reactive</a:t>
            </a:r>
            <a:endParaRPr lang="en-US" altLang="x-none" sz="2600" dirty="0">
              <a:solidFill>
                <a:srgbClr val="000000"/>
              </a:solidFill>
              <a:latin typeface="Gill Sans MT" panose="020B0502020104020203" pitchFamily="34" charset="0"/>
              <a:cs typeface="Gill Sans MT" panose="020B0502020104020203" pitchFamily="34" charset="0"/>
            </a:endParaRPr>
          </a:p>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sz="2600" dirty="0">
                <a:solidFill>
                  <a:srgbClr val="000000"/>
                </a:solidFill>
                <a:latin typeface="Gill Sans MT" panose="020B0502020104020203" pitchFamily="34" charset="0"/>
                <a:cs typeface="Gill Sans MT" panose="020B0502020104020203" pitchFamily="34" charset="0"/>
              </a:rPr>
              <a:t>cholinergic toxidromes: Constricted (pin pupil)</a:t>
            </a:r>
            <a:endParaRPr lang="en-US" altLang="x-none" sz="2600" dirty="0">
              <a:solidFill>
                <a:srgbClr val="000000"/>
              </a:solidFill>
              <a:latin typeface="Gill Sans MT" panose="020B0502020104020203" pitchFamily="34" charset="0"/>
              <a:cs typeface="Gill Sans MT" panose="020B0502020104020203" pitchFamily="34" charset="0"/>
            </a:endParaRPr>
          </a:p>
          <a:p>
            <a:endParaRPr lang="en-US" sz="2600" dirty="0">
              <a:latin typeface="Gill Sans MT" panose="020B0502020104020203" pitchFamily="34" charset="0"/>
              <a:cs typeface="Gill Sans MT" panose="020B0502020104020203" pitchFamily="34" charset="0"/>
            </a:endParaRP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o description available."/>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600201" y="1"/>
            <a:ext cx="2819400" cy="313737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o description availa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3276600"/>
            <a:ext cx="4678866" cy="3173994"/>
          </a:xfrm>
          <a:prstGeom prst="rect">
            <a:avLst/>
          </a:prstGeom>
          <a:noFill/>
          <a:extLst>
            <a:ext uri="{909E8E84-426E-40DD-AFC4-6F175D3DCCD1}">
              <a14:hiddenFill xmlns:a14="http://schemas.microsoft.com/office/drawing/2010/main">
                <a:solidFill>
                  <a:srgbClr val="FFFFFF"/>
                </a:solidFill>
              </a14:hiddenFill>
            </a:ext>
          </a:extLst>
        </p:spPr>
      </p:pic>
      <p:sp>
        <p:nvSpPr>
          <p:cNvPr id="4" name="مربع نص 3"/>
          <p:cNvSpPr txBox="1"/>
          <p:nvPr/>
        </p:nvSpPr>
        <p:spPr>
          <a:xfrm>
            <a:off x="6477000" y="228600"/>
            <a:ext cx="3124200" cy="923330"/>
          </a:xfrm>
          <a:prstGeom prst="rect">
            <a:avLst/>
          </a:prstGeom>
          <a:noFill/>
        </p:spPr>
        <p:txBody>
          <a:bodyPr wrap="square" rtlCol="1">
            <a:spAutoFit/>
          </a:bodyPr>
          <a:lstStyle/>
          <a:p>
            <a:pPr algn="l"/>
            <a:r>
              <a:rPr lang="en-US" dirty="0"/>
              <a:t>Write a report for this picture </a:t>
            </a:r>
            <a:br>
              <a:rPr lang="en-US" dirty="0"/>
            </a:br>
            <a:r>
              <a:rPr lang="en-US" dirty="0"/>
              <a:t>it was a picture for a man and </a:t>
            </a:r>
            <a:r>
              <a:rPr lang="ar-JO" dirty="0"/>
              <a:t>؟</a:t>
            </a:r>
            <a:r>
              <a:rPr lang="en-US" dirty="0"/>
              <a:t>it was so red in color </a:t>
            </a:r>
            <a:endParaRPr lang="ar-SA" dirty="0"/>
          </a:p>
        </p:txBody>
      </p:sp>
      <p:sp>
        <p:nvSpPr>
          <p:cNvPr id="5" name="سهم إلى اليمين 4"/>
          <p:cNvSpPr/>
          <p:nvPr/>
        </p:nvSpPr>
        <p:spPr>
          <a:xfrm rot="10800000">
            <a:off x="6096000" y="1447800"/>
            <a:ext cx="2590800" cy="914400"/>
          </a:xfrm>
          <a:prstGeom prst="rightArrow">
            <a:avLst>
              <a:gd name="adj1" fmla="val 20297"/>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6" name="مربع نص 5"/>
          <p:cNvSpPr txBox="1"/>
          <p:nvPr/>
        </p:nvSpPr>
        <p:spPr>
          <a:xfrm>
            <a:off x="2667000" y="4419601"/>
            <a:ext cx="2438400" cy="646331"/>
          </a:xfrm>
          <a:prstGeom prst="rect">
            <a:avLst/>
          </a:prstGeom>
          <a:noFill/>
        </p:spPr>
        <p:txBody>
          <a:bodyPr wrap="square" rtlCol="1">
            <a:spAutoFit/>
          </a:bodyPr>
          <a:lstStyle/>
          <a:p>
            <a:r>
              <a:rPr lang="en-US" dirty="0"/>
              <a:t>What’s this and its example for ?</a:t>
            </a:r>
            <a:endParaRPr lang="ar-SA" dirty="0"/>
          </a:p>
        </p:txBody>
      </p:sp>
      <p:sp>
        <p:nvSpPr>
          <p:cNvPr id="7" name="سهم إلى اليمين 6"/>
          <p:cNvSpPr/>
          <p:nvPr/>
        </p:nvSpPr>
        <p:spPr>
          <a:xfrm>
            <a:off x="3200400" y="5638800"/>
            <a:ext cx="2057400" cy="609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207010" y="156845"/>
            <a:ext cx="11664315" cy="6470650"/>
          </a:xfrm>
        </p:spPr>
        <p:txBody>
          <a:bodyPr>
            <a:normAutofit fontScale="92500" lnSpcReduction="20000"/>
          </a:bodyPr>
          <a:lstStyle/>
          <a:p>
            <a:pPr marL="514350" indent="-514350">
              <a:buFont typeface="+mj-lt"/>
              <a:buAutoNum type="arabicPeriod"/>
            </a:pPr>
            <a:r>
              <a:rPr lang="en-US" dirty="0">
                <a:latin typeface="Gill Sans MT" panose="020B0502020104020203" pitchFamily="34" charset="0"/>
                <a:cs typeface="Gill Sans MT" panose="020B0502020104020203" pitchFamily="34" charset="0"/>
              </a:rPr>
              <a:t>Cause of death in dry drowning : </a:t>
            </a:r>
            <a:br>
              <a:rPr lang="en-US" dirty="0">
                <a:latin typeface="Gill Sans MT" panose="020B0502020104020203" pitchFamily="34" charset="0"/>
                <a:cs typeface="Gill Sans MT" panose="020B0502020104020203" pitchFamily="34" charset="0"/>
              </a:rPr>
            </a:br>
            <a:r>
              <a:rPr lang="en-US" dirty="0">
                <a:latin typeface="Gill Sans MT" panose="020B0502020104020203" pitchFamily="34" charset="0"/>
                <a:cs typeface="Gill Sans MT" panose="020B0502020104020203" pitchFamily="34" charset="0"/>
              </a:rPr>
              <a:t>laryngeal spasm then </a:t>
            </a:r>
            <a:r>
              <a:rPr lang="en-US" dirty="0" err="1">
                <a:latin typeface="Gill Sans MT" panose="020B0502020104020203" pitchFamily="34" charset="0"/>
                <a:cs typeface="Gill Sans MT" panose="020B0502020104020203" pitchFamily="34" charset="0"/>
              </a:rPr>
              <a:t>asphysia</a:t>
            </a:r>
            <a:r>
              <a:rPr lang="en-US" dirty="0">
                <a:latin typeface="Gill Sans MT" panose="020B0502020104020203" pitchFamily="34" charset="0"/>
                <a:cs typeface="Gill Sans MT" panose="020B0502020104020203" pitchFamily="34" charset="0"/>
              </a:rPr>
              <a:t> </a:t>
            </a:r>
            <a:endParaRPr lang="en-US" dirty="0">
              <a:latin typeface="Gill Sans MT" panose="020B0502020104020203" pitchFamily="34" charset="0"/>
              <a:cs typeface="Gill Sans MT" panose="020B0502020104020203" pitchFamily="34" charset="0"/>
            </a:endParaRPr>
          </a:p>
          <a:p>
            <a:pPr marL="514350" indent="-514350">
              <a:buFont typeface="+mj-lt"/>
              <a:buAutoNum type="arabicPeriod"/>
            </a:pPr>
            <a:r>
              <a:rPr lang="en-US" dirty="0" err="1">
                <a:latin typeface="Gill Sans MT" panose="020B0502020104020203" pitchFamily="34" charset="0"/>
                <a:cs typeface="Gill Sans MT" panose="020B0502020104020203" pitchFamily="34" charset="0"/>
              </a:rPr>
              <a:t>Gorden</a:t>
            </a:r>
            <a:r>
              <a:rPr lang="en-US" dirty="0">
                <a:latin typeface="Gill Sans MT" panose="020B0502020104020203" pitchFamily="34" charset="0"/>
                <a:cs typeface="Gill Sans MT" panose="020B0502020104020203" pitchFamily="34" charset="0"/>
              </a:rPr>
              <a:t> classification for asphyxia(mention 4 ) </a:t>
            </a:r>
            <a:br>
              <a:rPr lang="en-US" dirty="0">
                <a:latin typeface="Gill Sans MT" panose="020B0502020104020203" pitchFamily="34" charset="0"/>
                <a:cs typeface="Gill Sans MT" panose="020B0502020104020203" pitchFamily="34" charset="0"/>
              </a:rPr>
            </a:br>
            <a:r>
              <a:rPr lang="en-US" dirty="0">
                <a:latin typeface="Gill Sans MT" panose="020B0502020104020203" pitchFamily="34" charset="0"/>
                <a:cs typeface="Gill Sans MT" panose="020B0502020104020203" pitchFamily="34" charset="0"/>
              </a:rPr>
              <a:t>1. anemic , anoxic , stagnant , </a:t>
            </a:r>
            <a:r>
              <a:rPr lang="en-US" dirty="0" err="1">
                <a:latin typeface="Gill Sans MT" panose="020B0502020104020203" pitchFamily="34" charset="0"/>
                <a:cs typeface="Gill Sans MT" panose="020B0502020104020203" pitchFamily="34" charset="0"/>
              </a:rPr>
              <a:t>histotoxic</a:t>
            </a:r>
            <a:r>
              <a:rPr lang="en-US" dirty="0">
                <a:latin typeface="Gill Sans MT" panose="020B0502020104020203" pitchFamily="34" charset="0"/>
                <a:cs typeface="Gill Sans MT" panose="020B0502020104020203" pitchFamily="34" charset="0"/>
              </a:rPr>
              <a:t> </a:t>
            </a:r>
            <a:br>
              <a:rPr lang="en-US" dirty="0">
                <a:latin typeface="Gill Sans MT" panose="020B0502020104020203" pitchFamily="34" charset="0"/>
                <a:cs typeface="Gill Sans MT" panose="020B0502020104020203" pitchFamily="34" charset="0"/>
              </a:rPr>
            </a:br>
            <a:endParaRPr lang="en-US" dirty="0">
              <a:latin typeface="Gill Sans MT" panose="020B0502020104020203" pitchFamily="34" charset="0"/>
              <a:cs typeface="Gill Sans MT" panose="020B0502020104020203" pitchFamily="34" charset="0"/>
            </a:endParaRPr>
          </a:p>
          <a:p>
            <a:pPr marL="514350" indent="-514350">
              <a:buFont typeface="+mj-lt"/>
              <a:buAutoNum type="arabicPeriod"/>
            </a:pPr>
            <a:r>
              <a:rPr lang="en-US" dirty="0">
                <a:latin typeface="Gill Sans MT" panose="020B0502020104020203" pitchFamily="34" charset="0"/>
                <a:cs typeface="Gill Sans MT" panose="020B0502020104020203" pitchFamily="34" charset="0"/>
              </a:rPr>
              <a:t>causes of death when apply a pressure on </a:t>
            </a:r>
            <a:br>
              <a:rPr lang="ar-JO" dirty="0">
                <a:latin typeface="Gill Sans MT" panose="020B0502020104020203" pitchFamily="34" charset="0"/>
                <a:cs typeface="Gill Sans MT" panose="020B0502020104020203" pitchFamily="34" charset="0"/>
              </a:rPr>
            </a:br>
            <a:r>
              <a:rPr lang="en-US" dirty="0">
                <a:latin typeface="Gill Sans MT" panose="020B0502020104020203" pitchFamily="34" charset="0"/>
                <a:cs typeface="Gill Sans MT" panose="020B0502020104020203" pitchFamily="34" charset="0"/>
              </a:rPr>
              <a:t>neck </a:t>
            </a:r>
            <a:br>
              <a:rPr lang="en-US" dirty="0">
                <a:latin typeface="Gill Sans MT" panose="020B0502020104020203" pitchFamily="34" charset="0"/>
                <a:cs typeface="Gill Sans MT" panose="020B0502020104020203" pitchFamily="34" charset="0"/>
              </a:rPr>
            </a:br>
            <a:r>
              <a:rPr lang="en-US" dirty="0">
                <a:latin typeface="Gill Sans MT" panose="020B0502020104020203" pitchFamily="34" charset="0"/>
                <a:cs typeface="Gill Sans MT" panose="020B0502020104020203" pitchFamily="34" charset="0"/>
              </a:rPr>
              <a:t>1. carotid sinus (vagal)</a:t>
            </a:r>
            <a:br>
              <a:rPr lang="en-US" dirty="0">
                <a:latin typeface="Gill Sans MT" panose="020B0502020104020203" pitchFamily="34" charset="0"/>
                <a:cs typeface="Gill Sans MT" panose="020B0502020104020203" pitchFamily="34" charset="0"/>
              </a:rPr>
            </a:br>
            <a:r>
              <a:rPr lang="en-US" dirty="0">
                <a:latin typeface="Gill Sans MT" panose="020B0502020104020203" pitchFamily="34" charset="0"/>
                <a:cs typeface="Gill Sans MT" panose="020B0502020104020203" pitchFamily="34" charset="0"/>
              </a:rPr>
              <a:t>2: occlusion of trachea </a:t>
            </a:r>
            <a:br>
              <a:rPr lang="en-US" dirty="0">
                <a:latin typeface="Gill Sans MT" panose="020B0502020104020203" pitchFamily="34" charset="0"/>
                <a:cs typeface="Gill Sans MT" panose="020B0502020104020203" pitchFamily="34" charset="0"/>
              </a:rPr>
            </a:br>
            <a:r>
              <a:rPr lang="en-US" dirty="0">
                <a:latin typeface="Gill Sans MT" panose="020B0502020104020203" pitchFamily="34" charset="0"/>
                <a:cs typeface="Gill Sans MT" panose="020B0502020104020203" pitchFamily="34" charset="0"/>
              </a:rPr>
              <a:t>3:anemia of brain</a:t>
            </a:r>
            <a:br>
              <a:rPr lang="en-US" dirty="0">
                <a:latin typeface="Gill Sans MT" panose="020B0502020104020203" pitchFamily="34" charset="0"/>
                <a:cs typeface="Gill Sans MT" panose="020B0502020104020203" pitchFamily="34" charset="0"/>
              </a:rPr>
            </a:br>
            <a:r>
              <a:rPr lang="en-US" dirty="0">
                <a:latin typeface="Gill Sans MT" panose="020B0502020104020203" pitchFamily="34" charset="0"/>
                <a:cs typeface="Gill Sans MT" panose="020B0502020104020203" pitchFamily="34" charset="0"/>
              </a:rPr>
              <a:t>2: congestion of brain </a:t>
            </a:r>
            <a:br>
              <a:rPr lang="en-US" dirty="0">
                <a:latin typeface="Gill Sans MT" panose="020B0502020104020203" pitchFamily="34" charset="0"/>
                <a:cs typeface="Gill Sans MT" panose="020B0502020104020203" pitchFamily="34" charset="0"/>
              </a:rPr>
            </a:br>
            <a:endParaRPr lang="en-US" dirty="0">
              <a:latin typeface="Gill Sans MT" panose="020B0502020104020203" pitchFamily="34" charset="0"/>
              <a:cs typeface="Gill Sans MT" panose="020B0502020104020203" pitchFamily="34" charset="0"/>
            </a:endParaRPr>
          </a:p>
          <a:p>
            <a:pPr marL="514350" indent="-514350">
              <a:buFont typeface="+mj-lt"/>
              <a:buAutoNum type="arabicPeriod"/>
            </a:pPr>
            <a:r>
              <a:rPr lang="en-US" dirty="0">
                <a:latin typeface="Gill Sans MT" panose="020B0502020104020203" pitchFamily="34" charset="0"/>
                <a:cs typeface="Gill Sans MT" panose="020B0502020104020203" pitchFamily="34" charset="0"/>
              </a:rPr>
              <a:t>Indications of therapeutic abortion</a:t>
            </a:r>
            <a:br>
              <a:rPr lang="en-US" dirty="0">
                <a:latin typeface="Gill Sans MT" panose="020B0502020104020203" pitchFamily="34" charset="0"/>
                <a:cs typeface="Gill Sans MT" panose="020B0502020104020203" pitchFamily="34" charset="0"/>
              </a:rPr>
            </a:br>
            <a:r>
              <a:rPr lang="en-US" dirty="0">
                <a:latin typeface="Gill Sans MT" panose="020B0502020104020203" pitchFamily="34" charset="0"/>
                <a:cs typeface="Gill Sans MT" panose="020B0502020104020203" pitchFamily="34" charset="0"/>
              </a:rPr>
              <a:t>in slides </a:t>
            </a:r>
            <a:br>
              <a:rPr lang="en-US" dirty="0">
                <a:latin typeface="Gill Sans MT" panose="020B0502020104020203" pitchFamily="34" charset="0"/>
                <a:cs typeface="Gill Sans MT" panose="020B0502020104020203" pitchFamily="34" charset="0"/>
              </a:rPr>
            </a:br>
            <a:endParaRPr lang="en-US" dirty="0">
              <a:latin typeface="Gill Sans MT" panose="020B0502020104020203" pitchFamily="34" charset="0"/>
              <a:cs typeface="Gill Sans MT" panose="020B0502020104020203" pitchFamily="34" charset="0"/>
            </a:endParaRPr>
          </a:p>
          <a:p>
            <a:pPr marL="514350" indent="-514350">
              <a:buFont typeface="+mj-lt"/>
              <a:buAutoNum type="arabicPeriod"/>
            </a:pPr>
            <a:r>
              <a:rPr lang="en-US" dirty="0">
                <a:latin typeface="Gill Sans MT" panose="020B0502020104020203" pitchFamily="34" charset="0"/>
                <a:cs typeface="Gill Sans MT" panose="020B0502020104020203" pitchFamily="34" charset="0"/>
              </a:rPr>
              <a:t>why CO is a silent killer  ! </a:t>
            </a:r>
            <a:r>
              <a:rPr lang="en-US" dirty="0" err="1">
                <a:latin typeface="Gill Sans MT" panose="020B0502020104020203" pitchFamily="34" charset="0"/>
                <a:cs typeface="Gill Sans MT" panose="020B0502020104020203" pitchFamily="34" charset="0"/>
              </a:rPr>
              <a:t>Cz</a:t>
            </a:r>
            <a:r>
              <a:rPr lang="en-US" dirty="0">
                <a:latin typeface="Gill Sans MT" panose="020B0502020104020203" pitchFamily="34" charset="0"/>
                <a:cs typeface="Gill Sans MT" panose="020B0502020104020203" pitchFamily="34" charset="0"/>
              </a:rPr>
              <a:t> its colorless , odorless , tasteless and non irritant </a:t>
            </a:r>
            <a:endParaRPr lang="en-US" dirty="0">
              <a:latin typeface="Gill Sans MT" panose="020B0502020104020203" pitchFamily="34" charset="0"/>
              <a:cs typeface="Gill Sans MT" panose="020B0502020104020203" pitchFamily="34" charset="0"/>
            </a:endParaRPr>
          </a:p>
          <a:p>
            <a:pPr marL="514350" indent="-514350">
              <a:buFont typeface="+mj-lt"/>
              <a:buAutoNum type="arabicPeriod"/>
            </a:pPr>
            <a:r>
              <a:rPr lang="en-US" dirty="0">
                <a:latin typeface="Gill Sans MT" panose="020B0502020104020203" pitchFamily="34" charset="0"/>
                <a:cs typeface="Gill Sans MT" panose="020B0502020104020203" pitchFamily="34" charset="0"/>
              </a:rPr>
              <a:t>MLI of alcohol poisoning  : in slides </a:t>
            </a:r>
            <a:endParaRPr lang="en-US" dirty="0">
              <a:latin typeface="Gill Sans MT" panose="020B0502020104020203" pitchFamily="34" charset="0"/>
              <a:cs typeface="Gill Sans MT" panose="020B0502020104020203" pitchFamily="34" charset="0"/>
            </a:endParaRPr>
          </a:p>
          <a:p>
            <a:pPr marL="514350" indent="-514350">
              <a:buFont typeface="+mj-lt"/>
              <a:buAutoNum type="arabicPeriod"/>
            </a:pPr>
            <a:r>
              <a:rPr lang="en-US" dirty="0">
                <a:latin typeface="Gill Sans MT" panose="020B0502020104020203" pitchFamily="34" charset="0"/>
                <a:cs typeface="Gill Sans MT" panose="020B0502020104020203" pitchFamily="34" charset="0"/>
              </a:rPr>
              <a:t>Hyperemesis </a:t>
            </a:r>
            <a:r>
              <a:rPr lang="en-US" dirty="0" err="1">
                <a:latin typeface="Gill Sans MT" panose="020B0502020104020203" pitchFamily="34" charset="0"/>
                <a:cs typeface="Gill Sans MT" panose="020B0502020104020203" pitchFamily="34" charset="0"/>
              </a:rPr>
              <a:t>gravidesum</a:t>
            </a:r>
            <a:r>
              <a:rPr lang="en-US" dirty="0">
                <a:latin typeface="Gill Sans MT" panose="020B0502020104020203" pitchFamily="34" charset="0"/>
                <a:cs typeface="Gill Sans MT" panose="020B0502020104020203" pitchFamily="34" charset="0"/>
              </a:rPr>
              <a:t> is example for ? Therapeutic abortion </a:t>
            </a:r>
            <a:br>
              <a:rPr lang="en-US" dirty="0">
                <a:latin typeface="Gill Sans MT" panose="020B0502020104020203" pitchFamily="34" charset="0"/>
                <a:cs typeface="Gill Sans MT" panose="020B0502020104020203" pitchFamily="34" charset="0"/>
              </a:rPr>
            </a:br>
            <a:endParaRPr lang="ar-SA" dirty="0">
              <a:latin typeface="Gill Sans MT" panose="020B0502020104020203" pitchFamily="34" charset="0"/>
              <a:cs typeface="Gill Sans MT" panose="020B0502020104020203" pitchFamily="34" charset="0"/>
            </a:endParaRP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p:txBody>
          <a:bodyPr>
            <a:normAutofit/>
          </a:bodyPr>
          <a:lstStyle/>
          <a:p>
            <a:pPr marL="109855" indent="0">
              <a:buNone/>
              <a:defRPr/>
            </a:pPr>
            <a:r>
              <a:rPr lang="en-US" b="1" dirty="0">
                <a:solidFill>
                  <a:srgbClr val="FF0000"/>
                </a:solidFill>
              </a:rPr>
              <a:t>A) Disease of mother:</a:t>
            </a:r>
            <a:endParaRPr lang="en-US" b="1" dirty="0">
              <a:solidFill>
                <a:srgbClr val="FF0000"/>
              </a:solidFill>
            </a:endParaRPr>
          </a:p>
          <a:p>
            <a:pPr marL="109855" indent="0">
              <a:buNone/>
              <a:defRPr/>
            </a:pPr>
            <a:r>
              <a:rPr lang="en-US" b="1" dirty="0"/>
              <a:t>1-</a:t>
            </a:r>
            <a:r>
              <a:rPr lang="en-US" b="1" dirty="0">
                <a:solidFill>
                  <a:srgbClr val="FF0000"/>
                </a:solidFill>
              </a:rPr>
              <a:t> </a:t>
            </a:r>
            <a:r>
              <a:rPr lang="en-US" b="1" dirty="0"/>
              <a:t>Uncompensated heart diseases.</a:t>
            </a:r>
            <a:endParaRPr lang="en-US" b="1" dirty="0"/>
          </a:p>
          <a:p>
            <a:pPr marL="109855" indent="0">
              <a:buNone/>
              <a:defRPr/>
            </a:pPr>
            <a:r>
              <a:rPr lang="da-DK" b="1" dirty="0"/>
              <a:t>2- Uncontrolled hypertension.</a:t>
            </a:r>
            <a:endParaRPr lang="en-US" b="1" dirty="0"/>
          </a:p>
          <a:p>
            <a:pPr marL="109855" indent="0">
              <a:buNone/>
              <a:defRPr/>
            </a:pPr>
            <a:r>
              <a:rPr lang="da-DK" b="1" dirty="0"/>
              <a:t>3- Uncontrolled diabetes mellitus.</a:t>
            </a:r>
            <a:endParaRPr lang="en-US" b="1" dirty="0"/>
          </a:p>
          <a:p>
            <a:pPr marL="109855" indent="0">
              <a:buNone/>
              <a:defRPr/>
            </a:pPr>
            <a:r>
              <a:rPr lang="en-US" b="1" dirty="0"/>
              <a:t>4- Chronic nephritis.</a:t>
            </a:r>
            <a:endParaRPr lang="en-US" b="1" dirty="0"/>
          </a:p>
          <a:p>
            <a:pPr marL="109855" indent="0">
              <a:buNone/>
              <a:defRPr/>
            </a:pPr>
            <a:r>
              <a:rPr lang="en-US" b="1" dirty="0"/>
              <a:t>5- Cancer breast.</a:t>
            </a:r>
            <a:endParaRPr lang="en-US" b="1" dirty="0"/>
          </a:p>
          <a:p>
            <a:pPr marL="109855" indent="0">
              <a:buNone/>
              <a:defRPr/>
            </a:pPr>
            <a:r>
              <a:rPr lang="en-US" b="1" dirty="0">
                <a:solidFill>
                  <a:srgbClr val="FF0000"/>
                </a:solidFill>
              </a:rPr>
              <a:t>B) Diseases of pregnancy: </a:t>
            </a:r>
            <a:r>
              <a:rPr lang="en-US" b="1" dirty="0"/>
              <a:t>if medical treatment fails e.g. eclampsia, severe </a:t>
            </a:r>
            <a:r>
              <a:rPr lang="en-US" b="1" dirty="0" err="1"/>
              <a:t>haemorrhage</a:t>
            </a:r>
            <a:r>
              <a:rPr lang="en-US" b="1" dirty="0"/>
              <a:t>, hyperemesis </a:t>
            </a:r>
            <a:r>
              <a:rPr lang="en-US" b="1" dirty="0" err="1"/>
              <a:t>gravidarum</a:t>
            </a:r>
            <a:r>
              <a:rPr lang="en-US" b="1" dirty="0"/>
              <a:t>.</a:t>
            </a:r>
            <a:endParaRPr lang="ar-SA" dirty="0"/>
          </a:p>
        </p:txBody>
      </p:sp>
      <p:sp>
        <p:nvSpPr>
          <p:cNvPr id="4" name="Title 2"/>
          <p:cNvSpPr>
            <a:spLocks noGrp="1"/>
          </p:cNvSpPr>
          <p:nvPr>
            <p:ph type="title"/>
          </p:nvPr>
        </p:nvSpPr>
        <p:spPr/>
        <p:txBody>
          <a:bodyPr>
            <a:normAutofit/>
          </a:bodyPr>
          <a:lstStyle/>
          <a:p>
            <a:pPr>
              <a:defRPr/>
            </a:pPr>
            <a:r>
              <a:rPr lang="en-US" b="1" dirty="0">
                <a:solidFill>
                  <a:srgbClr val="FF0000"/>
                </a:solidFill>
              </a:rPr>
              <a:t>Indications of therapeutic abortion</a:t>
            </a:r>
            <a:br>
              <a:rPr lang="en-US" dirty="0"/>
            </a:br>
            <a:endParaRPr lang="ar-E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596900" y="346710"/>
            <a:ext cx="10515600" cy="1325563"/>
          </a:xfrm>
        </p:spPr>
        <p:txBody>
          <a:bodyPr>
            <a:normAutofit/>
          </a:bodyPr>
          <a:lstStyle/>
          <a:p>
            <a:r>
              <a:rPr lang="en-US" altLang="en-US" b="1" dirty="0">
                <a:solidFill>
                  <a:srgbClr val="0070C0"/>
                </a:solidFill>
              </a:rPr>
              <a:t>Medico-legal Aspect of alcohol poisoning</a:t>
            </a:r>
            <a:br>
              <a:rPr lang="en-US" altLang="en-US" sz="3200" b="1" u="sng" dirty="0">
                <a:solidFill>
                  <a:srgbClr val="0070C0"/>
                </a:solidFill>
              </a:rPr>
            </a:br>
            <a:endParaRPr lang="ar-SA" dirty="0">
              <a:solidFill>
                <a:srgbClr val="0070C0"/>
              </a:solidFill>
            </a:endParaRPr>
          </a:p>
        </p:txBody>
      </p:sp>
      <p:sp>
        <p:nvSpPr>
          <p:cNvPr id="3" name="عنصر نائب للمحتوى 2"/>
          <p:cNvSpPr>
            <a:spLocks noGrp="1"/>
          </p:cNvSpPr>
          <p:nvPr>
            <p:ph idx="1"/>
          </p:nvPr>
        </p:nvSpPr>
        <p:spPr>
          <a:xfrm>
            <a:off x="490855" y="1418590"/>
            <a:ext cx="10515600" cy="4351338"/>
          </a:xfrm>
        </p:spPr>
        <p:txBody>
          <a:bodyPr>
            <a:normAutofit lnSpcReduction="10000"/>
          </a:bodyPr>
          <a:lstStyle/>
          <a:p>
            <a:pPr algn="l" rtl="0">
              <a:spcBef>
                <a:spcPct val="0"/>
              </a:spcBef>
              <a:buNone/>
            </a:pPr>
            <a:r>
              <a:rPr lang="en-US" altLang="en-US" sz="2595" dirty="0">
                <a:solidFill>
                  <a:schemeClr val="tx1">
                    <a:lumMod val="95000"/>
                    <a:lumOff val="5000"/>
                  </a:schemeClr>
                </a:solidFill>
                <a:latin typeface="Gill Sans MT" panose="020B0502020104020203" pitchFamily="34" charset="0"/>
                <a:cs typeface="Gill Sans MT" panose="020B0502020104020203" pitchFamily="34" charset="0"/>
              </a:rPr>
              <a:t>Road traffic accident </a:t>
            </a:r>
            <a:endParaRPr lang="en-US" altLang="en-US" sz="2595" dirty="0">
              <a:solidFill>
                <a:schemeClr val="tx1">
                  <a:lumMod val="95000"/>
                  <a:lumOff val="5000"/>
                </a:schemeClr>
              </a:solidFill>
              <a:latin typeface="Gill Sans MT" panose="020B0502020104020203" pitchFamily="34" charset="0"/>
              <a:cs typeface="Gill Sans MT" panose="020B0502020104020203" pitchFamily="34" charset="0"/>
            </a:endParaRPr>
          </a:p>
          <a:p>
            <a:pPr algn="l" rtl="0">
              <a:spcBef>
                <a:spcPct val="0"/>
              </a:spcBef>
              <a:buNone/>
            </a:pPr>
            <a:r>
              <a:rPr lang="en-US" altLang="en-US" sz="2595" dirty="0">
                <a:solidFill>
                  <a:schemeClr val="tx1">
                    <a:lumMod val="95000"/>
                    <a:lumOff val="5000"/>
                  </a:schemeClr>
                </a:solidFill>
                <a:latin typeface="Gill Sans MT" panose="020B0502020104020203" pitchFamily="34" charset="0"/>
                <a:cs typeface="Gill Sans MT" panose="020B0502020104020203" pitchFamily="34" charset="0"/>
              </a:rPr>
              <a:t>- Due to lack of coordination, concentration reduced visual perception &amp; alertness to external clues.</a:t>
            </a:r>
            <a:endParaRPr lang="en-US" altLang="en-US" sz="2595" u="sng" dirty="0">
              <a:solidFill>
                <a:schemeClr val="tx1">
                  <a:lumMod val="95000"/>
                  <a:lumOff val="5000"/>
                </a:schemeClr>
              </a:solidFill>
              <a:latin typeface="Gill Sans MT" panose="020B0502020104020203" pitchFamily="34" charset="0"/>
              <a:cs typeface="Gill Sans MT" panose="020B0502020104020203" pitchFamily="34" charset="0"/>
            </a:endParaRPr>
          </a:p>
          <a:p>
            <a:pPr algn="l" rtl="0">
              <a:spcBef>
                <a:spcPct val="0"/>
              </a:spcBef>
              <a:buNone/>
            </a:pPr>
            <a:r>
              <a:rPr lang="en-US" altLang="en-US" sz="2595" dirty="0">
                <a:solidFill>
                  <a:schemeClr val="tx1">
                    <a:lumMod val="95000"/>
                    <a:lumOff val="5000"/>
                  </a:schemeClr>
                </a:solidFill>
                <a:latin typeface="Gill Sans MT" panose="020B0502020104020203" pitchFamily="34" charset="0"/>
                <a:cs typeface="Gill Sans MT" panose="020B0502020104020203" pitchFamily="34" charset="0"/>
              </a:rPr>
              <a:t>Crimes </a:t>
            </a:r>
            <a:endParaRPr lang="en-US" altLang="en-US" sz="2595" dirty="0">
              <a:solidFill>
                <a:schemeClr val="tx1">
                  <a:lumMod val="95000"/>
                  <a:lumOff val="5000"/>
                </a:schemeClr>
              </a:solidFill>
              <a:latin typeface="Gill Sans MT" panose="020B0502020104020203" pitchFamily="34" charset="0"/>
              <a:cs typeface="Gill Sans MT" panose="020B0502020104020203" pitchFamily="34" charset="0"/>
            </a:endParaRPr>
          </a:p>
          <a:p>
            <a:pPr algn="l" rtl="0">
              <a:spcBef>
                <a:spcPct val="0"/>
              </a:spcBef>
              <a:buNone/>
            </a:pPr>
            <a:r>
              <a:rPr lang="en-US" altLang="en-US" sz="2595" dirty="0">
                <a:solidFill>
                  <a:schemeClr val="tx1">
                    <a:lumMod val="95000"/>
                    <a:lumOff val="5000"/>
                  </a:schemeClr>
                </a:solidFill>
                <a:latin typeface="Gill Sans MT" panose="020B0502020104020203" pitchFamily="34" charset="0"/>
                <a:cs typeface="Gill Sans MT" panose="020B0502020104020203" pitchFamily="34" charset="0"/>
              </a:rPr>
              <a:t>-Alcohol can be associated with a wide variety of crimes ranging from minor offences which are anti-social by nature, through traffic offences, minor assaults through to serious assaults and murder.</a:t>
            </a:r>
            <a:endParaRPr lang="en-US" altLang="en-US" sz="2595" dirty="0">
              <a:solidFill>
                <a:schemeClr val="tx1">
                  <a:lumMod val="95000"/>
                  <a:lumOff val="5000"/>
                </a:schemeClr>
              </a:solidFill>
              <a:latin typeface="Gill Sans MT" panose="020B0502020104020203" pitchFamily="34" charset="0"/>
              <a:cs typeface="Gill Sans MT" panose="020B0502020104020203" pitchFamily="34" charset="0"/>
            </a:endParaRPr>
          </a:p>
          <a:p>
            <a:pPr algn="l" rtl="0">
              <a:spcBef>
                <a:spcPct val="0"/>
              </a:spcBef>
              <a:buNone/>
            </a:pPr>
            <a:r>
              <a:rPr lang="en-US" altLang="en-US" sz="2595" dirty="0">
                <a:solidFill>
                  <a:schemeClr val="tx1">
                    <a:lumMod val="95000"/>
                    <a:lumOff val="5000"/>
                  </a:schemeClr>
                </a:solidFill>
                <a:latin typeface="Gill Sans MT" panose="020B0502020104020203" pitchFamily="34" charset="0"/>
                <a:cs typeface="Gill Sans MT" panose="020B0502020104020203" pitchFamily="34" charset="0"/>
              </a:rPr>
              <a:t>Trauma</a:t>
            </a:r>
            <a:endParaRPr lang="en-US" altLang="en-US" sz="2595" dirty="0">
              <a:solidFill>
                <a:schemeClr val="tx1">
                  <a:lumMod val="95000"/>
                  <a:lumOff val="5000"/>
                </a:schemeClr>
              </a:solidFill>
              <a:latin typeface="Gill Sans MT" panose="020B0502020104020203" pitchFamily="34" charset="0"/>
              <a:cs typeface="Gill Sans MT" panose="020B0502020104020203" pitchFamily="34" charset="0"/>
            </a:endParaRPr>
          </a:p>
          <a:p>
            <a:pPr algn="l" rtl="0">
              <a:spcBef>
                <a:spcPct val="0"/>
              </a:spcBef>
              <a:buNone/>
            </a:pPr>
            <a:r>
              <a:rPr lang="en-US" altLang="en-US" sz="2595" dirty="0">
                <a:solidFill>
                  <a:schemeClr val="tx1">
                    <a:lumMod val="95000"/>
                    <a:lumOff val="5000"/>
                  </a:schemeClr>
                </a:solidFill>
                <a:latin typeface="Gill Sans MT" panose="020B0502020104020203" pitchFamily="34" charset="0"/>
                <a:cs typeface="Gill Sans MT" panose="020B0502020104020203" pitchFamily="34" charset="0"/>
              </a:rPr>
              <a:t>- Alcohol causes muscle in-coordination, and this leads to ataxia and unstable gait. Patient is unable to control his movements and is liable to fall out during his walk. This makes him most liable for head injuries and other traumas.</a:t>
            </a:r>
            <a:endParaRPr lang="en-US" altLang="en-US" sz="2595" dirty="0">
              <a:solidFill>
                <a:schemeClr val="tx1">
                  <a:lumMod val="95000"/>
                  <a:lumOff val="5000"/>
                </a:schemeClr>
              </a:solidFill>
              <a:latin typeface="Gill Sans MT" panose="020B0502020104020203" pitchFamily="34" charset="0"/>
              <a:cs typeface="Gill Sans MT" panose="020B0502020104020203" pitchFamily="34" charset="0"/>
            </a:endParaRPr>
          </a:p>
          <a:p>
            <a:pPr algn="l" rtl="0">
              <a:spcBef>
                <a:spcPct val="50000"/>
              </a:spcBef>
              <a:buNone/>
            </a:pPr>
            <a:endParaRPr lang="en-US" altLang="en-US" sz="2595" dirty="0">
              <a:solidFill>
                <a:schemeClr val="tx1">
                  <a:lumMod val="95000"/>
                  <a:lumOff val="5000"/>
                </a:schemeClr>
              </a:solidFill>
              <a:latin typeface="Gill Sans MT" panose="020B0502020104020203" pitchFamily="34" charset="0"/>
              <a:cs typeface="Gill Sans MT" panose="020B0502020104020203" pitchFamily="34" charset="0"/>
            </a:endParaRPr>
          </a:p>
          <a:p>
            <a:endParaRPr lang="ar-SA" sz="2595" dirty="0">
              <a:solidFill>
                <a:schemeClr val="tx1">
                  <a:lumMod val="95000"/>
                  <a:lumOff val="5000"/>
                </a:schemeClr>
              </a:solidFill>
              <a:latin typeface="Gill Sans MT" panose="020B0502020104020203" pitchFamily="34" charset="0"/>
              <a:cs typeface="Gill Sans MT" panose="020B0502020104020203" pitchFamily="34" charset="0"/>
            </a:endParaRP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Grp="1" noChangeAspect="1" noChangeArrowheads="1"/>
          </p:cNvPicPr>
          <p:nvPr>
            <p:ph idx="1"/>
          </p:nvPr>
        </p:nvPicPr>
        <p:blipFill rotWithShape="1">
          <a:blip r:embed="rId1">
            <a:extLst>
              <a:ext uri="{28A0092B-C50C-407E-A947-70E740481C1C}">
                <a14:useLocalDpi xmlns:a14="http://schemas.microsoft.com/office/drawing/2010/main" val="0"/>
              </a:ext>
            </a:extLst>
          </a:blip>
          <a:srcRect b="38430"/>
          <a:stretch>
            <a:fillRect/>
          </a:stretch>
        </p:blipFill>
        <p:spPr>
          <a:xfrm>
            <a:off x="3762424" y="185674"/>
            <a:ext cx="6883154" cy="3090926"/>
          </a:xfrm>
          <a:noFill/>
        </p:spPr>
      </p:pic>
      <p:pic>
        <p:nvPicPr>
          <p:cNvPr id="2050" name="Picture 2" descr="نتيجة بحث الصور عن humaral head in childr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825" y="229553"/>
            <a:ext cx="2647950" cy="3705225"/>
          </a:xfrm>
          <a:prstGeom prst="rect">
            <a:avLst/>
          </a:prstGeom>
          <a:noFill/>
          <a:extLst>
            <a:ext uri="{909E8E84-426E-40DD-AFC4-6F175D3DCCD1}">
              <a14:hiddenFill xmlns:a14="http://schemas.microsoft.com/office/drawing/2010/main">
                <a:solidFill>
                  <a:srgbClr val="FFFFFF"/>
                </a:solidFill>
              </a14:hiddenFill>
            </a:ext>
          </a:extLst>
        </p:spPr>
      </p:pic>
      <p:sp>
        <p:nvSpPr>
          <p:cNvPr id="4" name="مربع نص 3"/>
          <p:cNvSpPr txBox="1"/>
          <p:nvPr/>
        </p:nvSpPr>
        <p:spPr>
          <a:xfrm>
            <a:off x="5205095" y="4355347"/>
            <a:ext cx="3200400" cy="1568450"/>
          </a:xfrm>
          <a:prstGeom prst="rect">
            <a:avLst/>
          </a:prstGeom>
          <a:noFill/>
        </p:spPr>
        <p:txBody>
          <a:bodyPr wrap="square" rtlCol="1">
            <a:spAutoFit/>
          </a:bodyPr>
          <a:lstStyle/>
          <a:p>
            <a:pPr algn="l"/>
            <a:r>
              <a:rPr lang="en-US" sz="2400" dirty="0"/>
              <a:t>What is the age and you should write male and female even if the Dr. didn’t mention </a:t>
            </a:r>
            <a:endParaRPr lang="ar-SA" sz="2400" dirty="0"/>
          </a:p>
        </p:txBody>
      </p:sp>
      <p:cxnSp>
        <p:nvCxnSpPr>
          <p:cNvPr id="7" name="رابط كسهم مستقيم 6"/>
          <p:cNvCxnSpPr/>
          <p:nvPr/>
        </p:nvCxnSpPr>
        <p:spPr>
          <a:xfrm flipH="1" flipV="1">
            <a:off x="2375877" y="1472407"/>
            <a:ext cx="304800" cy="1219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مربع نص 7"/>
          <p:cNvSpPr txBox="1"/>
          <p:nvPr/>
        </p:nvSpPr>
        <p:spPr>
          <a:xfrm>
            <a:off x="1295107" y="4239945"/>
            <a:ext cx="1600200" cy="891540"/>
          </a:xfrm>
          <a:prstGeom prst="rect">
            <a:avLst/>
          </a:prstGeom>
          <a:noFill/>
        </p:spPr>
        <p:txBody>
          <a:bodyPr wrap="square" rtlCol="1">
            <a:spAutoFit/>
          </a:bodyPr>
          <a:lstStyle/>
          <a:p>
            <a:r>
              <a:rPr lang="en-US" sz="2600" dirty="0"/>
              <a:t>This is a humerus </a:t>
            </a:r>
            <a:endParaRPr lang="ar-SA" sz="2600" dirty="0"/>
          </a:p>
        </p:txBody>
      </p:sp>
      <p:sp>
        <p:nvSpPr>
          <p:cNvPr id="2" name="مربع نص 1"/>
          <p:cNvSpPr txBox="1"/>
          <p:nvPr/>
        </p:nvSpPr>
        <p:spPr>
          <a:xfrm>
            <a:off x="1524000" y="5096511"/>
            <a:ext cx="1371600" cy="891540"/>
          </a:xfrm>
          <a:prstGeom prst="rect">
            <a:avLst/>
          </a:prstGeom>
          <a:noFill/>
        </p:spPr>
        <p:txBody>
          <a:bodyPr wrap="square" rtlCol="1">
            <a:spAutoFit/>
          </a:bodyPr>
          <a:lstStyle/>
          <a:p>
            <a:pPr algn="l" rtl="0"/>
            <a:r>
              <a:rPr lang="en-US" sz="2600" dirty="0"/>
              <a:t>M : &lt;20</a:t>
            </a:r>
            <a:br>
              <a:rPr lang="en-US" sz="2600" dirty="0"/>
            </a:br>
            <a:r>
              <a:rPr lang="en-US" sz="2600" dirty="0"/>
              <a:t>F: &lt;18</a:t>
            </a:r>
            <a:endParaRPr lang="ar-SA" sz="2600" dirty="0"/>
          </a:p>
        </p:txBody>
      </p:sp>
      <p:sp>
        <p:nvSpPr>
          <p:cNvPr id="3" name="مربع نص 2"/>
          <p:cNvSpPr txBox="1"/>
          <p:nvPr/>
        </p:nvSpPr>
        <p:spPr>
          <a:xfrm>
            <a:off x="6019800" y="3276601"/>
            <a:ext cx="3048000" cy="829945"/>
          </a:xfrm>
          <a:prstGeom prst="rect">
            <a:avLst/>
          </a:prstGeom>
          <a:noFill/>
        </p:spPr>
        <p:txBody>
          <a:bodyPr wrap="square" rtlCol="1">
            <a:spAutoFit/>
          </a:bodyPr>
          <a:lstStyle/>
          <a:p>
            <a:r>
              <a:rPr lang="en-US" sz="2400" dirty="0"/>
              <a:t>M: 6-15</a:t>
            </a:r>
            <a:br>
              <a:rPr lang="en-US" sz="2400" dirty="0"/>
            </a:br>
            <a:r>
              <a:rPr lang="en-US" sz="2400" dirty="0"/>
              <a:t>F:4-13 </a:t>
            </a:r>
            <a:endParaRPr lang="ar-SA"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Chocking strangulation unsure </a:t>
            </a:r>
            <a:r>
              <a:rPr lang="en-US" kern="0" dirty="0">
                <a:effectLst>
                  <a:outerShdw blurRad="38100" dist="38100" dir="2700000" algn="tl">
                    <a:srgbClr val="000000"/>
                  </a:outerShdw>
                </a:effectLst>
              </a:rPr>
              <a:t>drowning</a:t>
            </a:r>
            <a:endParaRPr lang="en-US" dirty="0"/>
          </a:p>
        </p:txBody>
      </p:sp>
      <p:pic>
        <p:nvPicPr>
          <p:cNvPr id="4" name="Picture 1"/>
          <p:cNvPicPr>
            <a:picLocks noGrp="1" noChangeAspect="1"/>
          </p:cNvPicPr>
          <p:nvPr>
            <p:ph idx="1"/>
          </p:nvPr>
        </p:nvPicPr>
        <p:blipFill>
          <a:blip r:embed="rId1"/>
          <a:stretch>
            <a:fillRect/>
          </a:stretch>
        </p:blipFill>
        <p:spPr>
          <a:xfrm>
            <a:off x="310492" y="2063131"/>
            <a:ext cx="3538600" cy="3304516"/>
          </a:xfrm>
          <a:prstGeom prst="rect">
            <a:avLst/>
          </a:prstGeom>
          <a:noFill/>
          <a:ln w="9525">
            <a:noFill/>
          </a:ln>
        </p:spPr>
      </p:pic>
      <p:pic>
        <p:nvPicPr>
          <p:cNvPr id="5" name="Picture 5" descr="hanging3"/>
          <p:cNvPicPr>
            <a:picLocks noChangeAspect="1"/>
          </p:cNvPicPr>
          <p:nvPr/>
        </p:nvPicPr>
        <p:blipFill>
          <a:blip r:embed="rId2"/>
          <a:stretch>
            <a:fillRect/>
          </a:stretch>
        </p:blipFill>
        <p:spPr>
          <a:xfrm>
            <a:off x="3849092" y="2063131"/>
            <a:ext cx="4753246" cy="3197638"/>
          </a:xfrm>
          <a:prstGeom prst="rect">
            <a:avLst/>
          </a:prstGeom>
          <a:noFill/>
          <a:ln w="9525">
            <a:noFill/>
          </a:ln>
        </p:spPr>
      </p:pic>
      <p:pic>
        <p:nvPicPr>
          <p:cNvPr id="6" name="Picture 5"/>
          <p:cNvPicPr>
            <a:picLocks noChangeAspect="1"/>
          </p:cNvPicPr>
          <p:nvPr/>
        </p:nvPicPr>
        <p:blipFill>
          <a:blip r:embed="rId3"/>
          <a:stretch>
            <a:fillRect/>
          </a:stretch>
        </p:blipFill>
        <p:spPr>
          <a:xfrm>
            <a:off x="8711862" y="2063131"/>
            <a:ext cx="3297233" cy="3468286"/>
          </a:xfrm>
          <a:prstGeom prst="rect">
            <a:avLst/>
          </a:prstGeom>
          <a:noFill/>
          <a:ln w="9525">
            <a:noFill/>
          </a:ln>
        </p:spPr>
      </p:pic>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515814" y="758092"/>
            <a:ext cx="11324493" cy="5892800"/>
          </a:xfrm>
        </p:spPr>
        <p:txBody>
          <a:bodyPr>
            <a:noAutofit/>
          </a:bodyPr>
          <a:lstStyle/>
          <a:p>
            <a:pPr marL="514350" indent="-514350">
              <a:buFont typeface="+mj-lt"/>
              <a:buAutoNum type="arabicPeriod"/>
            </a:pPr>
            <a:r>
              <a:rPr lang="en-US" sz="2400" dirty="0">
                <a:latin typeface="Gill Sans MT" panose="020B0502020104020203" pitchFamily="34" charset="0"/>
                <a:cs typeface="Gill Sans MT" panose="020B0502020104020203" pitchFamily="34" charset="0"/>
              </a:rPr>
              <a:t>Hyperbaric o2 is indicated in CO2 poising in which circumstances ? </a:t>
            </a:r>
            <a:endParaRPr lang="en-US" sz="2400" dirty="0">
              <a:latin typeface="Gill Sans MT" panose="020B0502020104020203" pitchFamily="34" charset="0"/>
              <a:cs typeface="Gill Sans MT" panose="020B0502020104020203" pitchFamily="34" charset="0"/>
            </a:endParaRPr>
          </a:p>
          <a:p>
            <a:pPr marL="0" indent="0">
              <a:buNone/>
            </a:pPr>
            <a:r>
              <a:rPr lang="en-US" sz="2400" dirty="0">
                <a:latin typeface="Gill Sans MT" panose="020B0502020104020203" pitchFamily="34" charset="0"/>
                <a:cs typeface="Gill Sans MT" panose="020B0502020104020203" pitchFamily="34" charset="0"/>
              </a:rPr>
              <a:t>(Pregnancy, Coma, Myocardial ischemia or arrhythmia, Presence of neurological symptoms </a:t>
            </a:r>
            <a:endParaRPr lang="en-US" sz="2400" dirty="0">
              <a:latin typeface="Gill Sans MT" panose="020B0502020104020203" pitchFamily="34" charset="0"/>
              <a:cs typeface="Gill Sans MT" panose="020B0502020104020203" pitchFamily="34" charset="0"/>
            </a:endParaRPr>
          </a:p>
          <a:p>
            <a:pPr marL="514350" indent="-514350">
              <a:buFont typeface="+mj-lt"/>
              <a:buAutoNum type="arabicPeriod"/>
            </a:pPr>
            <a:r>
              <a:rPr lang="en-US" sz="2400" dirty="0">
                <a:latin typeface="Gill Sans MT" panose="020B0502020104020203" pitchFamily="34" charset="0"/>
                <a:cs typeface="Gill Sans MT" panose="020B0502020104020203" pitchFamily="34" charset="0"/>
              </a:rPr>
              <a:t>Snakes are in 2 family mention them ? </a:t>
            </a:r>
            <a:endParaRPr lang="en-US" sz="2400" dirty="0">
              <a:latin typeface="Gill Sans MT" panose="020B0502020104020203" pitchFamily="34" charset="0"/>
              <a:cs typeface="Gill Sans MT" panose="020B0502020104020203" pitchFamily="34" charset="0"/>
            </a:endParaRPr>
          </a:p>
          <a:p>
            <a:pPr marL="0" indent="0">
              <a:buNone/>
            </a:pPr>
            <a:r>
              <a:rPr lang="en-US" sz="2400" dirty="0" err="1">
                <a:latin typeface="Gill Sans MT" panose="020B0502020104020203" pitchFamily="34" charset="0"/>
                <a:cs typeface="Gill Sans MT" panose="020B0502020104020203" pitchFamily="34" charset="0"/>
              </a:rPr>
              <a:t>Vipridie</a:t>
            </a:r>
            <a:r>
              <a:rPr lang="en-US" sz="2400" dirty="0">
                <a:latin typeface="Gill Sans MT" panose="020B0502020104020203" pitchFamily="34" charset="0"/>
                <a:cs typeface="Gill Sans MT" panose="020B0502020104020203" pitchFamily="34" charset="0"/>
              </a:rPr>
              <a:t> and </a:t>
            </a:r>
            <a:r>
              <a:rPr lang="en-US" sz="2400" dirty="0" err="1">
                <a:latin typeface="Gill Sans MT" panose="020B0502020104020203" pitchFamily="34" charset="0"/>
                <a:cs typeface="Gill Sans MT" panose="020B0502020104020203" pitchFamily="34" charset="0"/>
              </a:rPr>
              <a:t>elapidie</a:t>
            </a:r>
            <a:r>
              <a:rPr lang="en-US" sz="2400" dirty="0">
                <a:latin typeface="Gill Sans MT" panose="020B0502020104020203" pitchFamily="34" charset="0"/>
                <a:cs typeface="Gill Sans MT" panose="020B0502020104020203" pitchFamily="34" charset="0"/>
              </a:rPr>
              <a:t> </a:t>
            </a:r>
            <a:endParaRPr lang="en-US" sz="2400" dirty="0">
              <a:latin typeface="Gill Sans MT" panose="020B0502020104020203" pitchFamily="34" charset="0"/>
              <a:cs typeface="Gill Sans MT" panose="020B0502020104020203" pitchFamily="34" charset="0"/>
            </a:endParaRPr>
          </a:p>
          <a:p>
            <a:pPr marL="514350" indent="-514350">
              <a:buFont typeface="+mj-lt"/>
              <a:buAutoNum type="arabicPeriod"/>
            </a:pPr>
            <a:r>
              <a:rPr lang="en-US" sz="2400" dirty="0">
                <a:latin typeface="Gill Sans MT" panose="020B0502020104020203" pitchFamily="34" charset="0"/>
                <a:cs typeface="Gill Sans MT" panose="020B0502020104020203" pitchFamily="34" charset="0"/>
              </a:rPr>
              <a:t>The most common snake in Jordan is and is from which family and what is effect  ? </a:t>
            </a:r>
            <a:br>
              <a:rPr lang="en-US" sz="2400" dirty="0">
                <a:latin typeface="Gill Sans MT" panose="020B0502020104020203" pitchFamily="34" charset="0"/>
                <a:cs typeface="Gill Sans MT" panose="020B0502020104020203" pitchFamily="34" charset="0"/>
              </a:rPr>
            </a:br>
            <a:r>
              <a:rPr lang="en-US" sz="2400" dirty="0" err="1">
                <a:latin typeface="Gill Sans MT" panose="020B0502020104020203" pitchFamily="34" charset="0"/>
                <a:cs typeface="Gill Sans MT" panose="020B0502020104020203" pitchFamily="34" charset="0"/>
              </a:rPr>
              <a:t>Plastanian</a:t>
            </a:r>
            <a:r>
              <a:rPr lang="en-US" sz="2400" dirty="0">
                <a:latin typeface="Gill Sans MT" panose="020B0502020104020203" pitchFamily="34" charset="0"/>
                <a:cs typeface="Gill Sans MT" panose="020B0502020104020203" pitchFamily="34" charset="0"/>
              </a:rPr>
              <a:t> </a:t>
            </a:r>
            <a:r>
              <a:rPr lang="en-US" sz="2400" dirty="0" err="1">
                <a:latin typeface="Gill Sans MT" panose="020B0502020104020203" pitchFamily="34" charset="0"/>
                <a:cs typeface="Gill Sans MT" panose="020B0502020104020203" pitchFamily="34" charset="0"/>
              </a:rPr>
              <a:t>viber</a:t>
            </a:r>
            <a:r>
              <a:rPr lang="en-US" sz="2400" dirty="0">
                <a:latin typeface="Gill Sans MT" panose="020B0502020104020203" pitchFamily="34" charset="0"/>
                <a:cs typeface="Gill Sans MT" panose="020B0502020104020203" pitchFamily="34" charset="0"/>
              </a:rPr>
              <a:t> , </a:t>
            </a:r>
            <a:r>
              <a:rPr lang="en-US" sz="2400" dirty="0" err="1">
                <a:latin typeface="Gill Sans MT" panose="020B0502020104020203" pitchFamily="34" charset="0"/>
                <a:cs typeface="Gill Sans MT" panose="020B0502020104020203" pitchFamily="34" charset="0"/>
              </a:rPr>
              <a:t>vibride</a:t>
            </a:r>
            <a:r>
              <a:rPr lang="en-US" sz="2400" dirty="0">
                <a:latin typeface="Gill Sans MT" panose="020B0502020104020203" pitchFamily="34" charset="0"/>
                <a:cs typeface="Gill Sans MT" panose="020B0502020104020203" pitchFamily="34" charset="0"/>
              </a:rPr>
              <a:t> and  </a:t>
            </a:r>
            <a:r>
              <a:rPr lang="en-US" sz="2400" dirty="0" err="1">
                <a:latin typeface="Gill Sans MT" panose="020B0502020104020203" pitchFamily="34" charset="0"/>
                <a:cs typeface="Gill Sans MT" panose="020B0502020104020203" pitchFamily="34" charset="0"/>
              </a:rPr>
              <a:t>vascolotoxic</a:t>
            </a:r>
            <a:r>
              <a:rPr lang="en-US" sz="2400" dirty="0">
                <a:latin typeface="Gill Sans MT" panose="020B0502020104020203" pitchFamily="34" charset="0"/>
                <a:cs typeface="Gill Sans MT" panose="020B0502020104020203" pitchFamily="34" charset="0"/>
              </a:rPr>
              <a:t> </a:t>
            </a:r>
            <a:endParaRPr lang="en-US" sz="2400" dirty="0">
              <a:latin typeface="Gill Sans MT" panose="020B0502020104020203" pitchFamily="34" charset="0"/>
              <a:cs typeface="Gill Sans MT" panose="020B0502020104020203" pitchFamily="34" charset="0"/>
            </a:endParaRPr>
          </a:p>
          <a:p>
            <a:pPr marL="514350" indent="-514350">
              <a:buFont typeface="+mj-lt"/>
              <a:buAutoNum type="arabicPeriod"/>
            </a:pPr>
            <a:r>
              <a:rPr lang="en-US" sz="2400" dirty="0">
                <a:latin typeface="Gill Sans MT" panose="020B0502020104020203" pitchFamily="34" charset="0"/>
                <a:cs typeface="Gill Sans MT" panose="020B0502020104020203" pitchFamily="34" charset="0"/>
              </a:rPr>
              <a:t>The scorpion are dangerous in ?</a:t>
            </a:r>
            <a:br>
              <a:rPr lang="en-US" sz="2400" dirty="0">
                <a:latin typeface="Gill Sans MT" panose="020B0502020104020203" pitchFamily="34" charset="0"/>
                <a:cs typeface="Gill Sans MT" panose="020B0502020104020203" pitchFamily="34" charset="0"/>
              </a:rPr>
            </a:br>
            <a:r>
              <a:rPr lang="en-US" sz="2400" dirty="0">
                <a:latin typeface="Gill Sans MT" panose="020B0502020104020203" pitchFamily="34" charset="0"/>
                <a:cs typeface="Gill Sans MT" panose="020B0502020104020203" pitchFamily="34" charset="0"/>
              </a:rPr>
              <a:t> In children less than 10 and elderly more than 60 </a:t>
            </a:r>
            <a:endParaRPr lang="en-US" sz="2400" dirty="0">
              <a:latin typeface="Gill Sans MT" panose="020B0502020104020203" pitchFamily="34" charset="0"/>
              <a:cs typeface="Gill Sans MT" panose="020B0502020104020203" pitchFamily="34" charset="0"/>
            </a:endParaRPr>
          </a:p>
          <a:p>
            <a:pPr marL="514350" indent="-514350">
              <a:buFont typeface="+mj-lt"/>
              <a:buAutoNum type="arabicPeriod"/>
            </a:pPr>
            <a:r>
              <a:rPr lang="en-US" sz="2400" dirty="0">
                <a:latin typeface="Gill Sans MT" panose="020B0502020104020203" pitchFamily="34" charset="0"/>
                <a:cs typeface="Gill Sans MT" panose="020B0502020104020203" pitchFamily="34" charset="0"/>
              </a:rPr>
              <a:t>The legal BAC limits in Jordan is ?</a:t>
            </a:r>
            <a:br>
              <a:rPr lang="en-US" sz="2400" dirty="0">
                <a:latin typeface="Gill Sans MT" panose="020B0502020104020203" pitchFamily="34" charset="0"/>
                <a:cs typeface="Gill Sans MT" panose="020B0502020104020203" pitchFamily="34" charset="0"/>
              </a:rPr>
            </a:br>
            <a:r>
              <a:rPr lang="en-US" sz="2400" dirty="0">
                <a:latin typeface="Gill Sans MT" panose="020B0502020104020203" pitchFamily="34" charset="0"/>
                <a:cs typeface="Gill Sans MT" panose="020B0502020104020203" pitchFamily="34" charset="0"/>
              </a:rPr>
              <a:t> 0.08</a:t>
            </a:r>
            <a:endParaRPr lang="en-US" sz="2400" dirty="0">
              <a:latin typeface="Gill Sans MT" panose="020B0502020104020203" pitchFamily="34" charset="0"/>
              <a:cs typeface="Gill Sans MT" panose="020B0502020104020203" pitchFamily="34" charset="0"/>
            </a:endParaRPr>
          </a:p>
          <a:p>
            <a:pPr marL="514350" indent="-514350">
              <a:buFont typeface="+mj-lt"/>
              <a:buAutoNum type="arabicPeriod"/>
            </a:pPr>
            <a:r>
              <a:rPr lang="en-US" sz="2400" dirty="0">
                <a:latin typeface="Gill Sans MT" panose="020B0502020104020203" pitchFamily="34" charset="0"/>
                <a:cs typeface="Gill Sans MT" panose="020B0502020104020203" pitchFamily="34" charset="0"/>
              </a:rPr>
              <a:t>The cause of death in methanol toxicity is ? </a:t>
            </a:r>
            <a:br>
              <a:rPr lang="en-US" sz="2400" dirty="0">
                <a:latin typeface="Gill Sans MT" panose="020B0502020104020203" pitchFamily="34" charset="0"/>
                <a:cs typeface="Gill Sans MT" panose="020B0502020104020203" pitchFamily="34" charset="0"/>
              </a:rPr>
            </a:br>
            <a:r>
              <a:rPr lang="en-US" sz="2400" dirty="0">
                <a:latin typeface="Gill Sans MT" panose="020B0502020104020203" pitchFamily="34" charset="0"/>
                <a:cs typeface="Gill Sans MT" panose="020B0502020104020203" pitchFamily="34" charset="0"/>
              </a:rPr>
              <a:t>Metabolic acidosis </a:t>
            </a:r>
            <a:endParaRPr lang="en-US" sz="2400" dirty="0">
              <a:latin typeface="Gill Sans MT" panose="020B0502020104020203" pitchFamily="34" charset="0"/>
              <a:cs typeface="Gill Sans MT" panose="020B0502020104020203" pitchFamily="34" charset="0"/>
            </a:endParaRPr>
          </a:p>
          <a:p>
            <a:pPr marL="514350" indent="-514350">
              <a:buFont typeface="+mj-lt"/>
              <a:buAutoNum type="arabicPeriod"/>
            </a:pPr>
            <a:r>
              <a:rPr lang="en-US" sz="2400" dirty="0">
                <a:latin typeface="Gill Sans MT" panose="020B0502020104020203" pitchFamily="34" charset="0"/>
                <a:cs typeface="Gill Sans MT" panose="020B0502020104020203" pitchFamily="34" charset="0"/>
              </a:rPr>
              <a:t>Cyanide is example for ? </a:t>
            </a:r>
            <a:br>
              <a:rPr lang="en-US" sz="2400" dirty="0">
                <a:latin typeface="Gill Sans MT" panose="020B0502020104020203" pitchFamily="34" charset="0"/>
                <a:cs typeface="Gill Sans MT" panose="020B0502020104020203" pitchFamily="34" charset="0"/>
              </a:rPr>
            </a:br>
            <a:r>
              <a:rPr lang="en-US" sz="2400" dirty="0">
                <a:latin typeface="Gill Sans MT" panose="020B0502020104020203" pitchFamily="34" charset="0"/>
                <a:cs typeface="Gill Sans MT" panose="020B0502020104020203" pitchFamily="34" charset="0"/>
              </a:rPr>
              <a:t>Chemical </a:t>
            </a:r>
            <a:r>
              <a:rPr lang="en-US" sz="2400" dirty="0" err="1">
                <a:latin typeface="Gill Sans MT" panose="020B0502020104020203" pitchFamily="34" charset="0"/>
                <a:cs typeface="Gill Sans MT" panose="020B0502020104020203" pitchFamily="34" charset="0"/>
              </a:rPr>
              <a:t>asaphyxiant</a:t>
            </a:r>
            <a:r>
              <a:rPr lang="en-US" sz="2400" dirty="0">
                <a:latin typeface="Gill Sans MT" panose="020B0502020104020203" pitchFamily="34" charset="0"/>
                <a:cs typeface="Gill Sans MT" panose="020B0502020104020203" pitchFamily="34" charset="0"/>
              </a:rPr>
              <a:t> </a:t>
            </a:r>
            <a:br>
              <a:rPr lang="en-US" sz="2400" dirty="0">
                <a:latin typeface="Gill Sans MT" panose="020B0502020104020203" pitchFamily="34" charset="0"/>
                <a:cs typeface="Gill Sans MT" panose="020B0502020104020203" pitchFamily="34" charset="0"/>
              </a:rPr>
            </a:br>
            <a:endParaRPr lang="en-US" sz="2400" dirty="0">
              <a:latin typeface="Gill Sans MT" panose="020B0502020104020203" pitchFamily="34" charset="0"/>
              <a:cs typeface="Gill Sans MT" panose="020B0502020104020203" pitchFamily="34" charset="0"/>
            </a:endParaRP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0" y="2079113"/>
            <a:ext cx="12192000" cy="3089787"/>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524000" y="2798267"/>
            <a:ext cx="9144000" cy="1754326"/>
          </a:xfrm>
          <a:prstGeom prst="rect">
            <a:avLst/>
          </a:prstGeom>
          <a:noFill/>
        </p:spPr>
        <p:txBody>
          <a:bodyPr wrap="square" rtlCol="0">
            <a:spAutoFit/>
          </a:bodyPr>
          <a:lstStyle/>
          <a:p>
            <a:pPr algn="ctr"/>
            <a:r>
              <a:rPr lang="en-US" sz="5400" b="1" dirty="0">
                <a:solidFill>
                  <a:schemeClr val="bg1">
                    <a:lumMod val="95000"/>
                  </a:schemeClr>
                </a:solidFill>
                <a:cs typeface="Aharoni" panose="02010803020104030203" pitchFamily="2" charset="-79"/>
              </a:rPr>
              <a:t> Group C serotonin</a:t>
            </a:r>
            <a:endParaRPr lang="en-US" sz="5400" b="1" dirty="0">
              <a:solidFill>
                <a:schemeClr val="bg1">
                  <a:lumMod val="95000"/>
                </a:schemeClr>
              </a:solidFill>
              <a:cs typeface="Aharoni" panose="02010803020104030203" pitchFamily="2" charset="-79"/>
            </a:endParaRPr>
          </a:p>
          <a:p>
            <a:pPr algn="ctr"/>
            <a:r>
              <a:rPr lang="en-US" sz="5400" b="1" dirty="0">
                <a:solidFill>
                  <a:schemeClr val="bg1">
                    <a:lumMod val="95000"/>
                  </a:schemeClr>
                </a:solidFill>
                <a:latin typeface="Aharoni" panose="02010803020104030203" pitchFamily="2" charset="-79"/>
                <a:cs typeface="Aharoni" panose="02010803020104030203" pitchFamily="2" charset="-79"/>
              </a:rPr>
              <a:t> </a:t>
            </a:r>
            <a:r>
              <a:rPr lang="en-US" sz="3600" dirty="0">
                <a:solidFill>
                  <a:schemeClr val="bg1">
                    <a:lumMod val="95000"/>
                  </a:schemeClr>
                </a:solidFill>
                <a:latin typeface="Gill Sans MT" panose="020B0502020104020203" pitchFamily="34" charset="0"/>
                <a:cs typeface="Gill Sans MT" panose="020B0502020104020203" pitchFamily="34" charset="0"/>
              </a:rPr>
              <a:t>Done by : Omar Yousef </a:t>
            </a:r>
            <a:endParaRPr lang="en-US" sz="3600" dirty="0">
              <a:solidFill>
                <a:schemeClr val="bg1">
                  <a:lumMod val="95000"/>
                </a:schemeClr>
              </a:solidFill>
              <a:latin typeface="Gill Sans MT" panose="020B0502020104020203" pitchFamily="34" charset="0"/>
              <a:cs typeface="Gill Sans MT" panose="020B0502020104020203" pitchFamily="34" charset="0"/>
            </a:endParaRP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8650" y="344555"/>
            <a:ext cx="10515600" cy="4351338"/>
          </a:xfrm>
        </p:spPr>
        <p:txBody>
          <a:bodyPr/>
          <a:lstStyle/>
          <a:p>
            <a:pPr marL="0" indent="0">
              <a:buNone/>
            </a:pPr>
            <a:r>
              <a:rPr lang="en-US" dirty="0"/>
              <a:t>1-correct about </a:t>
            </a:r>
            <a:r>
              <a:rPr lang="en-US" dirty="0" err="1"/>
              <a:t>palastenia</a:t>
            </a:r>
            <a:r>
              <a:rPr lang="en-US" dirty="0"/>
              <a:t> </a:t>
            </a:r>
            <a:r>
              <a:rPr lang="en-US" dirty="0" err="1"/>
              <a:t>vipreda</a:t>
            </a:r>
            <a:r>
              <a:rPr lang="en-US" dirty="0"/>
              <a:t> :</a:t>
            </a:r>
            <a:endParaRPr lang="en-US" dirty="0"/>
          </a:p>
          <a:p>
            <a:pPr marL="0" indent="0">
              <a:buNone/>
            </a:pPr>
            <a:r>
              <a:rPr lang="en-US" dirty="0"/>
              <a:t>I remember the </a:t>
            </a:r>
            <a:r>
              <a:rPr lang="en-US" dirty="0" err="1"/>
              <a:t>wronge</a:t>
            </a:r>
            <a:r>
              <a:rPr lang="en-US" dirty="0"/>
              <a:t> : a-you don’t have to give antidote in all cases , b-its not </a:t>
            </a:r>
            <a:r>
              <a:rPr lang="en-US" dirty="0" err="1"/>
              <a:t>vasculotoxic</a:t>
            </a:r>
            <a:endParaRPr lang="en-US" dirty="0"/>
          </a:p>
          <a:p>
            <a:endParaRPr lang="en-US" dirty="0"/>
          </a:p>
          <a:p>
            <a:pPr marL="0" indent="0">
              <a:buNone/>
            </a:pPr>
            <a:r>
              <a:rPr lang="en-US" dirty="0"/>
              <a:t>2-Types of vipers :</a:t>
            </a:r>
            <a:endParaRPr lang="en-US" dirty="0"/>
          </a:p>
          <a:p>
            <a:pPr marL="0" indent="0">
              <a:buNone/>
            </a:pPr>
            <a:r>
              <a:rPr lang="en-US" dirty="0" err="1"/>
              <a:t>Vipreda</a:t>
            </a:r>
            <a:r>
              <a:rPr lang="en-US" dirty="0"/>
              <a:t> : </a:t>
            </a:r>
            <a:r>
              <a:rPr lang="en-US" dirty="0" err="1"/>
              <a:t>vasculotoxic,usually</a:t>
            </a:r>
            <a:r>
              <a:rPr lang="en-US" dirty="0"/>
              <a:t> local effect,</a:t>
            </a:r>
            <a:br>
              <a:rPr lang="en-US" dirty="0"/>
            </a:br>
            <a:r>
              <a:rPr lang="en-US" dirty="0" err="1"/>
              <a:t>Elipeda</a:t>
            </a:r>
            <a:r>
              <a:rPr lang="en-US" dirty="0"/>
              <a:t> : </a:t>
            </a:r>
            <a:r>
              <a:rPr lang="en-US" dirty="0" err="1"/>
              <a:t>epileptic,systemic</a:t>
            </a:r>
            <a:r>
              <a:rPr lang="en-US" dirty="0"/>
              <a:t> effect usually </a:t>
            </a:r>
            <a:br>
              <a:rPr lang="en-US" dirty="0"/>
            </a:br>
            <a:br>
              <a:rPr lang="en-US" dirty="0"/>
            </a:br>
            <a:endParaRPr lang="en-US" dirty="0"/>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038" y="432754"/>
            <a:ext cx="9328449" cy="1283757"/>
          </a:xfrm>
        </p:spPr>
        <p:txBody>
          <a:bodyPr>
            <a:noAutofit/>
          </a:bodyPr>
          <a:lstStyle/>
          <a:p>
            <a:r>
              <a:rPr lang="en-US" sz="2800" dirty="0">
                <a:latin typeface="+mn-lt"/>
              </a:rPr>
              <a:t>3- name the way of death in these cases : starting from left :</a:t>
            </a:r>
            <a:br>
              <a:rPr lang="en-US" sz="2800" dirty="0">
                <a:latin typeface="+mn-lt"/>
              </a:rPr>
            </a:br>
            <a:br>
              <a:rPr lang="en-US" sz="2800" dirty="0">
                <a:latin typeface="+mn-lt"/>
              </a:rPr>
            </a:br>
            <a:r>
              <a:rPr lang="en-US" sz="2800" dirty="0">
                <a:latin typeface="+mn-lt"/>
              </a:rPr>
              <a:t> </a:t>
            </a:r>
            <a:r>
              <a:rPr lang="en-US" sz="2800" dirty="0" err="1">
                <a:latin typeface="+mn-lt"/>
              </a:rPr>
              <a:t>hanging,ligature</a:t>
            </a:r>
            <a:r>
              <a:rPr lang="en-US" sz="2800" dirty="0">
                <a:latin typeface="+mn-lt"/>
              </a:rPr>
              <a:t> </a:t>
            </a:r>
            <a:r>
              <a:rPr lang="en-US" sz="2800" dirty="0" err="1">
                <a:latin typeface="+mn-lt"/>
              </a:rPr>
              <a:t>strangulation,drawning</a:t>
            </a:r>
            <a:r>
              <a:rPr lang="en-US" sz="2800" dirty="0">
                <a:latin typeface="+mn-lt"/>
              </a:rPr>
              <a:t> ( not sure sign of death )</a:t>
            </a:r>
            <a:endParaRPr lang="en-US" sz="2800" dirty="0">
              <a:latin typeface="+mn-lt"/>
            </a:endParaRPr>
          </a:p>
        </p:txBody>
      </p:sp>
      <p:pic>
        <p:nvPicPr>
          <p:cNvPr id="5" name="Content Placeholder 4" descr="A picture containing text&#10;&#10;Description automatically generated"/>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189038" y="2505075"/>
            <a:ext cx="3306255" cy="2476500"/>
          </a:xfrm>
        </p:spPr>
      </p:pic>
      <p:pic>
        <p:nvPicPr>
          <p:cNvPr id="7" name="Picture 6" descr="A close up of a person's skin&#10;&#10;Description automatically generated with low confidenc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3641" y="2505075"/>
            <a:ext cx="4274911" cy="247650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3988" y="2505075"/>
            <a:ext cx="3910485" cy="2182835"/>
          </a:xfrm>
          <a:prstGeom prst="rect">
            <a:avLst/>
          </a:prstGeom>
        </p:spPr>
      </p:pic>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039" y="239572"/>
            <a:ext cx="8761413" cy="970542"/>
          </a:xfrm>
        </p:spPr>
        <p:txBody>
          <a:bodyPr>
            <a:normAutofit/>
          </a:bodyPr>
          <a:lstStyle/>
          <a:p>
            <a:r>
              <a:rPr lang="en-US" sz="2800" dirty="0">
                <a:latin typeface="+mn-lt"/>
              </a:rPr>
              <a:t>What is the antidote of paracetamol and its way of action :</a:t>
            </a:r>
            <a:endParaRPr lang="en-US" sz="2800" dirty="0">
              <a:latin typeface="+mn-lt"/>
            </a:endParaRPr>
          </a:p>
        </p:txBody>
      </p:sp>
      <p:sp>
        <p:nvSpPr>
          <p:cNvPr id="3" name="Content Placeholder 2"/>
          <p:cNvSpPr>
            <a:spLocks noGrp="1"/>
          </p:cNvSpPr>
          <p:nvPr>
            <p:ph idx="1"/>
          </p:nvPr>
        </p:nvSpPr>
        <p:spPr>
          <a:xfrm>
            <a:off x="189039" y="1210114"/>
            <a:ext cx="10515600" cy="1842179"/>
          </a:xfrm>
        </p:spPr>
        <p:txBody>
          <a:bodyPr>
            <a:noAutofit/>
          </a:bodyPr>
          <a:lstStyle/>
          <a:p>
            <a:r>
              <a:rPr lang="en-US" dirty="0"/>
              <a:t>N-</a:t>
            </a:r>
            <a:r>
              <a:rPr lang="en-US" dirty="0" err="1"/>
              <a:t>acetylcystien</a:t>
            </a:r>
            <a:r>
              <a:rPr lang="en-US" dirty="0"/>
              <a:t> : </a:t>
            </a:r>
            <a:endParaRPr lang="en-US" dirty="0"/>
          </a:p>
          <a:p>
            <a:pPr algn="l" rtl="0"/>
            <a:r>
              <a:rPr lang="en-US" altLang="en-US" dirty="0">
                <a:cs typeface="Calibri" panose="020F0502020204030204" pitchFamily="34" charset="0"/>
              </a:rPr>
              <a:t>I-It increases the synthesis of glutathione. </a:t>
            </a:r>
            <a:endParaRPr lang="en-US" altLang="en-US" dirty="0"/>
          </a:p>
          <a:p>
            <a:pPr algn="l" rtl="0"/>
            <a:r>
              <a:rPr lang="en-US" altLang="en-US" dirty="0">
                <a:cs typeface="Calibri" panose="020F0502020204030204" pitchFamily="34" charset="0"/>
              </a:rPr>
              <a:t>II-  Increases other route of metabolism of acetaminophen and reducing the amount of NAPQI formed.                                                                                     </a:t>
            </a:r>
            <a:endParaRPr lang="en-US" altLang="en-US" dirty="0"/>
          </a:p>
          <a:p>
            <a:pPr algn="l" rtl="0"/>
            <a:r>
              <a:rPr lang="en-US" altLang="en-US" dirty="0">
                <a:cs typeface="Calibri" panose="020F0502020204030204" pitchFamily="34" charset="0"/>
              </a:rPr>
              <a:t>III- </a:t>
            </a:r>
            <a:r>
              <a:rPr lang="en-US" altLang="en-US" dirty="0" err="1">
                <a:cs typeface="Calibri" panose="020F0502020204030204" pitchFamily="34" charset="0"/>
              </a:rPr>
              <a:t>Glutathion</a:t>
            </a:r>
            <a:r>
              <a:rPr lang="en-US" altLang="en-US" dirty="0">
                <a:cs typeface="Calibri" panose="020F0502020204030204" pitchFamily="34" charset="0"/>
              </a:rPr>
              <a:t> substitute: The sulfur group of NAC can also bind and detoxify NAPQI</a:t>
            </a:r>
            <a:endParaRPr lang="en-US" altLang="en-US" dirty="0">
              <a:cs typeface="Calibri" panose="020F0502020204030204" pitchFamily="34" charset="0"/>
            </a:endParaRPr>
          </a:p>
          <a:p>
            <a:endParaRPr lang="en-US" dirty="0"/>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8803" y="215566"/>
            <a:ext cx="8761413" cy="1811044"/>
          </a:xfrm>
        </p:spPr>
        <p:txBody>
          <a:bodyPr>
            <a:normAutofit/>
          </a:bodyPr>
          <a:lstStyle/>
          <a:p>
            <a:r>
              <a:rPr lang="en-US" sz="2800" dirty="0">
                <a:latin typeface="+mn-lt"/>
              </a:rPr>
              <a:t>What are the abortifacient drugs and the time it needs to induce abortion ?</a:t>
            </a:r>
            <a:endParaRPr lang="en-US" sz="2800" dirty="0">
              <a:latin typeface="+mn-lt"/>
            </a:endParaRPr>
          </a:p>
        </p:txBody>
      </p:sp>
      <p:sp>
        <p:nvSpPr>
          <p:cNvPr id="3" name="Content Placeholder 2"/>
          <p:cNvSpPr>
            <a:spLocks noGrp="1"/>
          </p:cNvSpPr>
          <p:nvPr>
            <p:ph idx="1"/>
          </p:nvPr>
        </p:nvSpPr>
        <p:spPr>
          <a:xfrm>
            <a:off x="348803" y="1902898"/>
            <a:ext cx="10515600" cy="4351338"/>
          </a:xfrm>
        </p:spPr>
        <p:txBody>
          <a:bodyPr>
            <a:normAutofit/>
          </a:bodyPr>
          <a:lstStyle/>
          <a:p>
            <a:r>
              <a:rPr lang="en-US" dirty="0"/>
              <a:t>mifepristone (anti progesterone) followed, some 36 to 48 hours later, by misoprostol (prostaglandin: stimulate uterine contraction), to induce abortion within nine weeks of pregnancy.</a:t>
            </a:r>
            <a:endParaRPr lang="en-US" dirty="0"/>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577" y="193183"/>
            <a:ext cx="9865217" cy="3145329"/>
          </a:xfrm>
        </p:spPr>
        <p:txBody>
          <a:bodyPr>
            <a:normAutofit/>
          </a:bodyPr>
          <a:lstStyle/>
          <a:p>
            <a:r>
              <a:rPr lang="en-US" sz="2800" dirty="0">
                <a:latin typeface="+mn-lt"/>
              </a:rPr>
              <a:t>Is this injury for this pullet or not , </a:t>
            </a:r>
            <a:r>
              <a:rPr lang="en-US" sz="2800" dirty="0" err="1">
                <a:latin typeface="+mn-lt"/>
              </a:rPr>
              <a:t>why,and</a:t>
            </a:r>
            <a:r>
              <a:rPr lang="en-US" sz="2800" dirty="0">
                <a:latin typeface="+mn-lt"/>
              </a:rPr>
              <a:t> what is the distance of firing ? </a:t>
            </a:r>
            <a:br>
              <a:rPr lang="en-US" sz="2800" dirty="0">
                <a:latin typeface="+mn-lt"/>
              </a:rPr>
            </a:br>
            <a:br>
              <a:rPr lang="en-US" sz="2800" dirty="0">
                <a:latin typeface="+mn-lt"/>
              </a:rPr>
            </a:br>
            <a:r>
              <a:rPr lang="en-US" sz="2800" dirty="0">
                <a:latin typeface="+mn-lt"/>
              </a:rPr>
              <a:t>No its not as this is an injury from sporting gun ( not automatic ) and this pullet is for automatic gun , the distance : 2-4 meters</a:t>
            </a:r>
            <a:endParaRPr lang="en-US" sz="2800" dirty="0">
              <a:latin typeface="+mn-lt"/>
            </a:endParaRPr>
          </a:p>
        </p:txBody>
      </p:sp>
      <p:pic>
        <p:nvPicPr>
          <p:cNvPr id="5" name="Content Placeholder 4" descr="Calendar&#10;&#10;Description automatically generated with low confidence"/>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593021" y="2989071"/>
            <a:ext cx="3620077" cy="2585769"/>
          </a:xfrm>
        </p:spPr>
      </p:pic>
      <p:pic>
        <p:nvPicPr>
          <p:cNvPr id="7" name="Picture 6" descr="A picture containing bullet, projectile, gear&#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4820" y="2989071"/>
            <a:ext cx="2585769" cy="2585769"/>
          </a:xfrm>
          <a:prstGeom prst="rect">
            <a:avLst/>
          </a:prstGeom>
        </p:spPr>
      </p:pic>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694" y="605307"/>
            <a:ext cx="7015838" cy="3248964"/>
          </a:xfrm>
        </p:spPr>
        <p:txBody>
          <a:bodyPr vert="horz" lIns="91440" tIns="45720" rIns="91440" bIns="45720" rtlCol="0" anchor="b">
            <a:normAutofit/>
          </a:bodyPr>
          <a:lstStyle/>
          <a:p>
            <a:pPr>
              <a:lnSpc>
                <a:spcPct val="90000"/>
              </a:lnSpc>
            </a:pPr>
            <a:r>
              <a:rPr lang="en-US" sz="2800" kern="1200" dirty="0">
                <a:latin typeface="+mn-lt"/>
              </a:rPr>
              <a:t>Guy raped girl , what is her age ? Can she give consent for sex ?</a:t>
            </a:r>
            <a:br>
              <a:rPr lang="en-US" sz="2800" kern="1200" dirty="0">
                <a:latin typeface="+mn-lt"/>
              </a:rPr>
            </a:br>
            <a:br>
              <a:rPr lang="en-US" sz="2800" kern="1200" dirty="0">
                <a:latin typeface="+mn-lt"/>
              </a:rPr>
            </a:br>
            <a:r>
              <a:rPr lang="en-US" sz="2800" kern="1200" dirty="0">
                <a:latin typeface="+mn-lt"/>
              </a:rPr>
              <a:t> </a:t>
            </a:r>
            <a:r>
              <a:rPr lang="en-US" sz="2800" dirty="0">
                <a:latin typeface="+mn-lt"/>
              </a:rPr>
              <a:t>She is less than 14 , no</a:t>
            </a:r>
            <a:r>
              <a:rPr lang="en-US" sz="2800" kern="1200" dirty="0">
                <a:latin typeface="+mn-lt"/>
              </a:rPr>
              <a:t> she cant give consent , as she is less than 18 ( lateral </a:t>
            </a:r>
            <a:r>
              <a:rPr lang="en-US" sz="2800" kern="1200" dirty="0" err="1">
                <a:latin typeface="+mn-lt"/>
              </a:rPr>
              <a:t>epicondyl</a:t>
            </a:r>
            <a:r>
              <a:rPr lang="en-US" sz="2800" kern="1200" dirty="0">
                <a:latin typeface="+mn-lt"/>
              </a:rPr>
              <a:t> and </a:t>
            </a:r>
            <a:r>
              <a:rPr lang="en-US" sz="2800" dirty="0">
                <a:latin typeface="+mn-lt"/>
              </a:rPr>
              <a:t>ulna not ossified )</a:t>
            </a:r>
            <a:endParaRPr lang="en-US" sz="2800" kern="1200" dirty="0">
              <a:latin typeface="+mn-lt"/>
            </a:endParaRPr>
          </a:p>
        </p:txBody>
      </p:sp>
      <p:pic>
        <p:nvPicPr>
          <p:cNvPr id="5" name="Content Placeholder 4" descr="A picture containing X-ray film, blur&#10;&#10;Description automatically generated"/>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7304646" y="1493146"/>
            <a:ext cx="4887354" cy="3948982"/>
          </a:xfrm>
          <a:prstGeom prst="rect">
            <a:avLst/>
          </a:prstGeom>
        </p:spPr>
      </p:pic>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latin typeface="+mn-lt"/>
              </a:rPr>
              <a:t>4 ways to </a:t>
            </a:r>
            <a:r>
              <a:rPr lang="en-US" sz="2800" dirty="0" err="1">
                <a:latin typeface="+mn-lt"/>
              </a:rPr>
              <a:t>determain</a:t>
            </a:r>
            <a:r>
              <a:rPr lang="en-US" sz="2800" dirty="0">
                <a:latin typeface="+mn-lt"/>
              </a:rPr>
              <a:t> death time ?</a:t>
            </a:r>
            <a:endParaRPr lang="en-US" sz="2800" dirty="0">
              <a:latin typeface="+mn-lt"/>
            </a:endParaRPr>
          </a:p>
        </p:txBody>
      </p:sp>
      <p:sp>
        <p:nvSpPr>
          <p:cNvPr id="3" name="Content Placeholder 2"/>
          <p:cNvSpPr>
            <a:spLocks noGrp="1"/>
          </p:cNvSpPr>
          <p:nvPr>
            <p:ph idx="1"/>
          </p:nvPr>
        </p:nvSpPr>
        <p:spPr/>
        <p:txBody>
          <a:bodyPr>
            <a:normAutofit/>
          </a:bodyPr>
          <a:lstStyle/>
          <a:p>
            <a:r>
              <a:rPr lang="en-US" dirty="0"/>
              <a:t>Hypostasis</a:t>
            </a:r>
            <a:endParaRPr lang="en-US" dirty="0"/>
          </a:p>
          <a:p>
            <a:r>
              <a:rPr lang="en-US" dirty="0" err="1"/>
              <a:t>Putrifaction</a:t>
            </a:r>
            <a:endParaRPr lang="en-US" dirty="0"/>
          </a:p>
          <a:p>
            <a:r>
              <a:rPr lang="en-US" dirty="0"/>
              <a:t>Coolness</a:t>
            </a:r>
            <a:endParaRPr lang="en-US" dirty="0"/>
          </a:p>
          <a:p>
            <a:r>
              <a:rPr lang="en-US" dirty="0"/>
              <a:t>Rigor mortis</a:t>
            </a:r>
            <a:endParaRPr lang="en-US" dirty="0"/>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latin typeface="+mn-lt"/>
              </a:rPr>
              <a:t>Co binds to 3 thing , what are they ?</a:t>
            </a:r>
            <a:endParaRPr lang="en-US" sz="2800" dirty="0">
              <a:latin typeface="+mn-lt"/>
            </a:endParaRPr>
          </a:p>
        </p:txBody>
      </p:sp>
      <p:sp>
        <p:nvSpPr>
          <p:cNvPr id="3" name="Content Placeholder 2"/>
          <p:cNvSpPr>
            <a:spLocks noGrp="1"/>
          </p:cNvSpPr>
          <p:nvPr>
            <p:ph idx="1"/>
          </p:nvPr>
        </p:nvSpPr>
        <p:spPr/>
        <p:txBody>
          <a:bodyPr>
            <a:normAutofit/>
          </a:bodyPr>
          <a:lstStyle/>
          <a:p>
            <a:r>
              <a:rPr lang="en-US" dirty="0"/>
              <a:t>Carbon monoxide combines to hemoglobin </a:t>
            </a:r>
            <a:endParaRPr lang="en-US" dirty="0"/>
          </a:p>
          <a:p>
            <a:r>
              <a:rPr lang="en-US" dirty="0"/>
              <a:t>CO binds to myoglobin </a:t>
            </a:r>
            <a:endParaRPr lang="en-US" dirty="0"/>
          </a:p>
          <a:p>
            <a:r>
              <a:rPr lang="en-US" dirty="0"/>
              <a:t>CO can bind to cytochrome oxidase </a:t>
            </a:r>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2584" y="365125"/>
            <a:ext cx="2961216" cy="1325563"/>
          </a:xfrm>
        </p:spPr>
        <p:txBody>
          <a:bodyPr>
            <a:normAutofit/>
          </a:bodyPr>
          <a:lstStyle/>
          <a:p>
            <a:r>
              <a:rPr lang="en-US" sz="2400" dirty="0"/>
              <a:t>All are </a:t>
            </a:r>
            <a:r>
              <a:rPr lang="en-US" sz="2400" b="1" i="0" dirty="0"/>
              <a:t>Blunt wounds except A</a:t>
            </a:r>
            <a:br>
              <a:rPr lang="en-US" sz="2400" dirty="0"/>
            </a:br>
            <a:endParaRPr lang="en-US" sz="2400" dirty="0"/>
          </a:p>
        </p:txBody>
      </p:sp>
      <p:pic>
        <p:nvPicPr>
          <p:cNvPr id="5" name="Content Placeholder 3"/>
          <p:cNvPicPr>
            <a:picLocks noGrp="1" noChangeAspect="1"/>
          </p:cNvPicPr>
          <p:nvPr>
            <p:ph idx="1"/>
          </p:nvPr>
        </p:nvPicPr>
        <p:blipFill rotWithShape="1">
          <a:blip r:embed="rId1"/>
          <a:srcRect b="52164"/>
          <a:stretch>
            <a:fillRect/>
          </a:stretch>
        </p:blipFill>
        <p:spPr>
          <a:xfrm>
            <a:off x="523385" y="545101"/>
            <a:ext cx="4085054" cy="2972005"/>
          </a:xfrm>
          <a:prstGeom prst="rect">
            <a:avLst/>
          </a:prstGeom>
        </p:spPr>
      </p:pic>
      <p:pic>
        <p:nvPicPr>
          <p:cNvPr id="6" name="Picture 5"/>
          <p:cNvPicPr>
            <a:picLocks noChangeAspect="1"/>
          </p:cNvPicPr>
          <p:nvPr/>
        </p:nvPicPr>
        <p:blipFill>
          <a:blip r:embed="rId2"/>
          <a:stretch>
            <a:fillRect/>
          </a:stretch>
        </p:blipFill>
        <p:spPr>
          <a:xfrm>
            <a:off x="4834007" y="545100"/>
            <a:ext cx="3333008" cy="2972005"/>
          </a:xfrm>
          <a:prstGeom prst="rect">
            <a:avLst/>
          </a:prstGeom>
        </p:spPr>
      </p:pic>
      <p:pic>
        <p:nvPicPr>
          <p:cNvPr id="7" name="Picture 6"/>
          <p:cNvPicPr>
            <a:picLocks noChangeAspect="1"/>
          </p:cNvPicPr>
          <p:nvPr/>
        </p:nvPicPr>
        <p:blipFill>
          <a:blip r:embed="rId3"/>
          <a:stretch>
            <a:fillRect/>
          </a:stretch>
        </p:blipFill>
        <p:spPr>
          <a:xfrm>
            <a:off x="5158787" y="3216295"/>
            <a:ext cx="2436876" cy="3499201"/>
          </a:xfrm>
          <a:prstGeom prst="rect">
            <a:avLst/>
          </a:prstGeom>
        </p:spPr>
      </p:pic>
      <p:pic>
        <p:nvPicPr>
          <p:cNvPr id="8" name="Picture 5" descr="hangin2a"/>
          <p:cNvPicPr>
            <a:picLocks noChangeAspect="1"/>
          </p:cNvPicPr>
          <p:nvPr/>
        </p:nvPicPr>
        <p:blipFill>
          <a:blip r:embed="rId4"/>
          <a:stretch>
            <a:fillRect/>
          </a:stretch>
        </p:blipFill>
        <p:spPr>
          <a:xfrm>
            <a:off x="523385" y="3729670"/>
            <a:ext cx="4030866" cy="2985826"/>
          </a:xfrm>
          <a:prstGeom prst="rect">
            <a:avLst/>
          </a:prstGeom>
          <a:noFill/>
          <a:ln w="9525">
            <a:noFill/>
          </a:ln>
        </p:spPr>
      </p:pic>
      <p:sp>
        <p:nvSpPr>
          <p:cNvPr id="9" name="TextBox 8"/>
          <p:cNvSpPr txBox="1"/>
          <p:nvPr/>
        </p:nvSpPr>
        <p:spPr>
          <a:xfrm>
            <a:off x="3166281" y="1241946"/>
            <a:ext cx="46402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p:cNvSpPr txBox="1"/>
          <p:nvPr/>
        </p:nvSpPr>
        <p:spPr>
          <a:xfrm>
            <a:off x="6919415" y="1241946"/>
            <a:ext cx="6762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B</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p:cNvSpPr txBox="1"/>
          <p:nvPr/>
        </p:nvSpPr>
        <p:spPr>
          <a:xfrm>
            <a:off x="1050878" y="4380931"/>
            <a:ext cx="4558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p:cNvSpPr txBox="1"/>
          <p:nvPr/>
        </p:nvSpPr>
        <p:spPr>
          <a:xfrm>
            <a:off x="6141493" y="4213951"/>
            <a:ext cx="77792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latin typeface="+mn-lt"/>
              </a:rPr>
              <a:t>What is the significance of </a:t>
            </a:r>
            <a:r>
              <a:rPr lang="en-US" sz="2800" dirty="0" err="1">
                <a:latin typeface="+mn-lt"/>
              </a:rPr>
              <a:t>barr</a:t>
            </a:r>
            <a:r>
              <a:rPr lang="en-US" sz="2800" dirty="0">
                <a:latin typeface="+mn-lt"/>
              </a:rPr>
              <a:t> body ? ( or picture of </a:t>
            </a:r>
            <a:r>
              <a:rPr lang="en-US" sz="2800" dirty="0" err="1">
                <a:latin typeface="+mn-lt"/>
              </a:rPr>
              <a:t>barr</a:t>
            </a:r>
            <a:r>
              <a:rPr lang="en-US" sz="2800" dirty="0">
                <a:latin typeface="+mn-lt"/>
              </a:rPr>
              <a:t> body )</a:t>
            </a:r>
            <a:endParaRPr lang="en-US" sz="2800" dirty="0">
              <a:latin typeface="+mn-lt"/>
            </a:endParaRPr>
          </a:p>
        </p:txBody>
      </p:sp>
      <p:sp>
        <p:nvSpPr>
          <p:cNvPr id="3" name="Content Placeholder 2"/>
          <p:cNvSpPr>
            <a:spLocks noGrp="1"/>
          </p:cNvSpPr>
          <p:nvPr>
            <p:ph idx="1"/>
          </p:nvPr>
        </p:nvSpPr>
        <p:spPr/>
        <p:txBody>
          <a:bodyPr>
            <a:normAutofit/>
          </a:bodyPr>
          <a:lstStyle/>
          <a:p>
            <a:r>
              <a:rPr lang="en-US" dirty="0"/>
              <a:t>Determination of sex ( found in females , inactive chromosome )</a:t>
            </a:r>
            <a:endParaRPr lang="en-US" dirty="0"/>
          </a:p>
          <a:p>
            <a:endParaRPr lang="en-US" dirty="0"/>
          </a:p>
        </p:txBody>
      </p:sp>
      <p:pic>
        <p:nvPicPr>
          <p:cNvPr id="5" name="Picture 4" descr="A picture containing white, old, pizza&#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243745" y="2914237"/>
            <a:ext cx="8420822" cy="2778225"/>
          </a:xfrm>
          <a:prstGeom prst="rect">
            <a:avLst/>
          </a:prstGeom>
        </p:spPr>
      </p:pic>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0" y="2079113"/>
            <a:ext cx="12192000" cy="3089787"/>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524000" y="2798267"/>
            <a:ext cx="9144000" cy="1477328"/>
          </a:xfrm>
          <a:prstGeom prst="rect">
            <a:avLst/>
          </a:prstGeom>
          <a:noFill/>
        </p:spPr>
        <p:txBody>
          <a:bodyPr wrap="square" rtlCol="0">
            <a:spAutoFit/>
          </a:bodyPr>
          <a:lstStyle/>
          <a:p>
            <a:pPr algn="ctr"/>
            <a:r>
              <a:rPr lang="en-US" sz="5400" b="1" dirty="0">
                <a:solidFill>
                  <a:schemeClr val="bg1">
                    <a:lumMod val="95000"/>
                  </a:schemeClr>
                </a:solidFill>
                <a:cs typeface="Aharoni" panose="02010803020104030203" pitchFamily="2" charset="-79"/>
              </a:rPr>
              <a:t> Group D serotonin</a:t>
            </a:r>
            <a:endParaRPr lang="en-US" sz="5400" b="1" dirty="0">
              <a:solidFill>
                <a:schemeClr val="bg1">
                  <a:lumMod val="95000"/>
                </a:schemeClr>
              </a:solidFill>
              <a:cs typeface="Aharoni" panose="02010803020104030203" pitchFamily="2" charset="-79"/>
            </a:endParaRPr>
          </a:p>
          <a:p>
            <a:pPr algn="ctr"/>
            <a:r>
              <a:rPr lang="en-US" sz="3600" dirty="0">
                <a:solidFill>
                  <a:schemeClr val="bg1">
                    <a:lumMod val="95000"/>
                  </a:schemeClr>
                </a:solidFill>
                <a:latin typeface="Gill Sans MT" panose="020B0502020104020203" pitchFamily="34" charset="0"/>
                <a:cs typeface="Gill Sans MT" panose="020B0502020104020203" pitchFamily="34" charset="0"/>
              </a:rPr>
              <a:t>Done by : Malak al tamimi</a:t>
            </a:r>
            <a:r>
              <a:rPr lang="en-US" sz="3600" b="1" dirty="0">
                <a:solidFill>
                  <a:schemeClr val="bg1">
                    <a:lumMod val="95000"/>
                  </a:schemeClr>
                </a:solidFill>
                <a:latin typeface="Aharoni" panose="02010803020104030203" pitchFamily="2" charset="-79"/>
                <a:cs typeface="Aharoni" panose="02010803020104030203" pitchFamily="2" charset="-79"/>
              </a:rPr>
              <a:t> </a:t>
            </a:r>
            <a:endParaRPr lang="en-US" sz="3600" b="1" dirty="0">
              <a:solidFill>
                <a:schemeClr val="bg1">
                  <a:lumMod val="95000"/>
                </a:schemeClr>
              </a:solidFill>
              <a:latin typeface="Aharoni" panose="02010803020104030203" pitchFamily="2" charset="-79"/>
              <a:cs typeface="Aharoni" panose="02010803020104030203" pitchFamily="2" charset="-79"/>
            </a:endParaRP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3"/>
          <p:cNvSpPr/>
          <p:nvPr/>
        </p:nvSpPr>
        <p:spPr>
          <a:xfrm>
            <a:off x="0" y="0"/>
            <a:ext cx="12192000" cy="68580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0" y="0"/>
            <a:ext cx="12192000"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265471" y="250723"/>
            <a:ext cx="11562735" cy="738664"/>
          </a:xfrm>
          <a:prstGeom prst="rect">
            <a:avLst/>
          </a:prstGeom>
          <a:noFill/>
        </p:spPr>
        <p:txBody>
          <a:bodyPr wrap="square" rtlCol="0">
            <a:spAutoFit/>
          </a:bodyPr>
          <a:lstStyle/>
          <a:p>
            <a:pPr marL="285750" indent="-285750">
              <a:buFont typeface="Arial" panose="020B0604020202020204" pitchFamily="34" charset="0"/>
              <a:buChar char="•"/>
            </a:pPr>
            <a:r>
              <a:rPr lang="en-US" sz="2400" b="1" dirty="0">
                <a:solidFill>
                  <a:srgbClr val="C00000"/>
                </a:solidFill>
              </a:rPr>
              <a:t>Mention 4 difference between AM and PM wounds?</a:t>
            </a:r>
            <a:endParaRPr lang="en-US" sz="2400" b="1" dirty="0">
              <a:solidFill>
                <a:srgbClr val="C00000"/>
              </a:solidFill>
            </a:endParaRPr>
          </a:p>
          <a:p>
            <a:endParaRPr lang="en-US" dirty="0"/>
          </a:p>
        </p:txBody>
      </p:sp>
      <p:pic>
        <p:nvPicPr>
          <p:cNvPr id="10" name="Picture 9"/>
          <p:cNvPicPr>
            <a:picLocks noChangeAspect="1"/>
          </p:cNvPicPr>
          <p:nvPr/>
        </p:nvPicPr>
        <p:blipFill>
          <a:blip r:embed="rId1"/>
          <a:stretch>
            <a:fillRect/>
          </a:stretch>
        </p:blipFill>
        <p:spPr>
          <a:xfrm>
            <a:off x="1005348" y="681037"/>
            <a:ext cx="4672782" cy="3635272"/>
          </a:xfrm>
          <a:prstGeom prst="rect">
            <a:avLst/>
          </a:prstGeom>
        </p:spPr>
      </p:pic>
      <p:sp>
        <p:nvSpPr>
          <p:cNvPr id="11" name="TextBox 10"/>
          <p:cNvSpPr txBox="1"/>
          <p:nvPr/>
        </p:nvSpPr>
        <p:spPr>
          <a:xfrm>
            <a:off x="447368" y="4464341"/>
            <a:ext cx="11297264" cy="2646878"/>
          </a:xfrm>
          <a:prstGeom prst="rect">
            <a:avLst/>
          </a:prstGeom>
          <a:noFill/>
        </p:spPr>
        <p:txBody>
          <a:bodyPr wrap="square" rtlCol="0">
            <a:spAutoFit/>
          </a:bodyPr>
          <a:lstStyle/>
          <a:p>
            <a:pPr marL="285750" indent="-285750">
              <a:buFont typeface="Arial" panose="020B0604020202020204" pitchFamily="34" charset="0"/>
              <a:buChar char="•"/>
            </a:pPr>
            <a:r>
              <a:rPr lang="en-US" sz="2400" b="1" dirty="0">
                <a:solidFill>
                  <a:srgbClr val="C00000"/>
                </a:solidFill>
              </a:rPr>
              <a:t>Mention 4 characters of fabricated wounds?</a:t>
            </a:r>
            <a:endParaRPr lang="en-US" sz="2400" b="1" dirty="0">
              <a:solidFill>
                <a:srgbClr val="C00000"/>
              </a:solidFill>
            </a:endParaRPr>
          </a:p>
          <a:p>
            <a:pPr marL="285750" indent="-285750">
              <a:buFont typeface="Arial" panose="020B0604020202020204" pitchFamily="34" charset="0"/>
              <a:buChar char="•"/>
            </a:pPr>
            <a:endParaRPr lang="en-US" sz="2400" dirty="0"/>
          </a:p>
          <a:p>
            <a:r>
              <a:rPr lang="en-US" sz="2000" dirty="0"/>
              <a:t>Trivial nature, </a:t>
            </a:r>
            <a:r>
              <a:rPr lang="en-US" sz="2000" b="1" dirty="0"/>
              <a:t>superficial</a:t>
            </a:r>
            <a:r>
              <a:rPr lang="en-US" sz="2000" dirty="0"/>
              <a:t>, </a:t>
            </a:r>
            <a:r>
              <a:rPr lang="en-US" sz="2000" b="1" dirty="0"/>
              <a:t>parallel</a:t>
            </a:r>
            <a:r>
              <a:rPr lang="en-US" sz="2000" dirty="0"/>
              <a:t>, and </a:t>
            </a:r>
            <a:r>
              <a:rPr lang="en-US" sz="2000" b="1" dirty="0"/>
              <a:t>within the reach of fabricator hand </a:t>
            </a:r>
            <a:r>
              <a:rPr lang="en-US" sz="2000" dirty="0"/>
              <a:t>e.g. on the face on the front of the trunk, on the </a:t>
            </a:r>
            <a:r>
              <a:rPr lang="en-US" sz="2000" dirty="0" err="1"/>
              <a:t>arm.They</a:t>
            </a:r>
            <a:r>
              <a:rPr lang="en-US" sz="2000" dirty="0"/>
              <a:t> are usually present in safe part of the body.</a:t>
            </a:r>
            <a:endParaRPr lang="en-US" sz="2000" dirty="0"/>
          </a:p>
          <a:p>
            <a:r>
              <a:rPr lang="en-US" sz="2000" dirty="0"/>
              <a:t>The wounds usually have the </a:t>
            </a:r>
            <a:r>
              <a:rPr lang="en-US" sz="2000" b="1" dirty="0"/>
              <a:t>same depth </a:t>
            </a:r>
            <a:r>
              <a:rPr lang="en-US" sz="2000" dirty="0"/>
              <a:t>through out its length .</a:t>
            </a:r>
            <a:r>
              <a:rPr lang="en-US" altLang="en-US" sz="2000" dirty="0">
                <a:cs typeface="Arial" panose="020B0604020202020204" pitchFamily="34" charset="0"/>
              </a:rPr>
              <a:t> The skin is usually bared, so that no corresponding tear or bloodstains are found in the clothes.</a:t>
            </a:r>
            <a:endParaRPr lang="en-US" altLang="en-US" sz="2000" dirty="0">
              <a:cs typeface="Arial" panose="020B0604020202020204" pitchFamily="34" charset="0"/>
            </a:endParaRPr>
          </a:p>
          <a:p>
            <a:endParaRPr lang="en-US" sz="2000" dirty="0"/>
          </a:p>
          <a:p>
            <a:endParaRPr lang="en-US" dirty="0"/>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3"/>
          <p:cNvSpPr/>
          <p:nvPr/>
        </p:nvSpPr>
        <p:spPr>
          <a:xfrm>
            <a:off x="0" y="0"/>
            <a:ext cx="12192000" cy="68580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0" y="0"/>
            <a:ext cx="12192000"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1"/>
          <a:stretch>
            <a:fillRect/>
          </a:stretch>
        </p:blipFill>
        <p:spPr>
          <a:xfrm>
            <a:off x="222762" y="760566"/>
            <a:ext cx="5035037" cy="5086350"/>
          </a:xfrm>
          <a:prstGeom prst="rect">
            <a:avLst/>
          </a:prstGeom>
        </p:spPr>
      </p:pic>
      <p:sp>
        <p:nvSpPr>
          <p:cNvPr id="10" name="TextBox 9"/>
          <p:cNvSpPr txBox="1"/>
          <p:nvPr/>
        </p:nvSpPr>
        <p:spPr>
          <a:xfrm>
            <a:off x="368709" y="176981"/>
            <a:ext cx="8421329" cy="461665"/>
          </a:xfrm>
          <a:prstGeom prst="rect">
            <a:avLst/>
          </a:prstGeom>
          <a:noFill/>
        </p:spPr>
        <p:txBody>
          <a:bodyPr wrap="square" rtlCol="0">
            <a:spAutoFit/>
          </a:bodyPr>
          <a:lstStyle/>
          <a:p>
            <a:pPr marL="342900" indent="-342900">
              <a:buFont typeface="Arial" panose="020B0604020202020204" pitchFamily="34" charset="0"/>
              <a:buChar char="•"/>
            </a:pPr>
            <a:r>
              <a:rPr lang="en-US" sz="2400" b="1" dirty="0">
                <a:solidFill>
                  <a:srgbClr val="C00000"/>
                </a:solidFill>
              </a:rPr>
              <a:t>Write a </a:t>
            </a:r>
            <a:r>
              <a:rPr lang="en-US" altLang="en-US" sz="2400" b="1" dirty="0">
                <a:solidFill>
                  <a:srgbClr val="C00000"/>
                </a:solidFill>
              </a:rPr>
              <a:t>Primary Medicolegal Report for this wound</a:t>
            </a:r>
            <a:endParaRPr lang="en-US" sz="2400" b="1" dirty="0">
              <a:solidFill>
                <a:srgbClr val="C00000"/>
              </a:solidFill>
            </a:endParaRPr>
          </a:p>
        </p:txBody>
      </p:sp>
      <p:graphicFrame>
        <p:nvGraphicFramePr>
          <p:cNvPr id="12" name="Table 11"/>
          <p:cNvGraphicFramePr>
            <a:graphicFrameLocks noGrp="1"/>
          </p:cNvGraphicFramePr>
          <p:nvPr/>
        </p:nvGraphicFramePr>
        <p:xfrm>
          <a:off x="5480561" y="681036"/>
          <a:ext cx="6577513" cy="5827266"/>
        </p:xfrm>
        <a:graphic>
          <a:graphicData uri="http://schemas.openxmlformats.org/drawingml/2006/table">
            <a:tbl>
              <a:tblPr firstRow="1" bandRow="1"/>
              <a:tblGrid>
                <a:gridCol w="5372780"/>
                <a:gridCol w="1204733"/>
              </a:tblGrid>
              <a:tr h="714649">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r"/>
                      <a:r>
                        <a:rPr lang="ar-JO" dirty="0"/>
                        <a:t>جرح طعني /2 سم /المكان في الرقبة /العدد واحد</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r"/>
                      <a:r>
                        <a:rPr lang="ar-JO" dirty="0"/>
                        <a:t>الجرح </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r>
              <a:tr h="50446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ar-JO" dirty="0"/>
                        <a:t>الة حادة</a:t>
                      </a:r>
                      <a:endParaRPr lang="en-US"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ar-JO" dirty="0"/>
                        <a:t>الاداة</a:t>
                      </a:r>
                      <a:endParaRPr lang="en-US"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r>
              <a:tr h="136592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ar-JO" dirty="0"/>
                        <a:t>اصابات طعنية وتهتك بالاعضاء الداخلية الرئتين او الاحشاء في الرقبة الغدة الدرقية ،نزيف داخلي </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ar-JO" dirty="0"/>
                        <a:t>الإصابات المشتبه فى  مصاحبتها للإصابة الأصلية</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r>
              <a:tr h="104837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ar-JO" dirty="0"/>
                        <a:t>اشعة عادية</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ar-JO" dirty="0"/>
                        <a:t>الفحوص المطلوبة </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r>
              <a:tr h="104837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ar-JO" dirty="0"/>
                        <a:t>مسكن،مضاد  حيوي ،جراحة استكشافية</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ar-JO" dirty="0"/>
                        <a:t>العلاج</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r>
              <a:tr h="104837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ar-EG" sz="1800" b="1" kern="1200" dirty="0">
                          <a:solidFill>
                            <a:schemeClr val="dk1"/>
                          </a:solidFill>
                          <a:latin typeface="+mn-lt"/>
                          <a:ea typeface="+mn-ea"/>
                          <a:cs typeface="+mn-cs"/>
                        </a:rPr>
                        <a:t>اكثرمن عشرين يوما و قد يترك عاهة مستديمة </a:t>
                      </a:r>
                      <a:endParaRPr lang="en-US" sz="1800" dirty="0"/>
                    </a:p>
                    <a:p>
                      <a:pPr algn="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ar-JO" dirty="0"/>
                        <a:t>الوقت اللازم للشفاء</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r>
            </a:tbl>
          </a:graphicData>
        </a:graphic>
      </p:graphicFrame>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3"/>
          <p:cNvSpPr/>
          <p:nvPr/>
        </p:nvSpPr>
        <p:spPr>
          <a:xfrm>
            <a:off x="0" y="0"/>
            <a:ext cx="12192000" cy="68580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0" y="0"/>
            <a:ext cx="12192000"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265471" y="235974"/>
            <a:ext cx="11503742" cy="851310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sz="2400" b="1" dirty="0">
                <a:solidFill>
                  <a:srgbClr val="C00000"/>
                </a:solidFill>
              </a:rPr>
              <a:t>What do you call loss of  finger injury? </a:t>
            </a:r>
            <a:r>
              <a:rPr lang="ar-JO" sz="2400" b="1" dirty="0">
                <a:solidFill>
                  <a:srgbClr val="C00000"/>
                </a:solidFill>
              </a:rPr>
              <a:t> </a:t>
            </a:r>
            <a:r>
              <a:rPr lang="en-US" sz="2000" dirty="0"/>
              <a:t>Amputation</a:t>
            </a:r>
            <a:endParaRPr lang="en-US" sz="2000" dirty="0"/>
          </a:p>
          <a:p>
            <a:pPr marR="0" lvl="0" algn="l" defTabSz="914400" rtl="0" eaLnBrk="1" fontAlgn="auto" latinLnBrk="0" hangingPunct="1">
              <a:lnSpc>
                <a:spcPct val="100000"/>
              </a:lnSpc>
              <a:spcBef>
                <a:spcPts val="0"/>
              </a:spcBef>
              <a:spcAft>
                <a:spcPts val="0"/>
              </a:spcAft>
              <a:buClrTx/>
              <a:buSzTx/>
              <a:defRPr/>
            </a:pPr>
            <a:endParaRPr lang="en-US" sz="2000" dirty="0"/>
          </a:p>
          <a:p>
            <a:pPr marL="342900" marR="0" lvl="0" indent="-342900" algn="just" defTabSz="914400" rtl="0" eaLnBrk="1" fontAlgn="auto" latinLnBrk="0" hangingPunct="1">
              <a:lnSpc>
                <a:spcPct val="100000"/>
              </a:lnSpc>
              <a:spcBef>
                <a:spcPct val="20000"/>
              </a:spcBef>
              <a:spcAft>
                <a:spcPts val="0"/>
              </a:spcAft>
              <a:buClr>
                <a:srgbClr val="C00000"/>
              </a:buClr>
              <a:buSzPct val="95000"/>
              <a:buFont typeface="Arial" panose="020B0604020202020204" pitchFamily="34" charset="0"/>
              <a:buChar char="•"/>
              <a:defRPr/>
            </a:pPr>
            <a:r>
              <a:rPr lang="en-US" sz="2400" b="1" dirty="0">
                <a:solidFill>
                  <a:srgbClr val="C00000"/>
                </a:solidFill>
              </a:rPr>
              <a:t>Example of Irritant gases? </a:t>
            </a:r>
            <a:r>
              <a:rPr lang="en-US" sz="2000" dirty="0"/>
              <a:t>ammonia, chlorine, and </a:t>
            </a:r>
            <a:r>
              <a:rPr lang="en-US" sz="2000" dirty="0" err="1"/>
              <a:t>sulphur</a:t>
            </a:r>
            <a:r>
              <a:rPr lang="en-US" sz="2000" dirty="0"/>
              <a:t> dioxide</a:t>
            </a:r>
            <a:endParaRPr lang="en-US" sz="2000" dirty="0"/>
          </a:p>
          <a:p>
            <a:pPr marR="0" lvl="0" algn="just" defTabSz="914400" rtl="0" eaLnBrk="1" fontAlgn="auto" latinLnBrk="0" hangingPunct="1">
              <a:lnSpc>
                <a:spcPct val="100000"/>
              </a:lnSpc>
              <a:spcBef>
                <a:spcPct val="20000"/>
              </a:spcBef>
              <a:spcAft>
                <a:spcPts val="0"/>
              </a:spcAft>
              <a:buClr>
                <a:srgbClr val="C00000"/>
              </a:buClr>
              <a:buSzPct val="95000"/>
              <a:defRPr/>
            </a:pPr>
            <a:endParaRPr lang="en-US" sz="2000" dirty="0"/>
          </a:p>
          <a:p>
            <a:pPr marL="342900" indent="-342900" algn="just">
              <a:spcBef>
                <a:spcPct val="20000"/>
              </a:spcBef>
              <a:buClr>
                <a:srgbClr val="C00000"/>
              </a:buClr>
              <a:buSzPct val="95000"/>
              <a:buFont typeface="Arial" panose="020B0604020202020204" pitchFamily="34" charset="0"/>
              <a:buChar char="•"/>
              <a:defRPr/>
            </a:pPr>
            <a:r>
              <a:rPr lang="en-US" sz="2400" b="1" dirty="0">
                <a:solidFill>
                  <a:srgbClr val="C00000"/>
                </a:solidFill>
              </a:rPr>
              <a:t>CO is silent killer true or false and why? </a:t>
            </a:r>
            <a:r>
              <a:rPr lang="en-US" sz="2000" dirty="0"/>
              <a:t>True, is a clear, odorless, tasteless and non irritating gas. Cause rapid loss of conscious </a:t>
            </a:r>
            <a:endParaRPr lang="en-US" sz="2000" dirty="0"/>
          </a:p>
          <a:p>
            <a:pPr marL="342900" marR="0" lvl="0" indent="-342900" algn="just" defTabSz="914400" rtl="0" eaLnBrk="1" fontAlgn="auto" latinLnBrk="0" hangingPunct="1">
              <a:lnSpc>
                <a:spcPct val="100000"/>
              </a:lnSpc>
              <a:spcBef>
                <a:spcPct val="20000"/>
              </a:spcBef>
              <a:spcAft>
                <a:spcPts val="0"/>
              </a:spcAft>
              <a:buClr>
                <a:srgbClr val="C00000"/>
              </a:buClr>
              <a:buSzPct val="95000"/>
              <a:buFont typeface="Arial" panose="020B0604020202020204" pitchFamily="34" charset="0"/>
              <a:buChar char="•"/>
              <a:defRPr/>
            </a:pPr>
            <a:endParaRPr lang="ar-JO" sz="2400" b="1" dirty="0">
              <a:solidFill>
                <a:srgbClr val="C00000"/>
              </a:solidFill>
            </a:endParaRPr>
          </a:p>
          <a:p>
            <a:pPr marL="342900" indent="-342900" algn="just">
              <a:spcBef>
                <a:spcPct val="20000"/>
              </a:spcBef>
              <a:buClr>
                <a:srgbClr val="C00000"/>
              </a:buClr>
              <a:buSzPct val="95000"/>
              <a:buFont typeface="Arial" panose="020B0604020202020204" pitchFamily="34" charset="0"/>
              <a:buChar char="•"/>
              <a:defRPr/>
            </a:pPr>
            <a:r>
              <a:rPr lang="en-US" sz="2400" b="1" dirty="0">
                <a:solidFill>
                  <a:srgbClr val="C00000"/>
                </a:solidFill>
              </a:rPr>
              <a:t>Why is criminal abortion followed by complications? </a:t>
            </a:r>
            <a:r>
              <a:rPr lang="en-US" sz="2000" dirty="0"/>
              <a:t>carried out by untrained midwives +The operation usually isn’t performed in a hospital supervised by a </a:t>
            </a:r>
            <a:r>
              <a:rPr lang="en-US" sz="2000" dirty="0" err="1"/>
              <a:t>specialist+no</a:t>
            </a:r>
            <a:r>
              <a:rPr lang="en-US" sz="2000" dirty="0"/>
              <a:t> proper disinfecting precautions are followed.</a:t>
            </a:r>
            <a:endParaRPr lang="en-US" sz="2000" dirty="0"/>
          </a:p>
          <a:p>
            <a:pPr marL="342900" indent="-342900" algn="just">
              <a:spcBef>
                <a:spcPct val="20000"/>
              </a:spcBef>
              <a:buClr>
                <a:srgbClr val="C00000"/>
              </a:buClr>
              <a:buSzPct val="95000"/>
              <a:buFont typeface="Arial" panose="020B0604020202020204" pitchFamily="34" charset="0"/>
              <a:buChar char="•"/>
              <a:defRPr/>
            </a:pPr>
            <a:endParaRPr lang="en-US" sz="2000" dirty="0"/>
          </a:p>
          <a:p>
            <a:pPr marL="342900" indent="-342900" algn="just">
              <a:spcBef>
                <a:spcPct val="20000"/>
              </a:spcBef>
              <a:buClr>
                <a:srgbClr val="C00000"/>
              </a:buClr>
              <a:buSzPct val="95000"/>
              <a:buFont typeface="Arial" panose="020B0604020202020204" pitchFamily="34" charset="0"/>
              <a:buChar char="•"/>
              <a:defRPr/>
            </a:pPr>
            <a:r>
              <a:rPr lang="en-US" sz="2400" b="1" dirty="0">
                <a:solidFill>
                  <a:srgbClr val="C00000"/>
                </a:solidFill>
              </a:rPr>
              <a:t>Disadvantages of ethanol antidote in methanol toxicity?</a:t>
            </a:r>
            <a:r>
              <a:rPr lang="fr-FR" sz="2400" b="1" dirty="0">
                <a:solidFill>
                  <a:srgbClr val="C00000"/>
                </a:solidFill>
              </a:rPr>
              <a:t> </a:t>
            </a:r>
            <a:r>
              <a:rPr lang="fr-FR" sz="2000" dirty="0"/>
              <a:t>CNS </a:t>
            </a:r>
            <a:r>
              <a:rPr lang="fr-FR" sz="2000" dirty="0" err="1"/>
              <a:t>depressant</a:t>
            </a:r>
            <a:r>
              <a:rPr lang="fr-FR" sz="2000" dirty="0"/>
              <a:t>, </a:t>
            </a:r>
            <a:r>
              <a:rPr lang="fr-FR" sz="2000" dirty="0" err="1"/>
              <a:t>difficult</a:t>
            </a:r>
            <a:r>
              <a:rPr lang="fr-FR" sz="2000" dirty="0"/>
              <a:t> dose </a:t>
            </a:r>
            <a:r>
              <a:rPr lang="fr-FR" sz="2000" dirty="0" err="1"/>
              <a:t>adjustment</a:t>
            </a:r>
            <a:endParaRPr lang="fr-FR" sz="2000" dirty="0"/>
          </a:p>
          <a:p>
            <a:pPr algn="just">
              <a:spcBef>
                <a:spcPct val="20000"/>
              </a:spcBef>
              <a:buClr>
                <a:srgbClr val="C00000"/>
              </a:buClr>
              <a:buSzPct val="95000"/>
              <a:defRPr/>
            </a:pPr>
            <a:endParaRPr lang="en-US" sz="2000" dirty="0"/>
          </a:p>
          <a:p>
            <a:pPr marL="342900" indent="-342900" algn="just">
              <a:spcBef>
                <a:spcPct val="20000"/>
              </a:spcBef>
              <a:buClr>
                <a:srgbClr val="C00000"/>
              </a:buClr>
              <a:buSzPct val="95000"/>
              <a:buFont typeface="Arial" panose="020B0604020202020204" pitchFamily="34" charset="0"/>
              <a:buChar char="•"/>
              <a:defRPr/>
            </a:pPr>
            <a:r>
              <a:rPr lang="en-US" sz="2400" b="1" dirty="0" err="1">
                <a:solidFill>
                  <a:srgbClr val="C00000"/>
                </a:solidFill>
              </a:rPr>
              <a:t>Disulfram</a:t>
            </a:r>
            <a:r>
              <a:rPr lang="en-US" sz="2400" b="1" dirty="0">
                <a:solidFill>
                  <a:srgbClr val="C00000"/>
                </a:solidFill>
              </a:rPr>
              <a:t> is an inhibitory of ___ enzyme ? </a:t>
            </a:r>
            <a:r>
              <a:rPr lang="en-US" sz="2000" dirty="0"/>
              <a:t>Irreversibly and specifically blocks aldehyde dehydrogenase </a:t>
            </a:r>
            <a:endParaRPr lang="en-US" sz="2000" dirty="0"/>
          </a:p>
          <a:p>
            <a:pPr marL="342900" indent="-342900" algn="just">
              <a:spcBef>
                <a:spcPct val="20000"/>
              </a:spcBef>
              <a:buClr>
                <a:srgbClr val="C00000"/>
              </a:buClr>
              <a:buSzPct val="95000"/>
              <a:buFont typeface="Arial" panose="020B0604020202020204" pitchFamily="34" charset="0"/>
              <a:buChar char="•"/>
              <a:defRPr/>
            </a:pPr>
            <a:endParaRPr lang="en-US" sz="2400" b="1" dirty="0">
              <a:solidFill>
                <a:srgbClr val="C00000"/>
              </a:solidFill>
            </a:endParaRPr>
          </a:p>
          <a:p>
            <a:pPr marL="342900" marR="0" lvl="0" indent="-342900" algn="just" defTabSz="914400" rtl="0" eaLnBrk="1" fontAlgn="auto" latinLnBrk="0" hangingPunct="1">
              <a:lnSpc>
                <a:spcPct val="100000"/>
              </a:lnSpc>
              <a:spcBef>
                <a:spcPct val="20000"/>
              </a:spcBef>
              <a:spcAft>
                <a:spcPts val="0"/>
              </a:spcAft>
              <a:buClr>
                <a:srgbClr val="C00000"/>
              </a:buClr>
              <a:buSzPct val="95000"/>
              <a:buFont typeface="Arial" panose="020B0604020202020204" pitchFamily="34" charset="0"/>
              <a:buChar char="•"/>
              <a:defRPr/>
            </a:pPr>
            <a:endParaRPr lang="en-US" sz="2400" b="1" dirty="0">
              <a:solidFill>
                <a:srgbClr val="C00000"/>
              </a:solidFill>
            </a:endParaRPr>
          </a:p>
          <a:p>
            <a:pPr marL="342900" marR="0" lvl="0" indent="-342900" algn="just" defTabSz="914400" rtl="0" eaLnBrk="1" fontAlgn="auto" latinLnBrk="0" hangingPunct="1">
              <a:lnSpc>
                <a:spcPct val="100000"/>
              </a:lnSpc>
              <a:spcBef>
                <a:spcPct val="20000"/>
              </a:spcBef>
              <a:spcAft>
                <a:spcPts val="0"/>
              </a:spcAft>
              <a:buClr>
                <a:srgbClr val="C00000"/>
              </a:buClr>
              <a:buSzPct val="95000"/>
              <a:buFont typeface="Arial" panose="020B0604020202020204" pitchFamily="34" charset="0"/>
              <a:buChar char="•"/>
              <a:defRPr/>
            </a:pPr>
            <a:endParaRPr lang="en-US" sz="2400" b="1" dirty="0">
              <a:solidFill>
                <a:srgbClr val="C00000"/>
              </a:solidFill>
            </a:endParaRPr>
          </a:p>
          <a:p>
            <a:pPr marL="342900" marR="0" lvl="0" indent="-342900" algn="just" defTabSz="914400" rtl="0" eaLnBrk="1" fontAlgn="auto" latinLnBrk="0" hangingPunct="1">
              <a:lnSpc>
                <a:spcPct val="100000"/>
              </a:lnSpc>
              <a:spcBef>
                <a:spcPct val="20000"/>
              </a:spcBef>
              <a:spcAft>
                <a:spcPts val="0"/>
              </a:spcAft>
              <a:buClr>
                <a:srgbClr val="C00000"/>
              </a:buClr>
              <a:buSzPct val="95000"/>
              <a:buFont typeface="Arial" panose="020B0604020202020204" pitchFamily="34" charset="0"/>
              <a:buChar char="•"/>
              <a:defRPr/>
            </a:pPr>
            <a:endParaRPr lang="en-US" sz="2000" dirty="0"/>
          </a:p>
          <a:p>
            <a:pPr marR="0" lvl="0" algn="just" defTabSz="914400" rtl="0" eaLnBrk="1" fontAlgn="auto" latinLnBrk="0" hangingPunct="1">
              <a:lnSpc>
                <a:spcPct val="100000"/>
              </a:lnSpc>
              <a:spcBef>
                <a:spcPct val="20000"/>
              </a:spcBef>
              <a:spcAft>
                <a:spcPts val="0"/>
              </a:spcAft>
              <a:buClr>
                <a:srgbClr val="0BD0D9"/>
              </a:buClr>
              <a:buSzPct val="95000"/>
              <a:defRPr/>
            </a:pPr>
            <a:endParaRPr lang="en-US" sz="200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endParaRPr lang="en-US" sz="2400" b="1" dirty="0">
              <a:solidFill>
                <a:srgbClr val="C00000"/>
              </a:solidFill>
            </a:endParaRP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3"/>
          <p:cNvSpPr/>
          <p:nvPr/>
        </p:nvSpPr>
        <p:spPr>
          <a:xfrm>
            <a:off x="0" y="0"/>
            <a:ext cx="12192000" cy="68580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0" y="0"/>
            <a:ext cx="12192000"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1"/>
          <a:stretch>
            <a:fillRect/>
          </a:stretch>
        </p:blipFill>
        <p:spPr>
          <a:xfrm>
            <a:off x="403428" y="272256"/>
            <a:ext cx="6196199" cy="3001885"/>
          </a:xfrm>
          <a:prstGeom prst="rect">
            <a:avLst/>
          </a:prstGeom>
        </p:spPr>
      </p:pic>
      <p:sp>
        <p:nvSpPr>
          <p:cNvPr id="10" name="TextBox 9"/>
          <p:cNvSpPr txBox="1"/>
          <p:nvPr/>
        </p:nvSpPr>
        <p:spPr>
          <a:xfrm>
            <a:off x="7003055" y="289616"/>
            <a:ext cx="4675239" cy="1938992"/>
          </a:xfrm>
          <a:prstGeom prst="rect">
            <a:avLst/>
          </a:prstGeom>
          <a:noFill/>
        </p:spPr>
        <p:txBody>
          <a:bodyPr wrap="square" rtlCol="0">
            <a:spAutoFit/>
          </a:bodyPr>
          <a:lstStyle/>
          <a:p>
            <a:pPr marL="342900" indent="-342900">
              <a:buFont typeface="Arial" panose="020B0604020202020204" pitchFamily="34" charset="0"/>
              <a:buChar char="•"/>
            </a:pPr>
            <a:r>
              <a:rPr lang="en-US" sz="2400" b="1" dirty="0">
                <a:solidFill>
                  <a:srgbClr val="C00000"/>
                </a:solidFill>
              </a:rPr>
              <a:t>Mention the medicolegal importance of what you can see and can you think of another deferential diagnosis?</a:t>
            </a:r>
            <a:endParaRPr lang="en-US" sz="2400" b="1" dirty="0">
              <a:solidFill>
                <a:srgbClr val="C00000"/>
              </a:solidFill>
            </a:endParaRPr>
          </a:p>
          <a:p>
            <a:endParaRPr lang="en-US" sz="2400" b="1" dirty="0">
              <a:solidFill>
                <a:srgbClr val="C00000"/>
              </a:solidFill>
            </a:endParaRPr>
          </a:p>
        </p:txBody>
      </p:sp>
      <p:sp>
        <p:nvSpPr>
          <p:cNvPr id="12" name="TextBox 11"/>
          <p:cNvSpPr txBox="1"/>
          <p:nvPr/>
        </p:nvSpPr>
        <p:spPr>
          <a:xfrm>
            <a:off x="1" y="3274141"/>
            <a:ext cx="12192000" cy="3693319"/>
          </a:xfrm>
          <a:prstGeom prst="rect">
            <a:avLst/>
          </a:prstGeom>
          <a:noFill/>
        </p:spPr>
        <p:txBody>
          <a:bodyPr wrap="square" rtlCol="0">
            <a:spAutoFit/>
          </a:bodyPr>
          <a:lstStyle/>
          <a:p>
            <a:r>
              <a:rPr lang="en-US" dirty="0"/>
              <a:t>It is caused by gravitation and settling of the blood into the lax capillaries of the skin as they become dilated after cessation of circulation. Hypostasis is absent at pressure points in the shoulders, against supporting surface.</a:t>
            </a:r>
            <a:endParaRPr lang="en-US" dirty="0"/>
          </a:p>
          <a:p>
            <a:r>
              <a:rPr lang="en-US" b="1" dirty="0">
                <a:solidFill>
                  <a:srgbClr val="C00000"/>
                </a:solidFill>
              </a:rPr>
              <a:t>1</a:t>
            </a:r>
            <a:r>
              <a:rPr lang="en-US" dirty="0"/>
              <a:t>-Sure sign of death.</a:t>
            </a:r>
            <a:endParaRPr lang="en-US" dirty="0"/>
          </a:p>
          <a:p>
            <a:r>
              <a:rPr lang="en-US" b="1" dirty="0">
                <a:solidFill>
                  <a:srgbClr val="C00000"/>
                </a:solidFill>
              </a:rPr>
              <a:t>2</a:t>
            </a:r>
            <a:r>
              <a:rPr lang="en-US" dirty="0"/>
              <a:t>- Can help in determination of time passed since death, from the extent of bluish </a:t>
            </a:r>
            <a:r>
              <a:rPr lang="en-US" dirty="0" err="1"/>
              <a:t>discolouration</a:t>
            </a:r>
            <a:r>
              <a:rPr lang="en-US" dirty="0"/>
              <a:t>.</a:t>
            </a:r>
            <a:endParaRPr lang="en-US" dirty="0"/>
          </a:p>
          <a:p>
            <a:r>
              <a:rPr lang="en-US" b="1" dirty="0">
                <a:solidFill>
                  <a:srgbClr val="C00000"/>
                </a:solidFill>
              </a:rPr>
              <a:t>3</a:t>
            </a:r>
            <a:r>
              <a:rPr lang="en-US" dirty="0"/>
              <a:t>- It can help in determination of the position of the body after death</a:t>
            </a:r>
            <a:endParaRPr lang="en-US" dirty="0"/>
          </a:p>
          <a:p>
            <a:r>
              <a:rPr lang="en-US" b="1" dirty="0">
                <a:solidFill>
                  <a:srgbClr val="C00000"/>
                </a:solidFill>
              </a:rPr>
              <a:t>4</a:t>
            </a:r>
            <a:r>
              <a:rPr lang="en-US" dirty="0"/>
              <a:t>. It can give idea about the cause of death:</a:t>
            </a:r>
            <a:endParaRPr lang="en-US" dirty="0"/>
          </a:p>
          <a:p>
            <a:r>
              <a:rPr lang="en-US" dirty="0"/>
              <a:t>In hanging: hypostasis occurs in legs, feet and distal parts of arms. While in drowning it occurs in head and neck.</a:t>
            </a:r>
            <a:endParaRPr lang="en-US" dirty="0"/>
          </a:p>
          <a:p>
            <a:r>
              <a:rPr lang="en-US" b="1" dirty="0">
                <a:solidFill>
                  <a:srgbClr val="C00000"/>
                </a:solidFill>
              </a:rPr>
              <a:t>5.</a:t>
            </a:r>
            <a:r>
              <a:rPr lang="en-US" dirty="0"/>
              <a:t>Colour of hypostasis depends on state of oxygenation at death and may indicate the cause of death:</a:t>
            </a:r>
            <a:endParaRPr lang="en-US" dirty="0"/>
          </a:p>
          <a:p>
            <a:r>
              <a:rPr lang="en-US" dirty="0"/>
              <a:t>In Co poisoning  Cherry – Pink//In cyanide poisoning  deep blue – pink//In asphyxia  Dark blue//In </a:t>
            </a:r>
            <a:r>
              <a:rPr lang="en-US" dirty="0" err="1"/>
              <a:t>haemorrhage</a:t>
            </a:r>
            <a:r>
              <a:rPr lang="en-US" dirty="0"/>
              <a:t>  ill-defined or absent//In </a:t>
            </a:r>
            <a:r>
              <a:rPr lang="en-US" dirty="0" err="1"/>
              <a:t>methaemoglobinaemia</a:t>
            </a:r>
            <a:r>
              <a:rPr lang="en-US" dirty="0"/>
              <a:t>  Brownish.</a:t>
            </a:r>
            <a:endParaRPr lang="en-US" dirty="0"/>
          </a:p>
          <a:p>
            <a:r>
              <a:rPr lang="en-US" b="1" dirty="0">
                <a:solidFill>
                  <a:srgbClr val="C00000"/>
                </a:solidFill>
              </a:rPr>
              <a:t>6</a:t>
            </a:r>
            <a:r>
              <a:rPr lang="en-US" dirty="0"/>
              <a:t>.In forensic autopsy work, it is important to differentiate between organ hypostasis (e.g. in lungs, intestine, heart) from antemortem lesions</a:t>
            </a:r>
            <a:endParaRPr lang="en-US" dirty="0"/>
          </a:p>
          <a:p>
            <a:endParaRPr lang="en-US" dirty="0"/>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3"/>
          <p:cNvSpPr/>
          <p:nvPr/>
        </p:nvSpPr>
        <p:spPr>
          <a:xfrm>
            <a:off x="0" y="0"/>
            <a:ext cx="12192000" cy="68580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0" y="0"/>
            <a:ext cx="12192000"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rotWithShape="1">
          <a:blip r:embed="rId1"/>
          <a:srcRect l="22225" t="9501" r="18304" b="1645"/>
          <a:stretch>
            <a:fillRect/>
          </a:stretch>
        </p:blipFill>
        <p:spPr>
          <a:xfrm>
            <a:off x="427704" y="1144588"/>
            <a:ext cx="4483510" cy="3737128"/>
          </a:xfrm>
          <a:prstGeom prst="rect">
            <a:avLst/>
          </a:prstGeom>
        </p:spPr>
      </p:pic>
      <p:pic>
        <p:nvPicPr>
          <p:cNvPr id="9" name="Picture 8"/>
          <p:cNvPicPr>
            <a:picLocks noChangeAspect="1"/>
          </p:cNvPicPr>
          <p:nvPr/>
        </p:nvPicPr>
        <p:blipFill rotWithShape="1">
          <a:blip r:embed="rId2"/>
          <a:srcRect l="14303" t="8811" r="5161" b="4955"/>
          <a:stretch>
            <a:fillRect/>
          </a:stretch>
        </p:blipFill>
        <p:spPr>
          <a:xfrm>
            <a:off x="5321710" y="1144589"/>
            <a:ext cx="6322539" cy="3737128"/>
          </a:xfrm>
          <a:prstGeom prst="rect">
            <a:avLst/>
          </a:prstGeom>
        </p:spPr>
      </p:pic>
      <p:sp>
        <p:nvSpPr>
          <p:cNvPr id="10" name="TextBox 9"/>
          <p:cNvSpPr txBox="1"/>
          <p:nvPr/>
        </p:nvSpPr>
        <p:spPr>
          <a:xfrm>
            <a:off x="290449" y="182525"/>
            <a:ext cx="10926096" cy="1107996"/>
          </a:xfrm>
          <a:prstGeom prst="rect">
            <a:avLst/>
          </a:prstGeom>
          <a:noFill/>
        </p:spPr>
        <p:txBody>
          <a:bodyPr wrap="square" rtlCol="0">
            <a:spAutoFit/>
          </a:bodyPr>
          <a:lstStyle/>
          <a:p>
            <a:pPr marL="342900" indent="-342900">
              <a:buFont typeface="Arial" panose="020B0604020202020204" pitchFamily="34" charset="0"/>
              <a:buChar char="•"/>
            </a:pPr>
            <a:r>
              <a:rPr lang="en-US" sz="2400" b="1" dirty="0">
                <a:solidFill>
                  <a:srgbClr val="C00000"/>
                </a:solidFill>
              </a:rPr>
              <a:t>A male was accused of rape will he be executed or not and why? The </a:t>
            </a:r>
            <a:r>
              <a:rPr lang="en-US" sz="2400" b="1" dirty="0" err="1">
                <a:solidFill>
                  <a:srgbClr val="C00000"/>
                </a:solidFill>
              </a:rPr>
              <a:t>xray</a:t>
            </a:r>
            <a:r>
              <a:rPr lang="en-US" sz="2400" b="1" dirty="0">
                <a:solidFill>
                  <a:srgbClr val="C00000"/>
                </a:solidFill>
              </a:rPr>
              <a:t> pictures below are taken for the male's hand and the female's pelvis .</a:t>
            </a:r>
            <a:endParaRPr lang="en-US" sz="2400" b="1" dirty="0">
              <a:solidFill>
                <a:srgbClr val="C00000"/>
              </a:solidFill>
            </a:endParaRPr>
          </a:p>
          <a:p>
            <a:endParaRPr lang="en-US" dirty="0"/>
          </a:p>
        </p:txBody>
      </p:sp>
      <p:sp>
        <p:nvSpPr>
          <p:cNvPr id="11" name="Rectangle 10"/>
          <p:cNvSpPr/>
          <p:nvPr/>
        </p:nvSpPr>
        <p:spPr>
          <a:xfrm>
            <a:off x="656104" y="1290521"/>
            <a:ext cx="2064774" cy="64452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C00000"/>
                </a:solidFill>
              </a:rPr>
              <a:t>Male</a:t>
            </a:r>
            <a:endParaRPr lang="en-US" sz="3200" b="1" dirty="0">
              <a:solidFill>
                <a:srgbClr val="C00000"/>
              </a:solidFill>
            </a:endParaRPr>
          </a:p>
        </p:txBody>
      </p:sp>
      <p:sp>
        <p:nvSpPr>
          <p:cNvPr id="12" name="Rectangle 11"/>
          <p:cNvSpPr/>
          <p:nvPr/>
        </p:nvSpPr>
        <p:spPr>
          <a:xfrm>
            <a:off x="5458965" y="1318148"/>
            <a:ext cx="2064774" cy="64452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C00000"/>
                </a:solidFill>
              </a:rPr>
              <a:t>Female</a:t>
            </a:r>
            <a:endParaRPr lang="en-US" sz="3200" b="1" dirty="0">
              <a:solidFill>
                <a:srgbClr val="C00000"/>
              </a:solidFill>
            </a:endParaRPr>
          </a:p>
        </p:txBody>
      </p:sp>
      <p:sp>
        <p:nvSpPr>
          <p:cNvPr id="13" name="TextBox 12"/>
          <p:cNvSpPr txBox="1"/>
          <p:nvPr/>
        </p:nvSpPr>
        <p:spPr>
          <a:xfrm>
            <a:off x="547751" y="5191432"/>
            <a:ext cx="11096498" cy="707886"/>
          </a:xfrm>
          <a:prstGeom prst="rect">
            <a:avLst/>
          </a:prstGeom>
          <a:noFill/>
        </p:spPr>
        <p:txBody>
          <a:bodyPr wrap="square" rtlCol="0">
            <a:spAutoFit/>
          </a:bodyPr>
          <a:lstStyle/>
          <a:p>
            <a:r>
              <a:rPr lang="en-US" sz="2000" b="1" dirty="0">
                <a:solidFill>
                  <a:srgbClr val="C00000"/>
                </a:solidFill>
              </a:rPr>
              <a:t>Answer</a:t>
            </a:r>
            <a:r>
              <a:rPr lang="en-US" sz="2000" dirty="0"/>
              <a:t>: No ,he can’t be executed because he’s less than 18 years old (since the phalanges aren't fused yet)</a:t>
            </a:r>
            <a:endParaRPr lang="en-US" sz="2000" dirty="0"/>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1"/>
          <a:stretch>
            <a:fillRect/>
          </a:stretch>
        </p:blipFill>
        <p:spPr>
          <a:xfrm>
            <a:off x="0" y="0"/>
            <a:ext cx="12192000" cy="6857999"/>
          </a:xfrm>
          <a:prstGeom prst="rect">
            <a:avLst/>
          </a:prstGeom>
        </p:spPr>
      </p:pic>
      <p:sp>
        <p:nvSpPr>
          <p:cNvPr id="8" name="TextBox 7"/>
          <p:cNvSpPr txBox="1"/>
          <p:nvPr/>
        </p:nvSpPr>
        <p:spPr>
          <a:xfrm>
            <a:off x="398177" y="365125"/>
            <a:ext cx="10309123" cy="2492990"/>
          </a:xfrm>
          <a:prstGeom prst="rect">
            <a:avLst/>
          </a:prstGeom>
          <a:noFill/>
        </p:spPr>
        <p:txBody>
          <a:bodyPr wrap="square" rtlCol="0">
            <a:spAutoFit/>
          </a:bodyPr>
          <a:lstStyle/>
          <a:p>
            <a:pPr marL="342900" indent="-342900">
              <a:buFont typeface="Arial" panose="020B0604020202020204" pitchFamily="34" charset="0"/>
              <a:buChar char="•"/>
            </a:pPr>
            <a:r>
              <a:rPr lang="en-US" sz="2400" b="1" dirty="0">
                <a:solidFill>
                  <a:srgbClr val="C00000"/>
                </a:solidFill>
              </a:rPr>
              <a:t>A 48 year old doctor came to the hospital with 38c fever, loss of smell and taste, dyspnea, chest pain, chest x-ray revealed ground glass appearance of the lungs , patient died 4 days on ventilation Write a death certificate.</a:t>
            </a:r>
            <a:endParaRPr lang="ar-JO" sz="2400" b="1" dirty="0">
              <a:solidFill>
                <a:srgbClr val="C00000"/>
              </a:solidFill>
            </a:endParaRPr>
          </a:p>
          <a:p>
            <a:pPr marL="342900" indent="-342900">
              <a:buFont typeface="Arial" panose="020B0604020202020204" pitchFamily="34" charset="0"/>
              <a:buChar char="•"/>
            </a:pPr>
            <a:endParaRPr lang="en-US" sz="2400" b="1" dirty="0">
              <a:solidFill>
                <a:srgbClr val="C00000"/>
              </a:solidFill>
            </a:endParaRPr>
          </a:p>
          <a:p>
            <a:pPr algn="r"/>
            <a:r>
              <a:rPr lang="ar-JO" sz="2000" b="1" dirty="0"/>
              <a:t>سبب الوفاه :توفق في التنفس</a:t>
            </a:r>
            <a:endParaRPr lang="ar-JO" sz="2000" b="1" dirty="0"/>
          </a:p>
          <a:p>
            <a:pPr algn="r"/>
            <a:r>
              <a:rPr lang="ar-JO" sz="2000" b="1" dirty="0"/>
              <a:t>الحاله المرضيه :التهاب رئوي -كورونا -</a:t>
            </a:r>
            <a:endParaRPr lang="ar-JO" sz="2000" b="1" dirty="0"/>
          </a:p>
          <a:p>
            <a:pPr algn="r"/>
            <a:r>
              <a:rPr lang="ar-JO" sz="2000" b="1" dirty="0"/>
              <a:t>الاعراض المصاحبه :ضيق بالتنفس فقدان الشم والتذوق وازرقاق وحرارة</a:t>
            </a:r>
            <a:endParaRPr lang="ar-JO" sz="2000" b="1" dirty="0"/>
          </a:p>
        </p:txBody>
      </p:sp>
      <p:pic>
        <p:nvPicPr>
          <p:cNvPr id="9" name="Picture 8"/>
          <p:cNvPicPr>
            <a:picLocks noChangeAspect="1"/>
          </p:cNvPicPr>
          <p:nvPr/>
        </p:nvPicPr>
        <p:blipFill>
          <a:blip r:embed="rId2"/>
          <a:stretch>
            <a:fillRect/>
          </a:stretch>
        </p:blipFill>
        <p:spPr>
          <a:xfrm>
            <a:off x="215081" y="2822880"/>
            <a:ext cx="3884971" cy="3884971"/>
          </a:xfrm>
          <a:prstGeom prst="rect">
            <a:avLst/>
          </a:prstGeom>
        </p:spPr>
      </p:pic>
      <p:sp>
        <p:nvSpPr>
          <p:cNvPr id="10" name="TextBox 9"/>
          <p:cNvSpPr txBox="1"/>
          <p:nvPr/>
        </p:nvSpPr>
        <p:spPr>
          <a:xfrm>
            <a:off x="4689987" y="3097161"/>
            <a:ext cx="6663813" cy="2215991"/>
          </a:xfrm>
          <a:prstGeom prst="rect">
            <a:avLst/>
          </a:prstGeom>
          <a:noFill/>
        </p:spPr>
        <p:txBody>
          <a:bodyPr wrap="square" rtlCol="0">
            <a:spAutoFit/>
          </a:bodyPr>
          <a:lstStyle/>
          <a:p>
            <a:r>
              <a:rPr lang="en-US" sz="2400" b="1" dirty="0">
                <a:solidFill>
                  <a:srgbClr val="C00000"/>
                </a:solidFill>
              </a:rPr>
              <a:t>What types of wound is this ?and how do you know?</a:t>
            </a:r>
            <a:endParaRPr lang="en-US" sz="2400" b="1" dirty="0">
              <a:solidFill>
                <a:srgbClr val="C00000"/>
              </a:solidFill>
            </a:endParaRPr>
          </a:p>
          <a:p>
            <a:r>
              <a:rPr lang="en-US" b="0" i="0" dirty="0">
                <a:solidFill>
                  <a:srgbClr val="000000"/>
                </a:solidFill>
                <a:effectLst/>
                <a:latin typeface="Helvetica Neue"/>
              </a:rPr>
              <a:t>Firearm wound in the shoulder/ Automatic pistol /has an inlet and exit /from near distance</a:t>
            </a:r>
            <a:endParaRPr lang="en-US" b="0" i="0" dirty="0">
              <a:solidFill>
                <a:srgbClr val="000000"/>
              </a:solidFill>
              <a:effectLst/>
              <a:latin typeface="Helvetica Neue"/>
            </a:endParaRPr>
          </a:p>
          <a:p>
            <a:endParaRPr lang="en-US" dirty="0">
              <a:solidFill>
                <a:srgbClr val="000000"/>
              </a:solidFill>
              <a:latin typeface="Helvetica Neue"/>
            </a:endParaRPr>
          </a:p>
          <a:p>
            <a:r>
              <a:rPr lang="en-US" dirty="0" err="1">
                <a:solidFill>
                  <a:srgbClr val="000000"/>
                </a:solidFill>
                <a:latin typeface="Helvetica Neue"/>
              </a:rPr>
              <a:t>p.s</a:t>
            </a:r>
            <a:r>
              <a:rPr lang="en-US" dirty="0">
                <a:solidFill>
                  <a:srgbClr val="000000"/>
                </a:solidFill>
                <a:latin typeface="Helvetica Neue"/>
              </a:rPr>
              <a:t> the photo in our exam was taken from the lateral view and showing two openings inlet and exit </a:t>
            </a:r>
            <a:endParaRPr lang="en-US" dirty="0"/>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1"/>
          <a:stretch>
            <a:fillRect/>
          </a:stretch>
        </p:blipFill>
        <p:spPr>
          <a:xfrm>
            <a:off x="0" y="0"/>
            <a:ext cx="12192000" cy="6857999"/>
          </a:xfrm>
          <a:prstGeom prst="rect">
            <a:avLst/>
          </a:prstGeom>
        </p:spPr>
      </p:pic>
      <p:pic>
        <p:nvPicPr>
          <p:cNvPr id="5" name="Picture 4"/>
          <p:cNvPicPr>
            <a:picLocks noChangeAspect="1"/>
          </p:cNvPicPr>
          <p:nvPr/>
        </p:nvPicPr>
        <p:blipFill>
          <a:blip r:embed="rId2"/>
          <a:stretch>
            <a:fillRect/>
          </a:stretch>
        </p:blipFill>
        <p:spPr>
          <a:xfrm>
            <a:off x="446093" y="1144589"/>
            <a:ext cx="4456562" cy="3901778"/>
          </a:xfrm>
          <a:prstGeom prst="rect">
            <a:avLst/>
          </a:prstGeom>
        </p:spPr>
      </p:pic>
      <p:pic>
        <p:nvPicPr>
          <p:cNvPr id="8" name="Picture 7"/>
          <p:cNvPicPr>
            <a:picLocks noChangeAspect="1"/>
          </p:cNvPicPr>
          <p:nvPr/>
        </p:nvPicPr>
        <p:blipFill>
          <a:blip r:embed="rId3"/>
          <a:stretch>
            <a:fillRect/>
          </a:stretch>
        </p:blipFill>
        <p:spPr>
          <a:xfrm>
            <a:off x="6096000" y="1144588"/>
            <a:ext cx="5012905" cy="3901779"/>
          </a:xfrm>
          <a:prstGeom prst="rect">
            <a:avLst/>
          </a:prstGeom>
        </p:spPr>
      </p:pic>
      <p:sp>
        <p:nvSpPr>
          <p:cNvPr id="9" name="TextBox 8"/>
          <p:cNvSpPr txBox="1"/>
          <p:nvPr/>
        </p:nvSpPr>
        <p:spPr>
          <a:xfrm>
            <a:off x="446093" y="293191"/>
            <a:ext cx="9338187" cy="461665"/>
          </a:xfrm>
          <a:prstGeom prst="rect">
            <a:avLst/>
          </a:prstGeom>
          <a:noFill/>
        </p:spPr>
        <p:txBody>
          <a:bodyPr wrap="square" rtlCol="0">
            <a:spAutoFit/>
          </a:bodyPr>
          <a:lstStyle/>
          <a:p>
            <a:pPr marL="342900" indent="-342900">
              <a:buFont typeface="Arial" panose="020B0604020202020204" pitchFamily="34" charset="0"/>
              <a:buChar char="•"/>
            </a:pPr>
            <a:r>
              <a:rPr lang="en-US" sz="2400" b="1" dirty="0">
                <a:solidFill>
                  <a:srgbClr val="C00000"/>
                </a:solidFill>
              </a:rPr>
              <a:t>Which one A or B is considered sure sign of drowning and why?</a:t>
            </a:r>
            <a:endParaRPr lang="en-US" sz="2400" b="1" dirty="0">
              <a:solidFill>
                <a:srgbClr val="C00000"/>
              </a:solidFill>
            </a:endParaRPr>
          </a:p>
        </p:txBody>
      </p:sp>
      <p:sp>
        <p:nvSpPr>
          <p:cNvPr id="10" name="Rectangle 9"/>
          <p:cNvSpPr/>
          <p:nvPr/>
        </p:nvSpPr>
        <p:spPr>
          <a:xfrm>
            <a:off x="656104" y="1290521"/>
            <a:ext cx="2064774" cy="64452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C00000"/>
                </a:solidFill>
              </a:rPr>
              <a:t>A</a:t>
            </a:r>
            <a:endParaRPr lang="en-US" sz="3200" b="1" dirty="0">
              <a:solidFill>
                <a:srgbClr val="C00000"/>
              </a:solidFill>
            </a:endParaRPr>
          </a:p>
        </p:txBody>
      </p:sp>
      <p:sp>
        <p:nvSpPr>
          <p:cNvPr id="11" name="Rectangle 10"/>
          <p:cNvSpPr/>
          <p:nvPr/>
        </p:nvSpPr>
        <p:spPr>
          <a:xfrm>
            <a:off x="6324400" y="1289197"/>
            <a:ext cx="2064774" cy="64452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C00000"/>
                </a:solidFill>
              </a:rPr>
              <a:t>B</a:t>
            </a:r>
            <a:endParaRPr lang="en-US" sz="3200" b="1" dirty="0">
              <a:solidFill>
                <a:srgbClr val="C00000"/>
              </a:solidFill>
            </a:endParaRPr>
          </a:p>
        </p:txBody>
      </p:sp>
      <p:sp>
        <p:nvSpPr>
          <p:cNvPr id="12" name="TextBox 11"/>
          <p:cNvSpPr txBox="1"/>
          <p:nvPr/>
        </p:nvSpPr>
        <p:spPr>
          <a:xfrm>
            <a:off x="656104" y="5353665"/>
            <a:ext cx="10697696" cy="1107996"/>
          </a:xfrm>
          <a:prstGeom prst="rect">
            <a:avLst/>
          </a:prstGeom>
          <a:noFill/>
        </p:spPr>
        <p:txBody>
          <a:bodyPr wrap="square" rtlCol="0">
            <a:spAutoFit/>
          </a:bodyPr>
          <a:lstStyle/>
          <a:p>
            <a:r>
              <a:rPr lang="en-US" dirty="0"/>
              <a:t>Answer: </a:t>
            </a:r>
            <a:r>
              <a:rPr lang="en-US" sz="2400" b="1" dirty="0">
                <a:solidFill>
                  <a:srgbClr val="C00000"/>
                </a:solidFill>
              </a:rPr>
              <a:t>A</a:t>
            </a:r>
            <a:r>
              <a:rPr lang="en-US" dirty="0"/>
              <a:t> </a:t>
            </a:r>
            <a:endParaRPr lang="en-US" dirty="0"/>
          </a:p>
          <a:p>
            <a:r>
              <a:rPr lang="en-US" dirty="0"/>
              <a:t>Froth in drowning is Fine – White – Odorless _ increased, a mix of water and sputum with saliva </a:t>
            </a:r>
            <a:endParaRPr lang="en-US" dirty="0"/>
          </a:p>
          <a:p>
            <a:r>
              <a:rPr lang="en-US" dirty="0"/>
              <a:t>But washerwoman </a:t>
            </a:r>
            <a:r>
              <a:rPr lang="en-US" sz="2400" b="1" dirty="0">
                <a:solidFill>
                  <a:srgbClr val="C00000"/>
                </a:solidFill>
              </a:rPr>
              <a:t>B</a:t>
            </a:r>
            <a:r>
              <a:rPr lang="en-US" dirty="0"/>
              <a:t> not always a sure sign it maybe caused by soaking the hand under water for a long time</a:t>
            </a:r>
            <a:endParaRPr lang="en-US" dirty="0"/>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1"/>
          <a:stretch>
            <a:fillRect/>
          </a:stretch>
        </p:blipFill>
        <p:spPr>
          <a:xfrm>
            <a:off x="0" y="0"/>
            <a:ext cx="12192000" cy="6857999"/>
          </a:xfrm>
          <a:prstGeom prst="rect">
            <a:avLst/>
          </a:prstGeom>
        </p:spPr>
      </p:pic>
      <p:sp>
        <p:nvSpPr>
          <p:cNvPr id="5" name="TextBox 4"/>
          <p:cNvSpPr txBox="1"/>
          <p:nvPr/>
        </p:nvSpPr>
        <p:spPr>
          <a:xfrm>
            <a:off x="368710" y="365125"/>
            <a:ext cx="11341509" cy="6986528"/>
          </a:xfrm>
          <a:prstGeom prst="rect">
            <a:avLst/>
          </a:prstGeom>
          <a:noFill/>
        </p:spPr>
        <p:txBody>
          <a:bodyPr wrap="square" rtlCol="0">
            <a:spAutoFit/>
          </a:bodyPr>
          <a:lstStyle/>
          <a:p>
            <a:pPr marL="342900" indent="-342900">
              <a:buFont typeface="Arial" panose="020B0604020202020204" pitchFamily="34" charset="0"/>
              <a:buChar char="•"/>
            </a:pPr>
            <a:r>
              <a:rPr lang="en-US" sz="2400" b="1" dirty="0">
                <a:solidFill>
                  <a:srgbClr val="C00000"/>
                </a:solidFill>
              </a:rPr>
              <a:t>Regarding scorpion sting choose correct answers</a:t>
            </a:r>
            <a:endParaRPr lang="en-US" sz="2400" b="1" dirty="0">
              <a:solidFill>
                <a:srgbClr val="C00000"/>
              </a:solidFill>
            </a:endParaRPr>
          </a:p>
          <a:p>
            <a:r>
              <a:rPr lang="en-US" sz="2000" dirty="0"/>
              <a:t>1- Repetitive axonal firing </a:t>
            </a:r>
            <a:endParaRPr lang="en-US" sz="2000" dirty="0"/>
          </a:p>
          <a:p>
            <a:r>
              <a:rPr lang="en-US" sz="2000" dirty="0"/>
              <a:t>2- Antivenom only indicated in sever cases </a:t>
            </a:r>
            <a:endParaRPr lang="en-US" sz="2000" dirty="0"/>
          </a:p>
          <a:p>
            <a:r>
              <a:rPr lang="en-US" sz="2000" dirty="0"/>
              <a:t>3-myocarditis is common</a:t>
            </a:r>
            <a:endParaRPr lang="en-US" sz="2000" dirty="0"/>
          </a:p>
          <a:p>
            <a:r>
              <a:rPr lang="en-US" sz="2000" dirty="0"/>
              <a:t>4-envenomation is done by stinging </a:t>
            </a:r>
            <a:endParaRPr lang="en-US" sz="2000" dirty="0"/>
          </a:p>
          <a:p>
            <a:endParaRPr lang="en-US" sz="2000" dirty="0"/>
          </a:p>
          <a:p>
            <a:r>
              <a:rPr lang="en-US" sz="2000" b="1">
                <a:solidFill>
                  <a:srgbClr val="C00000"/>
                </a:solidFill>
              </a:rPr>
              <a:t>Answer</a:t>
            </a:r>
            <a:r>
              <a:rPr lang="en-US" sz="2000"/>
              <a:t>:1+3+4</a:t>
            </a:r>
            <a:endParaRPr lang="en-US" sz="2000" dirty="0"/>
          </a:p>
          <a:p>
            <a:endParaRPr lang="en-US" dirty="0"/>
          </a:p>
          <a:p>
            <a:endParaRPr lang="en-US" dirty="0"/>
          </a:p>
          <a:p>
            <a:pPr marL="342900" indent="-342900">
              <a:buFont typeface="Arial" panose="020B0604020202020204" pitchFamily="34" charset="0"/>
              <a:buChar char="•"/>
            </a:pPr>
            <a:r>
              <a:rPr lang="en-US" sz="2400" b="1" dirty="0">
                <a:solidFill>
                  <a:srgbClr val="C00000"/>
                </a:solidFill>
              </a:rPr>
              <a:t>Choose correct answer </a:t>
            </a:r>
            <a:endParaRPr lang="en-US" sz="2400" b="1" dirty="0">
              <a:solidFill>
                <a:srgbClr val="C00000"/>
              </a:solidFill>
            </a:endParaRPr>
          </a:p>
          <a:p>
            <a:r>
              <a:rPr lang="en-US" sz="2000" dirty="0"/>
              <a:t>Cobra is paralytic , </a:t>
            </a:r>
            <a:r>
              <a:rPr lang="en-US" sz="2000" dirty="0" err="1"/>
              <a:t>vasculotoxic</a:t>
            </a:r>
            <a:r>
              <a:rPr lang="en-US" sz="2000" dirty="0"/>
              <a:t>, neurotoxic</a:t>
            </a:r>
            <a:endParaRPr lang="en-US" sz="2000" dirty="0"/>
          </a:p>
          <a:p>
            <a:endParaRPr lang="en-US" sz="2000" dirty="0"/>
          </a:p>
          <a:p>
            <a:r>
              <a:rPr lang="en-US" sz="2000" b="1" dirty="0">
                <a:solidFill>
                  <a:srgbClr val="C00000"/>
                </a:solidFill>
              </a:rPr>
              <a:t>Answer</a:t>
            </a:r>
            <a:r>
              <a:rPr lang="en-US" sz="2000" dirty="0"/>
              <a:t>: paralytic</a:t>
            </a:r>
            <a:endParaRPr lang="en-US" sz="2000" dirty="0"/>
          </a:p>
          <a:p>
            <a:endParaRPr lang="en-US" sz="2000" dirty="0"/>
          </a:p>
          <a:p>
            <a:pPr marL="342900" indent="-342900">
              <a:buFont typeface="Arial" panose="020B0604020202020204" pitchFamily="34" charset="0"/>
              <a:buChar char="•"/>
            </a:pPr>
            <a:r>
              <a:rPr lang="en-US" sz="2400" b="1" dirty="0">
                <a:solidFill>
                  <a:srgbClr val="C00000"/>
                </a:solidFill>
              </a:rPr>
              <a:t>Rifles are______ present in_____ used for_____ </a:t>
            </a:r>
            <a:endParaRPr lang="en-US" sz="2400" b="1" dirty="0">
              <a:solidFill>
                <a:srgbClr val="C00000"/>
              </a:solidFill>
            </a:endParaRPr>
          </a:p>
          <a:p>
            <a:pPr marL="342900" indent="-342900">
              <a:buFont typeface="Wingdings" panose="05000000000000000000" pitchFamily="2" charset="2"/>
              <a:buChar char="§"/>
            </a:pPr>
            <a:r>
              <a:rPr lang="en-US" sz="2000" dirty="0"/>
              <a:t>It is a number of parallel but spiral lands (projecting ridges) and grooves (depressed spirals between the lands) </a:t>
            </a:r>
            <a:endParaRPr lang="en-US" sz="2000" dirty="0"/>
          </a:p>
          <a:p>
            <a:pPr marL="342900" indent="-342900">
              <a:buFont typeface="Wingdings" panose="05000000000000000000" pitchFamily="2" charset="2"/>
              <a:buChar char="§"/>
            </a:pPr>
            <a:r>
              <a:rPr lang="en-US" sz="2000" dirty="0"/>
              <a:t>in the interior of the barrel from the breech to the </a:t>
            </a:r>
            <a:r>
              <a:rPr lang="en-US" sz="2000" dirty="0" err="1"/>
              <a:t>muzzle.Rifled</a:t>
            </a:r>
            <a:r>
              <a:rPr lang="en-US" sz="2000" dirty="0"/>
              <a:t> guns</a:t>
            </a:r>
            <a:endParaRPr lang="en-US" sz="2000" dirty="0"/>
          </a:p>
          <a:p>
            <a:pPr marL="342900" indent="-342900">
              <a:buFont typeface="Wingdings" panose="05000000000000000000" pitchFamily="2" charset="2"/>
              <a:buChar char="§"/>
            </a:pPr>
            <a:r>
              <a:rPr lang="en-US" sz="2000" dirty="0"/>
              <a:t>Increase distance of </a:t>
            </a:r>
            <a:r>
              <a:rPr lang="en-US" sz="2000" dirty="0" err="1"/>
              <a:t>firing.+Increase</a:t>
            </a:r>
            <a:r>
              <a:rPr lang="en-US" sz="2000" dirty="0"/>
              <a:t> power of </a:t>
            </a:r>
            <a:r>
              <a:rPr lang="en-US" sz="2000" dirty="0" err="1"/>
              <a:t>penetration.+Gyroscopic</a:t>
            </a:r>
            <a:r>
              <a:rPr lang="en-US" sz="2000" dirty="0"/>
              <a:t> steadiness.</a:t>
            </a:r>
            <a:endParaRPr lang="en-US" sz="2000" dirty="0"/>
          </a:p>
          <a:p>
            <a:pPr marL="342900" indent="-342900">
              <a:buFont typeface="Wingdings" panose="05000000000000000000" pitchFamily="2" charset="2"/>
              <a:buChar char="§"/>
            </a:pPr>
            <a:r>
              <a:rPr lang="en-US" sz="2000" dirty="0"/>
              <a:t>it can identify the weapon  and they are called Primary rifle mark </a:t>
            </a:r>
            <a:endParaRPr lang="en-US" sz="2000" dirty="0"/>
          </a:p>
          <a:p>
            <a:pPr marL="342900" indent="-342900">
              <a:buFont typeface="Wingdings" panose="05000000000000000000" pitchFamily="2" charset="2"/>
              <a:buChar char="§"/>
            </a:pPr>
            <a:endParaRPr lang="en-US" sz="2000" dirty="0"/>
          </a:p>
          <a:p>
            <a:endParaRPr lang="en-US" sz="20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incomplete typical hanging</a:t>
            </a:r>
            <a:endParaRPr lang="en-US" dirty="0"/>
          </a:p>
        </p:txBody>
      </p:sp>
      <p:pic>
        <p:nvPicPr>
          <p:cNvPr id="1026" name="Picture 2" descr="JaypeeDigital | eBook Reader"/>
          <p:cNvPicPr>
            <a:picLocks noGrp="1" noChangeAspect="1" noChangeArrowheads="1"/>
          </p:cNvPicPr>
          <p:nvPr>
            <p:ph idx="1"/>
          </p:nvPr>
        </p:nvPicPr>
        <p:blipFill>
          <a:blip r:embed="rId1">
            <a:extLst>
              <a:ext uri="{28A0092B-C50C-407E-A947-70E740481C1C}">
                <a14:useLocalDpi xmlns:a14="http://schemas.microsoft.com/office/drawing/2010/main" val="0"/>
              </a:ext>
            </a:extLst>
          </a:blip>
          <a:srcRect/>
          <a:stretch>
            <a:fillRect/>
          </a:stretch>
        </p:blipFill>
        <p:spPr bwMode="auto">
          <a:xfrm>
            <a:off x="3971498" y="2025969"/>
            <a:ext cx="3887383" cy="43121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1"/>
          <a:stretch>
            <a:fillRect/>
          </a:stretch>
        </p:blipFill>
        <p:spPr>
          <a:xfrm>
            <a:off x="0" y="0"/>
            <a:ext cx="12192000" cy="6857999"/>
          </a:xfrm>
          <a:prstGeom prst="rect">
            <a:avLst/>
          </a:prstGeom>
        </p:spPr>
      </p:pic>
      <p:sp>
        <p:nvSpPr>
          <p:cNvPr id="5" name="TextBox 4"/>
          <p:cNvSpPr txBox="1"/>
          <p:nvPr/>
        </p:nvSpPr>
        <p:spPr>
          <a:xfrm>
            <a:off x="462116" y="181956"/>
            <a:ext cx="11267768" cy="6494085"/>
          </a:xfrm>
          <a:prstGeom prst="rect">
            <a:avLst/>
          </a:prstGeom>
          <a:noFill/>
        </p:spPr>
        <p:txBody>
          <a:bodyPr wrap="square" rtlCol="0">
            <a:spAutoFit/>
          </a:bodyPr>
          <a:lstStyle/>
          <a:p>
            <a:pPr marL="342900" indent="-342900">
              <a:buFont typeface="Arial" panose="020B0604020202020204" pitchFamily="34" charset="0"/>
              <a:buChar char="•"/>
            </a:pPr>
            <a:r>
              <a:rPr lang="en-US" sz="2400" b="1" dirty="0">
                <a:solidFill>
                  <a:srgbClr val="C00000"/>
                </a:solidFill>
              </a:rPr>
              <a:t>Shaken baby syndrome characterized by all of the following except</a:t>
            </a:r>
            <a:r>
              <a:rPr lang="en-US" dirty="0"/>
              <a:t>?</a:t>
            </a:r>
            <a:endParaRPr lang="en-US" dirty="0"/>
          </a:p>
          <a:p>
            <a:pPr marL="342900" indent="-342900">
              <a:buFont typeface="+mj-lt"/>
              <a:buAutoNum type="arabicPeriod"/>
            </a:pPr>
            <a:r>
              <a:rPr lang="en-US" sz="2000" dirty="0"/>
              <a:t> retinal hemorrhage</a:t>
            </a:r>
            <a:endParaRPr lang="en-US" sz="2000" dirty="0"/>
          </a:p>
          <a:p>
            <a:pPr marL="342900" indent="-342900">
              <a:buFont typeface="+mj-lt"/>
              <a:buAutoNum type="arabicPeriod"/>
            </a:pPr>
            <a:r>
              <a:rPr lang="en-US" sz="2000" dirty="0"/>
              <a:t> subdural hemorrhage</a:t>
            </a:r>
            <a:endParaRPr lang="en-US" sz="2000" dirty="0"/>
          </a:p>
          <a:p>
            <a:pPr marL="342900" indent="-342900">
              <a:buFont typeface="+mj-lt"/>
              <a:buAutoNum type="arabicPeriod"/>
            </a:pPr>
            <a:r>
              <a:rPr lang="en-US" sz="2000" dirty="0"/>
              <a:t>subarachnoid hemorrhage</a:t>
            </a:r>
            <a:endParaRPr lang="en-US" sz="2000" dirty="0"/>
          </a:p>
          <a:p>
            <a:pPr marL="342900" indent="-342900">
              <a:buFont typeface="+mj-lt"/>
              <a:buAutoNum type="arabicPeriod"/>
            </a:pPr>
            <a:r>
              <a:rPr lang="en-US" sz="2000" dirty="0"/>
              <a:t>Depressed occipital fracture</a:t>
            </a:r>
            <a:endParaRPr lang="en-US" sz="2000" dirty="0"/>
          </a:p>
          <a:p>
            <a:endParaRPr lang="ar-JO" sz="2000" dirty="0"/>
          </a:p>
          <a:p>
            <a:r>
              <a:rPr lang="en-US" sz="2000" b="1" dirty="0">
                <a:solidFill>
                  <a:srgbClr val="C00000"/>
                </a:solidFill>
              </a:rPr>
              <a:t>Answer</a:t>
            </a:r>
            <a:r>
              <a:rPr lang="en-US" sz="2000" dirty="0"/>
              <a:t>: 4</a:t>
            </a:r>
            <a:endParaRPr lang="ar-JO" sz="2000" dirty="0"/>
          </a:p>
          <a:p>
            <a:pPr marL="342900" indent="-342900">
              <a:buFont typeface="+mj-lt"/>
              <a:buAutoNum type="arabicPeriod"/>
            </a:pPr>
            <a:endParaRPr lang="ar-JO" sz="2000" dirty="0"/>
          </a:p>
          <a:p>
            <a:pPr marL="342900" indent="-342900">
              <a:buFont typeface="Arial" panose="020B0604020202020204" pitchFamily="34" charset="0"/>
              <a:buChar char="•"/>
            </a:pPr>
            <a:r>
              <a:rPr lang="en-US" sz="2400" b="1" dirty="0">
                <a:solidFill>
                  <a:srgbClr val="C00000"/>
                </a:solidFill>
              </a:rPr>
              <a:t>Contraindications of gastric lavage?</a:t>
            </a:r>
            <a:endParaRPr lang="en-US" sz="2400" b="1" dirty="0">
              <a:solidFill>
                <a:srgbClr val="C00000"/>
              </a:solidFill>
            </a:endParaRPr>
          </a:p>
          <a:p>
            <a:pPr marL="457200" indent="-457200">
              <a:buFont typeface="+mj-lt"/>
              <a:buAutoNum type="arabicPeriod"/>
            </a:pPr>
            <a:r>
              <a:rPr lang="en-US" sz="2000" dirty="0"/>
              <a:t>Children less than 1 year old</a:t>
            </a:r>
            <a:endParaRPr lang="en-US" sz="2000" dirty="0"/>
          </a:p>
          <a:p>
            <a:pPr marL="457200" indent="-457200">
              <a:buFont typeface="+mj-lt"/>
              <a:buAutoNum type="arabicPeriod"/>
            </a:pPr>
            <a:r>
              <a:rPr lang="en-US" sz="2000" dirty="0"/>
              <a:t>Comatose patients</a:t>
            </a:r>
            <a:endParaRPr lang="en-US" sz="2000" dirty="0"/>
          </a:p>
          <a:p>
            <a:pPr marL="457200" indent="-457200">
              <a:buFont typeface="+mj-lt"/>
              <a:buAutoNum type="arabicPeriod"/>
            </a:pPr>
            <a:r>
              <a:rPr lang="en-US" sz="2000" dirty="0"/>
              <a:t>Corrosives</a:t>
            </a:r>
            <a:endParaRPr lang="en-US" sz="2000" dirty="0"/>
          </a:p>
          <a:p>
            <a:pPr marL="457200" indent="-457200">
              <a:buFont typeface="+mj-lt"/>
              <a:buAutoNum type="arabicPeriod"/>
            </a:pPr>
            <a:r>
              <a:rPr lang="en-US" sz="2000" dirty="0"/>
              <a:t>Convulsions</a:t>
            </a:r>
            <a:endParaRPr lang="en-US" sz="2000" dirty="0"/>
          </a:p>
          <a:p>
            <a:endParaRPr lang="ar-JO" sz="2000" dirty="0"/>
          </a:p>
          <a:p>
            <a:pPr marL="342900" indent="-342900">
              <a:buFont typeface="Arial" panose="020B0604020202020204" pitchFamily="34" charset="0"/>
              <a:buChar char="•"/>
            </a:pPr>
            <a:r>
              <a:rPr lang="en-US" sz="2400" b="1" dirty="0">
                <a:solidFill>
                  <a:srgbClr val="C00000"/>
                </a:solidFill>
              </a:rPr>
              <a:t>Is this statement true or false if wrong explain? Atropine toxicity is known by drying bronchial secretions.</a:t>
            </a:r>
            <a:endParaRPr lang="en-US" sz="2400" b="1" dirty="0">
              <a:solidFill>
                <a:srgbClr val="C00000"/>
              </a:solidFill>
            </a:endParaRPr>
          </a:p>
          <a:p>
            <a:r>
              <a:rPr lang="en-US" sz="2000" dirty="0"/>
              <a:t>False, treating insecticide toxicity by atropine is stopped by the cessation of wheezing and crepitations in the lungs </a:t>
            </a:r>
            <a:endParaRPr lang="en-US" sz="2000" dirty="0"/>
          </a:p>
          <a:p>
            <a:endParaRPr lang="en-US" sz="2000" dirty="0"/>
          </a:p>
          <a:p>
            <a:pPr marL="342900" indent="-342900">
              <a:buFont typeface="Arial" panose="020B0604020202020204" pitchFamily="34" charset="0"/>
              <a:buChar char="•"/>
            </a:pPr>
            <a:r>
              <a:rPr lang="en-US" sz="2400" b="1" dirty="0">
                <a:solidFill>
                  <a:srgbClr val="C00000"/>
                </a:solidFill>
              </a:rPr>
              <a:t>Oxime</a:t>
            </a:r>
            <a:r>
              <a:rPr lang="en-US" sz="2000" dirty="0"/>
              <a:t> </a:t>
            </a:r>
            <a:r>
              <a:rPr lang="en-US" sz="2400" b="1" dirty="0">
                <a:solidFill>
                  <a:srgbClr val="C00000"/>
                </a:solidFill>
              </a:rPr>
              <a:t>can be used instead of Atropine &gt; False</a:t>
            </a:r>
            <a:endParaRPr lang="en-US" sz="2400" b="1" dirty="0">
              <a:solidFill>
                <a:srgbClr val="C00000"/>
              </a:solidFill>
            </a:endParaRP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le 1"/>
          <p:cNvSpPr>
            <a:spLocks noGrp="1"/>
          </p:cNvSpPr>
          <p:nvPr>
            <p:ph type="title"/>
          </p:nvPr>
        </p:nvSpPr>
        <p:spPr>
          <a:xfrm>
            <a:off x="0" y="1835150"/>
            <a:ext cx="12192635" cy="3229610"/>
          </a:xfrm>
          <a:solidFill>
            <a:schemeClr val="accent3">
              <a:lumMod val="75000"/>
            </a:schemeClr>
          </a:solidFill>
        </p:spPr>
        <p:txBody>
          <a:bodyPr anchor="ctr">
            <a:normAutofit fontScale="90000"/>
          </a:bodyPr>
          <a:lstStyle/>
          <a:p>
            <a:pPr algn="ctr"/>
            <a:br>
              <a:rPr lang="en-US" altLang="en-GB" sz="6445" dirty="0">
                <a:solidFill>
                  <a:schemeClr val="bg1"/>
                </a:solidFill>
                <a:latin typeface="Gill Sans MT" panose="020B0502020104020203" pitchFamily="34" charset="0"/>
                <a:cs typeface="Gill Sans MT" panose="020B0502020104020203" pitchFamily="34" charset="0"/>
              </a:rPr>
            </a:br>
            <a:r>
              <a:rPr lang="en-US" altLang="en-GB" sz="6445" dirty="0">
                <a:solidFill>
                  <a:schemeClr val="bg1"/>
                </a:solidFill>
                <a:latin typeface="Gill Sans MT" panose="020B0502020104020203" pitchFamily="34" charset="0"/>
                <a:cs typeface="Gill Sans MT" panose="020B0502020104020203" pitchFamily="34" charset="0"/>
              </a:rPr>
              <a:t>Group E serotonin</a:t>
            </a:r>
            <a:br>
              <a:rPr lang="en-US" altLang="en-GB" sz="6445" dirty="0">
                <a:solidFill>
                  <a:schemeClr val="bg1"/>
                </a:solidFill>
                <a:latin typeface="Gill Sans MT" panose="020B0502020104020203" pitchFamily="34" charset="0"/>
                <a:cs typeface="Gill Sans MT" panose="020B0502020104020203" pitchFamily="34" charset="0"/>
              </a:rPr>
            </a:br>
            <a:r>
              <a:rPr lang="en-US" altLang="en-GB" dirty="0">
                <a:solidFill>
                  <a:schemeClr val="bg1"/>
                </a:solidFill>
                <a:latin typeface="Gill Sans MT" panose="020B0502020104020203" pitchFamily="34" charset="0"/>
                <a:cs typeface="Gill Sans MT" panose="020B0502020104020203" pitchFamily="34" charset="0"/>
                <a:sym typeface="+mn-ea"/>
              </a:rPr>
              <a:t>Done by : obada abuali</a:t>
            </a:r>
            <a:r>
              <a:rPr lang="en-US" altLang="en-GB" b="1" dirty="0">
                <a:solidFill>
                  <a:schemeClr val="bg1"/>
                </a:solidFill>
                <a:latin typeface="Gill Sans MT" panose="020B0502020104020203" pitchFamily="34" charset="0"/>
                <a:cs typeface="Gill Sans MT" panose="020B0502020104020203" pitchFamily="34" charset="0"/>
                <a:sym typeface="+mn-ea"/>
              </a:rPr>
              <a:t> </a:t>
            </a:r>
            <a:br>
              <a:rPr lang="en-US" altLang="en-GB" sz="6445" b="1" dirty="0">
                <a:solidFill>
                  <a:schemeClr val="bg1"/>
                </a:solidFill>
                <a:latin typeface="Gill Sans MT" panose="020B0502020104020203" pitchFamily="34" charset="0"/>
                <a:cs typeface="Gill Sans MT" panose="020B0502020104020203" pitchFamily="34" charset="0"/>
              </a:rPr>
            </a:br>
            <a:endParaRPr lang="en-US" altLang="en-GB" sz="6445" b="1" dirty="0">
              <a:solidFill>
                <a:schemeClr val="bg1"/>
              </a:solidFill>
              <a:latin typeface="Gill Sans MT" panose="020B0502020104020203" pitchFamily="34" charset="0"/>
              <a:cs typeface="Gill Sans MT" panose="020B0502020104020203" pitchFamily="34" charset="0"/>
            </a:endParaRP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rot="10800000" flipV="1">
            <a:off x="184150" y="4059555"/>
            <a:ext cx="11075035" cy="2523490"/>
          </a:xfrm>
        </p:spPr>
        <p:txBody>
          <a:bodyPr>
            <a:normAutofit fontScale="92500" lnSpcReduction="20000"/>
          </a:bodyPr>
          <a:lstStyle/>
          <a:p>
            <a:pPr marL="0" marR="0" indent="0" algn="l" defTabSz="914400" rtl="0" eaLnBrk="1" fontAlgn="base" latinLnBrk="0" hangingPunct="1">
              <a:lnSpc>
                <a:spcPct val="90000"/>
              </a:lnSpc>
              <a:spcBef>
                <a:spcPts val="1000"/>
              </a:spcBef>
              <a:spcAft>
                <a:spcPct val="0"/>
              </a:spcAft>
              <a:buClrTx/>
              <a:buSzTx/>
              <a:buFont typeface="Arial" panose="020B0604020202020204" pitchFamily="34" charset="0"/>
              <a:buNone/>
            </a:pPr>
            <a:r>
              <a:rPr kumimoji="0" lang="en-US" b="0" i="0" u="none" strike="noStrike" kern="1200" cap="none" spc="0" normalizeH="0" baseline="0" noProof="1">
                <a:solidFill>
                  <a:schemeClr val="tx1"/>
                </a:solidFill>
                <a:latin typeface="+mn-lt"/>
                <a:ea typeface="+mn-ea"/>
                <a:cs typeface="+mn-cs"/>
              </a:rPr>
              <a:t>                                                                                                                    </a:t>
            </a:r>
            <a:endParaRPr kumimoji="0" lang="en-US" b="0" i="0" u="none" strike="noStrike" kern="1200" cap="none" spc="0" normalizeH="0" baseline="0" noProof="1">
              <a:solidFill>
                <a:schemeClr val="tx1"/>
              </a:solidFill>
              <a:latin typeface="+mn-lt"/>
              <a:ea typeface="+mn-ea"/>
              <a:cs typeface="+mn-cs"/>
            </a:endParaRPr>
          </a:p>
          <a:p>
            <a:pPr marL="0" marR="0" indent="0" algn="l" defTabSz="914400" rtl="0" eaLnBrk="1" fontAlgn="base" latinLnBrk="0" hangingPunct="1">
              <a:lnSpc>
                <a:spcPct val="90000"/>
              </a:lnSpc>
              <a:spcBef>
                <a:spcPts val="1000"/>
              </a:spcBef>
              <a:spcAft>
                <a:spcPct val="0"/>
              </a:spcAft>
              <a:buClrTx/>
              <a:buSzTx/>
              <a:buFont typeface="Arial" panose="020B0604020202020204" pitchFamily="34" charset="0"/>
              <a:buNone/>
            </a:pPr>
            <a:r>
              <a:rPr kumimoji="0" lang="en-US" b="0" i="0" u="none" strike="noStrike" kern="1200" cap="none" spc="0" normalizeH="0" baseline="0" noProof="1">
                <a:solidFill>
                  <a:schemeClr val="tx1"/>
                </a:solidFill>
                <a:latin typeface="Gill Sans MT" panose="020B0502020104020203" pitchFamily="34" charset="0"/>
                <a:ea typeface="+mn-ea"/>
                <a:cs typeface="Gill Sans MT" panose="020B0502020104020203" pitchFamily="34" charset="0"/>
              </a:rPr>
              <a:t>2 samples were found at the crime scene , and answer the questions :</a:t>
            </a:r>
            <a:endParaRPr kumimoji="0" lang="en-US" b="0" i="0" u="none" strike="noStrike" kern="1200" cap="none" spc="0" normalizeH="0" baseline="0" noProof="1">
              <a:solidFill>
                <a:schemeClr val="tx1"/>
              </a:solidFill>
              <a:latin typeface="Gill Sans MT" panose="020B0502020104020203" pitchFamily="34" charset="0"/>
              <a:ea typeface="+mn-ea"/>
              <a:cs typeface="Gill Sans MT" panose="020B0502020104020203" pitchFamily="34" charset="0"/>
            </a:endParaRPr>
          </a:p>
          <a:p>
            <a:pPr marL="0" marR="0" indent="0" algn="l" defTabSz="914400" rtl="0" eaLnBrk="1" fontAlgn="base" latinLnBrk="0" hangingPunct="1">
              <a:lnSpc>
                <a:spcPct val="90000"/>
              </a:lnSpc>
              <a:spcBef>
                <a:spcPts val="1000"/>
              </a:spcBef>
              <a:spcAft>
                <a:spcPct val="0"/>
              </a:spcAft>
              <a:buClrTx/>
              <a:buSzTx/>
              <a:buFont typeface="Arial" panose="020B0604020202020204" pitchFamily="34" charset="0"/>
              <a:buNone/>
            </a:pPr>
            <a:r>
              <a:rPr kumimoji="0" lang="en-US" b="0" i="0" u="none" strike="noStrike" kern="1200" cap="none" spc="0" normalizeH="0" baseline="0" noProof="1">
                <a:solidFill>
                  <a:schemeClr val="tx1"/>
                </a:solidFill>
                <a:latin typeface="Gill Sans MT" panose="020B0502020104020203" pitchFamily="34" charset="0"/>
                <a:ea typeface="+mn-ea"/>
                <a:cs typeface="Gill Sans MT" panose="020B0502020104020203" pitchFamily="34" charset="0"/>
              </a:rPr>
              <a:t>1/ describe the characters of A1 &amp; A2 samples </a:t>
            </a:r>
            <a:endParaRPr kumimoji="0" lang="en-US" b="0" i="0" u="none" strike="noStrike" kern="1200" cap="none" spc="0" normalizeH="0" baseline="0" noProof="1">
              <a:solidFill>
                <a:schemeClr val="tx1"/>
              </a:solidFill>
              <a:latin typeface="Gill Sans MT" panose="020B0502020104020203" pitchFamily="34" charset="0"/>
              <a:ea typeface="+mn-ea"/>
              <a:cs typeface="Gill Sans MT" panose="020B0502020104020203" pitchFamily="34" charset="0"/>
            </a:endParaRPr>
          </a:p>
          <a:p>
            <a:pPr marL="0" marR="0" indent="0" algn="l" defTabSz="914400" rtl="0" eaLnBrk="1" fontAlgn="base" latinLnBrk="0" hangingPunct="1">
              <a:lnSpc>
                <a:spcPct val="90000"/>
              </a:lnSpc>
              <a:spcBef>
                <a:spcPts val="1000"/>
              </a:spcBef>
              <a:spcAft>
                <a:spcPct val="0"/>
              </a:spcAft>
              <a:buClrTx/>
              <a:buSzTx/>
              <a:buFont typeface="Arial" panose="020B0604020202020204" pitchFamily="34" charset="0"/>
              <a:buNone/>
            </a:pPr>
            <a:r>
              <a:rPr kumimoji="0" lang="en-US" b="0" i="0" u="none" strike="noStrike" kern="1200" cap="none" spc="0" normalizeH="0" baseline="0" noProof="1">
                <a:solidFill>
                  <a:schemeClr val="tx1"/>
                </a:solidFill>
                <a:latin typeface="Gill Sans MT" panose="020B0502020104020203" pitchFamily="34" charset="0"/>
                <a:ea typeface="+mn-ea"/>
                <a:cs typeface="Gill Sans MT" panose="020B0502020104020203" pitchFamily="34" charset="0"/>
              </a:rPr>
              <a:t> </a:t>
            </a:r>
            <a:r>
              <a:rPr kumimoji="0" lang="en-US" b="0" i="0" u="none" strike="noStrike" kern="1200" cap="none" spc="0" normalizeH="0" baseline="0" noProof="1">
                <a:solidFill>
                  <a:schemeClr val="tx1"/>
                </a:solidFill>
                <a:latin typeface="Gill Sans MT" panose="020B0502020104020203" pitchFamily="34" charset="0"/>
                <a:ea typeface="+mn-ea"/>
                <a:cs typeface="Gill Sans MT" panose="020B0502020104020203" pitchFamily="34" charset="0"/>
                <a:sym typeface="+mn-ea"/>
              </a:rPr>
              <a:t>    </a:t>
            </a:r>
            <a:r>
              <a:rPr kumimoji="0" lang="en-US" b="0" i="0" u="none" strike="noStrike" kern="1200" cap="none" spc="0" normalizeH="0" baseline="0" noProof="1">
                <a:solidFill>
                  <a:srgbClr val="C00000"/>
                </a:solidFill>
                <a:latin typeface="Gill Sans MT" panose="020B0502020104020203" pitchFamily="34" charset="0"/>
                <a:ea typeface="+mn-ea"/>
                <a:cs typeface="Gill Sans MT" panose="020B0502020104020203" pitchFamily="34" charset="0"/>
                <a:sym typeface="+mn-ea"/>
              </a:rPr>
              <a:t>  A: empty cartridge of non automatic sporting gun , non rifled</a:t>
            </a:r>
            <a:r>
              <a:rPr kumimoji="0" lang="en-US" b="0" i="0" u="none" strike="noStrike" kern="1200" cap="none" spc="0" normalizeH="0" baseline="0" noProof="1">
                <a:solidFill>
                  <a:srgbClr val="0070C0"/>
                </a:solidFill>
                <a:latin typeface="Gill Sans MT" panose="020B0502020104020203" pitchFamily="34" charset="0"/>
                <a:ea typeface="+mn-ea"/>
                <a:cs typeface="Gill Sans MT" panose="020B0502020104020203" pitchFamily="34" charset="0"/>
                <a:sym typeface="+mn-ea"/>
              </a:rPr>
              <a:t> </a:t>
            </a:r>
            <a:endParaRPr kumimoji="0" lang="en-US" b="0" i="0" u="none" strike="noStrike" kern="1200" cap="none" spc="0" normalizeH="0" baseline="0" noProof="1">
              <a:solidFill>
                <a:srgbClr val="C00000"/>
              </a:solidFill>
              <a:latin typeface="Gill Sans MT" panose="020B0502020104020203" pitchFamily="34" charset="0"/>
              <a:ea typeface="+mn-ea"/>
              <a:cs typeface="Gill Sans MT" panose="020B0502020104020203" pitchFamily="34" charset="0"/>
            </a:endParaRPr>
          </a:p>
          <a:p>
            <a:pPr marL="0" marR="0" indent="0" algn="l" defTabSz="914400" rtl="0" eaLnBrk="1" fontAlgn="base" latinLnBrk="0" hangingPunct="1">
              <a:lnSpc>
                <a:spcPct val="90000"/>
              </a:lnSpc>
              <a:spcBef>
                <a:spcPts val="1000"/>
              </a:spcBef>
              <a:spcAft>
                <a:spcPct val="0"/>
              </a:spcAft>
              <a:buClrTx/>
              <a:buSzTx/>
              <a:buFont typeface="Arial" panose="020B0604020202020204" pitchFamily="34" charset="0"/>
              <a:buNone/>
            </a:pPr>
            <a:r>
              <a:rPr kumimoji="0" lang="en-US" b="0" i="0" u="none" strike="noStrike" kern="1200" cap="none" spc="0" normalizeH="0" baseline="0" noProof="1">
                <a:solidFill>
                  <a:srgbClr val="C00000"/>
                </a:solidFill>
                <a:latin typeface="Gill Sans MT" panose="020B0502020104020203" pitchFamily="34" charset="0"/>
                <a:ea typeface="+mn-ea"/>
                <a:cs typeface="Gill Sans MT" panose="020B0502020104020203" pitchFamily="34" charset="0"/>
                <a:sym typeface="+mn-ea"/>
              </a:rPr>
              <a:t>       B: empty cartridge of automatic pistol , short neck &amp; jacketed </a:t>
            </a:r>
            <a:endParaRPr kumimoji="0" lang="en-US" b="0" i="0" u="none" strike="noStrike" kern="1200" cap="none" spc="0" normalizeH="0" baseline="0" noProof="1">
              <a:solidFill>
                <a:srgbClr val="0070C0"/>
              </a:solidFill>
              <a:latin typeface="Gill Sans MT" panose="020B0502020104020203" pitchFamily="34" charset="0"/>
              <a:ea typeface="+mn-ea"/>
              <a:cs typeface="Gill Sans MT" panose="020B0502020104020203" pitchFamily="34" charset="0"/>
              <a:sym typeface="+mn-ea"/>
            </a:endParaRPr>
          </a:p>
          <a:p>
            <a:pPr marL="0" marR="0" indent="0" algn="l" defTabSz="914400" rtl="0" eaLnBrk="1" fontAlgn="base" latinLnBrk="0" hangingPunct="1">
              <a:lnSpc>
                <a:spcPct val="90000"/>
              </a:lnSpc>
              <a:spcBef>
                <a:spcPts val="1000"/>
              </a:spcBef>
              <a:spcAft>
                <a:spcPct val="0"/>
              </a:spcAft>
              <a:buClrTx/>
              <a:buSzTx/>
              <a:buFont typeface="Arial" panose="020B0604020202020204" pitchFamily="34" charset="0"/>
              <a:buNone/>
            </a:pPr>
            <a:r>
              <a:rPr kumimoji="0" lang="en-US" b="0" i="0" u="none" strike="noStrike" kern="1200" cap="none" spc="0" normalizeH="0" baseline="0" noProof="1">
                <a:solidFill>
                  <a:schemeClr val="tx1"/>
                </a:solidFill>
                <a:latin typeface="Gill Sans MT" panose="020B0502020104020203" pitchFamily="34" charset="0"/>
                <a:ea typeface="+mn-ea"/>
                <a:cs typeface="Gill Sans MT" panose="020B0502020104020203" pitchFamily="34" charset="0"/>
                <a:sym typeface="+mn-ea"/>
              </a:rPr>
              <a:t>2/  describe image B? what is the distance of firing  ? what is possible causes of death ? And caused by  (A1 OR A2 )  ??</a:t>
            </a:r>
            <a:endParaRPr kumimoji="0" lang="en-US" b="0" i="0" u="none" strike="noStrike" kern="1200" cap="none" spc="0" normalizeH="0" baseline="0" noProof="1">
              <a:solidFill>
                <a:schemeClr val="tx1"/>
              </a:solidFill>
              <a:latin typeface="Gill Sans MT" panose="020B0502020104020203" pitchFamily="34" charset="0"/>
              <a:ea typeface="+mn-ea"/>
              <a:cs typeface="Gill Sans MT" panose="020B0502020104020203" pitchFamily="34" charset="0"/>
            </a:endParaRPr>
          </a:p>
          <a:p>
            <a:pPr marL="0" marR="0" indent="0" algn="l" defTabSz="914400" rtl="0" eaLnBrk="1" fontAlgn="base" latinLnBrk="0" hangingPunct="1">
              <a:lnSpc>
                <a:spcPct val="90000"/>
              </a:lnSpc>
              <a:spcBef>
                <a:spcPts val="1000"/>
              </a:spcBef>
              <a:spcAft>
                <a:spcPct val="0"/>
              </a:spcAft>
              <a:buClrTx/>
              <a:buSzTx/>
              <a:buFont typeface="Arial" panose="020B0604020202020204" pitchFamily="34" charset="0"/>
              <a:buNone/>
            </a:pPr>
            <a:endParaRPr kumimoji="0" lang="en-US" b="0" i="0" u="none" strike="noStrike" kern="1200" cap="none" spc="0" normalizeH="0" baseline="0" noProof="1">
              <a:solidFill>
                <a:schemeClr val="tx1"/>
              </a:solidFill>
              <a:latin typeface="+mn-lt"/>
              <a:ea typeface="+mn-ea"/>
              <a:cs typeface="+mn-cs"/>
            </a:endParaRPr>
          </a:p>
        </p:txBody>
      </p:sp>
      <p:pic>
        <p:nvPicPr>
          <p:cNvPr id="8194" name="Picture 3" descr="shots thigh"/>
          <p:cNvPicPr>
            <a:picLocks noGrp="1" noChangeAspect="1"/>
          </p:cNvPicPr>
          <p:nvPr/>
        </p:nvPicPr>
        <p:blipFill>
          <a:blip r:embed="rId1"/>
          <a:stretch>
            <a:fillRect/>
          </a:stretch>
        </p:blipFill>
        <p:spPr>
          <a:xfrm>
            <a:off x="7296117" y="929079"/>
            <a:ext cx="3561793" cy="2471351"/>
          </a:xfrm>
          <a:prstGeom prst="rect">
            <a:avLst/>
          </a:prstGeom>
          <a:noFill/>
          <a:ln w="9525">
            <a:noFill/>
          </a:ln>
        </p:spPr>
      </p:pic>
      <p:pic>
        <p:nvPicPr>
          <p:cNvPr id="8195" name="Picture 4" descr="C:\Users\Vista\Desktop\HEBA PRSENT\DSC01854.JPG"/>
          <p:cNvPicPr>
            <a:picLocks noChangeAspect="1"/>
          </p:cNvPicPr>
          <p:nvPr/>
        </p:nvPicPr>
        <p:blipFill>
          <a:blip r:embed="rId2"/>
          <a:stretch>
            <a:fillRect/>
          </a:stretch>
        </p:blipFill>
        <p:spPr>
          <a:xfrm>
            <a:off x="3815589" y="929079"/>
            <a:ext cx="3074508" cy="2471351"/>
          </a:xfrm>
          <a:prstGeom prst="rect">
            <a:avLst/>
          </a:prstGeom>
          <a:noFill/>
          <a:ln w="9525">
            <a:noFill/>
          </a:ln>
        </p:spPr>
      </p:pic>
      <p:pic>
        <p:nvPicPr>
          <p:cNvPr id="8196" name="Picture 5" descr="C:\Users\Vista\Desktop\HEBA PRSENT\DSC01866.JPG"/>
          <p:cNvPicPr>
            <a:picLocks noChangeAspect="1"/>
          </p:cNvPicPr>
          <p:nvPr/>
        </p:nvPicPr>
        <p:blipFill>
          <a:blip r:embed="rId3"/>
          <a:stretch>
            <a:fillRect/>
          </a:stretch>
        </p:blipFill>
        <p:spPr>
          <a:xfrm>
            <a:off x="675355" y="929079"/>
            <a:ext cx="2752295" cy="2471351"/>
          </a:xfrm>
          <a:prstGeom prst="rect">
            <a:avLst/>
          </a:prstGeom>
          <a:noFill/>
          <a:ln w="9525">
            <a:noFill/>
          </a:ln>
        </p:spPr>
      </p:pic>
      <p:sp>
        <p:nvSpPr>
          <p:cNvPr id="7" name="Title 6"/>
          <p:cNvSpPr>
            <a:spLocks noGrp="1"/>
          </p:cNvSpPr>
          <p:nvPr>
            <p:ph type="ctrTitle"/>
          </p:nvPr>
        </p:nvSpPr>
        <p:spPr>
          <a:xfrm>
            <a:off x="369650" y="233842"/>
            <a:ext cx="9142571" cy="695216"/>
          </a:xfrm>
        </p:spPr>
        <p:txBody>
          <a:bodyPr anchor="b">
            <a:normAutofit fontScale="90000"/>
          </a:bodyPr>
          <a:lstStyle/>
          <a:p>
            <a:pPr marL="0" marR="0" indent="0" algn="l" defTabSz="914400" rtl="0" eaLnBrk="1" fontAlgn="base" latinLnBrk="0" hangingPunct="1">
              <a:lnSpc>
                <a:spcPct val="90000"/>
              </a:lnSpc>
              <a:spcBef>
                <a:spcPct val="0"/>
              </a:spcBef>
              <a:spcAft>
                <a:spcPct val="0"/>
              </a:spcAft>
              <a:buClrTx/>
              <a:buSzTx/>
              <a:buFontTx/>
              <a:buNone/>
            </a:pPr>
            <a:r>
              <a:rPr kumimoji="0" lang="en-US" b="0" i="0" u="none" strike="noStrike" kern="1200" cap="none" spc="0" normalizeH="0" baseline="0" noProof="1">
                <a:solidFill>
                  <a:schemeClr val="tx1"/>
                </a:solidFill>
                <a:latin typeface="+mj-lt"/>
                <a:ea typeface="+mj-ea"/>
                <a:cs typeface="+mj-cs"/>
              </a:rPr>
              <a:t> </a:t>
            </a:r>
            <a:br>
              <a:rPr lang="en-US" dirty="0"/>
            </a:br>
            <a:br>
              <a:rPr lang="en-US" dirty="0"/>
            </a:br>
            <a:br>
              <a:rPr lang="en-US" dirty="0"/>
            </a:br>
            <a:r>
              <a:rPr kumimoji="0" lang="en-US" sz="4445" b="0" i="0" u="none" strike="noStrike" kern="1200" cap="none" spc="0" normalizeH="0" baseline="0" noProof="1">
                <a:solidFill>
                  <a:schemeClr val="tx1"/>
                </a:solidFill>
                <a:latin typeface="Gill Sans MT" panose="020B0502020104020203" pitchFamily="34" charset="0"/>
                <a:ea typeface="+mj-ea"/>
                <a:cs typeface="Gill Sans MT" panose="020B0502020104020203" pitchFamily="34" charset="0"/>
              </a:rPr>
              <a:t>Station 1</a:t>
            </a:r>
            <a:endParaRPr kumimoji="0" lang="en-US" sz="4445" b="0" i="0" u="none" strike="noStrike" kern="1200" cap="none" spc="0" normalizeH="0" baseline="0" noProof="1">
              <a:solidFill>
                <a:schemeClr val="tx1"/>
              </a:solidFill>
              <a:latin typeface="Gill Sans MT" panose="020B0502020104020203" pitchFamily="34" charset="0"/>
              <a:ea typeface="+mj-ea"/>
              <a:cs typeface="Gill Sans MT" panose="020B0502020104020203" pitchFamily="34" charset="0"/>
            </a:endParaRPr>
          </a:p>
        </p:txBody>
      </p:sp>
      <p:sp>
        <p:nvSpPr>
          <p:cNvPr id="2" name="Text Box 1"/>
          <p:cNvSpPr txBox="1"/>
          <p:nvPr/>
        </p:nvSpPr>
        <p:spPr>
          <a:xfrm>
            <a:off x="1836420" y="3529330"/>
            <a:ext cx="430530" cy="368300"/>
          </a:xfrm>
          <a:prstGeom prst="rect">
            <a:avLst/>
          </a:prstGeom>
          <a:noFill/>
        </p:spPr>
        <p:txBody>
          <a:bodyPr wrap="square" rtlCol="0" anchor="t">
            <a:spAutoFit/>
          </a:bodyPr>
          <a:lstStyle/>
          <a:p>
            <a:r>
              <a:rPr lang="en-US" dirty="0">
                <a:sym typeface="+mn-ea"/>
              </a:rPr>
              <a:t>A1</a:t>
            </a:r>
            <a:endParaRPr lang="en-US"/>
          </a:p>
        </p:txBody>
      </p:sp>
      <p:sp>
        <p:nvSpPr>
          <p:cNvPr id="4" name="Text Box 3"/>
          <p:cNvSpPr txBox="1"/>
          <p:nvPr/>
        </p:nvSpPr>
        <p:spPr>
          <a:xfrm>
            <a:off x="5037455" y="3529330"/>
            <a:ext cx="430530" cy="368300"/>
          </a:xfrm>
          <a:prstGeom prst="rect">
            <a:avLst/>
          </a:prstGeom>
          <a:noFill/>
        </p:spPr>
        <p:txBody>
          <a:bodyPr wrap="none" rtlCol="0" anchor="t">
            <a:spAutoFit/>
          </a:bodyPr>
          <a:lstStyle/>
          <a:p>
            <a:r>
              <a:rPr lang="en-US" dirty="0">
                <a:sym typeface="+mn-ea"/>
              </a:rPr>
              <a:t>A2</a:t>
            </a:r>
            <a:endParaRPr lang="en-US"/>
          </a:p>
        </p:txBody>
      </p:sp>
      <p:sp>
        <p:nvSpPr>
          <p:cNvPr id="5" name="Text Box 4"/>
          <p:cNvSpPr txBox="1"/>
          <p:nvPr/>
        </p:nvSpPr>
        <p:spPr>
          <a:xfrm>
            <a:off x="8846185" y="3529330"/>
            <a:ext cx="461645" cy="368300"/>
          </a:xfrm>
          <a:prstGeom prst="rect">
            <a:avLst/>
          </a:prstGeom>
          <a:noFill/>
        </p:spPr>
        <p:txBody>
          <a:bodyPr wrap="none" rtlCol="0" anchor="t">
            <a:spAutoFit/>
          </a:bodyPr>
          <a:lstStyle/>
          <a:p>
            <a:r>
              <a:rPr lang="en-US" dirty="0">
                <a:sym typeface="+mn-ea"/>
              </a:rPr>
              <a:t>   B</a:t>
            </a:r>
            <a:endParaRPr lang="en-US"/>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250" y="408940"/>
            <a:ext cx="10513695" cy="3710940"/>
          </a:xfrm>
        </p:spPr>
        <p:txBody>
          <a:bodyPr>
            <a:normAutofit fontScale="90000"/>
          </a:bodyPr>
          <a:lstStyle/>
          <a:p>
            <a:pPr marL="0" marR="0" indent="0" algn="l" defTabSz="914400" rtl="0" eaLnBrk="1" fontAlgn="base" latinLnBrk="0" hangingPunct="1">
              <a:lnSpc>
                <a:spcPct val="90000"/>
              </a:lnSpc>
              <a:spcBef>
                <a:spcPct val="0"/>
              </a:spcBef>
              <a:spcAft>
                <a:spcPct val="0"/>
              </a:spcAft>
              <a:buClrTx/>
              <a:buSzTx/>
              <a:buFontTx/>
              <a:buNone/>
              <a:defRPr/>
            </a:pPr>
            <a:r>
              <a:rPr kumimoji="0" lang="en-US" sz="2665" i="0" u="none" strike="noStrike" kern="1200" cap="none" spc="0" normalizeH="0" baseline="0" noProof="1">
                <a:solidFill>
                  <a:schemeClr val="tx1"/>
                </a:solidFill>
                <a:effectLst/>
                <a:latin typeface="Gill Sans MT" panose="020B0502020104020203" pitchFamily="34" charset="0"/>
                <a:ea typeface="+mj-ea"/>
                <a:cs typeface="Gill Sans MT" panose="020B0502020104020203" pitchFamily="34" charset="0"/>
              </a:rPr>
              <a:t>Showing multiple radio-opaque shadows of retained shots (pellets)</a:t>
            </a:r>
            <a:br>
              <a:rPr lang="en-US" sz="2665" dirty="0">
                <a:solidFill>
                  <a:schemeClr val="tx1"/>
                </a:solidFill>
                <a:effectLst/>
                <a:latin typeface="Gill Sans MT" panose="020B0502020104020203" pitchFamily="34" charset="0"/>
                <a:cs typeface="Gill Sans MT" panose="020B0502020104020203" pitchFamily="34" charset="0"/>
              </a:rPr>
            </a:br>
            <a:br>
              <a:rPr lang="en-US" sz="2665" dirty="0">
                <a:solidFill>
                  <a:schemeClr val="tx1"/>
                </a:solidFill>
                <a:effectLst/>
                <a:latin typeface="Gill Sans MT" panose="020B0502020104020203" pitchFamily="34" charset="0"/>
                <a:cs typeface="Gill Sans MT" panose="020B0502020104020203" pitchFamily="34" charset="0"/>
              </a:rPr>
            </a:br>
            <a:r>
              <a:rPr kumimoji="0" lang="en-US" sz="2665" i="0" u="none" strike="noStrike" kern="1200" cap="none" spc="0" normalizeH="0" baseline="0" noProof="1">
                <a:solidFill>
                  <a:srgbClr val="C00000"/>
                </a:solidFill>
                <a:effectLst/>
                <a:latin typeface="Gill Sans MT" panose="020B0502020104020203" pitchFamily="34" charset="0"/>
                <a:ea typeface="+mj-ea"/>
                <a:cs typeface="Gill Sans MT" panose="020B0502020104020203" pitchFamily="34" charset="0"/>
              </a:rPr>
              <a:t>Distance</a:t>
            </a:r>
            <a:r>
              <a:rPr kumimoji="0" lang="en-US" sz="2665" i="0" u="none" strike="noStrike" kern="1200" cap="none" spc="0" normalizeH="0" baseline="0" noProof="1">
                <a:solidFill>
                  <a:schemeClr val="tx1"/>
                </a:solidFill>
                <a:effectLst/>
                <a:latin typeface="Gill Sans MT" panose="020B0502020104020203" pitchFamily="34" charset="0"/>
                <a:ea typeface="+mj-ea"/>
                <a:cs typeface="Gill Sans MT" panose="020B0502020104020203" pitchFamily="34" charset="0"/>
              </a:rPr>
              <a:t>: </a:t>
            </a:r>
            <a:r>
              <a:rPr kumimoji="0" lang="en-US" sz="2665" i="1" u="none" strike="noStrike" kern="1200" cap="none" spc="0" normalizeH="0" baseline="0" noProof="1">
                <a:solidFill>
                  <a:schemeClr val="tx1"/>
                </a:solidFill>
                <a:effectLst/>
                <a:latin typeface="Gill Sans MT" panose="020B0502020104020203" pitchFamily="34" charset="0"/>
                <a:ea typeface="+mj-ea"/>
                <a:cs typeface="Gill Sans MT" panose="020B0502020104020203" pitchFamily="34" charset="0"/>
              </a:rPr>
              <a:t>(cannot be determined from X-ray)</a:t>
            </a:r>
            <a:br>
              <a:rPr lang="en-US" sz="2665" i="1" dirty="0">
                <a:solidFill>
                  <a:schemeClr val="tx1"/>
                </a:solidFill>
                <a:effectLst/>
                <a:latin typeface="Gill Sans MT" panose="020B0502020104020203" pitchFamily="34" charset="0"/>
                <a:cs typeface="Gill Sans MT" panose="020B0502020104020203" pitchFamily="34" charset="0"/>
              </a:rPr>
            </a:br>
            <a:br>
              <a:rPr lang="en-US" sz="2665" i="1" dirty="0">
                <a:solidFill>
                  <a:schemeClr val="tx1"/>
                </a:solidFill>
                <a:effectLst/>
                <a:latin typeface="Gill Sans MT" panose="020B0502020104020203" pitchFamily="34" charset="0"/>
                <a:cs typeface="Gill Sans MT" panose="020B0502020104020203" pitchFamily="34" charset="0"/>
              </a:rPr>
            </a:br>
            <a:r>
              <a:rPr kumimoji="0" lang="en-US" sz="2665" i="0" u="none" strike="noStrike" kern="1200" cap="none" spc="0" normalizeH="0" baseline="0" noProof="1">
                <a:solidFill>
                  <a:srgbClr val="C00000"/>
                </a:solidFill>
                <a:effectLst/>
                <a:latin typeface="Gill Sans MT" panose="020B0502020104020203" pitchFamily="34" charset="0"/>
                <a:ea typeface="+mj-ea"/>
                <a:cs typeface="Gill Sans MT" panose="020B0502020104020203" pitchFamily="34" charset="0"/>
              </a:rPr>
              <a:t>Causes of death:</a:t>
            </a:r>
            <a:br>
              <a:rPr lang="en-US" sz="2665" dirty="0">
                <a:solidFill>
                  <a:schemeClr val="tx1"/>
                </a:solidFill>
                <a:effectLst/>
                <a:latin typeface="Gill Sans MT" panose="020B0502020104020203" pitchFamily="34" charset="0"/>
                <a:cs typeface="Gill Sans MT" panose="020B0502020104020203" pitchFamily="34" charset="0"/>
              </a:rPr>
            </a:br>
            <a:r>
              <a:rPr kumimoji="0" lang="en-US" sz="2665" i="0" u="none" strike="noStrike" kern="1200" cap="none" spc="0" normalizeH="0" baseline="0" noProof="1">
                <a:solidFill>
                  <a:schemeClr val="tx1"/>
                </a:solidFill>
                <a:effectLst/>
                <a:latin typeface="Gill Sans MT" panose="020B0502020104020203" pitchFamily="34" charset="0"/>
                <a:ea typeface="+mj-ea"/>
                <a:cs typeface="Gill Sans MT" panose="020B0502020104020203" pitchFamily="34" charset="0"/>
              </a:rPr>
              <a:t>Severe acute hemorrhage</a:t>
            </a:r>
            <a:br>
              <a:rPr lang="en-US" sz="2665" dirty="0">
                <a:solidFill>
                  <a:schemeClr val="tx1"/>
                </a:solidFill>
                <a:effectLst/>
                <a:latin typeface="Gill Sans MT" panose="020B0502020104020203" pitchFamily="34" charset="0"/>
                <a:cs typeface="Gill Sans MT" panose="020B0502020104020203" pitchFamily="34" charset="0"/>
              </a:rPr>
            </a:br>
            <a:r>
              <a:rPr kumimoji="0" lang="en-US" sz="2665" i="0" u="none" strike="noStrike" kern="1200" cap="none" spc="0" normalizeH="0" baseline="0" noProof="1">
                <a:solidFill>
                  <a:schemeClr val="tx1"/>
                </a:solidFill>
                <a:effectLst/>
                <a:latin typeface="Gill Sans MT" panose="020B0502020104020203" pitchFamily="34" charset="0"/>
                <a:ea typeface="+mj-ea"/>
                <a:cs typeface="Gill Sans MT" panose="020B0502020104020203" pitchFamily="34" charset="0"/>
              </a:rPr>
              <a:t>Shock</a:t>
            </a:r>
            <a:br>
              <a:rPr lang="en-US" sz="2665" dirty="0">
                <a:solidFill>
                  <a:schemeClr val="tx1"/>
                </a:solidFill>
                <a:effectLst/>
                <a:latin typeface="Gill Sans MT" panose="020B0502020104020203" pitchFamily="34" charset="0"/>
                <a:cs typeface="Gill Sans MT" panose="020B0502020104020203" pitchFamily="34" charset="0"/>
              </a:rPr>
            </a:br>
            <a:r>
              <a:rPr kumimoji="0" lang="en-US" sz="2665" i="0" u="none" strike="noStrike" kern="1200" cap="none" spc="0" normalizeH="0" baseline="0" noProof="1">
                <a:solidFill>
                  <a:schemeClr val="tx1"/>
                </a:solidFill>
                <a:effectLst/>
                <a:latin typeface="Gill Sans MT" panose="020B0502020104020203" pitchFamily="34" charset="0"/>
                <a:ea typeface="+mj-ea"/>
                <a:cs typeface="Gill Sans MT" panose="020B0502020104020203" pitchFamily="34" charset="0"/>
              </a:rPr>
              <a:t>Fat embolism</a:t>
            </a:r>
            <a:br>
              <a:rPr lang="en-US" sz="2665" dirty="0">
                <a:solidFill>
                  <a:schemeClr val="tx1"/>
                </a:solidFill>
                <a:effectLst/>
                <a:latin typeface="Gill Sans MT" panose="020B0502020104020203" pitchFamily="34" charset="0"/>
                <a:cs typeface="Gill Sans MT" panose="020B0502020104020203" pitchFamily="34" charset="0"/>
              </a:rPr>
            </a:br>
            <a:br>
              <a:rPr lang="en-US" sz="2665" dirty="0">
                <a:solidFill>
                  <a:schemeClr val="tx1"/>
                </a:solidFill>
                <a:effectLst/>
                <a:latin typeface="Gill Sans MT" panose="020B0502020104020203" pitchFamily="34" charset="0"/>
                <a:cs typeface="Gill Sans MT" panose="020B0502020104020203" pitchFamily="34" charset="0"/>
              </a:rPr>
            </a:br>
            <a:r>
              <a:rPr kumimoji="0" lang="en-US" sz="2665" i="0" u="none" strike="noStrike" kern="1200" cap="none" spc="0" normalizeH="0" baseline="0" noProof="1">
                <a:solidFill>
                  <a:srgbClr val="C00000"/>
                </a:solidFill>
                <a:effectLst/>
                <a:latin typeface="Gill Sans MT" panose="020B0502020104020203" pitchFamily="34" charset="0"/>
                <a:ea typeface="+mj-ea"/>
                <a:cs typeface="Gill Sans MT" panose="020B0502020104020203" pitchFamily="34" charset="0"/>
              </a:rPr>
              <a:t> caused by A1</a:t>
            </a:r>
            <a:br>
              <a:rPr lang="en-US" sz="2400" dirty="0">
                <a:solidFill>
                  <a:schemeClr val="tx1"/>
                </a:solidFill>
                <a:effectLst/>
                <a:latin typeface="Gill Sans MT" panose="020B0502020104020203" pitchFamily="34" charset="0"/>
                <a:cs typeface="Gill Sans MT" panose="020B0502020104020203" pitchFamily="34" charset="0"/>
              </a:rPr>
            </a:br>
            <a:endParaRPr kumimoji="0" lang="en-US" sz="2400" i="0" u="none" strike="noStrike" kern="1200" cap="none" spc="0" normalizeH="0" baseline="0" noProof="1">
              <a:solidFill>
                <a:schemeClr val="tx1"/>
              </a:solidFill>
              <a:effectLst/>
              <a:latin typeface="Gill Sans MT" panose="020B0502020104020203" pitchFamily="34" charset="0"/>
              <a:ea typeface="+mj-ea"/>
              <a:cs typeface="Gill Sans MT" panose="020B0502020104020203" pitchFamily="34" charset="0"/>
            </a:endParaRP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65363" y="460418"/>
            <a:ext cx="3182441" cy="660297"/>
          </a:xfrm>
        </p:spPr>
        <p:txBody>
          <a:bodyPr anchor="b">
            <a:normAutofit fontScale="90000"/>
          </a:bodyPr>
          <a:lstStyle/>
          <a:p>
            <a:pPr marL="0" marR="0" indent="0" algn="ctr" defTabSz="914400" rtl="0" eaLnBrk="1" fontAlgn="base" latinLnBrk="0" hangingPunct="1">
              <a:lnSpc>
                <a:spcPct val="90000"/>
              </a:lnSpc>
              <a:spcBef>
                <a:spcPct val="0"/>
              </a:spcBef>
              <a:spcAft>
                <a:spcPct val="0"/>
              </a:spcAft>
              <a:buClrTx/>
              <a:buSzTx/>
              <a:buFontTx/>
              <a:buNone/>
            </a:pPr>
            <a:r>
              <a:rPr kumimoji="0" lang="en-US" sz="4445" i="0" u="none" strike="noStrike" kern="1200" cap="none" spc="0" normalizeH="0" baseline="0" noProof="1">
                <a:solidFill>
                  <a:schemeClr val="tx1"/>
                </a:solidFill>
                <a:latin typeface="Gill Sans MT" panose="020B0502020104020203" pitchFamily="34" charset="0"/>
                <a:ea typeface="+mj-ea"/>
                <a:cs typeface="Gill Sans MT" panose="020B0502020104020203" pitchFamily="34" charset="0"/>
              </a:rPr>
              <a:t>Station 2</a:t>
            </a:r>
            <a:endParaRPr kumimoji="0" lang="en-US" sz="4445" i="0" u="none" strike="noStrike" kern="1200" cap="none" spc="0" normalizeH="0" baseline="0" noProof="1">
              <a:solidFill>
                <a:schemeClr val="tx1"/>
              </a:solidFill>
              <a:latin typeface="Gill Sans MT" panose="020B0502020104020203" pitchFamily="34" charset="0"/>
              <a:ea typeface="+mj-ea"/>
              <a:cs typeface="Gill Sans MT" panose="020B0502020104020203" pitchFamily="34" charset="0"/>
            </a:endParaRPr>
          </a:p>
        </p:txBody>
      </p:sp>
      <p:sp>
        <p:nvSpPr>
          <p:cNvPr id="10242" name="Subtitle 2"/>
          <p:cNvSpPr>
            <a:spLocks noGrp="1"/>
          </p:cNvSpPr>
          <p:nvPr>
            <p:ph type="subTitle" idx="1"/>
          </p:nvPr>
        </p:nvSpPr>
        <p:spPr>
          <a:xfrm>
            <a:off x="365125" y="1231900"/>
            <a:ext cx="10247630" cy="3053715"/>
          </a:xfrm>
        </p:spPr>
        <p:txBody>
          <a:bodyPr anchor="t">
            <a:normAutofit/>
          </a:bodyPr>
          <a:lstStyle/>
          <a:p>
            <a:pPr algn="l">
              <a:buClrTx/>
              <a:buSzTx/>
            </a:pPr>
            <a:r>
              <a:rPr lang="en-US" altLang="en-GB" kern="1200" dirty="0">
                <a:latin typeface="+mn-lt"/>
                <a:ea typeface="+mn-ea"/>
                <a:cs typeface="+mn-cs"/>
              </a:rPr>
              <a:t>patient has  wound and diagnosed as a shock .BP 90/60 ,HR 45; cyanosis .      undergoing  resuscitation  . It failed and he died                                                                              </a:t>
            </a:r>
            <a:r>
              <a:rPr lang="en-US" altLang="en-GB" kern="1200" dirty="0">
                <a:latin typeface="Gill Sans MT" panose="020B0502020104020203" pitchFamily="34" charset="0"/>
                <a:ea typeface="+mn-ea"/>
                <a:cs typeface="+mn-cs"/>
              </a:rPr>
              <a:t>in arabic , write a death certificate for this patient</a:t>
            </a:r>
            <a:endParaRPr lang="en-US" altLang="en-GB" kern="1200" dirty="0">
              <a:latin typeface="Gill Sans MT" panose="020B0502020104020203" pitchFamily="34" charset="0"/>
              <a:ea typeface="+mn-ea"/>
              <a:cs typeface="+mn-cs"/>
            </a:endParaRPr>
          </a:p>
          <a:p>
            <a:pPr algn="l">
              <a:buClrTx/>
              <a:buSzTx/>
            </a:pPr>
            <a:endParaRPr lang="en-US" altLang="en-GB" kern="1200" dirty="0">
              <a:latin typeface="Gill Sans MT" panose="020B0502020104020203" pitchFamily="34" charset="0"/>
              <a:ea typeface="+mn-ea"/>
              <a:cs typeface="+mn-cs"/>
            </a:endParaRPr>
          </a:p>
          <a:p>
            <a:pPr algn="r">
              <a:buClrTx/>
              <a:buSzTx/>
            </a:pPr>
            <a:r>
              <a:rPr lang="ar-JO" altLang="en-US" kern="1200" dirty="0">
                <a:solidFill>
                  <a:srgbClr val="C00000"/>
                </a:solidFill>
                <a:latin typeface="Gill Sans MT" panose="020B0502020104020203" pitchFamily="34" charset="0"/>
                <a:ea typeface="+mn-ea"/>
                <a:cs typeface="+mn-cs"/>
              </a:rPr>
              <a:t>سبب الوفاة : هبوط حاد في الدورة الدموية </a:t>
            </a:r>
            <a:endParaRPr lang="ar-JO" altLang="en-US" kern="1200" dirty="0">
              <a:solidFill>
                <a:srgbClr val="C00000"/>
              </a:solidFill>
              <a:latin typeface="Gill Sans MT" panose="020B0502020104020203" pitchFamily="34" charset="0"/>
              <a:ea typeface="+mn-ea"/>
              <a:cs typeface="+mn-cs"/>
            </a:endParaRPr>
          </a:p>
          <a:p>
            <a:pPr algn="r">
              <a:buClrTx/>
              <a:buSzTx/>
            </a:pPr>
            <a:r>
              <a:rPr lang="ar-JO" altLang="en-US" kern="1200" dirty="0">
                <a:solidFill>
                  <a:srgbClr val="C00000"/>
                </a:solidFill>
                <a:latin typeface="Gill Sans MT" panose="020B0502020104020203" pitchFamily="34" charset="0"/>
                <a:ea typeface="+mn-ea"/>
                <a:cs typeface="+mn-cs"/>
              </a:rPr>
              <a:t>الحالة المرضية : جرح نازف ادى الى صدمة نزفية </a:t>
            </a:r>
            <a:endParaRPr lang="ar-JO" altLang="en-US" kern="1200" dirty="0">
              <a:solidFill>
                <a:srgbClr val="C00000"/>
              </a:solidFill>
              <a:latin typeface="Gill Sans MT" panose="020B0502020104020203" pitchFamily="34" charset="0"/>
              <a:ea typeface="+mn-ea"/>
              <a:cs typeface="+mn-cs"/>
            </a:endParaRPr>
          </a:p>
          <a:p>
            <a:pPr algn="r">
              <a:buClrTx/>
              <a:buSzTx/>
            </a:pPr>
            <a:r>
              <a:rPr lang="ar-JO" altLang="en-US" kern="1200" dirty="0">
                <a:solidFill>
                  <a:srgbClr val="C00000"/>
                </a:solidFill>
                <a:latin typeface="Gill Sans MT" panose="020B0502020104020203" pitchFamily="34" charset="0"/>
                <a:ea typeface="+mn-ea"/>
                <a:cs typeface="+mn-cs"/>
              </a:rPr>
              <a:t>الاعراض المصاحبة : ازرقاق و هبوط في الضغط الدموي و تباطؤ ضربات القل </a:t>
            </a:r>
            <a:endParaRPr lang="en-US" altLang="en-GB" kern="1200" dirty="0">
              <a:solidFill>
                <a:srgbClr val="C00000"/>
              </a:solidFill>
              <a:latin typeface="Gill Sans MT" panose="020B0502020104020203" pitchFamily="34" charset="0"/>
              <a:ea typeface="+mn-ea"/>
              <a:cs typeface="+mn-cs"/>
            </a:endParaRPr>
          </a:p>
          <a:p>
            <a:pPr algn="l">
              <a:buClrTx/>
              <a:buSzTx/>
            </a:pPr>
            <a:endParaRPr lang="en-US" altLang="en-GB" kern="1200" dirty="0">
              <a:solidFill>
                <a:srgbClr val="C00000"/>
              </a:solidFill>
              <a:latin typeface="Gill Sans MT" panose="020B0502020104020203" pitchFamily="34" charset="0"/>
              <a:ea typeface="+mn-ea"/>
              <a:cs typeface="+mn-cs"/>
            </a:endParaRPr>
          </a:p>
          <a:p>
            <a:pPr algn="l">
              <a:buClrTx/>
              <a:buSzTx/>
            </a:pPr>
            <a:endParaRPr lang="en-US" altLang="en-GB" kern="1200" dirty="0">
              <a:latin typeface="Gill Sans MT" panose="020B0502020104020203" pitchFamily="34" charset="0"/>
              <a:ea typeface="+mn-ea"/>
              <a:cs typeface="+mn-cs"/>
            </a:endParaRPr>
          </a:p>
          <a:p>
            <a:pPr algn="l">
              <a:buClrTx/>
              <a:buSzTx/>
            </a:pPr>
            <a:endParaRPr lang="en-US" altLang="en-GB" kern="1200" dirty="0">
              <a:latin typeface="+mn-lt"/>
              <a:ea typeface="+mn-ea"/>
              <a:cs typeface="+mn-cs"/>
            </a:endParaRPr>
          </a:p>
          <a:p>
            <a:pPr>
              <a:buClrTx/>
              <a:buSzTx/>
            </a:pPr>
            <a:endParaRPr lang="en-US" altLang="en-GB" kern="1200" dirty="0">
              <a:latin typeface="+mn-lt"/>
              <a:ea typeface="+mn-ea"/>
              <a:cs typeface="+mn-cs"/>
            </a:endParaRPr>
          </a:p>
          <a:p>
            <a:pPr>
              <a:buClrTx/>
              <a:buSzTx/>
            </a:pPr>
            <a:endParaRPr lang="en-US" altLang="en-GB" kern="1200" dirty="0">
              <a:latin typeface="+mn-lt"/>
              <a:ea typeface="+mn-ea"/>
              <a:cs typeface="+mn-cs"/>
            </a:endParaRP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1"/>
          <p:cNvSpPr>
            <a:spLocks noGrp="1"/>
          </p:cNvSpPr>
          <p:nvPr>
            <p:ph type="ctrTitle"/>
          </p:nvPr>
        </p:nvSpPr>
        <p:spPr>
          <a:xfrm>
            <a:off x="393700" y="384810"/>
            <a:ext cx="7555230" cy="1050925"/>
          </a:xfrm>
        </p:spPr>
        <p:txBody>
          <a:bodyPr anchor="b"/>
          <a:lstStyle/>
          <a:p>
            <a:pPr algn="l">
              <a:buClrTx/>
              <a:buSzTx/>
              <a:buFontTx/>
            </a:pPr>
            <a:r>
              <a:rPr lang="en-US" altLang="en-GB" sz="4000" kern="1200" dirty="0">
                <a:latin typeface="Gill Sans MT" panose="020B0502020104020203" pitchFamily="34" charset="0"/>
                <a:ea typeface="+mj-ea"/>
                <a:cs typeface="Gill Sans MT" panose="020B0502020104020203" pitchFamily="34" charset="0"/>
              </a:rPr>
              <a:t>Station 3 </a:t>
            </a:r>
            <a:endParaRPr lang="en-US" altLang="en-GB" kern="1200" dirty="0">
              <a:latin typeface="+mj-lt"/>
              <a:ea typeface="+mj-ea"/>
              <a:cs typeface="+mj-cs"/>
            </a:endParaRPr>
          </a:p>
        </p:txBody>
      </p:sp>
      <p:pic>
        <p:nvPicPr>
          <p:cNvPr id="11267" name="Picture 3"/>
          <p:cNvPicPr>
            <a:picLocks noChangeAspect="1"/>
          </p:cNvPicPr>
          <p:nvPr/>
        </p:nvPicPr>
        <p:blipFill>
          <a:blip r:embed="rId1"/>
          <a:stretch>
            <a:fillRect/>
          </a:stretch>
        </p:blipFill>
        <p:spPr>
          <a:xfrm>
            <a:off x="6851650" y="2052955"/>
            <a:ext cx="5166995" cy="3794760"/>
          </a:xfrm>
          <a:prstGeom prst="rect">
            <a:avLst/>
          </a:prstGeom>
          <a:noFill/>
          <a:ln w="9525">
            <a:noFill/>
          </a:ln>
        </p:spPr>
      </p:pic>
      <p:sp>
        <p:nvSpPr>
          <p:cNvPr id="11268" name="Rectangle 4"/>
          <p:cNvSpPr/>
          <p:nvPr/>
        </p:nvSpPr>
        <p:spPr>
          <a:xfrm>
            <a:off x="234249" y="1688320"/>
            <a:ext cx="6095048" cy="4523105"/>
          </a:xfrm>
          <a:prstGeom prst="rect">
            <a:avLst/>
          </a:prstGeom>
          <a:noFill/>
          <a:ln w="9525">
            <a:noFill/>
          </a:ln>
        </p:spPr>
        <p:txBody>
          <a:bodyPr anchor="t">
            <a:spAutoFit/>
          </a:bodyPr>
          <a:lstStyle/>
          <a:p>
            <a:r>
              <a:rPr lang="en-US" altLang="en-GB" sz="2400" dirty="0">
                <a:latin typeface="Gill Sans MT" panose="020B0502020104020203" pitchFamily="34" charset="0"/>
                <a:ea typeface="+mj-ea"/>
                <a:cs typeface="Gill Sans MT" panose="020B0502020104020203" pitchFamily="34" charset="0"/>
                <a:sym typeface="+mn-ea"/>
              </a:rPr>
              <a:t>describe what you see </a:t>
            </a:r>
            <a:endParaRPr lang="en-US" altLang="en-GB" sz="2400" dirty="0">
              <a:latin typeface="Gill Sans MT" panose="020B0502020104020203" pitchFamily="34" charset="0"/>
              <a:ea typeface="+mj-ea"/>
              <a:cs typeface="Gill Sans MT" panose="020B0502020104020203" pitchFamily="34" charset="0"/>
              <a:sym typeface="+mn-ea"/>
            </a:endParaRPr>
          </a:p>
          <a:p>
            <a:endParaRPr lang="en-US" altLang="en-GB" sz="2400" b="1" dirty="0">
              <a:solidFill>
                <a:schemeClr val="accent3">
                  <a:lumMod val="75000"/>
                </a:schemeClr>
              </a:solidFill>
              <a:latin typeface="Gill Sans MT" panose="020B0502020104020203" pitchFamily="34" charset="0"/>
              <a:ea typeface="+mj-ea"/>
              <a:cs typeface="Gill Sans MT" panose="020B0502020104020203" pitchFamily="34" charset="0"/>
              <a:sym typeface="+mn-ea"/>
            </a:endParaRPr>
          </a:p>
          <a:p>
            <a:r>
              <a:rPr lang="en-US" altLang="en-GB" sz="2400" b="1" dirty="0">
                <a:solidFill>
                  <a:schemeClr val="accent3">
                    <a:lumMod val="75000"/>
                  </a:schemeClr>
                </a:solidFill>
                <a:latin typeface="Gill Sans MT" panose="020B0502020104020203" pitchFamily="34" charset="0"/>
                <a:cs typeface="Gill Sans MT" panose="020B0502020104020203" pitchFamily="34" charset="0"/>
                <a:sym typeface="+mn-ea"/>
              </a:rPr>
              <a:t>Putrefaction</a:t>
            </a:r>
            <a:endParaRPr lang="en-US" altLang="en-GB" sz="2400" b="1" dirty="0">
              <a:solidFill>
                <a:schemeClr val="accent3">
                  <a:lumMod val="75000"/>
                </a:schemeClr>
              </a:solidFill>
              <a:latin typeface="Gill Sans MT" panose="020B0502020104020203" pitchFamily="34" charset="0"/>
              <a:cs typeface="Gill Sans MT" panose="020B0502020104020203" pitchFamily="34" charset="0"/>
              <a:sym typeface="+mn-ea"/>
            </a:endParaRPr>
          </a:p>
          <a:p>
            <a:r>
              <a:rPr lang="en-US" altLang="en-US" sz="2400" dirty="0">
                <a:solidFill>
                  <a:schemeClr val="tx1"/>
                </a:solidFill>
                <a:latin typeface="Gill Sans MT" panose="020B0502020104020203" pitchFamily="34" charset="0"/>
                <a:cs typeface="Gill Sans MT" panose="020B0502020104020203" pitchFamily="34" charset="0"/>
              </a:rPr>
              <a:t>The skin becomes dark green to black with peeling of epidermis (from ruptured bullae) </a:t>
            </a:r>
            <a:endParaRPr lang="en-US" altLang="en-US" sz="2400" dirty="0">
              <a:solidFill>
                <a:schemeClr val="tx1"/>
              </a:solidFill>
              <a:latin typeface="Gill Sans MT" panose="020B0502020104020203" pitchFamily="34" charset="0"/>
              <a:cs typeface="Gill Sans MT" panose="020B0502020104020203" pitchFamily="34" charset="0"/>
            </a:endParaRPr>
          </a:p>
          <a:p>
            <a:r>
              <a:rPr lang="en-US" altLang="en-US" sz="2400" dirty="0">
                <a:solidFill>
                  <a:schemeClr val="tx1"/>
                </a:solidFill>
                <a:latin typeface="Gill Sans MT" panose="020B0502020104020203" pitchFamily="34" charset="0"/>
                <a:cs typeface="Gill Sans MT" panose="020B0502020104020203" pitchFamily="34" charset="0"/>
              </a:rPr>
              <a:t>Eggs of flies hatch at the body orifices   exposing larvae</a:t>
            </a:r>
            <a:endParaRPr lang="en-US" altLang="en-US" sz="2400" dirty="0">
              <a:solidFill>
                <a:schemeClr val="tx1"/>
              </a:solidFill>
              <a:latin typeface="Gill Sans MT" panose="020B0502020104020203" pitchFamily="34" charset="0"/>
              <a:cs typeface="Gill Sans MT" panose="020B0502020104020203" pitchFamily="34" charset="0"/>
            </a:endParaRPr>
          </a:p>
          <a:p>
            <a:r>
              <a:rPr lang="en-US" altLang="en-US" sz="2400" dirty="0">
                <a:solidFill>
                  <a:schemeClr val="tx1"/>
                </a:solidFill>
                <a:latin typeface="Gill Sans MT" panose="020B0502020104020203" pitchFamily="34" charset="0"/>
                <a:cs typeface="Gill Sans MT" panose="020B0502020104020203" pitchFamily="34" charset="0"/>
              </a:rPr>
              <a:t>After one week in summer (about 2 weeks in winter)</a:t>
            </a:r>
            <a:endParaRPr lang="en-US" altLang="en-US" sz="2400" dirty="0">
              <a:solidFill>
                <a:schemeClr val="tx1"/>
              </a:solidFill>
              <a:latin typeface="Gill Sans MT" panose="020B0502020104020203" pitchFamily="34" charset="0"/>
              <a:cs typeface="Gill Sans MT" panose="020B0502020104020203" pitchFamily="34" charset="0"/>
            </a:endParaRPr>
          </a:p>
          <a:p>
            <a:endParaRPr lang="en-US" altLang="en-US" sz="2400" dirty="0">
              <a:solidFill>
                <a:schemeClr val="tx1"/>
              </a:solidFill>
              <a:latin typeface="Gill Sans MT" panose="020B0502020104020203" pitchFamily="34" charset="0"/>
              <a:cs typeface="Gill Sans MT" panose="020B0502020104020203" pitchFamily="34" charset="0"/>
            </a:endParaRPr>
          </a:p>
          <a:p>
            <a:endParaRPr lang="en-US" altLang="en-US" sz="2400" dirty="0">
              <a:solidFill>
                <a:schemeClr val="tx1"/>
              </a:solidFill>
              <a:latin typeface="Gill Sans MT" panose="020B0502020104020203" pitchFamily="34" charset="0"/>
              <a:cs typeface="Gill Sans MT" panose="020B0502020104020203" pitchFamily="34" charset="0"/>
            </a:endParaRPr>
          </a:p>
          <a:p>
            <a:r>
              <a:rPr lang="en-US" altLang="en-US" sz="2400" dirty="0">
                <a:solidFill>
                  <a:schemeClr val="tx1"/>
                </a:solidFill>
                <a:latin typeface="Gill Sans MT" panose="020B0502020104020203" pitchFamily="34" charset="0"/>
                <a:cs typeface="Gill Sans MT" panose="020B0502020104020203" pitchFamily="34" charset="0"/>
              </a:rPr>
              <a:t> </a:t>
            </a:r>
            <a:endParaRPr lang="en-US" altLang="en-US" sz="2400" dirty="0">
              <a:solidFill>
                <a:schemeClr val="tx1"/>
              </a:solidFill>
              <a:latin typeface="Gill Sans MT" panose="020B0502020104020203" pitchFamily="34" charset="0"/>
              <a:cs typeface="Gill Sans MT" panose="020B0502020104020203" pitchFamily="34" charset="0"/>
            </a:endParaRP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3980" y="147320"/>
            <a:ext cx="10725150" cy="2983230"/>
          </a:xfrm>
        </p:spPr>
        <p:txBody>
          <a:bodyPr anchor="b">
            <a:normAutofit fontScale="90000"/>
          </a:bodyPr>
          <a:lstStyle/>
          <a:p>
            <a:pPr marL="0" marR="0" indent="0" algn="l" defTabSz="914400" rtl="0" eaLnBrk="1" fontAlgn="base" latinLnBrk="0" hangingPunct="1">
              <a:lnSpc>
                <a:spcPct val="90000"/>
              </a:lnSpc>
              <a:spcBef>
                <a:spcPct val="0"/>
              </a:spcBef>
              <a:spcAft>
                <a:spcPct val="0"/>
              </a:spcAft>
              <a:buClrTx/>
              <a:buSzTx/>
              <a:buFontTx/>
              <a:buNone/>
            </a:pPr>
            <a:r>
              <a:rPr kumimoji="0" lang="en-US" sz="4445" b="0" i="0" u="none" strike="noStrike" kern="1200" cap="none" spc="0" normalizeH="0" baseline="0" noProof="1">
                <a:solidFill>
                  <a:schemeClr val="tx1"/>
                </a:solidFill>
                <a:latin typeface="Gill Sans MT" panose="020B0502020104020203" pitchFamily="34" charset="0"/>
                <a:ea typeface="+mj-ea"/>
                <a:cs typeface="Gill Sans MT" panose="020B0502020104020203" pitchFamily="34" charset="0"/>
              </a:rPr>
              <a:t>Station 4 </a:t>
            </a:r>
            <a:br>
              <a:rPr kumimoji="0" lang="en-US" sz="4445" b="0" i="0" u="none" strike="noStrike" kern="1200" cap="none" spc="0" normalizeH="0" baseline="0" noProof="1">
                <a:solidFill>
                  <a:schemeClr val="tx1"/>
                </a:solidFill>
                <a:latin typeface="Gill Sans MT" panose="020B0502020104020203" pitchFamily="34" charset="0"/>
                <a:ea typeface="+mj-ea"/>
                <a:cs typeface="Gill Sans MT" panose="020B0502020104020203" pitchFamily="34" charset="0"/>
              </a:rPr>
            </a:br>
            <a:r>
              <a:rPr kumimoji="0" lang="en-US" sz="3110" b="0" i="0" u="none" strike="noStrike" kern="1200" cap="none" spc="0" normalizeH="0" baseline="0" noProof="1">
                <a:solidFill>
                  <a:schemeClr val="tx1"/>
                </a:solidFill>
                <a:latin typeface="Gill Sans MT" panose="020B0502020104020203" pitchFamily="34" charset="0"/>
                <a:ea typeface="+mj-ea"/>
                <a:cs typeface="Gill Sans MT" panose="020B0502020104020203" pitchFamily="34" charset="0"/>
              </a:rPr>
              <a:t>A)what is  the type of disaster in the first image ?why? </a:t>
            </a:r>
            <a:r>
              <a:rPr kumimoji="0" lang="en-US" sz="3110" b="0" i="0" u="none" strike="noStrike" kern="1200" cap="none" spc="0" normalizeH="0" baseline="0" noProof="1">
                <a:solidFill>
                  <a:srgbClr val="FF0000"/>
                </a:solidFill>
                <a:latin typeface="Gill Sans MT" panose="020B0502020104020203" pitchFamily="34" charset="0"/>
                <a:ea typeface="+mj-ea"/>
                <a:cs typeface="Gill Sans MT" panose="020B0502020104020203" pitchFamily="34" charset="0"/>
              </a:rPr>
              <a:t>open ,because there is no previous booking for train trip so we can not know who ride on  it  </a:t>
            </a:r>
            <a:br>
              <a:rPr lang="en-US" sz="3110" dirty="0">
                <a:solidFill>
                  <a:srgbClr val="FF0000"/>
                </a:solidFill>
                <a:latin typeface="Gill Sans MT" panose="020B0502020104020203" pitchFamily="34" charset="0"/>
                <a:cs typeface="Gill Sans MT" panose="020B0502020104020203" pitchFamily="34" charset="0"/>
              </a:rPr>
            </a:br>
            <a:r>
              <a:rPr kumimoji="0" lang="en-US" sz="3110" b="0" i="0" u="none" strike="noStrike" kern="1200" cap="none" spc="0" normalizeH="0" baseline="0" noProof="1">
                <a:solidFill>
                  <a:schemeClr val="tx1"/>
                </a:solidFill>
                <a:latin typeface="Gill Sans MT" panose="020B0502020104020203" pitchFamily="34" charset="0"/>
                <a:ea typeface="+mj-ea"/>
                <a:cs typeface="Gill Sans MT" panose="020B0502020104020203" pitchFamily="34" charset="0"/>
              </a:rPr>
              <a:t>B)can  the person in the second image  vote on the Jordan election next week ?why </a:t>
            </a:r>
            <a:r>
              <a:rPr kumimoji="0" lang="en-US" sz="3110" b="0" i="0" u="none" strike="noStrike" kern="1200" cap="none" spc="0" normalizeH="0" baseline="0" noProof="1">
                <a:solidFill>
                  <a:srgbClr val="FF0000"/>
                </a:solidFill>
                <a:latin typeface="Gill Sans MT" panose="020B0502020104020203" pitchFamily="34" charset="0"/>
                <a:ea typeface="+mj-ea"/>
                <a:cs typeface="Gill Sans MT" panose="020B0502020104020203" pitchFamily="34" charset="0"/>
              </a:rPr>
              <a:t>? Yes , because the proximal part of femur ossified so he above 18</a:t>
            </a:r>
            <a:endParaRPr kumimoji="0" lang="en-US" sz="3110" b="0" i="0" u="none" strike="noStrike" kern="1200" cap="none" spc="0" normalizeH="0" baseline="0" noProof="1">
              <a:solidFill>
                <a:srgbClr val="FF0000"/>
              </a:solidFill>
              <a:latin typeface="Gill Sans MT" panose="020B0502020104020203" pitchFamily="34" charset="0"/>
              <a:ea typeface="+mj-ea"/>
              <a:cs typeface="Gill Sans MT" panose="020B0502020104020203" pitchFamily="34" charset="0"/>
            </a:endParaRPr>
          </a:p>
        </p:txBody>
      </p:sp>
      <p:pic>
        <p:nvPicPr>
          <p:cNvPr id="12290" name="Picture 3"/>
          <p:cNvPicPr>
            <a:picLocks noChangeAspect="1"/>
          </p:cNvPicPr>
          <p:nvPr/>
        </p:nvPicPr>
        <p:blipFill>
          <a:blip r:embed="rId1"/>
          <a:stretch>
            <a:fillRect/>
          </a:stretch>
        </p:blipFill>
        <p:spPr>
          <a:xfrm>
            <a:off x="334645" y="3359785"/>
            <a:ext cx="5015230" cy="3203575"/>
          </a:xfrm>
          <a:prstGeom prst="rect">
            <a:avLst/>
          </a:prstGeom>
          <a:noFill/>
          <a:ln w="9525">
            <a:noFill/>
          </a:ln>
        </p:spPr>
      </p:pic>
      <p:pic>
        <p:nvPicPr>
          <p:cNvPr id="12291" name="Picture 4"/>
          <p:cNvPicPr>
            <a:picLocks noChangeAspect="1"/>
          </p:cNvPicPr>
          <p:nvPr/>
        </p:nvPicPr>
        <p:blipFill>
          <a:blip r:embed="rId2"/>
          <a:stretch>
            <a:fillRect/>
          </a:stretch>
        </p:blipFill>
        <p:spPr>
          <a:xfrm>
            <a:off x="5595620" y="3359785"/>
            <a:ext cx="6219825" cy="3027680"/>
          </a:xfrm>
          <a:prstGeom prst="rect">
            <a:avLst/>
          </a:prstGeom>
          <a:noFill/>
          <a:ln w="9525">
            <a:noFill/>
          </a:ln>
        </p:spPr>
      </p:pic>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p:cNvSpPr>
            <a:spLocks noGrp="1"/>
          </p:cNvSpPr>
          <p:nvPr>
            <p:ph type="ctrTitle"/>
          </p:nvPr>
        </p:nvSpPr>
        <p:spPr>
          <a:xfrm>
            <a:off x="131071" y="218579"/>
            <a:ext cx="3299896" cy="1041237"/>
          </a:xfrm>
        </p:spPr>
        <p:txBody>
          <a:bodyPr anchor="b"/>
          <a:lstStyle/>
          <a:p>
            <a:pPr>
              <a:buClrTx/>
              <a:buSzTx/>
              <a:buFontTx/>
            </a:pPr>
            <a:r>
              <a:rPr lang="en-US" altLang="en-GB" sz="4000" kern="1200" dirty="0">
                <a:latin typeface="Gill Sans MT" panose="020B0502020104020203" pitchFamily="34" charset="0"/>
                <a:ea typeface="+mj-ea"/>
                <a:cs typeface="Gill Sans MT" panose="020B0502020104020203" pitchFamily="34" charset="0"/>
              </a:rPr>
              <a:t>Station 5</a:t>
            </a:r>
            <a:endParaRPr lang="en-US" altLang="en-GB" sz="4000" kern="1200" dirty="0">
              <a:latin typeface="Gill Sans MT" panose="020B0502020104020203" pitchFamily="34" charset="0"/>
              <a:ea typeface="+mj-ea"/>
              <a:cs typeface="Gill Sans MT" panose="020B0502020104020203" pitchFamily="34" charset="0"/>
            </a:endParaRPr>
          </a:p>
        </p:txBody>
      </p:sp>
      <p:sp>
        <p:nvSpPr>
          <p:cNvPr id="3" name="Subtitle 2"/>
          <p:cNvSpPr>
            <a:spLocks noGrp="1"/>
          </p:cNvSpPr>
          <p:nvPr>
            <p:ph type="subTitle" idx="1"/>
          </p:nvPr>
        </p:nvSpPr>
        <p:spPr>
          <a:xfrm>
            <a:off x="366620" y="1554729"/>
            <a:ext cx="9944134" cy="4233202"/>
          </a:xfrm>
        </p:spPr>
        <p:txBody>
          <a:bodyPr>
            <a:noAutofit/>
          </a:bodyPr>
          <a:lstStyle/>
          <a:p>
            <a:pPr marL="457200" marR="0" indent="-457200" algn="l" defTabSz="914400" rtl="0" eaLnBrk="1" fontAlgn="base" latinLnBrk="0" hangingPunct="1">
              <a:lnSpc>
                <a:spcPct val="90000"/>
              </a:lnSpc>
              <a:spcBef>
                <a:spcPts val="1000"/>
              </a:spcBef>
              <a:spcAft>
                <a:spcPct val="0"/>
              </a:spcAft>
              <a:buClrTx/>
              <a:buSzTx/>
              <a:buFont typeface="Arial" panose="020B0604020202020204" pitchFamily="34" charset="0"/>
              <a:buAutoNum type="alphaUcParenR"/>
            </a:pPr>
            <a:r>
              <a:rPr kumimoji="0" lang="en-US" b="0" i="0" u="none" strike="noStrike" kern="1200" cap="none" spc="0" normalizeH="0" baseline="0" noProof="1">
                <a:solidFill>
                  <a:schemeClr val="tx1"/>
                </a:solidFill>
                <a:latin typeface="Gill Sans MT" panose="020B0502020104020203" pitchFamily="34" charset="0"/>
                <a:ea typeface="+mn-ea"/>
                <a:cs typeface="Gill Sans MT" panose="020B0502020104020203" pitchFamily="34" charset="0"/>
              </a:rPr>
              <a:t>Mention 4 poisoning have strong odour ??</a:t>
            </a:r>
            <a:endParaRPr kumimoji="0" lang="en-US" b="0" i="0" u="none" strike="noStrike" kern="1200" cap="none" spc="0" normalizeH="0" baseline="0" noProof="1">
              <a:solidFill>
                <a:schemeClr val="tx1"/>
              </a:solidFill>
              <a:latin typeface="Gill Sans MT" panose="020B0502020104020203" pitchFamily="34" charset="0"/>
              <a:ea typeface="+mn-ea"/>
              <a:cs typeface="Gill Sans MT" panose="020B0502020104020203" pitchFamily="34" charset="0"/>
            </a:endParaRPr>
          </a:p>
          <a:p>
            <a:pPr marL="457200" marR="0" indent="-457200" algn="l" defTabSz="914400" rtl="0" eaLnBrk="1" fontAlgn="base" latinLnBrk="0" hangingPunct="1">
              <a:lnSpc>
                <a:spcPct val="90000"/>
              </a:lnSpc>
              <a:spcBef>
                <a:spcPts val="1000"/>
              </a:spcBef>
              <a:spcAft>
                <a:spcPct val="0"/>
              </a:spcAft>
              <a:buClrTx/>
              <a:buSzTx/>
              <a:buFont typeface="Arial" panose="020B0604020202020204" pitchFamily="34" charset="0"/>
              <a:buAutoNum type="arabicParenR"/>
            </a:pPr>
            <a:r>
              <a:rPr kumimoji="0" lang="en-US" b="0" i="0" u="none" strike="noStrike" kern="1200" cap="none" spc="0" normalizeH="0" baseline="0" noProof="1">
                <a:solidFill>
                  <a:srgbClr val="FF0000"/>
                </a:solidFill>
                <a:latin typeface="Gill Sans MT" panose="020B0502020104020203" pitchFamily="34" charset="0"/>
                <a:ea typeface="+mn-ea"/>
                <a:cs typeface="Gill Sans MT" panose="020B0502020104020203" pitchFamily="34" charset="0"/>
              </a:rPr>
              <a:t>Cyanide</a:t>
            </a:r>
            <a:endParaRPr kumimoji="0" lang="en-US" b="0" i="0" u="none" strike="noStrike" kern="1200" cap="none" spc="0" normalizeH="0" baseline="0" noProof="1">
              <a:solidFill>
                <a:srgbClr val="FF0000"/>
              </a:solidFill>
              <a:latin typeface="Gill Sans MT" panose="020B0502020104020203" pitchFamily="34" charset="0"/>
              <a:ea typeface="+mn-ea"/>
              <a:cs typeface="Gill Sans MT" panose="020B0502020104020203" pitchFamily="34" charset="0"/>
            </a:endParaRPr>
          </a:p>
          <a:p>
            <a:pPr marL="457200" marR="0" indent="-457200" algn="l" defTabSz="914400" rtl="0" eaLnBrk="1" fontAlgn="base" latinLnBrk="0" hangingPunct="1">
              <a:lnSpc>
                <a:spcPct val="90000"/>
              </a:lnSpc>
              <a:spcBef>
                <a:spcPts val="1000"/>
              </a:spcBef>
              <a:spcAft>
                <a:spcPct val="0"/>
              </a:spcAft>
              <a:buClrTx/>
              <a:buSzTx/>
              <a:buFont typeface="Arial" panose="020B0604020202020204" pitchFamily="34" charset="0"/>
              <a:buAutoNum type="arabicParenR"/>
            </a:pPr>
            <a:r>
              <a:rPr kumimoji="0" lang="en-US" b="0" i="0" u="none" strike="noStrike" kern="1200" cap="none" spc="0" normalizeH="0" baseline="0" noProof="1">
                <a:solidFill>
                  <a:srgbClr val="FF0000"/>
                </a:solidFill>
                <a:latin typeface="Gill Sans MT" panose="020B0502020104020203" pitchFamily="34" charset="0"/>
                <a:ea typeface="+mn-ea"/>
                <a:cs typeface="Gill Sans MT" panose="020B0502020104020203" pitchFamily="34" charset="0"/>
              </a:rPr>
              <a:t>Insecticide </a:t>
            </a:r>
            <a:endParaRPr kumimoji="0" lang="en-US" b="0" i="0" u="none" strike="noStrike" kern="1200" cap="none" spc="0" normalizeH="0" baseline="0" noProof="1">
              <a:solidFill>
                <a:srgbClr val="FF0000"/>
              </a:solidFill>
              <a:latin typeface="Gill Sans MT" panose="020B0502020104020203" pitchFamily="34" charset="0"/>
              <a:ea typeface="+mn-ea"/>
              <a:cs typeface="Gill Sans MT" panose="020B0502020104020203" pitchFamily="34" charset="0"/>
            </a:endParaRPr>
          </a:p>
          <a:p>
            <a:pPr marL="457200" marR="0" indent="-457200" algn="l" defTabSz="914400" rtl="0" eaLnBrk="1" fontAlgn="base" latinLnBrk="0" hangingPunct="1">
              <a:lnSpc>
                <a:spcPct val="90000"/>
              </a:lnSpc>
              <a:spcBef>
                <a:spcPts val="1000"/>
              </a:spcBef>
              <a:spcAft>
                <a:spcPct val="0"/>
              </a:spcAft>
              <a:buClrTx/>
              <a:buSzTx/>
              <a:buFont typeface="Arial" panose="020B0604020202020204" pitchFamily="34" charset="0"/>
              <a:buAutoNum type="arabicParenR"/>
            </a:pPr>
            <a:r>
              <a:rPr kumimoji="0" lang="en-US" b="0" i="0" u="none" strike="noStrike" kern="1200" cap="none" spc="0" normalizeH="0" baseline="0" noProof="1">
                <a:solidFill>
                  <a:srgbClr val="FF0000"/>
                </a:solidFill>
                <a:latin typeface="Gill Sans MT" panose="020B0502020104020203" pitchFamily="34" charset="0"/>
                <a:ea typeface="+mn-ea"/>
                <a:cs typeface="Gill Sans MT" panose="020B0502020104020203" pitchFamily="34" charset="0"/>
              </a:rPr>
              <a:t>Alcohol </a:t>
            </a:r>
            <a:endParaRPr kumimoji="0" lang="en-US" b="0" i="0" u="none" strike="noStrike" kern="1200" cap="none" spc="0" normalizeH="0" baseline="0" noProof="1">
              <a:solidFill>
                <a:srgbClr val="FF0000"/>
              </a:solidFill>
              <a:latin typeface="Gill Sans MT" panose="020B0502020104020203" pitchFamily="34" charset="0"/>
              <a:ea typeface="+mn-ea"/>
              <a:cs typeface="Gill Sans MT" panose="020B0502020104020203" pitchFamily="34" charset="0"/>
            </a:endParaRPr>
          </a:p>
          <a:p>
            <a:pPr marL="457200" marR="0" indent="-457200" algn="l" defTabSz="914400" rtl="0" eaLnBrk="1" fontAlgn="base" latinLnBrk="0" hangingPunct="1">
              <a:lnSpc>
                <a:spcPct val="90000"/>
              </a:lnSpc>
              <a:spcBef>
                <a:spcPts val="1000"/>
              </a:spcBef>
              <a:spcAft>
                <a:spcPct val="0"/>
              </a:spcAft>
              <a:buClrTx/>
              <a:buSzTx/>
              <a:buFont typeface="Arial" panose="020B0604020202020204" pitchFamily="34" charset="0"/>
              <a:buAutoNum type="arabicParenR"/>
            </a:pPr>
            <a:r>
              <a:rPr kumimoji="0" lang="en-US" b="0" i="0" u="none" strike="noStrike" kern="1200" cap="none" spc="0" normalizeH="0" baseline="0" noProof="1">
                <a:solidFill>
                  <a:srgbClr val="FF0000"/>
                </a:solidFill>
                <a:latin typeface="Gill Sans MT" panose="020B0502020104020203" pitchFamily="34" charset="0"/>
                <a:ea typeface="+mn-ea"/>
                <a:cs typeface="Gill Sans MT" panose="020B0502020104020203" pitchFamily="34" charset="0"/>
              </a:rPr>
              <a:t> Arsenic poisoning</a:t>
            </a:r>
            <a:endParaRPr kumimoji="0" lang="en-US" b="0" i="0" u="none" strike="noStrike" kern="1200" cap="none" spc="0" normalizeH="0" baseline="0" noProof="1">
              <a:solidFill>
                <a:schemeClr val="tx1"/>
              </a:solidFill>
              <a:latin typeface="Gill Sans MT" panose="020B0502020104020203" pitchFamily="34" charset="0"/>
              <a:ea typeface="+mn-ea"/>
              <a:cs typeface="Gill Sans MT" panose="020B0502020104020203" pitchFamily="34" charset="0"/>
            </a:endParaRPr>
          </a:p>
          <a:p>
            <a:pPr marL="0" marR="0" indent="0" algn="l" defTabSz="914400" rtl="0" eaLnBrk="1" fontAlgn="base" latinLnBrk="0" hangingPunct="1">
              <a:lnSpc>
                <a:spcPct val="90000"/>
              </a:lnSpc>
              <a:spcBef>
                <a:spcPts val="1000"/>
              </a:spcBef>
              <a:spcAft>
                <a:spcPct val="0"/>
              </a:spcAft>
              <a:buClrTx/>
              <a:buSzTx/>
              <a:buFont typeface="Arial" panose="020B0604020202020204" pitchFamily="34" charset="0"/>
              <a:buNone/>
            </a:pPr>
            <a:r>
              <a:rPr kumimoji="0" lang="en-US" b="0" i="0" u="none" strike="noStrike" kern="1200" cap="none" spc="0" normalizeH="0" baseline="0" noProof="1">
                <a:solidFill>
                  <a:schemeClr val="tx1"/>
                </a:solidFill>
                <a:latin typeface="Gill Sans MT" panose="020B0502020104020203" pitchFamily="34" charset="0"/>
                <a:ea typeface="+mn-ea"/>
                <a:cs typeface="Gill Sans MT" panose="020B0502020104020203" pitchFamily="34" charset="0"/>
              </a:rPr>
              <a:t>B)  Mention 4 ways help to defind the  time of death ??</a:t>
            </a:r>
            <a:endParaRPr kumimoji="0" lang="en-US" b="0" i="0" u="none" strike="noStrike" kern="1200" cap="none" spc="0" normalizeH="0" baseline="0" noProof="1">
              <a:solidFill>
                <a:schemeClr val="tx1"/>
              </a:solidFill>
              <a:latin typeface="Gill Sans MT" panose="020B0502020104020203" pitchFamily="34" charset="0"/>
              <a:ea typeface="+mn-ea"/>
              <a:cs typeface="Gill Sans MT" panose="020B0502020104020203" pitchFamily="34" charset="0"/>
            </a:endParaRPr>
          </a:p>
          <a:p>
            <a:pPr marL="457200" marR="0" indent="-457200" algn="l" defTabSz="914400" rtl="0" eaLnBrk="1" fontAlgn="base" latinLnBrk="0" hangingPunct="1">
              <a:lnSpc>
                <a:spcPct val="90000"/>
              </a:lnSpc>
              <a:spcBef>
                <a:spcPts val="1000"/>
              </a:spcBef>
              <a:spcAft>
                <a:spcPct val="0"/>
              </a:spcAft>
              <a:buClrTx/>
              <a:buSzTx/>
              <a:buFont typeface="Arial" panose="020B0604020202020204" pitchFamily="34" charset="0"/>
              <a:buAutoNum type="arabicParenR"/>
            </a:pPr>
            <a:r>
              <a:rPr kumimoji="0" lang="en-US" b="0" i="0" u="none" strike="noStrike" kern="1200" cap="none" spc="0" normalizeH="0" baseline="0" noProof="1">
                <a:solidFill>
                  <a:srgbClr val="FF0000"/>
                </a:solidFill>
                <a:latin typeface="Gill Sans MT" panose="020B0502020104020203" pitchFamily="34" charset="0"/>
                <a:ea typeface="+mn-ea"/>
                <a:cs typeface="Gill Sans MT" panose="020B0502020104020203" pitchFamily="34" charset="0"/>
              </a:rPr>
              <a:t>Cooling </a:t>
            </a:r>
            <a:endParaRPr kumimoji="0" lang="en-US" b="0" i="0" u="none" strike="noStrike" kern="1200" cap="none" spc="0" normalizeH="0" baseline="0" noProof="1">
              <a:solidFill>
                <a:srgbClr val="FF0000"/>
              </a:solidFill>
              <a:latin typeface="Gill Sans MT" panose="020B0502020104020203" pitchFamily="34" charset="0"/>
              <a:ea typeface="+mn-ea"/>
              <a:cs typeface="Gill Sans MT" panose="020B0502020104020203" pitchFamily="34" charset="0"/>
            </a:endParaRPr>
          </a:p>
          <a:p>
            <a:pPr marL="457200" marR="0" indent="-457200" algn="l" defTabSz="914400" rtl="0" eaLnBrk="1" fontAlgn="base" latinLnBrk="0" hangingPunct="1">
              <a:lnSpc>
                <a:spcPct val="90000"/>
              </a:lnSpc>
              <a:spcBef>
                <a:spcPts val="1000"/>
              </a:spcBef>
              <a:spcAft>
                <a:spcPct val="0"/>
              </a:spcAft>
              <a:buClrTx/>
              <a:buSzTx/>
              <a:buFont typeface="Arial" panose="020B0604020202020204" pitchFamily="34" charset="0"/>
              <a:buAutoNum type="arabicParenR"/>
            </a:pPr>
            <a:r>
              <a:rPr kumimoji="0" lang="en-US" b="0" i="0" u="none" strike="noStrike" kern="1200" cap="none" spc="0" normalizeH="0" baseline="0" noProof="1">
                <a:solidFill>
                  <a:srgbClr val="FF0000"/>
                </a:solidFill>
                <a:latin typeface="Gill Sans MT" panose="020B0502020104020203" pitchFamily="34" charset="0"/>
                <a:ea typeface="+mn-ea"/>
                <a:cs typeface="Gill Sans MT" panose="020B0502020104020203" pitchFamily="34" charset="0"/>
              </a:rPr>
              <a:t>Hypostasis </a:t>
            </a:r>
            <a:endParaRPr kumimoji="0" lang="en-US" b="0" i="0" u="none" strike="noStrike" kern="1200" cap="none" spc="0" normalizeH="0" baseline="0" noProof="1">
              <a:solidFill>
                <a:srgbClr val="FF0000"/>
              </a:solidFill>
              <a:latin typeface="Gill Sans MT" panose="020B0502020104020203" pitchFamily="34" charset="0"/>
              <a:ea typeface="+mn-ea"/>
              <a:cs typeface="Gill Sans MT" panose="020B0502020104020203" pitchFamily="34" charset="0"/>
            </a:endParaRPr>
          </a:p>
          <a:p>
            <a:pPr marL="457200" marR="0" indent="-457200" algn="l" defTabSz="914400" rtl="0" eaLnBrk="1" fontAlgn="base" latinLnBrk="0" hangingPunct="1">
              <a:lnSpc>
                <a:spcPct val="90000"/>
              </a:lnSpc>
              <a:spcBef>
                <a:spcPts val="1000"/>
              </a:spcBef>
              <a:spcAft>
                <a:spcPct val="0"/>
              </a:spcAft>
              <a:buClrTx/>
              <a:buSzTx/>
              <a:buFont typeface="Arial" panose="020B0604020202020204" pitchFamily="34" charset="0"/>
              <a:buAutoNum type="arabicParenR"/>
            </a:pPr>
            <a:r>
              <a:rPr kumimoji="0" lang="en-US" b="0" i="0" u="none" strike="noStrike" kern="1200" cap="none" spc="0" normalizeH="0" baseline="0" noProof="1">
                <a:solidFill>
                  <a:srgbClr val="FF0000"/>
                </a:solidFill>
                <a:latin typeface="Gill Sans MT" panose="020B0502020104020203" pitchFamily="34" charset="0"/>
                <a:ea typeface="+mn-ea"/>
                <a:cs typeface="Gill Sans MT" panose="020B0502020104020203" pitchFamily="34" charset="0"/>
              </a:rPr>
              <a:t>Rigor mortis </a:t>
            </a:r>
            <a:endParaRPr kumimoji="0" lang="en-US" b="0" i="0" u="none" strike="noStrike" kern="1200" cap="none" spc="0" normalizeH="0" baseline="0" noProof="1">
              <a:solidFill>
                <a:srgbClr val="FF0000"/>
              </a:solidFill>
              <a:latin typeface="Gill Sans MT" panose="020B0502020104020203" pitchFamily="34" charset="0"/>
              <a:ea typeface="+mn-ea"/>
              <a:cs typeface="Gill Sans MT" panose="020B0502020104020203" pitchFamily="34" charset="0"/>
            </a:endParaRPr>
          </a:p>
          <a:p>
            <a:pPr marL="457200" marR="0" indent="-457200" algn="l" defTabSz="914400" rtl="0" eaLnBrk="1" fontAlgn="base" latinLnBrk="0" hangingPunct="1">
              <a:lnSpc>
                <a:spcPct val="90000"/>
              </a:lnSpc>
              <a:spcBef>
                <a:spcPts val="1000"/>
              </a:spcBef>
              <a:spcAft>
                <a:spcPct val="0"/>
              </a:spcAft>
              <a:buClrTx/>
              <a:buSzTx/>
              <a:buFont typeface="Arial" panose="020B0604020202020204" pitchFamily="34" charset="0"/>
              <a:buAutoNum type="arabicParenR"/>
            </a:pPr>
            <a:r>
              <a:rPr kumimoji="0" lang="en-US" b="0" i="0" u="none" strike="noStrike" kern="1200" cap="none" spc="0" normalizeH="0" baseline="0" noProof="1">
                <a:solidFill>
                  <a:srgbClr val="FF0000"/>
                </a:solidFill>
                <a:latin typeface="Gill Sans MT" panose="020B0502020104020203" pitchFamily="34" charset="0"/>
                <a:ea typeface="+mn-ea"/>
                <a:cs typeface="Gill Sans MT" panose="020B0502020104020203" pitchFamily="34" charset="0"/>
              </a:rPr>
              <a:t>Decomposition</a:t>
            </a:r>
            <a:r>
              <a:rPr kumimoji="0" lang="en-US" b="0" i="0" u="none" strike="noStrike" kern="1200" cap="none" spc="0" normalizeH="0" baseline="0" noProof="1">
                <a:solidFill>
                  <a:schemeClr val="tx1"/>
                </a:solidFill>
                <a:latin typeface="Gill Sans MT" panose="020B0502020104020203" pitchFamily="34" charset="0"/>
                <a:ea typeface="+mn-ea"/>
                <a:cs typeface="Gill Sans MT" panose="020B0502020104020203" pitchFamily="34" charset="0"/>
              </a:rPr>
              <a:t> </a:t>
            </a:r>
            <a:endParaRPr kumimoji="0" lang="en-US" b="0" i="0" u="none" strike="noStrike" kern="1200" cap="none" spc="0" normalizeH="0" baseline="0" noProof="1">
              <a:solidFill>
                <a:schemeClr val="tx1"/>
              </a:solidFill>
              <a:latin typeface="Gill Sans MT" panose="020B0502020104020203" pitchFamily="34" charset="0"/>
              <a:ea typeface="+mn-ea"/>
              <a:cs typeface="Gill Sans MT" panose="020B0502020104020203" pitchFamily="34" charset="0"/>
            </a:endParaRP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76225" y="372745"/>
            <a:ext cx="9925050" cy="6392545"/>
          </a:xfrm>
        </p:spPr>
        <p:txBody>
          <a:bodyPr anchor="b">
            <a:normAutofit fontScale="90000"/>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4445" i="0" u="none" strike="noStrike" kern="1200" cap="none" spc="0" normalizeH="0" baseline="0" noProof="1">
                <a:solidFill>
                  <a:schemeClr val="tx1"/>
                </a:solidFill>
                <a:latin typeface="Gill Sans MT" panose="020B0502020104020203" pitchFamily="34" charset="0"/>
                <a:ea typeface="+mj-ea"/>
                <a:cs typeface="Gill Sans MT" panose="020B0502020104020203" pitchFamily="34" charset="0"/>
              </a:rPr>
              <a:t>Station 6</a:t>
            </a:r>
            <a:br>
              <a:rPr kumimoji="0" lang="en-US" sz="4445" i="0" u="none" strike="noStrike" kern="1200" cap="none" spc="0" normalizeH="0" baseline="0" noProof="1">
                <a:solidFill>
                  <a:schemeClr val="tx1"/>
                </a:solidFill>
                <a:latin typeface="Gill Sans MT" panose="020B0502020104020203" pitchFamily="34" charset="0"/>
                <a:ea typeface="+mj-ea"/>
                <a:cs typeface="Gill Sans MT" panose="020B0502020104020203" pitchFamily="34" charset="0"/>
              </a:rPr>
            </a:br>
            <a:br>
              <a:rPr lang="en-US" sz="2445" dirty="0">
                <a:latin typeface="Gill Sans MT" panose="020B0502020104020203" pitchFamily="34" charset="0"/>
                <a:cs typeface="Gill Sans MT" panose="020B0502020104020203" pitchFamily="34" charset="0"/>
              </a:rPr>
            </a:br>
            <a:r>
              <a:rPr kumimoji="0" lang="en-US" sz="2445" i="0" u="none" strike="noStrike" kern="1200" cap="none" spc="0" normalizeH="0" baseline="0" noProof="1">
                <a:solidFill>
                  <a:schemeClr val="tx1"/>
                </a:solidFill>
                <a:latin typeface="Gill Sans MT" panose="020B0502020104020203" pitchFamily="34" charset="0"/>
                <a:ea typeface="+mj-ea"/>
                <a:cs typeface="Gill Sans MT" panose="020B0502020104020203" pitchFamily="34" charset="0"/>
              </a:rPr>
              <a:t>A)explain :( ethanol has a medicolegal importance )</a:t>
            </a:r>
            <a:br>
              <a:rPr lang="en-US" sz="2445" dirty="0">
                <a:latin typeface="Gill Sans MT" panose="020B0502020104020203" pitchFamily="34" charset="0"/>
                <a:cs typeface="Gill Sans MT" panose="020B0502020104020203" pitchFamily="34" charset="0"/>
              </a:rPr>
            </a:br>
            <a:r>
              <a:rPr kumimoji="0" lang="en-US" altLang="en-US" sz="2445" i="0" u="none" strike="noStrike" kern="1200" cap="none" spc="0" normalizeH="0" baseline="0" noProof="1">
                <a:solidFill>
                  <a:srgbClr val="FF0000"/>
                </a:solidFill>
                <a:latin typeface="Gill Sans MT" panose="020B0502020104020203" pitchFamily="34" charset="0"/>
                <a:ea typeface="+mn-ea"/>
                <a:cs typeface="Gill Sans MT" panose="020B0502020104020203" pitchFamily="34" charset="0"/>
              </a:rPr>
              <a:t>Road traffic accident </a:t>
            </a:r>
            <a:r>
              <a:rPr kumimoji="0" lang="en-US" altLang="en-US" sz="2445" i="0" u="none" strike="noStrike" kern="1200" cap="none" spc="0" normalizeH="0" baseline="0" noProof="1">
                <a:solidFill>
                  <a:srgbClr val="FF0000"/>
                </a:solidFill>
                <a:latin typeface="Gill Sans MT" panose="020B0502020104020203" pitchFamily="34" charset="0"/>
                <a:ea typeface="+mj-ea"/>
                <a:cs typeface="Gill Sans MT" panose="020B0502020104020203" pitchFamily="34" charset="0"/>
              </a:rPr>
              <a:t>Due to lack of coordination, concentration reduced visual perception &amp; alertness to external clues</a:t>
            </a:r>
            <a:br>
              <a:rPr lang="en-US" altLang="en-US" sz="2445" dirty="0">
                <a:solidFill>
                  <a:srgbClr val="FF0000"/>
                </a:solidFill>
                <a:latin typeface="Gill Sans MT" panose="020B0502020104020203" pitchFamily="34" charset="0"/>
                <a:ea typeface="+mn-ea"/>
                <a:cs typeface="Gill Sans MT" panose="020B0502020104020203" pitchFamily="34" charset="0"/>
              </a:rPr>
            </a:br>
            <a:r>
              <a:rPr kumimoji="0" lang="en-US" altLang="en-US" sz="2445" i="0" u="none" strike="noStrike" kern="1200" cap="none" spc="0" normalizeH="0" baseline="0" noProof="1">
                <a:solidFill>
                  <a:srgbClr val="FF0000"/>
                </a:solidFill>
                <a:latin typeface="Gill Sans MT" panose="020B0502020104020203" pitchFamily="34" charset="0"/>
                <a:ea typeface="+mn-ea"/>
                <a:cs typeface="Gill Sans MT" panose="020B0502020104020203" pitchFamily="34" charset="0"/>
              </a:rPr>
              <a:t>trauma </a:t>
            </a:r>
            <a:r>
              <a:rPr kumimoji="0" lang="en-US" altLang="en-US" sz="2445" i="0" u="none" strike="noStrike" kern="1200" cap="none" spc="0" normalizeH="0" baseline="0" noProof="1">
                <a:solidFill>
                  <a:srgbClr val="FF0000"/>
                </a:solidFill>
                <a:latin typeface="Gill Sans MT" panose="020B0502020104020203" pitchFamily="34" charset="0"/>
                <a:ea typeface="+mj-ea"/>
                <a:cs typeface="Gill Sans MT" panose="020B0502020104020203" pitchFamily="34" charset="0"/>
              </a:rPr>
              <a:t>Patient is unable to control his movements and is liable to fall out during his walk</a:t>
            </a:r>
            <a:br>
              <a:rPr lang="en-US" altLang="en-US" sz="2445" dirty="0">
                <a:solidFill>
                  <a:srgbClr val="FF0000"/>
                </a:solidFill>
                <a:latin typeface="Gill Sans MT" panose="020B0502020104020203" pitchFamily="34" charset="0"/>
                <a:ea typeface="+mn-ea"/>
                <a:cs typeface="Gill Sans MT" panose="020B0502020104020203" pitchFamily="34" charset="0"/>
              </a:rPr>
            </a:br>
            <a:r>
              <a:rPr kumimoji="0" lang="en-US" altLang="en-US" sz="2445" i="0" u="none" strike="noStrike" kern="1200" cap="none" spc="0" normalizeH="0" baseline="0" noProof="1">
                <a:solidFill>
                  <a:srgbClr val="FF0000"/>
                </a:solidFill>
                <a:latin typeface="Gill Sans MT" panose="020B0502020104020203" pitchFamily="34" charset="0"/>
                <a:ea typeface="+mn-ea"/>
                <a:cs typeface="Gill Sans MT" panose="020B0502020104020203" pitchFamily="34" charset="0"/>
              </a:rPr>
              <a:t>crimes </a:t>
            </a:r>
            <a:r>
              <a:rPr kumimoji="0" lang="en-US" altLang="en-US" sz="2445" i="0" u="none" strike="noStrike" kern="1200" cap="none" spc="0" normalizeH="0" baseline="0" noProof="1">
                <a:solidFill>
                  <a:srgbClr val="FF0000"/>
                </a:solidFill>
                <a:latin typeface="Gill Sans MT" panose="020B0502020104020203" pitchFamily="34" charset="0"/>
                <a:ea typeface="+mj-ea"/>
                <a:cs typeface="Gill Sans MT" panose="020B0502020104020203" pitchFamily="34" charset="0"/>
              </a:rPr>
              <a:t>associated with a wide variety of crimes ranging from minor offences to </a:t>
            </a:r>
            <a:br>
              <a:rPr lang="en-US" altLang="en-US" sz="2445" dirty="0">
                <a:solidFill>
                  <a:srgbClr val="FF0000"/>
                </a:solidFill>
                <a:latin typeface="Gill Sans MT" panose="020B0502020104020203" pitchFamily="34" charset="0"/>
                <a:ea typeface="+mn-ea"/>
                <a:cs typeface="Gill Sans MT" panose="020B0502020104020203" pitchFamily="34" charset="0"/>
              </a:rPr>
            </a:br>
            <a:r>
              <a:rPr kumimoji="0" lang="en-US" altLang="en-US" sz="2445" i="0" u="none" strike="noStrike" kern="1200" cap="none" spc="0" normalizeH="0" baseline="0" noProof="1">
                <a:solidFill>
                  <a:srgbClr val="FF0000"/>
                </a:solidFill>
                <a:latin typeface="Gill Sans MT" panose="020B0502020104020203" pitchFamily="34" charset="0"/>
                <a:ea typeface="+mn-ea"/>
                <a:cs typeface="Gill Sans MT" panose="020B0502020104020203" pitchFamily="34" charset="0"/>
              </a:rPr>
              <a:t>serious assaults and murder</a:t>
            </a:r>
            <a:br>
              <a:rPr kumimoji="0" lang="en-US" altLang="en-US" sz="2445" i="0" u="none" strike="noStrike" kern="1200" cap="none" spc="0" normalizeH="0" baseline="0" noProof="1">
                <a:solidFill>
                  <a:srgbClr val="FF0000"/>
                </a:solidFill>
                <a:latin typeface="Gill Sans MT" panose="020B0502020104020203" pitchFamily="34" charset="0"/>
                <a:ea typeface="+mn-ea"/>
                <a:cs typeface="Gill Sans MT" panose="020B0502020104020203" pitchFamily="34" charset="0"/>
              </a:rPr>
            </a:br>
            <a:br>
              <a:rPr kumimoji="0" lang="en-US" altLang="en-US" sz="2445" i="0" u="none" strike="noStrike" kern="1200" cap="none" spc="0" normalizeH="0" baseline="0" noProof="1">
                <a:solidFill>
                  <a:srgbClr val="FF0000"/>
                </a:solidFill>
                <a:latin typeface="Gill Sans MT" panose="020B0502020104020203" pitchFamily="34" charset="0"/>
                <a:ea typeface="+mn-ea"/>
                <a:cs typeface="Gill Sans MT" panose="020B0502020104020203" pitchFamily="34" charset="0"/>
              </a:rPr>
            </a:br>
            <a:r>
              <a:rPr lang="en-US" sz="2445" dirty="0">
                <a:latin typeface="Gill Sans MT" panose="020B0502020104020203" pitchFamily="34" charset="0"/>
                <a:ea typeface="+mn-ea"/>
                <a:cs typeface="Gill Sans MT" panose="020B0502020104020203" pitchFamily="34" charset="0"/>
                <a:sym typeface="+mn-ea"/>
              </a:rPr>
              <a:t>B) Complete </a:t>
            </a:r>
            <a:br>
              <a:rPr kumimoji="0" lang="en-US" sz="2445" b="0" i="0" u="none" strike="noStrike" kern="1200" cap="none" spc="0" normalizeH="0" baseline="0" noProof="1">
                <a:solidFill>
                  <a:schemeClr val="tx1"/>
                </a:solidFill>
                <a:latin typeface="Gill Sans MT" panose="020B0502020104020203" pitchFamily="34" charset="0"/>
                <a:ea typeface="+mn-ea"/>
                <a:cs typeface="Gill Sans MT" panose="020B0502020104020203" pitchFamily="34" charset="0"/>
              </a:rPr>
            </a:br>
            <a:r>
              <a:rPr lang="en-US" sz="2445" dirty="0">
                <a:latin typeface="Gill Sans MT" panose="020B0502020104020203" pitchFamily="34" charset="0"/>
                <a:ea typeface="+mn-ea"/>
                <a:cs typeface="Gill Sans MT" panose="020B0502020104020203" pitchFamily="34" charset="0"/>
                <a:sym typeface="+mn-ea"/>
              </a:rPr>
              <a:t>Finger print consider  as :</a:t>
            </a:r>
            <a:r>
              <a:rPr lang="en-US" sz="2445" dirty="0">
                <a:solidFill>
                  <a:srgbClr val="FF0000"/>
                </a:solidFill>
                <a:latin typeface="Gill Sans MT" panose="020B0502020104020203" pitchFamily="34" charset="0"/>
                <a:ea typeface="+mn-ea"/>
                <a:cs typeface="Gill Sans MT" panose="020B0502020104020203" pitchFamily="34" charset="0"/>
                <a:sym typeface="+mn-ea"/>
              </a:rPr>
              <a:t>alternating ridges and valleys in the palmar surface of hand and foot  ,aid in identification </a:t>
            </a:r>
            <a:br>
              <a:rPr kumimoji="0" lang="en-US" sz="2445" b="0" i="0" u="none" strike="noStrike" kern="1200" cap="none" spc="0" normalizeH="0" baseline="0" noProof="1">
                <a:solidFill>
                  <a:srgbClr val="FF0000"/>
                </a:solidFill>
                <a:latin typeface="Gill Sans MT" panose="020B0502020104020203" pitchFamily="34" charset="0"/>
                <a:ea typeface="+mn-ea"/>
                <a:cs typeface="Gill Sans MT" panose="020B0502020104020203" pitchFamily="34" charset="0"/>
              </a:rPr>
            </a:br>
            <a:r>
              <a:rPr lang="en-US" sz="2445" dirty="0">
                <a:solidFill>
                  <a:srgbClr val="FF0000"/>
                </a:solidFill>
                <a:latin typeface="Gill Sans MT" panose="020B0502020104020203" pitchFamily="34" charset="0"/>
                <a:ea typeface="+mn-ea"/>
                <a:cs typeface="Gill Sans MT" panose="020B0502020104020203" pitchFamily="34" charset="0"/>
                <a:sym typeface="+mn-ea"/>
              </a:rPr>
              <a:t>,or it is an impression evidence </a:t>
            </a:r>
            <a:br>
              <a:rPr kumimoji="0" lang="en-US" sz="2445" b="0" i="0" u="none" strike="noStrike" kern="1200" cap="none" spc="0" normalizeH="0" baseline="0" noProof="1">
                <a:solidFill>
                  <a:srgbClr val="FF0000"/>
                </a:solidFill>
                <a:latin typeface="Gill Sans MT" panose="020B0502020104020203" pitchFamily="34" charset="0"/>
                <a:ea typeface="+mn-ea"/>
                <a:cs typeface="Gill Sans MT" panose="020B0502020104020203" pitchFamily="34" charset="0"/>
              </a:rPr>
            </a:br>
            <a:r>
              <a:rPr lang="en-US" sz="2445" dirty="0">
                <a:latin typeface="Gill Sans MT" panose="020B0502020104020203" pitchFamily="34" charset="0"/>
                <a:ea typeface="+mn-ea"/>
                <a:cs typeface="Gill Sans MT" panose="020B0502020104020203" pitchFamily="34" charset="0"/>
                <a:sym typeface="+mn-ea"/>
              </a:rPr>
              <a:t>Venomous snakes are classified into two major group : </a:t>
            </a:r>
            <a:r>
              <a:rPr lang="en-US" sz="2445" dirty="0">
                <a:solidFill>
                  <a:srgbClr val="FF0000"/>
                </a:solidFill>
                <a:latin typeface="Gill Sans MT" panose="020B0502020104020203" pitchFamily="34" charset="0"/>
                <a:ea typeface="+mn-ea"/>
                <a:cs typeface="Gill Sans MT" panose="020B0502020104020203" pitchFamily="34" charset="0"/>
                <a:sym typeface="+mn-ea"/>
              </a:rPr>
              <a:t>elapidea and viperidae</a:t>
            </a:r>
            <a:br>
              <a:rPr kumimoji="0" lang="en-US" sz="2445" b="0" i="0" u="none" strike="noStrike" kern="1200" cap="none" spc="0" normalizeH="0" baseline="0" noProof="1">
                <a:solidFill>
                  <a:srgbClr val="FF0000"/>
                </a:solidFill>
                <a:latin typeface="Gill Sans MT" panose="020B0502020104020203" pitchFamily="34" charset="0"/>
                <a:ea typeface="+mn-ea"/>
                <a:cs typeface="Gill Sans MT" panose="020B0502020104020203" pitchFamily="34" charset="0"/>
              </a:rPr>
            </a:br>
            <a:br>
              <a:rPr lang="en-US" sz="2445" dirty="0">
                <a:solidFill>
                  <a:srgbClr val="FF0000"/>
                </a:solidFill>
                <a:latin typeface="Gill Sans MT" panose="020B0502020104020203" pitchFamily="34" charset="0"/>
                <a:cs typeface="Gill Sans MT" panose="020B0502020104020203" pitchFamily="34" charset="0"/>
              </a:rPr>
            </a:br>
            <a:br>
              <a:rPr lang="en-US" sz="2445" dirty="0">
                <a:latin typeface="Gill Sans MT" panose="020B0502020104020203" pitchFamily="34" charset="0"/>
                <a:cs typeface="Gill Sans MT" panose="020B0502020104020203" pitchFamily="34" charset="0"/>
              </a:rPr>
            </a:br>
            <a:r>
              <a:rPr kumimoji="0" lang="en-US" sz="2445" i="0" u="none" strike="noStrike" kern="1200" cap="none" spc="0" normalizeH="0" baseline="0" noProof="1">
                <a:solidFill>
                  <a:schemeClr val="tx1"/>
                </a:solidFill>
                <a:latin typeface="Gill Sans MT" panose="020B0502020104020203" pitchFamily="34" charset="0"/>
                <a:ea typeface="+mj-ea"/>
                <a:cs typeface="Gill Sans MT" panose="020B0502020104020203" pitchFamily="34" charset="0"/>
              </a:rPr>
              <a:t> </a:t>
            </a:r>
            <a:endParaRPr kumimoji="0" lang="en-US" sz="2445" i="0" u="none" strike="noStrike" kern="1200" cap="none" spc="0" normalizeH="0" baseline="0" noProof="1">
              <a:solidFill>
                <a:schemeClr val="tx1"/>
              </a:solidFill>
              <a:latin typeface="Gill Sans MT" panose="020B0502020104020203" pitchFamily="34" charset="0"/>
              <a:ea typeface="+mj-ea"/>
              <a:cs typeface="Gill Sans MT" panose="020B0502020104020203" pitchFamily="34" charset="0"/>
            </a:endParaRP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a:xfrm>
            <a:off x="0" y="365125"/>
            <a:ext cx="10515600" cy="1325563"/>
          </a:xfrm>
        </p:spPr>
        <p:txBody>
          <a:bodyPr anchor="ctr"/>
          <a:lstStyle/>
          <a:p>
            <a:r>
              <a:rPr lang="en-US" altLang="en-GB" sz="2400" dirty="0">
                <a:latin typeface="Gill Sans MT" panose="020B0502020104020203" pitchFamily="34" charset="0"/>
                <a:cs typeface="Gill Sans MT" panose="020B0502020104020203" pitchFamily="34" charset="0"/>
              </a:rPr>
              <a:t>A)write a primary report in arabic  for the case in picture ?</a:t>
            </a:r>
            <a:endParaRPr lang="en-US" altLang="en-GB" sz="2400" dirty="0">
              <a:latin typeface="Gill Sans MT" panose="020B0502020104020203" pitchFamily="34" charset="0"/>
              <a:cs typeface="Gill Sans MT" panose="020B0502020104020203" pitchFamily="34" charset="0"/>
            </a:endParaRPr>
          </a:p>
        </p:txBody>
      </p:sp>
      <p:sp>
        <p:nvSpPr>
          <p:cNvPr id="5" name="Content Placeholder 4"/>
          <p:cNvSpPr>
            <a:spLocks noGrp="1"/>
          </p:cNvSpPr>
          <p:nvPr>
            <p:ph idx="1"/>
          </p:nvPr>
        </p:nvSpPr>
        <p:spPr>
          <a:xfrm>
            <a:off x="1905" y="5454650"/>
            <a:ext cx="10513695" cy="972185"/>
          </a:xfrm>
        </p:spPr>
        <p:txBody>
          <a:bodyPr>
            <a:noAutofit/>
          </a:bodyPr>
          <a:lstStyle/>
          <a:p>
            <a:pPr marL="0" marR="0" indent="0" algn="l" defTabSz="914400" rtl="0" eaLnBrk="1" fontAlgn="base" latinLnBrk="0" hangingPunct="1">
              <a:lnSpc>
                <a:spcPct val="90000"/>
              </a:lnSpc>
              <a:spcBef>
                <a:spcPts val="1000"/>
              </a:spcBef>
              <a:spcAft>
                <a:spcPct val="0"/>
              </a:spcAft>
              <a:buClrTx/>
              <a:buSzTx/>
              <a:buFont typeface="Arial" panose="020B0604020202020204" pitchFamily="34" charset="0"/>
              <a:buNone/>
            </a:pPr>
            <a:r>
              <a:rPr kumimoji="0" lang="en-US" sz="2300" b="0" i="0" u="none" strike="noStrike" kern="1200" cap="none" spc="0" normalizeH="0" baseline="0" noProof="1">
                <a:solidFill>
                  <a:schemeClr val="tx1"/>
                </a:solidFill>
                <a:latin typeface="Gill Sans MT" panose="020B0502020104020203" pitchFamily="34" charset="0"/>
                <a:ea typeface="+mn-ea"/>
                <a:cs typeface="Gill Sans MT" panose="020B0502020104020203" pitchFamily="34" charset="0"/>
              </a:rPr>
              <a:t>B) mention 2 antidote for methanol ??</a:t>
            </a:r>
            <a:endParaRPr kumimoji="0" lang="en-US" sz="2300" b="0" i="0" u="none" strike="noStrike" kern="1200" cap="none" spc="0" normalizeH="0" baseline="0" noProof="1">
              <a:solidFill>
                <a:schemeClr val="tx1"/>
              </a:solidFill>
              <a:latin typeface="Gill Sans MT" panose="020B0502020104020203" pitchFamily="34" charset="0"/>
              <a:ea typeface="+mn-ea"/>
              <a:cs typeface="Gill Sans MT" panose="020B0502020104020203" pitchFamily="34" charset="0"/>
            </a:endParaRPr>
          </a:p>
          <a:p>
            <a:pPr marL="0" marR="0" indent="0" algn="l" defTabSz="914400" rtl="0" eaLnBrk="1" fontAlgn="base" latinLnBrk="0" hangingPunct="1">
              <a:lnSpc>
                <a:spcPct val="90000"/>
              </a:lnSpc>
              <a:spcBef>
                <a:spcPts val="1000"/>
              </a:spcBef>
              <a:spcAft>
                <a:spcPct val="0"/>
              </a:spcAft>
              <a:buClrTx/>
              <a:buSzTx/>
              <a:buFont typeface="Arial" panose="020B0604020202020204" pitchFamily="34" charset="0"/>
              <a:buNone/>
            </a:pPr>
            <a:r>
              <a:rPr kumimoji="0" lang="en-US" sz="2300" b="0" i="0" u="none" strike="noStrike" kern="1200" cap="none" spc="0" normalizeH="0" baseline="0" noProof="1">
                <a:solidFill>
                  <a:srgbClr val="FF0000"/>
                </a:solidFill>
                <a:latin typeface="Gill Sans MT" panose="020B0502020104020203" pitchFamily="34" charset="0"/>
                <a:ea typeface="+mn-ea"/>
                <a:cs typeface="Gill Sans MT" panose="020B0502020104020203" pitchFamily="34" charset="0"/>
              </a:rPr>
              <a:t>Ethanol and 4-methylpyrazole </a:t>
            </a:r>
            <a:endParaRPr kumimoji="0" lang="en-US" sz="2300" b="0" i="0" u="none" strike="noStrike" kern="1200" cap="none" spc="0" normalizeH="0" baseline="0" noProof="1">
              <a:solidFill>
                <a:srgbClr val="FF0000"/>
              </a:solidFill>
              <a:latin typeface="Gill Sans MT" panose="020B0502020104020203" pitchFamily="34" charset="0"/>
              <a:ea typeface="+mn-ea"/>
              <a:cs typeface="Gill Sans MT" panose="020B0502020104020203" pitchFamily="34" charset="0"/>
            </a:endParaRPr>
          </a:p>
        </p:txBody>
      </p:sp>
      <p:pic>
        <p:nvPicPr>
          <p:cNvPr id="15363" name="Picture 5"/>
          <p:cNvPicPr>
            <a:picLocks noChangeAspect="1"/>
          </p:cNvPicPr>
          <p:nvPr/>
        </p:nvPicPr>
        <p:blipFill>
          <a:blip r:embed="rId1"/>
          <a:stretch>
            <a:fillRect/>
          </a:stretch>
        </p:blipFill>
        <p:spPr>
          <a:xfrm>
            <a:off x="219710" y="1350010"/>
            <a:ext cx="5618480" cy="3258820"/>
          </a:xfrm>
          <a:prstGeom prst="rect">
            <a:avLst/>
          </a:prstGeom>
          <a:noFill/>
          <a:ln w="9525">
            <a:noFill/>
          </a:ln>
        </p:spPr>
      </p:pic>
      <p:sp>
        <p:nvSpPr>
          <p:cNvPr id="2" name="Text Box 1"/>
          <p:cNvSpPr txBox="1"/>
          <p:nvPr/>
        </p:nvSpPr>
        <p:spPr>
          <a:xfrm>
            <a:off x="324485" y="139700"/>
            <a:ext cx="2009775" cy="706755"/>
          </a:xfrm>
          <a:prstGeom prst="rect">
            <a:avLst/>
          </a:prstGeom>
          <a:noFill/>
        </p:spPr>
        <p:txBody>
          <a:bodyPr wrap="none" rtlCol="0" anchor="t">
            <a:spAutoFit/>
          </a:bodyPr>
          <a:lstStyle/>
          <a:p>
            <a:r>
              <a:rPr lang="en-US" altLang="en-GB" sz="4000" dirty="0">
                <a:latin typeface="Gill Sans MT" panose="020B0502020104020203" pitchFamily="34" charset="0"/>
                <a:cs typeface="Gill Sans MT" panose="020B0502020104020203" pitchFamily="34" charset="0"/>
                <a:sym typeface="+mn-ea"/>
              </a:rPr>
              <a:t>Station 7</a:t>
            </a:r>
            <a:endParaRPr lang="en-US" sz="4000">
              <a:latin typeface="Gill Sans MT" panose="020B0502020104020203" pitchFamily="34" charset="0"/>
              <a:cs typeface="Gill Sans MT" panose="020B0502020104020203" pitchFamily="34" charset="0"/>
            </a:endParaRPr>
          </a:p>
        </p:txBody>
      </p:sp>
      <p:graphicFrame>
        <p:nvGraphicFramePr>
          <p:cNvPr id="12" name="Table 11"/>
          <p:cNvGraphicFramePr>
            <a:graphicFrameLocks noGrp="1"/>
          </p:cNvGraphicFramePr>
          <p:nvPr/>
        </p:nvGraphicFramePr>
        <p:xfrm>
          <a:off x="6351905" y="1350010"/>
          <a:ext cx="5687695" cy="4901565"/>
        </p:xfrm>
        <a:graphic>
          <a:graphicData uri="http://schemas.openxmlformats.org/drawingml/2006/table">
            <a:tbl>
              <a:tblPr firstRow="1" bandRow="1"/>
              <a:tblGrid>
                <a:gridCol w="4145280"/>
                <a:gridCol w="1542415"/>
              </a:tblGrid>
              <a:tr h="60706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r"/>
                      <a:r>
                        <a:rPr lang="ar-JO" dirty="0"/>
                        <a:t>جرح قطعي متهتك /مستعرض /في المنطقة القصية من الصدر /بطول 12 سم تقريبا  </a:t>
                      </a:r>
                      <a:endParaRPr lang="ar-JO"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r"/>
                      <a:r>
                        <a:rPr lang="ar-JO" dirty="0"/>
                        <a:t>الجرح </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r>
              <a:tr h="42926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ar-JO" altLang="en-US" dirty="0"/>
                        <a:t>آله حادة ثقيلة</a:t>
                      </a:r>
                      <a:endParaRPr lang="ar-JO" altLang="en-US"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ar-JO" dirty="0"/>
                        <a:t>الاداة</a:t>
                      </a:r>
                      <a:endParaRPr lang="en-US"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r>
              <a:tr h="116014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ar-JO" dirty="0"/>
                        <a:t>اشتباه تهتك في أنسجة الرئتين و كسور في الأضلاع و نزيف داخلي وتمزق للشرايين الرئيسية  </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ar-JO" dirty="0"/>
                        <a:t>الإصابات المشتبه فى  مصاحبتها للإصابة الأصلية</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r>
              <a:tr h="89090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ar-JO" altLang="en-US" dirty="0"/>
                        <a:t>أشعة عادية و اشعة مقطعية</a:t>
                      </a:r>
                      <a:endParaRPr lang="ar-JO" alt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ar-JO" dirty="0"/>
                        <a:t>الفحوص المطلوبة </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r>
              <a:tr h="89027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ar-JO" altLang="en-US" dirty="0"/>
                        <a:t>غرز-كمادات-مضاد حيوي / مضاد للتيتانوس و جراحة استكشافية </a:t>
                      </a:r>
                      <a:endParaRPr lang="ar-JO" alt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ar-JO" dirty="0"/>
                        <a:t>العلاج</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r>
              <a:tr h="89090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ar-JO" altLang="en-US" dirty="0"/>
                        <a:t>أكثر من عشرين يوما و قد يترك عاهة مستديمة </a:t>
                      </a:r>
                      <a:endParaRPr lang="ar-JO" alt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ar-JO" dirty="0"/>
                        <a:t>الوقت اللازم للشفاء</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Hypostasis on back</a:t>
            </a:r>
            <a:endParaRPr lang="en-US" dirty="0"/>
          </a:p>
        </p:txBody>
      </p:sp>
      <p:pic>
        <p:nvPicPr>
          <p:cNvPr id="4" name="Picture 2"/>
          <p:cNvPicPr>
            <a:picLocks noGrp="1" noChangeAspect="1" noChangeArrowheads="1"/>
          </p:cNvPicPr>
          <p:nvPr>
            <p:ph idx="1"/>
          </p:nvPr>
        </p:nvPicPr>
        <p:blipFill>
          <a:blip r:embed="rId1" cstate="print">
            <a:extLst>
              <a:ext uri="{28A0092B-C50C-407E-A947-70E740481C1C}">
                <a14:useLocalDpi xmlns:a14="http://schemas.microsoft.com/office/drawing/2010/main" val="0"/>
              </a:ext>
            </a:extLst>
          </a:blip>
          <a:srcRect/>
          <a:stretch>
            <a:fillRect/>
          </a:stretch>
        </p:blipFill>
        <p:spPr bwMode="auto">
          <a:xfrm>
            <a:off x="2564176" y="1690688"/>
            <a:ext cx="5952027" cy="4911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77800"/>
            <a:ext cx="4129405" cy="1417320"/>
          </a:xfrm>
        </p:spPr>
        <p:txBody>
          <a:bodyPr anchor="b">
            <a:normAutofit/>
          </a:bodyPr>
          <a:lstStyle/>
          <a:p>
            <a:pPr marL="0" marR="0" indent="0" algn="ctr" defTabSz="914400" rtl="0" eaLnBrk="1" fontAlgn="base" latinLnBrk="0" hangingPunct="1">
              <a:lnSpc>
                <a:spcPct val="90000"/>
              </a:lnSpc>
              <a:spcBef>
                <a:spcPct val="0"/>
              </a:spcBef>
              <a:spcAft>
                <a:spcPct val="0"/>
              </a:spcAft>
              <a:buClrTx/>
              <a:buSzTx/>
              <a:buFontTx/>
              <a:buNone/>
            </a:pPr>
            <a:r>
              <a:rPr kumimoji="0" lang="en-US" sz="4000" b="0" i="0" u="none" strike="noStrike" kern="1200" cap="none" spc="0" normalizeH="0" baseline="0" noProof="1">
                <a:solidFill>
                  <a:schemeClr val="tx1"/>
                </a:solidFill>
                <a:latin typeface="Gill Sans MT" panose="020B0502020104020203" pitchFamily="34" charset="0"/>
                <a:ea typeface="+mj-ea"/>
                <a:cs typeface="Gill Sans MT" panose="020B0502020104020203" pitchFamily="34" charset="0"/>
              </a:rPr>
              <a:t>Station 8 </a:t>
            </a:r>
            <a:endParaRPr kumimoji="0" lang="en-US" sz="4000" b="0" i="0" u="none" strike="noStrike" kern="1200" cap="none" spc="0" normalizeH="0" baseline="0" noProof="1">
              <a:solidFill>
                <a:schemeClr val="tx1"/>
              </a:solidFill>
              <a:latin typeface="Gill Sans MT" panose="020B0502020104020203" pitchFamily="34" charset="0"/>
              <a:ea typeface="+mj-ea"/>
              <a:cs typeface="Gill Sans MT" panose="020B0502020104020203" pitchFamily="34" charset="0"/>
            </a:endParaRPr>
          </a:p>
        </p:txBody>
      </p:sp>
      <p:sp>
        <p:nvSpPr>
          <p:cNvPr id="3" name="Subtitle 2"/>
          <p:cNvSpPr>
            <a:spLocks noGrp="1"/>
          </p:cNvSpPr>
          <p:nvPr>
            <p:ph type="subTitle" idx="1"/>
          </p:nvPr>
        </p:nvSpPr>
        <p:spPr>
          <a:xfrm>
            <a:off x="110490" y="1239520"/>
            <a:ext cx="11153775" cy="5998845"/>
          </a:xfrm>
        </p:spPr>
        <p:txBody>
          <a:bodyPr>
            <a:noAutofit/>
          </a:bodyPr>
          <a:lstStyle/>
          <a:p>
            <a:pPr marL="0" marR="0" indent="0" algn="l" defTabSz="914400" rtl="0" eaLnBrk="1" fontAlgn="base" latinLnBrk="0" hangingPunct="1">
              <a:lnSpc>
                <a:spcPct val="90000"/>
              </a:lnSpc>
              <a:spcBef>
                <a:spcPts val="1000"/>
              </a:spcBef>
              <a:spcAft>
                <a:spcPct val="0"/>
              </a:spcAft>
              <a:buClrTx/>
              <a:buSzTx/>
              <a:buFont typeface="Arial" panose="020B0604020202020204" pitchFamily="34" charset="0"/>
              <a:buNone/>
            </a:pPr>
            <a:r>
              <a:rPr lang="en-US" sz="2100" dirty="0">
                <a:latin typeface="Gill Sans MT" panose="020B0502020104020203" pitchFamily="34" charset="0"/>
                <a:ea typeface="+mj-ea"/>
                <a:cs typeface="+mj-cs"/>
                <a:sym typeface="+mn-ea"/>
              </a:rPr>
              <a:t>A</a:t>
            </a:r>
            <a:r>
              <a:rPr lang="en-US" sz="2100" dirty="0">
                <a:latin typeface="Gill Sans MT" panose="020B0502020104020203" pitchFamily="34" charset="0"/>
                <a:ea typeface="+mj-ea"/>
                <a:cs typeface="Gill Sans MT" panose="020B0502020104020203" pitchFamily="34" charset="0"/>
                <a:sym typeface="+mn-ea"/>
              </a:rPr>
              <a:t>)what is the mechanism of  the  N acetylcystein ? what dose is used in cases of toxicity of paracetamol ? What is the  time prefers to give ?</a:t>
            </a:r>
            <a:endParaRPr kumimoji="0" lang="en-US" sz="2100" b="0" i="0" u="none" strike="noStrike" kern="1200" cap="none" spc="0" normalizeH="0" baseline="0" noProof="1">
              <a:solidFill>
                <a:schemeClr val="tx1"/>
              </a:solidFill>
              <a:latin typeface="Gill Sans MT" panose="020B0502020104020203" pitchFamily="34" charset="0"/>
              <a:ea typeface="+mj-ea"/>
              <a:cs typeface="Gill Sans MT" panose="020B0502020104020203" pitchFamily="34" charset="0"/>
            </a:endParaRPr>
          </a:p>
          <a:p>
            <a:pPr marL="0" marR="0" indent="0" algn="l" defTabSz="914400" rtl="0" eaLnBrk="1" fontAlgn="base" latinLnBrk="0" hangingPunct="1">
              <a:lnSpc>
                <a:spcPct val="90000"/>
              </a:lnSpc>
              <a:spcBef>
                <a:spcPts val="1000"/>
              </a:spcBef>
              <a:spcAft>
                <a:spcPct val="0"/>
              </a:spcAft>
              <a:buClrTx/>
              <a:buSzTx/>
              <a:buFont typeface="Arial" panose="020B0604020202020204" pitchFamily="34" charset="0"/>
              <a:buNone/>
            </a:pPr>
            <a:r>
              <a:rPr kumimoji="0" lang="en-US" altLang="en-US" sz="2100" b="0" i="0" u="none" strike="noStrike" kern="1200" cap="none" spc="0" normalizeH="0" baseline="0" noProof="1">
                <a:solidFill>
                  <a:schemeClr val="tx1"/>
                </a:solidFill>
                <a:latin typeface="Gill Sans MT" panose="020B0502020104020203" pitchFamily="34" charset="0"/>
                <a:ea typeface="+mn-ea"/>
                <a:cs typeface="Gill Sans MT" panose="020B0502020104020203" pitchFamily="34" charset="0"/>
                <a:sym typeface="+mn-ea"/>
              </a:rPr>
              <a:t>-</a:t>
            </a:r>
            <a:r>
              <a:rPr kumimoji="0" lang="en-US" altLang="en-US" sz="2100" b="0" i="0" u="none" strike="noStrike" kern="1200" cap="none" spc="0" normalizeH="0" baseline="0" noProof="1">
                <a:solidFill>
                  <a:srgbClr val="FF0000"/>
                </a:solidFill>
                <a:latin typeface="Gill Sans MT" panose="020B0502020104020203" pitchFamily="34" charset="0"/>
                <a:ea typeface="+mn-ea"/>
                <a:cs typeface="Gill Sans MT" panose="020B0502020104020203" pitchFamily="34" charset="0"/>
                <a:sym typeface="+mn-ea"/>
              </a:rPr>
              <a:t>It increases the synthesis of glutathione. </a:t>
            </a:r>
            <a:endParaRPr kumimoji="0" lang="en-US" altLang="en-US" sz="2100" b="0" i="0" u="none" strike="noStrike" kern="1200" cap="none" spc="0" normalizeH="0" baseline="0" noProof="1">
              <a:solidFill>
                <a:srgbClr val="FF0000"/>
              </a:solidFill>
              <a:latin typeface="Gill Sans MT" panose="020B0502020104020203" pitchFamily="34" charset="0"/>
              <a:ea typeface="+mn-ea"/>
              <a:cs typeface="Gill Sans MT" panose="020B0502020104020203" pitchFamily="34" charset="0"/>
            </a:endParaRPr>
          </a:p>
          <a:p>
            <a:pPr marL="0" marR="0" indent="0" algn="l" defTabSz="914400" rtl="0" eaLnBrk="1" fontAlgn="base" latinLnBrk="0" hangingPunct="1">
              <a:lnSpc>
                <a:spcPct val="90000"/>
              </a:lnSpc>
              <a:spcBef>
                <a:spcPts val="1000"/>
              </a:spcBef>
              <a:spcAft>
                <a:spcPct val="0"/>
              </a:spcAft>
              <a:buClrTx/>
              <a:buSzTx/>
              <a:buFont typeface="Arial" panose="020B0604020202020204" pitchFamily="34" charset="0"/>
              <a:buNone/>
            </a:pPr>
            <a:r>
              <a:rPr kumimoji="0" lang="en-US" altLang="en-US" sz="2100" b="0" i="0" u="none" strike="noStrike" kern="1200" cap="none" spc="0" normalizeH="0" baseline="0" noProof="1">
                <a:solidFill>
                  <a:srgbClr val="FF0000"/>
                </a:solidFill>
                <a:latin typeface="Gill Sans MT" panose="020B0502020104020203" pitchFamily="34" charset="0"/>
                <a:ea typeface="+mn-ea"/>
                <a:cs typeface="Gill Sans MT" panose="020B0502020104020203" pitchFamily="34" charset="0"/>
                <a:sym typeface="+mn-ea"/>
              </a:rPr>
              <a:t>-Increases other route of metabolism of acetaminophen and reducing the amount of NAPQI formed.                                                                                     </a:t>
            </a:r>
            <a:endParaRPr kumimoji="0" lang="en-US" altLang="en-US" sz="2100" b="0" i="0" u="none" strike="noStrike" kern="1200" cap="none" spc="0" normalizeH="0" baseline="0" noProof="1">
              <a:solidFill>
                <a:srgbClr val="FF0000"/>
              </a:solidFill>
              <a:latin typeface="Gill Sans MT" panose="020B0502020104020203" pitchFamily="34" charset="0"/>
              <a:ea typeface="+mn-ea"/>
              <a:cs typeface="Gill Sans MT" panose="020B0502020104020203" pitchFamily="34" charset="0"/>
            </a:endParaRPr>
          </a:p>
          <a:p>
            <a:pPr marL="342900" marR="0" indent="-342900" algn="l" defTabSz="914400" rtl="0" eaLnBrk="1" fontAlgn="base" latinLnBrk="0" hangingPunct="1">
              <a:lnSpc>
                <a:spcPct val="90000"/>
              </a:lnSpc>
              <a:spcBef>
                <a:spcPts val="1000"/>
              </a:spcBef>
              <a:spcAft>
                <a:spcPct val="0"/>
              </a:spcAft>
              <a:buClrTx/>
              <a:buSzTx/>
              <a:buFontTx/>
              <a:buChar char="-"/>
            </a:pPr>
            <a:r>
              <a:rPr kumimoji="0" lang="en-US" altLang="en-US" sz="2100" b="0" i="0" u="none" strike="noStrike" kern="1200" cap="none" spc="0" normalizeH="0" baseline="0" noProof="1">
                <a:solidFill>
                  <a:srgbClr val="FF0000"/>
                </a:solidFill>
                <a:latin typeface="Gill Sans MT" panose="020B0502020104020203" pitchFamily="34" charset="0"/>
                <a:ea typeface="+mn-ea"/>
                <a:cs typeface="Gill Sans MT" panose="020B0502020104020203" pitchFamily="34" charset="0"/>
                <a:sym typeface="+mn-ea"/>
              </a:rPr>
              <a:t>Glutathion substitute: The sulfur group of NAC can also bind and detoxify NAPQI</a:t>
            </a:r>
            <a:endParaRPr kumimoji="0" lang="en-US" altLang="en-US" sz="2100" b="0" i="0" u="none" strike="noStrike" kern="1200" cap="none" spc="0" normalizeH="0" baseline="0" noProof="1">
              <a:solidFill>
                <a:srgbClr val="FF0000"/>
              </a:solidFill>
              <a:latin typeface="Gill Sans MT" panose="020B0502020104020203" pitchFamily="34" charset="0"/>
              <a:ea typeface="+mn-ea"/>
              <a:cs typeface="Gill Sans MT" panose="020B0502020104020203" pitchFamily="34" charset="0"/>
            </a:endParaRPr>
          </a:p>
          <a:p>
            <a:pPr marL="342900" marR="0" indent="-342900" algn="l" defTabSz="914400" rtl="0" eaLnBrk="1" fontAlgn="base" latinLnBrk="0" hangingPunct="1">
              <a:lnSpc>
                <a:spcPct val="90000"/>
              </a:lnSpc>
              <a:spcBef>
                <a:spcPts val="1000"/>
              </a:spcBef>
              <a:spcAft>
                <a:spcPct val="0"/>
              </a:spcAft>
              <a:buClrTx/>
              <a:buSzTx/>
              <a:buFont typeface="Arial" panose="020B0604020202020204" pitchFamily="34" charset="0"/>
              <a:buChar char="•"/>
            </a:pPr>
            <a:r>
              <a:rPr kumimoji="0" lang="en-US" sz="2100" b="0" i="0" u="none" strike="noStrike" kern="1200" cap="none" spc="0" normalizeH="0" baseline="0" noProof="1">
                <a:solidFill>
                  <a:srgbClr val="FF0000"/>
                </a:solidFill>
                <a:latin typeface="Gill Sans MT" panose="020B0502020104020203" pitchFamily="34" charset="0"/>
                <a:ea typeface="+mn-ea"/>
                <a:cs typeface="Gill Sans MT" panose="020B0502020104020203" pitchFamily="34" charset="0"/>
              </a:rPr>
              <a:t>doses used (</a:t>
            </a:r>
            <a:r>
              <a:rPr kumimoji="0" lang="en-US" altLang="en-US" sz="2100" b="0" i="0" u="none" strike="noStrike" kern="1200" cap="none" spc="0" normalizeH="0" baseline="0" noProof="1">
                <a:solidFill>
                  <a:srgbClr val="FF0000"/>
                </a:solidFill>
                <a:latin typeface="Gill Sans MT" panose="020B0502020104020203" pitchFamily="34" charset="0"/>
                <a:ea typeface="+mn-ea"/>
                <a:cs typeface="Gill Sans MT" panose="020B0502020104020203" pitchFamily="34" charset="0"/>
                <a:sym typeface="+mn-ea"/>
              </a:rPr>
              <a:t>140 mg/kg adult, child 70 mg/kg )every 4 hours for 3 days</a:t>
            </a:r>
            <a:endParaRPr kumimoji="0" lang="en-US" altLang="en-US" sz="2100" b="0" i="0" u="none" strike="noStrike" kern="1200" cap="none" spc="0" normalizeH="0" baseline="0" noProof="1">
              <a:solidFill>
                <a:srgbClr val="FF0000"/>
              </a:solidFill>
              <a:latin typeface="Gill Sans MT" panose="020B0502020104020203" pitchFamily="34" charset="0"/>
              <a:ea typeface="+mn-ea"/>
              <a:cs typeface="Gill Sans MT" panose="020B0502020104020203" pitchFamily="34" charset="0"/>
              <a:sym typeface="+mn-ea"/>
            </a:endParaRPr>
          </a:p>
          <a:p>
            <a:pPr marL="342900" marR="0" indent="-342900" algn="l" defTabSz="914400" rtl="0" eaLnBrk="1" fontAlgn="base" latinLnBrk="0" hangingPunct="1">
              <a:lnSpc>
                <a:spcPct val="90000"/>
              </a:lnSpc>
              <a:spcBef>
                <a:spcPts val="1000"/>
              </a:spcBef>
              <a:spcAft>
                <a:spcPct val="0"/>
              </a:spcAft>
              <a:buClrTx/>
              <a:buSzTx/>
              <a:buFont typeface="Arial" panose="020B0604020202020204" pitchFamily="34" charset="0"/>
              <a:buChar char="•"/>
            </a:pPr>
            <a:r>
              <a:rPr kumimoji="0" lang="en-US" sz="2100" b="0" i="0" u="none" strike="noStrike" kern="1200" cap="none" spc="0" normalizeH="0" baseline="0" noProof="1">
                <a:solidFill>
                  <a:srgbClr val="FF0000"/>
                </a:solidFill>
                <a:latin typeface="Gill Sans MT" panose="020B0502020104020203" pitchFamily="34" charset="0"/>
                <a:ea typeface="+mn-ea"/>
                <a:cs typeface="+mn-cs"/>
                <a:sym typeface="+mn-ea"/>
              </a:rPr>
              <a:t>Within 8-10 hours</a:t>
            </a:r>
            <a:endParaRPr kumimoji="0" lang="en-US" sz="2100" b="0" i="0" u="none" strike="noStrike" kern="1200" cap="none" spc="0" normalizeH="0" baseline="0" noProof="1">
              <a:solidFill>
                <a:srgbClr val="FF0000"/>
              </a:solidFill>
              <a:latin typeface="Gill Sans MT" panose="020B0502020104020203" pitchFamily="34" charset="0"/>
              <a:ea typeface="+mn-ea"/>
              <a:cs typeface="+mn-cs"/>
              <a:sym typeface="+mn-ea"/>
            </a:endParaRPr>
          </a:p>
          <a:p>
            <a:pPr marL="0" marR="0" indent="0" algn="l" defTabSz="914400" rtl="0" eaLnBrk="1" fontAlgn="base" latinLnBrk="0" hangingPunct="1">
              <a:lnSpc>
                <a:spcPct val="90000"/>
              </a:lnSpc>
              <a:spcBef>
                <a:spcPts val="1000"/>
              </a:spcBef>
              <a:spcAft>
                <a:spcPct val="0"/>
              </a:spcAft>
              <a:buClrTx/>
              <a:buSzTx/>
              <a:buFont typeface="Arial" panose="020B0604020202020204" pitchFamily="34" charset="0"/>
              <a:buNone/>
            </a:pPr>
            <a:endParaRPr kumimoji="0" lang="en-US" sz="2100" b="0" i="0" u="none" strike="noStrike" kern="1200" cap="none" spc="0" normalizeH="0" baseline="0" noProof="1">
              <a:solidFill>
                <a:srgbClr val="FF0000"/>
              </a:solidFill>
              <a:latin typeface="Gill Sans MT" panose="020B0502020104020203" pitchFamily="34" charset="0"/>
              <a:ea typeface="+mn-ea"/>
              <a:cs typeface="+mn-cs"/>
              <a:sym typeface="+mn-ea"/>
            </a:endParaRPr>
          </a:p>
        </p:txBody>
      </p:sp>
      <p:pic>
        <p:nvPicPr>
          <p:cNvPr id="16387" name="Picture 3"/>
          <p:cNvPicPr>
            <a:picLocks noChangeAspect="1"/>
          </p:cNvPicPr>
          <p:nvPr/>
        </p:nvPicPr>
        <p:blipFill>
          <a:blip r:embed="rId1"/>
          <a:stretch>
            <a:fillRect/>
          </a:stretch>
        </p:blipFill>
        <p:spPr>
          <a:xfrm>
            <a:off x="7767320" y="3713480"/>
            <a:ext cx="4131310" cy="2908935"/>
          </a:xfrm>
          <a:prstGeom prst="rect">
            <a:avLst/>
          </a:prstGeom>
          <a:noFill/>
          <a:ln w="9525">
            <a:noFill/>
          </a:ln>
        </p:spPr>
      </p:pic>
      <p:sp>
        <p:nvSpPr>
          <p:cNvPr id="4" name="Text Box 3"/>
          <p:cNvSpPr txBox="1"/>
          <p:nvPr/>
        </p:nvSpPr>
        <p:spPr>
          <a:xfrm>
            <a:off x="110490" y="4293870"/>
            <a:ext cx="7446645" cy="1471930"/>
          </a:xfrm>
          <a:prstGeom prst="rect">
            <a:avLst/>
          </a:prstGeom>
          <a:noFill/>
        </p:spPr>
        <p:txBody>
          <a:bodyPr wrap="square" rtlCol="0">
            <a:spAutoFit/>
          </a:bodyPr>
          <a:lstStyle/>
          <a:p>
            <a:pPr marL="0" marR="0" indent="0" algn="l" defTabSz="914400" rtl="0" eaLnBrk="1" fontAlgn="base" latinLnBrk="0" hangingPunct="1">
              <a:lnSpc>
                <a:spcPct val="90000"/>
              </a:lnSpc>
              <a:spcBef>
                <a:spcPts val="1000"/>
              </a:spcBef>
              <a:spcAft>
                <a:spcPct val="0"/>
              </a:spcAft>
              <a:buClrTx/>
              <a:buSzTx/>
              <a:buFont typeface="Arial" panose="020B0604020202020204" pitchFamily="34" charset="0"/>
              <a:buNone/>
            </a:pPr>
            <a:r>
              <a:rPr lang="en-US" sz="2200" dirty="0">
                <a:latin typeface="Gill Sans MT" panose="020B0502020104020203" pitchFamily="34" charset="0"/>
                <a:sym typeface="+mn-ea"/>
              </a:rPr>
              <a:t> b) From the picture (similar to image in exam)  ,dose the drowning occur in previously  alive person ? Why?</a:t>
            </a:r>
            <a:endParaRPr kumimoji="0" lang="en-US" sz="2200" b="0" i="0" u="none" strike="noStrike" kern="1200" cap="none" spc="0" normalizeH="0" baseline="0" noProof="1">
              <a:solidFill>
                <a:schemeClr val="tx1"/>
              </a:solidFill>
              <a:latin typeface="Gill Sans MT" panose="020B0502020104020203" pitchFamily="34" charset="0"/>
              <a:ea typeface="+mn-ea"/>
              <a:cs typeface="+mn-cs"/>
              <a:sym typeface="+mn-ea"/>
            </a:endParaRPr>
          </a:p>
          <a:p>
            <a:pPr marL="0" marR="0" indent="0" algn="l" defTabSz="914400" rtl="0" eaLnBrk="1" fontAlgn="base" latinLnBrk="0" hangingPunct="1">
              <a:lnSpc>
                <a:spcPct val="90000"/>
              </a:lnSpc>
              <a:spcBef>
                <a:spcPts val="1000"/>
              </a:spcBef>
              <a:spcAft>
                <a:spcPct val="0"/>
              </a:spcAft>
              <a:buClrTx/>
              <a:buSzTx/>
              <a:buFont typeface="Arial" panose="020B0604020202020204" pitchFamily="34" charset="0"/>
              <a:buNone/>
            </a:pPr>
            <a:r>
              <a:rPr lang="en-US" sz="2200" dirty="0">
                <a:solidFill>
                  <a:srgbClr val="FF0000"/>
                </a:solidFill>
                <a:latin typeface="Gill Sans MT" panose="020B0502020104020203" pitchFamily="34" charset="0"/>
                <a:sym typeface="+mn-ea"/>
              </a:rPr>
              <a:t>Yes , from the cadaveric spasm </a:t>
            </a:r>
            <a:endParaRPr kumimoji="0" lang="en-US" sz="2200" b="0" i="0" u="none" strike="noStrike" kern="1200" cap="none" spc="0" normalizeH="0" baseline="0" noProof="1">
              <a:solidFill>
                <a:srgbClr val="FF0000"/>
              </a:solidFill>
              <a:latin typeface="Gill Sans MT" panose="020B0502020104020203" pitchFamily="34" charset="0"/>
              <a:ea typeface="+mn-ea"/>
              <a:cs typeface="+mn-cs"/>
              <a:sym typeface="+mn-ea"/>
            </a:endParaRPr>
          </a:p>
          <a:p>
            <a:pPr algn="l"/>
            <a:endParaRPr lang="en-US" sz="2200"/>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0970" y="232410"/>
            <a:ext cx="2313940" cy="641350"/>
          </a:xfrm>
        </p:spPr>
        <p:txBody>
          <a:bodyPr anchor="b">
            <a:normAutofit fontScale="90000"/>
          </a:bodyPr>
          <a:lstStyle/>
          <a:p>
            <a:pPr marL="0" marR="0" indent="0" algn="l" defTabSz="914400" rtl="0" eaLnBrk="1" fontAlgn="base" latinLnBrk="0" hangingPunct="1">
              <a:lnSpc>
                <a:spcPct val="90000"/>
              </a:lnSpc>
              <a:spcBef>
                <a:spcPct val="0"/>
              </a:spcBef>
              <a:spcAft>
                <a:spcPct val="0"/>
              </a:spcAft>
              <a:buClrTx/>
              <a:buSzTx/>
              <a:buFontTx/>
              <a:buNone/>
            </a:pPr>
            <a:r>
              <a:rPr kumimoji="0" lang="en-US" sz="4445" b="0" i="0" u="none" strike="noStrike" kern="1200" cap="none" spc="0" normalizeH="0" baseline="0" noProof="1">
                <a:solidFill>
                  <a:schemeClr val="tx1"/>
                </a:solidFill>
                <a:latin typeface="Gill Sans MT" panose="020B0502020104020203" pitchFamily="34" charset="0"/>
                <a:ea typeface="+mj-ea"/>
                <a:cs typeface="Gill Sans MT" panose="020B0502020104020203" pitchFamily="34" charset="0"/>
              </a:rPr>
              <a:t>Station 9</a:t>
            </a:r>
            <a:endParaRPr kumimoji="0" lang="en-US" sz="4445" b="0" i="0" u="none" strike="noStrike" kern="1200" cap="none" spc="0" normalizeH="0" baseline="0" noProof="1">
              <a:solidFill>
                <a:srgbClr val="FF0000"/>
              </a:solidFill>
              <a:latin typeface="Gill Sans MT" panose="020B0502020104020203" pitchFamily="34" charset="0"/>
              <a:ea typeface="+mj-ea"/>
              <a:cs typeface="Gill Sans MT" panose="020B0502020104020203" pitchFamily="34" charset="0"/>
            </a:endParaRPr>
          </a:p>
        </p:txBody>
      </p:sp>
      <p:sp>
        <p:nvSpPr>
          <p:cNvPr id="17410" name="Subtitle 2"/>
          <p:cNvSpPr>
            <a:spLocks noGrp="1"/>
          </p:cNvSpPr>
          <p:nvPr>
            <p:ph type="subTitle" idx="1"/>
          </p:nvPr>
        </p:nvSpPr>
        <p:spPr>
          <a:xfrm>
            <a:off x="140970" y="1106170"/>
            <a:ext cx="9961880" cy="4289425"/>
          </a:xfrm>
        </p:spPr>
        <p:txBody>
          <a:bodyPr anchor="t">
            <a:noAutofit/>
          </a:bodyPr>
          <a:lstStyle/>
          <a:p>
            <a:pPr algn="l">
              <a:buClrTx/>
              <a:buSzTx/>
            </a:pPr>
            <a:r>
              <a:rPr lang="en-US" dirty="0">
                <a:latin typeface="Gill Sans MT" panose="020B0502020104020203" pitchFamily="34" charset="0"/>
                <a:ea typeface="+mj-ea"/>
                <a:cs typeface="Gill Sans MT" panose="020B0502020104020203" pitchFamily="34" charset="0"/>
                <a:sym typeface="+mn-ea"/>
              </a:rPr>
              <a:t>A)answer True or false and why ??</a:t>
            </a:r>
            <a:endParaRPr lang="en-US" dirty="0">
              <a:latin typeface="Gill Sans MT" panose="020B0502020104020203" pitchFamily="34" charset="0"/>
              <a:ea typeface="+mj-ea"/>
              <a:cs typeface="Gill Sans MT" panose="020B0502020104020203" pitchFamily="34" charset="0"/>
              <a:sym typeface="+mn-ea"/>
            </a:endParaRPr>
          </a:p>
          <a:p>
            <a:pPr algn="l">
              <a:buClrTx/>
              <a:buSzTx/>
            </a:pPr>
            <a:br>
              <a:rPr lang="en-US" dirty="0">
                <a:latin typeface="Gill Sans MT" panose="020B0502020104020203" pitchFamily="34" charset="0"/>
                <a:cs typeface="Gill Sans MT" panose="020B0502020104020203" pitchFamily="34" charset="0"/>
                <a:sym typeface="+mn-ea"/>
              </a:rPr>
            </a:br>
            <a:r>
              <a:rPr lang="en-US" dirty="0">
                <a:latin typeface="Gill Sans MT" panose="020B0502020104020203" pitchFamily="34" charset="0"/>
                <a:ea typeface="+mj-ea"/>
                <a:cs typeface="Gill Sans MT" panose="020B0502020104020203" pitchFamily="34" charset="0"/>
                <a:sym typeface="+mn-ea"/>
              </a:rPr>
              <a:t> 1) carbon monoxide has a danger effect on body </a:t>
            </a:r>
            <a:r>
              <a:rPr lang="en-US" dirty="0">
                <a:solidFill>
                  <a:srgbClr val="FF0000"/>
                </a:solidFill>
                <a:latin typeface="Gill Sans MT" panose="020B0502020104020203" pitchFamily="34" charset="0"/>
                <a:ea typeface="+mj-ea"/>
                <a:cs typeface="Gill Sans MT" panose="020B0502020104020203" pitchFamily="34" charset="0"/>
                <a:sym typeface="+mn-ea"/>
              </a:rPr>
              <a:t>: true , because it is a silent killer (Cause rapid loss of conscious</a:t>
            </a:r>
            <a:r>
              <a:rPr lang="en-US" dirty="0">
                <a:latin typeface="Gill Sans MT" panose="020B0502020104020203" pitchFamily="34" charset="0"/>
                <a:ea typeface="+mj-ea"/>
                <a:cs typeface="Gill Sans MT" panose="020B0502020104020203" pitchFamily="34" charset="0"/>
                <a:sym typeface="+mn-ea"/>
              </a:rPr>
              <a:t>   </a:t>
            </a:r>
            <a:br>
              <a:rPr lang="en-US" dirty="0">
                <a:latin typeface="Gill Sans MT" panose="020B0502020104020203" pitchFamily="34" charset="0"/>
                <a:cs typeface="Gill Sans MT" panose="020B0502020104020203" pitchFamily="34" charset="0"/>
                <a:sym typeface="+mn-ea"/>
              </a:rPr>
            </a:br>
            <a:endParaRPr lang="en-US" dirty="0">
              <a:latin typeface="Gill Sans MT" panose="020B0502020104020203" pitchFamily="34" charset="0"/>
              <a:cs typeface="Gill Sans MT" panose="020B0502020104020203" pitchFamily="34" charset="0"/>
              <a:sym typeface="+mn-ea"/>
            </a:endParaRPr>
          </a:p>
          <a:p>
            <a:pPr algn="l">
              <a:buClrTx/>
              <a:buSzTx/>
            </a:pPr>
            <a:r>
              <a:rPr lang="en-US" dirty="0">
                <a:latin typeface="Gill Sans MT" panose="020B0502020104020203" pitchFamily="34" charset="0"/>
                <a:ea typeface="+mj-ea"/>
                <a:cs typeface="Gill Sans MT" panose="020B0502020104020203" pitchFamily="34" charset="0"/>
                <a:sym typeface="+mn-ea"/>
              </a:rPr>
              <a:t>2) emesis indicated in ethanol poisning : </a:t>
            </a:r>
            <a:r>
              <a:rPr lang="en-US" dirty="0">
                <a:solidFill>
                  <a:srgbClr val="FF0000"/>
                </a:solidFill>
                <a:latin typeface="Gill Sans MT" panose="020B0502020104020203" pitchFamily="34" charset="0"/>
                <a:ea typeface="+mj-ea"/>
                <a:cs typeface="Gill Sans MT" panose="020B0502020104020203" pitchFamily="34" charset="0"/>
                <a:sym typeface="+mn-ea"/>
              </a:rPr>
              <a:t>fulse, because patient maybe under depressed mental and/or consciousness state  </a:t>
            </a:r>
            <a:endParaRPr kumimoji="0" lang="en-US" b="0" i="0" u="none" strike="noStrike" kern="1200" cap="none" spc="0" normalizeH="0" baseline="0" noProof="1">
              <a:solidFill>
                <a:srgbClr val="FF0000"/>
              </a:solidFill>
              <a:latin typeface="Gill Sans MT" panose="020B0502020104020203" pitchFamily="34" charset="0"/>
              <a:ea typeface="+mj-ea"/>
              <a:cs typeface="Gill Sans MT" panose="020B0502020104020203" pitchFamily="34" charset="0"/>
            </a:endParaRPr>
          </a:p>
          <a:p>
            <a:pPr algn="l">
              <a:buClrTx/>
              <a:buSzTx/>
            </a:pPr>
            <a:endParaRPr lang="en-US" altLang="en-GB" kern="1200" dirty="0">
              <a:latin typeface="Gill Sans MT" panose="020B0502020104020203" pitchFamily="34" charset="0"/>
              <a:ea typeface="+mn-ea"/>
              <a:cs typeface="Gill Sans MT" panose="020B0502020104020203" pitchFamily="34" charset="0"/>
            </a:endParaRPr>
          </a:p>
          <a:p>
            <a:pPr algn="l">
              <a:buClrTx/>
              <a:buSzTx/>
            </a:pPr>
            <a:r>
              <a:rPr lang="en-US" altLang="en-GB" kern="1200" dirty="0">
                <a:latin typeface="Gill Sans MT" panose="020B0502020104020203" pitchFamily="34" charset="0"/>
                <a:ea typeface="+mn-ea"/>
                <a:cs typeface="Gill Sans MT" panose="020B0502020104020203" pitchFamily="34" charset="0"/>
              </a:rPr>
              <a:t>B) mention 2 toxidromes caused by antidepressants </a:t>
            </a:r>
            <a:endParaRPr lang="en-US" altLang="en-GB" kern="1200" dirty="0">
              <a:latin typeface="Gill Sans MT" panose="020B0502020104020203" pitchFamily="34" charset="0"/>
              <a:ea typeface="+mn-ea"/>
              <a:cs typeface="Gill Sans MT" panose="020B0502020104020203" pitchFamily="34" charset="0"/>
            </a:endParaRPr>
          </a:p>
          <a:p>
            <a:pPr algn="l">
              <a:buClrTx/>
              <a:buSzTx/>
            </a:pPr>
            <a:r>
              <a:rPr lang="en-US" altLang="en-GB" kern="1200" dirty="0">
                <a:solidFill>
                  <a:srgbClr val="FF0000"/>
                </a:solidFill>
                <a:latin typeface="Gill Sans MT" panose="020B0502020104020203" pitchFamily="34" charset="0"/>
                <a:ea typeface="+mn-ea"/>
                <a:cs typeface="Gill Sans MT" panose="020B0502020104020203" pitchFamily="34" charset="0"/>
              </a:rPr>
              <a:t>serotonine &amp; anticholinergic toxidromes </a:t>
            </a:r>
            <a:endParaRPr lang="en-US" altLang="en-GB" kern="1200" dirty="0">
              <a:solidFill>
                <a:srgbClr val="FF0000"/>
              </a:solidFill>
              <a:latin typeface="Gill Sans MT" panose="020B0502020104020203" pitchFamily="34" charset="0"/>
              <a:ea typeface="+mn-ea"/>
              <a:cs typeface="Gill Sans MT" panose="020B0502020104020203" pitchFamily="34" charset="0"/>
            </a:endParaRP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ctrTitle"/>
          </p:nvPr>
        </p:nvSpPr>
        <p:spPr>
          <a:xfrm>
            <a:off x="311150" y="204470"/>
            <a:ext cx="2534920" cy="884555"/>
          </a:xfrm>
        </p:spPr>
        <p:txBody>
          <a:bodyPr anchor="b"/>
          <a:lstStyle/>
          <a:p>
            <a:pPr algn="l">
              <a:buClrTx/>
              <a:buSzTx/>
              <a:buFontTx/>
            </a:pPr>
            <a:r>
              <a:rPr lang="en-US" altLang="en-GB" sz="4000" kern="1200" dirty="0">
                <a:latin typeface="Gill Sans MT" panose="020B0502020104020203" pitchFamily="34" charset="0"/>
                <a:ea typeface="+mj-ea"/>
                <a:cs typeface="Gill Sans MT" panose="020B0502020104020203" pitchFamily="34" charset="0"/>
              </a:rPr>
              <a:t>Station 10</a:t>
            </a:r>
            <a:endParaRPr lang="en-US" altLang="en-GB" sz="4000" kern="1200" dirty="0">
              <a:latin typeface="Gill Sans MT" panose="020B0502020104020203" pitchFamily="34" charset="0"/>
              <a:ea typeface="+mj-ea"/>
              <a:cs typeface="Gill Sans MT" panose="020B0502020104020203" pitchFamily="34" charset="0"/>
            </a:endParaRPr>
          </a:p>
        </p:txBody>
      </p:sp>
      <p:sp>
        <p:nvSpPr>
          <p:cNvPr id="3" name="Subtitle 2"/>
          <p:cNvSpPr>
            <a:spLocks noGrp="1"/>
          </p:cNvSpPr>
          <p:nvPr>
            <p:ph type="subTitle" idx="1"/>
          </p:nvPr>
        </p:nvSpPr>
        <p:spPr>
          <a:xfrm>
            <a:off x="311150" y="1323975"/>
            <a:ext cx="10208895" cy="5034915"/>
          </a:xfrm>
        </p:spPr>
        <p:txBody>
          <a:bodyPr>
            <a:noAutofit/>
          </a:body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pPr>
            <a:r>
              <a:rPr lang="en-US" altLang="en-GB" sz="2200" dirty="0">
                <a:latin typeface="Gill Sans MT" panose="020B0502020104020203" pitchFamily="34" charset="0"/>
                <a:ea typeface="+mj-ea"/>
                <a:cs typeface="Gill Sans MT" panose="020B0502020104020203" pitchFamily="34" charset="0"/>
                <a:sym typeface="+mn-ea"/>
              </a:rPr>
              <a:t>A) </a:t>
            </a:r>
            <a:r>
              <a:rPr lang="en-US" altLang="en-GB" sz="2200" dirty="0">
                <a:solidFill>
                  <a:srgbClr val="000000"/>
                </a:solidFill>
                <a:latin typeface="Gill Sans MT" panose="020B0502020104020203" pitchFamily="34" charset="0"/>
                <a:ea typeface="+mj-ea"/>
                <a:cs typeface="Gill Sans MT" panose="020B0502020104020203" pitchFamily="34" charset="0"/>
                <a:sym typeface="+mn-ea"/>
              </a:rPr>
              <a:t>Palestine Viper on Jordan consider : </a:t>
            </a:r>
            <a:r>
              <a:rPr lang="en-US" altLang="en-GB" sz="2200" dirty="0">
                <a:solidFill>
                  <a:srgbClr val="000000"/>
                </a:solidFill>
                <a:latin typeface="Gill Sans MT" panose="020B0502020104020203" pitchFamily="34" charset="0"/>
                <a:ea typeface="+mj-ea"/>
                <a:cs typeface="Gill Sans MT" panose="020B0502020104020203" pitchFamily="34" charset="0"/>
                <a:sym typeface="Wingdings" panose="05000000000000000000" pitchFamily="2" charset="2"/>
              </a:rPr>
              <a:t>(</a:t>
            </a:r>
            <a:r>
              <a:rPr lang="en-US" altLang="en-GB" sz="2200" dirty="0">
                <a:solidFill>
                  <a:srgbClr val="FF0000"/>
                </a:solidFill>
                <a:latin typeface="Gill Sans MT" panose="020B0502020104020203" pitchFamily="34" charset="0"/>
                <a:ea typeface="+mj-ea"/>
                <a:cs typeface="Gill Sans MT" panose="020B0502020104020203" pitchFamily="34" charset="0"/>
                <a:sym typeface="+mn-ea"/>
              </a:rPr>
              <a:t>vasculotoxic</a:t>
            </a:r>
            <a:r>
              <a:rPr lang="en-US" altLang="en-GB" sz="2200" dirty="0">
                <a:latin typeface="Gill Sans MT" panose="020B0502020104020203" pitchFamily="34" charset="0"/>
                <a:ea typeface="+mj-ea"/>
                <a:cs typeface="Gill Sans MT" panose="020B0502020104020203" pitchFamily="34" charset="0"/>
                <a:sym typeface="+mn-ea"/>
              </a:rPr>
              <a:t> ,nonvenomous )</a:t>
            </a:r>
            <a:endParaRPr lang="en-US" altLang="en-GB" sz="2200" kern="1200" dirty="0">
              <a:latin typeface="Gill Sans MT" panose="020B0502020104020203" pitchFamily="34" charset="0"/>
              <a:ea typeface="+mj-ea"/>
              <a:cs typeface="Gill Sans MT" panose="020B0502020104020203" pitchFamily="34" charset="0"/>
            </a:endParaRPr>
          </a:p>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pPr>
            <a:r>
              <a:rPr kumimoji="0" lang="en-US" sz="2200" b="0" i="0" u="none" strike="noStrike" kern="1200" cap="none" spc="0" normalizeH="0" baseline="0" noProof="1">
                <a:solidFill>
                  <a:prstClr val="black"/>
                </a:solidFill>
                <a:latin typeface="Gill Sans MT" panose="020B0502020104020203" pitchFamily="34" charset="0"/>
                <a:ea typeface="Times New Roman" panose="02020603050405020304" pitchFamily="18" charset="0"/>
                <a:cs typeface="Gill Sans MT" panose="020B0502020104020203" pitchFamily="34" charset="0"/>
                <a:sym typeface="+mn-ea"/>
              </a:rPr>
              <a:t>B)choose the correct answer</a:t>
            </a:r>
            <a:r>
              <a:rPr kumimoji="0" lang="en-US" sz="2200" b="0" i="0" u="none" strike="noStrike" kern="1200" cap="none" spc="0" normalizeH="0" baseline="0" noProof="1">
                <a:solidFill>
                  <a:srgbClr val="FF0000"/>
                </a:solidFill>
                <a:latin typeface="Gill Sans MT" panose="020B0502020104020203" pitchFamily="34" charset="0"/>
                <a:ea typeface="Times New Roman" panose="02020603050405020304" pitchFamily="18" charset="0"/>
                <a:cs typeface="Gill Sans MT" panose="020B0502020104020203" pitchFamily="34" charset="0"/>
                <a:sym typeface="+mn-ea"/>
              </a:rPr>
              <a:t>s </a:t>
            </a:r>
            <a:r>
              <a:rPr kumimoji="0" lang="en-US" sz="2200" b="0" i="0" u="none" strike="noStrike" kern="1200" cap="none" spc="0" normalizeH="0" baseline="0" noProof="1">
                <a:solidFill>
                  <a:prstClr val="black"/>
                </a:solidFill>
                <a:latin typeface="Gill Sans MT" panose="020B0502020104020203" pitchFamily="34" charset="0"/>
                <a:ea typeface="Times New Roman" panose="02020603050405020304" pitchFamily="18" charset="0"/>
                <a:cs typeface="Gill Sans MT" panose="020B0502020104020203" pitchFamily="34" charset="0"/>
                <a:sym typeface="+mn-ea"/>
              </a:rPr>
              <a:t>about scorpions (red is correct)</a:t>
            </a:r>
            <a:endParaRPr kumimoji="0" lang="en-US" sz="2200" b="0" i="0" u="none" strike="noStrike" kern="1200" cap="none" spc="0" normalizeH="0" baseline="0" noProof="1">
              <a:solidFill>
                <a:prstClr val="black"/>
              </a:solidFill>
              <a:latin typeface="Gill Sans MT" panose="020B0502020104020203" pitchFamily="34" charset="0"/>
              <a:ea typeface="Times New Roman" panose="02020603050405020304" pitchFamily="18" charset="0"/>
              <a:cs typeface="Gill Sans MT" panose="020B0502020104020203" pitchFamily="34" charset="0"/>
              <a:sym typeface="+mn-ea"/>
            </a:endParaRPr>
          </a:p>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pPr>
            <a:r>
              <a:rPr kumimoji="0" lang="en-US" sz="2200" b="0" i="0" u="none" strike="noStrike" kern="1200" cap="none" spc="0" normalizeH="0" baseline="0" noProof="1">
                <a:solidFill>
                  <a:prstClr val="black"/>
                </a:solidFill>
                <a:latin typeface="Gill Sans MT" panose="020B0502020104020203" pitchFamily="34" charset="0"/>
                <a:ea typeface="+mn-ea"/>
                <a:cs typeface="Gill Sans MT" panose="020B0502020104020203" pitchFamily="34" charset="0"/>
              </a:rPr>
              <a:t>-</a:t>
            </a:r>
            <a:r>
              <a:rPr kumimoji="0" lang="en-US" sz="2200" b="0" i="0" u="none" strike="noStrike" kern="1200" cap="none" spc="0" normalizeH="0" baseline="0" noProof="1">
                <a:solidFill>
                  <a:srgbClr val="FF0000"/>
                </a:solidFill>
                <a:latin typeface="Gill Sans MT" panose="020B0502020104020203" pitchFamily="34" charset="0"/>
                <a:ea typeface="+mn-ea"/>
                <a:cs typeface="Gill Sans MT" panose="020B0502020104020203" pitchFamily="34" charset="0"/>
              </a:rPr>
              <a:t>vomiting common in scorpion sting  </a:t>
            </a:r>
            <a:endParaRPr kumimoji="0" lang="en-US" sz="2200" b="0" i="0" u="none" strike="noStrike" kern="1200" cap="none" spc="0" normalizeH="0" baseline="0" noProof="1">
              <a:solidFill>
                <a:srgbClr val="FF0000"/>
              </a:solidFill>
              <a:latin typeface="Gill Sans MT" panose="020B0502020104020203" pitchFamily="34" charset="0"/>
              <a:ea typeface="+mn-ea"/>
              <a:cs typeface="Gill Sans MT" panose="020B0502020104020203" pitchFamily="34" charset="0"/>
            </a:endParaRPr>
          </a:p>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pPr>
            <a:r>
              <a:rPr kumimoji="0" lang="en-US" sz="2200" b="0" i="0" u="none" strike="noStrike" kern="1200" cap="none" spc="0" normalizeH="0" baseline="0" noProof="1">
                <a:solidFill>
                  <a:prstClr val="black"/>
                </a:solidFill>
                <a:latin typeface="Gill Sans MT" panose="020B0502020104020203" pitchFamily="34" charset="0"/>
                <a:ea typeface="+mn-ea"/>
                <a:cs typeface="Gill Sans MT" panose="020B0502020104020203" pitchFamily="34" charset="0"/>
              </a:rPr>
              <a:t>-</a:t>
            </a:r>
            <a:r>
              <a:rPr kumimoji="0" lang="en-US" sz="2200" b="0" i="0" u="none" strike="noStrike" kern="1200" cap="none" spc="0" normalizeH="0" baseline="0" noProof="1">
                <a:solidFill>
                  <a:schemeClr val="tx1"/>
                </a:solidFill>
                <a:latin typeface="Gill Sans MT" panose="020B0502020104020203" pitchFamily="34" charset="0"/>
                <a:ea typeface="+mn-ea"/>
                <a:cs typeface="Gill Sans MT" panose="020B0502020104020203" pitchFamily="34" charset="0"/>
              </a:rPr>
              <a:t>scorpion sting is common in Amman  </a:t>
            </a:r>
            <a:endParaRPr kumimoji="0" lang="en-US" sz="2200" b="0" i="0" u="none" strike="noStrike" kern="1200" cap="none" spc="0" normalizeH="0" baseline="0" noProof="1">
              <a:solidFill>
                <a:schemeClr val="tx1"/>
              </a:solidFill>
              <a:latin typeface="Gill Sans MT" panose="020B0502020104020203" pitchFamily="34" charset="0"/>
              <a:ea typeface="+mn-ea"/>
              <a:cs typeface="Gill Sans MT" panose="020B0502020104020203" pitchFamily="34" charset="0"/>
            </a:endParaRPr>
          </a:p>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pPr>
            <a:r>
              <a:rPr kumimoji="0" lang="en-US" sz="2200" b="0" i="0" u="none" strike="noStrike" kern="1200" cap="none" spc="0" normalizeH="0" baseline="0" noProof="1">
                <a:solidFill>
                  <a:prstClr val="black"/>
                </a:solidFill>
                <a:latin typeface="Gill Sans MT" panose="020B0502020104020203" pitchFamily="34" charset="0"/>
                <a:ea typeface="+mn-ea"/>
                <a:cs typeface="Gill Sans MT" panose="020B0502020104020203" pitchFamily="34" charset="0"/>
              </a:rPr>
              <a:t>-the poison is vasculutoxic</a:t>
            </a:r>
            <a:endParaRPr kumimoji="0" lang="en-US" sz="2200" b="0" i="0" u="none" strike="noStrike" kern="1200" cap="none" spc="0" normalizeH="0" baseline="0" noProof="1">
              <a:solidFill>
                <a:prstClr val="black"/>
              </a:solidFill>
              <a:latin typeface="Gill Sans MT" panose="020B0502020104020203" pitchFamily="34" charset="0"/>
              <a:ea typeface="+mn-ea"/>
              <a:cs typeface="Gill Sans MT" panose="020B0502020104020203" pitchFamily="34" charset="0"/>
            </a:endParaRPr>
          </a:p>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pPr>
            <a:r>
              <a:rPr kumimoji="0" lang="en-US" sz="2200" b="0" i="0" u="none" strike="noStrike" kern="1200" cap="none" spc="0" normalizeH="0" baseline="0" noProof="1">
                <a:solidFill>
                  <a:prstClr val="black"/>
                </a:solidFill>
                <a:latin typeface="Gill Sans MT" panose="020B0502020104020203" pitchFamily="34" charset="0"/>
                <a:ea typeface="+mn-ea"/>
                <a:cs typeface="Gill Sans MT" panose="020B0502020104020203" pitchFamily="34" charset="0"/>
              </a:rPr>
              <a:t>-</a:t>
            </a:r>
            <a:r>
              <a:rPr kumimoji="0" lang="en-US" sz="2200" b="0" i="0" u="none" strike="noStrike" kern="1200" cap="none" spc="0" normalizeH="0" baseline="0" noProof="1">
                <a:solidFill>
                  <a:srgbClr val="FF0000"/>
                </a:solidFill>
                <a:latin typeface="Gill Sans MT" panose="020B0502020104020203" pitchFamily="34" charset="0"/>
                <a:ea typeface="+mn-ea"/>
                <a:cs typeface="Gill Sans MT" panose="020B0502020104020203" pitchFamily="34" charset="0"/>
              </a:rPr>
              <a:t>its common to cause hyperthermia</a:t>
            </a:r>
            <a:r>
              <a:rPr kumimoji="0" lang="en-US" sz="2200" b="0" i="0" u="none" strike="noStrike" kern="1200" cap="none" spc="0" normalizeH="0" baseline="0" noProof="1">
                <a:solidFill>
                  <a:srgbClr val="C00000"/>
                </a:solidFill>
                <a:latin typeface="Gill Sans MT" panose="020B0502020104020203" pitchFamily="34" charset="0"/>
                <a:ea typeface="+mn-ea"/>
                <a:cs typeface="Gill Sans MT" panose="020B0502020104020203" pitchFamily="34" charset="0"/>
              </a:rPr>
              <a:t> </a:t>
            </a:r>
            <a:endParaRPr kumimoji="0" lang="en-US" sz="2200" b="0" i="0" u="none" strike="noStrike" kern="1200" cap="none" spc="0" normalizeH="0" baseline="0" noProof="1">
              <a:solidFill>
                <a:srgbClr val="C00000"/>
              </a:solidFill>
              <a:latin typeface="Gill Sans MT" panose="020B0502020104020203" pitchFamily="34" charset="0"/>
              <a:ea typeface="+mn-ea"/>
              <a:cs typeface="Gill Sans MT" panose="020B0502020104020203" pitchFamily="34" charset="0"/>
            </a:endParaRPr>
          </a:p>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pPr>
            <a:r>
              <a:rPr kumimoji="0" lang="en-US" sz="2200" b="0" i="0" u="none" strike="noStrike" kern="1200" cap="none" spc="0" normalizeH="0" baseline="0" noProof="1">
                <a:solidFill>
                  <a:prstClr val="black"/>
                </a:solidFill>
                <a:latin typeface="Gill Sans MT" panose="020B0502020104020203" pitchFamily="34" charset="0"/>
                <a:ea typeface="+mn-ea"/>
                <a:cs typeface="Gill Sans MT" panose="020B0502020104020203" pitchFamily="34" charset="0"/>
              </a:rPr>
              <a:t>-</a:t>
            </a:r>
            <a:r>
              <a:rPr kumimoji="0" lang="en-US" sz="2200" b="0" i="0" u="none" strike="noStrike" kern="1200" cap="none" spc="0" normalizeH="0" baseline="0" noProof="1">
                <a:solidFill>
                  <a:srgbClr val="FF0000"/>
                </a:solidFill>
                <a:latin typeface="Gill Sans MT" panose="020B0502020104020203" pitchFamily="34" charset="0"/>
                <a:ea typeface="+mn-ea"/>
                <a:cs typeface="Gill Sans MT" panose="020B0502020104020203" pitchFamily="34" charset="0"/>
              </a:rPr>
              <a:t>acts by autonomic storm </a:t>
            </a:r>
            <a:endParaRPr kumimoji="0" lang="en-US" sz="2200" b="0" i="0" u="none" strike="noStrike" kern="1200" cap="none" spc="0" normalizeH="0" baseline="0" noProof="1">
              <a:solidFill>
                <a:srgbClr val="FF0000"/>
              </a:solidFill>
              <a:latin typeface="Gill Sans MT" panose="020B0502020104020203" pitchFamily="34" charset="0"/>
              <a:ea typeface="+mn-ea"/>
              <a:cs typeface="Gill Sans MT" panose="020B0502020104020203" pitchFamily="34" charset="0"/>
            </a:endParaRPr>
          </a:p>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pPr>
            <a:r>
              <a:rPr kumimoji="0" lang="en-US" sz="2200" b="0" i="0" u="none" strike="noStrike" kern="1200" cap="none" spc="0" normalizeH="0" baseline="0" noProof="1">
                <a:solidFill>
                  <a:schemeClr val="tx1"/>
                </a:solidFill>
                <a:latin typeface="Gill Sans MT" panose="020B0502020104020203" pitchFamily="34" charset="0"/>
                <a:ea typeface="+mn-ea"/>
                <a:cs typeface="Gill Sans MT" panose="020B0502020104020203" pitchFamily="34" charset="0"/>
              </a:rPr>
              <a:t>C) Mention three difference between postmortem suspention and hanging :</a:t>
            </a:r>
            <a:endParaRPr kumimoji="0" lang="en-US" sz="2200" b="0" i="0" u="none" strike="noStrike" kern="1200" cap="none" spc="0" normalizeH="0" baseline="0" noProof="1">
              <a:solidFill>
                <a:schemeClr val="tx1"/>
              </a:solidFill>
              <a:latin typeface="Gill Sans MT" panose="020B0502020104020203" pitchFamily="34" charset="0"/>
              <a:ea typeface="+mn-ea"/>
              <a:cs typeface="Gill Sans MT" panose="020B0502020104020203" pitchFamily="34" charset="0"/>
            </a:endParaRPr>
          </a:p>
          <a:p>
            <a:pPr marL="0" marR="0" indent="0" algn="l" defTabSz="914400" rtl="0" eaLnBrk="1" fontAlgn="base" latinLnBrk="0" hangingPunct="1">
              <a:lnSpc>
                <a:spcPct val="90000"/>
              </a:lnSpc>
              <a:spcBef>
                <a:spcPts val="1000"/>
              </a:spcBef>
              <a:spcAft>
                <a:spcPct val="0"/>
              </a:spcAft>
              <a:buClrTx/>
              <a:buSzTx/>
              <a:buFont typeface="Arial" panose="020B0604020202020204" pitchFamily="34" charset="0"/>
              <a:buNone/>
            </a:pPr>
            <a:r>
              <a:rPr kumimoji="0" lang="en-US" sz="2200" b="0" i="0" u="none" strike="noStrike" kern="1200" cap="none" spc="0" normalizeH="0" baseline="0" noProof="1">
                <a:solidFill>
                  <a:srgbClr val="FF0000"/>
                </a:solidFill>
                <a:latin typeface="Gill Sans MT" panose="020B0502020104020203" pitchFamily="34" charset="0"/>
                <a:ea typeface="+mn-ea"/>
                <a:cs typeface="Gill Sans MT" panose="020B0502020104020203" pitchFamily="34" charset="0"/>
              </a:rPr>
              <a:t>_ Saliva may be seen dripping from the mouth</a:t>
            </a:r>
            <a:endParaRPr kumimoji="0" lang="en-US" sz="2200" b="0" i="0" u="none" strike="noStrike" kern="1200" cap="none" spc="0" normalizeH="0" baseline="0" noProof="1">
              <a:solidFill>
                <a:srgbClr val="FF0000"/>
              </a:solidFill>
              <a:latin typeface="Gill Sans MT" panose="020B0502020104020203" pitchFamily="34" charset="0"/>
              <a:ea typeface="+mn-ea"/>
              <a:cs typeface="Gill Sans MT" panose="020B0502020104020203" pitchFamily="34" charset="0"/>
            </a:endParaRPr>
          </a:p>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pPr>
            <a:r>
              <a:rPr kumimoji="0" lang="en-US" sz="2200" b="0" i="0" u="none" strike="noStrike" kern="1200" cap="none" spc="0" normalizeH="0" baseline="0" noProof="1">
                <a:solidFill>
                  <a:srgbClr val="FF0000"/>
                </a:solidFill>
                <a:latin typeface="Gill Sans MT" panose="020B0502020104020203" pitchFamily="34" charset="0"/>
                <a:ea typeface="+mn-ea"/>
                <a:cs typeface="Gill Sans MT" panose="020B0502020104020203" pitchFamily="34" charset="0"/>
              </a:rPr>
              <a:t>_ laceration of intima and media in carotid artery </a:t>
            </a:r>
            <a:endParaRPr kumimoji="0" lang="en-US" sz="2200" b="0" i="0" u="none" strike="noStrike" kern="1200" cap="none" spc="0" normalizeH="0" baseline="0" noProof="1">
              <a:solidFill>
                <a:srgbClr val="FF0000"/>
              </a:solidFill>
              <a:latin typeface="Gill Sans MT" panose="020B0502020104020203" pitchFamily="34" charset="0"/>
              <a:ea typeface="+mn-ea"/>
              <a:cs typeface="Gill Sans MT" panose="020B0502020104020203" pitchFamily="34" charset="0"/>
            </a:endParaRPr>
          </a:p>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pPr>
            <a:r>
              <a:rPr kumimoji="0" lang="en-US" sz="2200" b="0" i="0" u="none" strike="noStrike" kern="1200" cap="none" spc="0" normalizeH="0" baseline="0" noProof="1">
                <a:solidFill>
                  <a:srgbClr val="FF0000"/>
                </a:solidFill>
                <a:latin typeface="Gill Sans MT" panose="020B0502020104020203" pitchFamily="34" charset="0"/>
                <a:ea typeface="+mn-ea"/>
                <a:cs typeface="Gill Sans MT" panose="020B0502020104020203" pitchFamily="34" charset="0"/>
              </a:rPr>
              <a:t>_Petechial hemorrhage and ecchymosis of the subcutaneous tissue under the ligature</a:t>
            </a:r>
            <a:endParaRPr kumimoji="0" lang="en-US" sz="2200" b="0" i="0" u="none" strike="noStrike" kern="1200" cap="none" spc="0" normalizeH="0" baseline="0" noProof="1">
              <a:solidFill>
                <a:srgbClr val="FF0000"/>
              </a:solidFill>
              <a:latin typeface="Gill Sans MT" panose="020B0502020104020203" pitchFamily="34" charset="0"/>
              <a:ea typeface="+mn-ea"/>
              <a:cs typeface="Gill Sans MT" panose="020B0502020104020203" pitchFamily="34" charset="0"/>
            </a:endParaRP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537449"/>
            <a:ext cx="12191365" cy="3246120"/>
          </a:xfrm>
          <a:solidFill>
            <a:schemeClr val="accent3">
              <a:lumMod val="75000"/>
            </a:schemeClr>
          </a:solidFill>
        </p:spPr>
        <p:txBody>
          <a:bodyPr anchor="b">
            <a:normAutofit/>
          </a:bodyPr>
          <a:lstStyle/>
          <a:p>
            <a:pPr marL="0" marR="0" indent="0" algn="ctr" defTabSz="914400" rtl="0" eaLnBrk="1" fontAlgn="base" latinLnBrk="0" hangingPunct="1">
              <a:lnSpc>
                <a:spcPct val="90000"/>
              </a:lnSpc>
              <a:spcBef>
                <a:spcPct val="0"/>
              </a:spcBef>
              <a:spcAft>
                <a:spcPct val="0"/>
              </a:spcAft>
              <a:buClrTx/>
              <a:buSzTx/>
              <a:buFontTx/>
              <a:buNone/>
            </a:pPr>
            <a:r>
              <a:rPr kumimoji="0" lang="en-US" i="0" u="none" strike="noStrike" kern="1200" cap="none" spc="0" normalizeH="0" baseline="0" noProof="1">
                <a:solidFill>
                  <a:schemeClr val="bg1"/>
                </a:solidFill>
                <a:latin typeface="Gill Sans MT" panose="020B0502020104020203" pitchFamily="34" charset="0"/>
                <a:ea typeface="Microsoft JhengHei" panose="020B0604030504040204" charset="-120"/>
                <a:cs typeface="Gill Sans MT" panose="020B0502020104020203" pitchFamily="34" charset="0"/>
              </a:rPr>
              <a:t>group </a:t>
            </a:r>
            <a:r>
              <a:rPr lang="en-US" noProof="1">
                <a:solidFill>
                  <a:schemeClr val="bg1"/>
                </a:solidFill>
                <a:latin typeface="Gill Sans MT" panose="020B0502020104020203" pitchFamily="34" charset="0"/>
                <a:ea typeface="Microsoft JhengHei" panose="020B0604030504040204" charset="-120"/>
                <a:cs typeface="Gill Sans MT" panose="020B0502020104020203" pitchFamily="34" charset="0"/>
              </a:rPr>
              <a:t>F</a:t>
            </a:r>
            <a:r>
              <a:rPr kumimoji="0" lang="en-US" i="0" u="none" strike="noStrike" kern="1200" cap="none" spc="0" normalizeH="0" baseline="0" noProof="1">
                <a:solidFill>
                  <a:schemeClr val="bg1"/>
                </a:solidFill>
                <a:latin typeface="Gill Sans MT" panose="020B0502020104020203" pitchFamily="34" charset="0"/>
                <a:ea typeface="Microsoft JhengHei" panose="020B0604030504040204" charset="-120"/>
                <a:cs typeface="Gill Sans MT" panose="020B0502020104020203" pitchFamily="34" charset="0"/>
              </a:rPr>
              <a:t> serotonin</a:t>
            </a:r>
            <a:br>
              <a:rPr kumimoji="0" lang="en-US" i="0" u="none" strike="noStrike" kern="1200" cap="none" spc="0" normalizeH="0" baseline="0" noProof="1">
                <a:solidFill>
                  <a:schemeClr val="bg1"/>
                </a:solidFill>
                <a:latin typeface="Gill Sans MT" panose="020B0502020104020203" pitchFamily="34" charset="0"/>
                <a:ea typeface="Microsoft JhengHei" panose="020B0604030504040204" charset="-120"/>
                <a:cs typeface="Gill Sans MT" panose="020B0502020104020203" pitchFamily="34" charset="0"/>
              </a:rPr>
            </a:br>
            <a:r>
              <a:rPr lang="en-US" altLang="en-GB" sz="4000" dirty="0">
                <a:solidFill>
                  <a:schemeClr val="bg1"/>
                </a:solidFill>
                <a:latin typeface="Gill Sans MT" panose="020B0502020104020203" pitchFamily="34" charset="0"/>
                <a:cs typeface="Gill Sans MT" panose="020B0502020104020203" pitchFamily="34" charset="0"/>
                <a:sym typeface="+mn-ea"/>
              </a:rPr>
              <a:t>Done by: </a:t>
            </a:r>
            <a:r>
              <a:rPr lang="en-US" altLang="en-GB" sz="4000" dirty="0" err="1">
                <a:solidFill>
                  <a:schemeClr val="bg1"/>
                </a:solidFill>
                <a:latin typeface="Gill Sans MT" panose="020B0502020104020203" pitchFamily="34" charset="0"/>
                <a:cs typeface="Gill Sans MT" panose="020B0502020104020203" pitchFamily="34" charset="0"/>
                <a:sym typeface="+mn-ea"/>
              </a:rPr>
              <a:t>mhmd</a:t>
            </a:r>
            <a:r>
              <a:rPr lang="en-US" altLang="en-GB" sz="4000" dirty="0">
                <a:solidFill>
                  <a:schemeClr val="bg1"/>
                </a:solidFill>
                <a:latin typeface="Gill Sans MT" panose="020B0502020104020203" pitchFamily="34" charset="0"/>
                <a:cs typeface="Gill Sans MT" panose="020B0502020104020203" pitchFamily="34" charset="0"/>
                <a:sym typeface="+mn-ea"/>
              </a:rPr>
              <a:t> </a:t>
            </a:r>
            <a:r>
              <a:rPr lang="en-US" altLang="en-GB" sz="4000" dirty="0" err="1">
                <a:solidFill>
                  <a:schemeClr val="bg1"/>
                </a:solidFill>
                <a:latin typeface="Gill Sans MT" panose="020B0502020104020203" pitchFamily="34" charset="0"/>
                <a:cs typeface="Gill Sans MT" panose="020B0502020104020203" pitchFamily="34" charset="0"/>
                <a:sym typeface="+mn-ea"/>
              </a:rPr>
              <a:t>jaber</a:t>
            </a:r>
            <a:r>
              <a:rPr lang="en-US" altLang="en-GB" sz="4000" dirty="0">
                <a:solidFill>
                  <a:schemeClr val="bg1"/>
                </a:solidFill>
                <a:latin typeface="Gill Sans MT" panose="020B0502020104020203" pitchFamily="34" charset="0"/>
                <a:cs typeface="Gill Sans MT" panose="020B0502020104020203" pitchFamily="34" charset="0"/>
                <a:sym typeface="+mn-ea"/>
              </a:rPr>
              <a:t> </a:t>
            </a:r>
            <a:br>
              <a:rPr lang="en-US" altLang="en-GB" sz="4000" dirty="0">
                <a:solidFill>
                  <a:schemeClr val="bg1"/>
                </a:solidFill>
                <a:latin typeface="Gill Sans MT" panose="020B0502020104020203" pitchFamily="34" charset="0"/>
                <a:cs typeface="Gill Sans MT" panose="020B0502020104020203" pitchFamily="34" charset="0"/>
                <a:sym typeface="+mn-ea"/>
              </a:rPr>
            </a:br>
            <a:r>
              <a:rPr lang="en-US" altLang="en-GB" sz="4000" dirty="0">
                <a:solidFill>
                  <a:schemeClr val="bg1"/>
                </a:solidFill>
                <a:latin typeface="Gill Sans MT" panose="020B0502020104020203" pitchFamily="34" charset="0"/>
                <a:cs typeface="Gill Sans MT" panose="020B0502020104020203" pitchFamily="34" charset="0"/>
                <a:sym typeface="+mn-ea"/>
              </a:rPr>
              <a:t>Quiz + mini </a:t>
            </a:r>
            <a:r>
              <a:rPr lang="en-US" altLang="en-GB" sz="4000" dirty="0" err="1">
                <a:solidFill>
                  <a:schemeClr val="bg1"/>
                </a:solidFill>
                <a:latin typeface="Gill Sans MT" panose="020B0502020104020203" pitchFamily="34" charset="0"/>
                <a:cs typeface="Gill Sans MT" panose="020B0502020104020203" pitchFamily="34" charset="0"/>
                <a:sym typeface="+mn-ea"/>
              </a:rPr>
              <a:t>osce</a:t>
            </a:r>
            <a:r>
              <a:rPr lang="en-US" altLang="en-GB" sz="4000" dirty="0">
                <a:solidFill>
                  <a:schemeClr val="bg1"/>
                </a:solidFill>
                <a:latin typeface="Gill Sans MT" panose="020B0502020104020203" pitchFamily="34" charset="0"/>
                <a:cs typeface="Gill Sans MT" panose="020B0502020104020203" pitchFamily="34" charset="0"/>
                <a:sym typeface="+mn-ea"/>
              </a:rPr>
              <a:t> </a:t>
            </a:r>
            <a:br>
              <a:rPr lang="en-US" altLang="en-GB" dirty="0">
                <a:solidFill>
                  <a:schemeClr val="bg1"/>
                </a:solidFill>
                <a:latin typeface="Gill Sans MT" panose="020B0502020104020203" pitchFamily="34" charset="0"/>
                <a:cs typeface="Gill Sans MT" panose="020B0502020104020203" pitchFamily="34" charset="0"/>
              </a:rPr>
            </a:br>
            <a:endParaRPr kumimoji="0" lang="en-US" altLang="en-GB" i="0" u="none" strike="noStrike" kern="1200" cap="none" spc="0" normalizeH="0" baseline="0" noProof="1">
              <a:solidFill>
                <a:schemeClr val="bg1"/>
              </a:solidFill>
              <a:latin typeface="Gill Sans MT" panose="020B0502020104020203" pitchFamily="34" charset="0"/>
              <a:ea typeface="Microsoft JhengHei" panose="020B0604030504040204" charset="-120"/>
              <a:cs typeface="Gill Sans MT" panose="020B0502020104020203" pitchFamily="34" charset="0"/>
            </a:endParaRP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5938" y="187894"/>
            <a:ext cx="10515600" cy="4351338"/>
          </a:xfrm>
        </p:spPr>
        <p:txBody>
          <a:bodyPr>
            <a:normAutofit/>
          </a:bodyPr>
          <a:lstStyle/>
          <a:p>
            <a:pPr marL="0" indent="0">
              <a:buNone/>
            </a:pPr>
            <a:r>
              <a:rPr lang="en-US" sz="4000" dirty="0">
                <a:solidFill>
                  <a:srgbClr val="FF0000"/>
                </a:solidFill>
                <a:latin typeface="Gill Sans MT" panose="020B0502020104020203" pitchFamily="34" charset="0"/>
              </a:rPr>
              <a:t>Quiz done in the middle of the course </a:t>
            </a:r>
            <a:endParaRPr lang="en-US" sz="4000" dirty="0">
              <a:solidFill>
                <a:srgbClr val="FF0000"/>
              </a:solidFill>
              <a:latin typeface="Gill Sans MT" panose="020B0502020104020203" pitchFamily="34" charset="0"/>
            </a:endParaRPr>
          </a:p>
          <a:p>
            <a:r>
              <a:rPr lang="en-US" sz="2400" dirty="0">
                <a:latin typeface="Gill Sans MT" panose="020B0502020104020203" pitchFamily="34" charset="0"/>
              </a:rPr>
              <a:t>in Arabic, write complete primary medical report for this injury.</a:t>
            </a:r>
            <a:endParaRPr lang="en-US" sz="2400" dirty="0">
              <a:latin typeface="Gill Sans MT" panose="020B0502020104020203" pitchFamily="34" charset="0"/>
            </a:endParaRPr>
          </a:p>
          <a:p>
            <a:pPr marL="0" indent="0" algn="r">
              <a:buNone/>
            </a:pPr>
            <a:r>
              <a:rPr lang="ar-JO" sz="2400" dirty="0">
                <a:solidFill>
                  <a:schemeClr val="accent2">
                    <a:lumMod val="50000"/>
                  </a:schemeClr>
                </a:solidFill>
                <a:latin typeface="Gill Sans MT" panose="020B0502020104020203" pitchFamily="34" charset="0"/>
              </a:rPr>
              <a:t>جرح قطعي متهتك بطول يقارب 11 سم في جبهة الرأس و بشكل مستعرض </a:t>
            </a:r>
            <a:endParaRPr lang="ar-JO" sz="2400" dirty="0">
              <a:solidFill>
                <a:schemeClr val="accent2">
                  <a:lumMod val="50000"/>
                </a:schemeClr>
              </a:solidFill>
              <a:latin typeface="Gill Sans MT" panose="020B0502020104020203" pitchFamily="34" charset="0"/>
            </a:endParaRPr>
          </a:p>
          <a:p>
            <a:pPr marL="0" indent="0" algn="r">
              <a:buNone/>
            </a:pPr>
            <a:r>
              <a:rPr lang="ar-JO" sz="2400" dirty="0">
                <a:solidFill>
                  <a:schemeClr val="accent2">
                    <a:lumMod val="50000"/>
                  </a:schemeClr>
                </a:solidFill>
                <a:latin typeface="Gill Sans MT" panose="020B0502020104020203" pitchFamily="34" charset="0"/>
              </a:rPr>
              <a:t>اله حادة ثقيلة </a:t>
            </a:r>
            <a:endParaRPr lang="ar-JO" sz="2400" dirty="0">
              <a:solidFill>
                <a:schemeClr val="accent2">
                  <a:lumMod val="50000"/>
                </a:schemeClr>
              </a:solidFill>
              <a:latin typeface="Gill Sans MT" panose="020B0502020104020203" pitchFamily="34" charset="0"/>
            </a:endParaRPr>
          </a:p>
          <a:p>
            <a:pPr marL="0" indent="0" algn="r">
              <a:buNone/>
            </a:pPr>
            <a:r>
              <a:rPr lang="ar-JO" sz="2400" dirty="0">
                <a:solidFill>
                  <a:schemeClr val="accent2">
                    <a:lumMod val="50000"/>
                  </a:schemeClr>
                </a:solidFill>
                <a:latin typeface="Gill Sans MT" panose="020B0502020104020203" pitchFamily="34" charset="0"/>
              </a:rPr>
              <a:t>يشتبه بتهتك الانسجة و الجلد و كسور في عظام الجمجمة و نزيف داخلي في الدماغ و حدوث ارتجاج </a:t>
            </a:r>
            <a:endParaRPr lang="ar-JO" sz="2400" dirty="0">
              <a:solidFill>
                <a:schemeClr val="accent2">
                  <a:lumMod val="50000"/>
                </a:schemeClr>
              </a:solidFill>
              <a:latin typeface="Gill Sans MT" panose="020B0502020104020203" pitchFamily="34" charset="0"/>
            </a:endParaRPr>
          </a:p>
          <a:p>
            <a:pPr marL="0" indent="0" algn="r">
              <a:buNone/>
            </a:pPr>
            <a:r>
              <a:rPr lang="ar-JO" sz="2400" dirty="0">
                <a:solidFill>
                  <a:schemeClr val="accent2">
                    <a:lumMod val="50000"/>
                  </a:schemeClr>
                </a:solidFill>
                <a:latin typeface="Gill Sans MT" panose="020B0502020104020203" pitchFamily="34" charset="0"/>
              </a:rPr>
              <a:t>طلب فحص اشعة مقطعية للرأس و فحص قاع العين </a:t>
            </a:r>
            <a:endParaRPr lang="ar-JO" sz="2400" dirty="0">
              <a:solidFill>
                <a:schemeClr val="accent2">
                  <a:lumMod val="50000"/>
                </a:schemeClr>
              </a:solidFill>
              <a:latin typeface="Gill Sans MT" panose="020B0502020104020203" pitchFamily="34" charset="0"/>
            </a:endParaRPr>
          </a:p>
          <a:p>
            <a:pPr marL="0" indent="0" algn="r">
              <a:buNone/>
            </a:pPr>
            <a:r>
              <a:rPr lang="ar-JO" sz="2400" dirty="0">
                <a:solidFill>
                  <a:schemeClr val="accent2">
                    <a:lumMod val="50000"/>
                  </a:schemeClr>
                </a:solidFill>
                <a:latin typeface="Gill Sans MT" panose="020B0502020104020203" pitchFamily="34" charset="0"/>
              </a:rPr>
              <a:t>العلاج المطلوب :غيار و غرز ومضاد حيوي و يوضع تحت الملاحظة لدة 48 ساعة </a:t>
            </a:r>
            <a:endParaRPr lang="ar-JO" sz="2400" dirty="0">
              <a:solidFill>
                <a:schemeClr val="accent2">
                  <a:lumMod val="50000"/>
                </a:schemeClr>
              </a:solidFill>
              <a:latin typeface="Gill Sans MT" panose="020B0502020104020203" pitchFamily="34" charset="0"/>
            </a:endParaRPr>
          </a:p>
          <a:p>
            <a:pPr marL="0" indent="0" algn="r">
              <a:buNone/>
            </a:pPr>
            <a:r>
              <a:rPr lang="ar-JO" sz="2400" dirty="0">
                <a:solidFill>
                  <a:schemeClr val="accent2">
                    <a:lumMod val="50000"/>
                  </a:schemeClr>
                </a:solidFill>
                <a:latin typeface="Gill Sans MT" panose="020B0502020104020203" pitchFamily="34" charset="0"/>
              </a:rPr>
              <a:t>الوقت المطلوب للعلاج يحدد بعد الملاحظة </a:t>
            </a:r>
            <a:endParaRPr lang="en-US" sz="2400" dirty="0">
              <a:solidFill>
                <a:schemeClr val="accent2">
                  <a:lumMod val="50000"/>
                </a:schemeClr>
              </a:solidFill>
              <a:latin typeface="Gill Sans MT" panose="020B0502020104020203" pitchFamily="34" charset="0"/>
            </a:endParaRPr>
          </a:p>
          <a:p>
            <a:pPr marL="0" indent="0">
              <a:buNone/>
            </a:pPr>
            <a:endParaRPr lang="en-US" sz="2400" dirty="0">
              <a:latin typeface="Gill Sans MT" panose="020B0502020104020203" pitchFamily="34" charset="0"/>
            </a:endParaRPr>
          </a:p>
        </p:txBody>
      </p:sp>
      <p:pic>
        <p:nvPicPr>
          <p:cNvPr id="1026" name="Picture 2" descr="C:\Users\USER\Desktop\202310514_499401764616671_6761303124903889961_n.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83145" y="3722404"/>
            <a:ext cx="5639391" cy="287628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5119" y="433553"/>
            <a:ext cx="10515600" cy="4351338"/>
          </a:xfrm>
        </p:spPr>
        <p:txBody>
          <a:bodyPr>
            <a:normAutofit/>
          </a:bodyPr>
          <a:lstStyle/>
          <a:p>
            <a:pPr marL="514350" indent="-514350">
              <a:buFont typeface="+mj-lt"/>
              <a:buAutoNum type="arabicPeriod"/>
            </a:pPr>
            <a:r>
              <a:rPr lang="en-US" sz="2400" dirty="0">
                <a:latin typeface="Gill Sans MT" panose="020B0502020104020203" pitchFamily="34" charset="0"/>
              </a:rPr>
              <a:t>In short, describe the clinical picture of toxicity from the possible exposure in picture a </a:t>
            </a:r>
            <a:endParaRPr lang="en-US" sz="2400" dirty="0">
              <a:latin typeface="Gill Sans MT" panose="020B0502020104020203" pitchFamily="34" charset="0"/>
            </a:endParaRPr>
          </a:p>
          <a:p>
            <a:pPr marL="514350" indent="-514350">
              <a:buFont typeface="+mj-lt"/>
              <a:buAutoNum type="arabicPeriod"/>
            </a:pPr>
            <a:r>
              <a:rPr lang="en-US" sz="2400" dirty="0">
                <a:latin typeface="Gill Sans MT" panose="020B0502020104020203" pitchFamily="34" charset="0"/>
              </a:rPr>
              <a:t>Give differential diagnosis of toxicity from picture b (give 4 )</a:t>
            </a:r>
            <a:endParaRPr lang="en-US" sz="2400" dirty="0">
              <a:latin typeface="Gill Sans MT" panose="020B0502020104020203" pitchFamily="34" charset="0"/>
            </a:endParaRPr>
          </a:p>
          <a:p>
            <a:pPr marL="514350" indent="-514350">
              <a:buFont typeface="+mj-lt"/>
              <a:buAutoNum type="arabicPeriod"/>
            </a:pPr>
            <a:r>
              <a:rPr lang="en-US" sz="2400" dirty="0">
                <a:latin typeface="Gill Sans MT" panose="020B0502020104020203" pitchFamily="34" charset="0"/>
              </a:rPr>
              <a:t>Mention antidote for both (just names )</a:t>
            </a:r>
            <a:endParaRPr lang="en-US" sz="2400" dirty="0">
              <a:latin typeface="Gill Sans MT" panose="020B0502020104020203" pitchFamily="34" charset="0"/>
            </a:endParaRPr>
          </a:p>
        </p:txBody>
      </p:sp>
      <p:pic>
        <p:nvPicPr>
          <p:cNvPr id="2050" name="Picture 2" descr="C:\Users\USER\Desktop\200918002_352049476495944_7256994247581751889_n.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62574" y="2782745"/>
            <a:ext cx="8653478" cy="28810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4301" y="583679"/>
            <a:ext cx="11144534" cy="4351338"/>
          </a:xfrm>
        </p:spPr>
        <p:txBody>
          <a:bodyPr/>
          <a:lstStyle/>
          <a:p>
            <a:pPr marL="514350" indent="-514350">
              <a:buFont typeface="+mj-lt"/>
              <a:buAutoNum type="arabicPeriod"/>
            </a:pPr>
            <a:r>
              <a:rPr lang="en-US" dirty="0">
                <a:solidFill>
                  <a:schemeClr val="accent2">
                    <a:lumMod val="50000"/>
                  </a:schemeClr>
                </a:solidFill>
              </a:rPr>
              <a:t>The patient will suffer OP toxicity and will present with DUMBLES ,SLUDGE plus the CNS and nicotinic manifestations </a:t>
            </a:r>
            <a:endParaRPr lang="en-US" dirty="0">
              <a:solidFill>
                <a:schemeClr val="accent2">
                  <a:lumMod val="50000"/>
                </a:schemeClr>
              </a:solidFill>
            </a:endParaRPr>
          </a:p>
          <a:p>
            <a:pPr marL="514350" indent="-514350">
              <a:buFont typeface="+mj-lt"/>
              <a:buAutoNum type="arabicPeriod"/>
            </a:pPr>
            <a:r>
              <a:rPr lang="en-US" dirty="0">
                <a:solidFill>
                  <a:schemeClr val="accent2">
                    <a:lumMod val="50000"/>
                  </a:schemeClr>
                </a:solidFill>
              </a:rPr>
              <a:t>Food poisoning , influenza , cerebrovascular accidents , ethanol intoxication</a:t>
            </a:r>
            <a:endParaRPr lang="en-US" dirty="0">
              <a:solidFill>
                <a:schemeClr val="accent2">
                  <a:lumMod val="50000"/>
                </a:schemeClr>
              </a:solidFill>
            </a:endParaRPr>
          </a:p>
          <a:p>
            <a:pPr marL="514350" indent="-514350">
              <a:buFont typeface="+mj-lt"/>
              <a:buAutoNum type="arabicPeriod"/>
            </a:pPr>
            <a:r>
              <a:rPr lang="en-US" dirty="0">
                <a:solidFill>
                  <a:schemeClr val="accent2">
                    <a:lumMod val="50000"/>
                  </a:schemeClr>
                </a:solidFill>
              </a:rPr>
              <a:t>A atropine        B 100% O2</a:t>
            </a:r>
            <a:endParaRPr lang="en-US" dirty="0">
              <a:solidFill>
                <a:schemeClr val="accent2">
                  <a:lumMod val="50000"/>
                </a:schemeClr>
              </a:solidFill>
            </a:endParaRPr>
          </a:p>
          <a:p>
            <a:pPr marL="514350" indent="-514350">
              <a:buFont typeface="+mj-lt"/>
              <a:buAutoNum type="arabicPeriod"/>
            </a:pPr>
            <a:endParaRPr lang="en-US" dirty="0">
              <a:solidFill>
                <a:schemeClr val="accent2">
                  <a:lumMod val="50000"/>
                </a:schemeClr>
              </a:solidFill>
            </a:endParaRP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768" y="351667"/>
            <a:ext cx="10515600" cy="4351338"/>
          </a:xfrm>
        </p:spPr>
        <p:txBody>
          <a:bodyPr>
            <a:normAutofit/>
          </a:bodyPr>
          <a:lstStyle/>
          <a:p>
            <a:pPr marL="0" indent="0">
              <a:buNone/>
            </a:pPr>
            <a:r>
              <a:rPr lang="en-US" sz="2400" dirty="0">
                <a:latin typeface="Gill Sans MT" panose="020B0502020104020203" pitchFamily="34" charset="0"/>
              </a:rPr>
              <a:t>What is the possible age ?</a:t>
            </a:r>
            <a:endParaRPr lang="en-US" sz="2400" dirty="0">
              <a:latin typeface="Gill Sans MT" panose="020B0502020104020203" pitchFamily="34" charset="0"/>
            </a:endParaRPr>
          </a:p>
          <a:p>
            <a:pPr marL="0" indent="0">
              <a:buNone/>
            </a:pPr>
            <a:r>
              <a:rPr lang="en-US" sz="2400" dirty="0">
                <a:latin typeface="Gill Sans MT" panose="020B0502020104020203" pitchFamily="34" charset="0"/>
              </a:rPr>
              <a:t>What is the possible method may used in identification of this victim ?</a:t>
            </a:r>
            <a:endParaRPr lang="en-US" sz="2400" dirty="0">
              <a:latin typeface="Gill Sans MT" panose="020B0502020104020203" pitchFamily="34" charset="0"/>
            </a:endParaRPr>
          </a:p>
          <a:p>
            <a:pPr marL="0" indent="0">
              <a:buNone/>
            </a:pPr>
            <a:r>
              <a:rPr lang="en-US" sz="2400" dirty="0">
                <a:solidFill>
                  <a:schemeClr val="accent2">
                    <a:lumMod val="50000"/>
                  </a:schemeClr>
                </a:solidFill>
                <a:latin typeface="Gill Sans MT" panose="020B0502020104020203" pitchFamily="34" charset="0"/>
              </a:rPr>
              <a:t>Possibly more than 21 YO</a:t>
            </a:r>
            <a:endParaRPr lang="en-US" sz="2400" dirty="0">
              <a:solidFill>
                <a:schemeClr val="accent2">
                  <a:lumMod val="50000"/>
                </a:schemeClr>
              </a:solidFill>
              <a:latin typeface="Gill Sans MT" panose="020B0502020104020203" pitchFamily="34" charset="0"/>
            </a:endParaRPr>
          </a:p>
          <a:p>
            <a:pPr marL="0" indent="0">
              <a:buNone/>
            </a:pPr>
            <a:r>
              <a:rPr lang="en-US" sz="2400" dirty="0">
                <a:solidFill>
                  <a:schemeClr val="accent2">
                    <a:lumMod val="50000"/>
                  </a:schemeClr>
                </a:solidFill>
                <a:latin typeface="Gill Sans MT" panose="020B0502020104020203" pitchFamily="34" charset="0"/>
              </a:rPr>
              <a:t>The patient medical records , x-ray shows prosthesis implantation in knee joint which can be followed by serial number and the owner </a:t>
            </a:r>
            <a:endParaRPr lang="en-US" sz="2400" dirty="0">
              <a:solidFill>
                <a:schemeClr val="accent2">
                  <a:lumMod val="50000"/>
                </a:schemeClr>
              </a:solidFill>
              <a:latin typeface="Gill Sans MT" panose="020B0502020104020203" pitchFamily="34" charset="0"/>
            </a:endParaRPr>
          </a:p>
        </p:txBody>
      </p:sp>
      <p:pic>
        <p:nvPicPr>
          <p:cNvPr id="3074" name="Picture 2" descr="C:\Users\USER\Desktop\202764394_1047762365756116_5832324717163502086_n.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14149" y="2781947"/>
            <a:ext cx="3658782" cy="327765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4994" y="310723"/>
            <a:ext cx="6886433" cy="5366745"/>
          </a:xfrm>
        </p:spPr>
        <p:txBody>
          <a:bodyPr>
            <a:normAutofit/>
          </a:bodyPr>
          <a:lstStyle/>
          <a:p>
            <a:r>
              <a:rPr lang="en-US" sz="2400" dirty="0">
                <a:latin typeface="Gill Sans MT" panose="020B0502020104020203" pitchFamily="34" charset="0"/>
              </a:rPr>
              <a:t>A victim found dead in car accident scene .police couldn’t define his features from severe mutilation. police found a driving license in his document but the </a:t>
            </a:r>
            <a:r>
              <a:rPr lang="en-US" sz="2400" dirty="0" err="1">
                <a:latin typeface="Gill Sans MT" panose="020B0502020104020203" pitchFamily="34" charset="0"/>
              </a:rPr>
              <a:t>medicolegal</a:t>
            </a:r>
            <a:r>
              <a:rPr lang="en-US" sz="2400" dirty="0">
                <a:latin typeface="Gill Sans MT" panose="020B0502020104020203" pitchFamily="34" charset="0"/>
              </a:rPr>
              <a:t> expert claimed that the license don’t belong to the victim , from this x-ray of victim wrist ,this claim is true or not &amp; why?</a:t>
            </a:r>
            <a:endParaRPr lang="en-US" sz="2400" dirty="0">
              <a:latin typeface="Gill Sans MT" panose="020B0502020104020203" pitchFamily="34" charset="0"/>
            </a:endParaRPr>
          </a:p>
          <a:p>
            <a:pPr marL="0" indent="0">
              <a:buNone/>
            </a:pPr>
            <a:endParaRPr lang="en-US" sz="2400" dirty="0">
              <a:solidFill>
                <a:schemeClr val="accent2">
                  <a:lumMod val="50000"/>
                </a:schemeClr>
              </a:solidFill>
              <a:latin typeface="Gill Sans MT" panose="020B0502020104020203" pitchFamily="34" charset="0"/>
            </a:endParaRPr>
          </a:p>
          <a:p>
            <a:pPr marL="0" indent="0">
              <a:buNone/>
            </a:pPr>
            <a:r>
              <a:rPr lang="en-US" sz="2400" dirty="0">
                <a:solidFill>
                  <a:schemeClr val="accent2">
                    <a:lumMod val="50000"/>
                  </a:schemeClr>
                </a:solidFill>
                <a:latin typeface="Gill Sans MT" panose="020B0502020104020203" pitchFamily="34" charset="0"/>
              </a:rPr>
              <a:t>The driving license not belonging to the victim, the legal age for obtaining it is 18 YO, x-ray shows no fusion at growth plates of radius and ulna (which predict age less than 20) &amp; also no fusion in phalanx which confirm that age is under 18 , so victim isn’t allowed to have a license , more investigation should be done </a:t>
            </a:r>
            <a:endParaRPr lang="en-US" sz="2400" dirty="0">
              <a:solidFill>
                <a:schemeClr val="accent2">
                  <a:lumMod val="50000"/>
                </a:schemeClr>
              </a:solidFill>
              <a:latin typeface="Gill Sans MT" panose="020B0502020104020203" pitchFamily="34" charset="0"/>
            </a:endParaRPr>
          </a:p>
          <a:p>
            <a:pPr marL="0" indent="0">
              <a:buNone/>
            </a:pPr>
            <a:endParaRPr lang="en-US" sz="2400" dirty="0">
              <a:latin typeface="Gill Sans MT" panose="020B0502020104020203" pitchFamily="34" charset="0"/>
            </a:endParaRPr>
          </a:p>
        </p:txBody>
      </p:sp>
      <p:pic>
        <p:nvPicPr>
          <p:cNvPr id="4098" name="Picture 2" descr="C:\Users\USER\Desktop\200906829_316442220025686_2054542675022645181_n.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629098" y="481201"/>
            <a:ext cx="3778938" cy="55454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6755" y="201541"/>
            <a:ext cx="10515600" cy="5980894"/>
          </a:xfrm>
        </p:spPr>
        <p:txBody>
          <a:bodyPr>
            <a:noAutofit/>
          </a:bodyPr>
          <a:lstStyle/>
          <a:p>
            <a:r>
              <a:rPr lang="en-US" sz="2400" dirty="0">
                <a:latin typeface="Gill Sans MT" panose="020B0502020104020203" pitchFamily="34" charset="0"/>
              </a:rPr>
              <a:t>Complete : sure external signs of drowning are …….. &amp; ………</a:t>
            </a:r>
            <a:endParaRPr lang="en-US" sz="2400" dirty="0">
              <a:latin typeface="Gill Sans MT" panose="020B0502020104020203" pitchFamily="34" charset="0"/>
            </a:endParaRPr>
          </a:p>
          <a:p>
            <a:pPr marL="0" indent="0">
              <a:buNone/>
            </a:pPr>
            <a:r>
              <a:rPr lang="en-US" sz="2400" dirty="0">
                <a:latin typeface="Gill Sans MT" panose="020B0502020104020203" pitchFamily="34" charset="0"/>
              </a:rPr>
              <a:t>  </a:t>
            </a:r>
            <a:r>
              <a:rPr lang="en-US" sz="2400" dirty="0">
                <a:solidFill>
                  <a:schemeClr val="accent2">
                    <a:lumMod val="50000"/>
                  </a:schemeClr>
                </a:solidFill>
                <a:latin typeface="Gill Sans MT" panose="020B0502020104020203" pitchFamily="34" charset="0"/>
              </a:rPr>
              <a:t>froth from nostrils ,cadaveric spasm </a:t>
            </a:r>
            <a:endParaRPr lang="en-US" sz="2400" dirty="0">
              <a:solidFill>
                <a:schemeClr val="accent2">
                  <a:lumMod val="50000"/>
                </a:schemeClr>
              </a:solidFill>
              <a:latin typeface="Gill Sans MT" panose="020B0502020104020203" pitchFamily="34" charset="0"/>
            </a:endParaRPr>
          </a:p>
          <a:p>
            <a:pPr marL="0" indent="0">
              <a:buNone/>
            </a:pPr>
            <a:endParaRPr lang="en-US" sz="2400" dirty="0">
              <a:solidFill>
                <a:schemeClr val="accent2">
                  <a:lumMod val="50000"/>
                </a:schemeClr>
              </a:solidFill>
              <a:latin typeface="Gill Sans MT" panose="020B0502020104020203" pitchFamily="34" charset="0"/>
            </a:endParaRPr>
          </a:p>
          <a:p>
            <a:r>
              <a:rPr lang="en-US" sz="2400" dirty="0">
                <a:latin typeface="Gill Sans MT" panose="020B0502020104020203" pitchFamily="34" charset="0"/>
              </a:rPr>
              <a:t>All are true about ante mortem bruises except : </a:t>
            </a:r>
            <a:endParaRPr lang="en-US" sz="2400" dirty="0">
              <a:latin typeface="Gill Sans MT" panose="020B0502020104020203" pitchFamily="34" charset="0"/>
            </a:endParaRPr>
          </a:p>
          <a:p>
            <a:pPr marL="514350" indent="-514350">
              <a:buFont typeface="+mj-lt"/>
              <a:buAutoNum type="arabicPeriod"/>
            </a:pPr>
            <a:r>
              <a:rPr lang="en-US" sz="2400" dirty="0">
                <a:latin typeface="Gill Sans MT" panose="020B0502020104020203" pitchFamily="34" charset="0"/>
              </a:rPr>
              <a:t>Swelling is present </a:t>
            </a:r>
            <a:endParaRPr lang="en-US" sz="2400" dirty="0">
              <a:latin typeface="Gill Sans MT" panose="020B0502020104020203" pitchFamily="34" charset="0"/>
            </a:endParaRPr>
          </a:p>
          <a:p>
            <a:pPr marL="514350" indent="-514350">
              <a:buFont typeface="+mj-lt"/>
              <a:buAutoNum type="arabicPeriod"/>
            </a:pPr>
            <a:r>
              <a:rPr lang="en-US" sz="2400" dirty="0">
                <a:solidFill>
                  <a:srgbClr val="C00000"/>
                </a:solidFill>
                <a:latin typeface="Gill Sans MT" panose="020B0502020104020203" pitchFamily="34" charset="0"/>
              </a:rPr>
              <a:t>Present only on bony prominence </a:t>
            </a:r>
            <a:endParaRPr lang="en-US" sz="2400" dirty="0">
              <a:solidFill>
                <a:srgbClr val="C00000"/>
              </a:solidFill>
              <a:latin typeface="Gill Sans MT" panose="020B0502020104020203" pitchFamily="34" charset="0"/>
            </a:endParaRPr>
          </a:p>
          <a:p>
            <a:pPr marL="514350" indent="-514350">
              <a:buFont typeface="+mj-lt"/>
              <a:buAutoNum type="arabicPeriod"/>
            </a:pPr>
            <a:r>
              <a:rPr lang="en-US" sz="2400" dirty="0">
                <a:latin typeface="Gill Sans MT" panose="020B0502020104020203" pitchFamily="34" charset="0"/>
              </a:rPr>
              <a:t>Undergoes color changes </a:t>
            </a:r>
            <a:endParaRPr lang="en-US" sz="2400" dirty="0">
              <a:latin typeface="Gill Sans MT" panose="020B0502020104020203" pitchFamily="34" charset="0"/>
            </a:endParaRPr>
          </a:p>
          <a:p>
            <a:pPr marL="514350" indent="-514350">
              <a:buFont typeface="+mj-lt"/>
              <a:buAutoNum type="arabicPeriod"/>
            </a:pPr>
            <a:r>
              <a:rPr lang="en-US" sz="2400" dirty="0">
                <a:latin typeface="Gill Sans MT" panose="020B0502020104020203" pitchFamily="34" charset="0"/>
              </a:rPr>
              <a:t>Shows cellular reactions</a:t>
            </a:r>
            <a:endParaRPr lang="en-US" sz="2400" dirty="0">
              <a:latin typeface="Gill Sans MT" panose="020B0502020104020203" pitchFamily="34" charset="0"/>
            </a:endParaRPr>
          </a:p>
          <a:p>
            <a:pPr marL="514350" indent="-514350">
              <a:buFont typeface="+mj-lt"/>
              <a:buAutoNum type="arabicPeriod"/>
            </a:pPr>
            <a:endParaRPr lang="en-US" sz="2400" dirty="0">
              <a:latin typeface="Gill Sans MT" panose="020B0502020104020203" pitchFamily="34" charset="0"/>
            </a:endParaRPr>
          </a:p>
          <a:p>
            <a:r>
              <a:rPr lang="en-US" sz="2400" dirty="0">
                <a:latin typeface="Gill Sans MT" panose="020B0502020104020203" pitchFamily="34" charset="0"/>
              </a:rPr>
              <a:t>Café coronary syndrome is type of </a:t>
            </a:r>
            <a:endParaRPr lang="en-US" sz="2400" dirty="0">
              <a:latin typeface="Gill Sans MT" panose="020B0502020104020203" pitchFamily="34" charset="0"/>
            </a:endParaRPr>
          </a:p>
          <a:p>
            <a:pPr marL="514350" indent="-514350">
              <a:buFont typeface="+mj-lt"/>
              <a:buAutoNum type="arabicPeriod"/>
            </a:pPr>
            <a:r>
              <a:rPr lang="en-US" sz="2400" dirty="0">
                <a:solidFill>
                  <a:srgbClr val="C00000"/>
                </a:solidFill>
                <a:latin typeface="Gill Sans MT" panose="020B0502020104020203" pitchFamily="34" charset="0"/>
              </a:rPr>
              <a:t>Chocking </a:t>
            </a:r>
            <a:endParaRPr lang="en-US" sz="2400" dirty="0">
              <a:solidFill>
                <a:srgbClr val="C00000"/>
              </a:solidFill>
              <a:latin typeface="Gill Sans MT" panose="020B0502020104020203" pitchFamily="34" charset="0"/>
            </a:endParaRPr>
          </a:p>
          <a:p>
            <a:pPr marL="514350" indent="-514350">
              <a:buFont typeface="+mj-lt"/>
              <a:buAutoNum type="arabicPeriod"/>
            </a:pPr>
            <a:r>
              <a:rPr lang="en-US" sz="2400" dirty="0">
                <a:latin typeface="Gill Sans MT" panose="020B0502020104020203" pitchFamily="34" charset="0"/>
              </a:rPr>
              <a:t>Strangulation </a:t>
            </a:r>
            <a:endParaRPr lang="en-US" sz="2400" dirty="0">
              <a:latin typeface="Gill Sans MT" panose="020B0502020104020203" pitchFamily="34" charset="0"/>
            </a:endParaRPr>
          </a:p>
          <a:p>
            <a:pPr marL="514350" indent="-514350">
              <a:buFont typeface="+mj-lt"/>
              <a:buAutoNum type="arabicPeriod"/>
            </a:pPr>
            <a:r>
              <a:rPr lang="en-US" sz="2400" dirty="0">
                <a:latin typeface="Gill Sans MT" panose="020B0502020104020203" pitchFamily="34" charset="0"/>
              </a:rPr>
              <a:t>Smothering </a:t>
            </a:r>
            <a:endParaRPr lang="en-US" sz="2400" dirty="0">
              <a:latin typeface="Gill Sans MT" panose="020B0502020104020203" pitchFamily="34" charset="0"/>
            </a:endParaRPr>
          </a:p>
          <a:p>
            <a:pPr marL="514350" indent="-514350">
              <a:buFont typeface="+mj-lt"/>
              <a:buAutoNum type="arabicPeriod"/>
            </a:pPr>
            <a:r>
              <a:rPr lang="en-US" sz="2400" dirty="0">
                <a:latin typeface="Gill Sans MT" panose="020B0502020104020203" pitchFamily="34" charset="0"/>
              </a:rPr>
              <a:t>Traumatic asphyxia </a:t>
            </a:r>
            <a:endParaRPr lang="en-US" sz="2400" dirty="0">
              <a:latin typeface="Gill Sans MT" panose="020B0502020104020203"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Write </a:t>
            </a:r>
            <a:r>
              <a:rPr lang="en-US" altLang="en-US" dirty="0"/>
              <a:t>death certificate</a:t>
            </a:r>
            <a:endParaRPr lang="en-US" dirty="0"/>
          </a:p>
        </p:txBody>
      </p:sp>
      <p:sp>
        <p:nvSpPr>
          <p:cNvPr id="3" name="Content Placeholder 2"/>
          <p:cNvSpPr>
            <a:spLocks noGrp="1"/>
          </p:cNvSpPr>
          <p:nvPr>
            <p:ph idx="1"/>
          </p:nvPr>
        </p:nvSpPr>
        <p:spPr/>
        <p:txBody>
          <a:bodyPr/>
          <a:lstStyle/>
          <a:p>
            <a:r>
              <a:rPr lang="en-US" b="1" dirty="0">
                <a:effectLst>
                  <a:outerShdw blurRad="38100" dist="38100" dir="2700000" algn="tl">
                    <a:srgbClr val="4E5B6F"/>
                  </a:outerShdw>
                </a:effectLst>
                <a:latin typeface="Corbel" panose="020B0503020204020204" pitchFamily="34" charset="0"/>
              </a:rPr>
              <a:t>A cardiac  patient  with  a history  </a:t>
            </a:r>
            <a:r>
              <a:rPr lang="en-US" b="1" dirty="0">
                <a:effectLst>
                  <a:outerShdw blurRad="38100" dist="38100" dir="2700000" algn="tl">
                    <a:srgbClr val="FFFFFF"/>
                  </a:outerShdw>
                </a:effectLst>
                <a:latin typeface="Corbel" panose="020B0503020204020204" pitchFamily="34" charset="0"/>
              </a:rPr>
              <a:t>rheumatic  heart</a:t>
            </a:r>
            <a:r>
              <a:rPr lang="en-US" b="1" dirty="0">
                <a:effectLst>
                  <a:outerShdw blurRad="38100" dist="38100" dir="2700000" algn="tl">
                    <a:srgbClr val="4E5B6F"/>
                  </a:outerShdw>
                </a:effectLst>
                <a:latin typeface="Corbel" panose="020B0503020204020204" pitchFamily="34" charset="0"/>
              </a:rPr>
              <a:t>  .  He was  admitted  to  ICU  in  </a:t>
            </a:r>
            <a:r>
              <a:rPr lang="en-US" b="1" dirty="0">
                <a:effectLst>
                  <a:outerShdw blurRad="38100" dist="38100" dir="2700000" algn="tl">
                    <a:srgbClr val="FFFFFF"/>
                  </a:outerShdw>
                </a:effectLst>
                <a:latin typeface="Corbel" panose="020B0503020204020204" pitchFamily="34" charset="0"/>
              </a:rPr>
              <a:t>coma</a:t>
            </a:r>
            <a:r>
              <a:rPr lang="en-US" b="1" dirty="0">
                <a:effectLst>
                  <a:outerShdw blurRad="38100" dist="38100" dir="2700000" algn="tl">
                    <a:srgbClr val="4E5B6F"/>
                  </a:outerShdw>
                </a:effectLst>
                <a:latin typeface="Corbel" panose="020B0503020204020204" pitchFamily="34" charset="0"/>
              </a:rPr>
              <a:t>.  CT  was  asked  , revealing  brain  </a:t>
            </a:r>
            <a:r>
              <a:rPr lang="en-US" b="1" dirty="0">
                <a:effectLst>
                  <a:outerShdw blurRad="38100" dist="38100" dir="2700000" algn="tl">
                    <a:srgbClr val="FFFFFF"/>
                  </a:outerShdw>
                </a:effectLst>
                <a:latin typeface="Corbel" panose="020B0503020204020204" pitchFamily="34" charset="0"/>
              </a:rPr>
              <a:t>infarction.</a:t>
            </a:r>
            <a:r>
              <a:rPr lang="en-US" b="1" dirty="0">
                <a:effectLst>
                  <a:outerShdw blurRad="38100" dist="38100" dir="2700000" algn="tl">
                    <a:srgbClr val="4E5B6F"/>
                  </a:outerShdw>
                </a:effectLst>
                <a:latin typeface="Corbel" panose="020B0503020204020204" pitchFamily="34" charset="0"/>
              </a:rPr>
              <a:t> Treatment was started but  the  patient  </a:t>
            </a:r>
            <a:r>
              <a:rPr lang="en-US" b="1" dirty="0">
                <a:effectLst>
                  <a:outerShdw blurRad="38100" dist="38100" dir="2700000" algn="tl">
                    <a:srgbClr val="FFFFFF"/>
                  </a:outerShdw>
                </a:effectLst>
                <a:latin typeface="Corbel" panose="020B0503020204020204" pitchFamily="34" charset="0"/>
              </a:rPr>
              <a:t>died</a:t>
            </a:r>
            <a:endParaRPr lang="en-US" dirty="0"/>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54471" y="1011199"/>
            <a:ext cx="3216323" cy="1938992"/>
          </a:xfrm>
          <a:prstGeom prst="rect">
            <a:avLst/>
          </a:prstGeom>
        </p:spPr>
        <p:txBody>
          <a:bodyPr wrap="square">
            <a:spAutoFit/>
          </a:bodyPr>
          <a:lstStyle/>
          <a:p>
            <a:r>
              <a:rPr lang="en-US" sz="2400" dirty="0">
                <a:latin typeface="Gill Sans MT" panose="020B0502020104020203" pitchFamily="34" charset="0"/>
              </a:rPr>
              <a:t>The case is mostly </a:t>
            </a:r>
            <a:endParaRPr lang="en-US" sz="2400" dirty="0">
              <a:latin typeface="Gill Sans MT" panose="020B0502020104020203" pitchFamily="34" charset="0"/>
            </a:endParaRPr>
          </a:p>
          <a:p>
            <a:pPr marL="514350" indent="-514350">
              <a:buFont typeface="+mj-lt"/>
              <a:buAutoNum type="arabicPeriod"/>
            </a:pPr>
            <a:r>
              <a:rPr lang="en-US" sz="2400" dirty="0">
                <a:latin typeface="Gill Sans MT" panose="020B0502020104020203" pitchFamily="34" charset="0"/>
              </a:rPr>
              <a:t>Hanging </a:t>
            </a:r>
            <a:endParaRPr lang="en-US" sz="2400" dirty="0">
              <a:latin typeface="Gill Sans MT" panose="020B0502020104020203" pitchFamily="34" charset="0"/>
            </a:endParaRPr>
          </a:p>
          <a:p>
            <a:pPr marL="514350" indent="-514350">
              <a:buFont typeface="+mj-lt"/>
              <a:buAutoNum type="arabicPeriod"/>
            </a:pPr>
            <a:r>
              <a:rPr lang="en-US" sz="2400" dirty="0">
                <a:solidFill>
                  <a:srgbClr val="C00000"/>
                </a:solidFill>
                <a:latin typeface="Gill Sans MT" panose="020B0502020104020203" pitchFamily="34" charset="0"/>
              </a:rPr>
              <a:t>Strangulation </a:t>
            </a:r>
            <a:endParaRPr lang="en-US" sz="2400" dirty="0">
              <a:solidFill>
                <a:srgbClr val="C00000"/>
              </a:solidFill>
              <a:latin typeface="Gill Sans MT" panose="020B0502020104020203" pitchFamily="34" charset="0"/>
            </a:endParaRPr>
          </a:p>
          <a:p>
            <a:pPr marL="514350" indent="-514350">
              <a:buFont typeface="+mj-lt"/>
              <a:buAutoNum type="arabicPeriod"/>
            </a:pPr>
            <a:r>
              <a:rPr lang="en-US" sz="2400" dirty="0">
                <a:latin typeface="Gill Sans MT" panose="020B0502020104020203" pitchFamily="34" charset="0"/>
              </a:rPr>
              <a:t>Smothering </a:t>
            </a:r>
            <a:endParaRPr lang="en-US" sz="2400" dirty="0">
              <a:latin typeface="Gill Sans MT" panose="020B0502020104020203" pitchFamily="34" charset="0"/>
            </a:endParaRPr>
          </a:p>
          <a:p>
            <a:pPr marL="514350" indent="-514350">
              <a:buFont typeface="+mj-lt"/>
              <a:buAutoNum type="arabicPeriod"/>
            </a:pPr>
            <a:r>
              <a:rPr lang="en-US" sz="2400" dirty="0">
                <a:latin typeface="Gill Sans MT" panose="020B0502020104020203" pitchFamily="34" charset="0"/>
              </a:rPr>
              <a:t>Throttling</a:t>
            </a:r>
            <a:endParaRPr lang="en-US" sz="2400" dirty="0">
              <a:latin typeface="Gill Sans MT" panose="020B0502020104020203" pitchFamily="34" charset="0"/>
            </a:endParaRPr>
          </a:p>
        </p:txBody>
      </p:sp>
      <p:pic>
        <p:nvPicPr>
          <p:cNvPr id="5" name="Picture 2" descr="C:\Users\USER\Desktop\201009209_153546376715857_6917916660383767930_n.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45910" y="881281"/>
            <a:ext cx="4330501" cy="3199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a:xfrm>
            <a:off x="268246" y="536"/>
            <a:ext cx="10513957" cy="1325356"/>
          </a:xfrm>
        </p:spPr>
        <p:txBody>
          <a:bodyPr anchor="ctr"/>
          <a:lstStyle/>
          <a:p>
            <a:r>
              <a:rPr lang="en-US" altLang="en-GB" b="1" dirty="0">
                <a:solidFill>
                  <a:schemeClr val="accent2">
                    <a:lumMod val="50000"/>
                  </a:schemeClr>
                </a:solidFill>
                <a:latin typeface="+mn-lt"/>
              </a:rPr>
              <a:t>Mini </a:t>
            </a:r>
            <a:r>
              <a:rPr lang="en-US" altLang="en-GB" b="1" dirty="0" err="1">
                <a:solidFill>
                  <a:schemeClr val="accent2">
                    <a:lumMod val="50000"/>
                  </a:schemeClr>
                </a:solidFill>
                <a:latin typeface="+mn-lt"/>
              </a:rPr>
              <a:t>osce</a:t>
            </a:r>
            <a:r>
              <a:rPr lang="en-US" altLang="en-GB" b="1" dirty="0">
                <a:solidFill>
                  <a:schemeClr val="accent2">
                    <a:lumMod val="50000"/>
                  </a:schemeClr>
                </a:solidFill>
                <a:latin typeface="+mn-lt"/>
              </a:rPr>
              <a:t> exam    </a:t>
            </a:r>
            <a:r>
              <a:rPr lang="en-US" altLang="en-GB" dirty="0"/>
              <a:t>#station 1 </a:t>
            </a:r>
            <a:endParaRPr lang="en-US" altLang="en-GB" dirty="0"/>
          </a:p>
        </p:txBody>
      </p:sp>
      <p:sp>
        <p:nvSpPr>
          <p:cNvPr id="20482" name="Content Placeholder 2"/>
          <p:cNvSpPr>
            <a:spLocks noGrp="1"/>
          </p:cNvSpPr>
          <p:nvPr>
            <p:ph idx="1"/>
          </p:nvPr>
        </p:nvSpPr>
        <p:spPr>
          <a:xfrm>
            <a:off x="-317" y="4175673"/>
            <a:ext cx="10513957" cy="3057525"/>
          </a:xfrm>
        </p:spPr>
        <p:txBody>
          <a:bodyPr anchor="t">
            <a:spAutoFit/>
          </a:bodyPr>
          <a:lstStyle/>
          <a:p>
            <a:pPr marL="0" indent="0">
              <a:buNone/>
            </a:pPr>
            <a:r>
              <a:rPr lang="en-US" altLang="en-GB" sz="2400" dirty="0">
                <a:latin typeface="Gill Sans MT" panose="020B0502020104020203" pitchFamily="34" charset="0"/>
              </a:rPr>
              <a:t>2 samples were found at the crime scene , and answer the questions :</a:t>
            </a:r>
            <a:endParaRPr lang="en-US" altLang="en-GB" sz="2400" dirty="0">
              <a:latin typeface="Gill Sans MT" panose="020B0502020104020203" pitchFamily="34" charset="0"/>
            </a:endParaRPr>
          </a:p>
          <a:p>
            <a:pPr marL="0" indent="0">
              <a:buNone/>
            </a:pPr>
            <a:r>
              <a:rPr lang="en-US" altLang="en-GB" sz="2400" dirty="0">
                <a:latin typeface="Gill Sans MT" panose="020B0502020104020203" pitchFamily="34" charset="0"/>
              </a:rPr>
              <a:t>1/ describe the characters of A &amp; B samples </a:t>
            </a:r>
            <a:endParaRPr lang="en-US" altLang="en-GB" sz="2400" dirty="0">
              <a:latin typeface="Gill Sans MT" panose="020B0502020104020203" pitchFamily="34" charset="0"/>
            </a:endParaRPr>
          </a:p>
          <a:p>
            <a:pPr marL="0" indent="0">
              <a:buNone/>
            </a:pPr>
            <a:r>
              <a:rPr lang="en-US" altLang="en-GB" sz="2400" dirty="0">
                <a:latin typeface="Gill Sans MT" panose="020B0502020104020203" pitchFamily="34" charset="0"/>
              </a:rPr>
              <a:t>     </a:t>
            </a:r>
            <a:r>
              <a:rPr lang="en-US" altLang="en-GB" sz="2400" dirty="0">
                <a:solidFill>
                  <a:srgbClr val="C00000"/>
                </a:solidFill>
                <a:latin typeface="Gill Sans MT" panose="020B0502020104020203" pitchFamily="34" charset="0"/>
              </a:rPr>
              <a:t>  A: empty cartridge of automatic pistol , short neck &amp; jacketed </a:t>
            </a:r>
            <a:endParaRPr lang="en-US" altLang="en-GB" sz="2400" dirty="0">
              <a:solidFill>
                <a:srgbClr val="C00000"/>
              </a:solidFill>
              <a:latin typeface="Gill Sans MT" panose="020B0502020104020203" pitchFamily="34" charset="0"/>
            </a:endParaRPr>
          </a:p>
          <a:p>
            <a:pPr marL="0" indent="0">
              <a:buNone/>
            </a:pPr>
            <a:r>
              <a:rPr lang="en-US" altLang="en-GB" sz="2400" dirty="0">
                <a:solidFill>
                  <a:srgbClr val="C00000"/>
                </a:solidFill>
                <a:latin typeface="Gill Sans MT" panose="020B0502020104020203" pitchFamily="34" charset="0"/>
              </a:rPr>
              <a:t>       B: empty cartridge of non automatic sporting gun , non rifled</a:t>
            </a:r>
            <a:r>
              <a:rPr lang="en-US" altLang="en-GB" sz="2400" dirty="0">
                <a:solidFill>
                  <a:srgbClr val="0070C0"/>
                </a:solidFill>
                <a:latin typeface="Gill Sans MT" panose="020B0502020104020203" pitchFamily="34" charset="0"/>
              </a:rPr>
              <a:t> </a:t>
            </a:r>
            <a:endParaRPr lang="en-US" altLang="en-GB" sz="2400" dirty="0">
              <a:solidFill>
                <a:srgbClr val="0070C0"/>
              </a:solidFill>
              <a:latin typeface="Gill Sans MT" panose="020B0502020104020203" pitchFamily="34" charset="0"/>
            </a:endParaRPr>
          </a:p>
          <a:p>
            <a:pPr marL="0" indent="0">
              <a:buNone/>
            </a:pPr>
            <a:r>
              <a:rPr lang="en-US" altLang="en-GB" sz="2400" dirty="0">
                <a:latin typeface="Gill Sans MT" panose="020B0502020104020203" pitchFamily="34" charset="0"/>
              </a:rPr>
              <a:t>2/  what is the type of this wound ? is it an inlet or exit and why ? what is the distance of firing and why ? what is possible causes of death ?</a:t>
            </a:r>
            <a:endParaRPr lang="en-US" altLang="en-GB" sz="2400" dirty="0">
              <a:latin typeface="Gill Sans MT" panose="020B0502020104020203" pitchFamily="34" charset="0"/>
            </a:endParaRPr>
          </a:p>
          <a:p>
            <a:pPr marL="0" indent="0">
              <a:buNone/>
            </a:pPr>
            <a:endParaRPr lang="en-US" altLang="en-GB" sz="2400" dirty="0">
              <a:latin typeface="Gill Sans MT" panose="020B0502020104020203" pitchFamily="34" charset="0"/>
            </a:endParaRPr>
          </a:p>
        </p:txBody>
      </p:sp>
      <p:pic>
        <p:nvPicPr>
          <p:cNvPr id="20483" name="Picture 2" descr="C:\Users\Vista\Desktop\HEBA PRSENT\DSC01854.JPG"/>
          <p:cNvPicPr>
            <a:picLocks noChangeAspect="1"/>
          </p:cNvPicPr>
          <p:nvPr/>
        </p:nvPicPr>
        <p:blipFill>
          <a:blip r:embed="rId1"/>
          <a:stretch>
            <a:fillRect/>
          </a:stretch>
        </p:blipFill>
        <p:spPr>
          <a:xfrm>
            <a:off x="268246" y="1043361"/>
            <a:ext cx="2014222" cy="2687217"/>
          </a:xfrm>
          <a:prstGeom prst="rect">
            <a:avLst/>
          </a:prstGeom>
          <a:noFill/>
          <a:ln w="9525">
            <a:noFill/>
          </a:ln>
        </p:spPr>
      </p:pic>
      <p:pic>
        <p:nvPicPr>
          <p:cNvPr id="7" name="Picture 2" descr="C:\Users\Vista\Desktop\HEBA PRSENT\DSC01865.JPG"/>
          <p:cNvPicPr>
            <a:picLocks noChangeAspect="1"/>
          </p:cNvPicPr>
          <p:nvPr/>
        </p:nvPicPr>
        <p:blipFill>
          <a:blip r:embed="rId2"/>
          <a:stretch>
            <a:fillRect/>
          </a:stretch>
        </p:blipFill>
        <p:spPr>
          <a:xfrm>
            <a:off x="2514207" y="1067169"/>
            <a:ext cx="2006287" cy="2676107"/>
          </a:xfrm>
          <a:prstGeom prst="rect">
            <a:avLst/>
          </a:prstGeom>
          <a:noFill/>
          <a:ln w="9525">
            <a:noFill/>
          </a:ln>
        </p:spPr>
      </p:pic>
      <p:sp>
        <p:nvSpPr>
          <p:cNvPr id="20486" name="Text Box 4"/>
          <p:cNvSpPr txBox="1"/>
          <p:nvPr/>
        </p:nvSpPr>
        <p:spPr>
          <a:xfrm>
            <a:off x="3320415" y="3743325"/>
            <a:ext cx="393065" cy="368300"/>
          </a:xfrm>
          <a:prstGeom prst="rect">
            <a:avLst/>
          </a:prstGeom>
          <a:noFill/>
          <a:ln w="9525">
            <a:noFill/>
          </a:ln>
        </p:spPr>
        <p:txBody>
          <a:bodyPr wrap="square" anchor="t">
            <a:spAutoFit/>
          </a:bodyPr>
          <a:lstStyle/>
          <a:p>
            <a:pPr eaLnBrk="0" hangingPunct="0"/>
            <a:r>
              <a:rPr lang="en-US" altLang="en-GB">
                <a:latin typeface="Arial" panose="020B0604020202020204" pitchFamily="34" charset="0"/>
              </a:rPr>
              <a:t>B</a:t>
            </a:r>
            <a:endParaRPr lang="en-US" altLang="en-GB">
              <a:latin typeface="Arial" panose="020B0604020202020204" pitchFamily="34" charset="0"/>
            </a:endParaRPr>
          </a:p>
        </p:txBody>
      </p:sp>
      <p:sp>
        <p:nvSpPr>
          <p:cNvPr id="20487" name="Text Box 8"/>
          <p:cNvSpPr txBox="1"/>
          <p:nvPr/>
        </p:nvSpPr>
        <p:spPr>
          <a:xfrm>
            <a:off x="7012677" y="3743482"/>
            <a:ext cx="347980" cy="368300"/>
          </a:xfrm>
          <a:prstGeom prst="rect">
            <a:avLst/>
          </a:prstGeom>
          <a:noFill/>
          <a:ln w="9525">
            <a:noFill/>
          </a:ln>
        </p:spPr>
        <p:txBody>
          <a:bodyPr wrap="none" anchor="t">
            <a:spAutoFit/>
          </a:bodyPr>
          <a:lstStyle/>
          <a:p>
            <a:pPr eaLnBrk="0" hangingPunct="0"/>
            <a:r>
              <a:rPr lang="en-US" altLang="en-GB">
                <a:latin typeface="Arial" panose="020B0604020202020204" pitchFamily="34" charset="0"/>
              </a:rPr>
              <a:t>C</a:t>
            </a:r>
            <a:endParaRPr lang="en-US" altLang="en-GB">
              <a:latin typeface="Arial" panose="020B0604020202020204" pitchFamily="34" charset="0"/>
            </a:endParaRPr>
          </a:p>
        </p:txBody>
      </p:sp>
      <p:pic>
        <p:nvPicPr>
          <p:cNvPr id="10" name="Picture 6" descr="inlet shots chest"/>
          <p:cNvPicPr>
            <a:picLocks noGrp="1" noChangeAspect="1"/>
          </p:cNvPicPr>
          <p:nvPr/>
        </p:nvPicPr>
        <p:blipFill>
          <a:blip r:embed="rId3"/>
          <a:stretch>
            <a:fillRect/>
          </a:stretch>
        </p:blipFill>
        <p:spPr>
          <a:xfrm>
            <a:off x="5182378" y="1056059"/>
            <a:ext cx="4009399" cy="2674519"/>
          </a:xfrm>
          <a:prstGeom prst="rect">
            <a:avLst/>
          </a:prstGeom>
          <a:noFill/>
          <a:ln w="9525">
            <a:noFill/>
          </a:ln>
        </p:spPr>
      </p:pic>
      <p:sp>
        <p:nvSpPr>
          <p:cNvPr id="2" name="Text Box 4"/>
          <p:cNvSpPr txBox="1"/>
          <p:nvPr/>
        </p:nvSpPr>
        <p:spPr>
          <a:xfrm>
            <a:off x="1181100" y="3807460"/>
            <a:ext cx="393065" cy="368300"/>
          </a:xfrm>
          <a:prstGeom prst="rect">
            <a:avLst/>
          </a:prstGeom>
          <a:noFill/>
          <a:ln w="9525">
            <a:noFill/>
          </a:ln>
        </p:spPr>
        <p:txBody>
          <a:bodyPr wrap="square" anchor="t">
            <a:spAutoFit/>
          </a:bodyPr>
          <a:lstStyle/>
          <a:p>
            <a:pPr eaLnBrk="0" hangingPunct="0"/>
            <a:r>
              <a:rPr lang="en-US" altLang="en-US">
                <a:latin typeface="Arial" panose="020B0604020202020204" pitchFamily="34" charset="0"/>
              </a:rPr>
              <a:t>a</a:t>
            </a:r>
            <a:endParaRPr lang="en-US" altLang="en-US">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edge">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Content Placeholder 2"/>
          <p:cNvSpPr>
            <a:spLocks noGrp="1"/>
          </p:cNvSpPr>
          <p:nvPr>
            <p:ph idx="1"/>
          </p:nvPr>
        </p:nvSpPr>
        <p:spPr>
          <a:xfrm>
            <a:off x="125393" y="140214"/>
            <a:ext cx="10513957" cy="4350658"/>
          </a:xfrm>
        </p:spPr>
        <p:txBody>
          <a:bodyPr anchor="t"/>
          <a:lstStyle/>
          <a:p>
            <a:pPr marL="0" indent="0">
              <a:buNone/>
            </a:pPr>
            <a:r>
              <a:rPr lang="en-US" altLang="en-GB" sz="2400">
                <a:solidFill>
                  <a:srgbClr val="C00000"/>
                </a:solidFill>
                <a:latin typeface="Gill Sans MT" panose="020B0502020104020203" pitchFamily="34" charset="0"/>
              </a:rPr>
              <a:t>- fire arm wound injury  </a:t>
            </a:r>
            <a:endParaRPr lang="en-US" altLang="en-GB" sz="2400">
              <a:solidFill>
                <a:srgbClr val="C00000"/>
              </a:solidFill>
              <a:latin typeface="Gill Sans MT" panose="020B0502020104020203" pitchFamily="34" charset="0"/>
            </a:endParaRPr>
          </a:p>
          <a:p>
            <a:pPr marL="0" indent="0">
              <a:buNone/>
            </a:pPr>
            <a:r>
              <a:rPr lang="en-US" altLang="en-GB" sz="2400">
                <a:solidFill>
                  <a:srgbClr val="C00000"/>
                </a:solidFill>
                <a:latin typeface="Gill Sans MT" panose="020B0502020104020203" pitchFamily="34" charset="0"/>
              </a:rPr>
              <a:t>-inlet because showing regular inverted opening with the assosiations here is the pellets </a:t>
            </a:r>
            <a:endParaRPr lang="en-US" altLang="en-GB" sz="2400">
              <a:solidFill>
                <a:srgbClr val="C00000"/>
              </a:solidFill>
              <a:latin typeface="Gill Sans MT" panose="020B0502020104020203" pitchFamily="34" charset="0"/>
            </a:endParaRPr>
          </a:p>
          <a:p>
            <a:pPr marL="0" indent="0">
              <a:buNone/>
            </a:pPr>
            <a:r>
              <a:rPr lang="en-US" altLang="en-GB" sz="2400">
                <a:solidFill>
                  <a:srgbClr val="C00000"/>
                </a:solidFill>
                <a:latin typeface="Gill Sans MT" panose="020B0502020104020203" pitchFamily="34" charset="0"/>
              </a:rPr>
              <a:t>-distance about 2-4 meters, because central hole with dispersion </a:t>
            </a:r>
            <a:endParaRPr lang="en-US" altLang="en-GB" sz="2400">
              <a:solidFill>
                <a:srgbClr val="C00000"/>
              </a:solidFill>
              <a:latin typeface="Gill Sans MT" panose="020B0502020104020203" pitchFamily="34" charset="0"/>
            </a:endParaRPr>
          </a:p>
          <a:p>
            <a:pPr marL="0" indent="0">
              <a:buNone/>
            </a:pPr>
            <a:r>
              <a:rPr lang="en-US" altLang="en-GB" sz="2400">
                <a:solidFill>
                  <a:srgbClr val="C00000"/>
                </a:solidFill>
                <a:latin typeface="Gill Sans MT" panose="020B0502020104020203" pitchFamily="34" charset="0"/>
              </a:rPr>
              <a:t>-injury to vital organs , hemmorhage and shock </a:t>
            </a:r>
            <a:endParaRPr lang="en-US" altLang="en-GB" sz="2400">
              <a:solidFill>
                <a:srgbClr val="C00000"/>
              </a:solidFill>
              <a:latin typeface="Gill Sans MT" panose="020B0502020104020203" pitchFamily="34" charset="0"/>
            </a:endParaRPr>
          </a:p>
          <a:p>
            <a:pPr marL="0" indent="0">
              <a:buNone/>
            </a:pPr>
            <a:r>
              <a:rPr lang="en-US" altLang="en-GB" sz="2400">
                <a:latin typeface="Gill Sans MT" panose="020B0502020104020203" pitchFamily="34" charset="0"/>
              </a:rPr>
              <a:t>3/  is it caused by A or B ,  specify the causative weapon ?</a:t>
            </a:r>
            <a:endParaRPr lang="en-US" altLang="en-GB" sz="2400">
              <a:latin typeface="Gill Sans MT" panose="020B0502020104020203" pitchFamily="34" charset="0"/>
            </a:endParaRPr>
          </a:p>
          <a:p>
            <a:pPr marL="0" indent="0">
              <a:buNone/>
            </a:pPr>
            <a:r>
              <a:rPr lang="en-US" altLang="en-GB" sz="2400">
                <a:solidFill>
                  <a:srgbClr val="C00000"/>
                </a:solidFill>
                <a:latin typeface="Gill Sans MT" panose="020B0502020104020203" pitchFamily="34" charset="0"/>
              </a:rPr>
              <a:t>caused by b , sporting gun </a:t>
            </a:r>
            <a:endParaRPr lang="en-US" altLang="en-GB" sz="2400">
              <a:solidFill>
                <a:srgbClr val="C00000"/>
              </a:solidFill>
              <a:latin typeface="Gill Sans MT" panose="020B0502020104020203" pitchFamily="34" charset="0"/>
            </a:endParaRPr>
          </a:p>
          <a:p>
            <a:pPr marL="0" indent="0">
              <a:buNone/>
            </a:pPr>
            <a:endParaRPr lang="en-US" altLang="en-GB" sz="2400">
              <a:solidFill>
                <a:srgbClr val="C00000"/>
              </a:solidFill>
              <a:latin typeface="Gill Sans MT" panose="020B0502020104020203" pitchFamily="34" charset="0"/>
            </a:endParaRPr>
          </a:p>
          <a:p>
            <a:pPr marL="0" indent="0">
              <a:buNone/>
            </a:pPr>
            <a:endParaRPr lang="en-US" altLang="en-GB" sz="2400">
              <a:solidFill>
                <a:srgbClr val="C00000"/>
              </a:solidFill>
              <a:latin typeface="Gill Sans MT" panose="020B0502020104020203" pitchFamily="34" charset="0"/>
            </a:endParaRP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Content Placeholder 2"/>
          <p:cNvSpPr>
            <a:spLocks noGrp="1"/>
          </p:cNvSpPr>
          <p:nvPr>
            <p:ph idx="1"/>
          </p:nvPr>
        </p:nvSpPr>
        <p:spPr>
          <a:xfrm>
            <a:off x="139678" y="1068757"/>
            <a:ext cx="10513957" cy="4350657"/>
          </a:xfrm>
        </p:spPr>
        <p:txBody>
          <a:bodyPr anchor="t"/>
          <a:lstStyle/>
          <a:p>
            <a:pPr marL="0" indent="0">
              <a:buNone/>
            </a:pPr>
            <a:r>
              <a:rPr lang="en-US" altLang="en-GB" sz="2400" dirty="0">
                <a:latin typeface="Gill Sans MT" panose="020B0502020104020203" pitchFamily="34" charset="0"/>
              </a:rPr>
              <a:t>a patient was diagnosed by bladder cancer , he was presented with hematuria and dysuria and stones in the bladder were found,  he is on chemotherapy for 6 months , yet he came to the ER with severe dyspnea and cyanosis ,died after 2 days. </a:t>
            </a:r>
            <a:endParaRPr lang="en-US" altLang="en-GB" sz="2400" dirty="0">
              <a:latin typeface="Gill Sans MT" panose="020B0502020104020203" pitchFamily="34" charset="0"/>
            </a:endParaRPr>
          </a:p>
          <a:p>
            <a:pPr marL="0" indent="0">
              <a:buNone/>
            </a:pPr>
            <a:r>
              <a:rPr lang="en-US" altLang="en-GB" sz="2400" dirty="0">
                <a:latin typeface="Gill Sans MT" panose="020B0502020104020203" pitchFamily="34" charset="0"/>
              </a:rPr>
              <a:t>in </a:t>
            </a:r>
            <a:r>
              <a:rPr lang="en-US" altLang="en-GB" sz="2400" dirty="0" err="1">
                <a:latin typeface="Gill Sans MT" panose="020B0502020104020203" pitchFamily="34" charset="0"/>
              </a:rPr>
              <a:t>arabic</a:t>
            </a:r>
            <a:r>
              <a:rPr lang="en-US" altLang="en-GB" sz="2400" dirty="0">
                <a:latin typeface="Gill Sans MT" panose="020B0502020104020203" pitchFamily="34" charset="0"/>
              </a:rPr>
              <a:t> , write a death certificate for this patient</a:t>
            </a:r>
            <a:endParaRPr lang="en-US" altLang="en-GB" sz="2400" dirty="0">
              <a:latin typeface="Gill Sans MT" panose="020B0502020104020203" pitchFamily="34" charset="0"/>
            </a:endParaRPr>
          </a:p>
          <a:p>
            <a:pPr marL="0" indent="0" algn="r">
              <a:buNone/>
            </a:pPr>
            <a:r>
              <a:rPr lang="ar-JO" altLang="en-GB" sz="2400" dirty="0">
                <a:solidFill>
                  <a:srgbClr val="C00000"/>
                </a:solidFill>
                <a:latin typeface="Gill Sans MT Condensed" panose="020B0506020104020203" pitchFamily="34" charset="0"/>
                <a:cs typeface="Gill Sans MT Condensed" panose="020B0506020104020203" pitchFamily="34" charset="0"/>
              </a:rPr>
              <a:t>سبب الوفاة : توقف في التنفس </a:t>
            </a:r>
            <a:endParaRPr lang="ar-JO" altLang="en-GB" sz="2400" dirty="0">
              <a:solidFill>
                <a:srgbClr val="C00000"/>
              </a:solidFill>
              <a:latin typeface="Gill Sans MT Condensed" panose="020B0506020104020203" pitchFamily="34" charset="0"/>
              <a:cs typeface="Gill Sans MT Condensed" panose="020B0506020104020203" pitchFamily="34" charset="0"/>
            </a:endParaRPr>
          </a:p>
          <a:p>
            <a:pPr marL="0" indent="0" algn="r">
              <a:buNone/>
            </a:pPr>
            <a:r>
              <a:rPr lang="ar-JO" altLang="en-GB" sz="2400" dirty="0">
                <a:solidFill>
                  <a:srgbClr val="C00000"/>
                </a:solidFill>
                <a:latin typeface="Gill Sans MT Condensed" panose="020B0506020104020203" pitchFamily="34" charset="0"/>
                <a:cs typeface="Gill Sans MT Condensed" panose="020B0506020104020203" pitchFamily="34" charset="0"/>
              </a:rPr>
              <a:t>الحالة المرضية : انتشار سرطاني الى الرئتين من سرطان في المثانة </a:t>
            </a:r>
            <a:endParaRPr lang="ar-JO" altLang="en-GB" sz="2400" dirty="0">
              <a:solidFill>
                <a:srgbClr val="C00000"/>
              </a:solidFill>
              <a:latin typeface="Gill Sans MT Condensed" panose="020B0506020104020203" pitchFamily="34" charset="0"/>
              <a:cs typeface="Gill Sans MT Condensed" panose="020B0506020104020203" pitchFamily="34" charset="0"/>
            </a:endParaRPr>
          </a:p>
          <a:p>
            <a:pPr marL="0" indent="0" algn="r">
              <a:buNone/>
            </a:pPr>
            <a:r>
              <a:rPr lang="ar-JO" altLang="en-GB" sz="2400" dirty="0">
                <a:solidFill>
                  <a:srgbClr val="C00000"/>
                </a:solidFill>
                <a:latin typeface="Gill Sans MT Condensed" panose="020B0506020104020203" pitchFamily="34" charset="0"/>
                <a:cs typeface="Gill Sans MT Condensed" panose="020B0506020104020203" pitchFamily="34" charset="0"/>
              </a:rPr>
              <a:t>الأعراض المصاحبة : ضيق تنفس حاد و ازرقاق </a:t>
            </a:r>
            <a:endParaRPr lang="ar-JO" altLang="en-GB" sz="2400" dirty="0">
              <a:solidFill>
                <a:srgbClr val="C00000"/>
              </a:solidFill>
              <a:latin typeface="Gill Sans MT Condensed" panose="020B0506020104020203" pitchFamily="34" charset="0"/>
              <a:cs typeface="Gill Sans MT Condensed" panose="020B0506020104020203" pitchFamily="34" charset="0"/>
            </a:endParaRPr>
          </a:p>
        </p:txBody>
      </p:sp>
      <p:sp>
        <p:nvSpPr>
          <p:cNvPr id="22530" name="Title 1"/>
          <p:cNvSpPr>
            <a:spLocks noGrp="1"/>
          </p:cNvSpPr>
          <p:nvPr/>
        </p:nvSpPr>
        <p:spPr>
          <a:xfrm>
            <a:off x="268246" y="536"/>
            <a:ext cx="10513957" cy="1325356"/>
          </a:xfrm>
          <a:prstGeom prst="rect">
            <a:avLst/>
          </a:prstGeom>
          <a:noFill/>
          <a:ln w="9525">
            <a:noFill/>
          </a:ln>
        </p:spPr>
        <p:txBody>
          <a:bodyPr lIns="91425" tIns="45712" rIns="91425" bIns="45712" anchor="ctr"/>
          <a:lstStyle/>
          <a:p>
            <a:pPr>
              <a:lnSpc>
                <a:spcPct val="90000"/>
              </a:lnSpc>
            </a:pPr>
            <a:r>
              <a:rPr lang="en-US" altLang="en-GB" sz="4400">
                <a:solidFill>
                  <a:schemeClr val="tx1"/>
                </a:solidFill>
                <a:latin typeface="Calibri Light" panose="020F0302020204030204" charset="0"/>
              </a:rPr>
              <a:t>#station 2</a:t>
            </a:r>
            <a:endParaRPr lang="en-US" altLang="en-GB" sz="4400">
              <a:solidFill>
                <a:schemeClr val="tx1"/>
              </a:solidFill>
              <a:latin typeface="Calibri Light" panose="020F0302020204030204" charset="0"/>
            </a:endParaRP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Content Placeholder 2"/>
          <p:cNvSpPr>
            <a:spLocks noGrp="1"/>
          </p:cNvSpPr>
          <p:nvPr>
            <p:ph idx="1"/>
          </p:nvPr>
        </p:nvSpPr>
        <p:spPr>
          <a:xfrm>
            <a:off x="268246" y="810034"/>
            <a:ext cx="10513957" cy="4350658"/>
          </a:xfrm>
        </p:spPr>
        <p:txBody>
          <a:bodyPr anchor="t"/>
          <a:lstStyle/>
          <a:p>
            <a:pPr marL="0" indent="0">
              <a:buNone/>
            </a:pPr>
            <a:r>
              <a:rPr lang="en-US" altLang="en-GB" sz="2400">
                <a:latin typeface="Gill Sans MT" panose="020B0502020104020203" pitchFamily="34" charset="0"/>
              </a:rPr>
              <a:t>1/ mention 2 differences between hypostasis &amp; bruises (check the slides ) </a:t>
            </a:r>
            <a:endParaRPr lang="en-US" altLang="en-GB" sz="2400">
              <a:latin typeface="Gill Sans MT" panose="020B0502020104020203" pitchFamily="34" charset="0"/>
            </a:endParaRPr>
          </a:p>
          <a:p>
            <a:pPr marL="0" indent="0">
              <a:buNone/>
            </a:pPr>
            <a:endParaRPr lang="en-US" altLang="en-GB" sz="2400">
              <a:latin typeface="Gill Sans MT" panose="020B0502020104020203" pitchFamily="34" charset="0"/>
            </a:endParaRPr>
          </a:p>
          <a:p>
            <a:pPr marL="0" indent="0">
              <a:buNone/>
            </a:pPr>
            <a:endParaRPr lang="en-US" altLang="en-GB" sz="2400">
              <a:latin typeface="Gill Sans MT" panose="020B0502020104020203" pitchFamily="34" charset="0"/>
            </a:endParaRPr>
          </a:p>
          <a:p>
            <a:pPr marL="0" indent="0">
              <a:buNone/>
            </a:pPr>
            <a:endParaRPr lang="en-US" altLang="en-GB" sz="2400">
              <a:latin typeface="Gill Sans MT" panose="020B0502020104020203" pitchFamily="34" charset="0"/>
            </a:endParaRPr>
          </a:p>
          <a:p>
            <a:pPr marL="0" indent="0">
              <a:buNone/>
            </a:pPr>
            <a:r>
              <a:rPr lang="en-US" altLang="en-GB" sz="2400">
                <a:latin typeface="Gill Sans MT" panose="020B0502020104020203" pitchFamily="34" charset="0"/>
              </a:rPr>
              <a:t>2/ mention 2 differences between arterial air embolism and venous air embolism </a:t>
            </a:r>
            <a:endParaRPr lang="en-US" altLang="en-GB" sz="2400">
              <a:latin typeface="Gill Sans MT" panose="020B0502020104020203" pitchFamily="34" charset="0"/>
            </a:endParaRPr>
          </a:p>
        </p:txBody>
      </p:sp>
      <p:sp>
        <p:nvSpPr>
          <p:cNvPr id="23554" name="Title 1"/>
          <p:cNvSpPr>
            <a:spLocks noGrp="1"/>
          </p:cNvSpPr>
          <p:nvPr/>
        </p:nvSpPr>
        <p:spPr>
          <a:xfrm>
            <a:off x="111108" y="-142317"/>
            <a:ext cx="10513957" cy="1325356"/>
          </a:xfrm>
          <a:prstGeom prst="rect">
            <a:avLst/>
          </a:prstGeom>
          <a:noFill/>
          <a:ln w="9525">
            <a:noFill/>
          </a:ln>
        </p:spPr>
        <p:txBody>
          <a:bodyPr lIns="91425" tIns="45712" rIns="91425" bIns="45712" anchor="ctr"/>
          <a:lstStyle/>
          <a:p>
            <a:pPr>
              <a:lnSpc>
                <a:spcPct val="90000"/>
              </a:lnSpc>
            </a:pPr>
            <a:r>
              <a:rPr lang="en-US" altLang="en-GB" sz="4400">
                <a:solidFill>
                  <a:schemeClr val="tx1"/>
                </a:solidFill>
                <a:latin typeface="Calibri Light" panose="020F0302020204030204" charset="0"/>
              </a:rPr>
              <a:t>#station 3</a:t>
            </a:r>
            <a:endParaRPr lang="en-US" altLang="en-GB" sz="4400">
              <a:solidFill>
                <a:schemeClr val="tx1"/>
              </a:solidFill>
              <a:latin typeface="Calibri Light" panose="020F0302020204030204" charset="0"/>
            </a:endParaRPr>
          </a:p>
        </p:txBody>
      </p:sp>
      <p:graphicFrame>
        <p:nvGraphicFramePr>
          <p:cNvPr id="7" name="Table 6"/>
          <p:cNvGraphicFramePr>
            <a:graphicFrameLocks noGrp="1"/>
          </p:cNvGraphicFramePr>
          <p:nvPr/>
        </p:nvGraphicFramePr>
        <p:xfrm>
          <a:off x="595220" y="1183039"/>
          <a:ext cx="6182360" cy="1371600"/>
        </p:xfrm>
        <a:graphic>
          <a:graphicData uri="http://schemas.openxmlformats.org/drawingml/2006/table">
            <a:tbl>
              <a:tblPr>
                <a:tableStyleId>{5C22544A-7EE6-4342-B048-85BDC9FD1C3A}</a:tableStyleId>
              </a:tblPr>
              <a:tblGrid>
                <a:gridCol w="3253740"/>
                <a:gridCol w="2928620"/>
              </a:tblGrid>
              <a:tr h="457200">
                <a:tc>
                  <a:txBody>
                    <a:bodyPr/>
                    <a:lstStyle/>
                    <a:p>
                      <a:pPr marL="0" marR="0" algn="l" rtl="0">
                        <a:lnSpc>
                          <a:spcPct val="150000"/>
                        </a:lnSpc>
                        <a:spcBef>
                          <a:spcPts val="0"/>
                        </a:spcBef>
                        <a:spcAft>
                          <a:spcPts val="0"/>
                        </a:spcAft>
                      </a:pPr>
                      <a:r>
                        <a:rPr lang="en-US" sz="2000" b="1" dirty="0">
                          <a:solidFill>
                            <a:srgbClr val="C00000"/>
                          </a:solidFill>
                          <a:effectLst/>
                        </a:rPr>
                        <a:t>Sure sign of death</a:t>
                      </a:r>
                      <a:endParaRPr lang="en-US" sz="2000" b="1" dirty="0">
                        <a:solidFill>
                          <a:srgbClr val="C00000"/>
                        </a:solidFill>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68563" marR="68563" marT="0" marB="0"/>
                </a:tc>
                <a:tc>
                  <a:txBody>
                    <a:bodyPr/>
                    <a:lstStyle/>
                    <a:p>
                      <a:pPr marL="0" marR="0" algn="l" rtl="0">
                        <a:lnSpc>
                          <a:spcPct val="150000"/>
                        </a:lnSpc>
                        <a:spcBef>
                          <a:spcPts val="0"/>
                        </a:spcBef>
                        <a:spcAft>
                          <a:spcPts val="0"/>
                        </a:spcAft>
                      </a:pPr>
                      <a:r>
                        <a:rPr lang="en-US" sz="2000" b="1">
                          <a:solidFill>
                            <a:srgbClr val="C00000"/>
                          </a:solidFill>
                          <a:effectLst/>
                        </a:rPr>
                        <a:t>Traumatic A.M. sign</a:t>
                      </a:r>
                      <a:endParaRPr lang="en-US" sz="2000" b="1">
                        <a:solidFill>
                          <a:srgbClr val="C00000"/>
                        </a:solidFill>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68563" marR="68563" marT="0" marB="0"/>
                </a:tc>
              </a:tr>
              <a:tr h="457200">
                <a:tc>
                  <a:txBody>
                    <a:bodyPr/>
                    <a:lstStyle/>
                    <a:p>
                      <a:pPr marL="0" marR="0" algn="l" rtl="0">
                        <a:lnSpc>
                          <a:spcPct val="150000"/>
                        </a:lnSpc>
                        <a:spcBef>
                          <a:spcPts val="0"/>
                        </a:spcBef>
                        <a:spcAft>
                          <a:spcPts val="0"/>
                        </a:spcAft>
                      </a:pPr>
                      <a:r>
                        <a:rPr lang="en-US" sz="2000" b="1" dirty="0">
                          <a:solidFill>
                            <a:srgbClr val="C00000"/>
                          </a:solidFill>
                          <a:effectLst/>
                        </a:rPr>
                        <a:t>In most dependent parts</a:t>
                      </a:r>
                      <a:endParaRPr lang="en-US" sz="2000" b="1" dirty="0">
                        <a:solidFill>
                          <a:srgbClr val="C00000"/>
                        </a:solidFill>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68563" marR="68563" marT="0" marB="0"/>
                </a:tc>
                <a:tc>
                  <a:txBody>
                    <a:bodyPr/>
                    <a:lstStyle/>
                    <a:p>
                      <a:pPr marL="0" marR="0" algn="l" rtl="0">
                        <a:lnSpc>
                          <a:spcPct val="150000"/>
                        </a:lnSpc>
                        <a:spcBef>
                          <a:spcPts val="0"/>
                        </a:spcBef>
                        <a:spcAft>
                          <a:spcPts val="0"/>
                        </a:spcAft>
                      </a:pPr>
                      <a:r>
                        <a:rPr lang="en-US" sz="2000" b="1">
                          <a:solidFill>
                            <a:srgbClr val="C00000"/>
                          </a:solidFill>
                          <a:effectLst/>
                        </a:rPr>
                        <a:t>Site of trauma</a:t>
                      </a:r>
                      <a:endParaRPr lang="en-US" sz="2000" b="1">
                        <a:solidFill>
                          <a:srgbClr val="C00000"/>
                        </a:solidFill>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68563" marR="68563" marT="0" marB="0"/>
                </a:tc>
              </a:tr>
              <a:tr h="457200">
                <a:tc>
                  <a:txBody>
                    <a:bodyPr/>
                    <a:lstStyle/>
                    <a:p>
                      <a:pPr marL="0" marR="0" algn="l" rtl="0">
                        <a:lnSpc>
                          <a:spcPct val="150000"/>
                        </a:lnSpc>
                        <a:spcBef>
                          <a:spcPts val="0"/>
                        </a:spcBef>
                        <a:spcAft>
                          <a:spcPts val="0"/>
                        </a:spcAft>
                      </a:pPr>
                      <a:r>
                        <a:rPr lang="en-US" sz="2000" b="1" dirty="0">
                          <a:solidFill>
                            <a:srgbClr val="C00000"/>
                          </a:solidFill>
                          <a:effectLst/>
                        </a:rPr>
                        <a:t>One color</a:t>
                      </a:r>
                      <a:endParaRPr lang="en-US" sz="2000" b="1" dirty="0">
                        <a:solidFill>
                          <a:srgbClr val="C00000"/>
                        </a:solidFill>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68563" marR="68563" marT="0" marB="0"/>
                </a:tc>
                <a:tc>
                  <a:txBody>
                    <a:bodyPr/>
                    <a:lstStyle/>
                    <a:p>
                      <a:pPr marL="0" marR="0" algn="l" rtl="0">
                        <a:lnSpc>
                          <a:spcPct val="150000"/>
                        </a:lnSpc>
                        <a:spcBef>
                          <a:spcPts val="0"/>
                        </a:spcBef>
                        <a:spcAft>
                          <a:spcPts val="0"/>
                        </a:spcAft>
                      </a:pPr>
                      <a:r>
                        <a:rPr lang="en-US" sz="2000" b="1" dirty="0">
                          <a:solidFill>
                            <a:srgbClr val="C00000"/>
                          </a:solidFill>
                          <a:effectLst/>
                        </a:rPr>
                        <a:t>Color changes</a:t>
                      </a:r>
                      <a:endParaRPr lang="en-US" sz="2000" b="1" dirty="0">
                        <a:solidFill>
                          <a:srgbClr val="C00000"/>
                        </a:solidFill>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68563" marR="68563" marT="0" marB="0"/>
                </a:tc>
              </a:tr>
            </a:tbl>
          </a:graphicData>
        </a:graphic>
      </p:graphicFrame>
      <p:graphicFrame>
        <p:nvGraphicFramePr>
          <p:cNvPr id="11" name="جدول 4"/>
          <p:cNvGraphicFramePr>
            <a:graphicFrameLocks noGrp="1"/>
          </p:cNvGraphicFramePr>
          <p:nvPr/>
        </p:nvGraphicFramePr>
        <p:xfrm>
          <a:off x="268246" y="3065520"/>
          <a:ext cx="9961880" cy="3706997"/>
        </p:xfrm>
        <a:graphic>
          <a:graphicData uri="http://schemas.openxmlformats.org/drawingml/2006/table">
            <a:tbl>
              <a:tblPr firstRow="1" bandRow="1">
                <a:tableStyleId>{5C22544A-7EE6-4342-B048-85BDC9FD1C3A}</a:tableStyleId>
              </a:tblPr>
              <a:tblGrid>
                <a:gridCol w="3016885"/>
                <a:gridCol w="5459095"/>
                <a:gridCol w="1485900"/>
              </a:tblGrid>
              <a:tr h="361950">
                <a:tc>
                  <a:txBody>
                    <a:bodyPr/>
                    <a:lstStyle/>
                    <a:p>
                      <a:pPr algn="ctr" rtl="1"/>
                      <a:r>
                        <a:rPr lang="en-US" sz="1600" b="1" kern="1200">
                          <a:solidFill>
                            <a:schemeClr val="lt1"/>
                          </a:solidFill>
                          <a:latin typeface="+mn-lt"/>
                          <a:ea typeface="+mn-ea"/>
                          <a:cs typeface="+mn-cs"/>
                        </a:rPr>
                        <a:t>Arterial air embolism</a:t>
                      </a:r>
                      <a:endParaRPr lang="en-US" sz="1600" b="1" kern="1200">
                        <a:solidFill>
                          <a:schemeClr val="lt1"/>
                        </a:solidFill>
                        <a:latin typeface="+mn-lt"/>
                        <a:ea typeface="+mn-ea"/>
                        <a:cs typeface="+mn-cs"/>
                      </a:endParaRPr>
                    </a:p>
                  </a:txBody>
                  <a:tcPr marL="57644" marR="57644" marT="28826" marB="28826"/>
                </a:tc>
                <a:tc>
                  <a:txBody>
                    <a:bodyPr/>
                    <a:lstStyle/>
                    <a:p>
                      <a:pPr rtl="1"/>
                      <a:r>
                        <a:rPr lang="en-US" sz="1600" b="1" kern="1200">
                          <a:solidFill>
                            <a:schemeClr val="lt1"/>
                          </a:solidFill>
                          <a:latin typeface="+mn-lt"/>
                          <a:ea typeface="+mn-ea"/>
                          <a:cs typeface="+mn-cs"/>
                        </a:rPr>
                        <a:t>Venous air embolism</a:t>
                      </a:r>
                      <a:endParaRPr lang="en-US" sz="1600" b="1" kern="1200">
                        <a:solidFill>
                          <a:schemeClr val="lt1"/>
                        </a:solidFill>
                        <a:latin typeface="+mn-lt"/>
                        <a:ea typeface="+mn-ea"/>
                        <a:cs typeface="+mn-cs"/>
                      </a:endParaRPr>
                    </a:p>
                  </a:txBody>
                  <a:tcPr marL="57644" marR="57644" marT="28826" marB="28826"/>
                </a:tc>
                <a:tc>
                  <a:txBody>
                    <a:bodyPr/>
                    <a:lstStyle/>
                    <a:p>
                      <a:pPr rtl="1"/>
                      <a:endParaRPr lang="ar-SA" sz="1600"/>
                    </a:p>
                  </a:txBody>
                  <a:tcPr marL="57644" marR="57644" marT="28826" marB="28826"/>
                </a:tc>
              </a:tr>
              <a:tr h="544830">
                <a:tc>
                  <a:txBody>
                    <a:bodyPr/>
                    <a:lstStyle/>
                    <a:p>
                      <a:pPr marL="0" marR="0" indent="0" algn="ctr" defTabSz="914400" rtl="1" eaLnBrk="1" fontAlgn="auto" latinLnBrk="0" hangingPunct="1">
                        <a:lnSpc>
                          <a:spcPct val="100000"/>
                        </a:lnSpc>
                        <a:spcBef>
                          <a:spcPts val="0"/>
                        </a:spcBef>
                        <a:spcAft>
                          <a:spcPts val="0"/>
                        </a:spcAft>
                        <a:buClrTx/>
                        <a:buSzTx/>
                        <a:buFontTx/>
                        <a:buNone/>
                        <a:defRPr/>
                      </a:pPr>
                      <a:r>
                        <a:rPr lang="en-US" sz="1600" kern="1200">
                          <a:solidFill>
                            <a:srgbClr val="C00000"/>
                          </a:solidFill>
                          <a:latin typeface="Gill Sans MT" panose="020B0502020104020203" pitchFamily="34" charset="0"/>
                          <a:ea typeface="+mn-ea"/>
                          <a:cs typeface="Gill Sans MT" panose="020B0502020104020203" pitchFamily="34" charset="0"/>
                        </a:rPr>
                        <a:t>Less common </a:t>
                      </a:r>
                      <a:endParaRPr lang="en-US" sz="1600" kern="1200">
                        <a:solidFill>
                          <a:srgbClr val="C00000"/>
                        </a:solidFill>
                        <a:latin typeface="Gill Sans MT" panose="020B0502020104020203" pitchFamily="34" charset="0"/>
                        <a:ea typeface="+mn-ea"/>
                        <a:cs typeface="Gill Sans MT" panose="020B0502020104020203" pitchFamily="34" charset="0"/>
                      </a:endParaRPr>
                    </a:p>
                    <a:p>
                      <a:pPr algn="ctr" rtl="1"/>
                      <a:endParaRPr lang="en-US" sz="1600" kern="1200">
                        <a:solidFill>
                          <a:srgbClr val="C00000"/>
                        </a:solidFill>
                        <a:latin typeface="Gill Sans MT" panose="020B0502020104020203" pitchFamily="34" charset="0"/>
                        <a:ea typeface="+mn-ea"/>
                        <a:cs typeface="Gill Sans MT" panose="020B0502020104020203" pitchFamily="34" charset="0"/>
                      </a:endParaRPr>
                    </a:p>
                  </a:txBody>
                  <a:tcPr marL="57644" marR="57644" marT="28826" marB="28826"/>
                </a:tc>
                <a:tc>
                  <a:txBody>
                    <a:bodyPr/>
                    <a:lstStyle/>
                    <a:p>
                      <a:pPr marL="0" marR="0" indent="0" algn="ctr" defTabSz="914400" rtl="1" eaLnBrk="1" fontAlgn="auto" latinLnBrk="0" hangingPunct="1">
                        <a:lnSpc>
                          <a:spcPct val="100000"/>
                        </a:lnSpc>
                        <a:spcBef>
                          <a:spcPts val="0"/>
                        </a:spcBef>
                        <a:spcAft>
                          <a:spcPts val="0"/>
                        </a:spcAft>
                        <a:buClrTx/>
                        <a:buSzTx/>
                        <a:buFontTx/>
                        <a:buNone/>
                        <a:defRPr/>
                      </a:pPr>
                      <a:r>
                        <a:rPr lang="en-US" sz="1600" kern="1200">
                          <a:solidFill>
                            <a:srgbClr val="C00000"/>
                          </a:solidFill>
                          <a:latin typeface="Gill Sans MT" panose="020B0502020104020203" pitchFamily="34" charset="0"/>
                          <a:ea typeface="+mn-ea"/>
                          <a:cs typeface="Gill Sans MT" panose="020B0502020104020203" pitchFamily="34" charset="0"/>
                        </a:rPr>
                        <a:t>Common </a:t>
                      </a:r>
                      <a:endParaRPr lang="en-US" sz="1600" kern="1200">
                        <a:solidFill>
                          <a:srgbClr val="C00000"/>
                        </a:solidFill>
                        <a:latin typeface="Gill Sans MT" panose="020B0502020104020203" pitchFamily="34" charset="0"/>
                        <a:ea typeface="+mn-ea"/>
                        <a:cs typeface="Gill Sans MT" panose="020B0502020104020203" pitchFamily="34" charset="0"/>
                      </a:endParaRPr>
                    </a:p>
                    <a:p>
                      <a:pPr algn="ctr" rtl="1"/>
                      <a:endParaRPr lang="en-US" sz="1600" kern="1200">
                        <a:solidFill>
                          <a:srgbClr val="C00000"/>
                        </a:solidFill>
                        <a:latin typeface="Gill Sans MT" panose="020B0502020104020203" pitchFamily="34" charset="0"/>
                        <a:ea typeface="+mn-ea"/>
                        <a:cs typeface="Gill Sans MT" panose="020B0502020104020203" pitchFamily="34" charset="0"/>
                      </a:endParaRPr>
                    </a:p>
                  </a:txBody>
                  <a:tcPr marL="57644" marR="57644" marT="28826" marB="28826"/>
                </a:tc>
                <a:tc>
                  <a:txBody>
                    <a:bodyPr/>
                    <a:lstStyle/>
                    <a:p>
                      <a:pPr algn="ctr" rtl="1"/>
                      <a:r>
                        <a:rPr lang="en-US" sz="1600" b="1" kern="1200">
                          <a:solidFill>
                            <a:schemeClr val="dk1"/>
                          </a:solidFill>
                          <a:latin typeface="+mn-lt"/>
                          <a:ea typeface="+mn-ea"/>
                          <a:cs typeface="+mn-cs"/>
                        </a:rPr>
                        <a:t>Incidence </a:t>
                      </a:r>
                      <a:endParaRPr lang="en-US" sz="1600" b="1" kern="1200">
                        <a:solidFill>
                          <a:schemeClr val="dk1"/>
                        </a:solidFill>
                        <a:latin typeface="+mn-lt"/>
                        <a:ea typeface="+mn-ea"/>
                        <a:cs typeface="+mn-cs"/>
                      </a:endParaRPr>
                    </a:p>
                  </a:txBody>
                  <a:tcPr marL="57644" marR="57644" marT="28826" marB="28826"/>
                </a:tc>
              </a:tr>
              <a:tr h="1645285">
                <a:tc>
                  <a:txBody>
                    <a:bodyPr/>
                    <a:lstStyle/>
                    <a:p>
                      <a:pPr algn="ctr" rtl="0">
                        <a:lnSpc>
                          <a:spcPct val="150000"/>
                        </a:lnSpc>
                        <a:spcAft>
                          <a:spcPts val="0"/>
                        </a:spcAft>
                      </a:pPr>
                      <a:r>
                        <a:rPr lang="en-US" sz="1600" dirty="0">
                          <a:solidFill>
                            <a:srgbClr val="C00000"/>
                          </a:solidFill>
                          <a:latin typeface="Gill Sans MT" panose="020B0502020104020203" pitchFamily="34" charset="0"/>
                          <a:ea typeface="Times New Roman" panose="02020603050405020304"/>
                          <a:cs typeface="Gill Sans MT" panose="020B0502020104020203" pitchFamily="34" charset="0"/>
                        </a:rPr>
                        <a:t>Stab in chest communicating a bronchus with pulmonary vein</a:t>
                      </a:r>
                      <a:endParaRPr lang="en-US" sz="1600" dirty="0">
                        <a:solidFill>
                          <a:srgbClr val="C00000"/>
                        </a:solidFill>
                        <a:latin typeface="Gill Sans MT" panose="020B0502020104020203" pitchFamily="34" charset="0"/>
                        <a:ea typeface="Times New Roman" panose="02020603050405020304"/>
                        <a:cs typeface="Gill Sans MT" panose="020B0502020104020203" pitchFamily="34" charset="0"/>
                      </a:endParaRPr>
                    </a:p>
                  </a:txBody>
                  <a:tcPr marL="43234" marR="43234" marT="0" marB="0"/>
                </a:tc>
                <a:tc>
                  <a:txBody>
                    <a:bodyPr/>
                    <a:lstStyle/>
                    <a:p>
                      <a:pPr algn="ctr" rtl="0">
                        <a:lnSpc>
                          <a:spcPct val="150000"/>
                        </a:lnSpc>
                        <a:spcAft>
                          <a:spcPts val="0"/>
                        </a:spcAft>
                      </a:pPr>
                      <a:r>
                        <a:rPr lang="en-US" sz="1600">
                          <a:solidFill>
                            <a:srgbClr val="C00000"/>
                          </a:solidFill>
                          <a:latin typeface="Gill Sans MT" panose="020B0502020104020203" pitchFamily="34" charset="0"/>
                          <a:ea typeface="Times New Roman" panose="02020603050405020304"/>
                          <a:cs typeface="Gill Sans MT" panose="020B0502020104020203" pitchFamily="34" charset="0"/>
                        </a:rPr>
                        <a:t>* Open injuries (neck, chest)</a:t>
                      </a:r>
                      <a:endParaRPr lang="en-US" sz="1600">
                        <a:solidFill>
                          <a:srgbClr val="C00000"/>
                        </a:solidFill>
                        <a:latin typeface="Gill Sans MT" panose="020B0502020104020203" pitchFamily="34" charset="0"/>
                        <a:ea typeface="Times New Roman" panose="02020603050405020304"/>
                        <a:cs typeface="Gill Sans MT" panose="020B0502020104020203" pitchFamily="34" charset="0"/>
                      </a:endParaRPr>
                    </a:p>
                    <a:p>
                      <a:pPr algn="ctr" rtl="0">
                        <a:lnSpc>
                          <a:spcPct val="150000"/>
                        </a:lnSpc>
                        <a:spcAft>
                          <a:spcPts val="0"/>
                        </a:spcAft>
                      </a:pPr>
                      <a:r>
                        <a:rPr lang="en-US" sz="1600">
                          <a:solidFill>
                            <a:srgbClr val="C00000"/>
                          </a:solidFill>
                          <a:latin typeface="Gill Sans MT" panose="020B0502020104020203" pitchFamily="34" charset="0"/>
                          <a:ea typeface="Times New Roman" panose="02020603050405020304"/>
                          <a:cs typeface="Gill Sans MT" panose="020B0502020104020203" pitchFamily="34" charset="0"/>
                        </a:rPr>
                        <a:t>* During blood transfusion </a:t>
                      </a:r>
                      <a:endParaRPr lang="en-US" sz="1600">
                        <a:solidFill>
                          <a:srgbClr val="C00000"/>
                        </a:solidFill>
                        <a:latin typeface="Gill Sans MT" panose="020B0502020104020203" pitchFamily="34" charset="0"/>
                        <a:ea typeface="Times New Roman" panose="02020603050405020304"/>
                        <a:cs typeface="Gill Sans MT" panose="020B0502020104020203" pitchFamily="34" charset="0"/>
                      </a:endParaRPr>
                    </a:p>
                    <a:p>
                      <a:pPr algn="ctr" rtl="0">
                        <a:lnSpc>
                          <a:spcPct val="150000"/>
                        </a:lnSpc>
                        <a:spcAft>
                          <a:spcPts val="0"/>
                        </a:spcAft>
                      </a:pPr>
                      <a:r>
                        <a:rPr lang="en-US" sz="1600">
                          <a:solidFill>
                            <a:srgbClr val="C00000"/>
                          </a:solidFill>
                          <a:latin typeface="Gill Sans MT" panose="020B0502020104020203" pitchFamily="34" charset="0"/>
                          <a:ea typeface="Times New Roman" panose="02020603050405020304"/>
                          <a:cs typeface="Gill Sans MT" panose="020B0502020104020203" pitchFamily="34" charset="0"/>
                        </a:rPr>
                        <a:t>* Others: criminal abortion, </a:t>
                      </a:r>
                      <a:endParaRPr lang="en-US" sz="1600">
                        <a:solidFill>
                          <a:srgbClr val="C00000"/>
                        </a:solidFill>
                        <a:latin typeface="Gill Sans MT" panose="020B0502020104020203" pitchFamily="34" charset="0"/>
                        <a:ea typeface="Times New Roman" panose="02020603050405020304"/>
                        <a:cs typeface="Gill Sans MT" panose="020B0502020104020203" pitchFamily="34" charset="0"/>
                      </a:endParaRPr>
                    </a:p>
                    <a:p>
                      <a:pPr algn="ctr" rtl="0">
                        <a:lnSpc>
                          <a:spcPct val="150000"/>
                        </a:lnSpc>
                        <a:spcAft>
                          <a:spcPts val="0"/>
                        </a:spcAft>
                      </a:pPr>
                      <a:r>
                        <a:rPr lang="en-US" sz="1600">
                          <a:solidFill>
                            <a:srgbClr val="C00000"/>
                          </a:solidFill>
                          <a:latin typeface="Gill Sans MT" panose="020B0502020104020203" pitchFamily="34" charset="0"/>
                          <a:ea typeface="Times New Roman" panose="02020603050405020304"/>
                          <a:cs typeface="Gill Sans MT" panose="020B0502020104020203" pitchFamily="34" charset="0"/>
                        </a:rPr>
                        <a:t>   insufflation.</a:t>
                      </a:r>
                      <a:endParaRPr lang="en-US" sz="1600">
                        <a:solidFill>
                          <a:srgbClr val="C00000"/>
                        </a:solidFill>
                        <a:latin typeface="Gill Sans MT" panose="020B0502020104020203" pitchFamily="34" charset="0"/>
                        <a:ea typeface="Times New Roman" panose="02020603050405020304"/>
                        <a:cs typeface="Gill Sans MT" panose="020B0502020104020203" pitchFamily="34" charset="0"/>
                      </a:endParaRPr>
                    </a:p>
                  </a:txBody>
                  <a:tcPr marL="43234" marR="43234" marT="0" marB="0"/>
                </a:tc>
                <a:tc>
                  <a:txBody>
                    <a:bodyPr/>
                    <a:lstStyle/>
                    <a:p>
                      <a:pPr algn="ctr" rtl="0">
                        <a:lnSpc>
                          <a:spcPct val="150000"/>
                        </a:lnSpc>
                        <a:spcAft>
                          <a:spcPts val="0"/>
                        </a:spcAft>
                      </a:pPr>
                      <a:r>
                        <a:rPr lang="en-US" sz="1600" b="1" kern="1200">
                          <a:solidFill>
                            <a:schemeClr val="dk1"/>
                          </a:solidFill>
                          <a:latin typeface="+mn-lt"/>
                          <a:ea typeface="+mn-ea"/>
                          <a:cs typeface="+mn-cs"/>
                        </a:rPr>
                        <a:t>causes</a:t>
                      </a:r>
                      <a:endParaRPr lang="en-US" sz="1600" b="1" kern="1200">
                        <a:solidFill>
                          <a:schemeClr val="dk1"/>
                        </a:solidFill>
                        <a:latin typeface="+mn-lt"/>
                        <a:ea typeface="+mn-ea"/>
                        <a:cs typeface="+mn-cs"/>
                      </a:endParaRPr>
                    </a:p>
                  </a:txBody>
                  <a:tcPr marL="43234" marR="43234" marT="0" marB="0"/>
                </a:tc>
              </a:tr>
              <a:tr h="1154430">
                <a:tc>
                  <a:txBody>
                    <a:bodyPr/>
                    <a:lstStyle/>
                    <a:p>
                      <a:pPr algn="ctr" rtl="0"/>
                      <a:r>
                        <a:rPr lang="en-US" sz="1600" kern="1200">
                          <a:solidFill>
                            <a:srgbClr val="C00000"/>
                          </a:solidFill>
                          <a:latin typeface="Gill Sans MT" panose="020B0502020104020203" pitchFamily="34" charset="0"/>
                          <a:ea typeface="+mn-ea"/>
                          <a:cs typeface="Gill Sans MT" panose="020B0502020104020203" pitchFamily="34" charset="0"/>
                        </a:rPr>
                        <a:t>Puncture of Lt. ventricle under water </a:t>
                      </a:r>
                      <a:r>
                        <a:rPr lang="en-US" sz="1600" kern="1200">
                          <a:solidFill>
                            <a:srgbClr val="C00000"/>
                          </a:solidFill>
                          <a:latin typeface="Gill Sans MT" panose="020B0502020104020203" pitchFamily="34" charset="0"/>
                          <a:ea typeface="+mn-ea"/>
                          <a:cs typeface="Gill Sans MT" panose="020B0502020104020203" pitchFamily="34" charset="0"/>
                          <a:sym typeface="Symbol" panose="05050102010706020507"/>
                        </a:rPr>
                        <a:t></a:t>
                      </a:r>
                      <a:r>
                        <a:rPr lang="en-US" sz="1600" kern="1200">
                          <a:solidFill>
                            <a:srgbClr val="C00000"/>
                          </a:solidFill>
                          <a:latin typeface="Gill Sans MT" panose="020B0502020104020203" pitchFamily="34" charset="0"/>
                          <a:ea typeface="+mn-ea"/>
                          <a:cs typeface="Gill Sans MT" panose="020B0502020104020203" pitchFamily="34" charset="0"/>
                        </a:rPr>
                        <a:t> air comes out.</a:t>
                      </a:r>
                      <a:endParaRPr lang="en-US" sz="1600" kern="1200">
                        <a:solidFill>
                          <a:srgbClr val="C00000"/>
                        </a:solidFill>
                        <a:latin typeface="Gill Sans MT" panose="020B0502020104020203" pitchFamily="34" charset="0"/>
                        <a:ea typeface="+mn-ea"/>
                        <a:cs typeface="Gill Sans MT" panose="020B0502020104020203" pitchFamily="34" charset="0"/>
                      </a:endParaRPr>
                    </a:p>
                    <a:p>
                      <a:pPr algn="ctr"/>
                      <a:r>
                        <a:rPr lang="en-US" sz="1600" kern="1200">
                          <a:solidFill>
                            <a:srgbClr val="C00000"/>
                          </a:solidFill>
                          <a:latin typeface="Gill Sans MT" panose="020B0502020104020203" pitchFamily="34" charset="0"/>
                          <a:ea typeface="+mn-ea"/>
                          <a:cs typeface="Gill Sans MT" panose="020B0502020104020203" pitchFamily="34" charset="0"/>
                        </a:rPr>
                        <a:t>beaded coronary &amp; cerebral arteries.</a:t>
                      </a:r>
                      <a:endParaRPr lang="en-US" sz="1600" kern="1200">
                        <a:solidFill>
                          <a:srgbClr val="C00000"/>
                        </a:solidFill>
                        <a:latin typeface="Gill Sans MT" panose="020B0502020104020203" pitchFamily="34" charset="0"/>
                        <a:ea typeface="+mn-ea"/>
                        <a:cs typeface="Gill Sans MT" panose="020B0502020104020203" pitchFamily="34" charset="0"/>
                      </a:endParaRPr>
                    </a:p>
                  </a:txBody>
                  <a:tcPr marL="57644" marR="57644" marT="28826" marB="28826"/>
                </a:tc>
                <a:tc>
                  <a:txBody>
                    <a:bodyPr/>
                    <a:lstStyle/>
                    <a:p>
                      <a:pPr algn="ctr" rtl="1"/>
                      <a:r>
                        <a:rPr lang="en-US" sz="1600" kern="1200">
                          <a:solidFill>
                            <a:srgbClr val="C00000"/>
                          </a:solidFill>
                          <a:latin typeface="Gill Sans MT" panose="020B0502020104020203" pitchFamily="34" charset="0"/>
                          <a:ea typeface="+mn-ea"/>
                          <a:cs typeface="Gill Sans MT" panose="020B0502020104020203" pitchFamily="34" charset="0"/>
                        </a:rPr>
                        <a:t>Puncture of right ventricle under water </a:t>
                      </a:r>
                      <a:r>
                        <a:rPr lang="en-US" sz="1600" kern="1200">
                          <a:solidFill>
                            <a:srgbClr val="C00000"/>
                          </a:solidFill>
                          <a:latin typeface="Gill Sans MT" panose="020B0502020104020203" pitchFamily="34" charset="0"/>
                          <a:ea typeface="+mn-ea"/>
                          <a:cs typeface="Gill Sans MT" panose="020B0502020104020203" pitchFamily="34" charset="0"/>
                          <a:sym typeface="Symbol" panose="05050102010706020507"/>
                        </a:rPr>
                        <a:t></a:t>
                      </a:r>
                      <a:r>
                        <a:rPr lang="en-US" sz="1600" kern="1200">
                          <a:solidFill>
                            <a:srgbClr val="C00000"/>
                          </a:solidFill>
                          <a:latin typeface="Gill Sans MT" panose="020B0502020104020203" pitchFamily="34" charset="0"/>
                          <a:ea typeface="+mn-ea"/>
                          <a:cs typeface="Gill Sans MT" panose="020B0502020104020203" pitchFamily="34" charset="0"/>
                        </a:rPr>
                        <a:t> air comes out </a:t>
                      </a:r>
                      <a:endParaRPr lang="en-US" sz="1600" kern="1200">
                        <a:solidFill>
                          <a:srgbClr val="C00000"/>
                        </a:solidFill>
                        <a:latin typeface="Gill Sans MT" panose="020B0502020104020203" pitchFamily="34" charset="0"/>
                        <a:ea typeface="+mn-ea"/>
                        <a:cs typeface="Gill Sans MT" panose="020B0502020104020203" pitchFamily="34" charset="0"/>
                      </a:endParaRPr>
                    </a:p>
                  </a:txBody>
                  <a:tcPr marL="57644" marR="57644" marT="28826" marB="28826"/>
                </a:tc>
                <a:tc>
                  <a:txBody>
                    <a:bodyPr/>
                    <a:lstStyle/>
                    <a:p>
                      <a:pPr algn="ctr" rtl="1"/>
                      <a:r>
                        <a:rPr lang="en-US" sz="1600" b="1" kern="1200" dirty="0">
                          <a:solidFill>
                            <a:schemeClr val="dk1"/>
                          </a:solidFill>
                          <a:latin typeface="+mn-lt"/>
                          <a:ea typeface="+mn-ea"/>
                          <a:cs typeface="+mn-cs"/>
                        </a:rPr>
                        <a:t>P.M. picture </a:t>
                      </a:r>
                      <a:endParaRPr lang="en-US" sz="1600" b="1" kern="1200" dirty="0">
                        <a:solidFill>
                          <a:schemeClr val="dk1"/>
                        </a:solidFill>
                        <a:latin typeface="+mn-lt"/>
                        <a:ea typeface="+mn-ea"/>
                        <a:cs typeface="+mn-cs"/>
                      </a:endParaRPr>
                    </a:p>
                  </a:txBody>
                  <a:tcPr marL="57644" marR="57644" marT="28826" marB="28826"/>
                </a:tc>
              </a:tr>
            </a:tbl>
          </a:graphicData>
        </a:graphic>
      </p:graphicFrame>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8246" y="1083042"/>
            <a:ext cx="10513957" cy="4350658"/>
          </a:xfrm>
        </p:spPr>
        <p:txBody>
          <a:bodyPr>
            <a:noAutofit/>
          </a:bodyPr>
          <a:lstStyle/>
          <a:p>
            <a:pPr marL="0" marR="0" indent="0" algn="l" defTabSz="914400" rtl="0" eaLnBrk="1" fontAlgn="base" latinLnBrk="0" hangingPunct="1">
              <a:lnSpc>
                <a:spcPct val="90000"/>
              </a:lnSpc>
              <a:spcBef>
                <a:spcPts val="1000"/>
              </a:spcBef>
              <a:spcAft>
                <a:spcPct val="0"/>
              </a:spcAft>
              <a:buClrTx/>
              <a:buSzTx/>
              <a:buFont typeface="Arial" panose="020B0604020202020204" pitchFamily="34" charset="0"/>
              <a:buNone/>
            </a:pPr>
            <a:r>
              <a:rPr kumimoji="0" lang="en-US" sz="2400" b="0" i="0" u="none" strike="noStrike" kern="1200" cap="none" spc="0" normalizeH="0" baseline="0" noProof="1">
                <a:solidFill>
                  <a:schemeClr val="tx1"/>
                </a:solidFill>
                <a:latin typeface="Gill Sans MT" panose="020B0502020104020203" pitchFamily="34" charset="0"/>
                <a:ea typeface="+mn-ea"/>
                <a:cs typeface="Gill Sans MT" panose="020B0502020104020203" pitchFamily="34" charset="0"/>
              </a:rPr>
              <a:t>1/ choose the correct answer : </a:t>
            </a:r>
            <a:endParaRPr kumimoji="0" lang="en-US" sz="2400" b="0" i="0" u="none" strike="noStrike" kern="1200" cap="none" spc="0" normalizeH="0" baseline="0" noProof="1">
              <a:solidFill>
                <a:schemeClr val="tx1"/>
              </a:solidFill>
              <a:latin typeface="Gill Sans MT" panose="020B0502020104020203" pitchFamily="34" charset="0"/>
              <a:ea typeface="+mn-ea"/>
              <a:cs typeface="Gill Sans MT" panose="020B0502020104020203" pitchFamily="34" charset="0"/>
            </a:endParaRPr>
          </a:p>
          <a:p>
            <a:pPr marL="0" marR="0" indent="0" algn="l" defTabSz="914400" rtl="0" eaLnBrk="1" fontAlgn="base" latinLnBrk="0" hangingPunct="1">
              <a:lnSpc>
                <a:spcPct val="90000"/>
              </a:lnSpc>
              <a:spcBef>
                <a:spcPts val="1000"/>
              </a:spcBef>
              <a:spcAft>
                <a:spcPct val="0"/>
              </a:spcAft>
              <a:buClrTx/>
              <a:buSzTx/>
              <a:buFont typeface="Arial" panose="020B0604020202020204" pitchFamily="34" charset="0"/>
              <a:buNone/>
            </a:pPr>
            <a:r>
              <a:rPr kumimoji="0" lang="en-US" sz="2400" b="1" i="1" u="none" strike="noStrike" kern="1200" cap="none" spc="0" normalizeH="0" baseline="0" noProof="1">
                <a:solidFill>
                  <a:schemeClr val="tx1"/>
                </a:solidFill>
                <a:effectLst/>
                <a:latin typeface="Gill Sans MT" panose="020B0502020104020203" pitchFamily="34" charset="0"/>
                <a:ea typeface="+mn-ea"/>
                <a:cs typeface="Gill Sans MT" panose="020B0502020104020203" pitchFamily="34" charset="0"/>
                <a:sym typeface="+mn-ea"/>
              </a:rPr>
              <a:t>Daboia palaestinae </a:t>
            </a:r>
            <a:r>
              <a:rPr kumimoji="0" lang="en-US" sz="2400" b="0" i="0" u="none" strike="noStrike" kern="1200" cap="none" spc="0" normalizeH="0" baseline="0" noProof="1">
                <a:solidFill>
                  <a:schemeClr val="tx1"/>
                </a:solidFill>
                <a:latin typeface="Gill Sans MT" panose="020B0502020104020203" pitchFamily="34" charset="0"/>
                <a:ea typeface="+mn-ea"/>
                <a:cs typeface="Gill Sans MT" panose="020B0502020104020203" pitchFamily="34" charset="0"/>
                <a:sym typeface="+mn-ea"/>
              </a:rPr>
              <a:t>is (</a:t>
            </a:r>
            <a:r>
              <a:rPr kumimoji="0" lang="en-US" sz="2400" b="0" i="0" u="none" strike="noStrike" kern="1200" cap="none" spc="0" normalizeH="0" baseline="0" noProof="1">
                <a:solidFill>
                  <a:srgbClr val="C00000"/>
                </a:solidFill>
                <a:effectLst/>
                <a:latin typeface="Gill Sans MT" panose="020B0502020104020203" pitchFamily="34" charset="0"/>
                <a:ea typeface="Times New Roman" panose="02020603050405020304" pitchFamily="18" charset="0"/>
                <a:cs typeface="Gill Sans MT" panose="020B0502020104020203" pitchFamily="34" charset="0"/>
                <a:sym typeface="+mn-ea"/>
              </a:rPr>
              <a:t>Viperidae</a:t>
            </a:r>
            <a:r>
              <a:rPr kumimoji="0" lang="en-US" sz="2400" b="0" i="0" u="none" strike="noStrike" kern="1200" cap="none" spc="0" normalizeH="0" baseline="0" noProof="1">
                <a:solidFill>
                  <a:schemeClr val="tx1"/>
                </a:solidFill>
                <a:effectLst/>
                <a:latin typeface="Gill Sans MT" panose="020B0502020104020203" pitchFamily="34" charset="0"/>
                <a:ea typeface="Times New Roman" panose="02020603050405020304" pitchFamily="18" charset="0"/>
                <a:cs typeface="Gill Sans MT" panose="020B0502020104020203" pitchFamily="34" charset="0"/>
                <a:sym typeface="+mn-ea"/>
              </a:rPr>
              <a:t> , elapidae)</a:t>
            </a:r>
            <a:endParaRPr kumimoji="0" lang="en-US" sz="2400" b="0" i="0" u="none" strike="noStrike" kern="1200" cap="none" spc="0" normalizeH="0" baseline="0" noProof="1">
              <a:solidFill>
                <a:schemeClr val="tx1"/>
              </a:solidFill>
              <a:effectLst/>
              <a:latin typeface="Gill Sans MT" panose="020B0502020104020203" pitchFamily="34" charset="0"/>
              <a:ea typeface="Times New Roman" panose="02020603050405020304" pitchFamily="18" charset="0"/>
              <a:cs typeface="Gill Sans MT" panose="020B0502020104020203" pitchFamily="34" charset="0"/>
              <a:sym typeface="+mn-ea"/>
            </a:endParaRPr>
          </a:p>
          <a:p>
            <a:pPr marL="0" marR="0" indent="0" algn="l" defTabSz="914400" rtl="0" eaLnBrk="1" fontAlgn="base" latinLnBrk="0" hangingPunct="1">
              <a:lnSpc>
                <a:spcPct val="90000"/>
              </a:lnSpc>
              <a:spcBef>
                <a:spcPts val="1000"/>
              </a:spcBef>
              <a:spcAft>
                <a:spcPct val="0"/>
              </a:spcAft>
              <a:buClrTx/>
              <a:buSzTx/>
              <a:buFont typeface="Arial" panose="020B0604020202020204" pitchFamily="34" charset="0"/>
              <a:buNone/>
            </a:pPr>
            <a:endParaRPr kumimoji="0" lang="en-US" sz="2400" b="0" i="0" u="none" strike="noStrike" kern="1200" cap="none" spc="0" normalizeH="0" baseline="0" noProof="1">
              <a:solidFill>
                <a:schemeClr val="tx1"/>
              </a:solidFill>
              <a:effectLst/>
              <a:latin typeface="Gill Sans MT" panose="020B0502020104020203" pitchFamily="34" charset="0"/>
              <a:ea typeface="Times New Roman" panose="02020603050405020304" pitchFamily="18" charset="0"/>
              <a:cs typeface="Gill Sans MT" panose="020B0502020104020203" pitchFamily="34" charset="0"/>
              <a:sym typeface="+mn-ea"/>
            </a:endParaRPr>
          </a:p>
          <a:p>
            <a:pPr marL="0" marR="0" indent="0" algn="l" defTabSz="914400" rtl="0" eaLnBrk="1" fontAlgn="base" latinLnBrk="0" hangingPunct="1">
              <a:lnSpc>
                <a:spcPct val="90000"/>
              </a:lnSpc>
              <a:spcBef>
                <a:spcPts val="1000"/>
              </a:spcBef>
              <a:spcAft>
                <a:spcPct val="0"/>
              </a:spcAft>
              <a:buClrTx/>
              <a:buSzTx/>
              <a:buFont typeface="Arial" panose="020B0604020202020204" pitchFamily="34" charset="0"/>
              <a:buNone/>
            </a:pPr>
            <a:r>
              <a:rPr kumimoji="0" lang="en-US" sz="2400" b="0" i="0" u="none" strike="noStrike" kern="1200" cap="none" spc="0" normalizeH="0" baseline="0" noProof="1">
                <a:solidFill>
                  <a:schemeClr val="tx1"/>
                </a:solidFill>
                <a:effectLst/>
                <a:latin typeface="Gill Sans MT" panose="020B0502020104020203" pitchFamily="34" charset="0"/>
                <a:ea typeface="Times New Roman" panose="02020603050405020304" pitchFamily="18" charset="0"/>
                <a:cs typeface="Gill Sans MT" panose="020B0502020104020203" pitchFamily="34" charset="0"/>
                <a:sym typeface="+mn-ea"/>
              </a:rPr>
              <a:t>2/ choose the correct answer</a:t>
            </a:r>
            <a:r>
              <a:rPr kumimoji="0" lang="en-US" sz="2400" b="0" i="0" u="none" strike="noStrike" kern="1200" cap="none" spc="0" normalizeH="0" baseline="0" noProof="1">
                <a:solidFill>
                  <a:srgbClr val="FF0000"/>
                </a:solidFill>
                <a:effectLst/>
                <a:latin typeface="Gill Sans MT" panose="020B0502020104020203" pitchFamily="34" charset="0"/>
                <a:ea typeface="Times New Roman" panose="02020603050405020304" pitchFamily="18" charset="0"/>
                <a:cs typeface="Gill Sans MT" panose="020B0502020104020203" pitchFamily="34" charset="0"/>
                <a:sym typeface="+mn-ea"/>
              </a:rPr>
              <a:t>s </a:t>
            </a:r>
            <a:r>
              <a:rPr kumimoji="0" lang="en-US" sz="2400" b="0" i="0" u="none" strike="noStrike" kern="1200" cap="none" spc="0" normalizeH="0" baseline="0" noProof="1">
                <a:solidFill>
                  <a:schemeClr val="tx1"/>
                </a:solidFill>
                <a:effectLst/>
                <a:latin typeface="Gill Sans MT" panose="020B0502020104020203" pitchFamily="34" charset="0"/>
                <a:ea typeface="Times New Roman" panose="02020603050405020304" pitchFamily="18" charset="0"/>
                <a:cs typeface="Gill Sans MT" panose="020B0502020104020203" pitchFamily="34" charset="0"/>
                <a:sym typeface="+mn-ea"/>
              </a:rPr>
              <a:t>about scorpions (</a:t>
            </a:r>
            <a:r>
              <a:rPr kumimoji="0" lang="en-US" sz="2400" b="0" i="0" u="none" strike="noStrike" kern="1200" cap="none" spc="0" normalizeH="0" baseline="0" noProof="1">
                <a:solidFill>
                  <a:srgbClr val="C00000"/>
                </a:solidFill>
                <a:effectLst/>
                <a:latin typeface="Gill Sans MT" panose="020B0502020104020203" pitchFamily="34" charset="0"/>
                <a:ea typeface="Times New Roman" panose="02020603050405020304" pitchFamily="18" charset="0"/>
                <a:cs typeface="Gill Sans MT" panose="020B0502020104020203" pitchFamily="34" charset="0"/>
                <a:sym typeface="+mn-ea"/>
              </a:rPr>
              <a:t>red is correct</a:t>
            </a:r>
            <a:r>
              <a:rPr kumimoji="0" lang="en-US" sz="2400" b="0" i="0" u="none" strike="noStrike" kern="1200" cap="none" spc="0" normalizeH="0" baseline="0" noProof="1">
                <a:solidFill>
                  <a:schemeClr val="tx1"/>
                </a:solidFill>
                <a:effectLst/>
                <a:latin typeface="Gill Sans MT" panose="020B0502020104020203" pitchFamily="34" charset="0"/>
                <a:ea typeface="Times New Roman" panose="02020603050405020304" pitchFamily="18" charset="0"/>
                <a:cs typeface="Gill Sans MT" panose="020B0502020104020203" pitchFamily="34" charset="0"/>
                <a:sym typeface="+mn-ea"/>
              </a:rPr>
              <a:t>)</a:t>
            </a:r>
            <a:endParaRPr kumimoji="0" lang="en-US" sz="2400" b="0" i="0" u="none" strike="noStrike" kern="1200" cap="none" spc="0" normalizeH="0" baseline="0" noProof="1">
              <a:solidFill>
                <a:schemeClr val="tx1"/>
              </a:solidFill>
              <a:effectLst/>
              <a:latin typeface="Gill Sans MT" panose="020B0502020104020203" pitchFamily="34" charset="0"/>
              <a:ea typeface="Times New Roman" panose="02020603050405020304" pitchFamily="18" charset="0"/>
              <a:cs typeface="Gill Sans MT" panose="020B0502020104020203" pitchFamily="34" charset="0"/>
              <a:sym typeface="+mn-ea"/>
            </a:endParaRPr>
          </a:p>
          <a:p>
            <a:pPr marL="0" marR="0" indent="0" algn="l" defTabSz="914400" rtl="0" eaLnBrk="1" fontAlgn="base" latinLnBrk="0" hangingPunct="1">
              <a:lnSpc>
                <a:spcPct val="90000"/>
              </a:lnSpc>
              <a:spcBef>
                <a:spcPts val="1000"/>
              </a:spcBef>
              <a:spcAft>
                <a:spcPct val="0"/>
              </a:spcAft>
              <a:buClrTx/>
              <a:buSzTx/>
              <a:buFont typeface="Arial" panose="020B0604020202020204" pitchFamily="34" charset="0"/>
              <a:buNone/>
            </a:pPr>
            <a:r>
              <a:rPr kumimoji="0" lang="en-US" sz="2400" b="0" i="0" u="none" strike="noStrike" kern="1200" cap="none" spc="0" normalizeH="0" baseline="0" noProof="1">
                <a:solidFill>
                  <a:schemeClr val="tx1"/>
                </a:solidFill>
                <a:latin typeface="Gill Sans MT" panose="020B0502020104020203" pitchFamily="34" charset="0"/>
                <a:ea typeface="+mn-ea"/>
                <a:cs typeface="Gill Sans MT" panose="020B0502020104020203" pitchFamily="34" charset="0"/>
              </a:rPr>
              <a:t>-scorpion stings in not common in jordan </a:t>
            </a:r>
            <a:endParaRPr kumimoji="0" lang="en-US" sz="2400" b="0" i="0" u="none" strike="noStrike" kern="1200" cap="none" spc="0" normalizeH="0" baseline="0" noProof="1">
              <a:solidFill>
                <a:schemeClr val="tx1"/>
              </a:solidFill>
              <a:latin typeface="Gill Sans MT" panose="020B0502020104020203" pitchFamily="34" charset="0"/>
              <a:ea typeface="+mn-ea"/>
              <a:cs typeface="Gill Sans MT" panose="020B0502020104020203" pitchFamily="34" charset="0"/>
            </a:endParaRPr>
          </a:p>
          <a:p>
            <a:pPr marL="0" marR="0" indent="0" algn="l" defTabSz="914400" rtl="0" eaLnBrk="1" fontAlgn="base" latinLnBrk="0" hangingPunct="1">
              <a:lnSpc>
                <a:spcPct val="90000"/>
              </a:lnSpc>
              <a:spcBef>
                <a:spcPts val="1000"/>
              </a:spcBef>
              <a:spcAft>
                <a:spcPct val="0"/>
              </a:spcAft>
              <a:buClrTx/>
              <a:buSzTx/>
              <a:buFont typeface="Arial" panose="020B0604020202020204" pitchFamily="34" charset="0"/>
              <a:buNone/>
            </a:pPr>
            <a:r>
              <a:rPr kumimoji="0" lang="en-US" sz="2400" b="0" i="0" u="none" strike="noStrike" kern="1200" cap="none" spc="0" normalizeH="0" baseline="0" noProof="1">
                <a:solidFill>
                  <a:schemeClr val="tx1"/>
                </a:solidFill>
                <a:latin typeface="Gill Sans MT" panose="020B0502020104020203" pitchFamily="34" charset="0"/>
                <a:ea typeface="+mn-ea"/>
                <a:cs typeface="Gill Sans MT" panose="020B0502020104020203" pitchFamily="34" charset="0"/>
              </a:rPr>
              <a:t>-</a:t>
            </a:r>
            <a:r>
              <a:rPr kumimoji="0" lang="en-US" sz="2400" b="0" i="0" u="none" strike="noStrike" kern="1200" cap="none" spc="0" normalizeH="0" baseline="0" noProof="1">
                <a:solidFill>
                  <a:srgbClr val="C00000"/>
                </a:solidFill>
                <a:latin typeface="Gill Sans MT" panose="020B0502020104020203" pitchFamily="34" charset="0"/>
                <a:ea typeface="+mn-ea"/>
                <a:cs typeface="Gill Sans MT" panose="020B0502020104020203" pitchFamily="34" charset="0"/>
              </a:rPr>
              <a:t>scorpion sting is common in irbid</a:t>
            </a:r>
            <a:r>
              <a:rPr kumimoji="0" lang="en-US" sz="2400" b="0" i="0" u="none" strike="noStrike" kern="1200" cap="none" spc="0" normalizeH="0" baseline="0" noProof="1">
                <a:solidFill>
                  <a:schemeClr val="tx1"/>
                </a:solidFill>
                <a:latin typeface="Gill Sans MT" panose="020B0502020104020203" pitchFamily="34" charset="0"/>
                <a:ea typeface="+mn-ea"/>
                <a:cs typeface="Gill Sans MT" panose="020B0502020104020203" pitchFamily="34" charset="0"/>
              </a:rPr>
              <a:t> </a:t>
            </a:r>
            <a:endParaRPr kumimoji="0" lang="en-US" sz="2400" b="0" i="0" u="none" strike="noStrike" kern="1200" cap="none" spc="0" normalizeH="0" baseline="0" noProof="1">
              <a:solidFill>
                <a:schemeClr val="tx1"/>
              </a:solidFill>
              <a:latin typeface="Gill Sans MT" panose="020B0502020104020203" pitchFamily="34" charset="0"/>
              <a:ea typeface="+mn-ea"/>
              <a:cs typeface="Gill Sans MT" panose="020B0502020104020203" pitchFamily="34" charset="0"/>
            </a:endParaRPr>
          </a:p>
          <a:p>
            <a:pPr marL="0" marR="0" indent="0" algn="l" defTabSz="914400" rtl="0" eaLnBrk="1" fontAlgn="base" latinLnBrk="0" hangingPunct="1">
              <a:lnSpc>
                <a:spcPct val="90000"/>
              </a:lnSpc>
              <a:spcBef>
                <a:spcPts val="1000"/>
              </a:spcBef>
              <a:spcAft>
                <a:spcPct val="0"/>
              </a:spcAft>
              <a:buClrTx/>
              <a:buSzTx/>
              <a:buFont typeface="Arial" panose="020B0604020202020204" pitchFamily="34" charset="0"/>
              <a:buNone/>
            </a:pPr>
            <a:r>
              <a:rPr kumimoji="0" lang="en-US" sz="2400" b="0" i="0" u="none" strike="noStrike" kern="1200" cap="none" spc="0" normalizeH="0" baseline="0" noProof="1">
                <a:solidFill>
                  <a:schemeClr val="tx1"/>
                </a:solidFill>
                <a:latin typeface="Gill Sans MT" panose="020B0502020104020203" pitchFamily="34" charset="0"/>
                <a:ea typeface="+mn-ea"/>
                <a:cs typeface="Gill Sans MT" panose="020B0502020104020203" pitchFamily="34" charset="0"/>
              </a:rPr>
              <a:t>-the poison is vasculutoxic</a:t>
            </a:r>
            <a:endParaRPr kumimoji="0" lang="en-US" sz="2400" b="0" i="0" u="none" strike="noStrike" kern="1200" cap="none" spc="0" normalizeH="0" baseline="0" noProof="1">
              <a:solidFill>
                <a:schemeClr val="tx1"/>
              </a:solidFill>
              <a:latin typeface="Gill Sans MT" panose="020B0502020104020203" pitchFamily="34" charset="0"/>
              <a:ea typeface="+mn-ea"/>
              <a:cs typeface="Gill Sans MT" panose="020B0502020104020203" pitchFamily="34" charset="0"/>
            </a:endParaRPr>
          </a:p>
          <a:p>
            <a:pPr marL="0" marR="0" indent="0" algn="l" defTabSz="914400" rtl="0" eaLnBrk="1" fontAlgn="base" latinLnBrk="0" hangingPunct="1">
              <a:lnSpc>
                <a:spcPct val="90000"/>
              </a:lnSpc>
              <a:spcBef>
                <a:spcPts val="1000"/>
              </a:spcBef>
              <a:spcAft>
                <a:spcPct val="0"/>
              </a:spcAft>
              <a:buClrTx/>
              <a:buSzTx/>
              <a:buFont typeface="Arial" panose="020B0604020202020204" pitchFamily="34" charset="0"/>
              <a:buNone/>
            </a:pPr>
            <a:r>
              <a:rPr kumimoji="0" lang="en-US" sz="2400" b="0" i="0" u="none" strike="noStrike" kern="1200" cap="none" spc="0" normalizeH="0" baseline="0" noProof="1">
                <a:solidFill>
                  <a:schemeClr val="tx1"/>
                </a:solidFill>
                <a:latin typeface="Gill Sans MT" panose="020B0502020104020203" pitchFamily="34" charset="0"/>
                <a:ea typeface="+mn-ea"/>
                <a:cs typeface="Gill Sans MT" panose="020B0502020104020203" pitchFamily="34" charset="0"/>
              </a:rPr>
              <a:t>-</a:t>
            </a:r>
            <a:r>
              <a:rPr kumimoji="0" lang="en-US" sz="2400" b="0" i="0" u="none" strike="noStrike" kern="1200" cap="none" spc="0" normalizeH="0" baseline="0" noProof="1">
                <a:solidFill>
                  <a:srgbClr val="C00000"/>
                </a:solidFill>
                <a:latin typeface="Gill Sans MT" panose="020B0502020104020203" pitchFamily="34" charset="0"/>
                <a:ea typeface="+mn-ea"/>
                <a:cs typeface="Gill Sans MT" panose="020B0502020104020203" pitchFamily="34" charset="0"/>
              </a:rPr>
              <a:t>its common to cause hyperthermia </a:t>
            </a:r>
            <a:endParaRPr kumimoji="0" lang="en-US" sz="2400" b="0" i="0" u="none" strike="noStrike" kern="1200" cap="none" spc="0" normalizeH="0" baseline="0" noProof="1">
              <a:solidFill>
                <a:srgbClr val="C00000"/>
              </a:solidFill>
              <a:latin typeface="Gill Sans MT" panose="020B0502020104020203" pitchFamily="34" charset="0"/>
              <a:ea typeface="+mn-ea"/>
              <a:cs typeface="Gill Sans MT" panose="020B0502020104020203" pitchFamily="34" charset="0"/>
            </a:endParaRPr>
          </a:p>
          <a:p>
            <a:pPr marL="0" marR="0" indent="0" algn="l" defTabSz="914400" rtl="0" eaLnBrk="1" fontAlgn="base" latinLnBrk="0" hangingPunct="1">
              <a:lnSpc>
                <a:spcPct val="90000"/>
              </a:lnSpc>
              <a:spcBef>
                <a:spcPts val="1000"/>
              </a:spcBef>
              <a:spcAft>
                <a:spcPct val="0"/>
              </a:spcAft>
              <a:buClrTx/>
              <a:buSzTx/>
              <a:buFont typeface="Arial" panose="020B0604020202020204" pitchFamily="34" charset="0"/>
              <a:buNone/>
            </a:pPr>
            <a:r>
              <a:rPr kumimoji="0" lang="en-US" sz="2400" b="0" i="0" u="none" strike="noStrike" kern="1200" cap="none" spc="0" normalizeH="0" baseline="0" noProof="1">
                <a:solidFill>
                  <a:schemeClr val="tx1"/>
                </a:solidFill>
                <a:latin typeface="Gill Sans MT" panose="020B0502020104020203" pitchFamily="34" charset="0"/>
                <a:ea typeface="+mn-ea"/>
                <a:cs typeface="Gill Sans MT" panose="020B0502020104020203" pitchFamily="34" charset="0"/>
              </a:rPr>
              <a:t>-</a:t>
            </a:r>
            <a:r>
              <a:rPr kumimoji="0" lang="en-US" sz="2400" b="0" i="0" u="none" strike="noStrike" kern="1200" cap="none" spc="0" normalizeH="0" baseline="0" noProof="1">
                <a:solidFill>
                  <a:srgbClr val="C00000"/>
                </a:solidFill>
                <a:latin typeface="Gill Sans MT" panose="020B0502020104020203" pitchFamily="34" charset="0"/>
                <a:ea typeface="+mn-ea"/>
                <a:cs typeface="Gill Sans MT" panose="020B0502020104020203" pitchFamily="34" charset="0"/>
              </a:rPr>
              <a:t>acts by autonomic storm</a:t>
            </a:r>
            <a:r>
              <a:rPr kumimoji="0" lang="en-US" sz="2400" b="0" i="0" u="none" strike="noStrike" kern="1200" cap="none" spc="0" normalizeH="0" baseline="0" noProof="1">
                <a:solidFill>
                  <a:schemeClr val="tx1"/>
                </a:solidFill>
                <a:latin typeface="Gill Sans MT" panose="020B0502020104020203" pitchFamily="34" charset="0"/>
                <a:ea typeface="+mn-ea"/>
                <a:cs typeface="Gill Sans MT" panose="020B0502020104020203" pitchFamily="34" charset="0"/>
              </a:rPr>
              <a:t> </a:t>
            </a:r>
            <a:endParaRPr kumimoji="0" lang="en-US" sz="2400" b="0" i="0" u="none" strike="noStrike" kern="1200" cap="none" spc="0" normalizeH="0" baseline="0" noProof="1">
              <a:solidFill>
                <a:schemeClr val="tx1"/>
              </a:solidFill>
              <a:latin typeface="Gill Sans MT" panose="020B0502020104020203" pitchFamily="34" charset="0"/>
              <a:ea typeface="+mn-ea"/>
              <a:cs typeface="Gill Sans MT" panose="020B0502020104020203" pitchFamily="34" charset="0"/>
            </a:endParaRPr>
          </a:p>
          <a:p>
            <a:pPr marL="0" marR="0" indent="0" algn="l" defTabSz="914400" rtl="0" eaLnBrk="1" fontAlgn="base" latinLnBrk="0" hangingPunct="1">
              <a:lnSpc>
                <a:spcPct val="90000"/>
              </a:lnSpc>
              <a:spcBef>
                <a:spcPts val="1000"/>
              </a:spcBef>
              <a:spcAft>
                <a:spcPct val="0"/>
              </a:spcAft>
              <a:buClrTx/>
              <a:buSzTx/>
              <a:buFont typeface="Arial" panose="020B0604020202020204" pitchFamily="34" charset="0"/>
              <a:buNone/>
            </a:pPr>
            <a:endParaRPr kumimoji="0" lang="en-US" sz="2400" b="0" i="0" u="none" strike="noStrike" kern="1200" cap="none" spc="0" normalizeH="0" baseline="0" noProof="1">
              <a:solidFill>
                <a:schemeClr val="tx1"/>
              </a:solidFill>
              <a:latin typeface="Gill Sans MT" panose="020B0502020104020203" pitchFamily="34" charset="0"/>
              <a:ea typeface="+mn-ea"/>
              <a:cs typeface="Gill Sans MT" panose="020B0502020104020203" pitchFamily="34" charset="0"/>
            </a:endParaRPr>
          </a:p>
          <a:p>
            <a:pPr marL="0" marR="0" indent="0" algn="l" defTabSz="914400" rtl="0" eaLnBrk="1" fontAlgn="base" latinLnBrk="0" hangingPunct="1">
              <a:lnSpc>
                <a:spcPct val="90000"/>
              </a:lnSpc>
              <a:spcBef>
                <a:spcPts val="1000"/>
              </a:spcBef>
              <a:spcAft>
                <a:spcPct val="0"/>
              </a:spcAft>
              <a:buClrTx/>
              <a:buSzTx/>
              <a:buFont typeface="Arial" panose="020B0604020202020204" pitchFamily="34" charset="0"/>
              <a:buNone/>
            </a:pPr>
            <a:r>
              <a:rPr kumimoji="0" lang="en-US" sz="2400" b="0" i="0" u="none" strike="noStrike" kern="1200" cap="none" spc="0" normalizeH="0" baseline="0" noProof="1">
                <a:solidFill>
                  <a:schemeClr val="tx1"/>
                </a:solidFill>
                <a:latin typeface="Gill Sans MT" panose="020B0502020104020203" pitchFamily="34" charset="0"/>
                <a:ea typeface="+mn-ea"/>
                <a:cs typeface="Gill Sans MT" panose="020B0502020104020203" pitchFamily="34" charset="0"/>
              </a:rPr>
              <a:t>3/ do you give antivenom for all snake bites and why ?</a:t>
            </a:r>
            <a:endParaRPr kumimoji="0" lang="en-US" sz="2400" b="0" i="0" u="none" strike="noStrike" kern="1200" cap="none" spc="0" normalizeH="0" baseline="0" noProof="1">
              <a:solidFill>
                <a:schemeClr val="tx1"/>
              </a:solidFill>
              <a:latin typeface="Gill Sans MT" panose="020B0502020104020203" pitchFamily="34" charset="0"/>
              <a:ea typeface="+mn-ea"/>
              <a:cs typeface="Gill Sans MT" panose="020B0502020104020203" pitchFamily="34" charset="0"/>
            </a:endParaRPr>
          </a:p>
          <a:p>
            <a:pPr marL="0" marR="0" indent="0" algn="l" defTabSz="914400" rtl="0" eaLnBrk="1" fontAlgn="base" latinLnBrk="0" hangingPunct="1">
              <a:lnSpc>
                <a:spcPct val="90000"/>
              </a:lnSpc>
              <a:spcBef>
                <a:spcPts val="1000"/>
              </a:spcBef>
              <a:spcAft>
                <a:spcPct val="0"/>
              </a:spcAft>
              <a:buClrTx/>
              <a:buSzTx/>
              <a:buFont typeface="Arial" panose="020B0604020202020204" pitchFamily="34" charset="0"/>
              <a:buNone/>
            </a:pPr>
            <a:r>
              <a:rPr kumimoji="0" lang="en-US" sz="2400" b="0" i="0" u="none" strike="noStrike" kern="1200" cap="none" spc="0" normalizeH="0" baseline="0" noProof="1">
                <a:solidFill>
                  <a:srgbClr val="C00000"/>
                </a:solidFill>
                <a:latin typeface="Gill Sans MT" panose="020B0502020104020203" pitchFamily="34" charset="0"/>
                <a:ea typeface="+mn-ea"/>
                <a:cs typeface="Gill Sans MT" panose="020B0502020104020203" pitchFamily="34" charset="0"/>
              </a:rPr>
              <a:t>no , dry bite &amp; non toxic snake bite dont require antivenom </a:t>
            </a:r>
            <a:endParaRPr kumimoji="0" lang="en-US" sz="2400" b="0" i="0" u="none" strike="noStrike" kern="1200" cap="none" spc="0" normalizeH="0" baseline="0" noProof="1">
              <a:solidFill>
                <a:srgbClr val="C00000"/>
              </a:solidFill>
              <a:latin typeface="Gill Sans MT" panose="020B0502020104020203" pitchFamily="34" charset="0"/>
              <a:ea typeface="+mn-ea"/>
              <a:cs typeface="Gill Sans MT" panose="020B0502020104020203" pitchFamily="34" charset="0"/>
            </a:endParaRPr>
          </a:p>
          <a:p>
            <a:pPr marL="228600" marR="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pPr>
            <a:endParaRPr kumimoji="0" lang="en-US" sz="2400" b="0" i="0" u="none" strike="noStrike" kern="1200" cap="none" spc="0" normalizeH="0" baseline="0" noProof="1">
              <a:solidFill>
                <a:srgbClr val="C00000"/>
              </a:solidFill>
              <a:latin typeface="Gill Sans MT" panose="020B0502020104020203" pitchFamily="34" charset="0"/>
              <a:ea typeface="+mn-ea"/>
              <a:cs typeface="Gill Sans MT" panose="020B0502020104020203" pitchFamily="34" charset="0"/>
            </a:endParaRPr>
          </a:p>
          <a:p>
            <a:pPr marL="0" marR="0" indent="0" algn="l" defTabSz="914400" rtl="0" eaLnBrk="1" fontAlgn="base" latinLnBrk="0" hangingPunct="1">
              <a:lnSpc>
                <a:spcPct val="90000"/>
              </a:lnSpc>
              <a:spcBef>
                <a:spcPts val="1000"/>
              </a:spcBef>
              <a:spcAft>
                <a:spcPct val="0"/>
              </a:spcAft>
              <a:buClrTx/>
              <a:buSzTx/>
              <a:buFont typeface="Arial" panose="020B0604020202020204" pitchFamily="34" charset="0"/>
              <a:buNone/>
            </a:pPr>
            <a:endParaRPr kumimoji="0" lang="en-US" sz="2400" b="0" i="0" u="none" strike="noStrike" kern="1200" cap="none" spc="0" normalizeH="0" baseline="0" noProof="1">
              <a:solidFill>
                <a:srgbClr val="C00000"/>
              </a:solidFill>
              <a:latin typeface="Gill Sans MT" panose="020B0502020104020203" pitchFamily="34" charset="0"/>
              <a:ea typeface="+mn-ea"/>
              <a:cs typeface="Gill Sans MT" panose="020B0502020104020203" pitchFamily="34" charset="0"/>
            </a:endParaRPr>
          </a:p>
        </p:txBody>
      </p:sp>
      <p:sp>
        <p:nvSpPr>
          <p:cNvPr id="24578" name="Title 1"/>
          <p:cNvSpPr>
            <a:spLocks noGrp="1"/>
          </p:cNvSpPr>
          <p:nvPr/>
        </p:nvSpPr>
        <p:spPr>
          <a:xfrm>
            <a:off x="268246" y="536"/>
            <a:ext cx="10513957" cy="1325356"/>
          </a:xfrm>
          <a:prstGeom prst="rect">
            <a:avLst/>
          </a:prstGeom>
          <a:noFill/>
          <a:ln w="9525">
            <a:noFill/>
          </a:ln>
        </p:spPr>
        <p:txBody>
          <a:bodyPr lIns="91425" tIns="45712" rIns="91425" bIns="45712" anchor="ctr"/>
          <a:lstStyle/>
          <a:p>
            <a:pPr>
              <a:lnSpc>
                <a:spcPct val="90000"/>
              </a:lnSpc>
            </a:pPr>
            <a:r>
              <a:rPr lang="en-US" altLang="en-GB" sz="4400">
                <a:solidFill>
                  <a:schemeClr val="tx1"/>
                </a:solidFill>
                <a:latin typeface="Calibri Light" panose="020F0302020204030204" charset="0"/>
              </a:rPr>
              <a:t>#station 4</a:t>
            </a:r>
            <a:endParaRPr lang="en-US" altLang="en-GB" sz="4400">
              <a:solidFill>
                <a:schemeClr val="tx1"/>
              </a:solidFill>
              <a:latin typeface="Calibri Light" panose="020F0302020204030204" charset="0"/>
            </a:endParaRP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8246" y="1211609"/>
            <a:ext cx="10513957" cy="1509477"/>
          </a:xfrm>
        </p:spPr>
        <p:txBody>
          <a:bodyPr>
            <a:normAutofit fontScale="90000" lnSpcReduction="10000"/>
          </a:bodyPr>
          <a:lstStyle/>
          <a:p>
            <a:pPr marL="0" marR="0" indent="0" algn="l" defTabSz="914400" rtl="0" eaLnBrk="1" fontAlgn="base" latinLnBrk="0" hangingPunct="1">
              <a:lnSpc>
                <a:spcPct val="90000"/>
              </a:lnSpc>
              <a:spcBef>
                <a:spcPts val="1000"/>
              </a:spcBef>
              <a:spcAft>
                <a:spcPct val="0"/>
              </a:spcAft>
              <a:buClrTx/>
              <a:buSzTx/>
              <a:buFont typeface="Arial" panose="020B0604020202020204" pitchFamily="34" charset="0"/>
              <a:buNone/>
            </a:pPr>
            <a:r>
              <a:rPr kumimoji="0" lang="en-US" b="0" i="0" u="none" strike="noStrike" kern="1200" cap="none" spc="0" normalizeH="0" baseline="0" noProof="1">
                <a:solidFill>
                  <a:schemeClr val="tx1"/>
                </a:solidFill>
                <a:latin typeface="Gill Sans MT" panose="020B0502020104020203" pitchFamily="34" charset="0"/>
                <a:ea typeface="+mn-ea"/>
                <a:cs typeface="Gill Sans MT" panose="020B0502020104020203" pitchFamily="34" charset="0"/>
              </a:rPr>
              <a:t>1/fill in :  in picture 1,  a refers to </a:t>
            </a:r>
            <a:r>
              <a:rPr kumimoji="0" lang="en-US" b="0" i="0" u="none" strike="noStrike" kern="1200" cap="none" spc="0" normalizeH="0" baseline="0" noProof="1">
                <a:solidFill>
                  <a:srgbClr val="C00000"/>
                </a:solidFill>
                <a:latin typeface="Gill Sans MT" panose="020B0502020104020203" pitchFamily="34" charset="0"/>
                <a:ea typeface="+mn-ea"/>
                <a:cs typeface="Gill Sans MT" panose="020B0502020104020203" pitchFamily="34" charset="0"/>
              </a:rPr>
              <a:t>bruise caused by knife handle</a:t>
            </a:r>
            <a:r>
              <a:rPr kumimoji="0" lang="en-US" b="0" i="0" u="none" strike="noStrike" kern="1200" cap="none" spc="0" normalizeH="0" baseline="0" noProof="1">
                <a:solidFill>
                  <a:schemeClr val="tx1"/>
                </a:solidFill>
                <a:latin typeface="Gill Sans MT" panose="020B0502020104020203" pitchFamily="34" charset="0"/>
                <a:ea typeface="+mn-ea"/>
                <a:cs typeface="Gill Sans MT" panose="020B0502020104020203" pitchFamily="34" charset="0"/>
              </a:rPr>
              <a:t> and the type of b is</a:t>
            </a:r>
            <a:r>
              <a:rPr kumimoji="0" lang="en-US" b="0" i="0" u="none" strike="noStrike" kern="1200" cap="none" spc="0" normalizeH="0" baseline="0" noProof="1">
                <a:solidFill>
                  <a:srgbClr val="C00000"/>
                </a:solidFill>
                <a:latin typeface="Gill Sans MT" panose="020B0502020104020203" pitchFamily="34" charset="0"/>
                <a:ea typeface="+mn-ea"/>
                <a:cs typeface="Gill Sans MT" panose="020B0502020104020203" pitchFamily="34" charset="0"/>
              </a:rPr>
              <a:t> stab wound of one sided blade </a:t>
            </a:r>
            <a:endParaRPr kumimoji="0" lang="en-US" b="0" i="0" u="none" strike="noStrike" kern="1200" cap="none" spc="0" normalizeH="0" baseline="0" noProof="1">
              <a:solidFill>
                <a:srgbClr val="C00000"/>
              </a:solidFill>
              <a:latin typeface="Gill Sans MT" panose="020B0502020104020203" pitchFamily="34" charset="0"/>
              <a:ea typeface="+mn-ea"/>
              <a:cs typeface="Gill Sans MT" panose="020B0502020104020203" pitchFamily="34" charset="0"/>
            </a:endParaRPr>
          </a:p>
          <a:p>
            <a:pPr marL="0" marR="0" indent="0" algn="l" defTabSz="914400" rtl="0" eaLnBrk="1" fontAlgn="base" latinLnBrk="0" hangingPunct="1">
              <a:lnSpc>
                <a:spcPct val="90000"/>
              </a:lnSpc>
              <a:spcBef>
                <a:spcPts val="1000"/>
              </a:spcBef>
              <a:spcAft>
                <a:spcPct val="0"/>
              </a:spcAft>
              <a:buClrTx/>
              <a:buSzTx/>
              <a:buFont typeface="Arial" panose="020B0604020202020204" pitchFamily="34" charset="0"/>
              <a:buNone/>
            </a:pPr>
            <a:r>
              <a:rPr kumimoji="0" lang="en-US" b="0" i="0" u="none" strike="noStrike" kern="1200" cap="none" spc="0" normalizeH="0" baseline="0" noProof="1">
                <a:solidFill>
                  <a:schemeClr val="tx1"/>
                </a:solidFill>
                <a:latin typeface="Gill Sans MT" panose="020B0502020104020203" pitchFamily="34" charset="0"/>
                <a:ea typeface="+mn-ea"/>
                <a:cs typeface="Gill Sans MT" panose="020B0502020104020203" pitchFamily="34" charset="0"/>
              </a:rPr>
              <a:t>2/ write a primary report in arabic  for the case in picture 2 (in the exam was similar to the picture below)</a:t>
            </a:r>
            <a:endParaRPr kumimoji="0" lang="en-US" b="0" i="0" u="none" strike="noStrike" kern="1200" cap="none" spc="0" normalizeH="0" baseline="0" noProof="1">
              <a:solidFill>
                <a:schemeClr val="tx1"/>
              </a:solidFill>
              <a:latin typeface="Gill Sans MT" panose="020B0502020104020203" pitchFamily="34" charset="0"/>
              <a:ea typeface="+mn-ea"/>
              <a:cs typeface="Gill Sans MT" panose="020B0502020104020203" pitchFamily="34" charset="0"/>
            </a:endParaRPr>
          </a:p>
        </p:txBody>
      </p:sp>
      <p:sp>
        <p:nvSpPr>
          <p:cNvPr id="25602" name="Title 1"/>
          <p:cNvSpPr>
            <a:spLocks noGrp="1"/>
          </p:cNvSpPr>
          <p:nvPr/>
        </p:nvSpPr>
        <p:spPr>
          <a:xfrm>
            <a:off x="111108" y="536"/>
            <a:ext cx="10513957" cy="1325356"/>
          </a:xfrm>
          <a:prstGeom prst="rect">
            <a:avLst/>
          </a:prstGeom>
          <a:noFill/>
          <a:ln w="9525">
            <a:noFill/>
          </a:ln>
        </p:spPr>
        <p:txBody>
          <a:bodyPr lIns="91425" tIns="45712" rIns="91425" bIns="45712" anchor="ctr"/>
          <a:lstStyle/>
          <a:p>
            <a:pPr>
              <a:lnSpc>
                <a:spcPct val="90000"/>
              </a:lnSpc>
            </a:pPr>
            <a:r>
              <a:rPr lang="en-US" altLang="en-GB" sz="4400">
                <a:solidFill>
                  <a:schemeClr val="tx1"/>
                </a:solidFill>
                <a:latin typeface="Calibri Light" panose="020F0302020204030204" charset="0"/>
              </a:rPr>
              <a:t>#station 5</a:t>
            </a:r>
            <a:endParaRPr lang="en-US" altLang="en-GB" sz="4400">
              <a:solidFill>
                <a:schemeClr val="tx1"/>
              </a:solidFill>
              <a:latin typeface="Calibri Light" panose="020F0302020204030204" charset="0"/>
            </a:endParaRPr>
          </a:p>
        </p:txBody>
      </p:sp>
      <p:pic>
        <p:nvPicPr>
          <p:cNvPr id="25603" name="Picture 4" descr="FOR029"/>
          <p:cNvPicPr>
            <a:picLocks noChangeAspect="1"/>
          </p:cNvPicPr>
          <p:nvPr/>
        </p:nvPicPr>
        <p:blipFill>
          <a:blip r:embed="rId1"/>
          <a:srcRect t="33961" b="2301"/>
          <a:stretch>
            <a:fillRect/>
          </a:stretch>
        </p:blipFill>
        <p:spPr>
          <a:xfrm>
            <a:off x="792039" y="2959173"/>
            <a:ext cx="3653854" cy="3541160"/>
          </a:xfrm>
          <a:prstGeom prst="rect">
            <a:avLst/>
          </a:prstGeom>
          <a:noFill/>
          <a:ln w="9525">
            <a:noFill/>
          </a:ln>
        </p:spPr>
      </p:pic>
      <p:cxnSp>
        <p:nvCxnSpPr>
          <p:cNvPr id="6" name="Straight Arrow Connector 5"/>
          <p:cNvCxnSpPr/>
          <p:nvPr/>
        </p:nvCxnSpPr>
        <p:spPr>
          <a:xfrm>
            <a:off x="1409480" y="3486141"/>
            <a:ext cx="699979" cy="1171392"/>
          </a:xfrm>
          <a:prstGeom prst="straightConnector1">
            <a:avLst/>
          </a:prstGeom>
          <a:ln>
            <a:tailEnd type="arrow" w="med" len="med"/>
          </a:ln>
        </p:spPr>
        <p:style>
          <a:lnRef idx="3">
            <a:schemeClr val="dk1"/>
          </a:lnRef>
          <a:fillRef idx="0">
            <a:schemeClr val="dk1"/>
          </a:fillRef>
          <a:effectRef idx="2">
            <a:schemeClr val="dk1"/>
          </a:effectRef>
          <a:fontRef idx="minor">
            <a:schemeClr val="tx1"/>
          </a:fontRef>
        </p:style>
      </p:cxnSp>
      <p:cxnSp>
        <p:nvCxnSpPr>
          <p:cNvPr id="7" name="Straight Arrow Connector 6"/>
          <p:cNvCxnSpPr/>
          <p:nvPr/>
        </p:nvCxnSpPr>
        <p:spPr>
          <a:xfrm flipH="1">
            <a:off x="3080857" y="3486141"/>
            <a:ext cx="414273" cy="1042825"/>
          </a:xfrm>
          <a:prstGeom prst="straightConnector1">
            <a:avLst/>
          </a:prstGeom>
          <a:ln>
            <a:tailEnd type="arrow" w="med" len="med"/>
          </a:ln>
        </p:spPr>
        <p:style>
          <a:lnRef idx="3">
            <a:schemeClr val="dk1"/>
          </a:lnRef>
          <a:fillRef idx="0">
            <a:schemeClr val="dk1"/>
          </a:fillRef>
          <a:effectRef idx="2">
            <a:schemeClr val="dk1"/>
          </a:effectRef>
          <a:fontRef idx="minor">
            <a:schemeClr val="tx1"/>
          </a:fontRef>
        </p:style>
      </p:cxnSp>
      <p:sp>
        <p:nvSpPr>
          <p:cNvPr id="25606" name="Text Box 7"/>
          <p:cNvSpPr txBox="1"/>
          <p:nvPr/>
        </p:nvSpPr>
        <p:spPr>
          <a:xfrm>
            <a:off x="1099966" y="3117899"/>
            <a:ext cx="309880" cy="368300"/>
          </a:xfrm>
          <a:prstGeom prst="rect">
            <a:avLst/>
          </a:prstGeom>
          <a:noFill/>
          <a:ln w="9525">
            <a:noFill/>
          </a:ln>
        </p:spPr>
        <p:txBody>
          <a:bodyPr wrap="none" anchor="t">
            <a:spAutoFit/>
          </a:bodyPr>
          <a:lstStyle/>
          <a:p>
            <a:pPr eaLnBrk="0" hangingPunct="0"/>
            <a:r>
              <a:rPr lang="en-US" altLang="en-GB">
                <a:latin typeface="Arial" panose="020B0604020202020204" pitchFamily="34" charset="0"/>
              </a:rPr>
              <a:t>a</a:t>
            </a:r>
            <a:endParaRPr lang="en-US" altLang="en-GB">
              <a:latin typeface="Arial" panose="020B0604020202020204" pitchFamily="34" charset="0"/>
            </a:endParaRPr>
          </a:p>
        </p:txBody>
      </p:sp>
      <p:sp>
        <p:nvSpPr>
          <p:cNvPr id="25607" name="Text Box 8"/>
          <p:cNvSpPr txBox="1"/>
          <p:nvPr/>
        </p:nvSpPr>
        <p:spPr>
          <a:xfrm>
            <a:off x="3480844" y="3286147"/>
            <a:ext cx="309880" cy="645160"/>
          </a:xfrm>
          <a:prstGeom prst="rect">
            <a:avLst/>
          </a:prstGeom>
          <a:noFill/>
          <a:ln w="9525">
            <a:noFill/>
          </a:ln>
        </p:spPr>
        <p:txBody>
          <a:bodyPr wrap="none" anchor="t">
            <a:spAutoFit/>
          </a:bodyPr>
          <a:lstStyle/>
          <a:p>
            <a:pPr eaLnBrk="0" hangingPunct="0"/>
            <a:r>
              <a:rPr lang="en-US" altLang="en-GB">
                <a:latin typeface="Arial" panose="020B0604020202020204" pitchFamily="34" charset="0"/>
              </a:rPr>
              <a:t>b</a:t>
            </a:r>
            <a:endParaRPr lang="en-US" altLang="en-GB">
              <a:latin typeface="Arial" panose="020B0604020202020204" pitchFamily="34" charset="0"/>
            </a:endParaRPr>
          </a:p>
          <a:p>
            <a:pPr eaLnBrk="0" hangingPunct="0"/>
            <a:endParaRPr lang="en-US" altLang="en-GB">
              <a:latin typeface="Arial" panose="020B0604020202020204" pitchFamily="34" charset="0"/>
            </a:endParaRP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ontent Placeholder 11"/>
          <p:cNvGraphicFramePr>
            <a:graphicFrameLocks noGrp="1"/>
          </p:cNvGraphicFramePr>
          <p:nvPr>
            <p:ph idx="1"/>
          </p:nvPr>
        </p:nvGraphicFramePr>
        <p:xfrm>
          <a:off x="4924425" y="325120"/>
          <a:ext cx="7100570" cy="6030595"/>
        </p:xfrm>
        <a:graphic>
          <a:graphicData uri="http://schemas.openxmlformats.org/drawingml/2006/table">
            <a:tbl>
              <a:tblPr firstRow="1" bandRow="1"/>
              <a:tblGrid>
                <a:gridCol w="5174615"/>
                <a:gridCol w="1925955"/>
              </a:tblGrid>
              <a:tr h="75184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r"/>
                      <a:r>
                        <a:rPr lang="ar-JO" dirty="0"/>
                        <a:t>سحجات / العدد أربعه / على الظهر من الجهة اليسرى </a:t>
                      </a:r>
                      <a:endParaRPr lang="ar-JO"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r"/>
                      <a:r>
                        <a:rPr lang="ar-JO" dirty="0"/>
                        <a:t>الجرح </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r>
              <a:tr h="53149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ar-JO" altLang="en-US" dirty="0"/>
                        <a:t>آله صلبة راضّة</a:t>
                      </a:r>
                      <a:endParaRPr lang="ar-JO" altLang="en-US"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ar-JO" dirty="0"/>
                        <a:t>الاداة</a:t>
                      </a:r>
                      <a:endParaRPr lang="en-US"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r>
              <a:tr h="143700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ar-JO" dirty="0"/>
                        <a:t>اشتباه تهتك في أنسجة الرئتين و كسور في الأضلاع و نزيف داخلي </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ar-JO" dirty="0"/>
                        <a:t>الإصابات المشتبه فى  مصاحبتها للإصابة الأصلية</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r>
              <a:tr h="110363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ar-JO" dirty="0"/>
                        <a:t>اشعة عادية</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ar-JO" dirty="0"/>
                        <a:t>الفحوص المطلوبة </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r>
              <a:tr h="110299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ar-JO" altLang="en-US" dirty="0"/>
                        <a:t>مسكن و كمادات </a:t>
                      </a:r>
                      <a:endParaRPr lang="ar-JO" alt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ar-JO" dirty="0"/>
                        <a:t>العلاج</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r>
              <a:tr h="110363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ar-JO" altLang="en-US" dirty="0"/>
                        <a:t>اقل من عشرين يوم ما لم تحدث مضاعفات </a:t>
                      </a:r>
                      <a:endParaRPr lang="ar-JO" alt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ar-JO" dirty="0"/>
                        <a:t>الوقت اللازم للشفاء</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r>
            </a:tbl>
          </a:graphicData>
        </a:graphic>
      </p:graphicFrame>
      <p:pic>
        <p:nvPicPr>
          <p:cNvPr id="25608" name="Picture 9" descr="bruising-on-womans-right-shoulder-and-back-XAMBYF"/>
          <p:cNvPicPr>
            <a:picLocks noChangeAspect="1"/>
          </p:cNvPicPr>
          <p:nvPr/>
        </p:nvPicPr>
        <p:blipFill>
          <a:blip r:embed="rId1"/>
          <a:srcRect t="19543" b="19920"/>
          <a:stretch>
            <a:fillRect/>
          </a:stretch>
        </p:blipFill>
        <p:spPr>
          <a:xfrm>
            <a:off x="173990" y="325120"/>
            <a:ext cx="4430395" cy="4284980"/>
          </a:xfrm>
          <a:prstGeom prst="rect">
            <a:avLst/>
          </a:prstGeom>
          <a:noFill/>
          <a:ln w="9525">
            <a:noFill/>
          </a:ln>
        </p:spPr>
      </p:pic>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Content Placeholder 2"/>
          <p:cNvSpPr>
            <a:spLocks noGrp="1"/>
          </p:cNvSpPr>
          <p:nvPr>
            <p:ph idx="1"/>
          </p:nvPr>
        </p:nvSpPr>
        <p:spPr>
          <a:xfrm>
            <a:off x="268246" y="1252878"/>
            <a:ext cx="10513957" cy="4922068"/>
          </a:xfrm>
        </p:spPr>
        <p:txBody>
          <a:bodyPr anchor="t"/>
          <a:lstStyle/>
          <a:p>
            <a:pPr marL="0" indent="0">
              <a:buNone/>
            </a:pPr>
            <a:r>
              <a:rPr lang="en-US" altLang="en-GB" sz="2300">
                <a:latin typeface="Gill Sans MT" panose="020B0502020104020203" pitchFamily="34" charset="0"/>
              </a:rPr>
              <a:t>1/ mention 4 screening investigations for drug abuse</a:t>
            </a:r>
            <a:endParaRPr lang="en-US" altLang="en-GB" sz="2300">
              <a:latin typeface="Gill Sans MT" panose="020B0502020104020203" pitchFamily="34" charset="0"/>
            </a:endParaRPr>
          </a:p>
          <a:p>
            <a:pPr marL="0" indent="0">
              <a:buNone/>
            </a:pPr>
            <a:r>
              <a:rPr lang="en-GB" altLang="zh-CN" sz="2300" dirty="0">
                <a:solidFill>
                  <a:srgbClr val="C00000"/>
                </a:solidFill>
                <a:latin typeface="Gill Sans MT" panose="020B0502020104020203" pitchFamily="34" charset="0"/>
              </a:rPr>
              <a:t>ELISA</a:t>
            </a:r>
            <a:endParaRPr lang="en-US" altLang="en-GB" sz="2300" dirty="0">
              <a:solidFill>
                <a:srgbClr val="C00000"/>
              </a:solidFill>
              <a:latin typeface="Gill Sans MT" panose="020B0502020104020203" pitchFamily="34" charset="0"/>
            </a:endParaRPr>
          </a:p>
          <a:p>
            <a:pPr marL="0" indent="0">
              <a:buNone/>
            </a:pPr>
            <a:r>
              <a:rPr lang="en-US" altLang="en-GB" sz="2300" dirty="0">
                <a:solidFill>
                  <a:srgbClr val="C00000"/>
                </a:solidFill>
                <a:latin typeface="Gill Sans MT" panose="020B0502020104020203" pitchFamily="34" charset="0"/>
              </a:rPr>
              <a:t>Enzyme multiple immunoassay  technique (EMIT) EMIT :VIVA (DADE BEH</a:t>
            </a:r>
            <a:endParaRPr lang="en-US" altLang="en-GB" sz="2300" dirty="0">
              <a:solidFill>
                <a:srgbClr val="C00000"/>
              </a:solidFill>
              <a:latin typeface="Gill Sans MT" panose="020B0502020104020203" pitchFamily="34" charset="0"/>
            </a:endParaRPr>
          </a:p>
          <a:p>
            <a:pPr marL="0" indent="0">
              <a:buNone/>
            </a:pPr>
            <a:r>
              <a:rPr lang="en-US" altLang="en-GB" sz="2300" dirty="0">
                <a:solidFill>
                  <a:srgbClr val="C00000"/>
                </a:solidFill>
                <a:latin typeface="Gill Sans MT" panose="020B0502020104020203" pitchFamily="34" charset="0"/>
              </a:rPr>
              <a:t>Fluorescent Polarizing Immunoassay (FPIA)</a:t>
            </a:r>
            <a:endParaRPr lang="en-US" altLang="en-GB" sz="2300" dirty="0">
              <a:solidFill>
                <a:srgbClr val="C00000"/>
              </a:solidFill>
              <a:latin typeface="Gill Sans MT" panose="020B0502020104020203" pitchFamily="34" charset="0"/>
            </a:endParaRPr>
          </a:p>
          <a:p>
            <a:pPr marL="0" indent="0">
              <a:buNone/>
            </a:pPr>
            <a:r>
              <a:rPr lang="en-US" altLang="en-GB" sz="2300" dirty="0">
                <a:solidFill>
                  <a:srgbClr val="C00000"/>
                </a:solidFill>
                <a:latin typeface="Gill Sans MT" panose="020B0502020104020203" pitchFamily="34" charset="0"/>
              </a:rPr>
              <a:t>Thin Layer Chromatography (TLC)</a:t>
            </a:r>
            <a:r>
              <a:rPr lang="en-US" altLang="en-GB" sz="2300" dirty="0">
                <a:latin typeface="Gill Sans MT" panose="020B0502020104020203" pitchFamily="34" charset="0"/>
              </a:rPr>
              <a:t> </a:t>
            </a:r>
            <a:endParaRPr lang="en-US" altLang="en-GB" sz="2300">
              <a:latin typeface="Gill Sans MT" panose="020B0502020104020203" pitchFamily="34" charset="0"/>
            </a:endParaRPr>
          </a:p>
          <a:p>
            <a:pPr marL="0" indent="0">
              <a:buNone/>
            </a:pPr>
            <a:endParaRPr lang="en-US" altLang="en-GB" sz="2300">
              <a:latin typeface="Gill Sans MT" panose="020B0502020104020203" pitchFamily="34" charset="0"/>
            </a:endParaRPr>
          </a:p>
          <a:p>
            <a:pPr marL="0" indent="0">
              <a:buNone/>
            </a:pPr>
            <a:r>
              <a:rPr lang="en-US" altLang="en-GB" sz="2300">
                <a:latin typeface="Gill Sans MT" panose="020B0502020104020203" pitchFamily="34" charset="0"/>
              </a:rPr>
              <a:t>2/ mention 4 contraindications for emesis </a:t>
            </a:r>
            <a:endParaRPr lang="en-US" altLang="en-GB" sz="2300">
              <a:latin typeface="Gill Sans MT" panose="020B0502020104020203" pitchFamily="34" charset="0"/>
            </a:endParaRPr>
          </a:p>
          <a:p>
            <a:pPr marL="0" indent="0">
              <a:buNone/>
            </a:pPr>
            <a:r>
              <a:rPr lang="en-US" altLang="en-GB" sz="2300">
                <a:solidFill>
                  <a:srgbClr val="C00000"/>
                </a:solidFill>
                <a:latin typeface="Gill Sans MT" panose="020B0502020104020203" pitchFamily="34" charset="0"/>
              </a:rPr>
              <a:t>corrosives , child (infants) , comattose , convulsions </a:t>
            </a:r>
            <a:endParaRPr lang="en-US" altLang="en-GB" sz="2300">
              <a:solidFill>
                <a:srgbClr val="C00000"/>
              </a:solidFill>
              <a:latin typeface="Gill Sans MT" panose="020B0502020104020203" pitchFamily="34" charset="0"/>
            </a:endParaRPr>
          </a:p>
          <a:p>
            <a:pPr marL="0" indent="0">
              <a:buNone/>
            </a:pPr>
            <a:endParaRPr lang="en-US" altLang="en-GB" sz="2300">
              <a:solidFill>
                <a:srgbClr val="C00000"/>
              </a:solidFill>
              <a:latin typeface="Gill Sans MT" panose="020B0502020104020203" pitchFamily="34" charset="0"/>
            </a:endParaRPr>
          </a:p>
          <a:p>
            <a:pPr marL="0" indent="0">
              <a:buNone/>
            </a:pPr>
            <a:r>
              <a:rPr lang="en-US" altLang="en-GB" sz="2300">
                <a:latin typeface="Gill Sans MT" panose="020B0502020104020203" pitchFamily="34" charset="0"/>
              </a:rPr>
              <a:t>3/ mention 2 toxidromes caused by antidepressants </a:t>
            </a:r>
            <a:endParaRPr lang="en-US" altLang="en-GB" sz="2300">
              <a:latin typeface="Gill Sans MT" panose="020B0502020104020203" pitchFamily="34" charset="0"/>
            </a:endParaRPr>
          </a:p>
          <a:p>
            <a:pPr marL="0" indent="0">
              <a:buNone/>
            </a:pPr>
            <a:r>
              <a:rPr lang="en-US" altLang="en-GB" sz="2300">
                <a:solidFill>
                  <a:srgbClr val="C00000"/>
                </a:solidFill>
                <a:latin typeface="Gill Sans MT" panose="020B0502020104020203" pitchFamily="34" charset="0"/>
              </a:rPr>
              <a:t>serotonine &amp; anticholinergic toxidromes </a:t>
            </a:r>
            <a:endParaRPr lang="en-US" altLang="en-GB" sz="2300">
              <a:solidFill>
                <a:srgbClr val="C00000"/>
              </a:solidFill>
              <a:latin typeface="Gill Sans MT" panose="020B0502020104020203" pitchFamily="34" charset="0"/>
            </a:endParaRPr>
          </a:p>
        </p:txBody>
      </p:sp>
      <p:sp>
        <p:nvSpPr>
          <p:cNvPr id="26626" name="Title 1"/>
          <p:cNvSpPr>
            <a:spLocks noGrp="1"/>
          </p:cNvSpPr>
          <p:nvPr/>
        </p:nvSpPr>
        <p:spPr>
          <a:xfrm>
            <a:off x="268246" y="536"/>
            <a:ext cx="10513957" cy="1325356"/>
          </a:xfrm>
          <a:prstGeom prst="rect">
            <a:avLst/>
          </a:prstGeom>
          <a:noFill/>
          <a:ln w="9525">
            <a:noFill/>
          </a:ln>
        </p:spPr>
        <p:txBody>
          <a:bodyPr lIns="91425" tIns="45712" rIns="91425" bIns="45712" anchor="ctr"/>
          <a:lstStyle/>
          <a:p>
            <a:pPr>
              <a:lnSpc>
                <a:spcPct val="90000"/>
              </a:lnSpc>
            </a:pPr>
            <a:r>
              <a:rPr lang="en-US" altLang="en-GB" sz="4400">
                <a:solidFill>
                  <a:schemeClr val="tx1"/>
                </a:solidFill>
                <a:latin typeface="Calibri Light" panose="020F0302020204030204" charset="0"/>
              </a:rPr>
              <a:t>#station 6</a:t>
            </a:r>
            <a:endParaRPr lang="en-US" altLang="en-GB" sz="4400">
              <a:solidFill>
                <a:schemeClr val="tx1"/>
              </a:solidFill>
              <a:latin typeface="Calibri Light" panose="020F0302020204030204" charset="0"/>
            </a:endParaRP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88" y="884636"/>
            <a:ext cx="12009149" cy="5847436"/>
          </a:xfrm>
        </p:spPr>
        <p:txBody>
          <a:bodyPr>
            <a:normAutofit fontScale="90000" lnSpcReduction="10000"/>
          </a:bodyPr>
          <a:lstStyle/>
          <a:p>
            <a:pPr marL="0" marR="0" indent="0" algn="l" defTabSz="914400" rtl="0" eaLnBrk="1" fontAlgn="base" latinLnBrk="0" hangingPunct="1">
              <a:lnSpc>
                <a:spcPct val="90000"/>
              </a:lnSpc>
              <a:spcBef>
                <a:spcPts val="1000"/>
              </a:spcBef>
              <a:spcAft>
                <a:spcPct val="0"/>
              </a:spcAft>
              <a:buClrTx/>
              <a:buSzTx/>
              <a:buFont typeface="Arial" panose="020B0604020202020204" pitchFamily="34" charset="0"/>
              <a:buNone/>
            </a:pPr>
            <a:r>
              <a:rPr kumimoji="0" lang="en-US" b="0" i="0" u="none" strike="noStrike" kern="1200" cap="none" spc="0" normalizeH="0" baseline="0" noProof="1">
                <a:solidFill>
                  <a:schemeClr val="tx1"/>
                </a:solidFill>
                <a:latin typeface="Gill Sans MT" panose="020B0502020104020203" pitchFamily="34" charset="0"/>
                <a:ea typeface="+mn-ea"/>
                <a:cs typeface="Gill Sans MT" panose="020B0502020104020203" pitchFamily="34" charset="0"/>
              </a:rPr>
              <a:t>1/  a) what is the mechanism of N-acetylcysteine ?  what dose is used in cases of toxicity of paracetamol ?</a:t>
            </a:r>
            <a:endParaRPr kumimoji="0" lang="en-US" b="0" i="0" u="none" strike="noStrike" kern="1200" cap="none" spc="0" normalizeH="0" baseline="0" noProof="1">
              <a:solidFill>
                <a:schemeClr val="tx1"/>
              </a:solidFill>
              <a:latin typeface="Gill Sans MT" panose="020B0502020104020203" pitchFamily="34" charset="0"/>
              <a:ea typeface="+mn-ea"/>
              <a:cs typeface="Gill Sans MT" panose="020B0502020104020203" pitchFamily="34" charset="0"/>
            </a:endParaRPr>
          </a:p>
          <a:p>
            <a:pPr marL="0" marR="0" indent="0" algn="l" defTabSz="914400" rtl="0" eaLnBrk="1" fontAlgn="base" latinLnBrk="0" hangingPunct="1">
              <a:lnSpc>
                <a:spcPct val="90000"/>
              </a:lnSpc>
              <a:spcBef>
                <a:spcPts val="1000"/>
              </a:spcBef>
              <a:spcAft>
                <a:spcPct val="0"/>
              </a:spcAft>
              <a:buClrTx/>
              <a:buSzTx/>
              <a:buFont typeface="Arial" panose="020B0604020202020204" pitchFamily="34" charset="0"/>
              <a:buNone/>
            </a:pPr>
            <a:r>
              <a:rPr kumimoji="0" lang="en-US" altLang="en-US" b="0" i="0" u="none" strike="noStrike" kern="1200" cap="none" spc="0" normalizeH="0" baseline="0" noProof="1">
                <a:solidFill>
                  <a:srgbClr val="C00000"/>
                </a:solidFill>
                <a:latin typeface="Gill Sans MT" panose="020B0502020104020203" pitchFamily="34" charset="0"/>
                <a:ea typeface="+mn-ea"/>
                <a:cs typeface="Gill Sans MT" panose="020B0502020104020203" pitchFamily="34" charset="0"/>
                <a:sym typeface="+mn-ea"/>
              </a:rPr>
              <a:t>-It increases the synthesis of glutathione. </a:t>
            </a:r>
            <a:endParaRPr kumimoji="0" lang="en-US" altLang="en-US" b="0" i="0" u="none" strike="noStrike" kern="1200" cap="none" spc="0" normalizeH="0" baseline="0" noProof="1">
              <a:solidFill>
                <a:srgbClr val="C00000"/>
              </a:solidFill>
              <a:latin typeface="Gill Sans MT" panose="020B0502020104020203" pitchFamily="34" charset="0"/>
              <a:ea typeface="+mn-ea"/>
              <a:cs typeface="Gill Sans MT" panose="020B0502020104020203" pitchFamily="34" charset="0"/>
            </a:endParaRPr>
          </a:p>
          <a:p>
            <a:pPr marL="0" marR="0" indent="0" algn="l" defTabSz="914400" rtl="0" eaLnBrk="1" fontAlgn="base" latinLnBrk="0" hangingPunct="1">
              <a:lnSpc>
                <a:spcPct val="90000"/>
              </a:lnSpc>
              <a:spcBef>
                <a:spcPts val="1000"/>
              </a:spcBef>
              <a:spcAft>
                <a:spcPct val="0"/>
              </a:spcAft>
              <a:buClrTx/>
              <a:buSzTx/>
              <a:buFont typeface="Arial" panose="020B0604020202020204" pitchFamily="34" charset="0"/>
              <a:buNone/>
            </a:pPr>
            <a:r>
              <a:rPr kumimoji="0" lang="en-US" altLang="en-US" b="0" i="0" u="none" strike="noStrike" kern="1200" cap="none" spc="0" normalizeH="0" baseline="0" noProof="1">
                <a:solidFill>
                  <a:srgbClr val="C00000"/>
                </a:solidFill>
                <a:latin typeface="Gill Sans MT" panose="020B0502020104020203" pitchFamily="34" charset="0"/>
                <a:ea typeface="+mn-ea"/>
                <a:cs typeface="Gill Sans MT" panose="020B0502020104020203" pitchFamily="34" charset="0"/>
                <a:sym typeface="+mn-ea"/>
              </a:rPr>
              <a:t>-Increases other route of metabolism of acetaminophen and reducing the amount of NAPQI formed.                                                                                     </a:t>
            </a:r>
            <a:endParaRPr kumimoji="0" lang="en-US" altLang="en-US" b="0" i="0" u="none" strike="noStrike" kern="1200" cap="none" spc="0" normalizeH="0" baseline="0" noProof="1">
              <a:solidFill>
                <a:srgbClr val="C00000"/>
              </a:solidFill>
              <a:latin typeface="Gill Sans MT" panose="020B0502020104020203" pitchFamily="34" charset="0"/>
              <a:ea typeface="+mn-ea"/>
              <a:cs typeface="Gill Sans MT" panose="020B0502020104020203" pitchFamily="34" charset="0"/>
            </a:endParaRPr>
          </a:p>
          <a:p>
            <a:pPr marL="0" marR="0" indent="0" algn="l" defTabSz="914400" rtl="0" eaLnBrk="1" fontAlgn="base" latinLnBrk="0" hangingPunct="1">
              <a:lnSpc>
                <a:spcPct val="90000"/>
              </a:lnSpc>
              <a:spcBef>
                <a:spcPts val="1000"/>
              </a:spcBef>
              <a:spcAft>
                <a:spcPct val="0"/>
              </a:spcAft>
              <a:buClrTx/>
              <a:buSzTx/>
              <a:buFont typeface="Arial" panose="020B0604020202020204" pitchFamily="34" charset="0"/>
              <a:buNone/>
            </a:pPr>
            <a:r>
              <a:rPr kumimoji="0" lang="en-US" altLang="en-US" b="0" i="0" u="none" strike="noStrike" kern="1200" cap="none" spc="0" normalizeH="0" baseline="0" noProof="1">
                <a:solidFill>
                  <a:srgbClr val="C00000"/>
                </a:solidFill>
                <a:latin typeface="Gill Sans MT" panose="020B0502020104020203" pitchFamily="34" charset="0"/>
                <a:ea typeface="+mn-ea"/>
                <a:cs typeface="Gill Sans MT" panose="020B0502020104020203" pitchFamily="34" charset="0"/>
                <a:sym typeface="+mn-ea"/>
              </a:rPr>
              <a:t>- Glutathion substitute: The sulfur group of NAC can also bind and detoxify NAPQI</a:t>
            </a:r>
            <a:endParaRPr kumimoji="0" lang="en-US" altLang="en-US" b="0" i="0" u="none" strike="noStrike" kern="1200" cap="none" spc="0" normalizeH="0" baseline="0" noProof="1">
              <a:solidFill>
                <a:srgbClr val="C00000"/>
              </a:solidFill>
              <a:latin typeface="Gill Sans MT" panose="020B0502020104020203" pitchFamily="34" charset="0"/>
              <a:ea typeface="+mn-ea"/>
              <a:cs typeface="Gill Sans MT" panose="020B0502020104020203" pitchFamily="34" charset="0"/>
            </a:endParaRPr>
          </a:p>
          <a:p>
            <a:pPr marL="0" marR="0" indent="0" algn="l" defTabSz="914400" rtl="0" eaLnBrk="1" fontAlgn="base" latinLnBrk="0" hangingPunct="1">
              <a:lnSpc>
                <a:spcPct val="90000"/>
              </a:lnSpc>
              <a:spcBef>
                <a:spcPts val="1000"/>
              </a:spcBef>
              <a:spcAft>
                <a:spcPct val="0"/>
              </a:spcAft>
              <a:buClrTx/>
              <a:buSzTx/>
              <a:buFont typeface="Arial" panose="020B0604020202020204" pitchFamily="34" charset="0"/>
              <a:buNone/>
            </a:pPr>
            <a:r>
              <a:rPr kumimoji="0" lang="en-US" b="0" i="0" u="none" strike="noStrike" kern="1200" cap="none" spc="0" normalizeH="0" baseline="0" noProof="1">
                <a:solidFill>
                  <a:schemeClr val="tx1"/>
                </a:solidFill>
                <a:latin typeface="Gill Sans MT" panose="020B0502020104020203" pitchFamily="34" charset="0"/>
                <a:ea typeface="+mn-ea"/>
                <a:cs typeface="Gill Sans MT" panose="020B0502020104020203" pitchFamily="34" charset="0"/>
              </a:rPr>
              <a:t>*</a:t>
            </a:r>
            <a:r>
              <a:rPr kumimoji="0" lang="en-US" b="0" i="0" u="none" strike="noStrike" kern="1200" cap="none" spc="0" normalizeH="0" baseline="0" noProof="1">
                <a:solidFill>
                  <a:srgbClr val="C00000"/>
                </a:solidFill>
                <a:latin typeface="Gill Sans MT" panose="020B0502020104020203" pitchFamily="34" charset="0"/>
                <a:ea typeface="+mn-ea"/>
                <a:cs typeface="Gill Sans MT" panose="020B0502020104020203" pitchFamily="34" charset="0"/>
              </a:rPr>
              <a:t> doses used (</a:t>
            </a:r>
            <a:r>
              <a:rPr kumimoji="0" lang="en-US" altLang="en-US" b="0" i="0" u="none" strike="noStrike" kern="1200" cap="none" spc="0" normalizeH="0" baseline="0" noProof="1">
                <a:solidFill>
                  <a:srgbClr val="C00000"/>
                </a:solidFill>
                <a:latin typeface="Gill Sans MT" panose="020B0502020104020203" pitchFamily="34" charset="0"/>
                <a:ea typeface="+mn-ea"/>
                <a:cs typeface="Gill Sans MT" panose="020B0502020104020203" pitchFamily="34" charset="0"/>
                <a:sym typeface="+mn-ea"/>
              </a:rPr>
              <a:t>140 mg/kg adult, child 70 mg/kg )every 4 hours for 3 days. </a:t>
            </a:r>
            <a:endParaRPr kumimoji="0" lang="en-US" altLang="en-US" b="0" i="0" u="none" strike="noStrike" kern="1200" cap="none" spc="0" normalizeH="0" baseline="0" noProof="1">
              <a:solidFill>
                <a:srgbClr val="C00000"/>
              </a:solidFill>
              <a:latin typeface="Gill Sans MT" panose="020B0502020104020203" pitchFamily="34" charset="0"/>
              <a:ea typeface="+mn-ea"/>
              <a:cs typeface="Gill Sans MT" panose="020B0502020104020203" pitchFamily="34" charset="0"/>
              <a:sym typeface="+mn-ea"/>
            </a:endParaRPr>
          </a:p>
          <a:p>
            <a:pPr marL="0" marR="0" indent="0" algn="l" defTabSz="914400" rtl="0" eaLnBrk="1" fontAlgn="base" latinLnBrk="0" hangingPunct="1">
              <a:lnSpc>
                <a:spcPct val="90000"/>
              </a:lnSpc>
              <a:spcBef>
                <a:spcPts val="1000"/>
              </a:spcBef>
              <a:spcAft>
                <a:spcPct val="0"/>
              </a:spcAft>
              <a:buClrTx/>
              <a:buSzTx/>
              <a:buFont typeface="Arial" panose="020B0604020202020204" pitchFamily="34" charset="0"/>
              <a:buNone/>
            </a:pPr>
            <a:endParaRPr kumimoji="0" lang="en-US" altLang="en-US" b="1" i="0" u="none" strike="noStrike" kern="1200" cap="none" spc="0" normalizeH="0" baseline="0" noProof="1">
              <a:solidFill>
                <a:srgbClr val="C00000"/>
              </a:solidFill>
              <a:latin typeface="+mn-lt"/>
              <a:ea typeface="+mn-ea"/>
              <a:cs typeface="Times New Roman" panose="02020603050405020304" pitchFamily="18" charset="0"/>
            </a:endParaRPr>
          </a:p>
          <a:p>
            <a:pPr marL="0" marR="0" indent="0" algn="l" defTabSz="914400" rtl="0" eaLnBrk="1" fontAlgn="base" latinLnBrk="0" hangingPunct="1">
              <a:lnSpc>
                <a:spcPct val="90000"/>
              </a:lnSpc>
              <a:spcBef>
                <a:spcPts val="1000"/>
              </a:spcBef>
              <a:spcAft>
                <a:spcPct val="0"/>
              </a:spcAft>
              <a:buClrTx/>
              <a:buSzTx/>
              <a:buFont typeface="Arial" panose="020B0604020202020204" pitchFamily="34" charset="0"/>
              <a:buNone/>
            </a:pPr>
            <a:r>
              <a:rPr kumimoji="0" lang="en-US" b="0" i="0" u="none" strike="noStrike" kern="1200" cap="none" spc="0" normalizeH="0" baseline="0" noProof="1">
                <a:solidFill>
                  <a:schemeClr val="tx1"/>
                </a:solidFill>
                <a:latin typeface="Gill Sans MT" panose="020B0502020104020203" pitchFamily="34" charset="0"/>
                <a:ea typeface="+mn-ea"/>
                <a:cs typeface="Gill Sans MT" panose="020B0502020104020203" pitchFamily="34" charset="0"/>
              </a:rPr>
              <a:t>2/    A) why CO is called silent killer ? </a:t>
            </a:r>
            <a:r>
              <a:rPr kumimoji="0" lang="en-US" b="0" i="0" u="none" strike="noStrike" kern="1200" cap="none" spc="0" normalizeH="0" baseline="0" noProof="1">
                <a:solidFill>
                  <a:srgbClr val="C00000"/>
                </a:solidFill>
                <a:latin typeface="Gill Sans MT" panose="020B0502020104020203" pitchFamily="34" charset="0"/>
                <a:ea typeface="+mn-ea"/>
                <a:cs typeface="Gill Sans MT" panose="020B0502020104020203" pitchFamily="34" charset="0"/>
              </a:rPr>
              <a:t>because tasteless oderless non irritant gas</a:t>
            </a:r>
            <a:r>
              <a:rPr kumimoji="0" lang="en-US" b="0" i="0" u="none" strike="noStrike" kern="1200" cap="none" spc="0" normalizeH="0" baseline="0" noProof="1">
                <a:solidFill>
                  <a:schemeClr val="tx1"/>
                </a:solidFill>
                <a:latin typeface="Gill Sans MT" panose="020B0502020104020203" pitchFamily="34" charset="0"/>
                <a:ea typeface="+mn-ea"/>
                <a:cs typeface="Gill Sans MT" panose="020B0502020104020203" pitchFamily="34" charset="0"/>
              </a:rPr>
              <a:t> </a:t>
            </a:r>
            <a:endParaRPr kumimoji="0" lang="en-US" b="0" i="0" u="none" strike="noStrike" kern="1200" cap="none" spc="0" normalizeH="0" baseline="0" noProof="1">
              <a:solidFill>
                <a:schemeClr val="tx1"/>
              </a:solidFill>
              <a:latin typeface="Gill Sans MT" panose="020B0502020104020203" pitchFamily="34" charset="0"/>
              <a:ea typeface="+mn-ea"/>
              <a:cs typeface="Gill Sans MT" panose="020B0502020104020203" pitchFamily="34" charset="0"/>
            </a:endParaRPr>
          </a:p>
          <a:p>
            <a:pPr marL="0" marR="0" indent="0" algn="l" defTabSz="914400" rtl="0" eaLnBrk="1" fontAlgn="base" latinLnBrk="0" hangingPunct="1">
              <a:lnSpc>
                <a:spcPct val="90000"/>
              </a:lnSpc>
              <a:spcBef>
                <a:spcPts val="1000"/>
              </a:spcBef>
              <a:spcAft>
                <a:spcPct val="0"/>
              </a:spcAft>
              <a:buClrTx/>
              <a:buSzTx/>
              <a:buFont typeface="Arial" panose="020B0604020202020204" pitchFamily="34" charset="0"/>
              <a:buNone/>
            </a:pPr>
            <a:r>
              <a:rPr kumimoji="0" lang="en-US" b="0" i="0" u="none" strike="noStrike" kern="1200" cap="none" spc="0" normalizeH="0" baseline="0" noProof="1">
                <a:solidFill>
                  <a:schemeClr val="tx1"/>
                </a:solidFill>
                <a:latin typeface="Gill Sans MT" panose="020B0502020104020203" pitchFamily="34" charset="0"/>
                <a:ea typeface="+mn-ea"/>
                <a:cs typeface="Gill Sans MT" panose="020B0502020104020203" pitchFamily="34" charset="0"/>
              </a:rPr>
              <a:t>       b) why CO is more dangerous in pregnant women ?</a:t>
            </a:r>
            <a:r>
              <a:rPr kumimoji="0" lang="en-US" b="0" i="0" u="none" strike="noStrike" kern="1200" cap="none" spc="0" normalizeH="0" baseline="0" noProof="1">
                <a:solidFill>
                  <a:srgbClr val="C00000"/>
                </a:solidFill>
                <a:latin typeface="Gill Sans MT" panose="020B0502020104020203" pitchFamily="34" charset="0"/>
                <a:ea typeface="+mn-ea"/>
                <a:cs typeface="Gill Sans MT" panose="020B0502020104020203" pitchFamily="34" charset="0"/>
              </a:rPr>
              <a:t> because it has higher affinity to fetal Hb than adult Hb </a:t>
            </a:r>
            <a:endParaRPr kumimoji="0" lang="en-US" b="0" i="0" u="none" strike="noStrike" kern="1200" cap="none" spc="0" normalizeH="0" baseline="0" noProof="1">
              <a:solidFill>
                <a:srgbClr val="C00000"/>
              </a:solidFill>
              <a:latin typeface="Gill Sans MT" panose="020B0502020104020203" pitchFamily="34" charset="0"/>
              <a:ea typeface="+mn-ea"/>
              <a:cs typeface="Gill Sans MT" panose="020B0502020104020203" pitchFamily="34" charset="0"/>
            </a:endParaRPr>
          </a:p>
          <a:p>
            <a:pPr marL="0" marR="0" indent="0" algn="l" defTabSz="914400" rtl="0" eaLnBrk="1" fontAlgn="base" latinLnBrk="0" hangingPunct="1">
              <a:lnSpc>
                <a:spcPct val="90000"/>
              </a:lnSpc>
              <a:spcBef>
                <a:spcPts val="1000"/>
              </a:spcBef>
              <a:spcAft>
                <a:spcPct val="0"/>
              </a:spcAft>
              <a:buClrTx/>
              <a:buSzTx/>
              <a:buFont typeface="Arial" panose="020B0604020202020204" pitchFamily="34" charset="0"/>
              <a:buNone/>
            </a:pPr>
            <a:endParaRPr kumimoji="0" lang="en-US" b="0" i="0" u="none" strike="noStrike" kern="1200" cap="none" spc="0" normalizeH="0" baseline="0" noProof="1">
              <a:solidFill>
                <a:schemeClr val="tx1"/>
              </a:solidFill>
              <a:latin typeface="Gill Sans MT" panose="020B0502020104020203" pitchFamily="34" charset="0"/>
              <a:ea typeface="+mn-ea"/>
              <a:cs typeface="Gill Sans MT" panose="020B0502020104020203" pitchFamily="34" charset="0"/>
            </a:endParaRPr>
          </a:p>
          <a:p>
            <a:pPr marL="0" marR="0" indent="0" algn="l" defTabSz="914400" rtl="0" eaLnBrk="1" fontAlgn="base" latinLnBrk="0" hangingPunct="1">
              <a:lnSpc>
                <a:spcPct val="90000"/>
              </a:lnSpc>
              <a:spcBef>
                <a:spcPts val="1000"/>
              </a:spcBef>
              <a:spcAft>
                <a:spcPct val="0"/>
              </a:spcAft>
              <a:buClrTx/>
              <a:buSzTx/>
              <a:buFont typeface="Arial" panose="020B0604020202020204" pitchFamily="34" charset="0"/>
              <a:buNone/>
            </a:pPr>
            <a:r>
              <a:rPr kumimoji="0" lang="en-US" b="0" i="0" u="none" strike="noStrike" kern="1200" cap="none" spc="0" normalizeH="0" baseline="0" noProof="1">
                <a:solidFill>
                  <a:schemeClr val="tx1"/>
                </a:solidFill>
                <a:latin typeface="Gill Sans MT" panose="020B0502020104020203" pitchFamily="34" charset="0"/>
                <a:ea typeface="+mn-ea"/>
                <a:cs typeface="Gill Sans MT" panose="020B0502020104020203" pitchFamily="34" charset="0"/>
              </a:rPr>
              <a:t>3/    A) what is most common cause of death in methanol toxicity ? </a:t>
            </a:r>
            <a:r>
              <a:rPr kumimoji="0" lang="en-US" b="0" i="0" u="none" strike="noStrike" kern="1200" cap="none" spc="0" normalizeH="0" baseline="0" noProof="1">
                <a:solidFill>
                  <a:srgbClr val="C00000"/>
                </a:solidFill>
                <a:latin typeface="Gill Sans MT" panose="020B0502020104020203" pitchFamily="34" charset="0"/>
                <a:ea typeface="+mn-ea"/>
                <a:cs typeface="Gill Sans MT" panose="020B0502020104020203" pitchFamily="34" charset="0"/>
              </a:rPr>
              <a:t>metabolic acidosis</a:t>
            </a:r>
            <a:endParaRPr kumimoji="0" lang="en-US" b="0" i="0" u="none" strike="noStrike" kern="1200" cap="none" spc="0" normalizeH="0" baseline="0" noProof="1">
              <a:solidFill>
                <a:srgbClr val="C00000"/>
              </a:solidFill>
              <a:latin typeface="Gill Sans MT" panose="020B0502020104020203" pitchFamily="34" charset="0"/>
              <a:ea typeface="+mn-ea"/>
              <a:cs typeface="Gill Sans MT" panose="020B0502020104020203" pitchFamily="34" charset="0"/>
            </a:endParaRPr>
          </a:p>
          <a:p>
            <a:pPr marL="0" marR="0" indent="0" algn="l" defTabSz="914400" rtl="0" eaLnBrk="1" fontAlgn="base" latinLnBrk="0" hangingPunct="1">
              <a:lnSpc>
                <a:spcPct val="90000"/>
              </a:lnSpc>
              <a:spcBef>
                <a:spcPts val="1000"/>
              </a:spcBef>
              <a:spcAft>
                <a:spcPct val="0"/>
              </a:spcAft>
              <a:buClrTx/>
              <a:buSzTx/>
              <a:buFont typeface="Arial" panose="020B0604020202020204" pitchFamily="34" charset="0"/>
              <a:buNone/>
            </a:pPr>
            <a:r>
              <a:rPr kumimoji="0" lang="en-US" b="0" i="0" u="none" strike="noStrike" kern="1200" cap="none" spc="0" normalizeH="0" baseline="0" noProof="1">
                <a:solidFill>
                  <a:schemeClr val="tx1"/>
                </a:solidFill>
                <a:latin typeface="Gill Sans MT" panose="020B0502020104020203" pitchFamily="34" charset="0"/>
                <a:ea typeface="+mn-ea"/>
                <a:cs typeface="Gill Sans MT" panose="020B0502020104020203" pitchFamily="34" charset="0"/>
              </a:rPr>
              <a:t>       B)  what is the legal level of alcohol in jordan ? </a:t>
            </a:r>
            <a:r>
              <a:rPr kumimoji="0" lang="en-US" b="0" i="0" u="none" strike="noStrike" kern="1200" cap="none" spc="0" normalizeH="0" baseline="0" noProof="1">
                <a:solidFill>
                  <a:srgbClr val="C00000"/>
                </a:solidFill>
                <a:latin typeface="Gill Sans MT" panose="020B0502020104020203" pitchFamily="34" charset="0"/>
                <a:ea typeface="+mn-ea"/>
                <a:cs typeface="Gill Sans MT" panose="020B0502020104020203" pitchFamily="34" charset="0"/>
              </a:rPr>
              <a:t>0.08%</a:t>
            </a:r>
            <a:r>
              <a:rPr kumimoji="0" lang="en-US" b="0" i="0" u="none" strike="noStrike" kern="1200" cap="none" spc="0" normalizeH="0" baseline="0" noProof="1">
                <a:solidFill>
                  <a:schemeClr val="tx1"/>
                </a:solidFill>
                <a:latin typeface="Gill Sans MT" panose="020B0502020104020203" pitchFamily="34" charset="0"/>
                <a:ea typeface="+mn-ea"/>
                <a:cs typeface="Gill Sans MT" panose="020B0502020104020203" pitchFamily="34" charset="0"/>
              </a:rPr>
              <a:t> </a:t>
            </a:r>
            <a:endParaRPr kumimoji="0" lang="en-US" b="0" i="0" u="none" strike="noStrike" kern="1200" cap="none" spc="0" normalizeH="0" baseline="0" noProof="1">
              <a:solidFill>
                <a:schemeClr val="tx1"/>
              </a:solidFill>
              <a:latin typeface="Gill Sans MT" panose="020B0502020104020203" pitchFamily="34" charset="0"/>
              <a:ea typeface="+mn-ea"/>
              <a:cs typeface="Gill Sans MT" panose="020B0502020104020203" pitchFamily="34" charset="0"/>
            </a:endParaRPr>
          </a:p>
        </p:txBody>
      </p:sp>
      <p:sp>
        <p:nvSpPr>
          <p:cNvPr id="27650" name="Title 1"/>
          <p:cNvSpPr>
            <a:spLocks noGrp="1"/>
          </p:cNvSpPr>
          <p:nvPr/>
        </p:nvSpPr>
        <p:spPr>
          <a:xfrm>
            <a:off x="1588" y="-102635"/>
            <a:ext cx="10513957" cy="1325355"/>
          </a:xfrm>
          <a:prstGeom prst="rect">
            <a:avLst/>
          </a:prstGeom>
          <a:noFill/>
          <a:ln w="9525">
            <a:noFill/>
          </a:ln>
        </p:spPr>
        <p:txBody>
          <a:bodyPr lIns="91425" tIns="45712" rIns="91425" bIns="45712" anchor="ctr"/>
          <a:lstStyle/>
          <a:p>
            <a:pPr>
              <a:lnSpc>
                <a:spcPct val="90000"/>
              </a:lnSpc>
            </a:pPr>
            <a:r>
              <a:rPr lang="en-US" altLang="en-GB" sz="4400">
                <a:solidFill>
                  <a:schemeClr val="tx1"/>
                </a:solidFill>
                <a:latin typeface="Calibri Light" panose="020F0302020204030204" charset="0"/>
              </a:rPr>
              <a:t>#station 7</a:t>
            </a:r>
            <a:endParaRPr lang="en-US" altLang="en-GB" sz="4400">
              <a:solidFill>
                <a:schemeClr val="tx1"/>
              </a:solidFill>
              <a:latin typeface="Calibri Light" panose="020F030202020403020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6313" y="245660"/>
            <a:ext cx="10515600" cy="6291618"/>
          </a:xfrm>
        </p:spPr>
        <p:txBody>
          <a:bodyPr>
            <a:normAutofit/>
          </a:bodyPr>
          <a:lstStyle/>
          <a:p>
            <a:pPr marL="0" indent="0" algn="r">
              <a:buNone/>
            </a:pPr>
            <a:r>
              <a:rPr lang="en-US" sz="3600" dirty="0"/>
              <a:t> </a:t>
            </a:r>
            <a:r>
              <a:rPr lang="ar-JO" sz="3600" dirty="0"/>
              <a:t>- </a:t>
            </a:r>
            <a:r>
              <a:rPr lang="ar-JO" sz="2400" dirty="0"/>
              <a:t>اجا سؤال كتابي عن التسمم ( الدكتور اعطى سيناريو و من ضمنه انه كان مزارع ) و سأل ايش الماده </a:t>
            </a:r>
            <a:r>
              <a:rPr lang="en-US" sz="2400" dirty="0"/>
              <a:t> cyanide</a:t>
            </a:r>
            <a:r>
              <a:rPr lang="ar-JO" sz="2400" dirty="0"/>
              <a:t>و ايش لازم نعمل اله ؟ بكون </a:t>
            </a:r>
            <a:r>
              <a:rPr lang="en-US" sz="2400" dirty="0"/>
              <a:t> </a:t>
            </a:r>
            <a:endParaRPr lang="en-US" sz="3600" dirty="0"/>
          </a:p>
          <a:p>
            <a:pPr marL="0" indent="0">
              <a:buNone/>
            </a:pPr>
            <a:r>
              <a:rPr lang="en-US" sz="3600" dirty="0"/>
              <a:t>- gut dialysis </a:t>
            </a:r>
            <a:r>
              <a:rPr lang="en-GB" sz="3600" dirty="0"/>
              <a:t>is: </a:t>
            </a:r>
            <a:r>
              <a:rPr lang="en-US" dirty="0">
                <a:solidFill>
                  <a:srgbClr val="FF0000"/>
                </a:solidFill>
              </a:rPr>
              <a:t>Repeated doses of activated charcoal</a:t>
            </a:r>
            <a:endParaRPr lang="en-US" dirty="0">
              <a:solidFill>
                <a:srgbClr val="FF0000"/>
              </a:solidFill>
            </a:endParaRPr>
          </a:p>
          <a:p>
            <a:pPr marL="0" indent="0">
              <a:buNone/>
            </a:pPr>
            <a:r>
              <a:rPr lang="en-US" dirty="0"/>
              <a:t>- legal bac (</a:t>
            </a:r>
            <a:r>
              <a:rPr lang="en-US" b="1" dirty="0"/>
              <a:t>blood alcohol content) in Jordan ? </a:t>
            </a:r>
            <a:r>
              <a:rPr lang="en-US" b="1" dirty="0">
                <a:solidFill>
                  <a:srgbClr val="FF0000"/>
                </a:solidFill>
              </a:rPr>
              <a:t>.08</a:t>
            </a:r>
            <a:endParaRPr lang="en-US" b="1" dirty="0">
              <a:solidFill>
                <a:srgbClr val="FF0000"/>
              </a:solidFill>
            </a:endParaRPr>
          </a:p>
          <a:p>
            <a:pPr marL="0" indent="0">
              <a:buNone/>
            </a:pPr>
            <a:r>
              <a:rPr lang="en-US" dirty="0"/>
              <a:t>- Treatment of CO poisoning :(</a:t>
            </a:r>
            <a:r>
              <a:rPr lang="en-US" dirty="0">
                <a:solidFill>
                  <a:srgbClr val="FF0000"/>
                </a:solidFill>
              </a:rPr>
              <a:t>100% oxygen</a:t>
            </a:r>
            <a:endParaRPr lang="en-US" dirty="0">
              <a:solidFill>
                <a:srgbClr val="FF0000"/>
              </a:solidFill>
            </a:endParaRPr>
          </a:p>
          <a:p>
            <a:pPr>
              <a:buFontTx/>
              <a:buChar char="-"/>
            </a:pPr>
            <a:r>
              <a:rPr lang="en-US" dirty="0"/>
              <a:t>All of the following leads to hyperthermia except: methanol</a:t>
            </a:r>
            <a:endParaRPr lang="en-US" dirty="0"/>
          </a:p>
          <a:p>
            <a:pPr>
              <a:buFontTx/>
              <a:buChar char="-"/>
            </a:pPr>
            <a:r>
              <a:rPr lang="en-US" dirty="0"/>
              <a:t>Jalap: Drastic purgative</a:t>
            </a:r>
            <a:endParaRPr lang="en-US" dirty="0"/>
          </a:p>
          <a:p>
            <a:pPr>
              <a:buFontTx/>
              <a:buChar char="-"/>
            </a:pPr>
            <a:r>
              <a:rPr lang="en-US" dirty="0"/>
              <a:t>Sympathetic : reactive dilated</a:t>
            </a:r>
            <a:endParaRPr lang="ar-JO" dirty="0"/>
          </a:p>
          <a:p>
            <a:pPr algn="r">
              <a:buFontTx/>
              <a:buChar char="-"/>
            </a:pPr>
            <a:r>
              <a:rPr lang="en-US" dirty="0"/>
              <a:t> </a:t>
            </a:r>
            <a:r>
              <a:rPr lang="ar-JO" dirty="0"/>
              <a:t>؟ </a:t>
            </a:r>
            <a:r>
              <a:rPr lang="en-US" dirty="0"/>
              <a:t>grade</a:t>
            </a:r>
            <a:r>
              <a:rPr lang="ar-JO" dirty="0"/>
              <a:t>فسأل عن أي </a:t>
            </a:r>
            <a:r>
              <a:rPr lang="en-US" dirty="0"/>
              <a:t>Priapism</a:t>
            </a:r>
            <a:r>
              <a:rPr lang="ar-JO" dirty="0"/>
              <a:t> طفل قرصة عقرب و صار معه اعراض منهن </a:t>
            </a:r>
            <a:r>
              <a:rPr lang="en-US" dirty="0"/>
              <a:t> </a:t>
            </a:r>
            <a:endParaRPr lang="ar-JO" dirty="0"/>
          </a:p>
          <a:p>
            <a:pPr marL="0" indent="0" algn="r">
              <a:buNone/>
            </a:pPr>
            <a:r>
              <a:rPr lang="en-US" dirty="0"/>
              <a:t> grade 3 Or 4 </a:t>
            </a:r>
            <a:r>
              <a:rPr lang="ar-JO" dirty="0"/>
              <a:t>فبندور من ضمن الخيارات </a:t>
            </a:r>
            <a:r>
              <a:rPr lang="en-US" dirty="0"/>
              <a:t>   systemic </a:t>
            </a:r>
            <a:r>
              <a:rPr lang="ar-JO" dirty="0"/>
              <a:t>فهذا يعني انه </a:t>
            </a:r>
            <a:r>
              <a:rPr lang="en-US" dirty="0"/>
              <a:t>Priapism</a:t>
            </a:r>
            <a:r>
              <a:rPr lang="ar-JO" dirty="0"/>
              <a:t>لانه فيه </a:t>
            </a:r>
            <a:endParaRPr lang="en-US" dirty="0"/>
          </a:p>
          <a:p>
            <a:pPr marL="0" indent="0" algn="r">
              <a:buNone/>
            </a:pPr>
            <a:r>
              <a:rPr lang="en-US" dirty="0"/>
              <a:t>Grade 3 </a:t>
            </a:r>
            <a:r>
              <a:rPr lang="ar-JO" dirty="0"/>
              <a:t>احنا الجواب كان عنا</a:t>
            </a:r>
            <a:r>
              <a:rPr lang="en-US" dirty="0"/>
              <a:t> </a:t>
            </a:r>
            <a:r>
              <a:rPr lang="ar-JO" dirty="0"/>
              <a:t> </a:t>
            </a:r>
            <a:r>
              <a:rPr lang="en-US" dirty="0"/>
              <a:t> </a:t>
            </a:r>
            <a:endParaRPr lang="ar-JO" dirty="0"/>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Content Placeholder 2"/>
          <p:cNvSpPr>
            <a:spLocks noGrp="1"/>
          </p:cNvSpPr>
          <p:nvPr>
            <p:ph sz="half" idx="1"/>
          </p:nvPr>
        </p:nvSpPr>
        <p:spPr>
          <a:xfrm>
            <a:off x="1588" y="1025900"/>
            <a:ext cx="11736141" cy="4350658"/>
          </a:xfrm>
        </p:spPr>
        <p:txBody>
          <a:bodyPr anchor="t"/>
          <a:lstStyle/>
          <a:p>
            <a:pPr marL="0" indent="0">
              <a:buClrTx/>
              <a:buSzTx/>
              <a:buFont typeface="Arial" panose="020B0604020202020204" pitchFamily="34" charset="0"/>
              <a:buNone/>
            </a:pPr>
            <a:r>
              <a:rPr lang="en-US" altLang="en-GB" sz="2400">
                <a:latin typeface="Gill Sans MT" panose="020B0502020104020203" pitchFamily="34" charset="0"/>
              </a:rPr>
              <a:t>1/ does this picture considered child abuse or not and why ?</a:t>
            </a:r>
            <a:endParaRPr lang="en-US" altLang="en-GB" sz="2400">
              <a:latin typeface="Gill Sans MT" panose="020B0502020104020203" pitchFamily="34" charset="0"/>
            </a:endParaRPr>
          </a:p>
          <a:p>
            <a:pPr marL="0" indent="0">
              <a:buClrTx/>
              <a:buSzTx/>
              <a:buFont typeface="Arial" panose="020B0604020202020204" pitchFamily="34" charset="0"/>
              <a:buNone/>
            </a:pPr>
            <a:r>
              <a:rPr lang="en-US" altLang="en-GB" sz="2400">
                <a:solidFill>
                  <a:srgbClr val="C00000"/>
                </a:solidFill>
                <a:latin typeface="Gill Sans MT" panose="020B0502020104020203" pitchFamily="34" charset="0"/>
              </a:rPr>
              <a:t>yes , unusual tear in soft tissue (frenulum) which cannot be caused except by severe blow tho the mouth </a:t>
            </a:r>
            <a:endParaRPr lang="en-US" altLang="en-GB" sz="2400">
              <a:solidFill>
                <a:srgbClr val="C00000"/>
              </a:solidFill>
              <a:latin typeface="Gill Sans MT" panose="020B0502020104020203" pitchFamily="34" charset="0"/>
            </a:endParaRPr>
          </a:p>
          <a:p>
            <a:pPr marL="0" indent="0">
              <a:buClrTx/>
              <a:buSzTx/>
              <a:buFont typeface="Arial" panose="020B0604020202020204" pitchFamily="34" charset="0"/>
              <a:buNone/>
            </a:pPr>
            <a:r>
              <a:rPr lang="en-US" altLang="en-GB" sz="2400">
                <a:latin typeface="Gill Sans MT" panose="020B0502020104020203" pitchFamily="34" charset="0"/>
              </a:rPr>
              <a:t>2/ fill in : abortificient pills contain 1- </a:t>
            </a:r>
            <a:r>
              <a:rPr lang="en-US" altLang="en-GB" sz="2400" dirty="0">
                <a:solidFill>
                  <a:srgbClr val="C00000"/>
                </a:solidFill>
                <a:latin typeface="Gill Sans MT" panose="020B0502020104020203" pitchFamily="34" charset="0"/>
              </a:rPr>
              <a:t>mifepristone (anti progesterone)</a:t>
            </a:r>
            <a:r>
              <a:rPr lang="en-US" altLang="en-GB" sz="2400">
                <a:solidFill>
                  <a:srgbClr val="C00000"/>
                </a:solidFill>
                <a:latin typeface="Gill Sans MT" panose="020B0502020104020203" pitchFamily="34" charset="0"/>
              </a:rPr>
              <a:t> </a:t>
            </a:r>
            <a:r>
              <a:rPr lang="en-US" altLang="en-GB" sz="2400">
                <a:latin typeface="Gill Sans MT" panose="020B0502020104020203" pitchFamily="34" charset="0"/>
              </a:rPr>
              <a:t>and 2- </a:t>
            </a:r>
            <a:r>
              <a:rPr lang="en-US" altLang="en-GB" sz="2400" dirty="0">
                <a:solidFill>
                  <a:srgbClr val="C00000"/>
                </a:solidFill>
                <a:latin typeface="Gill Sans MT" panose="020B0502020104020203" pitchFamily="34" charset="0"/>
              </a:rPr>
              <a:t>misoprostol (prostaglandin)</a:t>
            </a:r>
            <a:endParaRPr lang="en-US" altLang="en-GB" sz="2400">
              <a:solidFill>
                <a:srgbClr val="C00000"/>
              </a:solidFill>
              <a:latin typeface="Gill Sans MT" panose="020B0502020104020203" pitchFamily="34" charset="0"/>
            </a:endParaRPr>
          </a:p>
          <a:p>
            <a:pPr marL="0" indent="0">
              <a:buClrTx/>
              <a:buSzTx/>
              <a:buFont typeface="Arial" panose="020B0604020202020204" pitchFamily="34" charset="0"/>
              <a:buNone/>
            </a:pPr>
            <a:r>
              <a:rPr lang="en-US" altLang="en-GB" sz="2400">
                <a:latin typeface="Gill Sans MT" panose="020B0502020104020203" pitchFamily="34" charset="0"/>
              </a:rPr>
              <a:t>3/ what is the cause of death in judicial hanging ? </a:t>
            </a:r>
            <a:r>
              <a:rPr lang="en-US" altLang="en-GB" sz="2400">
                <a:solidFill>
                  <a:srgbClr val="C00000"/>
                </a:solidFill>
                <a:latin typeface="Gill Sans MT" panose="020B0502020104020203" pitchFamily="34" charset="0"/>
              </a:rPr>
              <a:t>fracture in atlanto-occipital joint   </a:t>
            </a:r>
            <a:r>
              <a:rPr lang="en-US" altLang="en-GB" sz="2400">
                <a:latin typeface="Gill Sans MT" panose="020B0502020104020203" pitchFamily="34" charset="0"/>
              </a:rPr>
              <a:t>  </a:t>
            </a:r>
            <a:r>
              <a:rPr lang="en-US" altLang="en-GB">
                <a:latin typeface="Gill Sans MT" panose="020B0502020104020203" pitchFamily="34" charset="0"/>
              </a:rPr>
              <a:t>  </a:t>
            </a:r>
            <a:r>
              <a:rPr lang="en-US" altLang="en-GB"/>
              <a:t>              </a:t>
            </a:r>
            <a:endParaRPr lang="en-US" altLang="en-GB"/>
          </a:p>
        </p:txBody>
      </p:sp>
      <p:sp>
        <p:nvSpPr>
          <p:cNvPr id="28674" name="Title 1"/>
          <p:cNvSpPr>
            <a:spLocks noGrp="1"/>
          </p:cNvSpPr>
          <p:nvPr/>
        </p:nvSpPr>
        <p:spPr>
          <a:xfrm>
            <a:off x="1588" y="536"/>
            <a:ext cx="10513957" cy="1325356"/>
          </a:xfrm>
          <a:prstGeom prst="rect">
            <a:avLst/>
          </a:prstGeom>
          <a:noFill/>
          <a:ln w="9525">
            <a:noFill/>
          </a:ln>
        </p:spPr>
        <p:txBody>
          <a:bodyPr lIns="91425" tIns="45712" rIns="91425" bIns="45712" anchor="ctr"/>
          <a:lstStyle/>
          <a:p>
            <a:pPr>
              <a:lnSpc>
                <a:spcPct val="90000"/>
              </a:lnSpc>
            </a:pPr>
            <a:r>
              <a:rPr lang="en-US" altLang="en-GB" sz="4400">
                <a:solidFill>
                  <a:schemeClr val="tx1"/>
                </a:solidFill>
                <a:latin typeface="Calibri Light" panose="020F0302020204030204" charset="0"/>
              </a:rPr>
              <a:t>#station 8</a:t>
            </a:r>
            <a:endParaRPr lang="en-US" altLang="en-GB" sz="4400">
              <a:solidFill>
                <a:schemeClr val="tx1"/>
              </a:solidFill>
              <a:latin typeface="Calibri Light" panose="020F0302020204030204" charset="0"/>
            </a:endParaRPr>
          </a:p>
        </p:txBody>
      </p:sp>
      <p:pic>
        <p:nvPicPr>
          <p:cNvPr id="4" name="Picture 4" descr="http://ugc-01.cafemomstatic.com/gen/constrain/500/500/80/2011/10/27/09/28/bb/po4c04fwn4jc83.jpg?imageId=22520385"/>
          <p:cNvPicPr>
            <a:picLocks noGrp="1" noChangeAspect="1"/>
          </p:cNvPicPr>
          <p:nvPr>
            <p:ph sz="half" idx="2"/>
          </p:nvPr>
        </p:nvPicPr>
        <p:blipFill>
          <a:blip r:embed="rId1"/>
          <a:stretch>
            <a:fillRect/>
          </a:stretch>
        </p:blipFill>
        <p:spPr>
          <a:xfrm>
            <a:off x="7709283" y="3492490"/>
            <a:ext cx="4323674" cy="3242756"/>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Content Placeholder 2"/>
          <p:cNvSpPr>
            <a:spLocks noGrp="1"/>
          </p:cNvSpPr>
          <p:nvPr>
            <p:ph idx="1"/>
          </p:nvPr>
        </p:nvSpPr>
        <p:spPr>
          <a:xfrm>
            <a:off x="1588" y="783051"/>
            <a:ext cx="10513957" cy="4350657"/>
          </a:xfrm>
        </p:spPr>
        <p:txBody>
          <a:bodyPr anchor="t"/>
          <a:lstStyle/>
          <a:p>
            <a:pPr marL="0" indent="0">
              <a:buNone/>
            </a:pPr>
            <a:r>
              <a:rPr lang="en-US" altLang="en-GB" sz="2400">
                <a:latin typeface="Gill Sans MT" panose="020B0502020104020203" pitchFamily="34" charset="0"/>
              </a:rPr>
              <a:t>1/ what personal identification methods you can use from picture 1 ?</a:t>
            </a:r>
            <a:endParaRPr lang="en-US" altLang="en-GB" sz="2400">
              <a:latin typeface="Gill Sans MT" panose="020B0502020104020203" pitchFamily="34" charset="0"/>
            </a:endParaRPr>
          </a:p>
          <a:p>
            <a:pPr marL="0" indent="0">
              <a:buNone/>
            </a:pPr>
            <a:r>
              <a:rPr lang="en-US" altLang="en-GB" sz="2400">
                <a:solidFill>
                  <a:srgbClr val="C00000"/>
                </a:solidFill>
                <a:latin typeface="Gill Sans MT" panose="020B0502020104020203" pitchFamily="34" charset="0"/>
              </a:rPr>
              <a:t>dental print , frontal sinus print </a:t>
            </a:r>
            <a:endParaRPr lang="en-US" altLang="en-GB" sz="2400">
              <a:solidFill>
                <a:srgbClr val="C00000"/>
              </a:solidFill>
              <a:latin typeface="Gill Sans MT" panose="020B0502020104020203" pitchFamily="34" charset="0"/>
            </a:endParaRPr>
          </a:p>
          <a:p>
            <a:pPr marL="0" indent="0">
              <a:buNone/>
            </a:pPr>
            <a:r>
              <a:rPr lang="en-US" altLang="en-GB" sz="2400">
                <a:latin typeface="Gill Sans MT" panose="020B0502020104020203" pitchFamily="34" charset="0"/>
              </a:rPr>
              <a:t>2/ what is the estimated age in picture 2 ? explain in details </a:t>
            </a:r>
            <a:endParaRPr lang="en-US" altLang="en-GB" sz="2400">
              <a:latin typeface="Gill Sans MT" panose="020B0502020104020203" pitchFamily="34" charset="0"/>
            </a:endParaRPr>
          </a:p>
          <a:p>
            <a:pPr marL="0" indent="0">
              <a:buNone/>
            </a:pPr>
            <a:r>
              <a:rPr lang="en-US" altLang="en-GB" sz="2400">
                <a:solidFill>
                  <a:srgbClr val="C00000"/>
                </a:solidFill>
                <a:latin typeface="Gill Sans MT" panose="020B0502020104020203" pitchFamily="34" charset="0"/>
              </a:rPr>
              <a:t>between 6 &amp; 15 years, under 15 years (under puberty) as no fusion of the acetabular bones, and more  than 6 years as there's fusion of the ischial and pubic rami</a:t>
            </a:r>
            <a:endParaRPr lang="en-US" altLang="en-GB" sz="2400">
              <a:solidFill>
                <a:srgbClr val="C00000"/>
              </a:solidFill>
              <a:latin typeface="Gill Sans MT" panose="020B0502020104020203" pitchFamily="34" charset="0"/>
            </a:endParaRPr>
          </a:p>
          <a:p>
            <a:pPr marL="0" indent="0">
              <a:buNone/>
            </a:pPr>
            <a:endParaRPr lang="en-US" altLang="en-GB" sz="2400">
              <a:solidFill>
                <a:srgbClr val="C00000"/>
              </a:solidFill>
              <a:latin typeface="Gill Sans MT" panose="020B0502020104020203" pitchFamily="34" charset="0"/>
            </a:endParaRPr>
          </a:p>
        </p:txBody>
      </p:sp>
      <p:sp>
        <p:nvSpPr>
          <p:cNvPr id="30722" name="Title 1"/>
          <p:cNvSpPr>
            <a:spLocks noGrp="1"/>
          </p:cNvSpPr>
          <p:nvPr/>
        </p:nvSpPr>
        <p:spPr>
          <a:xfrm>
            <a:off x="253960" y="-185172"/>
            <a:ext cx="10513957" cy="1325355"/>
          </a:xfrm>
          <a:prstGeom prst="rect">
            <a:avLst/>
          </a:prstGeom>
          <a:noFill/>
          <a:ln w="9525">
            <a:noFill/>
          </a:ln>
        </p:spPr>
        <p:txBody>
          <a:bodyPr lIns="91425" tIns="45712" rIns="91425" bIns="45712" anchor="ctr"/>
          <a:lstStyle/>
          <a:p>
            <a:pPr>
              <a:lnSpc>
                <a:spcPct val="90000"/>
              </a:lnSpc>
            </a:pPr>
            <a:r>
              <a:rPr lang="en-US" altLang="en-GB" sz="4400">
                <a:solidFill>
                  <a:schemeClr val="tx1"/>
                </a:solidFill>
                <a:latin typeface="Calibri Light" panose="020F0302020204030204" charset="0"/>
              </a:rPr>
              <a:t>#station 9 </a:t>
            </a:r>
            <a:endParaRPr lang="en-US" altLang="en-GB" sz="4400">
              <a:solidFill>
                <a:schemeClr val="tx1"/>
              </a:solidFill>
              <a:latin typeface="Calibri Light" panose="020F0302020204030204" charset="0"/>
            </a:endParaRPr>
          </a:p>
        </p:txBody>
      </p:sp>
      <p:pic>
        <p:nvPicPr>
          <p:cNvPr id="30723" name="Picture 4"/>
          <p:cNvPicPr>
            <a:picLocks noChangeAspect="1"/>
          </p:cNvPicPr>
          <p:nvPr/>
        </p:nvPicPr>
        <p:blipFill>
          <a:blip r:embed="rId1"/>
          <a:srcRect r="55849"/>
          <a:stretch>
            <a:fillRect/>
          </a:stretch>
        </p:blipFill>
        <p:spPr>
          <a:xfrm>
            <a:off x="560300" y="3251228"/>
            <a:ext cx="2490398" cy="3534811"/>
          </a:xfrm>
          <a:prstGeom prst="rect">
            <a:avLst/>
          </a:prstGeom>
          <a:noFill/>
          <a:ln w="9525">
            <a:noFill/>
          </a:ln>
        </p:spPr>
      </p:pic>
      <p:pic>
        <p:nvPicPr>
          <p:cNvPr id="7" name="Picture 2"/>
          <p:cNvPicPr>
            <a:picLocks noGrp="1" noChangeAspect="1"/>
          </p:cNvPicPr>
          <p:nvPr/>
        </p:nvPicPr>
        <p:blipFill>
          <a:blip r:embed="rId2"/>
          <a:srcRect l="20786" t="6000" r="4535" b="43571"/>
          <a:stretch>
            <a:fillRect/>
          </a:stretch>
        </p:blipFill>
        <p:spPr>
          <a:xfrm>
            <a:off x="3412592" y="3251228"/>
            <a:ext cx="6826771" cy="3363387"/>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8246" y="1252878"/>
            <a:ext cx="10513957" cy="4350658"/>
          </a:xfrm>
        </p:spPr>
        <p:txBody>
          <a:bodyPr>
            <a:noAutofit/>
          </a:bodyPr>
          <a:lstStyle/>
          <a:p>
            <a:pPr marL="0" marR="0" indent="0" algn="l" defTabSz="914400" rtl="0" eaLnBrk="1" fontAlgn="base" latinLnBrk="0" hangingPunct="1">
              <a:lnSpc>
                <a:spcPct val="90000"/>
              </a:lnSpc>
              <a:spcBef>
                <a:spcPts val="1000"/>
              </a:spcBef>
              <a:spcAft>
                <a:spcPct val="0"/>
              </a:spcAft>
              <a:buClrTx/>
              <a:buSzTx/>
              <a:buFont typeface="Arial" panose="020B0604020202020204" pitchFamily="34" charset="0"/>
              <a:buNone/>
            </a:pPr>
            <a:r>
              <a:rPr kumimoji="0" lang="en-US" sz="2400" b="0" i="0" u="none" strike="noStrike" kern="1200" cap="none" spc="0" normalizeH="0" baseline="0" noProof="1">
                <a:solidFill>
                  <a:schemeClr val="tx1"/>
                </a:solidFill>
                <a:latin typeface="Gill Sans MT" panose="020B0502020104020203" pitchFamily="34" charset="0"/>
                <a:ea typeface="+mn-ea"/>
                <a:cs typeface="Gill Sans MT" panose="020B0502020104020203" pitchFamily="34" charset="0"/>
              </a:rPr>
              <a:t>1/what is the molecular life definition and its medicolegal importance ?</a:t>
            </a:r>
            <a:endParaRPr kumimoji="0" lang="en-US" sz="2400" b="0" i="0" u="none" strike="noStrike" kern="1200" cap="none" spc="0" normalizeH="0" baseline="0" noProof="1">
              <a:solidFill>
                <a:schemeClr val="tx1"/>
              </a:solidFill>
              <a:latin typeface="Gill Sans MT" panose="020B0502020104020203" pitchFamily="34" charset="0"/>
              <a:ea typeface="+mn-ea"/>
              <a:cs typeface="Gill Sans MT" panose="020B0502020104020203" pitchFamily="34" charset="0"/>
            </a:endParaRPr>
          </a:p>
          <a:p>
            <a:pPr marL="0" marR="0" indent="0" algn="l" defTabSz="914400" rtl="0" eaLnBrk="1" fontAlgn="base" latinLnBrk="0" hangingPunct="1">
              <a:lnSpc>
                <a:spcPct val="90000"/>
              </a:lnSpc>
              <a:spcBef>
                <a:spcPts val="1000"/>
              </a:spcBef>
              <a:spcAft>
                <a:spcPct val="0"/>
              </a:spcAft>
              <a:buClrTx/>
              <a:buSzTx/>
              <a:buFont typeface="Arial" panose="020B0604020202020204" pitchFamily="34" charset="0"/>
              <a:buNone/>
            </a:pPr>
            <a:r>
              <a:rPr kumimoji="0" lang="en-US" altLang="en-US" sz="2400" b="0" i="0" u="none" strike="noStrike" kern="1200" cap="none" spc="0" normalizeH="0" baseline="0" noProof="1">
                <a:solidFill>
                  <a:srgbClr val="C00000"/>
                </a:solidFill>
                <a:latin typeface="Gill Sans MT" panose="020B0502020104020203" pitchFamily="34" charset="0"/>
                <a:ea typeface="+mn-ea"/>
                <a:cs typeface="Gill Sans MT" panose="020B0502020104020203" pitchFamily="34" charset="0"/>
                <a:sym typeface="+mn-ea"/>
              </a:rPr>
              <a:t>-It is the time lapse between brain stem death and cellular death (molecular death)</a:t>
            </a:r>
            <a:endParaRPr kumimoji="0" lang="en-US" altLang="en-US" sz="2400" b="0" i="0" u="none" strike="noStrike" kern="1200" cap="none" spc="0" normalizeH="0" baseline="0" noProof="1">
              <a:solidFill>
                <a:srgbClr val="C00000"/>
              </a:solidFill>
              <a:latin typeface="Gill Sans MT" panose="020B0502020104020203" pitchFamily="34" charset="0"/>
              <a:ea typeface="+mn-ea"/>
              <a:cs typeface="Gill Sans MT" panose="020B0502020104020203" pitchFamily="34" charset="0"/>
              <a:sym typeface="+mn-ea"/>
            </a:endParaRPr>
          </a:p>
          <a:p>
            <a:pPr marL="0" marR="0" indent="0" algn="l" defTabSz="914400" rtl="0" eaLnBrk="1" fontAlgn="base" latinLnBrk="0" hangingPunct="1">
              <a:lnSpc>
                <a:spcPct val="90000"/>
              </a:lnSpc>
              <a:spcBef>
                <a:spcPts val="1000"/>
              </a:spcBef>
              <a:spcAft>
                <a:spcPct val="0"/>
              </a:spcAft>
              <a:buClrTx/>
              <a:buSzTx/>
              <a:buFont typeface="Arial" panose="020B0604020202020204" pitchFamily="34" charset="0"/>
              <a:buNone/>
            </a:pPr>
            <a:r>
              <a:rPr kumimoji="0" lang="en-US" altLang="en-US" sz="2400" b="0" i="0" u="none" strike="noStrike" kern="1200" cap="none" spc="0" normalizeH="0" baseline="0" noProof="1">
                <a:solidFill>
                  <a:srgbClr val="C00000"/>
                </a:solidFill>
                <a:latin typeface="Gill Sans MT" panose="020B0502020104020203" pitchFamily="34" charset="0"/>
                <a:ea typeface="+mn-ea"/>
                <a:cs typeface="Gill Sans MT" panose="020B0502020104020203" pitchFamily="34" charset="0"/>
                <a:sym typeface="+mn-ea"/>
              </a:rPr>
              <a:t>-allows organ donation from recently dead bodies</a:t>
            </a:r>
            <a:endParaRPr kumimoji="0" lang="en-US" altLang="en-US" sz="2400" b="0" i="0" u="none" strike="noStrike" kern="1200" cap="none" spc="0" normalizeH="0" baseline="0" noProof="1">
              <a:solidFill>
                <a:srgbClr val="C00000"/>
              </a:solidFill>
              <a:latin typeface="Gill Sans MT" panose="020B0502020104020203" pitchFamily="34" charset="0"/>
              <a:ea typeface="+mn-ea"/>
              <a:cs typeface="Gill Sans MT" panose="020B0502020104020203" pitchFamily="34" charset="0"/>
              <a:sym typeface="+mn-ea"/>
            </a:endParaRPr>
          </a:p>
          <a:p>
            <a:pPr marL="0" marR="0" indent="0" algn="l" defTabSz="914400" rtl="0" eaLnBrk="1" fontAlgn="base" latinLnBrk="0" hangingPunct="1">
              <a:lnSpc>
                <a:spcPct val="90000"/>
              </a:lnSpc>
              <a:spcBef>
                <a:spcPts val="1000"/>
              </a:spcBef>
              <a:spcAft>
                <a:spcPct val="0"/>
              </a:spcAft>
              <a:buClrTx/>
              <a:buSzTx/>
              <a:buFont typeface="Arial" panose="020B0604020202020204" pitchFamily="34" charset="0"/>
              <a:buNone/>
            </a:pPr>
            <a:endParaRPr kumimoji="0" lang="en-US" sz="2400" b="0" i="0" u="none" strike="noStrike" kern="1200" cap="none" spc="0" normalizeH="0" baseline="0" noProof="1">
              <a:solidFill>
                <a:srgbClr val="C00000"/>
              </a:solidFill>
              <a:latin typeface="Gill Sans MT" panose="020B0502020104020203" pitchFamily="34" charset="0"/>
              <a:ea typeface="+mn-ea"/>
              <a:cs typeface="Gill Sans MT" panose="020B0502020104020203" pitchFamily="34" charset="0"/>
            </a:endParaRPr>
          </a:p>
          <a:p>
            <a:pPr marL="0" marR="0" indent="0" algn="l" defTabSz="914400" rtl="0" eaLnBrk="1" fontAlgn="base" latinLnBrk="0" hangingPunct="1">
              <a:lnSpc>
                <a:spcPct val="90000"/>
              </a:lnSpc>
              <a:spcBef>
                <a:spcPts val="1000"/>
              </a:spcBef>
              <a:spcAft>
                <a:spcPct val="0"/>
              </a:spcAft>
              <a:buClrTx/>
              <a:buSzTx/>
              <a:buFont typeface="Arial" panose="020B0604020202020204" pitchFamily="34" charset="0"/>
              <a:buNone/>
            </a:pPr>
            <a:r>
              <a:rPr kumimoji="0" lang="en-US" sz="2400" b="0" i="0" u="none" strike="noStrike" kern="1200" cap="none" spc="0" normalizeH="0" baseline="0" noProof="1">
                <a:solidFill>
                  <a:schemeClr val="tx1"/>
                </a:solidFill>
                <a:latin typeface="Gill Sans MT" panose="020B0502020104020203" pitchFamily="34" charset="0"/>
                <a:ea typeface="+mn-ea"/>
                <a:cs typeface="Gill Sans MT" panose="020B0502020104020203" pitchFamily="34" charset="0"/>
              </a:rPr>
              <a:t>2/ what is the medicolegal importance of diatoms ?</a:t>
            </a:r>
            <a:endParaRPr kumimoji="0" lang="en-US" sz="2400" b="0" i="0" u="none" strike="noStrike" kern="1200" cap="none" spc="0" normalizeH="0" baseline="0" noProof="1">
              <a:solidFill>
                <a:schemeClr val="tx1"/>
              </a:solidFill>
              <a:latin typeface="Gill Sans MT" panose="020B0502020104020203" pitchFamily="34" charset="0"/>
              <a:ea typeface="+mn-ea"/>
              <a:cs typeface="Gill Sans MT" panose="020B0502020104020203" pitchFamily="34" charset="0"/>
            </a:endParaRPr>
          </a:p>
          <a:p>
            <a:pPr marL="0" marR="0" lvl="0" indent="0" algn="l" defTabSz="914400" rtl="0" eaLnBrk="1" fontAlgn="base" latinLnBrk="0" hangingPunct="1">
              <a:lnSpc>
                <a:spcPct val="100000"/>
              </a:lnSpc>
              <a:spcBef>
                <a:spcPct val="20000"/>
              </a:spcBef>
              <a:spcAft>
                <a:spcPct val="0"/>
              </a:spcAft>
              <a:buClr>
                <a:schemeClr val="hlink"/>
              </a:buClr>
              <a:buSzTx/>
              <a:buFont typeface="Arial" panose="020B0604020202020204" pitchFamily="34" charset="0"/>
              <a:buNone/>
              <a:defRPr/>
            </a:pPr>
            <a:r>
              <a:rPr kumimoji="0" lang="en-US" sz="2400" b="0" i="0" u="none" strike="noStrike" kern="0" cap="none" spc="0" normalizeH="0" baseline="0" noProof="0">
                <a:ln>
                  <a:noFill/>
                </a:ln>
                <a:solidFill>
                  <a:srgbClr val="C00000"/>
                </a:solidFill>
                <a:effectLst/>
                <a:uLnTx/>
                <a:uFillTx/>
                <a:latin typeface="Gill Sans MT" panose="020B0502020104020203" pitchFamily="34" charset="0"/>
                <a:ea typeface="+mn-ea"/>
                <a:cs typeface="Gill Sans MT" panose="020B0502020104020203" pitchFamily="34" charset="0"/>
                <a:sym typeface="+mn-ea"/>
              </a:rPr>
              <a:t>-Sure signs of drowning,</a:t>
            </a:r>
            <a:endParaRPr kumimoji="0" lang="en-US" sz="2400" b="0" i="0" u="none" strike="noStrike" kern="0" cap="none" spc="0" normalizeH="0" baseline="0" noProof="0">
              <a:ln>
                <a:noFill/>
              </a:ln>
              <a:solidFill>
                <a:srgbClr val="C00000"/>
              </a:solidFill>
              <a:effectLst/>
              <a:uLnTx/>
              <a:uFillTx/>
              <a:latin typeface="Gill Sans MT" panose="020B0502020104020203" pitchFamily="34" charset="0"/>
              <a:ea typeface="+mn-ea"/>
              <a:cs typeface="Gill Sans MT" panose="020B0502020104020203" pitchFamily="34" charset="0"/>
            </a:endParaRPr>
          </a:p>
          <a:p>
            <a:pPr marL="0" marR="0" lvl="0" indent="0" algn="l" defTabSz="914400" rtl="0" eaLnBrk="1" fontAlgn="base" latinLnBrk="0" hangingPunct="1">
              <a:lnSpc>
                <a:spcPct val="100000"/>
              </a:lnSpc>
              <a:spcBef>
                <a:spcPct val="20000"/>
              </a:spcBef>
              <a:spcAft>
                <a:spcPct val="0"/>
              </a:spcAft>
              <a:buClr>
                <a:schemeClr val="hlink"/>
              </a:buClr>
              <a:buSzTx/>
              <a:buFont typeface="Arial" panose="020B0604020202020204" pitchFamily="34" charset="0"/>
              <a:buNone/>
              <a:defRPr/>
            </a:pPr>
            <a:r>
              <a:rPr kumimoji="0" lang="en-US" sz="2400" b="0" i="0" u="none" strike="noStrike" kern="0" cap="none" spc="0" normalizeH="0" baseline="0" noProof="0">
                <a:ln>
                  <a:noFill/>
                </a:ln>
                <a:solidFill>
                  <a:srgbClr val="C00000"/>
                </a:solidFill>
                <a:effectLst/>
                <a:uLnTx/>
                <a:uFillTx/>
                <a:latin typeface="Gill Sans MT" panose="020B0502020104020203" pitchFamily="34" charset="0"/>
                <a:ea typeface="+mn-ea"/>
                <a:cs typeface="Gill Sans MT" panose="020B0502020104020203" pitchFamily="34" charset="0"/>
                <a:sym typeface="+mn-ea"/>
              </a:rPr>
              <a:t>- Could still be identified in putrefied bodies,</a:t>
            </a:r>
            <a:endParaRPr kumimoji="0" lang="en-US" sz="2400" b="0" i="0" u="none" strike="noStrike" kern="0" cap="none" spc="0" normalizeH="0" baseline="0" noProof="0">
              <a:ln>
                <a:noFill/>
              </a:ln>
              <a:solidFill>
                <a:srgbClr val="C00000"/>
              </a:solidFill>
              <a:effectLst/>
              <a:uLnTx/>
              <a:uFillTx/>
              <a:latin typeface="Gill Sans MT" panose="020B0502020104020203" pitchFamily="34" charset="0"/>
              <a:ea typeface="+mn-ea"/>
              <a:cs typeface="Gill Sans MT" panose="020B0502020104020203" pitchFamily="34" charset="0"/>
            </a:endParaRPr>
          </a:p>
          <a:p>
            <a:pPr marL="0" marR="0" lvl="0" indent="0" algn="l" defTabSz="914400" rtl="0" eaLnBrk="1" fontAlgn="base" latinLnBrk="0" hangingPunct="1">
              <a:lnSpc>
                <a:spcPct val="100000"/>
              </a:lnSpc>
              <a:spcBef>
                <a:spcPct val="20000"/>
              </a:spcBef>
              <a:spcAft>
                <a:spcPct val="0"/>
              </a:spcAft>
              <a:buClr>
                <a:schemeClr val="hlink"/>
              </a:buClr>
              <a:buSzTx/>
              <a:buFont typeface="Arial" panose="020B0604020202020204" pitchFamily="34" charset="0"/>
              <a:buNone/>
              <a:defRPr/>
            </a:pPr>
            <a:r>
              <a:rPr kumimoji="0" lang="en-US" sz="2400" b="0" i="0" u="none" strike="noStrike" kern="0" cap="none" spc="0" normalizeH="0" baseline="0" noProof="0">
                <a:ln>
                  <a:noFill/>
                </a:ln>
                <a:solidFill>
                  <a:srgbClr val="C00000"/>
                </a:solidFill>
                <a:effectLst/>
                <a:uLnTx/>
                <a:uFillTx/>
                <a:latin typeface="Gill Sans MT" panose="020B0502020104020203" pitchFamily="34" charset="0"/>
                <a:ea typeface="+mn-ea"/>
                <a:cs typeface="Gill Sans MT" panose="020B0502020104020203" pitchFamily="34" charset="0"/>
                <a:sym typeface="+mn-ea"/>
              </a:rPr>
              <a:t>- Could give an evidence of the site of drowning (fresh or salt water species).</a:t>
            </a:r>
            <a:endParaRPr kumimoji="0" lang="en-US" sz="2400" b="0" i="0" u="none" strike="noStrike" kern="0" cap="none" spc="0" normalizeH="0" baseline="0" noProof="0">
              <a:ln>
                <a:noFill/>
              </a:ln>
              <a:solidFill>
                <a:srgbClr val="C00000"/>
              </a:solidFill>
              <a:effectLst/>
              <a:uLnTx/>
              <a:uFillTx/>
              <a:latin typeface="Gill Sans MT" panose="020B0502020104020203" pitchFamily="34" charset="0"/>
              <a:ea typeface="+mn-ea"/>
              <a:cs typeface="Gill Sans MT" panose="020B0502020104020203" pitchFamily="34" charset="0"/>
              <a:sym typeface="+mn-ea"/>
            </a:endParaRPr>
          </a:p>
          <a:p>
            <a:pPr marL="0" marR="0" lvl="0" indent="0" algn="l" defTabSz="914400" rtl="0" eaLnBrk="1" fontAlgn="base" latinLnBrk="0" hangingPunct="1">
              <a:lnSpc>
                <a:spcPct val="100000"/>
              </a:lnSpc>
              <a:spcBef>
                <a:spcPct val="20000"/>
              </a:spcBef>
              <a:spcAft>
                <a:spcPct val="0"/>
              </a:spcAft>
              <a:buClr>
                <a:schemeClr val="hlink"/>
              </a:buClr>
              <a:buSzTx/>
              <a:buFont typeface="Arial" panose="020B0604020202020204" pitchFamily="34" charset="0"/>
              <a:buNone/>
              <a:defRPr/>
            </a:pPr>
            <a:endParaRPr kumimoji="0" lang="en-US" sz="2400" b="0" i="0" u="none" strike="noStrike" kern="0" cap="none" spc="0" normalizeH="0" baseline="0" noProof="0">
              <a:ln>
                <a:noFill/>
              </a:ln>
              <a:solidFill>
                <a:srgbClr val="C00000"/>
              </a:solidFill>
              <a:effectLst/>
              <a:uLnTx/>
              <a:uFillTx/>
              <a:latin typeface="Gill Sans MT" panose="020B0502020104020203" pitchFamily="34" charset="0"/>
              <a:ea typeface="+mn-ea"/>
              <a:cs typeface="Gill Sans MT" panose="020B0502020104020203" pitchFamily="34" charset="0"/>
              <a:sym typeface="+mn-ea"/>
            </a:endParaRPr>
          </a:p>
          <a:p>
            <a:pPr marL="0" marR="0" lvl="0" indent="0" algn="l" defTabSz="914400" rtl="0" eaLnBrk="1" fontAlgn="base" latinLnBrk="0" hangingPunct="1">
              <a:lnSpc>
                <a:spcPct val="100000"/>
              </a:lnSpc>
              <a:spcBef>
                <a:spcPct val="20000"/>
              </a:spcBef>
              <a:spcAft>
                <a:spcPct val="0"/>
              </a:spcAft>
              <a:buClr>
                <a:schemeClr val="hlink"/>
              </a:buClr>
              <a:buSzTx/>
              <a:buFont typeface="Arial" panose="020B0604020202020204" pitchFamily="34" charset="0"/>
              <a:buNone/>
              <a:defRPr/>
            </a:pPr>
            <a:r>
              <a:rPr kumimoji="0" lang="en-US" sz="2400" b="0" i="0" u="none" strike="noStrike" kern="0" cap="none" spc="0" normalizeH="0" baseline="0" noProof="0">
                <a:ln>
                  <a:noFill/>
                </a:ln>
                <a:solidFill>
                  <a:schemeClr val="tx1"/>
                </a:solidFill>
                <a:effectLst/>
                <a:uLnTx/>
                <a:uFillTx/>
                <a:latin typeface="Gill Sans MT" panose="020B0502020104020203" pitchFamily="34" charset="0"/>
                <a:ea typeface="+mn-ea"/>
                <a:cs typeface="Gill Sans MT" panose="020B0502020104020203" pitchFamily="34" charset="0"/>
                <a:sym typeface="+mn-ea"/>
              </a:rPr>
              <a:t>3/ cyanide is a </a:t>
            </a:r>
            <a:r>
              <a:rPr kumimoji="0" lang="en-US" sz="2400" b="0" i="0" u="none" strike="noStrike" kern="0" cap="none" spc="0" normalizeH="0" baseline="0" noProof="0">
                <a:ln>
                  <a:noFill/>
                </a:ln>
                <a:solidFill>
                  <a:srgbClr val="C00000"/>
                </a:solidFill>
                <a:effectLst/>
                <a:uLnTx/>
                <a:uFillTx/>
                <a:latin typeface="Gill Sans MT" panose="020B0502020104020203" pitchFamily="34" charset="0"/>
                <a:ea typeface="+mn-ea"/>
                <a:cs typeface="Gill Sans MT" panose="020B0502020104020203" pitchFamily="34" charset="0"/>
                <a:sym typeface="+mn-ea"/>
              </a:rPr>
              <a:t>chemical</a:t>
            </a:r>
            <a:r>
              <a:rPr kumimoji="0" lang="en-US" sz="2400" b="0" i="0" u="none" strike="noStrike" kern="0" cap="none" spc="0" normalizeH="0" baseline="0" noProof="0">
                <a:ln>
                  <a:noFill/>
                </a:ln>
                <a:solidFill>
                  <a:schemeClr val="tx1"/>
                </a:solidFill>
                <a:effectLst/>
                <a:uLnTx/>
                <a:uFillTx/>
                <a:latin typeface="Gill Sans MT" panose="020B0502020104020203" pitchFamily="34" charset="0"/>
                <a:ea typeface="+mn-ea"/>
                <a:cs typeface="Gill Sans MT" panose="020B0502020104020203" pitchFamily="34" charset="0"/>
                <a:sym typeface="+mn-ea"/>
              </a:rPr>
              <a:t> asphyxiant</a:t>
            </a:r>
            <a:r>
              <a:rPr kumimoji="0" lang="en-US" sz="2400" b="0" i="0" u="none" strike="noStrike" kern="0" cap="none" spc="0" normalizeH="0" baseline="0" noProof="0">
                <a:ln>
                  <a:noFill/>
                </a:ln>
                <a:solidFill>
                  <a:srgbClr val="C00000"/>
                </a:solidFill>
                <a:effectLst/>
                <a:uLnTx/>
                <a:uFillTx/>
                <a:latin typeface="Gill Sans MT" panose="020B0502020104020203" pitchFamily="34" charset="0"/>
                <a:ea typeface="+mn-ea"/>
                <a:cs typeface="Gill Sans MT" panose="020B0502020104020203" pitchFamily="34" charset="0"/>
                <a:sym typeface="+mn-ea"/>
              </a:rPr>
              <a:t> </a:t>
            </a:r>
            <a:endParaRPr kumimoji="0" lang="en-US" sz="2400" b="0" i="0" u="none" strike="noStrike" kern="0" cap="none" spc="0" normalizeH="0" baseline="0" noProof="0">
              <a:ln>
                <a:noFill/>
              </a:ln>
              <a:solidFill>
                <a:srgbClr val="C00000"/>
              </a:solidFill>
              <a:effectLst>
                <a:outerShdw blurRad="38100" dist="38100" dir="2700000" algn="tl">
                  <a:srgbClr val="000000"/>
                </a:outerShdw>
              </a:effectLst>
              <a:uLnTx/>
              <a:uFillTx/>
              <a:latin typeface="Gill Sans MT" panose="020B0502020104020203" pitchFamily="34" charset="0"/>
              <a:ea typeface="+mn-ea"/>
              <a:cs typeface="Gill Sans MT" panose="020B0502020104020203" pitchFamily="34" charset="0"/>
            </a:endParaRPr>
          </a:p>
          <a:p>
            <a:pPr marL="0" marR="0" indent="0" algn="l" defTabSz="914400" rtl="0" eaLnBrk="1" fontAlgn="base" latinLnBrk="0" hangingPunct="1">
              <a:lnSpc>
                <a:spcPct val="90000"/>
              </a:lnSpc>
              <a:spcBef>
                <a:spcPts val="1000"/>
              </a:spcBef>
              <a:spcAft>
                <a:spcPct val="0"/>
              </a:spcAft>
              <a:buClrTx/>
              <a:buSzTx/>
              <a:buFont typeface="Arial" panose="020B0604020202020204" pitchFamily="34" charset="0"/>
              <a:buNone/>
            </a:pPr>
            <a:endParaRPr kumimoji="0" lang="en-US" sz="2400" b="0" i="0" u="none" strike="noStrike" kern="0" cap="none" spc="0" normalizeH="0" baseline="0" noProof="0">
              <a:ln>
                <a:noFill/>
              </a:ln>
              <a:solidFill>
                <a:srgbClr val="C00000"/>
              </a:solidFill>
              <a:effectLst>
                <a:outerShdw blurRad="38100" dist="38100" dir="2700000" algn="tl">
                  <a:srgbClr val="000000"/>
                </a:outerShdw>
              </a:effectLst>
              <a:uLnTx/>
              <a:uFillTx/>
              <a:latin typeface="Gill Sans MT" panose="020B0502020104020203" pitchFamily="34" charset="0"/>
              <a:ea typeface="+mn-ea"/>
              <a:cs typeface="Gill Sans MT" panose="020B0502020104020203" pitchFamily="34" charset="0"/>
            </a:endParaRPr>
          </a:p>
        </p:txBody>
      </p:sp>
      <p:sp>
        <p:nvSpPr>
          <p:cNvPr id="31746" name="Title 1"/>
          <p:cNvSpPr>
            <a:spLocks noGrp="1"/>
          </p:cNvSpPr>
          <p:nvPr/>
        </p:nvSpPr>
        <p:spPr>
          <a:xfrm>
            <a:off x="268246" y="536"/>
            <a:ext cx="10513957" cy="1325356"/>
          </a:xfrm>
          <a:prstGeom prst="rect">
            <a:avLst/>
          </a:prstGeom>
          <a:noFill/>
          <a:ln w="9525">
            <a:noFill/>
          </a:ln>
        </p:spPr>
        <p:txBody>
          <a:bodyPr lIns="91425" tIns="45712" rIns="91425" bIns="45712" anchor="ctr"/>
          <a:lstStyle/>
          <a:p>
            <a:pPr>
              <a:lnSpc>
                <a:spcPct val="90000"/>
              </a:lnSpc>
            </a:pPr>
            <a:r>
              <a:rPr lang="en-US" altLang="en-GB" sz="4400">
                <a:solidFill>
                  <a:schemeClr val="tx1"/>
                </a:solidFill>
                <a:latin typeface="Calibri Light" panose="020F0302020204030204" charset="0"/>
              </a:rPr>
              <a:t>#station 10 </a:t>
            </a:r>
            <a:endParaRPr lang="en-US" altLang="en-GB" sz="4400">
              <a:solidFill>
                <a:schemeClr val="tx1"/>
              </a:solidFill>
              <a:latin typeface="Calibri Light" panose="020F0302020204030204" charset="0"/>
            </a:endParaRP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1"/>
          <p:cNvSpPr txBox="1"/>
          <p:nvPr/>
        </p:nvSpPr>
        <p:spPr>
          <a:xfrm>
            <a:off x="1006318" y="611628"/>
            <a:ext cx="10175873" cy="3322118"/>
          </a:xfrm>
          <a:prstGeom prst="rect">
            <a:avLst/>
          </a:prstGeom>
          <a:noFill/>
          <a:ln w="9525">
            <a:noFill/>
          </a:ln>
        </p:spPr>
        <p:txBody>
          <a:bodyPr lIns="89985" tIns="44992" rIns="89985" bIns="44992" anchor="t"/>
          <a:lstStyle/>
          <a:p>
            <a:pPr algn="ctr" defTabSz="457200">
              <a:lnSpc>
                <a:spcPct val="90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pPr>
            <a:r>
              <a:rPr lang="en-US" altLang="x-none" sz="11500" dirty="0">
                <a:solidFill>
                  <a:srgbClr val="2A1A00"/>
                </a:solidFill>
                <a:latin typeface="Gill Sans MT" panose="020B0502020104020203" pitchFamily="34" charset="0"/>
              </a:rPr>
              <a:t>Past year questions</a:t>
            </a:r>
            <a:endParaRPr lang="en-US" altLang="x-none" sz="11500" dirty="0">
              <a:solidFill>
                <a:srgbClr val="2A1A00"/>
              </a:solidFill>
              <a:latin typeface="Gill Sans MT" panose="020B0502020104020203" pitchFamily="34" charset="0"/>
            </a:endParaRPr>
          </a:p>
        </p:txBody>
      </p:sp>
      <p:sp>
        <p:nvSpPr>
          <p:cNvPr id="32771" name="Rectangle 2"/>
          <p:cNvSpPr/>
          <p:nvPr/>
        </p:nvSpPr>
        <p:spPr>
          <a:xfrm>
            <a:off x="7185712" y="4940064"/>
            <a:ext cx="4671060" cy="1914525"/>
          </a:xfrm>
          <a:prstGeom prst="rect">
            <a:avLst/>
          </a:prstGeom>
          <a:noFill/>
          <a:ln w="9525">
            <a:noFill/>
          </a:ln>
        </p:spPr>
        <p:txBody>
          <a:bodyPr wrap="none" lIns="89985" tIns="44992" rIns="89985" bIns="44992" anchor="t">
            <a:spAutoFit/>
          </a:bodyPr>
          <a:lstStyle/>
          <a:p>
            <a:pPr algn="r" defTabSz="457200">
              <a:lnSpc>
                <a:spcPct val="115000"/>
              </a:lnSpc>
              <a:spcAft>
                <a:spcPts val="1000"/>
              </a:spcAft>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ar-SA" altLang="x-none" sz="4800" b="1" dirty="0">
                <a:solidFill>
                  <a:srgbClr val="000000"/>
                </a:solidFill>
                <a:latin typeface="Calibri" panose="020F0502020204030204" pitchFamily="34" charset="0"/>
                <a:ea typeface="Arabic Typesetting" panose="03020402040406030203" pitchFamily="66" charset="-78"/>
              </a:rPr>
              <a:t>تنسيق : عبدالله حطّاب</a:t>
            </a:r>
            <a:endParaRPr lang="en-US" altLang="x-none" sz="4800" b="1" dirty="0">
              <a:solidFill>
                <a:srgbClr val="000000"/>
              </a:solidFill>
              <a:latin typeface="Calibri" panose="020F0502020204030204" pitchFamily="34" charset="0"/>
              <a:ea typeface="Arabic Typesetting" panose="03020402040406030203" pitchFamily="66" charset="-78"/>
            </a:endParaRPr>
          </a:p>
          <a:p>
            <a:pPr algn="r" defTabSz="457200">
              <a:lnSpc>
                <a:spcPct val="115000"/>
              </a:lnSpc>
              <a:spcAft>
                <a:spcPts val="1000"/>
              </a:spcAft>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ar-SA" altLang="x-none" sz="4800" b="1" dirty="0">
                <a:solidFill>
                  <a:srgbClr val="000000"/>
                </a:solidFill>
                <a:latin typeface="Calibri" panose="020F0502020204030204" pitchFamily="34" charset="0"/>
                <a:ea typeface="Arabic Typesetting" panose="03020402040406030203" pitchFamily="66" charset="-78"/>
              </a:rPr>
              <a:t>تدقيق : محمد هاشم</a:t>
            </a:r>
            <a:r>
              <a:rPr lang="hi-IN" altLang="x-none" sz="4800" b="1" dirty="0">
                <a:solidFill>
                  <a:srgbClr val="000000"/>
                </a:solidFill>
                <a:latin typeface="Calibri" panose="020F0502020204030204" pitchFamily="34" charset="0"/>
                <a:ea typeface="Arabic Typesetting" panose="03020402040406030203" pitchFamily="66" charset="-78"/>
              </a:rPr>
              <a:t> </a:t>
            </a:r>
            <a:endParaRPr lang="hi-IN" altLang="x-none" sz="4800" b="1" dirty="0">
              <a:solidFill>
                <a:srgbClr val="000000"/>
              </a:solidFill>
              <a:latin typeface="Calibri" panose="020F0502020204030204" pitchFamily="34" charset="0"/>
              <a:ea typeface="Arabic Typesetting" panose="03020402040406030203" pitchFamily="66" charset="-78"/>
            </a:endParaRPr>
          </a:p>
        </p:txBody>
      </p:sp>
    </p:spTree>
  </p:cSld>
  <p:clrMapOvr>
    <a:masterClrMapping/>
  </p:clrMapOvr>
  <p:transition spd="med"/>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1"/>
          <p:cNvSpPr txBox="1"/>
          <p:nvPr/>
        </p:nvSpPr>
        <p:spPr>
          <a:xfrm rot="-180000">
            <a:off x="3161806" y="1527472"/>
            <a:ext cx="5866483" cy="2766581"/>
          </a:xfrm>
          <a:prstGeom prst="rect">
            <a:avLst/>
          </a:prstGeom>
          <a:noFill/>
          <a:ln w="9525">
            <a:noFill/>
          </a:ln>
        </p:spPr>
        <p:txBody>
          <a:bodyPr lIns="89985" tIns="44992" rIns="89985" bIns="44992" anchor="t"/>
          <a:lstStyle/>
          <a:p>
            <a:pPr algn="ctr" defTabSz="457200">
              <a:lnSpc>
                <a:spcPct val="90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br>
              <a:rPr lang="en-US" altLang="x-none" sz="6600" dirty="0">
                <a:solidFill>
                  <a:srgbClr val="2A1A00"/>
                </a:solidFill>
                <a:latin typeface="Gill Sans MT Condensed" panose="020B0506020104020203" pitchFamily="34" charset="0"/>
              </a:rPr>
            </a:br>
            <a:r>
              <a:rPr lang="en-US" altLang="x-none" sz="6600" dirty="0">
                <a:solidFill>
                  <a:srgbClr val="2A1A00"/>
                </a:solidFill>
                <a:latin typeface="Gill Sans MT Condensed" panose="020B0506020104020203" pitchFamily="34" charset="0"/>
              </a:rPr>
              <a:t>Group A3 exam</a:t>
            </a:r>
            <a:br>
              <a:rPr lang="en-US" altLang="x-none" sz="6600" dirty="0">
                <a:solidFill>
                  <a:srgbClr val="2A1A00"/>
                </a:solidFill>
                <a:latin typeface="Gill Sans MT Condensed" panose="020B0506020104020203" pitchFamily="34" charset="0"/>
              </a:rPr>
            </a:br>
            <a:br>
              <a:rPr lang="en-US" altLang="x-none" sz="6600" dirty="0">
                <a:solidFill>
                  <a:srgbClr val="2A1A00"/>
                </a:solidFill>
                <a:latin typeface="Gill Sans MT Condensed" panose="020B0506020104020203" pitchFamily="34" charset="0"/>
              </a:rPr>
            </a:br>
            <a:r>
              <a:rPr lang="en-US" altLang="x-none" sz="6600" dirty="0">
                <a:solidFill>
                  <a:srgbClr val="2A1A00"/>
                </a:solidFill>
                <a:latin typeface="Gill Sans MT Condensed" panose="020B0506020104020203" pitchFamily="34" charset="0"/>
              </a:rPr>
              <a:t>21/3/2019</a:t>
            </a:r>
            <a:endParaRPr lang="en-US" altLang="x-none" sz="6600" dirty="0">
              <a:solidFill>
                <a:srgbClr val="2A1A00"/>
              </a:solidFill>
              <a:latin typeface="Gill Sans MT Condensed" panose="020B0506020104020203" pitchFamily="34" charset="0"/>
            </a:endParaRPr>
          </a:p>
        </p:txBody>
      </p:sp>
    </p:spTree>
  </p:cSld>
  <p:clrMapOvr>
    <a:masterClrMapping/>
  </p:clrMapOvr>
  <p:transition spd="med"/>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1"/>
          <p:cNvSpPr txBox="1"/>
          <p:nvPr/>
        </p:nvSpPr>
        <p:spPr>
          <a:xfrm>
            <a:off x="1250755" y="383064"/>
            <a:ext cx="10175873" cy="6326786"/>
          </a:xfrm>
          <a:prstGeom prst="rect">
            <a:avLst/>
          </a:prstGeom>
          <a:noFill/>
          <a:ln w="9525">
            <a:noFill/>
          </a:ln>
        </p:spPr>
        <p:txBody>
          <a:bodyPr lIns="89985" tIns="44992" rIns="89985" bIns="44992" anchor="t"/>
          <a:lstStyle/>
          <a:p>
            <a:pPr algn="r" defTabSz="457200" rtl="1">
              <a:lnSpc>
                <a:spcPct val="90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pPr>
            <a:r>
              <a:rPr lang="ar-SA" altLang="x-none" sz="5100" dirty="0">
                <a:solidFill>
                  <a:srgbClr val="2A1A00"/>
                </a:solidFill>
                <a:latin typeface="Aldhabi" panose="01000000000000000000" pitchFamily="2" charset="-78"/>
                <a:ea typeface="Aldhabi" panose="01000000000000000000" pitchFamily="2" charset="-78"/>
              </a:rPr>
              <a:t>١</a:t>
            </a:r>
            <a:r>
              <a:rPr lang="en-US" altLang="x-none" sz="5100" dirty="0">
                <a:solidFill>
                  <a:srgbClr val="2A1A00"/>
                </a:solidFill>
                <a:latin typeface="Aldhabi" panose="01000000000000000000" pitchFamily="2" charset="-78"/>
              </a:rPr>
              <a:t>) </a:t>
            </a:r>
            <a:r>
              <a:rPr lang="ar-SA" altLang="x-none" sz="5100" dirty="0">
                <a:solidFill>
                  <a:srgbClr val="2A1A00"/>
                </a:solidFill>
                <a:latin typeface="Arabic Typesetting" panose="03020402040406030203" pitchFamily="66" charset="-78"/>
                <a:ea typeface="Arabic Typesetting" panose="03020402040406030203" pitchFamily="66" charset="-78"/>
              </a:rPr>
              <a:t>صورة</a:t>
            </a:r>
            <a:r>
              <a:rPr lang="en-US" altLang="x-none" sz="5100" dirty="0">
                <a:solidFill>
                  <a:srgbClr val="2A1A00"/>
                </a:solidFill>
                <a:latin typeface="Aldhabi" panose="01000000000000000000" pitchFamily="2" charset="-78"/>
              </a:rPr>
              <a:t> x ray not ossified greater trochanter</a:t>
            </a:r>
            <a:br>
              <a:rPr lang="en-US" altLang="x-none" sz="5100" dirty="0">
                <a:solidFill>
                  <a:srgbClr val="2A1A00"/>
                </a:solidFill>
                <a:latin typeface="Aldhabi" panose="01000000000000000000" pitchFamily="2" charset="-78"/>
              </a:rPr>
            </a:br>
            <a:br>
              <a:rPr lang="en-US" altLang="x-none" sz="5100" dirty="0">
                <a:solidFill>
                  <a:srgbClr val="2A1A00"/>
                </a:solidFill>
                <a:latin typeface="Aldhabi" panose="01000000000000000000" pitchFamily="2" charset="-78"/>
              </a:rPr>
            </a:br>
            <a:r>
              <a:rPr lang="en-US" altLang="x-none" sz="5100" dirty="0">
                <a:solidFill>
                  <a:srgbClr val="2A1A00"/>
                </a:solidFill>
                <a:latin typeface="Aldhabi" panose="01000000000000000000" pitchFamily="2" charset="-78"/>
              </a:rPr>
              <a:t>Age less than 17</a:t>
            </a:r>
            <a:br>
              <a:rPr lang="en-US" altLang="x-none" sz="5100" dirty="0">
                <a:solidFill>
                  <a:srgbClr val="2A1A00"/>
                </a:solidFill>
                <a:latin typeface="Aldhabi" panose="01000000000000000000" pitchFamily="2" charset="-78"/>
              </a:rPr>
            </a:br>
            <a:r>
              <a:rPr lang="en-US" altLang="x-none" sz="5100" dirty="0">
                <a:solidFill>
                  <a:srgbClr val="2A1A00"/>
                </a:solidFill>
                <a:latin typeface="Aldhabi" panose="01000000000000000000" pitchFamily="2" charset="-78"/>
              </a:rPr>
              <a:t> ....Juvinile court</a:t>
            </a:r>
            <a:br>
              <a:rPr lang="en-US" altLang="x-none" sz="5100" dirty="0">
                <a:solidFill>
                  <a:srgbClr val="2A1A00"/>
                </a:solidFill>
                <a:latin typeface="Aldhabi" panose="01000000000000000000" pitchFamily="2" charset="-78"/>
              </a:rPr>
            </a:br>
            <a:r>
              <a:rPr lang="en-US" altLang="x-none" sz="5100" dirty="0">
                <a:solidFill>
                  <a:srgbClr val="2A1A00"/>
                </a:solidFill>
                <a:latin typeface="Aldhabi" panose="01000000000000000000" pitchFamily="2" charset="-78"/>
              </a:rPr>
              <a:t>.....Not given driving licence</a:t>
            </a:r>
            <a:br>
              <a:rPr lang="en-US" altLang="x-none" sz="5100" dirty="0">
                <a:solidFill>
                  <a:srgbClr val="2A1A00"/>
                </a:solidFill>
                <a:latin typeface="Aldhabi" panose="01000000000000000000" pitchFamily="2" charset="-78"/>
              </a:rPr>
            </a:br>
            <a:br>
              <a:rPr lang="en-US" altLang="x-none" sz="5100" dirty="0">
                <a:solidFill>
                  <a:srgbClr val="2A1A00"/>
                </a:solidFill>
                <a:latin typeface="Aldhabi" panose="01000000000000000000" pitchFamily="2" charset="-78"/>
              </a:rPr>
            </a:br>
            <a:endParaRPr lang="en-US" altLang="x-none" sz="5100" dirty="0">
              <a:solidFill>
                <a:srgbClr val="2A1A00"/>
              </a:solidFill>
              <a:latin typeface="Aldhabi" panose="01000000000000000000" pitchFamily="2" charset="-78"/>
            </a:endParaRPr>
          </a:p>
        </p:txBody>
      </p:sp>
    </p:spTree>
  </p:cSld>
  <p:clrMapOvr>
    <a:masterClrMapping/>
  </p:clrMapOvr>
  <p:transition spd="med"/>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1"/>
          <p:cNvSpPr txBox="1"/>
          <p:nvPr/>
        </p:nvSpPr>
        <p:spPr>
          <a:xfrm>
            <a:off x="1250755" y="383064"/>
            <a:ext cx="10175873" cy="6326786"/>
          </a:xfrm>
          <a:prstGeom prst="rect">
            <a:avLst/>
          </a:prstGeom>
          <a:noFill/>
          <a:ln w="9525">
            <a:noFill/>
          </a:ln>
        </p:spPr>
        <p:txBody>
          <a:bodyPr lIns="89985" tIns="44992" rIns="89985" bIns="44992" anchor="t"/>
          <a:lstStyle/>
          <a:p>
            <a:pPr algn="r" defTabSz="457200" rtl="1">
              <a:lnSpc>
                <a:spcPct val="90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pPr>
            <a:r>
              <a:rPr lang="en-US" altLang="x-none" sz="3200" dirty="0">
                <a:solidFill>
                  <a:srgbClr val="2A1A00"/>
                </a:solidFill>
                <a:latin typeface="Arabic Typesetting" panose="03020402040406030203" pitchFamily="66" charset="-78"/>
                <a:ea typeface="Arabic Typesetting" panose="03020402040406030203" pitchFamily="66" charset="-78"/>
              </a:rPr>
              <a:t>2) </a:t>
            </a:r>
            <a:r>
              <a:rPr lang="ar-SA" altLang="x-none" sz="3200" dirty="0">
                <a:solidFill>
                  <a:srgbClr val="2A1A00"/>
                </a:solidFill>
                <a:latin typeface="Arabic Typesetting" panose="03020402040406030203" pitchFamily="66" charset="-78"/>
                <a:ea typeface="Arabic Typesetting" panose="03020402040406030203" pitchFamily="66" charset="-78"/>
              </a:rPr>
              <a:t>صورة مزارع برش مبيد حشري</a:t>
            </a:r>
            <a:r>
              <a:rPr lang="en-US" altLang="x-none" sz="3200" dirty="0">
                <a:solidFill>
                  <a:srgbClr val="2A1A00"/>
                </a:solidFill>
                <a:latin typeface="Arabic Typesetting" panose="03020402040406030203" pitchFamily="66" charset="-78"/>
                <a:ea typeface="Arabic Typesetting" panose="03020402040406030203" pitchFamily="66" charset="-78"/>
              </a:rPr>
              <a:t> </a:t>
            </a:r>
            <a:br>
              <a:rPr lang="en-US" altLang="x-none" sz="3200" dirty="0">
                <a:solidFill>
                  <a:srgbClr val="2A1A00"/>
                </a:solidFill>
                <a:latin typeface="Arabic Typesetting" panose="03020402040406030203" pitchFamily="66" charset="-78"/>
                <a:ea typeface="Arabic Typesetting" panose="03020402040406030203" pitchFamily="66" charset="-78"/>
              </a:rPr>
            </a:br>
            <a:r>
              <a:rPr lang="en-US" altLang="x-none" sz="3200" dirty="0">
                <a:solidFill>
                  <a:srgbClr val="2A1A00"/>
                </a:solidFill>
                <a:latin typeface="Arabic Typesetting" panose="03020402040406030203" pitchFamily="66" charset="-78"/>
                <a:ea typeface="Arabic Typesetting" panose="03020402040406030203" pitchFamily="66" charset="-78"/>
              </a:rPr>
              <a:t>organophosphorus poisoning</a:t>
            </a:r>
            <a:br>
              <a:rPr lang="en-US" altLang="x-none" sz="3200" dirty="0">
                <a:solidFill>
                  <a:srgbClr val="2A1A00"/>
                </a:solidFill>
                <a:latin typeface="Arabic Typesetting" panose="03020402040406030203" pitchFamily="66" charset="-78"/>
                <a:ea typeface="Arabic Typesetting" panose="03020402040406030203" pitchFamily="66" charset="-78"/>
              </a:rPr>
            </a:br>
            <a:r>
              <a:rPr lang="en-US" altLang="x-none" sz="3200" dirty="0">
                <a:solidFill>
                  <a:srgbClr val="2A1A00"/>
                </a:solidFill>
                <a:latin typeface="Arabic Typesetting" panose="03020402040406030203" pitchFamily="66" charset="-78"/>
                <a:ea typeface="Arabic Typesetting" panose="03020402040406030203" pitchFamily="66" charset="-78"/>
              </a:rPr>
              <a:t>......antidote: atropine and oxime </a:t>
            </a:r>
            <a:endParaRPr lang="en-US" altLang="x-none" sz="3200" dirty="0">
              <a:solidFill>
                <a:srgbClr val="2A1A00"/>
              </a:solidFill>
              <a:latin typeface="Arabic Typesetting" panose="03020402040406030203" pitchFamily="66" charset="-78"/>
              <a:ea typeface="Arabic Typesetting" panose="03020402040406030203" pitchFamily="66" charset="-78"/>
            </a:endParaRPr>
          </a:p>
        </p:txBody>
      </p:sp>
    </p:spTree>
  </p:cSld>
  <p:clrMapOvr>
    <a:masterClrMapping/>
  </p:clrMapOvr>
  <p:transition spd="med"/>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1"/>
          <p:cNvSpPr txBox="1"/>
          <p:nvPr/>
        </p:nvSpPr>
        <p:spPr>
          <a:xfrm>
            <a:off x="1250755" y="383064"/>
            <a:ext cx="10175873" cy="6326786"/>
          </a:xfrm>
          <a:prstGeom prst="rect">
            <a:avLst/>
          </a:prstGeom>
          <a:noFill/>
          <a:ln w="9525">
            <a:noFill/>
          </a:ln>
        </p:spPr>
        <p:txBody>
          <a:bodyPr lIns="89985" tIns="44992" rIns="89985" bIns="44992" anchor="t"/>
          <a:lstStyle/>
          <a:p>
            <a:pPr algn="r" defTabSz="457200" rtl="1">
              <a:lnSpc>
                <a:spcPct val="90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pPr>
            <a:r>
              <a:rPr lang="en-US" altLang="x-none" sz="5100" dirty="0">
                <a:solidFill>
                  <a:srgbClr val="2A1A00"/>
                </a:solidFill>
                <a:latin typeface="Arabic Typesetting" panose="03020402040406030203" pitchFamily="66" charset="-78"/>
                <a:ea typeface="Arabic Typesetting" panose="03020402040406030203" pitchFamily="66" charset="-78"/>
              </a:rPr>
              <a:t>3 ) </a:t>
            </a:r>
            <a:r>
              <a:rPr lang="ar-SA" altLang="x-none" sz="5100" dirty="0">
                <a:solidFill>
                  <a:srgbClr val="2A1A00"/>
                </a:solidFill>
                <a:latin typeface="Arabic Typesetting" panose="03020402040406030203" pitchFamily="66" charset="-78"/>
                <a:ea typeface="Arabic Typesetting" panose="03020402040406030203" pitchFamily="66" charset="-78"/>
              </a:rPr>
              <a:t>شهادة وفاة</a:t>
            </a:r>
            <a:br>
              <a:rPr lang="en-US" altLang="x-none" sz="5100" dirty="0">
                <a:solidFill>
                  <a:srgbClr val="2A1A00"/>
                </a:solidFill>
                <a:latin typeface="Arabic Typesetting" panose="03020402040406030203" pitchFamily="66" charset="-78"/>
                <a:ea typeface="Arabic Typesetting" panose="03020402040406030203" pitchFamily="66" charset="-78"/>
              </a:rPr>
            </a:br>
            <a:r>
              <a:rPr lang="en-US" altLang="x-none" sz="5100" dirty="0">
                <a:solidFill>
                  <a:srgbClr val="2A1A00"/>
                </a:solidFill>
                <a:latin typeface="Arabic Typesetting" panose="03020402040406030203" pitchFamily="66" charset="-78"/>
                <a:ea typeface="Arabic Typesetting" panose="03020402040406030203" pitchFamily="66" charset="-78"/>
              </a:rPr>
              <a:t>Stap wound in chest</a:t>
            </a:r>
            <a:br>
              <a:rPr lang="en-US" altLang="x-none" sz="5100" dirty="0">
                <a:solidFill>
                  <a:srgbClr val="2A1A00"/>
                </a:solidFill>
                <a:latin typeface="Arabic Typesetting" panose="03020402040406030203" pitchFamily="66" charset="-78"/>
                <a:ea typeface="Arabic Typesetting" panose="03020402040406030203" pitchFamily="66" charset="-78"/>
              </a:rPr>
            </a:br>
            <a:r>
              <a:rPr lang="en-US" altLang="x-none" sz="5100" dirty="0">
                <a:solidFill>
                  <a:srgbClr val="2A1A00"/>
                </a:solidFill>
                <a:latin typeface="Arabic Typesetting" panose="03020402040406030203" pitchFamily="66" charset="-78"/>
                <a:ea typeface="Arabic Typesetting" panose="03020402040406030203" pitchFamily="66" charset="-78"/>
              </a:rPr>
              <a:t> ....severe hemorrhage</a:t>
            </a:r>
            <a:br>
              <a:rPr lang="en-US" altLang="x-none" sz="5100" dirty="0">
                <a:solidFill>
                  <a:srgbClr val="2A1A00"/>
                </a:solidFill>
                <a:latin typeface="Arabic Typesetting" panose="03020402040406030203" pitchFamily="66" charset="-78"/>
                <a:ea typeface="Arabic Typesetting" panose="03020402040406030203" pitchFamily="66" charset="-78"/>
              </a:rPr>
            </a:br>
            <a:r>
              <a:rPr lang="en-US" altLang="x-none" sz="5100" dirty="0">
                <a:solidFill>
                  <a:srgbClr val="2A1A00"/>
                </a:solidFill>
                <a:latin typeface="Arabic Typesetting" panose="03020402040406030203" pitchFamily="66" charset="-78"/>
                <a:ea typeface="Arabic Typesetting" panose="03020402040406030203" pitchFamily="66" charset="-78"/>
              </a:rPr>
              <a:t>....hypotention</a:t>
            </a:r>
            <a:br>
              <a:rPr lang="en-US" altLang="x-none" sz="5100" dirty="0">
                <a:solidFill>
                  <a:srgbClr val="2A1A00"/>
                </a:solidFill>
                <a:latin typeface="Arabic Typesetting" panose="03020402040406030203" pitchFamily="66" charset="-78"/>
                <a:ea typeface="Arabic Typesetting" panose="03020402040406030203" pitchFamily="66" charset="-78"/>
              </a:rPr>
            </a:br>
            <a:endParaRPr lang="en-US" altLang="x-none" sz="5100" dirty="0">
              <a:solidFill>
                <a:srgbClr val="2A1A00"/>
              </a:solidFill>
              <a:latin typeface="Arabic Typesetting" panose="03020402040406030203" pitchFamily="66" charset="-78"/>
              <a:ea typeface="Arabic Typesetting" panose="03020402040406030203" pitchFamily="66" charset="-78"/>
            </a:endParaRPr>
          </a:p>
        </p:txBody>
      </p:sp>
    </p:spTree>
  </p:cSld>
  <p:clrMapOvr>
    <a:masterClrMapping/>
  </p:clrMapOvr>
  <p:transition spd="med"/>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1"/>
          <p:cNvSpPr txBox="1"/>
          <p:nvPr/>
        </p:nvSpPr>
        <p:spPr>
          <a:xfrm>
            <a:off x="1250755" y="383064"/>
            <a:ext cx="10175873" cy="6326786"/>
          </a:xfrm>
          <a:prstGeom prst="rect">
            <a:avLst/>
          </a:prstGeom>
          <a:noFill/>
          <a:ln w="9525">
            <a:noFill/>
          </a:ln>
        </p:spPr>
        <p:txBody>
          <a:bodyPr lIns="89985" tIns="44992" rIns="89985" bIns="44992" anchor="t"/>
          <a:lstStyle/>
          <a:p>
            <a:pPr algn="r" defTabSz="457200" rtl="1">
              <a:lnSpc>
                <a:spcPct val="90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pPr>
            <a:br>
              <a:rPr lang="en-US" altLang="x-none" sz="3600" dirty="0">
                <a:solidFill>
                  <a:srgbClr val="2A1A00"/>
                </a:solidFill>
                <a:latin typeface="Arabic Typesetting" panose="03020402040406030203" pitchFamily="66" charset="-78"/>
                <a:ea typeface="Arabic Typesetting" panose="03020402040406030203" pitchFamily="66" charset="-78"/>
              </a:rPr>
            </a:br>
            <a:r>
              <a:rPr lang="en-US" altLang="x-none" sz="3600" dirty="0">
                <a:solidFill>
                  <a:srgbClr val="2A1A00"/>
                </a:solidFill>
                <a:latin typeface="Arabic Typesetting" panose="03020402040406030203" pitchFamily="66" charset="-78"/>
                <a:ea typeface="Arabic Typesetting" panose="03020402040406030203" pitchFamily="66" charset="-78"/>
              </a:rPr>
              <a:t>4) </a:t>
            </a:r>
            <a:r>
              <a:rPr lang="ar-SA" altLang="x-none" sz="3600" dirty="0">
                <a:solidFill>
                  <a:srgbClr val="2A1A00"/>
                </a:solidFill>
                <a:latin typeface="Arabic Typesetting" panose="03020402040406030203" pitchFamily="66" charset="-78"/>
                <a:ea typeface="Arabic Typesetting" panose="03020402040406030203" pitchFamily="66" charset="-78"/>
              </a:rPr>
              <a:t>تقرير طبي اول </a:t>
            </a:r>
            <a:br>
              <a:rPr lang="en-US" altLang="x-none" sz="3600" dirty="0">
                <a:solidFill>
                  <a:srgbClr val="2A1A00"/>
                </a:solidFill>
                <a:latin typeface="Arabic Typesetting" panose="03020402040406030203" pitchFamily="66" charset="-78"/>
                <a:ea typeface="Arabic Typesetting" panose="03020402040406030203" pitchFamily="66" charset="-78"/>
              </a:rPr>
            </a:br>
            <a:r>
              <a:rPr lang="ar-SA" altLang="x-none" sz="3600" dirty="0">
                <a:solidFill>
                  <a:srgbClr val="2A1A00"/>
                </a:solidFill>
                <a:latin typeface="Arabic Typesetting" panose="03020402040406030203" pitchFamily="66" charset="-78"/>
                <a:ea typeface="Arabic Typesetting" panose="03020402040406030203" pitchFamily="66" charset="-78"/>
              </a:rPr>
              <a:t>جروح طعنية عدد ٦ في منطقة اعلى الظهر ٣ في اليمين وواحد في المنتصف واثنين على الجهة اليسرى </a:t>
            </a:r>
            <a:br>
              <a:rPr lang="en-US" altLang="x-none" sz="3600" dirty="0">
                <a:solidFill>
                  <a:srgbClr val="2A1A00"/>
                </a:solidFill>
                <a:latin typeface="Arabic Typesetting" panose="03020402040406030203" pitchFamily="66" charset="-78"/>
                <a:ea typeface="Arabic Typesetting" panose="03020402040406030203" pitchFamily="66" charset="-78"/>
              </a:rPr>
            </a:br>
            <a:r>
              <a:rPr lang="ar-SA" altLang="x-none" sz="3600" dirty="0">
                <a:solidFill>
                  <a:srgbClr val="2A1A00"/>
                </a:solidFill>
                <a:latin typeface="Arabic Typesetting" panose="03020402040406030203" pitchFamily="66" charset="-78"/>
                <a:ea typeface="Arabic Typesetting" panose="03020402040406030203" pitchFamily="66" charset="-78"/>
              </a:rPr>
              <a:t>الاصابات المشتبهة كسور بالاصلاع ونزيف داخلي وتهتك الرئة والقلب </a:t>
            </a:r>
            <a:br>
              <a:rPr lang="en-US" altLang="x-none" sz="3600" dirty="0">
                <a:solidFill>
                  <a:srgbClr val="2A1A00"/>
                </a:solidFill>
                <a:latin typeface="Arabic Typesetting" panose="03020402040406030203" pitchFamily="66" charset="-78"/>
                <a:ea typeface="Arabic Typesetting" panose="03020402040406030203" pitchFamily="66" charset="-78"/>
              </a:rPr>
            </a:br>
            <a:r>
              <a:rPr lang="ar-SA" altLang="x-none" sz="3600" dirty="0">
                <a:solidFill>
                  <a:srgbClr val="2A1A00"/>
                </a:solidFill>
                <a:latin typeface="Arabic Typesetting" panose="03020402040406030203" pitchFamily="66" charset="-78"/>
                <a:ea typeface="Arabic Typesetting" panose="03020402040406030203" pitchFamily="66" charset="-78"/>
              </a:rPr>
              <a:t>الأداة المسببة : آلة صلبة حادة </a:t>
            </a:r>
            <a:br>
              <a:rPr lang="en-US" altLang="x-none" sz="3600" dirty="0">
                <a:solidFill>
                  <a:srgbClr val="2A1A00"/>
                </a:solidFill>
                <a:latin typeface="Arabic Typesetting" panose="03020402040406030203" pitchFamily="66" charset="-78"/>
                <a:ea typeface="Arabic Typesetting" panose="03020402040406030203" pitchFamily="66" charset="-78"/>
              </a:rPr>
            </a:br>
            <a:r>
              <a:rPr lang="ar-SA" altLang="x-none" sz="3600" dirty="0">
                <a:solidFill>
                  <a:srgbClr val="2A1A00"/>
                </a:solidFill>
                <a:latin typeface="Arabic Typesetting" panose="03020402040406030203" pitchFamily="66" charset="-78"/>
                <a:ea typeface="Arabic Typesetting" panose="03020402040406030203" pitchFamily="66" charset="-78"/>
              </a:rPr>
              <a:t>الفحوصات المطلوبة صورة عادية للصدر وجراحة استكشافية</a:t>
            </a:r>
            <a:br>
              <a:rPr lang="en-US" altLang="x-none" sz="3600" dirty="0">
                <a:solidFill>
                  <a:srgbClr val="2A1A00"/>
                </a:solidFill>
                <a:latin typeface="Arabic Typesetting" panose="03020402040406030203" pitchFamily="66" charset="-78"/>
                <a:ea typeface="Arabic Typesetting" panose="03020402040406030203" pitchFamily="66" charset="-78"/>
              </a:rPr>
            </a:br>
            <a:r>
              <a:rPr lang="ar-SA" altLang="x-none" sz="3600" dirty="0">
                <a:solidFill>
                  <a:srgbClr val="2A1A00"/>
                </a:solidFill>
                <a:latin typeface="Arabic Typesetting" panose="03020402040406030203" pitchFamily="66" charset="-78"/>
                <a:ea typeface="Arabic Typesetting" panose="03020402040406030203" pitchFamily="66" charset="-78"/>
              </a:rPr>
              <a:t>الاجراءات الطبية : غرز + مضاد حيوية + تغيير الضماد </a:t>
            </a:r>
            <a:br>
              <a:rPr lang="en-US" altLang="x-none" sz="3600" dirty="0">
                <a:solidFill>
                  <a:srgbClr val="2A1A00"/>
                </a:solidFill>
                <a:latin typeface="Arabic Typesetting" panose="03020402040406030203" pitchFamily="66" charset="-78"/>
                <a:ea typeface="Arabic Typesetting" panose="03020402040406030203" pitchFamily="66" charset="-78"/>
              </a:rPr>
            </a:br>
            <a:r>
              <a:rPr lang="ar-SA" altLang="x-none" sz="3600" dirty="0">
                <a:solidFill>
                  <a:srgbClr val="2A1A00"/>
                </a:solidFill>
                <a:latin typeface="Arabic Typesetting" panose="03020402040406030203" pitchFamily="66" charset="-78"/>
                <a:ea typeface="Arabic Typesetting" panose="03020402040406030203" pitchFamily="66" charset="-78"/>
              </a:rPr>
              <a:t>المدة المتوقعة للعلاج اكثر من ٢٠ يوم وقد يترك عاهة مستديمة</a:t>
            </a:r>
            <a:endParaRPr lang="en-US" altLang="x-none" sz="3600" dirty="0">
              <a:solidFill>
                <a:srgbClr val="2A1A00"/>
              </a:solidFill>
              <a:latin typeface="Arabic Typesetting" panose="03020402040406030203" pitchFamily="66" charset="-78"/>
              <a:ea typeface="Arabic Typesetting" panose="03020402040406030203" pitchFamily="66" charset="-78"/>
            </a:endParaRPr>
          </a:p>
        </p:txBody>
      </p:sp>
    </p:spTree>
  </p:cSld>
  <p:clrMapOvr>
    <a:masterClrMapping/>
  </p:clrMapOvr>
  <p:transition spd="med"/>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1"/>
          <p:cNvSpPr txBox="1"/>
          <p:nvPr/>
        </p:nvSpPr>
        <p:spPr>
          <a:xfrm>
            <a:off x="1250755" y="383064"/>
            <a:ext cx="10175873" cy="6326786"/>
          </a:xfrm>
          <a:prstGeom prst="rect">
            <a:avLst/>
          </a:prstGeom>
          <a:noFill/>
          <a:ln w="9525">
            <a:noFill/>
          </a:ln>
        </p:spPr>
        <p:txBody>
          <a:bodyPr lIns="89985" tIns="44992" rIns="89985" bIns="44992" anchor="t"/>
          <a:lstStyle/>
          <a:p>
            <a:pPr algn="r" defTabSz="457200" rtl="1">
              <a:lnSpc>
                <a:spcPct val="90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pPr>
            <a:br>
              <a:rPr lang="en-US" altLang="x-none" sz="5100" dirty="0">
                <a:solidFill>
                  <a:srgbClr val="2A1A00"/>
                </a:solidFill>
                <a:latin typeface="Arabic Typesetting" panose="03020402040406030203" pitchFamily="66" charset="-78"/>
                <a:ea typeface="Arabic Typesetting" panose="03020402040406030203" pitchFamily="66" charset="-78"/>
              </a:rPr>
            </a:br>
            <a:r>
              <a:rPr lang="ar-SA" altLang="x-none" sz="5100" dirty="0">
                <a:solidFill>
                  <a:srgbClr val="2A1A00"/>
                </a:solidFill>
                <a:latin typeface="Arabic Typesetting" panose="03020402040406030203" pitchFamily="66" charset="-78"/>
                <a:ea typeface="Arabic Typesetting" panose="03020402040406030203" pitchFamily="66" charset="-78"/>
              </a:rPr>
              <a:t>٥</a:t>
            </a:r>
            <a:r>
              <a:rPr lang="en-US" altLang="x-none" sz="5100" dirty="0">
                <a:solidFill>
                  <a:srgbClr val="2A1A00"/>
                </a:solidFill>
                <a:latin typeface="Arabic Typesetting" panose="03020402040406030203" pitchFamily="66" charset="-78"/>
                <a:ea typeface="Arabic Typesetting" panose="03020402040406030203" pitchFamily="66" charset="-78"/>
              </a:rPr>
              <a:t>) </a:t>
            </a:r>
            <a:r>
              <a:rPr lang="ar-SA" altLang="x-none" sz="5100" dirty="0">
                <a:solidFill>
                  <a:srgbClr val="2A1A00"/>
                </a:solidFill>
                <a:latin typeface="Arabic Typesetting" panose="03020402040406030203" pitchFamily="66" charset="-78"/>
                <a:ea typeface="Arabic Typesetting" panose="03020402040406030203" pitchFamily="66" charset="-78"/>
              </a:rPr>
              <a:t>٣</a:t>
            </a:r>
            <a:r>
              <a:rPr lang="en-US" altLang="x-none" sz="5100" dirty="0">
                <a:solidFill>
                  <a:srgbClr val="2A1A00"/>
                </a:solidFill>
                <a:latin typeface="Arabic Typesetting" panose="03020402040406030203" pitchFamily="66" charset="-78"/>
                <a:ea typeface="Arabic Typesetting" panose="03020402040406030203" pitchFamily="66" charset="-78"/>
              </a:rPr>
              <a:t> </a:t>
            </a:r>
            <a:r>
              <a:rPr lang="ar-SA" altLang="x-none" sz="5100" dirty="0">
                <a:solidFill>
                  <a:srgbClr val="2A1A00"/>
                </a:solidFill>
                <a:latin typeface="Arabic Typesetting" panose="03020402040406030203" pitchFamily="66" charset="-78"/>
                <a:ea typeface="Arabic Typesetting" panose="03020402040406030203" pitchFamily="66" charset="-78"/>
              </a:rPr>
              <a:t>صور</a:t>
            </a:r>
            <a:r>
              <a:rPr lang="en-US" altLang="x-none" sz="5100" dirty="0">
                <a:solidFill>
                  <a:srgbClr val="2A1A00"/>
                </a:solidFill>
                <a:latin typeface="Arabic Typesetting" panose="03020402040406030203" pitchFamily="66" charset="-78"/>
                <a:ea typeface="Arabic Typesetting" panose="03020402040406030203" pitchFamily="66" charset="-78"/>
              </a:rPr>
              <a:t> signs of drawning : </a:t>
            </a:r>
            <a:r>
              <a:rPr lang="ar-SA" altLang="x-none" sz="5100" dirty="0">
                <a:solidFill>
                  <a:srgbClr val="2A1A00"/>
                </a:solidFill>
                <a:latin typeface="Arabic Typesetting" panose="03020402040406030203" pitchFamily="66" charset="-78"/>
                <a:ea typeface="Arabic Typesetting" panose="03020402040406030203" pitchFamily="66" charset="-78"/>
              </a:rPr>
              <a:t>مطلوب أسماءهم واي وحدة منهم</a:t>
            </a:r>
            <a:r>
              <a:rPr lang="en-US" altLang="x-none" sz="5100" dirty="0">
                <a:solidFill>
                  <a:srgbClr val="2A1A00"/>
                </a:solidFill>
                <a:latin typeface="Arabic Typesetting" panose="03020402040406030203" pitchFamily="66" charset="-78"/>
                <a:ea typeface="Arabic Typesetting" panose="03020402040406030203" pitchFamily="66" charset="-78"/>
              </a:rPr>
              <a:t> sure sign of death </a:t>
            </a:r>
            <a:br>
              <a:rPr lang="en-US" altLang="x-none" sz="5100" dirty="0">
                <a:solidFill>
                  <a:srgbClr val="2A1A00"/>
                </a:solidFill>
                <a:latin typeface="Arabic Typesetting" panose="03020402040406030203" pitchFamily="66" charset="-78"/>
                <a:ea typeface="Arabic Typesetting" panose="03020402040406030203" pitchFamily="66" charset="-78"/>
              </a:rPr>
            </a:br>
            <a:r>
              <a:rPr lang="ar-SA" altLang="x-none" sz="5100" dirty="0">
                <a:solidFill>
                  <a:srgbClr val="2A1A00"/>
                </a:solidFill>
                <a:latin typeface="Arabic Typesetting" panose="03020402040406030203" pitchFamily="66" charset="-78"/>
                <a:ea typeface="Arabic Typesetting" panose="03020402040406030203" pitchFamily="66" charset="-78"/>
              </a:rPr>
              <a:t>اللي همة</a:t>
            </a:r>
            <a:r>
              <a:rPr lang="en-US" altLang="x-none" sz="5100" dirty="0">
                <a:solidFill>
                  <a:srgbClr val="2A1A00"/>
                </a:solidFill>
                <a:latin typeface="Arabic Typesetting" panose="03020402040406030203" pitchFamily="66" charset="-78"/>
                <a:ea typeface="Arabic Typesetting" panose="03020402040406030203" pitchFamily="66" charset="-78"/>
              </a:rPr>
              <a:t> </a:t>
            </a:r>
            <a:br>
              <a:rPr lang="en-US" altLang="x-none" sz="5100" dirty="0">
                <a:solidFill>
                  <a:srgbClr val="2A1A00"/>
                </a:solidFill>
                <a:latin typeface="Arabic Typesetting" panose="03020402040406030203" pitchFamily="66" charset="-78"/>
                <a:ea typeface="Arabic Typesetting" panose="03020402040406030203" pitchFamily="66" charset="-78"/>
              </a:rPr>
            </a:br>
            <a:r>
              <a:rPr lang="en-US" altLang="x-none" sz="5100" dirty="0">
                <a:solidFill>
                  <a:srgbClr val="2A1A00"/>
                </a:solidFill>
                <a:latin typeface="Arabic Typesetting" panose="03020402040406030203" pitchFamily="66" charset="-78"/>
                <a:ea typeface="Arabic Typesetting" panose="03020402040406030203" pitchFamily="66" charset="-78"/>
              </a:rPr>
              <a:t>/cadaveric spasm / wriklling</a:t>
            </a:r>
            <a:br>
              <a:rPr lang="en-US" altLang="x-none" sz="5100" dirty="0">
                <a:solidFill>
                  <a:srgbClr val="2A1A00"/>
                </a:solidFill>
                <a:latin typeface="Arabic Typesetting" panose="03020402040406030203" pitchFamily="66" charset="-78"/>
                <a:ea typeface="Arabic Typesetting" panose="03020402040406030203" pitchFamily="66" charset="-78"/>
              </a:rPr>
            </a:br>
            <a:r>
              <a:rPr lang="en-US" altLang="x-none" sz="5100" dirty="0">
                <a:solidFill>
                  <a:srgbClr val="2A1A00"/>
                </a:solidFill>
                <a:latin typeface="Arabic Typesetting" panose="03020402040406030203" pitchFamily="66" charset="-78"/>
                <a:ea typeface="Arabic Typesetting" panose="03020402040406030203" pitchFamily="66" charset="-78"/>
              </a:rPr>
              <a:t> (goosing of skin)/ froth at nostril</a:t>
            </a:r>
            <a:br>
              <a:rPr lang="en-US" altLang="x-none" sz="5100" dirty="0">
                <a:solidFill>
                  <a:srgbClr val="2A1A00"/>
                </a:solidFill>
                <a:latin typeface="Arabic Typesetting" panose="03020402040406030203" pitchFamily="66" charset="-78"/>
                <a:ea typeface="Arabic Typesetting" panose="03020402040406030203" pitchFamily="66" charset="-78"/>
              </a:rPr>
            </a:br>
            <a:endParaRPr lang="en-US" altLang="x-none" sz="5100" dirty="0">
              <a:solidFill>
                <a:srgbClr val="2A1A00"/>
              </a:solidFill>
              <a:latin typeface="Arabic Typesetting" panose="03020402040406030203" pitchFamily="66" charset="-78"/>
              <a:ea typeface="Arabic Typesetting" panose="03020402040406030203" pitchFamily="66" charset="-78"/>
            </a:endParaRP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p:txBody>
          <a:bodyPr>
            <a:normAutofit/>
          </a:bodyPr>
          <a:lstStyle/>
          <a:p>
            <a:r>
              <a:rPr lang="en-US" dirty="0"/>
              <a:t>Nabed group 1  </a:t>
            </a:r>
            <a:endParaRPr lang="ar-AE" dirty="0"/>
          </a:p>
        </p:txBody>
      </p:sp>
      <p:sp>
        <p:nvSpPr>
          <p:cNvPr id="3" name="عنوان فرعي 2"/>
          <p:cNvSpPr>
            <a:spLocks noGrp="1"/>
          </p:cNvSpPr>
          <p:nvPr>
            <p:ph type="subTitle" idx="1"/>
          </p:nvPr>
        </p:nvSpPr>
        <p:spPr/>
        <p:txBody>
          <a:bodyPr/>
          <a:lstStyle/>
          <a:p>
            <a:r>
              <a:rPr lang="en-US" dirty="0"/>
              <a:t>إعداد أميمه أنور </a:t>
            </a:r>
            <a:endParaRPr lang="en-US" dirty="0"/>
          </a:p>
          <a:p>
            <a:r>
              <a:rPr lang="en-US" dirty="0"/>
              <a:t>مرح رسلان </a:t>
            </a:r>
            <a:endParaRPr lang="ar-AE"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Permanent infirmity</a:t>
            </a:r>
            <a:endParaRPr lang="en-US" dirty="0"/>
          </a:p>
        </p:txBody>
      </p:sp>
      <p:pic>
        <p:nvPicPr>
          <p:cNvPr id="4" name="Content Placeholder 3"/>
          <p:cNvPicPr>
            <a:picLocks noGrp="1" noChangeAspect="1"/>
          </p:cNvPicPr>
          <p:nvPr>
            <p:ph idx="1"/>
          </p:nvPr>
        </p:nvPicPr>
        <p:blipFill>
          <a:blip r:embed="rId1"/>
          <a:stretch>
            <a:fillRect/>
          </a:stretch>
        </p:blipFill>
        <p:spPr>
          <a:xfrm>
            <a:off x="3195108" y="1825625"/>
            <a:ext cx="5801784" cy="4351338"/>
          </a:xfrm>
          <a:prstGeom prst="rect">
            <a:avLst/>
          </a:prstGeom>
        </p:spPr>
      </p:pic>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1"/>
          <p:cNvSpPr txBox="1"/>
          <p:nvPr/>
        </p:nvSpPr>
        <p:spPr>
          <a:xfrm>
            <a:off x="1250755" y="383064"/>
            <a:ext cx="10175873" cy="6326786"/>
          </a:xfrm>
          <a:prstGeom prst="rect">
            <a:avLst/>
          </a:prstGeom>
          <a:noFill/>
          <a:ln w="9525">
            <a:noFill/>
          </a:ln>
        </p:spPr>
        <p:txBody>
          <a:bodyPr lIns="89985" tIns="44992" rIns="89985" bIns="44992" anchor="t"/>
          <a:lstStyle/>
          <a:p>
            <a:pPr defTabSz="457200">
              <a:lnSpc>
                <a:spcPct val="90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pPr>
            <a:r>
              <a:rPr lang="en-US" altLang="x-none" sz="5100" dirty="0">
                <a:solidFill>
                  <a:srgbClr val="2A1A00"/>
                </a:solidFill>
                <a:latin typeface="Aldhabi" panose="01000000000000000000" pitchFamily="2" charset="-78"/>
              </a:rPr>
              <a:t>6)mcq:</a:t>
            </a:r>
            <a:br>
              <a:rPr lang="en-US" altLang="x-none" sz="5100" dirty="0">
                <a:solidFill>
                  <a:srgbClr val="2A1A00"/>
                </a:solidFill>
                <a:latin typeface="Aldhabi" panose="01000000000000000000" pitchFamily="2" charset="-78"/>
              </a:rPr>
            </a:br>
            <a:r>
              <a:rPr lang="en-US" altLang="x-none" sz="5100" dirty="0">
                <a:solidFill>
                  <a:srgbClr val="2A1A00"/>
                </a:solidFill>
                <a:latin typeface="Aldhabi" panose="01000000000000000000" pitchFamily="2" charset="-78"/>
              </a:rPr>
              <a:t>A) trauma to testis---&gt;&gt;</a:t>
            </a:r>
            <a:br>
              <a:rPr lang="en-US" altLang="x-none" sz="5100" dirty="0">
                <a:solidFill>
                  <a:srgbClr val="2A1A00"/>
                </a:solidFill>
                <a:latin typeface="Aldhabi" panose="01000000000000000000" pitchFamily="2" charset="-78"/>
              </a:rPr>
            </a:br>
            <a:r>
              <a:rPr lang="en-US" altLang="x-none" sz="5100" dirty="0">
                <a:solidFill>
                  <a:srgbClr val="2A1A00"/>
                </a:solidFill>
                <a:latin typeface="Aldhabi" panose="01000000000000000000" pitchFamily="2" charset="-78"/>
              </a:rPr>
              <a:t> </a:t>
            </a:r>
            <a:br>
              <a:rPr lang="en-US" altLang="x-none" sz="5100" dirty="0">
                <a:solidFill>
                  <a:srgbClr val="2A1A00"/>
                </a:solidFill>
                <a:latin typeface="Aldhabi" panose="01000000000000000000" pitchFamily="2" charset="-78"/>
              </a:rPr>
            </a:br>
            <a:br>
              <a:rPr lang="en-US" altLang="x-none" sz="5100" dirty="0">
                <a:solidFill>
                  <a:srgbClr val="2A1A00"/>
                </a:solidFill>
                <a:latin typeface="Aldhabi" panose="01000000000000000000" pitchFamily="2" charset="-78"/>
              </a:rPr>
            </a:br>
            <a:r>
              <a:rPr lang="en-US" altLang="x-none" sz="5100" dirty="0">
                <a:solidFill>
                  <a:srgbClr val="2A1A00"/>
                </a:solidFill>
                <a:latin typeface="Aldhabi" panose="01000000000000000000" pitchFamily="2" charset="-78"/>
              </a:rPr>
              <a:t>B) All the following are found by digital examination of passive sodomy ? </a:t>
            </a:r>
            <a:br>
              <a:rPr lang="en-US" altLang="x-none" sz="5100" dirty="0">
                <a:solidFill>
                  <a:srgbClr val="2A1A00"/>
                </a:solidFill>
                <a:latin typeface="Aldhabi" panose="01000000000000000000" pitchFamily="2" charset="-78"/>
              </a:rPr>
            </a:br>
            <a:endParaRPr lang="en-US" altLang="x-none" sz="5100" dirty="0">
              <a:solidFill>
                <a:srgbClr val="2A1A00"/>
              </a:solidFill>
              <a:latin typeface="Aldhabi" panose="01000000000000000000" pitchFamily="2" charset="-78"/>
            </a:endParaRPr>
          </a:p>
        </p:txBody>
      </p:sp>
    </p:spTree>
  </p:cSld>
  <p:clrMapOvr>
    <a:masterClrMapping/>
  </p:clrMapOvr>
  <p:transition spd="med"/>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1"/>
          <p:cNvSpPr txBox="1"/>
          <p:nvPr/>
        </p:nvSpPr>
        <p:spPr>
          <a:xfrm>
            <a:off x="1250755" y="383064"/>
            <a:ext cx="10175873" cy="6326786"/>
          </a:xfrm>
          <a:prstGeom prst="rect">
            <a:avLst/>
          </a:prstGeom>
          <a:noFill/>
          <a:ln w="9525">
            <a:noFill/>
          </a:ln>
        </p:spPr>
        <p:txBody>
          <a:bodyPr lIns="89985" tIns="44992" rIns="89985" bIns="44992" anchor="t"/>
          <a:lstStyle/>
          <a:p>
            <a:pPr defTabSz="457200">
              <a:lnSpc>
                <a:spcPct val="90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pPr>
            <a:r>
              <a:rPr lang="en-US" altLang="x-none" sz="5100" dirty="0">
                <a:solidFill>
                  <a:srgbClr val="2A1A00"/>
                </a:solidFill>
                <a:latin typeface="Aldhabi" panose="01000000000000000000" pitchFamily="2" charset="-78"/>
              </a:rPr>
              <a:t>6)mcq:</a:t>
            </a:r>
            <a:br>
              <a:rPr lang="en-US" altLang="x-none" sz="5100" dirty="0">
                <a:solidFill>
                  <a:srgbClr val="2A1A00"/>
                </a:solidFill>
                <a:latin typeface="Aldhabi" panose="01000000000000000000" pitchFamily="2" charset="-78"/>
              </a:rPr>
            </a:br>
            <a:r>
              <a:rPr lang="en-US" altLang="x-none" sz="5100" dirty="0">
                <a:solidFill>
                  <a:srgbClr val="2A1A00"/>
                </a:solidFill>
                <a:latin typeface="Aldhabi" panose="01000000000000000000" pitchFamily="2" charset="-78"/>
              </a:rPr>
              <a:t>A) trauma to testis---&gt;&gt;</a:t>
            </a:r>
            <a:br>
              <a:rPr lang="en-US" altLang="x-none" sz="5100" dirty="0">
                <a:solidFill>
                  <a:srgbClr val="2A1A00"/>
                </a:solidFill>
                <a:latin typeface="Aldhabi" panose="01000000000000000000" pitchFamily="2" charset="-78"/>
              </a:rPr>
            </a:br>
            <a:r>
              <a:rPr lang="en-US" altLang="x-none" sz="5100" dirty="0">
                <a:solidFill>
                  <a:srgbClr val="2A1A00"/>
                </a:solidFill>
                <a:latin typeface="Aldhabi" panose="01000000000000000000" pitchFamily="2" charset="-78"/>
              </a:rPr>
              <a:t> heart rate decrease to 45 </a:t>
            </a:r>
            <a:br>
              <a:rPr lang="en-US" altLang="x-none" sz="5100" dirty="0">
                <a:solidFill>
                  <a:srgbClr val="2A1A00"/>
                </a:solidFill>
                <a:latin typeface="Aldhabi" panose="01000000000000000000" pitchFamily="2" charset="-78"/>
              </a:rPr>
            </a:br>
            <a:br>
              <a:rPr lang="en-US" altLang="x-none" sz="5100" dirty="0">
                <a:solidFill>
                  <a:srgbClr val="2A1A00"/>
                </a:solidFill>
                <a:latin typeface="Aldhabi" panose="01000000000000000000" pitchFamily="2" charset="-78"/>
              </a:rPr>
            </a:br>
            <a:r>
              <a:rPr lang="en-US" altLang="x-none" sz="5100" dirty="0">
                <a:solidFill>
                  <a:srgbClr val="2A1A00"/>
                </a:solidFill>
                <a:latin typeface="Aldhabi" panose="01000000000000000000" pitchFamily="2" charset="-78"/>
              </a:rPr>
              <a:t>B) All the following are found by digital examination of passive sodomy ? Answer connical of funnel shape ( because we see this finding by inspection not digital examination)</a:t>
            </a:r>
            <a:br>
              <a:rPr lang="en-US" altLang="x-none" sz="5100" dirty="0">
                <a:solidFill>
                  <a:srgbClr val="2A1A00"/>
                </a:solidFill>
                <a:latin typeface="Aldhabi" panose="01000000000000000000" pitchFamily="2" charset="-78"/>
              </a:rPr>
            </a:br>
            <a:endParaRPr lang="en-US" altLang="x-none" sz="5100" dirty="0">
              <a:solidFill>
                <a:srgbClr val="2A1A00"/>
              </a:solidFill>
              <a:latin typeface="Aldhabi" panose="01000000000000000000" pitchFamily="2" charset="-78"/>
            </a:endParaRPr>
          </a:p>
        </p:txBody>
      </p:sp>
    </p:spTree>
  </p:cSld>
  <p:clrMapOvr>
    <a:masterClrMapping/>
  </p:clrMapOvr>
  <p:transition spd="med"/>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1"/>
          <p:cNvSpPr txBox="1"/>
          <p:nvPr/>
        </p:nvSpPr>
        <p:spPr>
          <a:xfrm>
            <a:off x="1250755" y="383064"/>
            <a:ext cx="10175873" cy="6326786"/>
          </a:xfrm>
          <a:prstGeom prst="rect">
            <a:avLst/>
          </a:prstGeom>
          <a:noFill/>
          <a:ln w="9525">
            <a:noFill/>
          </a:ln>
        </p:spPr>
        <p:txBody>
          <a:bodyPr lIns="89985" tIns="44992" rIns="89985" bIns="44992" anchor="t"/>
          <a:lstStyle/>
          <a:p>
            <a:pPr defTabSz="457200">
              <a:lnSpc>
                <a:spcPct val="90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pPr>
            <a:r>
              <a:rPr lang="en-US" altLang="x-none" sz="5100" dirty="0">
                <a:solidFill>
                  <a:srgbClr val="2A1A00"/>
                </a:solidFill>
                <a:latin typeface="Aldhabi" panose="01000000000000000000" pitchFamily="2" charset="-78"/>
              </a:rPr>
              <a:t>7) A) mention four screaning test of poisoning →</a:t>
            </a:r>
            <a:br>
              <a:rPr lang="en-US" altLang="x-none" sz="5100" dirty="0">
                <a:solidFill>
                  <a:srgbClr val="2A1A00"/>
                </a:solidFill>
                <a:latin typeface="Aldhabi" panose="01000000000000000000" pitchFamily="2" charset="-78"/>
              </a:rPr>
            </a:br>
            <a:br>
              <a:rPr lang="en-US" altLang="x-none" sz="5100" dirty="0">
                <a:solidFill>
                  <a:srgbClr val="2A1A00"/>
                </a:solidFill>
                <a:latin typeface="Aldhabi" panose="01000000000000000000" pitchFamily="2" charset="-78"/>
              </a:rPr>
            </a:br>
            <a:br>
              <a:rPr lang="en-US" altLang="x-none" sz="5100" dirty="0">
                <a:solidFill>
                  <a:srgbClr val="2A1A00"/>
                </a:solidFill>
                <a:latin typeface="Aldhabi" panose="01000000000000000000" pitchFamily="2" charset="-78"/>
              </a:rPr>
            </a:br>
            <a:r>
              <a:rPr lang="en-US" altLang="x-none" sz="5100" dirty="0">
                <a:solidFill>
                  <a:srgbClr val="2A1A00"/>
                </a:solidFill>
                <a:latin typeface="Aldhabi" panose="01000000000000000000" pitchFamily="2" charset="-78"/>
              </a:rPr>
              <a:t>B) four containdication of induce emisis: </a:t>
            </a:r>
            <a:endParaRPr lang="en-US" altLang="x-none" sz="5100" dirty="0">
              <a:solidFill>
                <a:srgbClr val="2A1A00"/>
              </a:solidFill>
              <a:latin typeface="Aldhabi" panose="01000000000000000000" pitchFamily="2" charset="-78"/>
            </a:endParaRPr>
          </a:p>
        </p:txBody>
      </p:sp>
    </p:spTree>
  </p:cSld>
  <p:clrMapOvr>
    <a:masterClrMapping/>
  </p:clrMapOvr>
  <p:transition spd="med"/>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1"/>
          <p:cNvSpPr txBox="1"/>
          <p:nvPr/>
        </p:nvSpPr>
        <p:spPr>
          <a:xfrm>
            <a:off x="1250755" y="383064"/>
            <a:ext cx="10175873" cy="6326786"/>
          </a:xfrm>
          <a:prstGeom prst="rect">
            <a:avLst/>
          </a:prstGeom>
          <a:noFill/>
          <a:ln w="9525">
            <a:noFill/>
          </a:ln>
        </p:spPr>
        <p:txBody>
          <a:bodyPr lIns="89985" tIns="44992" rIns="89985" bIns="44992" anchor="t"/>
          <a:lstStyle/>
          <a:p>
            <a:pPr defTabSz="457200">
              <a:lnSpc>
                <a:spcPct val="90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pPr>
            <a:r>
              <a:rPr lang="en-US" altLang="x-none" sz="5100" dirty="0">
                <a:solidFill>
                  <a:srgbClr val="2A1A00"/>
                </a:solidFill>
                <a:latin typeface="Aldhabi" panose="01000000000000000000" pitchFamily="2" charset="-78"/>
              </a:rPr>
              <a:t>7) A) mention four screaning test of poisoning --&gt;answer : ELISA/ EMIT/ TLC /FPIA</a:t>
            </a:r>
            <a:br>
              <a:rPr lang="en-US" altLang="x-none" sz="5100" dirty="0">
                <a:solidFill>
                  <a:srgbClr val="2A1A00"/>
                </a:solidFill>
                <a:latin typeface="Aldhabi" panose="01000000000000000000" pitchFamily="2" charset="-78"/>
              </a:rPr>
            </a:br>
            <a:br>
              <a:rPr lang="en-US" altLang="x-none" sz="5100" dirty="0">
                <a:solidFill>
                  <a:srgbClr val="2A1A00"/>
                </a:solidFill>
                <a:latin typeface="Aldhabi" panose="01000000000000000000" pitchFamily="2" charset="-78"/>
              </a:rPr>
            </a:br>
            <a:r>
              <a:rPr lang="en-US" altLang="x-none" sz="5100" dirty="0">
                <a:solidFill>
                  <a:srgbClr val="2A1A00"/>
                </a:solidFill>
                <a:latin typeface="Aldhabi" panose="01000000000000000000" pitchFamily="2" charset="-78"/>
              </a:rPr>
              <a:t>B) four containdication of induce emisis: coma/convulsion/corrhosive/ child</a:t>
            </a:r>
            <a:endParaRPr lang="en-US" altLang="x-none" sz="5100" dirty="0">
              <a:solidFill>
                <a:srgbClr val="2A1A00"/>
              </a:solidFill>
              <a:latin typeface="Aldhabi" panose="01000000000000000000" pitchFamily="2" charset="-78"/>
            </a:endParaRPr>
          </a:p>
        </p:txBody>
      </p:sp>
    </p:spTree>
  </p:cSld>
  <p:clrMapOvr>
    <a:masterClrMapping/>
  </p:clrMapOvr>
  <p:transition spd="med"/>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1"/>
          <p:cNvSpPr txBox="1"/>
          <p:nvPr/>
        </p:nvSpPr>
        <p:spPr>
          <a:xfrm rot="-180000">
            <a:off x="3161806" y="1527472"/>
            <a:ext cx="5866483" cy="2766581"/>
          </a:xfrm>
          <a:prstGeom prst="rect">
            <a:avLst/>
          </a:prstGeom>
          <a:noFill/>
          <a:ln w="9525">
            <a:noFill/>
          </a:ln>
        </p:spPr>
        <p:txBody>
          <a:bodyPr lIns="89985" tIns="44992" rIns="89985" bIns="44992" anchor="t"/>
          <a:lstStyle/>
          <a:p>
            <a:pPr algn="ctr" defTabSz="457200">
              <a:lnSpc>
                <a:spcPct val="90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br>
              <a:rPr lang="en-US" altLang="x-none" sz="6600" dirty="0">
                <a:solidFill>
                  <a:srgbClr val="2A1A00"/>
                </a:solidFill>
                <a:latin typeface="Gill Sans MT Condensed" panose="020B0506020104020203" pitchFamily="34" charset="0"/>
              </a:rPr>
            </a:br>
            <a:r>
              <a:rPr lang="en-US" altLang="x-none" sz="6600" dirty="0">
                <a:solidFill>
                  <a:srgbClr val="2A1A00"/>
                </a:solidFill>
                <a:latin typeface="Gill Sans MT Condensed" panose="020B0506020104020203" pitchFamily="34" charset="0"/>
              </a:rPr>
              <a:t>Group A2 exam</a:t>
            </a:r>
            <a:br>
              <a:rPr lang="en-US" altLang="x-none" sz="6600" dirty="0">
                <a:solidFill>
                  <a:srgbClr val="2A1A00"/>
                </a:solidFill>
                <a:latin typeface="Gill Sans MT Condensed" panose="020B0506020104020203" pitchFamily="34" charset="0"/>
              </a:rPr>
            </a:br>
            <a:br>
              <a:rPr lang="en-US" altLang="x-none" sz="6600" dirty="0">
                <a:solidFill>
                  <a:srgbClr val="2A1A00"/>
                </a:solidFill>
                <a:latin typeface="Gill Sans MT Condensed" panose="020B0506020104020203" pitchFamily="34" charset="0"/>
              </a:rPr>
            </a:br>
            <a:r>
              <a:rPr lang="en-US" altLang="x-none" sz="6600" dirty="0">
                <a:solidFill>
                  <a:srgbClr val="2A1A00"/>
                </a:solidFill>
                <a:latin typeface="Gill Sans MT Condensed" panose="020B0506020104020203" pitchFamily="34" charset="0"/>
              </a:rPr>
              <a:t>20/2/2019</a:t>
            </a:r>
            <a:endParaRPr lang="en-US" altLang="x-none" sz="6600" dirty="0">
              <a:solidFill>
                <a:srgbClr val="2A1A00"/>
              </a:solidFill>
              <a:latin typeface="Gill Sans MT Condensed" panose="020B0506020104020203" pitchFamily="34" charset="0"/>
            </a:endParaRPr>
          </a:p>
        </p:txBody>
      </p:sp>
    </p:spTree>
  </p:cSld>
  <p:clrMapOvr>
    <a:masterClrMapping/>
  </p:clrMapOvr>
  <p:transition spd="med"/>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1"/>
          <p:cNvSpPr txBox="1"/>
          <p:nvPr/>
        </p:nvSpPr>
        <p:spPr>
          <a:xfrm>
            <a:off x="1250755" y="383064"/>
            <a:ext cx="10175873" cy="1492017"/>
          </a:xfrm>
          <a:prstGeom prst="rect">
            <a:avLst/>
          </a:prstGeom>
          <a:noFill/>
          <a:ln w="9525">
            <a:noFill/>
          </a:ln>
        </p:spPr>
        <p:txBody>
          <a:bodyPr lIns="89985" tIns="44992" rIns="89985" bIns="44992" anchor="t"/>
          <a:lstStyle/>
          <a:p>
            <a:pPr defTabSz="457200">
              <a:lnSpc>
                <a:spcPct val="90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pPr>
            <a:r>
              <a:rPr lang="ar-SA" altLang="x-none" sz="5100" dirty="0">
                <a:solidFill>
                  <a:srgbClr val="2A1A00"/>
                </a:solidFill>
                <a:latin typeface="Impact" panose="020B0806030902050204" pitchFamily="34" charset="0"/>
              </a:rPr>
              <a:t>قتل واحد... في اي محكمة بتحاكم و ليش</a:t>
            </a:r>
            <a:br>
              <a:rPr lang="en-US" altLang="x-none" sz="5100" dirty="0">
                <a:solidFill>
                  <a:srgbClr val="2A1A00"/>
                </a:solidFill>
                <a:latin typeface="Impact" panose="020B0806030902050204" pitchFamily="34" charset="0"/>
              </a:rPr>
            </a:br>
            <a:br>
              <a:rPr lang="en-US" altLang="x-none" sz="5100" dirty="0">
                <a:solidFill>
                  <a:srgbClr val="2A1A00"/>
                </a:solidFill>
                <a:latin typeface="Impact" panose="020B0806030902050204" pitchFamily="34" charset="0"/>
              </a:rPr>
            </a:br>
            <a:endParaRPr lang="en-US" altLang="x-none" sz="5100" dirty="0">
              <a:solidFill>
                <a:srgbClr val="2A1A00"/>
              </a:solidFill>
              <a:latin typeface="Impact" panose="020B0806030902050204" pitchFamily="34" charset="0"/>
            </a:endParaRPr>
          </a:p>
        </p:txBody>
      </p:sp>
      <p:pic>
        <p:nvPicPr>
          <p:cNvPr id="57347" name="Picture 2"/>
          <p:cNvPicPr>
            <a:picLocks noChangeAspect="1"/>
          </p:cNvPicPr>
          <p:nvPr/>
        </p:nvPicPr>
        <p:blipFill>
          <a:blip r:embed="rId1"/>
          <a:stretch>
            <a:fillRect/>
          </a:stretch>
        </p:blipFill>
        <p:spPr>
          <a:xfrm>
            <a:off x="4022097" y="1463982"/>
            <a:ext cx="6856929" cy="3857022"/>
          </a:xfrm>
          <a:prstGeom prst="rect">
            <a:avLst/>
          </a:prstGeom>
          <a:noFill/>
          <a:ln w="9525">
            <a:noFill/>
          </a:ln>
        </p:spPr>
      </p:pic>
    </p:spTree>
  </p:cSld>
  <p:clrMapOvr>
    <a:masterClrMapping/>
  </p:clrMapOvr>
  <p:transition spd="med"/>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Box 1"/>
          <p:cNvSpPr txBox="1"/>
          <p:nvPr/>
        </p:nvSpPr>
        <p:spPr>
          <a:xfrm>
            <a:off x="1250755" y="225925"/>
            <a:ext cx="10175873" cy="6249012"/>
          </a:xfrm>
          <a:prstGeom prst="rect">
            <a:avLst/>
          </a:prstGeom>
          <a:noFill/>
          <a:ln w="9525">
            <a:noFill/>
          </a:ln>
        </p:spPr>
        <p:txBody>
          <a:bodyPr lIns="89985" tIns="44992" rIns="89985" bIns="44992" anchor="t"/>
          <a:lstStyle/>
          <a:p>
            <a:pPr algn="ctr" defTabSz="457200">
              <a:lnSpc>
                <a:spcPct val="110000"/>
              </a:lnSpc>
              <a:spcBef>
                <a:spcPts val="700"/>
              </a:spcBef>
              <a:spcAft>
                <a:spcPts val="1425"/>
              </a:spcAft>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pPr>
            <a:r>
              <a:rPr lang="ar-SA" altLang="x-none" sz="4400" dirty="0">
                <a:solidFill>
                  <a:srgbClr val="595959"/>
                </a:solidFill>
                <a:latin typeface="Gill Sans MT" panose="020B0502020104020203" pitchFamily="34" charset="0"/>
              </a:rPr>
              <a:t>فروقات ٣ بين</a:t>
            </a:r>
            <a:r>
              <a:rPr lang="en-US" altLang="x-none" sz="4400" dirty="0">
                <a:solidFill>
                  <a:srgbClr val="595959"/>
                </a:solidFill>
                <a:latin typeface="Gill Sans MT" panose="020B0502020104020203" pitchFamily="34" charset="0"/>
              </a:rPr>
              <a:t> hanging  strangulation</a:t>
            </a:r>
            <a:endParaRPr lang="en-US" altLang="x-none" sz="4400" dirty="0">
              <a:solidFill>
                <a:srgbClr val="595959"/>
              </a:solidFill>
              <a:latin typeface="Gill Sans MT" panose="020B0502020104020203" pitchFamily="34" charset="0"/>
            </a:endParaRPr>
          </a:p>
        </p:txBody>
      </p:sp>
    </p:spTree>
  </p:cSld>
  <p:clrMapOvr>
    <a:masterClrMapping/>
  </p:clrMapOvr>
  <p:transition spd="med"/>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1"/>
          <p:cNvSpPr txBox="1"/>
          <p:nvPr/>
        </p:nvSpPr>
        <p:spPr>
          <a:xfrm>
            <a:off x="1250755" y="225925"/>
            <a:ext cx="10175873" cy="6249012"/>
          </a:xfrm>
          <a:prstGeom prst="rect">
            <a:avLst/>
          </a:prstGeom>
          <a:noFill/>
          <a:ln w="9525">
            <a:noFill/>
          </a:ln>
        </p:spPr>
        <p:txBody>
          <a:bodyPr lIns="89985" tIns="44992" rIns="89985" bIns="44992" anchor="t"/>
          <a:lstStyle/>
          <a:p>
            <a:pPr algn="ctr" defTabSz="457200">
              <a:lnSpc>
                <a:spcPct val="110000"/>
              </a:lnSpc>
              <a:spcBef>
                <a:spcPts val="700"/>
              </a:spcBef>
              <a:spcAft>
                <a:spcPts val="1425"/>
              </a:spcAft>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pPr>
            <a:r>
              <a:rPr lang="ar-SA" altLang="x-none" sz="4400" dirty="0">
                <a:solidFill>
                  <a:srgbClr val="595959"/>
                </a:solidFill>
                <a:latin typeface="Gill Sans MT" panose="020B0502020104020203" pitchFamily="34" charset="0"/>
              </a:rPr>
              <a:t>فروقات ٣ بين</a:t>
            </a:r>
            <a:r>
              <a:rPr lang="en-US" altLang="x-none" sz="4400" dirty="0">
                <a:solidFill>
                  <a:srgbClr val="595959"/>
                </a:solidFill>
                <a:latin typeface="Gill Sans MT" panose="020B0502020104020203" pitchFamily="34" charset="0"/>
              </a:rPr>
              <a:t> hanging  strangulation</a:t>
            </a:r>
            <a:endParaRPr lang="en-US" altLang="x-none" sz="4400" dirty="0">
              <a:solidFill>
                <a:srgbClr val="595959"/>
              </a:solidFill>
              <a:latin typeface="Gill Sans MT" panose="020B0502020104020203" pitchFamily="34" charset="0"/>
            </a:endParaRPr>
          </a:p>
        </p:txBody>
      </p:sp>
      <p:grpSp>
        <p:nvGrpSpPr>
          <p:cNvPr id="20482" name="Group 2"/>
          <p:cNvGrpSpPr/>
          <p:nvPr/>
        </p:nvGrpSpPr>
        <p:grpSpPr>
          <a:xfrm>
            <a:off x="1277738" y="1425888"/>
            <a:ext cx="10175872" cy="4341135"/>
            <a:chOff x="805" y="898"/>
            <a:chExt cx="6411" cy="2735"/>
          </a:xfrm>
        </p:grpSpPr>
        <p:sp>
          <p:nvSpPr>
            <p:cNvPr id="61444" name="Rectangle 3"/>
            <p:cNvSpPr/>
            <p:nvPr/>
          </p:nvSpPr>
          <p:spPr>
            <a:xfrm>
              <a:off x="805" y="898"/>
              <a:ext cx="3204" cy="741"/>
            </a:xfrm>
            <a:prstGeom prst="rect">
              <a:avLst/>
            </a:prstGeom>
            <a:solidFill>
              <a:srgbClr val="F8B323"/>
            </a:solidFill>
            <a:ln w="9525">
              <a:noFill/>
            </a:ln>
          </p:spPr>
          <p:txBody>
            <a:bodyPr lIns="89985" tIns="46792" rIns="89985" bIns="46792" anchor="t"/>
            <a:lstStyle/>
            <a:p>
              <a:pPr algn="ctr" defTabSz="457200">
                <a:lnSpc>
                  <a:spcPct val="115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sz="6000" b="1" dirty="0">
                  <a:solidFill>
                    <a:srgbClr val="FFFFFF"/>
                  </a:solidFill>
                  <a:latin typeface="Gill Sans MT" panose="020B0502020104020203" pitchFamily="34" charset="0"/>
                </a:rPr>
                <a:t>Hanging</a:t>
              </a:r>
              <a:endParaRPr lang="en-US" altLang="x-none" sz="6000" b="1" dirty="0">
                <a:solidFill>
                  <a:srgbClr val="FFFFFF"/>
                </a:solidFill>
                <a:latin typeface="Gill Sans MT" panose="020B0502020104020203" pitchFamily="34" charset="0"/>
              </a:endParaRPr>
            </a:p>
          </p:txBody>
        </p:sp>
        <p:sp>
          <p:nvSpPr>
            <p:cNvPr id="61445" name="Rectangle 4"/>
            <p:cNvSpPr/>
            <p:nvPr/>
          </p:nvSpPr>
          <p:spPr>
            <a:xfrm>
              <a:off x="4010" y="898"/>
              <a:ext cx="3205" cy="741"/>
            </a:xfrm>
            <a:prstGeom prst="rect">
              <a:avLst/>
            </a:prstGeom>
            <a:solidFill>
              <a:srgbClr val="F8B323"/>
            </a:solidFill>
            <a:ln w="9525">
              <a:noFill/>
            </a:ln>
          </p:spPr>
          <p:txBody>
            <a:bodyPr lIns="89985" tIns="46792" rIns="89985" bIns="46792" anchor="t"/>
            <a:lstStyle/>
            <a:p>
              <a:pPr algn="ctr" defTabSz="457200">
                <a:lnSpc>
                  <a:spcPct val="115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sz="6000" b="1" dirty="0">
                  <a:solidFill>
                    <a:srgbClr val="FFFFFF"/>
                  </a:solidFill>
                  <a:latin typeface="Gill Sans MT" panose="020B0502020104020203" pitchFamily="34" charset="0"/>
                </a:rPr>
                <a:t>Strangulation</a:t>
              </a:r>
              <a:endParaRPr lang="en-US" altLang="x-none" sz="6000" b="1" dirty="0">
                <a:solidFill>
                  <a:srgbClr val="FFFFFF"/>
                </a:solidFill>
                <a:latin typeface="Gill Sans MT" panose="020B0502020104020203" pitchFamily="34" charset="0"/>
              </a:endParaRPr>
            </a:p>
          </p:txBody>
        </p:sp>
        <p:sp>
          <p:nvSpPr>
            <p:cNvPr id="61446" name="Rectangle 5"/>
            <p:cNvSpPr/>
            <p:nvPr/>
          </p:nvSpPr>
          <p:spPr>
            <a:xfrm>
              <a:off x="805" y="1642"/>
              <a:ext cx="3204" cy="477"/>
            </a:xfrm>
            <a:prstGeom prst="rect">
              <a:avLst/>
            </a:prstGeom>
            <a:solidFill>
              <a:srgbClr val="FCE4CC"/>
            </a:solidFill>
            <a:ln w="9525">
              <a:noFill/>
            </a:ln>
          </p:spPr>
          <p:txBody>
            <a:bodyPr lIns="89985" tIns="46792" rIns="89985" bIns="46792" anchor="t"/>
            <a:lstStyle/>
            <a:p>
              <a:pPr algn="ctr" defTabSz="457200">
                <a:lnSpc>
                  <a:spcPct val="115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sz="4400" b="1" dirty="0">
                  <a:solidFill>
                    <a:srgbClr val="000000"/>
                  </a:solidFill>
                  <a:latin typeface="Gill Sans MT" panose="020B0502020104020203" pitchFamily="34" charset="0"/>
                </a:rPr>
                <a:t> Incomplete </a:t>
              </a:r>
              <a:endParaRPr lang="en-US" altLang="x-none" sz="4400" b="1" dirty="0">
                <a:solidFill>
                  <a:srgbClr val="000000"/>
                </a:solidFill>
                <a:latin typeface="Gill Sans MT" panose="020B0502020104020203" pitchFamily="34" charset="0"/>
              </a:endParaRPr>
            </a:p>
          </p:txBody>
        </p:sp>
        <p:sp>
          <p:nvSpPr>
            <p:cNvPr id="61447" name="Rectangle 6"/>
            <p:cNvSpPr/>
            <p:nvPr/>
          </p:nvSpPr>
          <p:spPr>
            <a:xfrm>
              <a:off x="4010" y="1642"/>
              <a:ext cx="3205" cy="477"/>
            </a:xfrm>
            <a:prstGeom prst="rect">
              <a:avLst/>
            </a:prstGeom>
            <a:solidFill>
              <a:srgbClr val="FCE4CC"/>
            </a:solidFill>
            <a:ln w="9525">
              <a:noFill/>
            </a:ln>
          </p:spPr>
          <p:txBody>
            <a:bodyPr lIns="89985" tIns="46792" rIns="89985" bIns="46792" anchor="t"/>
            <a:lstStyle/>
            <a:p>
              <a:pPr algn="ctr" defTabSz="457200">
                <a:lnSpc>
                  <a:spcPct val="115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sz="4400" b="1" dirty="0">
                  <a:solidFill>
                    <a:srgbClr val="000000"/>
                  </a:solidFill>
                  <a:latin typeface="Gill Sans MT" panose="020B0502020104020203" pitchFamily="34" charset="0"/>
                </a:rPr>
                <a:t> Complete </a:t>
              </a:r>
              <a:endParaRPr lang="en-US" altLang="x-none" sz="4400" b="1" dirty="0">
                <a:solidFill>
                  <a:srgbClr val="000000"/>
                </a:solidFill>
                <a:latin typeface="Gill Sans MT" panose="020B0502020104020203" pitchFamily="34" charset="0"/>
              </a:endParaRPr>
            </a:p>
          </p:txBody>
        </p:sp>
        <p:sp>
          <p:nvSpPr>
            <p:cNvPr id="61448" name="Rectangle 7"/>
            <p:cNvSpPr/>
            <p:nvPr/>
          </p:nvSpPr>
          <p:spPr>
            <a:xfrm>
              <a:off x="805" y="2121"/>
              <a:ext cx="3204" cy="477"/>
            </a:xfrm>
            <a:prstGeom prst="rect">
              <a:avLst/>
            </a:prstGeom>
            <a:solidFill>
              <a:srgbClr val="FDF2E7"/>
            </a:solidFill>
            <a:ln w="9525">
              <a:noFill/>
            </a:ln>
          </p:spPr>
          <p:txBody>
            <a:bodyPr lIns="89985" tIns="46792" rIns="89985" bIns="46792" anchor="t"/>
            <a:lstStyle/>
            <a:p>
              <a:pPr algn="ctr" defTabSz="457200">
                <a:lnSpc>
                  <a:spcPct val="115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sz="4400" b="1" dirty="0">
                  <a:solidFill>
                    <a:srgbClr val="000000"/>
                  </a:solidFill>
                  <a:latin typeface="Gill Sans MT" panose="020B0502020104020203" pitchFamily="34" charset="0"/>
                </a:rPr>
                <a:t>Oblique </a:t>
              </a:r>
              <a:endParaRPr lang="en-US" altLang="x-none" sz="4400" b="1" dirty="0">
                <a:solidFill>
                  <a:srgbClr val="000000"/>
                </a:solidFill>
                <a:latin typeface="Gill Sans MT" panose="020B0502020104020203" pitchFamily="34" charset="0"/>
              </a:endParaRPr>
            </a:p>
          </p:txBody>
        </p:sp>
        <p:sp>
          <p:nvSpPr>
            <p:cNvPr id="61449" name="Rectangle 8"/>
            <p:cNvSpPr/>
            <p:nvPr/>
          </p:nvSpPr>
          <p:spPr>
            <a:xfrm>
              <a:off x="4010" y="2121"/>
              <a:ext cx="3205" cy="477"/>
            </a:xfrm>
            <a:prstGeom prst="rect">
              <a:avLst/>
            </a:prstGeom>
            <a:solidFill>
              <a:srgbClr val="FDF2E7"/>
            </a:solidFill>
            <a:ln w="9525">
              <a:noFill/>
            </a:ln>
          </p:spPr>
          <p:txBody>
            <a:bodyPr lIns="89985" tIns="46792" rIns="89985" bIns="46792" anchor="t"/>
            <a:lstStyle/>
            <a:p>
              <a:pPr algn="ctr" defTabSz="457200">
                <a:lnSpc>
                  <a:spcPct val="115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sz="4400" b="1" dirty="0">
                  <a:solidFill>
                    <a:srgbClr val="000000"/>
                  </a:solidFill>
                  <a:latin typeface="Gill Sans MT" panose="020B0502020104020203" pitchFamily="34" charset="0"/>
                </a:rPr>
                <a:t>Transvers </a:t>
              </a:r>
              <a:endParaRPr lang="en-US" altLang="x-none" sz="4400" b="1" dirty="0">
                <a:solidFill>
                  <a:srgbClr val="000000"/>
                </a:solidFill>
                <a:latin typeface="Gill Sans MT" panose="020B0502020104020203" pitchFamily="34" charset="0"/>
              </a:endParaRPr>
            </a:p>
          </p:txBody>
        </p:sp>
        <p:sp>
          <p:nvSpPr>
            <p:cNvPr id="61450" name="Rectangle 9"/>
            <p:cNvSpPr/>
            <p:nvPr/>
          </p:nvSpPr>
          <p:spPr>
            <a:xfrm>
              <a:off x="805" y="2599"/>
              <a:ext cx="3204" cy="477"/>
            </a:xfrm>
            <a:prstGeom prst="rect">
              <a:avLst/>
            </a:prstGeom>
            <a:solidFill>
              <a:srgbClr val="FCE4CC"/>
            </a:solidFill>
            <a:ln w="9525">
              <a:noFill/>
            </a:ln>
          </p:spPr>
          <p:txBody>
            <a:bodyPr lIns="89985" tIns="46792" rIns="89985" bIns="46792" anchor="t"/>
            <a:lstStyle/>
            <a:p>
              <a:pPr algn="ctr" defTabSz="457200">
                <a:lnSpc>
                  <a:spcPct val="115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sz="4400" b="1" dirty="0">
                  <a:solidFill>
                    <a:srgbClr val="000000"/>
                  </a:solidFill>
                  <a:latin typeface="Gill Sans MT" panose="020B0502020104020203" pitchFamily="34" charset="0"/>
                </a:rPr>
                <a:t>High </a:t>
              </a:r>
              <a:endParaRPr lang="en-US" altLang="x-none" sz="4400" b="1" dirty="0">
                <a:solidFill>
                  <a:srgbClr val="000000"/>
                </a:solidFill>
                <a:latin typeface="Gill Sans MT" panose="020B0502020104020203" pitchFamily="34" charset="0"/>
              </a:endParaRPr>
            </a:p>
          </p:txBody>
        </p:sp>
        <p:sp>
          <p:nvSpPr>
            <p:cNvPr id="61451" name="Rectangle 10"/>
            <p:cNvSpPr/>
            <p:nvPr/>
          </p:nvSpPr>
          <p:spPr>
            <a:xfrm>
              <a:off x="4010" y="2599"/>
              <a:ext cx="3205" cy="477"/>
            </a:xfrm>
            <a:prstGeom prst="rect">
              <a:avLst/>
            </a:prstGeom>
            <a:solidFill>
              <a:srgbClr val="FCE4CC"/>
            </a:solidFill>
            <a:ln w="9525">
              <a:noFill/>
            </a:ln>
          </p:spPr>
          <p:txBody>
            <a:bodyPr lIns="89985" tIns="46792" rIns="89985" bIns="46792" anchor="t"/>
            <a:lstStyle/>
            <a:p>
              <a:pPr algn="ctr" defTabSz="457200">
                <a:lnSpc>
                  <a:spcPct val="115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sz="4400" b="1" dirty="0">
                  <a:solidFill>
                    <a:srgbClr val="000000"/>
                  </a:solidFill>
                  <a:latin typeface="Gill Sans MT" panose="020B0502020104020203" pitchFamily="34" charset="0"/>
                </a:rPr>
                <a:t>Low </a:t>
              </a:r>
              <a:endParaRPr lang="en-US" altLang="x-none" sz="4400" b="1" dirty="0">
                <a:solidFill>
                  <a:srgbClr val="000000"/>
                </a:solidFill>
                <a:latin typeface="Gill Sans MT" panose="020B0502020104020203" pitchFamily="34" charset="0"/>
              </a:endParaRPr>
            </a:p>
          </p:txBody>
        </p:sp>
        <p:sp>
          <p:nvSpPr>
            <p:cNvPr id="61452" name="Rectangle 11"/>
            <p:cNvSpPr/>
            <p:nvPr/>
          </p:nvSpPr>
          <p:spPr>
            <a:xfrm>
              <a:off x="805" y="3079"/>
              <a:ext cx="3204" cy="553"/>
            </a:xfrm>
            <a:prstGeom prst="rect">
              <a:avLst/>
            </a:prstGeom>
            <a:solidFill>
              <a:srgbClr val="FDF2E7"/>
            </a:solidFill>
            <a:ln w="9525">
              <a:noFill/>
            </a:ln>
          </p:spPr>
          <p:txBody>
            <a:bodyPr lIns="89985" tIns="46792" rIns="89985" bIns="46792" anchor="t"/>
            <a:lstStyle/>
            <a:p>
              <a:pPr algn="ctr" defTabSz="457200">
                <a:lnSpc>
                  <a:spcPct val="115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sz="4400" b="1" dirty="0">
                  <a:solidFill>
                    <a:srgbClr val="000000"/>
                  </a:solidFill>
                  <a:latin typeface="Gill Sans MT" panose="020B0502020104020203" pitchFamily="34" charset="0"/>
                </a:rPr>
                <a:t>Asymmetrical </a:t>
              </a:r>
              <a:endParaRPr lang="en-US" altLang="x-none" sz="4400" b="1" dirty="0">
                <a:solidFill>
                  <a:srgbClr val="000000"/>
                </a:solidFill>
                <a:latin typeface="Gill Sans MT" panose="020B0502020104020203" pitchFamily="34" charset="0"/>
              </a:endParaRPr>
            </a:p>
          </p:txBody>
        </p:sp>
        <p:sp>
          <p:nvSpPr>
            <p:cNvPr id="61453" name="Rectangle 12"/>
            <p:cNvSpPr/>
            <p:nvPr/>
          </p:nvSpPr>
          <p:spPr>
            <a:xfrm>
              <a:off x="4010" y="3079"/>
              <a:ext cx="3205" cy="553"/>
            </a:xfrm>
            <a:prstGeom prst="rect">
              <a:avLst/>
            </a:prstGeom>
            <a:solidFill>
              <a:srgbClr val="FDF2E7"/>
            </a:solidFill>
            <a:ln w="9525">
              <a:noFill/>
            </a:ln>
          </p:spPr>
          <p:txBody>
            <a:bodyPr lIns="89985" tIns="46792" rIns="89985" bIns="46792" anchor="t"/>
            <a:lstStyle/>
            <a:p>
              <a:pPr algn="ctr" defTabSz="457200">
                <a:lnSpc>
                  <a:spcPct val="115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sz="4400" b="1" dirty="0">
                  <a:solidFill>
                    <a:srgbClr val="000000"/>
                  </a:solidFill>
                  <a:latin typeface="Gill Sans MT" panose="020B0502020104020203" pitchFamily="34" charset="0"/>
                </a:rPr>
                <a:t>Symmetrical </a:t>
              </a:r>
              <a:endParaRPr lang="en-US" altLang="x-none" sz="4400" b="1" dirty="0">
                <a:solidFill>
                  <a:srgbClr val="000000"/>
                </a:solidFill>
                <a:latin typeface="Gill Sans MT" panose="020B0502020104020203" pitchFamily="34" charset="0"/>
              </a:endParaRPr>
            </a:p>
          </p:txBody>
        </p:sp>
        <p:sp>
          <p:nvSpPr>
            <p:cNvPr id="61454" name="Line 13"/>
            <p:cNvSpPr/>
            <p:nvPr/>
          </p:nvSpPr>
          <p:spPr>
            <a:xfrm>
              <a:off x="805" y="898"/>
              <a:ext cx="3204" cy="0"/>
            </a:xfrm>
            <a:prstGeom prst="line">
              <a:avLst/>
            </a:prstGeom>
            <a:ln w="11520" cap="sq" cmpd="sng">
              <a:solidFill>
                <a:srgbClr val="FFFFFF"/>
              </a:solidFill>
              <a:prstDash val="solid"/>
              <a:miter/>
              <a:headEnd type="none" w="med" len="med"/>
              <a:tailEnd type="none" w="med" len="med"/>
            </a:ln>
          </p:spPr>
        </p:sp>
        <p:sp>
          <p:nvSpPr>
            <p:cNvPr id="61455" name="Line 14"/>
            <p:cNvSpPr/>
            <p:nvPr/>
          </p:nvSpPr>
          <p:spPr>
            <a:xfrm>
              <a:off x="4010" y="898"/>
              <a:ext cx="3205" cy="0"/>
            </a:xfrm>
            <a:prstGeom prst="line">
              <a:avLst/>
            </a:prstGeom>
            <a:ln w="11520" cap="sq" cmpd="sng">
              <a:solidFill>
                <a:srgbClr val="FFFFFF"/>
              </a:solidFill>
              <a:prstDash val="solid"/>
              <a:miter/>
              <a:headEnd type="none" w="med" len="med"/>
              <a:tailEnd type="none" w="med" len="med"/>
            </a:ln>
          </p:spPr>
        </p:sp>
        <p:sp>
          <p:nvSpPr>
            <p:cNvPr id="61456" name="Line 15"/>
            <p:cNvSpPr/>
            <p:nvPr/>
          </p:nvSpPr>
          <p:spPr>
            <a:xfrm>
              <a:off x="805" y="1642"/>
              <a:ext cx="3204" cy="0"/>
            </a:xfrm>
            <a:prstGeom prst="line">
              <a:avLst/>
            </a:prstGeom>
            <a:ln w="11520" cap="sq" cmpd="sng">
              <a:solidFill>
                <a:srgbClr val="FFFFFF"/>
              </a:solidFill>
              <a:prstDash val="solid"/>
              <a:miter/>
              <a:headEnd type="none" w="med" len="med"/>
              <a:tailEnd type="none" w="med" len="med"/>
            </a:ln>
          </p:spPr>
        </p:sp>
        <p:sp>
          <p:nvSpPr>
            <p:cNvPr id="61457" name="Line 16"/>
            <p:cNvSpPr/>
            <p:nvPr/>
          </p:nvSpPr>
          <p:spPr>
            <a:xfrm>
              <a:off x="4010" y="1642"/>
              <a:ext cx="3205" cy="0"/>
            </a:xfrm>
            <a:prstGeom prst="line">
              <a:avLst/>
            </a:prstGeom>
            <a:ln w="11520" cap="sq" cmpd="sng">
              <a:solidFill>
                <a:srgbClr val="FFFFFF"/>
              </a:solidFill>
              <a:prstDash val="solid"/>
              <a:miter/>
              <a:headEnd type="none" w="med" len="med"/>
              <a:tailEnd type="none" w="med" len="med"/>
            </a:ln>
          </p:spPr>
        </p:sp>
        <p:sp>
          <p:nvSpPr>
            <p:cNvPr id="61458" name="Line 17"/>
            <p:cNvSpPr/>
            <p:nvPr/>
          </p:nvSpPr>
          <p:spPr>
            <a:xfrm>
              <a:off x="805" y="2121"/>
              <a:ext cx="3204" cy="0"/>
            </a:xfrm>
            <a:prstGeom prst="line">
              <a:avLst/>
            </a:prstGeom>
            <a:ln w="11520" cap="sq" cmpd="sng">
              <a:solidFill>
                <a:srgbClr val="FFFFFF"/>
              </a:solidFill>
              <a:prstDash val="solid"/>
              <a:miter/>
              <a:headEnd type="none" w="med" len="med"/>
              <a:tailEnd type="none" w="med" len="med"/>
            </a:ln>
          </p:spPr>
        </p:sp>
        <p:sp>
          <p:nvSpPr>
            <p:cNvPr id="61459" name="Line 18"/>
            <p:cNvSpPr/>
            <p:nvPr/>
          </p:nvSpPr>
          <p:spPr>
            <a:xfrm>
              <a:off x="4010" y="2121"/>
              <a:ext cx="3205" cy="0"/>
            </a:xfrm>
            <a:prstGeom prst="line">
              <a:avLst/>
            </a:prstGeom>
            <a:ln w="11520" cap="sq" cmpd="sng">
              <a:solidFill>
                <a:srgbClr val="FFFFFF"/>
              </a:solidFill>
              <a:prstDash val="solid"/>
              <a:miter/>
              <a:headEnd type="none" w="med" len="med"/>
              <a:tailEnd type="none" w="med" len="med"/>
            </a:ln>
          </p:spPr>
        </p:sp>
        <p:sp>
          <p:nvSpPr>
            <p:cNvPr id="61460" name="Line 19"/>
            <p:cNvSpPr/>
            <p:nvPr/>
          </p:nvSpPr>
          <p:spPr>
            <a:xfrm>
              <a:off x="805" y="2599"/>
              <a:ext cx="3204" cy="0"/>
            </a:xfrm>
            <a:prstGeom prst="line">
              <a:avLst/>
            </a:prstGeom>
            <a:ln w="11520" cap="sq" cmpd="sng">
              <a:solidFill>
                <a:srgbClr val="FFFFFF"/>
              </a:solidFill>
              <a:prstDash val="solid"/>
              <a:miter/>
              <a:headEnd type="none" w="med" len="med"/>
              <a:tailEnd type="none" w="med" len="med"/>
            </a:ln>
          </p:spPr>
        </p:sp>
        <p:sp>
          <p:nvSpPr>
            <p:cNvPr id="61461" name="Line 20"/>
            <p:cNvSpPr/>
            <p:nvPr/>
          </p:nvSpPr>
          <p:spPr>
            <a:xfrm>
              <a:off x="4010" y="2599"/>
              <a:ext cx="3205" cy="0"/>
            </a:xfrm>
            <a:prstGeom prst="line">
              <a:avLst/>
            </a:prstGeom>
            <a:ln w="11520" cap="sq" cmpd="sng">
              <a:solidFill>
                <a:srgbClr val="FFFFFF"/>
              </a:solidFill>
              <a:prstDash val="solid"/>
              <a:miter/>
              <a:headEnd type="none" w="med" len="med"/>
              <a:tailEnd type="none" w="med" len="med"/>
            </a:ln>
          </p:spPr>
        </p:sp>
        <p:sp>
          <p:nvSpPr>
            <p:cNvPr id="61462" name="Line 21"/>
            <p:cNvSpPr/>
            <p:nvPr/>
          </p:nvSpPr>
          <p:spPr>
            <a:xfrm>
              <a:off x="805" y="3079"/>
              <a:ext cx="3204" cy="0"/>
            </a:xfrm>
            <a:prstGeom prst="line">
              <a:avLst/>
            </a:prstGeom>
            <a:ln w="11520" cap="sq" cmpd="sng">
              <a:solidFill>
                <a:srgbClr val="FFFFFF"/>
              </a:solidFill>
              <a:prstDash val="solid"/>
              <a:miter/>
              <a:headEnd type="none" w="med" len="med"/>
              <a:tailEnd type="none" w="med" len="med"/>
            </a:ln>
          </p:spPr>
        </p:sp>
        <p:sp>
          <p:nvSpPr>
            <p:cNvPr id="61463" name="Line 22"/>
            <p:cNvSpPr/>
            <p:nvPr/>
          </p:nvSpPr>
          <p:spPr>
            <a:xfrm>
              <a:off x="4010" y="3079"/>
              <a:ext cx="3205" cy="0"/>
            </a:xfrm>
            <a:prstGeom prst="line">
              <a:avLst/>
            </a:prstGeom>
            <a:ln w="11520" cap="sq" cmpd="sng">
              <a:solidFill>
                <a:srgbClr val="FFFFFF"/>
              </a:solidFill>
              <a:prstDash val="solid"/>
              <a:miter/>
              <a:headEnd type="none" w="med" len="med"/>
              <a:tailEnd type="none" w="med" len="med"/>
            </a:ln>
          </p:spPr>
        </p:sp>
        <p:sp>
          <p:nvSpPr>
            <p:cNvPr id="61464" name="Line 23"/>
            <p:cNvSpPr/>
            <p:nvPr/>
          </p:nvSpPr>
          <p:spPr>
            <a:xfrm>
              <a:off x="805" y="3634"/>
              <a:ext cx="3204" cy="0"/>
            </a:xfrm>
            <a:prstGeom prst="line">
              <a:avLst/>
            </a:prstGeom>
            <a:ln w="11520" cap="sq" cmpd="sng">
              <a:solidFill>
                <a:srgbClr val="FFFFFF"/>
              </a:solidFill>
              <a:prstDash val="solid"/>
              <a:miter/>
              <a:headEnd type="none" w="med" len="med"/>
              <a:tailEnd type="none" w="med" len="med"/>
            </a:ln>
          </p:spPr>
        </p:sp>
        <p:sp>
          <p:nvSpPr>
            <p:cNvPr id="61465" name="Line 24"/>
            <p:cNvSpPr/>
            <p:nvPr/>
          </p:nvSpPr>
          <p:spPr>
            <a:xfrm>
              <a:off x="4010" y="3634"/>
              <a:ext cx="3205" cy="0"/>
            </a:xfrm>
            <a:prstGeom prst="line">
              <a:avLst/>
            </a:prstGeom>
            <a:ln w="11520" cap="sq" cmpd="sng">
              <a:solidFill>
                <a:srgbClr val="FFFFFF"/>
              </a:solidFill>
              <a:prstDash val="solid"/>
              <a:miter/>
              <a:headEnd type="none" w="med" len="med"/>
              <a:tailEnd type="none" w="med" len="med"/>
            </a:ln>
          </p:spPr>
        </p:sp>
        <p:sp>
          <p:nvSpPr>
            <p:cNvPr id="61466" name="Line 25"/>
            <p:cNvSpPr/>
            <p:nvPr/>
          </p:nvSpPr>
          <p:spPr>
            <a:xfrm>
              <a:off x="805" y="898"/>
              <a:ext cx="0" cy="741"/>
            </a:xfrm>
            <a:prstGeom prst="line">
              <a:avLst/>
            </a:prstGeom>
            <a:ln w="11520" cap="sq" cmpd="sng">
              <a:solidFill>
                <a:srgbClr val="FFFFFF"/>
              </a:solidFill>
              <a:prstDash val="solid"/>
              <a:miter/>
              <a:headEnd type="none" w="med" len="med"/>
              <a:tailEnd type="none" w="med" len="med"/>
            </a:ln>
          </p:spPr>
        </p:sp>
        <p:sp>
          <p:nvSpPr>
            <p:cNvPr id="61467" name="Line 26"/>
            <p:cNvSpPr/>
            <p:nvPr/>
          </p:nvSpPr>
          <p:spPr>
            <a:xfrm>
              <a:off x="805" y="1642"/>
              <a:ext cx="0" cy="477"/>
            </a:xfrm>
            <a:prstGeom prst="line">
              <a:avLst/>
            </a:prstGeom>
            <a:ln w="11520" cap="sq" cmpd="sng">
              <a:solidFill>
                <a:srgbClr val="FFFFFF"/>
              </a:solidFill>
              <a:prstDash val="solid"/>
              <a:miter/>
              <a:headEnd type="none" w="med" len="med"/>
              <a:tailEnd type="none" w="med" len="med"/>
            </a:ln>
          </p:spPr>
        </p:sp>
        <p:sp>
          <p:nvSpPr>
            <p:cNvPr id="61468" name="Line 27"/>
            <p:cNvSpPr/>
            <p:nvPr/>
          </p:nvSpPr>
          <p:spPr>
            <a:xfrm>
              <a:off x="805" y="2121"/>
              <a:ext cx="0" cy="477"/>
            </a:xfrm>
            <a:prstGeom prst="line">
              <a:avLst/>
            </a:prstGeom>
            <a:ln w="11520" cap="sq" cmpd="sng">
              <a:solidFill>
                <a:srgbClr val="FFFFFF"/>
              </a:solidFill>
              <a:prstDash val="solid"/>
              <a:miter/>
              <a:headEnd type="none" w="med" len="med"/>
              <a:tailEnd type="none" w="med" len="med"/>
            </a:ln>
          </p:spPr>
        </p:sp>
        <p:sp>
          <p:nvSpPr>
            <p:cNvPr id="61469" name="Line 28"/>
            <p:cNvSpPr/>
            <p:nvPr/>
          </p:nvSpPr>
          <p:spPr>
            <a:xfrm>
              <a:off x="805" y="2599"/>
              <a:ext cx="0" cy="477"/>
            </a:xfrm>
            <a:prstGeom prst="line">
              <a:avLst/>
            </a:prstGeom>
            <a:ln w="11520" cap="sq" cmpd="sng">
              <a:solidFill>
                <a:srgbClr val="FFFFFF"/>
              </a:solidFill>
              <a:prstDash val="solid"/>
              <a:miter/>
              <a:headEnd type="none" w="med" len="med"/>
              <a:tailEnd type="none" w="med" len="med"/>
            </a:ln>
          </p:spPr>
        </p:sp>
        <p:sp>
          <p:nvSpPr>
            <p:cNvPr id="61470" name="Line 29"/>
            <p:cNvSpPr/>
            <p:nvPr/>
          </p:nvSpPr>
          <p:spPr>
            <a:xfrm>
              <a:off x="805" y="3079"/>
              <a:ext cx="0" cy="553"/>
            </a:xfrm>
            <a:prstGeom prst="line">
              <a:avLst/>
            </a:prstGeom>
            <a:ln w="11520" cap="sq" cmpd="sng">
              <a:solidFill>
                <a:srgbClr val="FFFFFF"/>
              </a:solidFill>
              <a:prstDash val="solid"/>
              <a:miter/>
              <a:headEnd type="none" w="med" len="med"/>
              <a:tailEnd type="none" w="med" len="med"/>
            </a:ln>
          </p:spPr>
        </p:sp>
        <p:sp>
          <p:nvSpPr>
            <p:cNvPr id="61471" name="Line 30"/>
            <p:cNvSpPr/>
            <p:nvPr/>
          </p:nvSpPr>
          <p:spPr>
            <a:xfrm>
              <a:off x="4010" y="898"/>
              <a:ext cx="0" cy="741"/>
            </a:xfrm>
            <a:prstGeom prst="line">
              <a:avLst/>
            </a:prstGeom>
            <a:ln w="11520" cap="sq" cmpd="sng">
              <a:solidFill>
                <a:srgbClr val="FFFFFF"/>
              </a:solidFill>
              <a:prstDash val="solid"/>
              <a:miter/>
              <a:headEnd type="none" w="med" len="med"/>
              <a:tailEnd type="none" w="med" len="med"/>
            </a:ln>
          </p:spPr>
        </p:sp>
        <p:sp>
          <p:nvSpPr>
            <p:cNvPr id="61472" name="Line 31"/>
            <p:cNvSpPr/>
            <p:nvPr/>
          </p:nvSpPr>
          <p:spPr>
            <a:xfrm>
              <a:off x="4010" y="1642"/>
              <a:ext cx="0" cy="477"/>
            </a:xfrm>
            <a:prstGeom prst="line">
              <a:avLst/>
            </a:prstGeom>
            <a:ln w="11520" cap="sq" cmpd="sng">
              <a:solidFill>
                <a:srgbClr val="FFFFFF"/>
              </a:solidFill>
              <a:prstDash val="solid"/>
              <a:miter/>
              <a:headEnd type="none" w="med" len="med"/>
              <a:tailEnd type="none" w="med" len="med"/>
            </a:ln>
          </p:spPr>
        </p:sp>
        <p:sp>
          <p:nvSpPr>
            <p:cNvPr id="61473" name="Line 32"/>
            <p:cNvSpPr/>
            <p:nvPr/>
          </p:nvSpPr>
          <p:spPr>
            <a:xfrm>
              <a:off x="4010" y="2121"/>
              <a:ext cx="0" cy="477"/>
            </a:xfrm>
            <a:prstGeom prst="line">
              <a:avLst/>
            </a:prstGeom>
            <a:ln w="11520" cap="sq" cmpd="sng">
              <a:solidFill>
                <a:srgbClr val="FFFFFF"/>
              </a:solidFill>
              <a:prstDash val="solid"/>
              <a:miter/>
              <a:headEnd type="none" w="med" len="med"/>
              <a:tailEnd type="none" w="med" len="med"/>
            </a:ln>
          </p:spPr>
        </p:sp>
        <p:sp>
          <p:nvSpPr>
            <p:cNvPr id="61474" name="Line 33"/>
            <p:cNvSpPr/>
            <p:nvPr/>
          </p:nvSpPr>
          <p:spPr>
            <a:xfrm>
              <a:off x="4010" y="2599"/>
              <a:ext cx="0" cy="477"/>
            </a:xfrm>
            <a:prstGeom prst="line">
              <a:avLst/>
            </a:prstGeom>
            <a:ln w="11520" cap="sq" cmpd="sng">
              <a:solidFill>
                <a:srgbClr val="FFFFFF"/>
              </a:solidFill>
              <a:prstDash val="solid"/>
              <a:miter/>
              <a:headEnd type="none" w="med" len="med"/>
              <a:tailEnd type="none" w="med" len="med"/>
            </a:ln>
          </p:spPr>
        </p:sp>
        <p:sp>
          <p:nvSpPr>
            <p:cNvPr id="61475" name="Line 34"/>
            <p:cNvSpPr/>
            <p:nvPr/>
          </p:nvSpPr>
          <p:spPr>
            <a:xfrm>
              <a:off x="4010" y="3079"/>
              <a:ext cx="0" cy="553"/>
            </a:xfrm>
            <a:prstGeom prst="line">
              <a:avLst/>
            </a:prstGeom>
            <a:ln w="11520" cap="sq" cmpd="sng">
              <a:solidFill>
                <a:srgbClr val="FFFFFF"/>
              </a:solidFill>
              <a:prstDash val="solid"/>
              <a:miter/>
              <a:headEnd type="none" w="med" len="med"/>
              <a:tailEnd type="none" w="med" len="med"/>
            </a:ln>
          </p:spPr>
        </p:sp>
        <p:sp>
          <p:nvSpPr>
            <p:cNvPr id="61476" name="Line 35"/>
            <p:cNvSpPr/>
            <p:nvPr/>
          </p:nvSpPr>
          <p:spPr>
            <a:xfrm>
              <a:off x="7217" y="898"/>
              <a:ext cx="0" cy="741"/>
            </a:xfrm>
            <a:prstGeom prst="line">
              <a:avLst/>
            </a:prstGeom>
            <a:ln w="11520" cap="sq" cmpd="sng">
              <a:solidFill>
                <a:srgbClr val="FFFFFF"/>
              </a:solidFill>
              <a:prstDash val="solid"/>
              <a:miter/>
              <a:headEnd type="none" w="med" len="med"/>
              <a:tailEnd type="none" w="med" len="med"/>
            </a:ln>
          </p:spPr>
        </p:sp>
        <p:sp>
          <p:nvSpPr>
            <p:cNvPr id="61477" name="Line 36"/>
            <p:cNvSpPr/>
            <p:nvPr/>
          </p:nvSpPr>
          <p:spPr>
            <a:xfrm>
              <a:off x="7217" y="1642"/>
              <a:ext cx="0" cy="477"/>
            </a:xfrm>
            <a:prstGeom prst="line">
              <a:avLst/>
            </a:prstGeom>
            <a:ln w="11520" cap="sq" cmpd="sng">
              <a:solidFill>
                <a:srgbClr val="FFFFFF"/>
              </a:solidFill>
              <a:prstDash val="solid"/>
              <a:miter/>
              <a:headEnd type="none" w="med" len="med"/>
              <a:tailEnd type="none" w="med" len="med"/>
            </a:ln>
          </p:spPr>
        </p:sp>
        <p:sp>
          <p:nvSpPr>
            <p:cNvPr id="61478" name="Line 37"/>
            <p:cNvSpPr/>
            <p:nvPr/>
          </p:nvSpPr>
          <p:spPr>
            <a:xfrm>
              <a:off x="7217" y="2121"/>
              <a:ext cx="0" cy="477"/>
            </a:xfrm>
            <a:prstGeom prst="line">
              <a:avLst/>
            </a:prstGeom>
            <a:ln w="11520" cap="sq" cmpd="sng">
              <a:solidFill>
                <a:srgbClr val="FFFFFF"/>
              </a:solidFill>
              <a:prstDash val="solid"/>
              <a:miter/>
              <a:headEnd type="none" w="med" len="med"/>
              <a:tailEnd type="none" w="med" len="med"/>
            </a:ln>
          </p:spPr>
        </p:sp>
        <p:sp>
          <p:nvSpPr>
            <p:cNvPr id="61479" name="Line 38"/>
            <p:cNvSpPr/>
            <p:nvPr/>
          </p:nvSpPr>
          <p:spPr>
            <a:xfrm>
              <a:off x="7217" y="2599"/>
              <a:ext cx="0" cy="477"/>
            </a:xfrm>
            <a:prstGeom prst="line">
              <a:avLst/>
            </a:prstGeom>
            <a:ln w="11520" cap="sq" cmpd="sng">
              <a:solidFill>
                <a:srgbClr val="FFFFFF"/>
              </a:solidFill>
              <a:prstDash val="solid"/>
              <a:miter/>
              <a:headEnd type="none" w="med" len="med"/>
              <a:tailEnd type="none" w="med" len="med"/>
            </a:ln>
          </p:spPr>
        </p:sp>
        <p:sp>
          <p:nvSpPr>
            <p:cNvPr id="61480" name="Line 39"/>
            <p:cNvSpPr/>
            <p:nvPr/>
          </p:nvSpPr>
          <p:spPr>
            <a:xfrm>
              <a:off x="7217" y="3079"/>
              <a:ext cx="0" cy="553"/>
            </a:xfrm>
            <a:prstGeom prst="line">
              <a:avLst/>
            </a:prstGeom>
            <a:ln w="11520" cap="sq" cmpd="sng">
              <a:solidFill>
                <a:srgbClr val="FFFFFF"/>
              </a:solidFill>
              <a:prstDash val="solid"/>
              <a:miter/>
              <a:headEnd type="none" w="med" len="med"/>
              <a:tailEnd type="none" w="med" len="med"/>
            </a:ln>
          </p:spPr>
        </p:sp>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additive="repl">
                                        <p:cTn id="6" dur="1" fill="hold">
                                          <p:stCondLst>
                                            <p:cond delay="0"/>
                                          </p:stCondLst>
                                        </p:cTn>
                                        <p:tgtEl>
                                          <p:spTgt spid="20482"/>
                                        </p:tgtEl>
                                        <p:attrNameLst>
                                          <p:attrName>style.visibility</p:attrName>
                                        </p:attrNameLst>
                                      </p:cBhvr>
                                      <p:to>
                                        <p:strVal val="visible"/>
                                      </p:to>
                                    </p:set>
                                    <p:animEffect transition="in" filter="box(in)">
                                      <p:cBhvr additive="repl">
                                        <p:cTn id="7" dur="500"/>
                                        <p:tgtEl>
                                          <p:spTgt spid="20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Box 1"/>
          <p:cNvSpPr txBox="1"/>
          <p:nvPr/>
        </p:nvSpPr>
        <p:spPr>
          <a:xfrm>
            <a:off x="1250755" y="225925"/>
            <a:ext cx="10175873" cy="6249012"/>
          </a:xfrm>
          <a:prstGeom prst="rect">
            <a:avLst/>
          </a:prstGeom>
          <a:noFill/>
          <a:ln w="9525">
            <a:noFill/>
          </a:ln>
        </p:spPr>
        <p:txBody>
          <a:bodyPr lIns="89985" tIns="44992" rIns="89985" bIns="44992" anchor="t"/>
          <a:lstStyle/>
          <a:p>
            <a:pPr algn="ctr" defTabSz="457200">
              <a:lnSpc>
                <a:spcPct val="110000"/>
              </a:lnSpc>
              <a:spcBef>
                <a:spcPts val="700"/>
              </a:spcBef>
              <a:spcAft>
                <a:spcPts val="1425"/>
              </a:spcAft>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pPr>
            <a:r>
              <a:rPr lang="ar-SA" altLang="x-none" sz="4400" dirty="0">
                <a:solidFill>
                  <a:srgbClr val="595959"/>
                </a:solidFill>
                <a:latin typeface="Gill Sans MT" panose="020B0502020104020203" pitchFamily="34" charset="0"/>
              </a:rPr>
              <a:t>اكتب ٣ فروقات بين</a:t>
            </a:r>
            <a:r>
              <a:rPr lang="en-US" altLang="x-none" sz="4400" dirty="0">
                <a:solidFill>
                  <a:srgbClr val="595959"/>
                </a:solidFill>
                <a:latin typeface="Gill Sans MT" panose="020B0502020104020203" pitchFamily="34" charset="0"/>
              </a:rPr>
              <a:t> hypostasis Bruise</a:t>
            </a:r>
            <a:endParaRPr lang="en-US" altLang="x-none" sz="4400" dirty="0">
              <a:solidFill>
                <a:srgbClr val="595959"/>
              </a:solidFill>
              <a:latin typeface="Gill Sans MT" panose="020B0502020104020203" pitchFamily="34" charset="0"/>
            </a:endParaRPr>
          </a:p>
        </p:txBody>
      </p:sp>
    </p:spTree>
  </p:cSld>
  <p:clrMapOvr>
    <a:masterClrMapping/>
  </p:clrMapOvr>
  <p:transition spd="med"/>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1"/>
          <p:cNvSpPr txBox="1"/>
          <p:nvPr/>
        </p:nvSpPr>
        <p:spPr>
          <a:xfrm>
            <a:off x="1250755" y="225925"/>
            <a:ext cx="10175873" cy="6249012"/>
          </a:xfrm>
          <a:prstGeom prst="rect">
            <a:avLst/>
          </a:prstGeom>
          <a:noFill/>
          <a:ln w="9525">
            <a:noFill/>
          </a:ln>
        </p:spPr>
        <p:txBody>
          <a:bodyPr lIns="89985" tIns="44992" rIns="89985" bIns="44992" anchor="t"/>
          <a:lstStyle/>
          <a:p>
            <a:pPr algn="ctr" defTabSz="457200">
              <a:lnSpc>
                <a:spcPct val="110000"/>
              </a:lnSpc>
              <a:spcBef>
                <a:spcPts val="700"/>
              </a:spcBef>
              <a:spcAft>
                <a:spcPts val="1425"/>
              </a:spcAft>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pPr>
            <a:r>
              <a:rPr lang="ar-SA" altLang="x-none" sz="4400" dirty="0">
                <a:solidFill>
                  <a:srgbClr val="595959"/>
                </a:solidFill>
                <a:latin typeface="Gill Sans MT" panose="020B0502020104020203" pitchFamily="34" charset="0"/>
              </a:rPr>
              <a:t>اكتب ٣ فروقات بين</a:t>
            </a:r>
            <a:r>
              <a:rPr lang="en-US" altLang="x-none" sz="4400" dirty="0">
                <a:solidFill>
                  <a:srgbClr val="595959"/>
                </a:solidFill>
                <a:latin typeface="Gill Sans MT" panose="020B0502020104020203" pitchFamily="34" charset="0"/>
              </a:rPr>
              <a:t> hypostasis Bruise</a:t>
            </a:r>
            <a:endParaRPr lang="en-US" altLang="x-none" sz="4400" dirty="0">
              <a:solidFill>
                <a:srgbClr val="595959"/>
              </a:solidFill>
              <a:latin typeface="Gill Sans MT" panose="020B0502020104020203" pitchFamily="34" charset="0"/>
            </a:endParaRPr>
          </a:p>
        </p:txBody>
      </p:sp>
      <p:grpSp>
        <p:nvGrpSpPr>
          <p:cNvPr id="22530" name="Group 2"/>
          <p:cNvGrpSpPr/>
          <p:nvPr/>
        </p:nvGrpSpPr>
        <p:grpSpPr>
          <a:xfrm>
            <a:off x="1371386" y="1087804"/>
            <a:ext cx="10053654" cy="5553794"/>
            <a:chOff x="864" y="685"/>
            <a:chExt cx="6334" cy="3499"/>
          </a:xfrm>
        </p:grpSpPr>
        <p:sp>
          <p:nvSpPr>
            <p:cNvPr id="65540" name="Rectangle 3"/>
            <p:cNvSpPr/>
            <p:nvPr/>
          </p:nvSpPr>
          <p:spPr>
            <a:xfrm>
              <a:off x="864" y="685"/>
              <a:ext cx="3165" cy="698"/>
            </a:xfrm>
            <a:prstGeom prst="rect">
              <a:avLst/>
            </a:prstGeom>
            <a:solidFill>
              <a:srgbClr val="CC6633"/>
            </a:solidFill>
            <a:ln w="9525">
              <a:noFill/>
            </a:ln>
          </p:spPr>
          <p:txBody>
            <a:bodyPr lIns="89985" tIns="46792" rIns="89985" bIns="46792" anchor="t"/>
            <a:lstStyle/>
            <a:p>
              <a:pPr algn="ctr" defTabSz="457200">
                <a:lnSpc>
                  <a:spcPct val="115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sz="4400" dirty="0">
                  <a:solidFill>
                    <a:srgbClr val="FFFFFF"/>
                  </a:solidFill>
                  <a:latin typeface="Gill Sans MT" panose="020B0502020104020203" pitchFamily="34" charset="0"/>
                </a:rPr>
                <a:t>hypostasis</a:t>
              </a:r>
              <a:endParaRPr lang="en-US" altLang="x-none" sz="4400" dirty="0">
                <a:solidFill>
                  <a:srgbClr val="FFFFFF"/>
                </a:solidFill>
                <a:latin typeface="Gill Sans MT" panose="020B0502020104020203" pitchFamily="34" charset="0"/>
              </a:endParaRPr>
            </a:p>
          </p:txBody>
        </p:sp>
        <p:sp>
          <p:nvSpPr>
            <p:cNvPr id="65541" name="Rectangle 4"/>
            <p:cNvSpPr/>
            <p:nvPr/>
          </p:nvSpPr>
          <p:spPr>
            <a:xfrm>
              <a:off x="4031" y="685"/>
              <a:ext cx="3165" cy="698"/>
            </a:xfrm>
            <a:prstGeom prst="rect">
              <a:avLst/>
            </a:prstGeom>
            <a:solidFill>
              <a:srgbClr val="CC6633"/>
            </a:solidFill>
            <a:ln w="9525">
              <a:noFill/>
            </a:ln>
          </p:spPr>
          <p:txBody>
            <a:bodyPr lIns="89985" tIns="46792" rIns="89985" bIns="46792" anchor="t"/>
            <a:lstStyle/>
            <a:p>
              <a:pPr algn="ctr" defTabSz="457200">
                <a:lnSpc>
                  <a:spcPct val="115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sz="4400" dirty="0">
                  <a:solidFill>
                    <a:srgbClr val="FFFFFF"/>
                  </a:solidFill>
                  <a:latin typeface="Gill Sans MT" panose="020B0502020104020203" pitchFamily="34" charset="0"/>
                </a:rPr>
                <a:t>Bruise</a:t>
              </a:r>
              <a:endParaRPr lang="en-US" altLang="x-none" sz="4400" dirty="0">
                <a:solidFill>
                  <a:srgbClr val="FFFFFF"/>
                </a:solidFill>
                <a:latin typeface="Gill Sans MT" panose="020B0502020104020203" pitchFamily="34" charset="0"/>
              </a:endParaRPr>
            </a:p>
          </p:txBody>
        </p:sp>
        <p:sp>
          <p:nvSpPr>
            <p:cNvPr id="65542" name="Rectangle 5"/>
            <p:cNvSpPr/>
            <p:nvPr/>
          </p:nvSpPr>
          <p:spPr>
            <a:xfrm>
              <a:off x="864" y="1385"/>
              <a:ext cx="3165" cy="698"/>
            </a:xfrm>
            <a:prstGeom prst="rect">
              <a:avLst/>
            </a:prstGeom>
            <a:solidFill>
              <a:srgbClr val="FFCC99"/>
            </a:solidFill>
            <a:ln w="9525">
              <a:noFill/>
            </a:ln>
          </p:spPr>
          <p:txBody>
            <a:bodyPr lIns="89985" tIns="62630" rIns="89985" bIns="46792" anchor="t"/>
            <a:lstStyle/>
            <a:p>
              <a:pPr defTabSz="457200" hangingPunct="0">
                <a:lnSpc>
                  <a:spcPct val="93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dirty="0">
                  <a:solidFill>
                    <a:srgbClr val="000000"/>
                  </a:solidFill>
                  <a:latin typeface="Arial" panose="020B0604020202020204" pitchFamily="34" charset="0"/>
                </a:rPr>
                <a:t>Post mortam</a:t>
              </a:r>
              <a:endParaRPr lang="en-US" altLang="x-none" dirty="0">
                <a:solidFill>
                  <a:srgbClr val="000000"/>
                </a:solidFill>
                <a:latin typeface="Arial" panose="020B0604020202020204" pitchFamily="34" charset="0"/>
              </a:endParaRPr>
            </a:p>
          </p:txBody>
        </p:sp>
        <p:sp>
          <p:nvSpPr>
            <p:cNvPr id="65543" name="Rectangle 6"/>
            <p:cNvSpPr/>
            <p:nvPr/>
          </p:nvSpPr>
          <p:spPr>
            <a:xfrm>
              <a:off x="4031" y="1385"/>
              <a:ext cx="3165" cy="698"/>
            </a:xfrm>
            <a:prstGeom prst="rect">
              <a:avLst/>
            </a:prstGeom>
            <a:solidFill>
              <a:srgbClr val="FFCC99"/>
            </a:solidFill>
            <a:ln w="9525">
              <a:noFill/>
            </a:ln>
          </p:spPr>
          <p:txBody>
            <a:bodyPr lIns="89985" tIns="62630" rIns="89985" bIns="46792" anchor="t"/>
            <a:lstStyle/>
            <a:p>
              <a:pPr defTabSz="457200" hangingPunct="0">
                <a:lnSpc>
                  <a:spcPct val="93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dirty="0">
                  <a:solidFill>
                    <a:srgbClr val="000000"/>
                  </a:solidFill>
                  <a:latin typeface="Arial" panose="020B0604020202020204" pitchFamily="34" charset="0"/>
                </a:rPr>
                <a:t>antemortam</a:t>
              </a:r>
              <a:endParaRPr lang="en-US" altLang="x-none" dirty="0">
                <a:solidFill>
                  <a:srgbClr val="000000"/>
                </a:solidFill>
                <a:latin typeface="Arial" panose="020B0604020202020204" pitchFamily="34" charset="0"/>
              </a:endParaRPr>
            </a:p>
          </p:txBody>
        </p:sp>
        <p:sp>
          <p:nvSpPr>
            <p:cNvPr id="65544" name="Rectangle 7"/>
            <p:cNvSpPr/>
            <p:nvPr/>
          </p:nvSpPr>
          <p:spPr>
            <a:xfrm>
              <a:off x="864" y="2084"/>
              <a:ext cx="3165" cy="698"/>
            </a:xfrm>
            <a:prstGeom prst="rect">
              <a:avLst/>
            </a:prstGeom>
            <a:solidFill>
              <a:srgbClr val="FFFFCC"/>
            </a:solidFill>
            <a:ln w="9525">
              <a:noFill/>
            </a:ln>
          </p:spPr>
          <p:txBody>
            <a:bodyPr lIns="89985" tIns="68029" rIns="89985" bIns="46792" anchor="t"/>
            <a:lstStyle/>
            <a:p>
              <a:pPr defTabSz="457200" hangingPunct="0">
                <a:lnSpc>
                  <a:spcPct val="93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sz="2400" dirty="0">
                  <a:solidFill>
                    <a:srgbClr val="000000"/>
                  </a:solidFill>
                  <a:latin typeface="Arial" panose="020B0604020202020204" pitchFamily="34" charset="0"/>
                </a:rPr>
                <a:t>Over most gravity dependant areas </a:t>
              </a:r>
              <a:endParaRPr lang="en-US" altLang="x-none" sz="2400" dirty="0">
                <a:solidFill>
                  <a:srgbClr val="000000"/>
                </a:solidFill>
                <a:latin typeface="Arial" panose="020B0604020202020204" pitchFamily="34" charset="0"/>
              </a:endParaRPr>
            </a:p>
          </p:txBody>
        </p:sp>
        <p:sp>
          <p:nvSpPr>
            <p:cNvPr id="65545" name="Rectangle 8"/>
            <p:cNvSpPr/>
            <p:nvPr/>
          </p:nvSpPr>
          <p:spPr>
            <a:xfrm>
              <a:off x="4031" y="2084"/>
              <a:ext cx="3165" cy="698"/>
            </a:xfrm>
            <a:prstGeom prst="rect">
              <a:avLst/>
            </a:prstGeom>
            <a:solidFill>
              <a:srgbClr val="FFFFCC"/>
            </a:solidFill>
            <a:ln w="9525">
              <a:noFill/>
            </a:ln>
          </p:spPr>
          <p:txBody>
            <a:bodyPr lIns="89985" tIns="68029" rIns="89985" bIns="46792" anchor="t"/>
            <a:lstStyle/>
            <a:p>
              <a:pPr defTabSz="457200" hangingPunct="0">
                <a:lnSpc>
                  <a:spcPct val="93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sz="2400" dirty="0">
                  <a:solidFill>
                    <a:srgbClr val="000000"/>
                  </a:solidFill>
                  <a:latin typeface="Arial" panose="020B0604020202020204" pitchFamily="34" charset="0"/>
                </a:rPr>
                <a:t> Anywhere in the bodie</a:t>
              </a:r>
              <a:endParaRPr lang="en-US" altLang="x-none" sz="2400" dirty="0">
                <a:solidFill>
                  <a:srgbClr val="000000"/>
                </a:solidFill>
                <a:latin typeface="Arial" panose="020B0604020202020204" pitchFamily="34" charset="0"/>
              </a:endParaRPr>
            </a:p>
          </p:txBody>
        </p:sp>
        <p:sp>
          <p:nvSpPr>
            <p:cNvPr id="65546" name="Rectangle 9"/>
            <p:cNvSpPr/>
            <p:nvPr/>
          </p:nvSpPr>
          <p:spPr>
            <a:xfrm>
              <a:off x="864" y="2784"/>
              <a:ext cx="3165" cy="698"/>
            </a:xfrm>
            <a:prstGeom prst="rect">
              <a:avLst/>
            </a:prstGeom>
            <a:solidFill>
              <a:srgbClr val="FFCC99"/>
            </a:solidFill>
            <a:ln w="9525">
              <a:noFill/>
            </a:ln>
          </p:spPr>
          <p:txBody>
            <a:bodyPr lIns="89985" tIns="68029" rIns="89985" bIns="46792" anchor="t"/>
            <a:lstStyle/>
            <a:p>
              <a:pPr defTabSz="457200" hangingPunct="0">
                <a:lnSpc>
                  <a:spcPct val="93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sz="2400" dirty="0">
                  <a:solidFill>
                    <a:srgbClr val="000000"/>
                  </a:solidFill>
                  <a:latin typeface="Arial" panose="020B0604020202020204" pitchFamily="34" charset="0"/>
                </a:rPr>
                <a:t>Unified color ( bluish purple )</a:t>
              </a:r>
              <a:endParaRPr lang="en-US" altLang="x-none" sz="2400" dirty="0">
                <a:solidFill>
                  <a:srgbClr val="000000"/>
                </a:solidFill>
                <a:latin typeface="Arial" panose="020B0604020202020204" pitchFamily="34" charset="0"/>
              </a:endParaRPr>
            </a:p>
          </p:txBody>
        </p:sp>
        <p:sp>
          <p:nvSpPr>
            <p:cNvPr id="65547" name="Rectangle 10"/>
            <p:cNvSpPr/>
            <p:nvPr/>
          </p:nvSpPr>
          <p:spPr>
            <a:xfrm>
              <a:off x="4031" y="2784"/>
              <a:ext cx="3165" cy="698"/>
            </a:xfrm>
            <a:prstGeom prst="rect">
              <a:avLst/>
            </a:prstGeom>
            <a:solidFill>
              <a:srgbClr val="FFCC99"/>
            </a:solidFill>
            <a:ln w="9525">
              <a:noFill/>
            </a:ln>
          </p:spPr>
          <p:txBody>
            <a:bodyPr lIns="89985" tIns="68029" rIns="89985" bIns="46792" anchor="t"/>
            <a:lstStyle/>
            <a:p>
              <a:pPr defTabSz="457200" hangingPunct="0">
                <a:lnSpc>
                  <a:spcPct val="93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sz="2400" dirty="0">
                  <a:solidFill>
                    <a:srgbClr val="000000"/>
                  </a:solidFill>
                  <a:latin typeface="Arial" panose="020B0604020202020204" pitchFamily="34" charset="0"/>
                </a:rPr>
                <a:t>Varing color</a:t>
              </a:r>
              <a:endParaRPr lang="en-US" altLang="x-none" sz="2400" dirty="0">
                <a:solidFill>
                  <a:srgbClr val="000000"/>
                </a:solidFill>
                <a:latin typeface="Arial" panose="020B0604020202020204" pitchFamily="34" charset="0"/>
              </a:endParaRPr>
            </a:p>
          </p:txBody>
        </p:sp>
        <p:sp>
          <p:nvSpPr>
            <p:cNvPr id="65548" name="Rectangle 11"/>
            <p:cNvSpPr/>
            <p:nvPr/>
          </p:nvSpPr>
          <p:spPr>
            <a:xfrm>
              <a:off x="864" y="3485"/>
              <a:ext cx="3165" cy="698"/>
            </a:xfrm>
            <a:prstGeom prst="rect">
              <a:avLst/>
            </a:prstGeom>
            <a:solidFill>
              <a:srgbClr val="FFFFCC"/>
            </a:solidFill>
            <a:ln w="9525">
              <a:noFill/>
            </a:ln>
          </p:spPr>
          <p:txBody>
            <a:bodyPr lIns="89985" tIns="62630" rIns="89985" bIns="46792" anchor="t"/>
            <a:lstStyle/>
            <a:p>
              <a:pPr defTabSz="457200" hangingPunct="0">
                <a:lnSpc>
                  <a:spcPct val="93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dirty="0">
                  <a:solidFill>
                    <a:srgbClr val="000000"/>
                  </a:solidFill>
                  <a:latin typeface="Arial" panose="020B0604020202020204" pitchFamily="34" charset="0"/>
                </a:rPr>
                <a:t>Intravascular ( blood can be washed away after incision, no WBC infiltration)</a:t>
              </a:r>
              <a:endParaRPr lang="en-US" altLang="x-none" dirty="0">
                <a:solidFill>
                  <a:srgbClr val="000000"/>
                </a:solidFill>
                <a:latin typeface="Arial" panose="020B0604020202020204" pitchFamily="34" charset="0"/>
              </a:endParaRPr>
            </a:p>
          </p:txBody>
        </p:sp>
        <p:sp>
          <p:nvSpPr>
            <p:cNvPr id="65549" name="Rectangle 12"/>
            <p:cNvSpPr/>
            <p:nvPr/>
          </p:nvSpPr>
          <p:spPr>
            <a:xfrm>
              <a:off x="4031" y="3485"/>
              <a:ext cx="3165" cy="698"/>
            </a:xfrm>
            <a:prstGeom prst="rect">
              <a:avLst/>
            </a:prstGeom>
            <a:solidFill>
              <a:srgbClr val="FFFFCC"/>
            </a:solidFill>
            <a:ln w="9525">
              <a:noFill/>
            </a:ln>
          </p:spPr>
          <p:txBody>
            <a:bodyPr lIns="89985" tIns="62630" rIns="89985" bIns="46792" anchor="t"/>
            <a:lstStyle/>
            <a:p>
              <a:pPr defTabSz="457200" hangingPunct="0">
                <a:lnSpc>
                  <a:spcPct val="93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dirty="0">
                  <a:solidFill>
                    <a:srgbClr val="000000"/>
                  </a:solidFill>
                  <a:latin typeface="Arial" panose="020B0604020202020204" pitchFamily="34" charset="0"/>
                </a:rPr>
                <a:t>Extravascular blood ( blood is firmly clotted with infeltration)</a:t>
              </a:r>
              <a:endParaRPr lang="en-US" altLang="x-none" dirty="0">
                <a:solidFill>
                  <a:srgbClr val="000000"/>
                </a:solidFill>
                <a:latin typeface="Arial" panose="020B0604020202020204" pitchFamily="34" charset="0"/>
              </a:endParaRPr>
            </a:p>
          </p:txBody>
        </p:sp>
        <p:sp>
          <p:nvSpPr>
            <p:cNvPr id="65550" name="Line 13"/>
            <p:cNvSpPr/>
            <p:nvPr/>
          </p:nvSpPr>
          <p:spPr>
            <a:xfrm>
              <a:off x="864" y="685"/>
              <a:ext cx="3165" cy="0"/>
            </a:xfrm>
            <a:prstGeom prst="line">
              <a:avLst/>
            </a:prstGeom>
            <a:ln w="720" cap="sq" cmpd="sng">
              <a:solidFill>
                <a:srgbClr val="FFFFFF"/>
              </a:solidFill>
              <a:prstDash val="solid"/>
              <a:miter/>
              <a:headEnd type="none" w="med" len="med"/>
              <a:tailEnd type="none" w="med" len="med"/>
            </a:ln>
          </p:spPr>
        </p:sp>
        <p:sp>
          <p:nvSpPr>
            <p:cNvPr id="65551" name="Line 14"/>
            <p:cNvSpPr/>
            <p:nvPr/>
          </p:nvSpPr>
          <p:spPr>
            <a:xfrm>
              <a:off x="4031" y="685"/>
              <a:ext cx="3165" cy="0"/>
            </a:xfrm>
            <a:prstGeom prst="line">
              <a:avLst/>
            </a:prstGeom>
            <a:ln w="720" cap="sq" cmpd="sng">
              <a:solidFill>
                <a:srgbClr val="FFFFFF"/>
              </a:solidFill>
              <a:prstDash val="solid"/>
              <a:miter/>
              <a:headEnd type="none" w="med" len="med"/>
              <a:tailEnd type="none" w="med" len="med"/>
            </a:ln>
          </p:spPr>
        </p:sp>
        <p:sp>
          <p:nvSpPr>
            <p:cNvPr id="65552" name="Line 15"/>
            <p:cNvSpPr/>
            <p:nvPr/>
          </p:nvSpPr>
          <p:spPr>
            <a:xfrm>
              <a:off x="864" y="1385"/>
              <a:ext cx="3165" cy="0"/>
            </a:xfrm>
            <a:prstGeom prst="line">
              <a:avLst/>
            </a:prstGeom>
            <a:ln w="720" cap="sq" cmpd="sng">
              <a:solidFill>
                <a:srgbClr val="FFFFFF"/>
              </a:solidFill>
              <a:prstDash val="solid"/>
              <a:miter/>
              <a:headEnd type="none" w="med" len="med"/>
              <a:tailEnd type="none" w="med" len="med"/>
            </a:ln>
          </p:spPr>
        </p:sp>
        <p:sp>
          <p:nvSpPr>
            <p:cNvPr id="65553" name="Line 16"/>
            <p:cNvSpPr/>
            <p:nvPr/>
          </p:nvSpPr>
          <p:spPr>
            <a:xfrm>
              <a:off x="4031" y="1385"/>
              <a:ext cx="3165" cy="0"/>
            </a:xfrm>
            <a:prstGeom prst="line">
              <a:avLst/>
            </a:prstGeom>
            <a:ln w="720" cap="sq" cmpd="sng">
              <a:solidFill>
                <a:srgbClr val="FFFFFF"/>
              </a:solidFill>
              <a:prstDash val="solid"/>
              <a:miter/>
              <a:headEnd type="none" w="med" len="med"/>
              <a:tailEnd type="none" w="med" len="med"/>
            </a:ln>
          </p:spPr>
        </p:sp>
        <p:sp>
          <p:nvSpPr>
            <p:cNvPr id="65554" name="Line 17"/>
            <p:cNvSpPr/>
            <p:nvPr/>
          </p:nvSpPr>
          <p:spPr>
            <a:xfrm>
              <a:off x="864" y="2084"/>
              <a:ext cx="3165" cy="0"/>
            </a:xfrm>
            <a:prstGeom prst="line">
              <a:avLst/>
            </a:prstGeom>
            <a:ln w="720" cap="sq" cmpd="sng">
              <a:solidFill>
                <a:srgbClr val="FFFFFF"/>
              </a:solidFill>
              <a:prstDash val="solid"/>
              <a:miter/>
              <a:headEnd type="none" w="med" len="med"/>
              <a:tailEnd type="none" w="med" len="med"/>
            </a:ln>
          </p:spPr>
        </p:sp>
        <p:sp>
          <p:nvSpPr>
            <p:cNvPr id="65555" name="Line 18"/>
            <p:cNvSpPr/>
            <p:nvPr/>
          </p:nvSpPr>
          <p:spPr>
            <a:xfrm>
              <a:off x="4031" y="2084"/>
              <a:ext cx="3165" cy="0"/>
            </a:xfrm>
            <a:prstGeom prst="line">
              <a:avLst/>
            </a:prstGeom>
            <a:ln w="720" cap="sq" cmpd="sng">
              <a:solidFill>
                <a:srgbClr val="FFFFFF"/>
              </a:solidFill>
              <a:prstDash val="solid"/>
              <a:miter/>
              <a:headEnd type="none" w="med" len="med"/>
              <a:tailEnd type="none" w="med" len="med"/>
            </a:ln>
          </p:spPr>
        </p:sp>
        <p:sp>
          <p:nvSpPr>
            <p:cNvPr id="65556" name="Line 19"/>
            <p:cNvSpPr/>
            <p:nvPr/>
          </p:nvSpPr>
          <p:spPr>
            <a:xfrm>
              <a:off x="864" y="2784"/>
              <a:ext cx="3165" cy="0"/>
            </a:xfrm>
            <a:prstGeom prst="line">
              <a:avLst/>
            </a:prstGeom>
            <a:ln w="720" cap="sq" cmpd="sng">
              <a:solidFill>
                <a:srgbClr val="FFFFFF"/>
              </a:solidFill>
              <a:prstDash val="solid"/>
              <a:miter/>
              <a:headEnd type="none" w="med" len="med"/>
              <a:tailEnd type="none" w="med" len="med"/>
            </a:ln>
          </p:spPr>
        </p:sp>
        <p:sp>
          <p:nvSpPr>
            <p:cNvPr id="65557" name="Line 20"/>
            <p:cNvSpPr/>
            <p:nvPr/>
          </p:nvSpPr>
          <p:spPr>
            <a:xfrm>
              <a:off x="4031" y="2784"/>
              <a:ext cx="3165" cy="0"/>
            </a:xfrm>
            <a:prstGeom prst="line">
              <a:avLst/>
            </a:prstGeom>
            <a:ln w="720" cap="sq" cmpd="sng">
              <a:solidFill>
                <a:srgbClr val="FFFFFF"/>
              </a:solidFill>
              <a:prstDash val="solid"/>
              <a:miter/>
              <a:headEnd type="none" w="med" len="med"/>
              <a:tailEnd type="none" w="med" len="med"/>
            </a:ln>
          </p:spPr>
        </p:sp>
        <p:sp>
          <p:nvSpPr>
            <p:cNvPr id="65558" name="Line 21"/>
            <p:cNvSpPr/>
            <p:nvPr/>
          </p:nvSpPr>
          <p:spPr>
            <a:xfrm>
              <a:off x="864" y="3485"/>
              <a:ext cx="3165" cy="0"/>
            </a:xfrm>
            <a:prstGeom prst="line">
              <a:avLst/>
            </a:prstGeom>
            <a:ln w="720" cap="sq" cmpd="sng">
              <a:solidFill>
                <a:srgbClr val="FFFFFF"/>
              </a:solidFill>
              <a:prstDash val="solid"/>
              <a:miter/>
              <a:headEnd type="none" w="med" len="med"/>
              <a:tailEnd type="none" w="med" len="med"/>
            </a:ln>
          </p:spPr>
        </p:sp>
        <p:sp>
          <p:nvSpPr>
            <p:cNvPr id="65559" name="Line 22"/>
            <p:cNvSpPr/>
            <p:nvPr/>
          </p:nvSpPr>
          <p:spPr>
            <a:xfrm>
              <a:off x="4031" y="3485"/>
              <a:ext cx="3165" cy="0"/>
            </a:xfrm>
            <a:prstGeom prst="line">
              <a:avLst/>
            </a:prstGeom>
            <a:ln w="720" cap="sq" cmpd="sng">
              <a:solidFill>
                <a:srgbClr val="FFFFFF"/>
              </a:solidFill>
              <a:prstDash val="solid"/>
              <a:miter/>
              <a:headEnd type="none" w="med" len="med"/>
              <a:tailEnd type="none" w="med" len="med"/>
            </a:ln>
          </p:spPr>
        </p:sp>
        <p:sp>
          <p:nvSpPr>
            <p:cNvPr id="65560" name="Line 23"/>
            <p:cNvSpPr/>
            <p:nvPr/>
          </p:nvSpPr>
          <p:spPr>
            <a:xfrm>
              <a:off x="864" y="4185"/>
              <a:ext cx="3165" cy="0"/>
            </a:xfrm>
            <a:prstGeom prst="line">
              <a:avLst/>
            </a:prstGeom>
            <a:ln w="720" cap="sq" cmpd="sng">
              <a:solidFill>
                <a:srgbClr val="FFFFFF"/>
              </a:solidFill>
              <a:prstDash val="solid"/>
              <a:miter/>
              <a:headEnd type="none" w="med" len="med"/>
              <a:tailEnd type="none" w="med" len="med"/>
            </a:ln>
          </p:spPr>
        </p:sp>
        <p:sp>
          <p:nvSpPr>
            <p:cNvPr id="65561" name="Line 24"/>
            <p:cNvSpPr/>
            <p:nvPr/>
          </p:nvSpPr>
          <p:spPr>
            <a:xfrm>
              <a:off x="4031" y="4185"/>
              <a:ext cx="3165" cy="0"/>
            </a:xfrm>
            <a:prstGeom prst="line">
              <a:avLst/>
            </a:prstGeom>
            <a:ln w="720" cap="sq" cmpd="sng">
              <a:solidFill>
                <a:srgbClr val="FFFFFF"/>
              </a:solidFill>
              <a:prstDash val="solid"/>
              <a:miter/>
              <a:headEnd type="none" w="med" len="med"/>
              <a:tailEnd type="none" w="med" len="med"/>
            </a:ln>
          </p:spPr>
        </p:sp>
        <p:sp>
          <p:nvSpPr>
            <p:cNvPr id="65562" name="Line 25"/>
            <p:cNvSpPr/>
            <p:nvPr/>
          </p:nvSpPr>
          <p:spPr>
            <a:xfrm>
              <a:off x="864" y="685"/>
              <a:ext cx="0" cy="698"/>
            </a:xfrm>
            <a:prstGeom prst="line">
              <a:avLst/>
            </a:prstGeom>
            <a:ln w="720" cap="sq" cmpd="sng">
              <a:solidFill>
                <a:srgbClr val="FFFFFF"/>
              </a:solidFill>
              <a:prstDash val="solid"/>
              <a:miter/>
              <a:headEnd type="none" w="med" len="med"/>
              <a:tailEnd type="none" w="med" len="med"/>
            </a:ln>
          </p:spPr>
        </p:sp>
        <p:sp>
          <p:nvSpPr>
            <p:cNvPr id="65563" name="Line 26"/>
            <p:cNvSpPr/>
            <p:nvPr/>
          </p:nvSpPr>
          <p:spPr>
            <a:xfrm>
              <a:off x="864" y="1385"/>
              <a:ext cx="0" cy="698"/>
            </a:xfrm>
            <a:prstGeom prst="line">
              <a:avLst/>
            </a:prstGeom>
            <a:ln w="720" cap="sq" cmpd="sng">
              <a:solidFill>
                <a:srgbClr val="FFFFFF"/>
              </a:solidFill>
              <a:prstDash val="solid"/>
              <a:miter/>
              <a:headEnd type="none" w="med" len="med"/>
              <a:tailEnd type="none" w="med" len="med"/>
            </a:ln>
          </p:spPr>
        </p:sp>
        <p:sp>
          <p:nvSpPr>
            <p:cNvPr id="65564" name="Line 27"/>
            <p:cNvSpPr/>
            <p:nvPr/>
          </p:nvSpPr>
          <p:spPr>
            <a:xfrm>
              <a:off x="864" y="2084"/>
              <a:ext cx="0" cy="698"/>
            </a:xfrm>
            <a:prstGeom prst="line">
              <a:avLst/>
            </a:prstGeom>
            <a:ln w="720" cap="sq" cmpd="sng">
              <a:solidFill>
                <a:srgbClr val="FFFFFF"/>
              </a:solidFill>
              <a:prstDash val="solid"/>
              <a:miter/>
              <a:headEnd type="none" w="med" len="med"/>
              <a:tailEnd type="none" w="med" len="med"/>
            </a:ln>
          </p:spPr>
        </p:sp>
        <p:sp>
          <p:nvSpPr>
            <p:cNvPr id="65565" name="Line 28"/>
            <p:cNvSpPr/>
            <p:nvPr/>
          </p:nvSpPr>
          <p:spPr>
            <a:xfrm>
              <a:off x="864" y="2784"/>
              <a:ext cx="0" cy="698"/>
            </a:xfrm>
            <a:prstGeom prst="line">
              <a:avLst/>
            </a:prstGeom>
            <a:ln w="720" cap="sq" cmpd="sng">
              <a:solidFill>
                <a:srgbClr val="FFFFFF"/>
              </a:solidFill>
              <a:prstDash val="solid"/>
              <a:miter/>
              <a:headEnd type="none" w="med" len="med"/>
              <a:tailEnd type="none" w="med" len="med"/>
            </a:ln>
          </p:spPr>
        </p:sp>
        <p:sp>
          <p:nvSpPr>
            <p:cNvPr id="65566" name="Line 29"/>
            <p:cNvSpPr/>
            <p:nvPr/>
          </p:nvSpPr>
          <p:spPr>
            <a:xfrm>
              <a:off x="864" y="3485"/>
              <a:ext cx="0" cy="698"/>
            </a:xfrm>
            <a:prstGeom prst="line">
              <a:avLst/>
            </a:prstGeom>
            <a:ln w="720" cap="sq" cmpd="sng">
              <a:solidFill>
                <a:srgbClr val="FFFFFF"/>
              </a:solidFill>
              <a:prstDash val="solid"/>
              <a:miter/>
              <a:headEnd type="none" w="med" len="med"/>
              <a:tailEnd type="none" w="med" len="med"/>
            </a:ln>
          </p:spPr>
        </p:sp>
        <p:sp>
          <p:nvSpPr>
            <p:cNvPr id="65567" name="Line 30"/>
            <p:cNvSpPr/>
            <p:nvPr/>
          </p:nvSpPr>
          <p:spPr>
            <a:xfrm>
              <a:off x="4031" y="685"/>
              <a:ext cx="0" cy="698"/>
            </a:xfrm>
            <a:prstGeom prst="line">
              <a:avLst/>
            </a:prstGeom>
            <a:ln w="720" cap="sq" cmpd="sng">
              <a:solidFill>
                <a:srgbClr val="FFFFFF"/>
              </a:solidFill>
              <a:prstDash val="solid"/>
              <a:miter/>
              <a:headEnd type="none" w="med" len="med"/>
              <a:tailEnd type="none" w="med" len="med"/>
            </a:ln>
          </p:spPr>
        </p:sp>
        <p:sp>
          <p:nvSpPr>
            <p:cNvPr id="65568" name="Line 31"/>
            <p:cNvSpPr/>
            <p:nvPr/>
          </p:nvSpPr>
          <p:spPr>
            <a:xfrm>
              <a:off x="4031" y="1385"/>
              <a:ext cx="0" cy="698"/>
            </a:xfrm>
            <a:prstGeom prst="line">
              <a:avLst/>
            </a:prstGeom>
            <a:ln w="720" cap="sq" cmpd="sng">
              <a:solidFill>
                <a:srgbClr val="FFFFFF"/>
              </a:solidFill>
              <a:prstDash val="solid"/>
              <a:miter/>
              <a:headEnd type="none" w="med" len="med"/>
              <a:tailEnd type="none" w="med" len="med"/>
            </a:ln>
          </p:spPr>
        </p:sp>
        <p:sp>
          <p:nvSpPr>
            <p:cNvPr id="65569" name="Line 32"/>
            <p:cNvSpPr/>
            <p:nvPr/>
          </p:nvSpPr>
          <p:spPr>
            <a:xfrm>
              <a:off x="4031" y="2084"/>
              <a:ext cx="0" cy="698"/>
            </a:xfrm>
            <a:prstGeom prst="line">
              <a:avLst/>
            </a:prstGeom>
            <a:ln w="720" cap="sq" cmpd="sng">
              <a:solidFill>
                <a:srgbClr val="FFFFFF"/>
              </a:solidFill>
              <a:prstDash val="solid"/>
              <a:miter/>
              <a:headEnd type="none" w="med" len="med"/>
              <a:tailEnd type="none" w="med" len="med"/>
            </a:ln>
          </p:spPr>
        </p:sp>
        <p:sp>
          <p:nvSpPr>
            <p:cNvPr id="65570" name="Line 33"/>
            <p:cNvSpPr/>
            <p:nvPr/>
          </p:nvSpPr>
          <p:spPr>
            <a:xfrm>
              <a:off x="4031" y="2784"/>
              <a:ext cx="0" cy="698"/>
            </a:xfrm>
            <a:prstGeom prst="line">
              <a:avLst/>
            </a:prstGeom>
            <a:ln w="720" cap="sq" cmpd="sng">
              <a:solidFill>
                <a:srgbClr val="FFFFFF"/>
              </a:solidFill>
              <a:prstDash val="solid"/>
              <a:miter/>
              <a:headEnd type="none" w="med" len="med"/>
              <a:tailEnd type="none" w="med" len="med"/>
            </a:ln>
          </p:spPr>
        </p:sp>
        <p:sp>
          <p:nvSpPr>
            <p:cNvPr id="65571" name="Line 34"/>
            <p:cNvSpPr/>
            <p:nvPr/>
          </p:nvSpPr>
          <p:spPr>
            <a:xfrm>
              <a:off x="4031" y="3485"/>
              <a:ext cx="0" cy="698"/>
            </a:xfrm>
            <a:prstGeom prst="line">
              <a:avLst/>
            </a:prstGeom>
            <a:ln w="720" cap="sq" cmpd="sng">
              <a:solidFill>
                <a:srgbClr val="FFFFFF"/>
              </a:solidFill>
              <a:prstDash val="solid"/>
              <a:miter/>
              <a:headEnd type="none" w="med" len="med"/>
              <a:tailEnd type="none" w="med" len="med"/>
            </a:ln>
          </p:spPr>
        </p:sp>
        <p:sp>
          <p:nvSpPr>
            <p:cNvPr id="65572" name="Line 35"/>
            <p:cNvSpPr/>
            <p:nvPr/>
          </p:nvSpPr>
          <p:spPr>
            <a:xfrm>
              <a:off x="7199" y="685"/>
              <a:ext cx="0" cy="698"/>
            </a:xfrm>
            <a:prstGeom prst="line">
              <a:avLst/>
            </a:prstGeom>
            <a:ln w="720" cap="sq" cmpd="sng">
              <a:solidFill>
                <a:srgbClr val="FFFFFF"/>
              </a:solidFill>
              <a:prstDash val="solid"/>
              <a:miter/>
              <a:headEnd type="none" w="med" len="med"/>
              <a:tailEnd type="none" w="med" len="med"/>
            </a:ln>
          </p:spPr>
        </p:sp>
        <p:sp>
          <p:nvSpPr>
            <p:cNvPr id="65573" name="Line 36"/>
            <p:cNvSpPr/>
            <p:nvPr/>
          </p:nvSpPr>
          <p:spPr>
            <a:xfrm>
              <a:off x="7199" y="1385"/>
              <a:ext cx="0" cy="698"/>
            </a:xfrm>
            <a:prstGeom prst="line">
              <a:avLst/>
            </a:prstGeom>
            <a:ln w="720" cap="sq" cmpd="sng">
              <a:solidFill>
                <a:srgbClr val="FFFFFF"/>
              </a:solidFill>
              <a:prstDash val="solid"/>
              <a:miter/>
              <a:headEnd type="none" w="med" len="med"/>
              <a:tailEnd type="none" w="med" len="med"/>
            </a:ln>
          </p:spPr>
        </p:sp>
        <p:sp>
          <p:nvSpPr>
            <p:cNvPr id="65574" name="Line 37"/>
            <p:cNvSpPr/>
            <p:nvPr/>
          </p:nvSpPr>
          <p:spPr>
            <a:xfrm>
              <a:off x="7199" y="2084"/>
              <a:ext cx="0" cy="698"/>
            </a:xfrm>
            <a:prstGeom prst="line">
              <a:avLst/>
            </a:prstGeom>
            <a:ln w="720" cap="sq" cmpd="sng">
              <a:solidFill>
                <a:srgbClr val="FFFFFF"/>
              </a:solidFill>
              <a:prstDash val="solid"/>
              <a:miter/>
              <a:headEnd type="none" w="med" len="med"/>
              <a:tailEnd type="none" w="med" len="med"/>
            </a:ln>
          </p:spPr>
        </p:sp>
        <p:sp>
          <p:nvSpPr>
            <p:cNvPr id="65575" name="Line 38"/>
            <p:cNvSpPr/>
            <p:nvPr/>
          </p:nvSpPr>
          <p:spPr>
            <a:xfrm>
              <a:off x="7199" y="2784"/>
              <a:ext cx="0" cy="698"/>
            </a:xfrm>
            <a:prstGeom prst="line">
              <a:avLst/>
            </a:prstGeom>
            <a:ln w="720" cap="sq" cmpd="sng">
              <a:solidFill>
                <a:srgbClr val="FFFFFF"/>
              </a:solidFill>
              <a:prstDash val="solid"/>
              <a:miter/>
              <a:headEnd type="none" w="med" len="med"/>
              <a:tailEnd type="none" w="med" len="med"/>
            </a:ln>
          </p:spPr>
        </p:sp>
        <p:sp>
          <p:nvSpPr>
            <p:cNvPr id="65576" name="Line 39"/>
            <p:cNvSpPr/>
            <p:nvPr/>
          </p:nvSpPr>
          <p:spPr>
            <a:xfrm>
              <a:off x="7199" y="3485"/>
              <a:ext cx="0" cy="698"/>
            </a:xfrm>
            <a:prstGeom prst="line">
              <a:avLst/>
            </a:prstGeom>
            <a:ln w="720" cap="sq" cmpd="sng">
              <a:solidFill>
                <a:srgbClr val="FFFFFF"/>
              </a:solidFill>
              <a:prstDash val="solid"/>
              <a:miter/>
              <a:headEnd type="none" w="med" len="med"/>
              <a:tailEnd type="none" w="med" len="med"/>
            </a:ln>
          </p:spPr>
        </p:sp>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additive="repl">
                                        <p:cTn id="6" dur="1" fill="hold">
                                          <p:stCondLst>
                                            <p:cond delay="0"/>
                                          </p:stCondLst>
                                        </p:cTn>
                                        <p:tgtEl>
                                          <p:spTgt spid="22530"/>
                                        </p:tgtEl>
                                        <p:attrNameLst>
                                          <p:attrName>style.visibility</p:attrName>
                                        </p:attrNameLst>
                                      </p:cBhvr>
                                      <p:to>
                                        <p:strVal val="visible"/>
                                      </p:to>
                                    </p:set>
                                    <p:animEffect transition="in" filter="box(in)">
                                      <p:cBhvr additive="repl">
                                        <p:cTn id="7" dur="500"/>
                                        <p:tgtEl>
                                          <p:spTgt spid="225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Live </a:t>
            </a:r>
            <a:r>
              <a:rPr lang="en-US" dirty="0" err="1"/>
              <a:t>reffiling</a:t>
            </a:r>
            <a:endParaRPr lang="en-US" dirty="0"/>
          </a:p>
        </p:txBody>
      </p:sp>
      <p:pic>
        <p:nvPicPr>
          <p:cNvPr id="4" name="Content Placeholder 3"/>
          <p:cNvPicPr>
            <a:picLocks noGrp="1" noChangeAspect="1"/>
          </p:cNvPicPr>
          <p:nvPr>
            <p:ph idx="1"/>
          </p:nvPr>
        </p:nvPicPr>
        <p:blipFill>
          <a:blip r:embed="rId1"/>
          <a:stretch>
            <a:fillRect/>
          </a:stretch>
        </p:blipFill>
        <p:spPr>
          <a:xfrm>
            <a:off x="3854733" y="1825625"/>
            <a:ext cx="4482534" cy="4351338"/>
          </a:xfrm>
          <a:prstGeom prst="rect">
            <a:avLst/>
          </a:prstGeom>
        </p:spPr>
      </p:pic>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Box 1"/>
          <p:cNvSpPr txBox="1"/>
          <p:nvPr/>
        </p:nvSpPr>
        <p:spPr>
          <a:xfrm>
            <a:off x="1434876" y="183070"/>
            <a:ext cx="10175873" cy="1492017"/>
          </a:xfrm>
          <a:prstGeom prst="rect">
            <a:avLst/>
          </a:prstGeom>
          <a:noFill/>
          <a:ln w="9525">
            <a:noFill/>
          </a:ln>
        </p:spPr>
        <p:txBody>
          <a:bodyPr lIns="89985" tIns="44992" rIns="89985" bIns="44992" anchor="t"/>
          <a:lstStyle/>
          <a:p>
            <a:pPr algn="ctr" defTabSz="457200" rtl="1">
              <a:lnSpc>
                <a:spcPct val="90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pPr>
            <a:r>
              <a:rPr lang="en-US" altLang="x-none" sz="5400" dirty="0">
                <a:solidFill>
                  <a:srgbClr val="2A1A00"/>
                </a:solidFill>
                <a:latin typeface="Impact" panose="020B0806030902050204" pitchFamily="34" charset="0"/>
              </a:rPr>
              <a:t> N-acetylcystaiene</a:t>
            </a:r>
            <a:br>
              <a:rPr lang="en-US" altLang="x-none" sz="5400" dirty="0">
                <a:solidFill>
                  <a:srgbClr val="2A1A00"/>
                </a:solidFill>
                <a:latin typeface="Impact" panose="020B0806030902050204" pitchFamily="34" charset="0"/>
              </a:rPr>
            </a:br>
            <a:r>
              <a:rPr lang="ar-SA" altLang="x-none" sz="5400" dirty="0">
                <a:solidFill>
                  <a:srgbClr val="2A1A00"/>
                </a:solidFill>
                <a:latin typeface="Impact" panose="020B0806030902050204" pitchFamily="34" charset="0"/>
              </a:rPr>
              <a:t>استخدامته و الية العمل و ال</a:t>
            </a:r>
            <a:r>
              <a:rPr lang="en-US" altLang="x-none" sz="5400" dirty="0">
                <a:solidFill>
                  <a:srgbClr val="2A1A00"/>
                </a:solidFill>
                <a:latin typeface="Impact" panose="020B0806030902050204" pitchFamily="34" charset="0"/>
              </a:rPr>
              <a:t> dose</a:t>
            </a:r>
            <a:endParaRPr lang="en-US" altLang="x-none" sz="5400" dirty="0">
              <a:solidFill>
                <a:srgbClr val="2A1A00"/>
              </a:solidFill>
              <a:latin typeface="Impact" panose="020B0806030902050204" pitchFamily="34" charset="0"/>
            </a:endParaRPr>
          </a:p>
        </p:txBody>
      </p:sp>
    </p:spTree>
  </p:cSld>
  <p:clrMapOvr>
    <a:masterClrMapping/>
  </p:clrMapOvr>
  <p:transition spd="med"/>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Box 1"/>
          <p:cNvSpPr txBox="1"/>
          <p:nvPr/>
        </p:nvSpPr>
        <p:spPr>
          <a:xfrm>
            <a:off x="1434876" y="183070"/>
            <a:ext cx="10175873" cy="1492017"/>
          </a:xfrm>
          <a:prstGeom prst="rect">
            <a:avLst/>
          </a:prstGeom>
          <a:noFill/>
          <a:ln w="9525">
            <a:noFill/>
          </a:ln>
        </p:spPr>
        <p:txBody>
          <a:bodyPr lIns="89985" tIns="44992" rIns="89985" bIns="44992" anchor="t"/>
          <a:lstStyle/>
          <a:p>
            <a:pPr algn="ctr" defTabSz="457200" rtl="1">
              <a:lnSpc>
                <a:spcPct val="90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pPr>
            <a:r>
              <a:rPr lang="en-US" altLang="x-none" sz="5400" dirty="0">
                <a:solidFill>
                  <a:srgbClr val="2A1A00"/>
                </a:solidFill>
                <a:latin typeface="Impact" panose="020B0806030902050204" pitchFamily="34" charset="0"/>
              </a:rPr>
              <a:t> N-acetylcystaiene</a:t>
            </a:r>
            <a:br>
              <a:rPr lang="en-US" altLang="x-none" sz="5400" dirty="0">
                <a:solidFill>
                  <a:srgbClr val="2A1A00"/>
                </a:solidFill>
                <a:latin typeface="Impact" panose="020B0806030902050204" pitchFamily="34" charset="0"/>
              </a:rPr>
            </a:br>
            <a:r>
              <a:rPr lang="ar-SA" altLang="x-none" sz="5400" dirty="0">
                <a:solidFill>
                  <a:srgbClr val="2A1A00"/>
                </a:solidFill>
                <a:latin typeface="Impact" panose="020B0806030902050204" pitchFamily="34" charset="0"/>
              </a:rPr>
              <a:t>استخدامته و الية العمل و ال</a:t>
            </a:r>
            <a:r>
              <a:rPr lang="en-US" altLang="x-none" sz="5400" dirty="0">
                <a:solidFill>
                  <a:srgbClr val="2A1A00"/>
                </a:solidFill>
                <a:latin typeface="Impact" panose="020B0806030902050204" pitchFamily="34" charset="0"/>
              </a:rPr>
              <a:t> dose</a:t>
            </a:r>
            <a:endParaRPr lang="en-US" altLang="x-none" sz="5400" dirty="0">
              <a:solidFill>
                <a:srgbClr val="2A1A00"/>
              </a:solidFill>
              <a:latin typeface="Impact" panose="020B0806030902050204" pitchFamily="34" charset="0"/>
            </a:endParaRPr>
          </a:p>
        </p:txBody>
      </p:sp>
      <p:sp>
        <p:nvSpPr>
          <p:cNvPr id="24578" name="Text Box 2"/>
          <p:cNvSpPr txBox="1"/>
          <p:nvPr/>
        </p:nvSpPr>
        <p:spPr>
          <a:xfrm>
            <a:off x="1371386" y="2194118"/>
            <a:ext cx="9964768" cy="2460241"/>
          </a:xfrm>
          <a:prstGeom prst="rect">
            <a:avLst/>
          </a:prstGeom>
          <a:noFill/>
          <a:ln w="9525">
            <a:noFill/>
          </a:ln>
        </p:spPr>
        <p:txBody>
          <a:bodyPr lIns="89985" tIns="69829" rIns="89985" bIns="44992" anchor="t"/>
          <a:lstStyle/>
          <a:p>
            <a:pPr defTabSz="457200" hangingPunct="0">
              <a:lnSpc>
                <a:spcPct val="93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r>
              <a:rPr lang="en-US" altLang="x-none" sz="2800" dirty="0">
                <a:solidFill>
                  <a:srgbClr val="000000"/>
                </a:solidFill>
                <a:latin typeface="Arial" panose="020B0604020202020204" pitchFamily="34" charset="0"/>
              </a:rPr>
              <a:t>antidote for acetaminophen</a:t>
            </a:r>
            <a:endParaRPr lang="en-US" altLang="x-none" sz="2800" dirty="0">
              <a:solidFill>
                <a:srgbClr val="000000"/>
              </a:solidFill>
              <a:latin typeface="Arial" panose="020B0604020202020204" pitchFamily="34" charset="0"/>
            </a:endParaRPr>
          </a:p>
          <a:p>
            <a:pPr defTabSz="457200" hangingPunct="0">
              <a:lnSpc>
                <a:spcPct val="93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r>
              <a:rPr lang="en-US" altLang="x-none" sz="2800" dirty="0">
                <a:solidFill>
                  <a:srgbClr val="000000"/>
                </a:solidFill>
                <a:latin typeface="Arial" panose="020B0604020202020204" pitchFamily="34" charset="0"/>
              </a:rPr>
              <a:t>works primarily via refilling hepatic glutathione stores</a:t>
            </a:r>
            <a:endParaRPr lang="en-US" altLang="x-none" sz="2800" dirty="0">
              <a:solidFill>
                <a:srgbClr val="000000"/>
              </a:solidFill>
              <a:latin typeface="Arial" panose="020B0604020202020204" pitchFamily="34" charset="0"/>
            </a:endParaRPr>
          </a:p>
          <a:p>
            <a:pPr defTabSz="457200" hangingPunct="0">
              <a:lnSpc>
                <a:spcPct val="93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lang="en-US" altLang="x-none" sz="2800" dirty="0">
              <a:solidFill>
                <a:srgbClr val="000000"/>
              </a:solidFill>
              <a:latin typeface="Arial" panose="020B0604020202020204" pitchFamily="34" charset="0"/>
            </a:endParaRPr>
          </a:p>
          <a:p>
            <a:pPr defTabSz="457200" hangingPunct="0">
              <a:lnSpc>
                <a:spcPct val="93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lang="en-US" altLang="x-none" sz="2800" dirty="0">
              <a:solidFill>
                <a:srgbClr val="000000"/>
              </a:solidFill>
              <a:latin typeface="Arial" panose="020B0604020202020204" pitchFamily="34" charset="0"/>
            </a:endParaRPr>
          </a:p>
          <a:p>
            <a:pPr defTabSz="457200" hangingPunct="0">
              <a:lnSpc>
                <a:spcPct val="93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lang="en-US" altLang="x-none" sz="2800" dirty="0">
              <a:solidFill>
                <a:srgbClr val="000000"/>
              </a:solidFill>
              <a:latin typeface="Arial" panose="020B0604020202020204" pitchFamily="34" charset="0"/>
            </a:endParaRPr>
          </a:p>
          <a:p>
            <a:pPr defTabSz="457200" hangingPunct="0">
              <a:lnSpc>
                <a:spcPct val="93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lang="en-US" altLang="x-none" sz="2800" dirty="0">
              <a:solidFill>
                <a:srgbClr val="000000"/>
              </a:solidFill>
              <a:latin typeface="Arial" panose="020B0604020202020204" pitchFamily="34" charset="0"/>
            </a:endParaRPr>
          </a:p>
        </p:txBody>
      </p:sp>
      <p:pic>
        <p:nvPicPr>
          <p:cNvPr id="24579" name="Picture 3"/>
          <p:cNvPicPr>
            <a:picLocks noChangeAspect="1"/>
          </p:cNvPicPr>
          <p:nvPr/>
        </p:nvPicPr>
        <p:blipFill>
          <a:blip r:embed="rId1"/>
          <a:srcRect t="16599" r="3682" b="33577"/>
          <a:stretch>
            <a:fillRect/>
          </a:stretch>
        </p:blipFill>
        <p:spPr>
          <a:xfrm>
            <a:off x="1645981" y="3475031"/>
            <a:ext cx="7174379" cy="1371386"/>
          </a:xfrm>
          <a:prstGeom prst="rect">
            <a:avLst/>
          </a:prstGeom>
          <a:noFill/>
          <a:ln w="9525">
            <a:noFill/>
          </a:ln>
        </p:spPr>
      </p:pic>
      <p:pic>
        <p:nvPicPr>
          <p:cNvPr id="24580" name="Picture 4"/>
          <p:cNvPicPr>
            <a:picLocks noChangeAspect="1"/>
          </p:cNvPicPr>
          <p:nvPr/>
        </p:nvPicPr>
        <p:blipFill>
          <a:blip r:embed="rId2"/>
          <a:srcRect l="9454" t="51707" r="5414" b="22984"/>
          <a:stretch>
            <a:fillRect/>
          </a:stretch>
        </p:blipFill>
        <p:spPr>
          <a:xfrm>
            <a:off x="4753820" y="4936889"/>
            <a:ext cx="6582334" cy="1461860"/>
          </a:xfrm>
          <a:prstGeom prst="rect">
            <a:avLst/>
          </a:prstGeom>
          <a:noFill/>
          <a:ln w="9525">
            <a:noFill/>
          </a:ln>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additive="repl">
                                        <p:cTn id="6" dur="1" fill="hold">
                                          <p:stCondLst>
                                            <p:cond delay="0"/>
                                          </p:stCondLst>
                                        </p:cTn>
                                        <p:tgtEl>
                                          <p:spTgt spid="24578">
                                            <p:txEl>
                                              <p:pRg st="0" end="0"/>
                                            </p:txEl>
                                          </p:spTgt>
                                        </p:tgtEl>
                                        <p:attrNameLst>
                                          <p:attrName>style.visibility</p:attrName>
                                        </p:attrNameLst>
                                      </p:cBhvr>
                                      <p:to>
                                        <p:strVal val="visible"/>
                                      </p:to>
                                    </p:set>
                                    <p:animEffect transition="in" filter="box(in)">
                                      <p:cBhvr additive="repl">
                                        <p:cTn id="7" dur="500"/>
                                        <p:tgtEl>
                                          <p:spTgt spid="2457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additive="repl">
                                        <p:cTn id="11" dur="1" fill="hold">
                                          <p:stCondLst>
                                            <p:cond delay="0"/>
                                          </p:stCondLst>
                                        </p:cTn>
                                        <p:tgtEl>
                                          <p:spTgt spid="24578">
                                            <p:txEl>
                                              <p:pRg st="1" end="1"/>
                                            </p:txEl>
                                          </p:spTgt>
                                        </p:tgtEl>
                                        <p:attrNameLst>
                                          <p:attrName>style.visibility</p:attrName>
                                        </p:attrNameLst>
                                      </p:cBhvr>
                                      <p:to>
                                        <p:strVal val="visible"/>
                                      </p:to>
                                    </p:set>
                                    <p:animEffect transition="in" filter="box(in)">
                                      <p:cBhvr additive="repl">
                                        <p:cTn id="12" dur="500"/>
                                        <p:tgtEl>
                                          <p:spTgt spid="2457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additive="repl">
                                        <p:cTn id="16" dur="1" fill="hold">
                                          <p:stCondLst>
                                            <p:cond delay="0"/>
                                          </p:stCondLst>
                                        </p:cTn>
                                        <p:tgtEl>
                                          <p:spTgt spid="24579"/>
                                        </p:tgtEl>
                                        <p:attrNameLst>
                                          <p:attrName>style.visibility</p:attrName>
                                        </p:attrNameLst>
                                      </p:cBhvr>
                                      <p:to>
                                        <p:strVal val="visible"/>
                                      </p:to>
                                    </p:set>
                                    <p:animEffect transition="in" filter="box(in)">
                                      <p:cBhvr additive="repl">
                                        <p:cTn id="17" dur="500"/>
                                        <p:tgtEl>
                                          <p:spTgt spid="24579"/>
                                        </p:tgtEl>
                                      </p:cBhvr>
                                    </p:animEffect>
                                  </p:childTnLst>
                                </p:cTn>
                              </p:par>
                              <p:par>
                                <p:cTn id="18" presetID="4" presetClass="entr" presetSubtype="16" fill="hold" nodeType="withEffect">
                                  <p:stCondLst>
                                    <p:cond delay="0"/>
                                  </p:stCondLst>
                                  <p:childTnLst>
                                    <p:set>
                                      <p:cBhvr additive="repl">
                                        <p:cTn id="19" dur="1" fill="hold">
                                          <p:stCondLst>
                                            <p:cond delay="0"/>
                                          </p:stCondLst>
                                        </p:cTn>
                                        <p:tgtEl>
                                          <p:spTgt spid="24580"/>
                                        </p:tgtEl>
                                        <p:attrNameLst>
                                          <p:attrName>style.visibility</p:attrName>
                                        </p:attrNameLst>
                                      </p:cBhvr>
                                      <p:to>
                                        <p:strVal val="visible"/>
                                      </p:to>
                                    </p:set>
                                    <p:animEffect transition="in" filter="box(in)">
                                      <p:cBhvr additive="repl">
                                        <p:cTn id="20" dur="500"/>
                                        <p:tgtEl>
                                          <p:spTgt spid="24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1"/>
          <p:cNvSpPr txBox="1"/>
          <p:nvPr/>
        </p:nvSpPr>
        <p:spPr>
          <a:xfrm>
            <a:off x="-147614" y="-28035"/>
            <a:ext cx="12764681" cy="1492017"/>
          </a:xfrm>
          <a:prstGeom prst="rect">
            <a:avLst/>
          </a:prstGeom>
          <a:noFill/>
          <a:ln w="9525">
            <a:noFill/>
          </a:ln>
        </p:spPr>
        <p:txBody>
          <a:bodyPr lIns="89985" tIns="44992" rIns="89985" bIns="44992" anchor="t"/>
          <a:lstStyle/>
          <a:p>
            <a:pPr algn="ctr" defTabSz="457200" rtl="1">
              <a:lnSpc>
                <a:spcPct val="90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Lst>
            </a:pPr>
            <a:r>
              <a:rPr lang="ar-SA" altLang="x-none" sz="4000" dirty="0">
                <a:solidFill>
                  <a:srgbClr val="2A1A00"/>
                </a:solidFill>
                <a:latin typeface="Impact" panose="020B0806030902050204" pitchFamily="34" charset="0"/>
              </a:rPr>
              <a:t>اكتب ٤</a:t>
            </a:r>
            <a:r>
              <a:rPr lang="en-US" altLang="x-none" sz="4000" dirty="0">
                <a:solidFill>
                  <a:srgbClr val="2A1A00"/>
                </a:solidFill>
                <a:latin typeface="Impact" panose="020B0806030902050204" pitchFamily="34" charset="0"/>
              </a:rPr>
              <a:t> legal precautions </a:t>
            </a:r>
            <a:r>
              <a:rPr lang="ar-SA" altLang="x-none" sz="4000" dirty="0">
                <a:solidFill>
                  <a:srgbClr val="2A1A00"/>
                </a:solidFill>
                <a:latin typeface="Impact" panose="020B0806030902050204" pitchFamily="34" charset="0"/>
              </a:rPr>
              <a:t>لل</a:t>
            </a:r>
            <a:r>
              <a:rPr lang="en-US" altLang="x-none" sz="4000" dirty="0">
                <a:solidFill>
                  <a:srgbClr val="2A1A00"/>
                </a:solidFill>
                <a:latin typeface="Impact" panose="020B0806030902050204" pitchFamily="34" charset="0"/>
              </a:rPr>
              <a:t> abortion</a:t>
            </a:r>
            <a:br>
              <a:rPr lang="en-US" altLang="x-none" sz="4000" dirty="0">
                <a:solidFill>
                  <a:srgbClr val="2A1A00"/>
                </a:solidFill>
                <a:latin typeface="Impact" panose="020B0806030902050204" pitchFamily="34" charset="0"/>
              </a:rPr>
            </a:br>
            <a:br>
              <a:rPr lang="en-US" altLang="x-none" sz="4000" dirty="0">
                <a:solidFill>
                  <a:srgbClr val="2A1A00"/>
                </a:solidFill>
                <a:latin typeface="Impact" panose="020B0806030902050204" pitchFamily="34" charset="0"/>
              </a:rPr>
            </a:br>
            <a:endParaRPr lang="en-US" altLang="x-none" sz="4000" dirty="0">
              <a:solidFill>
                <a:srgbClr val="2A1A00"/>
              </a:solidFill>
              <a:latin typeface="Impact" panose="020B0806030902050204" pitchFamily="34" charset="0"/>
            </a:endParaRPr>
          </a:p>
        </p:txBody>
      </p:sp>
      <p:sp>
        <p:nvSpPr>
          <p:cNvPr id="25602" name="Text Box 2"/>
          <p:cNvSpPr txBox="1"/>
          <p:nvPr/>
        </p:nvSpPr>
        <p:spPr>
          <a:xfrm>
            <a:off x="1006318" y="640199"/>
            <a:ext cx="10291742" cy="5583953"/>
          </a:xfrm>
          <a:prstGeom prst="rect">
            <a:avLst/>
          </a:prstGeom>
          <a:noFill/>
          <a:ln w="9525">
            <a:noFill/>
          </a:ln>
        </p:spPr>
        <p:txBody>
          <a:bodyPr lIns="89985" tIns="73068" rIns="89985" bIns="44992" anchor="t"/>
          <a:lstStyle/>
          <a:p>
            <a:pPr defTabSz="457200" hangingPunct="0">
              <a:lnSpc>
                <a:spcPct val="93000"/>
              </a:lnSpc>
              <a:spcBef>
                <a:spcPts val="1700"/>
              </a:spcBef>
              <a:spcAft>
                <a:spcPts val="1700"/>
              </a:spcAft>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pPr>
            <a:r>
              <a:rPr lang="en-US" altLang="x-none" sz="3200" dirty="0">
                <a:solidFill>
                  <a:srgbClr val="000000"/>
                </a:solidFill>
                <a:latin typeface="Arial" panose="020B0604020202020204" pitchFamily="34" charset="0"/>
              </a:rPr>
              <a:t>1)Consent of the </a:t>
            </a:r>
            <a:r>
              <a:rPr lang="en-US" altLang="x-none" sz="3200" b="1" u="sng" dirty="0">
                <a:solidFill>
                  <a:srgbClr val="000000"/>
                </a:solidFill>
                <a:latin typeface="Arial" panose="020B0604020202020204" pitchFamily="34" charset="0"/>
              </a:rPr>
              <a:t>woman and her husband</a:t>
            </a:r>
            <a:r>
              <a:rPr lang="en-US" altLang="x-none" sz="3200" b="1" dirty="0">
                <a:solidFill>
                  <a:srgbClr val="000000"/>
                </a:solidFill>
                <a:latin typeface="Arial" panose="020B0604020202020204" pitchFamily="34" charset="0"/>
              </a:rPr>
              <a:t>.      </a:t>
            </a:r>
            <a:r>
              <a:rPr lang="en-US" altLang="x-none" sz="3200" dirty="0">
                <a:solidFill>
                  <a:srgbClr val="000000"/>
                </a:solidFill>
                <a:latin typeface="Arial" panose="020B0604020202020204" pitchFamily="34" charset="0"/>
              </a:rPr>
              <a:t>2)Written reports </a:t>
            </a:r>
            <a:r>
              <a:rPr lang="en-US" altLang="x-none" sz="3200" b="1" u="sng" dirty="0">
                <a:solidFill>
                  <a:srgbClr val="000000"/>
                </a:solidFill>
                <a:latin typeface="Arial" panose="020B0604020202020204" pitchFamily="34" charset="0"/>
              </a:rPr>
              <a:t>from two </a:t>
            </a:r>
            <a:r>
              <a:rPr lang="en-US" altLang="x-none" sz="3200" b="1" dirty="0">
                <a:solidFill>
                  <a:srgbClr val="000000"/>
                </a:solidFill>
                <a:latin typeface="Arial" panose="020B0604020202020204" pitchFamily="34" charset="0"/>
              </a:rPr>
              <a:t>specialists, </a:t>
            </a:r>
            <a:r>
              <a:rPr lang="en-US" altLang="x-none" sz="3200" dirty="0">
                <a:solidFill>
                  <a:srgbClr val="000000"/>
                </a:solidFill>
                <a:latin typeface="Arial" panose="020B0604020202020204" pitchFamily="34" charset="0"/>
              </a:rPr>
              <a:t>should state that the continuation of pregnancy endangers her life.                                                                            3)performed</a:t>
            </a:r>
            <a:r>
              <a:rPr lang="en-US" altLang="x-none" sz="3200" b="1" u="sng" dirty="0">
                <a:solidFill>
                  <a:srgbClr val="000000"/>
                </a:solidFill>
                <a:latin typeface="Arial" panose="020B0604020202020204" pitchFamily="34" charset="0"/>
              </a:rPr>
              <a:t> only in a hospital</a:t>
            </a:r>
            <a:r>
              <a:rPr lang="en-US" altLang="x-none" sz="3200" b="1" dirty="0">
                <a:solidFill>
                  <a:srgbClr val="000000"/>
                </a:solidFill>
                <a:latin typeface="Arial" panose="020B0604020202020204" pitchFamily="34" charset="0"/>
              </a:rPr>
              <a:t>.                          </a:t>
            </a:r>
            <a:r>
              <a:rPr lang="en-US" altLang="x-none" sz="3200" dirty="0">
                <a:solidFill>
                  <a:srgbClr val="000000"/>
                </a:solidFill>
                <a:latin typeface="Arial" panose="020B0604020202020204" pitchFamily="34" charset="0"/>
              </a:rPr>
              <a:t>4)</a:t>
            </a:r>
            <a:r>
              <a:rPr lang="en-US" altLang="x-none" sz="3200" b="1" u="sng" dirty="0">
                <a:solidFill>
                  <a:srgbClr val="000000"/>
                </a:solidFill>
                <a:latin typeface="Arial" panose="020B0604020202020204" pitchFamily="34" charset="0"/>
              </a:rPr>
              <a:t>performed only by a specialist i.e. obstetrician.       </a:t>
            </a:r>
            <a:r>
              <a:rPr lang="en-US" altLang="x-none" sz="3200" dirty="0">
                <a:solidFill>
                  <a:srgbClr val="000000"/>
                </a:solidFill>
                <a:latin typeface="Arial" panose="020B0604020202020204" pitchFamily="34" charset="0"/>
              </a:rPr>
              <a:t>5)</a:t>
            </a:r>
            <a:r>
              <a:rPr lang="en-US" altLang="x-none" sz="3200" b="1" u="sng" dirty="0">
                <a:solidFill>
                  <a:srgbClr val="000000"/>
                </a:solidFill>
                <a:latin typeface="Arial" panose="020B0604020202020204" pitchFamily="34" charset="0"/>
              </a:rPr>
              <a:t>Reports</a:t>
            </a:r>
            <a:r>
              <a:rPr lang="en-US" altLang="x-none" sz="3200" dirty="0">
                <a:solidFill>
                  <a:srgbClr val="000000"/>
                </a:solidFill>
                <a:latin typeface="Arial" panose="020B0604020202020204" pitchFamily="34" charset="0"/>
              </a:rPr>
              <a:t> and details of all what was done should be </a:t>
            </a:r>
            <a:r>
              <a:rPr lang="en-US" altLang="x-none" sz="3200" b="1" u="sng" dirty="0">
                <a:solidFill>
                  <a:srgbClr val="000000"/>
                </a:solidFill>
                <a:latin typeface="Arial" panose="020B0604020202020204" pitchFamily="34" charset="0"/>
              </a:rPr>
              <a:t>kept in the files of the hospital.</a:t>
            </a:r>
            <a:endParaRPr lang="en-US" altLang="x-none" sz="3200" b="1" u="sng" dirty="0">
              <a:solidFill>
                <a:srgbClr val="000000"/>
              </a:solidFill>
              <a:latin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additive="repl">
                                        <p:cTn id="6" dur="1" fill="hold">
                                          <p:stCondLst>
                                            <p:cond delay="0"/>
                                          </p:stCondLst>
                                        </p:cTn>
                                        <p:tgtEl>
                                          <p:spTgt spid="25602">
                                            <p:txEl>
                                              <p:pRg st="0" end="0"/>
                                            </p:txEl>
                                          </p:spTgt>
                                        </p:tgtEl>
                                        <p:attrNameLst>
                                          <p:attrName>style.visibility</p:attrName>
                                        </p:attrNameLst>
                                      </p:cBhvr>
                                      <p:to>
                                        <p:strVal val="visible"/>
                                      </p:to>
                                    </p:set>
                                    <p:animEffect transition="in" filter="box(in)">
                                      <p:cBhvr additive="repl">
                                        <p:cTn id="7" dur="500"/>
                                        <p:tgtEl>
                                          <p:spTgt spid="2560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ext Box 1"/>
          <p:cNvSpPr txBox="1"/>
          <p:nvPr/>
        </p:nvSpPr>
        <p:spPr>
          <a:xfrm>
            <a:off x="-147614" y="-28035"/>
            <a:ext cx="12764681" cy="1492017"/>
          </a:xfrm>
          <a:prstGeom prst="rect">
            <a:avLst/>
          </a:prstGeom>
          <a:noFill/>
          <a:ln w="9525">
            <a:noFill/>
          </a:ln>
        </p:spPr>
        <p:txBody>
          <a:bodyPr lIns="89985" tIns="44992" rIns="89985" bIns="44992" anchor="t"/>
          <a:lstStyle/>
          <a:p>
            <a:pPr algn="ctr" defTabSz="457200" rtl="1">
              <a:lnSpc>
                <a:spcPct val="90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Lst>
            </a:pPr>
            <a:r>
              <a:rPr lang="ar-SA" altLang="x-none" sz="4000" dirty="0">
                <a:solidFill>
                  <a:srgbClr val="2A1A00"/>
                </a:solidFill>
                <a:latin typeface="Impact" panose="020B0806030902050204" pitchFamily="34" charset="0"/>
              </a:rPr>
              <a:t>اكتب ٤</a:t>
            </a:r>
            <a:r>
              <a:rPr lang="en-US" altLang="x-none" sz="4000" dirty="0">
                <a:solidFill>
                  <a:srgbClr val="2A1A00"/>
                </a:solidFill>
                <a:latin typeface="Impact" panose="020B0806030902050204" pitchFamily="34" charset="0"/>
              </a:rPr>
              <a:t> legal precautions </a:t>
            </a:r>
            <a:r>
              <a:rPr lang="ar-SA" altLang="x-none" sz="4000" dirty="0">
                <a:solidFill>
                  <a:srgbClr val="2A1A00"/>
                </a:solidFill>
                <a:latin typeface="Impact" panose="020B0806030902050204" pitchFamily="34" charset="0"/>
              </a:rPr>
              <a:t>لل</a:t>
            </a:r>
            <a:r>
              <a:rPr lang="en-US" altLang="x-none" sz="4000" dirty="0">
                <a:solidFill>
                  <a:srgbClr val="2A1A00"/>
                </a:solidFill>
                <a:latin typeface="Impact" panose="020B0806030902050204" pitchFamily="34" charset="0"/>
              </a:rPr>
              <a:t> abortion</a:t>
            </a:r>
            <a:br>
              <a:rPr lang="en-US" altLang="x-none" sz="4000" dirty="0">
                <a:solidFill>
                  <a:srgbClr val="2A1A00"/>
                </a:solidFill>
                <a:latin typeface="Impact" panose="020B0806030902050204" pitchFamily="34" charset="0"/>
              </a:rPr>
            </a:br>
            <a:br>
              <a:rPr lang="en-US" altLang="x-none" sz="4000" dirty="0">
                <a:solidFill>
                  <a:srgbClr val="2A1A00"/>
                </a:solidFill>
                <a:latin typeface="Impact" panose="020B0806030902050204" pitchFamily="34" charset="0"/>
              </a:rPr>
            </a:br>
            <a:endParaRPr lang="en-US" altLang="x-none" sz="4000" dirty="0">
              <a:solidFill>
                <a:srgbClr val="2A1A00"/>
              </a:solidFill>
              <a:latin typeface="Impact" panose="020B0806030902050204" pitchFamily="34" charset="0"/>
            </a:endParaRPr>
          </a:p>
        </p:txBody>
      </p:sp>
      <p:sp>
        <p:nvSpPr>
          <p:cNvPr id="26626" name="Text Box 2"/>
          <p:cNvSpPr txBox="1"/>
          <p:nvPr/>
        </p:nvSpPr>
        <p:spPr>
          <a:xfrm>
            <a:off x="1006318" y="640199"/>
            <a:ext cx="10291742" cy="5583953"/>
          </a:xfrm>
          <a:prstGeom prst="rect">
            <a:avLst/>
          </a:prstGeom>
          <a:noFill/>
          <a:ln w="9525">
            <a:noFill/>
          </a:ln>
        </p:spPr>
        <p:txBody>
          <a:bodyPr lIns="89985" tIns="73068" rIns="89985" bIns="44992" anchor="t"/>
          <a:lstStyle/>
          <a:p>
            <a:pPr defTabSz="457200" hangingPunct="0">
              <a:lnSpc>
                <a:spcPct val="93000"/>
              </a:lnSpc>
              <a:spcBef>
                <a:spcPts val="4540"/>
              </a:spcBef>
              <a:spcAft>
                <a:spcPts val="4540"/>
              </a:spcAft>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pPr>
            <a:r>
              <a:rPr lang="en-US" altLang="x-none" sz="3200" dirty="0">
                <a:solidFill>
                  <a:srgbClr val="000000"/>
                </a:solidFill>
                <a:latin typeface="Arial" panose="020B0604020202020204" pitchFamily="34" charset="0"/>
              </a:rPr>
              <a:t>1)Consent of the </a:t>
            </a:r>
            <a:r>
              <a:rPr lang="en-US" altLang="x-none" sz="3200" b="1" u="sng" dirty="0">
                <a:solidFill>
                  <a:srgbClr val="000000"/>
                </a:solidFill>
                <a:latin typeface="Arial" panose="020B0604020202020204" pitchFamily="34" charset="0"/>
              </a:rPr>
              <a:t>woman and her husband</a:t>
            </a:r>
            <a:r>
              <a:rPr lang="en-US" altLang="x-none" sz="3200" b="1" dirty="0">
                <a:solidFill>
                  <a:srgbClr val="000000"/>
                </a:solidFill>
                <a:latin typeface="Arial" panose="020B0604020202020204" pitchFamily="34" charset="0"/>
              </a:rPr>
              <a:t>.      </a:t>
            </a:r>
            <a:r>
              <a:rPr lang="en-US" altLang="x-none" sz="3200" dirty="0">
                <a:solidFill>
                  <a:srgbClr val="000000"/>
                </a:solidFill>
                <a:latin typeface="Arial" panose="020B0604020202020204" pitchFamily="34" charset="0"/>
              </a:rPr>
              <a:t>2)Written reports </a:t>
            </a:r>
            <a:r>
              <a:rPr lang="en-US" altLang="x-none" sz="3200" b="1" u="sng" dirty="0">
                <a:solidFill>
                  <a:srgbClr val="000000"/>
                </a:solidFill>
                <a:latin typeface="Arial" panose="020B0604020202020204" pitchFamily="34" charset="0"/>
              </a:rPr>
              <a:t>from two </a:t>
            </a:r>
            <a:r>
              <a:rPr lang="en-US" altLang="x-none" sz="3200" b="1" dirty="0">
                <a:solidFill>
                  <a:srgbClr val="000000"/>
                </a:solidFill>
                <a:latin typeface="Arial" panose="020B0604020202020204" pitchFamily="34" charset="0"/>
              </a:rPr>
              <a:t>specialists, </a:t>
            </a:r>
            <a:r>
              <a:rPr lang="en-US" altLang="x-none" sz="3200" dirty="0">
                <a:solidFill>
                  <a:srgbClr val="000000"/>
                </a:solidFill>
                <a:latin typeface="Arial" panose="020B0604020202020204" pitchFamily="34" charset="0"/>
              </a:rPr>
              <a:t>should state that the continuation of pregnancy endangers her life.                                                                            3)performed</a:t>
            </a:r>
            <a:r>
              <a:rPr lang="en-US" altLang="x-none" sz="3200" b="1" u="sng" dirty="0">
                <a:solidFill>
                  <a:srgbClr val="000000"/>
                </a:solidFill>
                <a:latin typeface="Arial" panose="020B0604020202020204" pitchFamily="34" charset="0"/>
              </a:rPr>
              <a:t> only in a hospital</a:t>
            </a:r>
            <a:r>
              <a:rPr lang="en-US" altLang="x-none" sz="3200" b="1" dirty="0">
                <a:solidFill>
                  <a:srgbClr val="000000"/>
                </a:solidFill>
                <a:latin typeface="Arial" panose="020B0604020202020204" pitchFamily="34" charset="0"/>
              </a:rPr>
              <a:t>.                          </a:t>
            </a:r>
            <a:r>
              <a:rPr lang="en-US" altLang="x-none" sz="3200" dirty="0">
                <a:solidFill>
                  <a:srgbClr val="000000"/>
                </a:solidFill>
                <a:latin typeface="Arial" panose="020B0604020202020204" pitchFamily="34" charset="0"/>
              </a:rPr>
              <a:t>4)</a:t>
            </a:r>
            <a:r>
              <a:rPr lang="en-US" altLang="x-none" sz="3200" b="1" u="sng" dirty="0">
                <a:solidFill>
                  <a:srgbClr val="000000"/>
                </a:solidFill>
                <a:latin typeface="Arial" panose="020B0604020202020204" pitchFamily="34" charset="0"/>
              </a:rPr>
              <a:t>performed only by a specialist i.e. obstetrician.       </a:t>
            </a:r>
            <a:r>
              <a:rPr lang="en-US" altLang="x-none" sz="3200" dirty="0">
                <a:solidFill>
                  <a:srgbClr val="000000"/>
                </a:solidFill>
                <a:latin typeface="Arial" panose="020B0604020202020204" pitchFamily="34" charset="0"/>
              </a:rPr>
              <a:t>5)</a:t>
            </a:r>
            <a:r>
              <a:rPr lang="en-US" altLang="x-none" sz="3200" b="1" u="sng" dirty="0">
                <a:solidFill>
                  <a:srgbClr val="000000"/>
                </a:solidFill>
                <a:latin typeface="Arial" panose="020B0604020202020204" pitchFamily="34" charset="0"/>
              </a:rPr>
              <a:t>Reports</a:t>
            </a:r>
            <a:r>
              <a:rPr lang="en-US" altLang="x-none" sz="3200" dirty="0">
                <a:solidFill>
                  <a:srgbClr val="000000"/>
                </a:solidFill>
                <a:latin typeface="Arial" panose="020B0604020202020204" pitchFamily="34" charset="0"/>
              </a:rPr>
              <a:t> and details of all what was done should be </a:t>
            </a:r>
            <a:r>
              <a:rPr lang="en-US" altLang="x-none" sz="3200" b="1" u="sng" dirty="0">
                <a:solidFill>
                  <a:srgbClr val="000000"/>
                </a:solidFill>
                <a:latin typeface="Arial" panose="020B0604020202020204" pitchFamily="34" charset="0"/>
              </a:rPr>
              <a:t>kept in the files of the hospital.</a:t>
            </a:r>
            <a:endParaRPr lang="en-US" altLang="x-none" sz="3200" b="1" u="sng" dirty="0">
              <a:solidFill>
                <a:srgbClr val="000000"/>
              </a:solidFill>
              <a:latin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additive="repl">
                                        <p:cTn id="6" dur="1" fill="hold">
                                          <p:stCondLst>
                                            <p:cond delay="0"/>
                                          </p:stCondLst>
                                        </p:cTn>
                                        <p:tgtEl>
                                          <p:spTgt spid="26626">
                                            <p:txEl>
                                              <p:pRg st="0" end="0"/>
                                            </p:txEl>
                                          </p:spTgt>
                                        </p:tgtEl>
                                        <p:attrNameLst>
                                          <p:attrName>style.visibility</p:attrName>
                                        </p:attrNameLst>
                                      </p:cBhvr>
                                      <p:to>
                                        <p:strVal val="visible"/>
                                      </p:to>
                                    </p:set>
                                    <p:animEffect transition="in" filter="box(in)">
                                      <p:cBhvr additive="repl">
                                        <p:cTn id="7" dur="500"/>
                                        <p:tgtEl>
                                          <p:spTgt spid="266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 Box 1"/>
          <p:cNvSpPr txBox="1"/>
          <p:nvPr/>
        </p:nvSpPr>
        <p:spPr>
          <a:xfrm>
            <a:off x="1371386" y="183070"/>
            <a:ext cx="10175873" cy="1492017"/>
          </a:xfrm>
          <a:prstGeom prst="rect">
            <a:avLst/>
          </a:prstGeom>
          <a:noFill/>
          <a:ln w="9525">
            <a:noFill/>
          </a:ln>
        </p:spPr>
        <p:txBody>
          <a:bodyPr lIns="89985" tIns="44992" rIns="89985" bIns="44992" anchor="t"/>
          <a:lstStyle/>
          <a:p>
            <a:pPr algn="ctr" defTabSz="457200" rtl="1">
              <a:lnSpc>
                <a:spcPct val="90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pPr>
            <a:r>
              <a:rPr lang="ar-SA" altLang="x-none" sz="4000" dirty="0">
                <a:solidFill>
                  <a:srgbClr val="2A1A00"/>
                </a:solidFill>
                <a:latin typeface="Impact" panose="020B0806030902050204" pitchFamily="34" charset="0"/>
              </a:rPr>
              <a:t>ايش ال</a:t>
            </a:r>
            <a:r>
              <a:rPr lang="en-US" altLang="x-none" sz="4000" dirty="0">
                <a:solidFill>
                  <a:srgbClr val="2A1A00"/>
                </a:solidFill>
                <a:latin typeface="Impact" panose="020B0806030902050204" pitchFamily="34" charset="0"/>
              </a:rPr>
              <a:t> stage </a:t>
            </a:r>
            <a:r>
              <a:rPr lang="ar-SA" altLang="x-none" sz="4000" dirty="0">
                <a:solidFill>
                  <a:srgbClr val="2A1A00"/>
                </a:solidFill>
                <a:latin typeface="Impact" panose="020B0806030902050204" pitchFamily="34" charset="0"/>
              </a:rPr>
              <a:t>اللي بصير فيها</a:t>
            </a:r>
            <a:r>
              <a:rPr lang="en-US" altLang="x-none" sz="4000" dirty="0">
                <a:solidFill>
                  <a:srgbClr val="2A1A00"/>
                </a:solidFill>
                <a:latin typeface="Impact" panose="020B0806030902050204" pitchFamily="34" charset="0"/>
              </a:rPr>
              <a:t> organ transplantation</a:t>
            </a:r>
            <a:br>
              <a:rPr lang="en-US" altLang="x-none" sz="4000" dirty="0">
                <a:solidFill>
                  <a:srgbClr val="2A1A00"/>
                </a:solidFill>
                <a:latin typeface="Impact" panose="020B0806030902050204" pitchFamily="34" charset="0"/>
              </a:rPr>
            </a:br>
            <a:br>
              <a:rPr lang="en-US" altLang="x-none" sz="4000" dirty="0">
                <a:solidFill>
                  <a:srgbClr val="2A1A00"/>
                </a:solidFill>
                <a:latin typeface="Impact" panose="020B0806030902050204" pitchFamily="34" charset="0"/>
              </a:rPr>
            </a:br>
            <a:endParaRPr lang="en-US" altLang="x-none" sz="4000" dirty="0">
              <a:solidFill>
                <a:srgbClr val="2A1A00"/>
              </a:solidFill>
              <a:latin typeface="Impact" panose="020B0806030902050204" pitchFamily="34" charset="0"/>
            </a:endParaRPr>
          </a:p>
        </p:txBody>
      </p:sp>
      <p:sp>
        <p:nvSpPr>
          <p:cNvPr id="27650" name="Text Box 2"/>
          <p:cNvSpPr txBox="1"/>
          <p:nvPr/>
        </p:nvSpPr>
        <p:spPr>
          <a:xfrm>
            <a:off x="4114157" y="3108375"/>
            <a:ext cx="4753820" cy="1790420"/>
          </a:xfrm>
          <a:prstGeom prst="rect">
            <a:avLst/>
          </a:prstGeom>
          <a:noFill/>
          <a:ln w="9525">
            <a:noFill/>
          </a:ln>
        </p:spPr>
        <p:txBody>
          <a:bodyPr lIns="89985" tIns="80267" rIns="89985" bIns="44992" anchor="t"/>
          <a:lstStyle/>
          <a:p>
            <a:pPr algn="ctr" defTabSz="457200" hangingPunct="0">
              <a:lnSpc>
                <a:spcPct val="93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sz="4000" dirty="0">
                <a:solidFill>
                  <a:srgbClr val="000000"/>
                </a:solidFill>
                <a:latin typeface="Arial" panose="020B0604020202020204" pitchFamily="34" charset="0"/>
              </a:rPr>
              <a:t>Brain stem death</a:t>
            </a:r>
            <a:endParaRPr lang="en-US" altLang="x-none" sz="4000" dirty="0">
              <a:solidFill>
                <a:srgbClr val="000000"/>
              </a:solidFill>
              <a:latin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additive="repl">
                                        <p:cTn id="6" dur="1" fill="hold">
                                          <p:stCondLst>
                                            <p:cond delay="0"/>
                                          </p:stCondLst>
                                        </p:cTn>
                                        <p:tgtEl>
                                          <p:spTgt spid="27650">
                                            <p:txEl>
                                              <p:pRg st="0" end="0"/>
                                            </p:txEl>
                                          </p:spTgt>
                                        </p:tgtEl>
                                        <p:attrNameLst>
                                          <p:attrName>style.visibility</p:attrName>
                                        </p:attrNameLst>
                                      </p:cBhvr>
                                      <p:to>
                                        <p:strVal val="visible"/>
                                      </p:to>
                                    </p:set>
                                    <p:animEffect transition="in" filter="box(in)">
                                      <p:cBhvr additive="repl">
                                        <p:cTn id="7" dur="500"/>
                                        <p:tgtEl>
                                          <p:spTgt spid="2765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 Box 1"/>
          <p:cNvSpPr txBox="1"/>
          <p:nvPr/>
        </p:nvSpPr>
        <p:spPr>
          <a:xfrm>
            <a:off x="1371386" y="183070"/>
            <a:ext cx="10175873" cy="1492017"/>
          </a:xfrm>
          <a:prstGeom prst="rect">
            <a:avLst/>
          </a:prstGeom>
          <a:noFill/>
          <a:ln w="9525">
            <a:noFill/>
          </a:ln>
        </p:spPr>
        <p:txBody>
          <a:bodyPr lIns="89985" tIns="44992" rIns="89985" bIns="44992" anchor="t"/>
          <a:lstStyle/>
          <a:p>
            <a:pPr algn="ctr" defTabSz="457200" rtl="1">
              <a:lnSpc>
                <a:spcPct val="90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pPr>
            <a:r>
              <a:rPr lang="ar-SA" altLang="x-none" sz="4000" dirty="0">
                <a:solidFill>
                  <a:srgbClr val="2A1A00"/>
                </a:solidFill>
                <a:latin typeface="Impact" panose="020B0806030902050204" pitchFamily="34" charset="0"/>
              </a:rPr>
              <a:t>ايش ال</a:t>
            </a:r>
            <a:r>
              <a:rPr lang="en-US" altLang="x-none" sz="4000" dirty="0">
                <a:solidFill>
                  <a:srgbClr val="2A1A00"/>
                </a:solidFill>
                <a:latin typeface="Impact" panose="020B0806030902050204" pitchFamily="34" charset="0"/>
              </a:rPr>
              <a:t> stage </a:t>
            </a:r>
            <a:r>
              <a:rPr lang="ar-SA" altLang="x-none" sz="4000" dirty="0">
                <a:solidFill>
                  <a:srgbClr val="2A1A00"/>
                </a:solidFill>
                <a:latin typeface="Impact" panose="020B0806030902050204" pitchFamily="34" charset="0"/>
              </a:rPr>
              <a:t>اللي بصير فيها</a:t>
            </a:r>
            <a:r>
              <a:rPr lang="en-US" altLang="x-none" sz="4000" dirty="0">
                <a:solidFill>
                  <a:srgbClr val="2A1A00"/>
                </a:solidFill>
                <a:latin typeface="Impact" panose="020B0806030902050204" pitchFamily="34" charset="0"/>
              </a:rPr>
              <a:t> organ transplantation</a:t>
            </a:r>
            <a:br>
              <a:rPr lang="en-US" altLang="x-none" sz="4000" dirty="0">
                <a:solidFill>
                  <a:srgbClr val="2A1A00"/>
                </a:solidFill>
                <a:latin typeface="Impact" panose="020B0806030902050204" pitchFamily="34" charset="0"/>
              </a:rPr>
            </a:br>
            <a:br>
              <a:rPr lang="en-US" altLang="x-none" sz="4000" dirty="0">
                <a:solidFill>
                  <a:srgbClr val="2A1A00"/>
                </a:solidFill>
                <a:latin typeface="Impact" panose="020B0806030902050204" pitchFamily="34" charset="0"/>
              </a:rPr>
            </a:br>
            <a:endParaRPr lang="en-US" altLang="x-none" sz="4000" dirty="0">
              <a:solidFill>
                <a:srgbClr val="2A1A00"/>
              </a:solidFill>
              <a:latin typeface="Impact" panose="020B0806030902050204" pitchFamily="34" charset="0"/>
            </a:endParaRPr>
          </a:p>
        </p:txBody>
      </p:sp>
      <p:sp>
        <p:nvSpPr>
          <p:cNvPr id="28674" name="Text Box 2"/>
          <p:cNvSpPr txBox="1"/>
          <p:nvPr/>
        </p:nvSpPr>
        <p:spPr>
          <a:xfrm>
            <a:off x="4114157" y="3108375"/>
            <a:ext cx="4753820" cy="1790420"/>
          </a:xfrm>
          <a:prstGeom prst="rect">
            <a:avLst/>
          </a:prstGeom>
          <a:noFill/>
          <a:ln w="9525">
            <a:noFill/>
          </a:ln>
        </p:spPr>
        <p:txBody>
          <a:bodyPr lIns="89985" tIns="80267" rIns="89985" bIns="44992" anchor="t"/>
          <a:lstStyle/>
          <a:p>
            <a:pPr algn="ctr" defTabSz="457200" hangingPunct="0">
              <a:lnSpc>
                <a:spcPct val="93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sz="4000" dirty="0">
                <a:solidFill>
                  <a:srgbClr val="000000"/>
                </a:solidFill>
                <a:latin typeface="Arial" panose="020B0604020202020204" pitchFamily="34" charset="0"/>
              </a:rPr>
              <a:t>Brain stem death</a:t>
            </a:r>
            <a:endParaRPr lang="en-US" altLang="x-none" sz="4000" dirty="0">
              <a:solidFill>
                <a:srgbClr val="000000"/>
              </a:solidFill>
              <a:latin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additive="repl">
                                        <p:cTn id="6" dur="1" fill="hold">
                                          <p:stCondLst>
                                            <p:cond delay="0"/>
                                          </p:stCondLst>
                                        </p:cTn>
                                        <p:tgtEl>
                                          <p:spTgt spid="28674">
                                            <p:txEl>
                                              <p:pRg st="0" end="0"/>
                                            </p:txEl>
                                          </p:spTgt>
                                        </p:tgtEl>
                                        <p:attrNameLst>
                                          <p:attrName>style.visibility</p:attrName>
                                        </p:attrNameLst>
                                      </p:cBhvr>
                                      <p:to>
                                        <p:strVal val="visible"/>
                                      </p:to>
                                    </p:set>
                                    <p:animEffect transition="in" filter="box(in)">
                                      <p:cBhvr additive="repl">
                                        <p:cTn id="7" dur="500"/>
                                        <p:tgtEl>
                                          <p:spTgt spid="2867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 Box 1"/>
          <p:cNvSpPr txBox="1"/>
          <p:nvPr/>
        </p:nvSpPr>
        <p:spPr>
          <a:xfrm>
            <a:off x="1434876" y="183070"/>
            <a:ext cx="10175873" cy="1492017"/>
          </a:xfrm>
          <a:prstGeom prst="rect">
            <a:avLst/>
          </a:prstGeom>
          <a:noFill/>
          <a:ln w="9525">
            <a:noFill/>
          </a:ln>
        </p:spPr>
        <p:txBody>
          <a:bodyPr lIns="89985" tIns="44992" rIns="89985" bIns="44992" anchor="t"/>
          <a:lstStyle/>
          <a:p>
            <a:pPr algn="ctr" defTabSz="457200" rtl="1">
              <a:lnSpc>
                <a:spcPct val="90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pPr>
            <a:r>
              <a:rPr lang="en-US" altLang="x-none" sz="5100" dirty="0">
                <a:solidFill>
                  <a:srgbClr val="2A1A00"/>
                </a:solidFill>
                <a:latin typeface="Impact" panose="020B0806030902050204" pitchFamily="34" charset="0"/>
              </a:rPr>
              <a:t>3 </a:t>
            </a:r>
            <a:r>
              <a:rPr lang="ar-SA" altLang="x-none" sz="5100" dirty="0">
                <a:solidFill>
                  <a:srgbClr val="2A1A00"/>
                </a:solidFill>
                <a:latin typeface="Impact" panose="020B0806030902050204" pitchFamily="34" charset="0"/>
              </a:rPr>
              <a:t>شروط لل</a:t>
            </a:r>
            <a:r>
              <a:rPr lang="en-US" altLang="x-none" sz="5100" dirty="0">
                <a:solidFill>
                  <a:srgbClr val="2A1A00"/>
                </a:solidFill>
                <a:latin typeface="Impact" panose="020B0806030902050204" pitchFamily="34" charset="0"/>
              </a:rPr>
              <a:t> brain stem death</a:t>
            </a:r>
            <a:br>
              <a:rPr lang="en-US" altLang="x-none" sz="5100" dirty="0">
                <a:solidFill>
                  <a:srgbClr val="2A1A00"/>
                </a:solidFill>
                <a:latin typeface="Impact" panose="020B0806030902050204" pitchFamily="34" charset="0"/>
              </a:rPr>
            </a:br>
            <a:br>
              <a:rPr lang="en-US" altLang="x-none" sz="5100" dirty="0">
                <a:solidFill>
                  <a:srgbClr val="2A1A00"/>
                </a:solidFill>
                <a:latin typeface="Impact" panose="020B0806030902050204" pitchFamily="34" charset="0"/>
              </a:rPr>
            </a:br>
            <a:endParaRPr lang="en-US" altLang="x-none" sz="5100" dirty="0">
              <a:solidFill>
                <a:srgbClr val="2A1A00"/>
              </a:solidFill>
              <a:latin typeface="Impact" panose="020B0806030902050204" pitchFamily="34" charset="0"/>
            </a:endParaRPr>
          </a:p>
        </p:txBody>
      </p:sp>
      <p:sp>
        <p:nvSpPr>
          <p:cNvPr id="29698" name="Text Box 2"/>
          <p:cNvSpPr txBox="1"/>
          <p:nvPr/>
        </p:nvSpPr>
        <p:spPr>
          <a:xfrm>
            <a:off x="1188852" y="1389382"/>
            <a:ext cx="10493322" cy="5103015"/>
          </a:xfrm>
          <a:prstGeom prst="rect">
            <a:avLst/>
          </a:prstGeom>
          <a:noFill/>
          <a:ln w="9525">
            <a:noFill/>
          </a:ln>
        </p:spPr>
        <p:txBody>
          <a:bodyPr lIns="89985" tIns="73068" rIns="89985" bIns="44992" anchor="t"/>
          <a:lstStyle/>
          <a:p>
            <a:pPr defTabSz="457200" hangingPunct="0">
              <a:lnSpc>
                <a:spcPct val="93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pPr>
            <a:r>
              <a:rPr lang="en-US" altLang="x-none" sz="3200" dirty="0">
                <a:solidFill>
                  <a:srgbClr val="000000"/>
                </a:solidFill>
                <a:latin typeface="Arial" panose="020B0604020202020204" pitchFamily="34" charset="0"/>
              </a:rPr>
              <a:t>-deep coma</a:t>
            </a:r>
            <a:endParaRPr lang="en-US" altLang="x-none" sz="3200" dirty="0">
              <a:solidFill>
                <a:srgbClr val="000000"/>
              </a:solidFill>
              <a:latin typeface="Arial" panose="020B0604020202020204" pitchFamily="34" charset="0"/>
            </a:endParaRPr>
          </a:p>
          <a:p>
            <a:pPr defTabSz="457200" hangingPunct="0">
              <a:lnSpc>
                <a:spcPct val="93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pPr>
            <a:endParaRPr lang="en-US" altLang="x-none" sz="3200" dirty="0">
              <a:solidFill>
                <a:srgbClr val="000000"/>
              </a:solidFill>
              <a:latin typeface="Arial" panose="020B0604020202020204" pitchFamily="34" charset="0"/>
            </a:endParaRPr>
          </a:p>
          <a:p>
            <a:pPr defTabSz="457200" hangingPunct="0">
              <a:lnSpc>
                <a:spcPct val="93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pPr>
            <a:r>
              <a:rPr lang="en-US" altLang="x-none" sz="3200" dirty="0">
                <a:solidFill>
                  <a:srgbClr val="000000"/>
                </a:solidFill>
                <a:latin typeface="Arial" panose="020B0604020202020204" pitchFamily="34" charset="0"/>
              </a:rPr>
              <a:t>-on mechanical ventilation due to absence or inadequate respiration.</a:t>
            </a:r>
            <a:endParaRPr lang="en-US" altLang="x-none" sz="3200" dirty="0">
              <a:solidFill>
                <a:srgbClr val="000000"/>
              </a:solidFill>
              <a:latin typeface="Arial" panose="020B0604020202020204" pitchFamily="34" charset="0"/>
            </a:endParaRPr>
          </a:p>
          <a:p>
            <a:pPr defTabSz="457200" hangingPunct="0">
              <a:lnSpc>
                <a:spcPct val="93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pPr>
            <a:endParaRPr lang="en-US" altLang="x-none" sz="3200" dirty="0">
              <a:solidFill>
                <a:srgbClr val="000000"/>
              </a:solidFill>
              <a:latin typeface="Arial" panose="020B0604020202020204" pitchFamily="34" charset="0"/>
            </a:endParaRPr>
          </a:p>
          <a:p>
            <a:pPr defTabSz="457200" hangingPunct="0">
              <a:lnSpc>
                <a:spcPct val="93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pPr>
            <a:r>
              <a:rPr lang="en-US" altLang="x-none" sz="3200" dirty="0">
                <a:solidFill>
                  <a:srgbClr val="000000"/>
                </a:solidFill>
                <a:latin typeface="Arial" panose="020B0604020202020204" pitchFamily="34" charset="0"/>
              </a:rPr>
              <a:t>-diagnosis of the pathology </a:t>
            </a:r>
            <a:endParaRPr lang="en-US" altLang="x-none" sz="3200" dirty="0">
              <a:solidFill>
                <a:srgbClr val="000000"/>
              </a:solidFill>
              <a:latin typeface="Arial" panose="020B0604020202020204" pitchFamily="34" charset="0"/>
            </a:endParaRPr>
          </a:p>
          <a:p>
            <a:pPr defTabSz="457200" hangingPunct="0">
              <a:lnSpc>
                <a:spcPct val="93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pPr>
            <a:endParaRPr lang="en-US" altLang="x-none" sz="3200" dirty="0">
              <a:solidFill>
                <a:srgbClr val="000000"/>
              </a:solidFill>
              <a:latin typeface="Arial" panose="020B0604020202020204" pitchFamily="34" charset="0"/>
            </a:endParaRPr>
          </a:p>
          <a:p>
            <a:pPr defTabSz="457200" hangingPunct="0">
              <a:lnSpc>
                <a:spcPct val="93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pPr>
            <a:r>
              <a:rPr lang="en-US" altLang="x-none" sz="3200" dirty="0">
                <a:solidFill>
                  <a:srgbClr val="000000"/>
                </a:solidFill>
                <a:latin typeface="Arial" panose="020B0604020202020204" pitchFamily="34" charset="0"/>
              </a:rPr>
              <a:t>-Rectal temperature must be above 35°C.</a:t>
            </a:r>
            <a:endParaRPr lang="en-US" altLang="x-none" sz="3200" dirty="0">
              <a:solidFill>
                <a:srgbClr val="000000"/>
              </a:solidFill>
              <a:latin typeface="Arial" panose="020B0604020202020204" pitchFamily="34" charset="0"/>
            </a:endParaRPr>
          </a:p>
          <a:p>
            <a:pPr defTabSz="457200" hangingPunct="0">
              <a:lnSpc>
                <a:spcPct val="93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pPr>
            <a:endParaRPr lang="en-US" altLang="x-none" sz="3200" dirty="0">
              <a:solidFill>
                <a:srgbClr val="000000"/>
              </a:solidFill>
              <a:latin typeface="Arial" panose="020B0604020202020204" pitchFamily="34" charset="0"/>
            </a:endParaRPr>
          </a:p>
          <a:p>
            <a:pPr defTabSz="457200" hangingPunct="0">
              <a:lnSpc>
                <a:spcPct val="93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pPr>
            <a:r>
              <a:rPr lang="en-US" altLang="x-none" sz="3200" dirty="0">
                <a:solidFill>
                  <a:srgbClr val="000000"/>
                </a:solidFill>
                <a:latin typeface="Arial" panose="020B0604020202020204" pitchFamily="34" charset="0"/>
              </a:rPr>
              <a:t>-All the brain stem reflexes must be absent like pupil reflex </a:t>
            </a:r>
            <a:endParaRPr lang="en-US" altLang="x-none" sz="3200" dirty="0">
              <a:solidFill>
                <a:srgbClr val="000000"/>
              </a:solidFill>
              <a:latin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additive="repl">
                                        <p:cTn id="6" dur="1" fill="hold">
                                          <p:stCondLst>
                                            <p:cond delay="0"/>
                                          </p:stCondLst>
                                        </p:cTn>
                                        <p:tgtEl>
                                          <p:spTgt spid="29698">
                                            <p:txEl>
                                              <p:pRg st="0" end="0"/>
                                            </p:txEl>
                                          </p:spTgt>
                                        </p:tgtEl>
                                        <p:attrNameLst>
                                          <p:attrName>style.visibility</p:attrName>
                                        </p:attrNameLst>
                                      </p:cBhvr>
                                      <p:to>
                                        <p:strVal val="visible"/>
                                      </p:to>
                                    </p:set>
                                    <p:animEffect transition="in" filter="box(in)">
                                      <p:cBhvr additive="repl">
                                        <p:cTn id="7" dur="500"/>
                                        <p:tgtEl>
                                          <p:spTgt spid="2969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ext Box 1"/>
          <p:cNvSpPr txBox="1"/>
          <p:nvPr/>
        </p:nvSpPr>
        <p:spPr>
          <a:xfrm>
            <a:off x="1434876" y="183070"/>
            <a:ext cx="10175873" cy="1492017"/>
          </a:xfrm>
          <a:prstGeom prst="rect">
            <a:avLst/>
          </a:prstGeom>
          <a:noFill/>
          <a:ln w="9525">
            <a:noFill/>
          </a:ln>
        </p:spPr>
        <p:txBody>
          <a:bodyPr lIns="89985" tIns="44992" rIns="89985" bIns="44992" anchor="t"/>
          <a:lstStyle/>
          <a:p>
            <a:pPr algn="ctr" defTabSz="457200" rtl="1">
              <a:lnSpc>
                <a:spcPct val="90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pPr>
            <a:r>
              <a:rPr lang="en-US" altLang="x-none" sz="5100" dirty="0">
                <a:solidFill>
                  <a:srgbClr val="2A1A00"/>
                </a:solidFill>
                <a:latin typeface="Impact" panose="020B0806030902050204" pitchFamily="34" charset="0"/>
              </a:rPr>
              <a:t>3 </a:t>
            </a:r>
            <a:r>
              <a:rPr lang="ar-SA" altLang="x-none" sz="5100" dirty="0">
                <a:solidFill>
                  <a:srgbClr val="2A1A00"/>
                </a:solidFill>
                <a:latin typeface="Impact" panose="020B0806030902050204" pitchFamily="34" charset="0"/>
              </a:rPr>
              <a:t>شروط لل</a:t>
            </a:r>
            <a:r>
              <a:rPr lang="en-US" altLang="x-none" sz="5100" dirty="0">
                <a:solidFill>
                  <a:srgbClr val="2A1A00"/>
                </a:solidFill>
                <a:latin typeface="Impact" panose="020B0806030902050204" pitchFamily="34" charset="0"/>
              </a:rPr>
              <a:t> brain stem death</a:t>
            </a:r>
            <a:br>
              <a:rPr lang="en-US" altLang="x-none" sz="5100" dirty="0">
                <a:solidFill>
                  <a:srgbClr val="2A1A00"/>
                </a:solidFill>
                <a:latin typeface="Impact" panose="020B0806030902050204" pitchFamily="34" charset="0"/>
              </a:rPr>
            </a:br>
            <a:br>
              <a:rPr lang="en-US" altLang="x-none" sz="5100" dirty="0">
                <a:solidFill>
                  <a:srgbClr val="2A1A00"/>
                </a:solidFill>
                <a:latin typeface="Impact" panose="020B0806030902050204" pitchFamily="34" charset="0"/>
              </a:rPr>
            </a:br>
            <a:endParaRPr lang="en-US" altLang="x-none" sz="5100" dirty="0">
              <a:solidFill>
                <a:srgbClr val="2A1A00"/>
              </a:solidFill>
              <a:latin typeface="Impact" panose="020B0806030902050204" pitchFamily="34" charset="0"/>
            </a:endParaRPr>
          </a:p>
        </p:txBody>
      </p:sp>
      <p:sp>
        <p:nvSpPr>
          <p:cNvPr id="30722" name="Text Box 2"/>
          <p:cNvSpPr txBox="1"/>
          <p:nvPr/>
        </p:nvSpPr>
        <p:spPr>
          <a:xfrm>
            <a:off x="1188852" y="1389382"/>
            <a:ext cx="10493322" cy="5103015"/>
          </a:xfrm>
          <a:prstGeom prst="rect">
            <a:avLst/>
          </a:prstGeom>
          <a:noFill/>
          <a:ln w="9525">
            <a:noFill/>
          </a:ln>
        </p:spPr>
        <p:txBody>
          <a:bodyPr lIns="89985" tIns="73068" rIns="89985" bIns="44992" anchor="t"/>
          <a:lstStyle/>
          <a:p>
            <a:pPr defTabSz="457200" hangingPunct="0">
              <a:lnSpc>
                <a:spcPct val="93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pPr>
            <a:r>
              <a:rPr lang="en-US" altLang="x-none" sz="3200" dirty="0">
                <a:solidFill>
                  <a:srgbClr val="000000"/>
                </a:solidFill>
                <a:latin typeface="Arial" panose="020B0604020202020204" pitchFamily="34" charset="0"/>
              </a:rPr>
              <a:t>-deep coma</a:t>
            </a:r>
            <a:endParaRPr lang="en-US" altLang="x-none" sz="3200" dirty="0">
              <a:solidFill>
                <a:srgbClr val="000000"/>
              </a:solidFill>
              <a:latin typeface="Arial" panose="020B0604020202020204" pitchFamily="34" charset="0"/>
            </a:endParaRPr>
          </a:p>
          <a:p>
            <a:pPr defTabSz="457200" hangingPunct="0">
              <a:lnSpc>
                <a:spcPct val="93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pPr>
            <a:endParaRPr lang="en-US" altLang="x-none" sz="3200" dirty="0">
              <a:solidFill>
                <a:srgbClr val="000000"/>
              </a:solidFill>
              <a:latin typeface="Arial" panose="020B0604020202020204" pitchFamily="34" charset="0"/>
            </a:endParaRPr>
          </a:p>
          <a:p>
            <a:pPr defTabSz="457200" hangingPunct="0">
              <a:lnSpc>
                <a:spcPct val="93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pPr>
            <a:r>
              <a:rPr lang="en-US" altLang="x-none" sz="3200" dirty="0">
                <a:solidFill>
                  <a:srgbClr val="000000"/>
                </a:solidFill>
                <a:latin typeface="Arial" panose="020B0604020202020204" pitchFamily="34" charset="0"/>
              </a:rPr>
              <a:t>-on mechanical ventilation due to absence or inadequate respiration.</a:t>
            </a:r>
            <a:endParaRPr lang="en-US" altLang="x-none" sz="3200" dirty="0">
              <a:solidFill>
                <a:srgbClr val="000000"/>
              </a:solidFill>
              <a:latin typeface="Arial" panose="020B0604020202020204" pitchFamily="34" charset="0"/>
            </a:endParaRPr>
          </a:p>
          <a:p>
            <a:pPr defTabSz="457200" hangingPunct="0">
              <a:lnSpc>
                <a:spcPct val="93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pPr>
            <a:endParaRPr lang="en-US" altLang="x-none" sz="3200" dirty="0">
              <a:solidFill>
                <a:srgbClr val="000000"/>
              </a:solidFill>
              <a:latin typeface="Arial" panose="020B0604020202020204" pitchFamily="34" charset="0"/>
            </a:endParaRPr>
          </a:p>
          <a:p>
            <a:pPr defTabSz="457200" hangingPunct="0">
              <a:lnSpc>
                <a:spcPct val="93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pPr>
            <a:r>
              <a:rPr lang="en-US" altLang="x-none" sz="3200" dirty="0">
                <a:solidFill>
                  <a:srgbClr val="000000"/>
                </a:solidFill>
                <a:latin typeface="Arial" panose="020B0604020202020204" pitchFamily="34" charset="0"/>
              </a:rPr>
              <a:t>-diagnosis of the pathology </a:t>
            </a:r>
            <a:endParaRPr lang="en-US" altLang="x-none" sz="3200" dirty="0">
              <a:solidFill>
                <a:srgbClr val="000000"/>
              </a:solidFill>
              <a:latin typeface="Arial" panose="020B0604020202020204" pitchFamily="34" charset="0"/>
            </a:endParaRPr>
          </a:p>
          <a:p>
            <a:pPr defTabSz="457200" hangingPunct="0">
              <a:lnSpc>
                <a:spcPct val="93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pPr>
            <a:endParaRPr lang="en-US" altLang="x-none" sz="3200" dirty="0">
              <a:solidFill>
                <a:srgbClr val="000000"/>
              </a:solidFill>
              <a:latin typeface="Arial" panose="020B0604020202020204" pitchFamily="34" charset="0"/>
            </a:endParaRPr>
          </a:p>
          <a:p>
            <a:pPr defTabSz="457200" hangingPunct="0">
              <a:lnSpc>
                <a:spcPct val="93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pPr>
            <a:r>
              <a:rPr lang="en-US" altLang="x-none" sz="3200" dirty="0">
                <a:solidFill>
                  <a:srgbClr val="000000"/>
                </a:solidFill>
                <a:latin typeface="Arial" panose="020B0604020202020204" pitchFamily="34" charset="0"/>
              </a:rPr>
              <a:t>-Rectal temperature must be above 35°C.</a:t>
            </a:r>
            <a:endParaRPr lang="en-US" altLang="x-none" sz="3200" dirty="0">
              <a:solidFill>
                <a:srgbClr val="000000"/>
              </a:solidFill>
              <a:latin typeface="Arial" panose="020B0604020202020204" pitchFamily="34" charset="0"/>
            </a:endParaRPr>
          </a:p>
          <a:p>
            <a:pPr defTabSz="457200" hangingPunct="0">
              <a:lnSpc>
                <a:spcPct val="93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pPr>
            <a:endParaRPr lang="en-US" altLang="x-none" sz="3200" dirty="0">
              <a:solidFill>
                <a:srgbClr val="000000"/>
              </a:solidFill>
              <a:latin typeface="Arial" panose="020B0604020202020204" pitchFamily="34" charset="0"/>
            </a:endParaRPr>
          </a:p>
          <a:p>
            <a:pPr defTabSz="457200" hangingPunct="0">
              <a:lnSpc>
                <a:spcPct val="93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pPr>
            <a:r>
              <a:rPr lang="en-US" altLang="x-none" sz="3200" dirty="0">
                <a:solidFill>
                  <a:srgbClr val="000000"/>
                </a:solidFill>
                <a:latin typeface="Arial" panose="020B0604020202020204" pitchFamily="34" charset="0"/>
              </a:rPr>
              <a:t>-All the brain stem reflexes must be absent like pupil reflex </a:t>
            </a:r>
            <a:endParaRPr lang="en-US" altLang="x-none" sz="3200" dirty="0">
              <a:solidFill>
                <a:srgbClr val="000000"/>
              </a:solidFill>
              <a:latin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additive="repl">
                                        <p:cTn id="6" dur="1" fill="hold">
                                          <p:stCondLst>
                                            <p:cond delay="0"/>
                                          </p:stCondLst>
                                        </p:cTn>
                                        <p:tgtEl>
                                          <p:spTgt spid="30722">
                                            <p:txEl>
                                              <p:pRg st="0" end="0"/>
                                            </p:txEl>
                                          </p:spTgt>
                                        </p:tgtEl>
                                        <p:attrNameLst>
                                          <p:attrName>style.visibility</p:attrName>
                                        </p:attrNameLst>
                                      </p:cBhvr>
                                      <p:to>
                                        <p:strVal val="visible"/>
                                      </p:to>
                                    </p:set>
                                    <p:animEffect transition="in" filter="box(in)">
                                      <p:cBhvr additive="repl">
                                        <p:cTn id="7" dur="500"/>
                                        <p:tgtEl>
                                          <p:spTgt spid="307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additive="repl">
                                        <p:cTn id="11" dur="1" fill="hold">
                                          <p:stCondLst>
                                            <p:cond delay="0"/>
                                          </p:stCondLst>
                                        </p:cTn>
                                        <p:tgtEl>
                                          <p:spTgt spid="30722">
                                            <p:txEl>
                                              <p:pRg st="2" end="2"/>
                                            </p:txEl>
                                          </p:spTgt>
                                        </p:tgtEl>
                                        <p:attrNameLst>
                                          <p:attrName>style.visibility</p:attrName>
                                        </p:attrNameLst>
                                      </p:cBhvr>
                                      <p:to>
                                        <p:strVal val="visible"/>
                                      </p:to>
                                    </p:set>
                                    <p:animEffect transition="in" filter="box(in)">
                                      <p:cBhvr additive="repl">
                                        <p:cTn id="12" dur="500"/>
                                        <p:tgtEl>
                                          <p:spTgt spid="3072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additive="repl">
                                        <p:cTn id="16" dur="1" fill="hold">
                                          <p:stCondLst>
                                            <p:cond delay="0"/>
                                          </p:stCondLst>
                                        </p:cTn>
                                        <p:tgtEl>
                                          <p:spTgt spid="30722">
                                            <p:txEl>
                                              <p:pRg st="4" end="4"/>
                                            </p:txEl>
                                          </p:spTgt>
                                        </p:tgtEl>
                                        <p:attrNameLst>
                                          <p:attrName>style.visibility</p:attrName>
                                        </p:attrNameLst>
                                      </p:cBhvr>
                                      <p:to>
                                        <p:strVal val="visible"/>
                                      </p:to>
                                    </p:set>
                                    <p:animEffect transition="in" filter="box(in)">
                                      <p:cBhvr additive="repl">
                                        <p:cTn id="17" dur="500"/>
                                        <p:tgtEl>
                                          <p:spTgt spid="3072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additive="repl">
                                        <p:cTn id="21" dur="1" fill="hold">
                                          <p:stCondLst>
                                            <p:cond delay="0"/>
                                          </p:stCondLst>
                                        </p:cTn>
                                        <p:tgtEl>
                                          <p:spTgt spid="30722">
                                            <p:txEl>
                                              <p:pRg st="6" end="6"/>
                                            </p:txEl>
                                          </p:spTgt>
                                        </p:tgtEl>
                                        <p:attrNameLst>
                                          <p:attrName>style.visibility</p:attrName>
                                        </p:attrNameLst>
                                      </p:cBhvr>
                                      <p:to>
                                        <p:strVal val="visible"/>
                                      </p:to>
                                    </p:set>
                                    <p:animEffect transition="in" filter="box(in)">
                                      <p:cBhvr additive="repl">
                                        <p:cTn id="22" dur="500"/>
                                        <p:tgtEl>
                                          <p:spTgt spid="30722">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additive="repl">
                                        <p:cTn id="26" dur="1" fill="hold">
                                          <p:stCondLst>
                                            <p:cond delay="0"/>
                                          </p:stCondLst>
                                        </p:cTn>
                                        <p:tgtEl>
                                          <p:spTgt spid="30722">
                                            <p:txEl>
                                              <p:pRg st="8" end="8"/>
                                            </p:txEl>
                                          </p:spTgt>
                                        </p:tgtEl>
                                        <p:attrNameLst>
                                          <p:attrName>style.visibility</p:attrName>
                                        </p:attrNameLst>
                                      </p:cBhvr>
                                      <p:to>
                                        <p:strVal val="visible"/>
                                      </p:to>
                                    </p:set>
                                    <p:animEffect transition="in" filter="box(in)">
                                      <p:cBhvr additive="repl">
                                        <p:cTn id="27" dur="500"/>
                                        <p:tgtEl>
                                          <p:spTgt spid="3072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 Box 1"/>
          <p:cNvSpPr txBox="1"/>
          <p:nvPr/>
        </p:nvSpPr>
        <p:spPr>
          <a:xfrm>
            <a:off x="1252342" y="62439"/>
            <a:ext cx="10175872" cy="1492017"/>
          </a:xfrm>
          <a:prstGeom prst="rect">
            <a:avLst/>
          </a:prstGeom>
          <a:noFill/>
          <a:ln w="9525">
            <a:noFill/>
          </a:ln>
        </p:spPr>
        <p:txBody>
          <a:bodyPr lIns="89985" tIns="44992" rIns="89985" bIns="44992" anchor="t"/>
          <a:lstStyle/>
          <a:p>
            <a:pPr algn="ctr" defTabSz="457200" rtl="1">
              <a:lnSpc>
                <a:spcPct val="90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pPr>
            <a:r>
              <a:rPr lang="ar-SA" altLang="x-none" sz="5100" dirty="0">
                <a:solidFill>
                  <a:srgbClr val="2A1A00"/>
                </a:solidFill>
                <a:latin typeface="Impact" panose="020B0806030902050204" pitchFamily="34" charset="0"/>
              </a:rPr>
              <a:t>اكتب ٣ اسباب بتادي للوفاة في</a:t>
            </a:r>
            <a:r>
              <a:rPr lang="en-US" altLang="x-none" sz="5100" dirty="0">
                <a:solidFill>
                  <a:srgbClr val="2A1A00"/>
                </a:solidFill>
                <a:latin typeface="Impact" panose="020B0806030902050204" pitchFamily="34" charset="0"/>
              </a:rPr>
              <a:t> asphyxia </a:t>
            </a:r>
            <a:r>
              <a:rPr lang="ar-SA" altLang="x-none" sz="5100" dirty="0">
                <a:solidFill>
                  <a:srgbClr val="2A1A00"/>
                </a:solidFill>
                <a:latin typeface="Impact" panose="020B0806030902050204" pitchFamily="34" charset="0"/>
              </a:rPr>
              <a:t>و السبب اللي بادي للوفاة في</a:t>
            </a:r>
            <a:r>
              <a:rPr lang="en-US" altLang="x-none" sz="5100" dirty="0">
                <a:solidFill>
                  <a:srgbClr val="2A1A00"/>
                </a:solidFill>
                <a:latin typeface="Impact" panose="020B0806030902050204" pitchFamily="34" charset="0"/>
              </a:rPr>
              <a:t> judicial hanging</a:t>
            </a:r>
            <a:br>
              <a:rPr lang="en-US" altLang="x-none" sz="5100" dirty="0">
                <a:solidFill>
                  <a:srgbClr val="2A1A00"/>
                </a:solidFill>
                <a:latin typeface="Impact" panose="020B0806030902050204" pitchFamily="34" charset="0"/>
              </a:rPr>
            </a:br>
            <a:br>
              <a:rPr lang="en-US" altLang="x-none" sz="5100" dirty="0">
                <a:solidFill>
                  <a:srgbClr val="2A1A00"/>
                </a:solidFill>
                <a:latin typeface="Impact" panose="020B0806030902050204" pitchFamily="34" charset="0"/>
              </a:rPr>
            </a:br>
            <a:endParaRPr lang="en-US" altLang="x-none" sz="5100" dirty="0">
              <a:solidFill>
                <a:srgbClr val="2A1A00"/>
              </a:solidFill>
              <a:latin typeface="Impact" panose="020B0806030902050204" pitchFamily="34" charset="0"/>
            </a:endParaRPr>
          </a:p>
        </p:txBody>
      </p:sp>
    </p:spTree>
  </p:cSld>
  <p:clrMapOvr>
    <a:masterClrMapping/>
  </p:clrMapOvr>
  <p:transition spd="med"/>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ext Box 1"/>
          <p:cNvSpPr txBox="1"/>
          <p:nvPr/>
        </p:nvSpPr>
        <p:spPr>
          <a:xfrm>
            <a:off x="1252342" y="62439"/>
            <a:ext cx="10175872" cy="1492017"/>
          </a:xfrm>
          <a:prstGeom prst="rect">
            <a:avLst/>
          </a:prstGeom>
          <a:noFill/>
          <a:ln w="9525">
            <a:noFill/>
          </a:ln>
        </p:spPr>
        <p:txBody>
          <a:bodyPr lIns="89985" tIns="44992" rIns="89985" bIns="44992" anchor="t"/>
          <a:lstStyle/>
          <a:p>
            <a:pPr algn="ctr" defTabSz="457200" rtl="1">
              <a:lnSpc>
                <a:spcPct val="90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pPr>
            <a:r>
              <a:rPr lang="ar-SA" altLang="x-none" sz="5100" dirty="0">
                <a:solidFill>
                  <a:srgbClr val="2A1A00"/>
                </a:solidFill>
                <a:latin typeface="Impact" panose="020B0806030902050204" pitchFamily="34" charset="0"/>
              </a:rPr>
              <a:t>اكتب ٣ اسباب بتادي للوفاة في</a:t>
            </a:r>
            <a:r>
              <a:rPr lang="en-US" altLang="x-none" sz="5100" dirty="0">
                <a:solidFill>
                  <a:srgbClr val="2A1A00"/>
                </a:solidFill>
                <a:latin typeface="Impact" panose="020B0806030902050204" pitchFamily="34" charset="0"/>
              </a:rPr>
              <a:t> asphyxia </a:t>
            </a:r>
            <a:r>
              <a:rPr lang="ar-SA" altLang="x-none" sz="5100" dirty="0">
                <a:solidFill>
                  <a:srgbClr val="2A1A00"/>
                </a:solidFill>
                <a:latin typeface="Impact" panose="020B0806030902050204" pitchFamily="34" charset="0"/>
              </a:rPr>
              <a:t>و السبب اللي بادي للوفاة في</a:t>
            </a:r>
            <a:r>
              <a:rPr lang="en-US" altLang="x-none" sz="5100" dirty="0">
                <a:solidFill>
                  <a:srgbClr val="2A1A00"/>
                </a:solidFill>
                <a:latin typeface="Impact" panose="020B0806030902050204" pitchFamily="34" charset="0"/>
              </a:rPr>
              <a:t> judicial hanging</a:t>
            </a:r>
            <a:br>
              <a:rPr lang="en-US" altLang="x-none" sz="5100" dirty="0">
                <a:solidFill>
                  <a:srgbClr val="2A1A00"/>
                </a:solidFill>
                <a:latin typeface="Impact" panose="020B0806030902050204" pitchFamily="34" charset="0"/>
              </a:rPr>
            </a:br>
            <a:br>
              <a:rPr lang="en-US" altLang="x-none" sz="5100" dirty="0">
                <a:solidFill>
                  <a:srgbClr val="2A1A00"/>
                </a:solidFill>
                <a:latin typeface="Impact" panose="020B0806030902050204" pitchFamily="34" charset="0"/>
              </a:rPr>
            </a:br>
            <a:endParaRPr lang="en-US" altLang="x-none" sz="5100" dirty="0">
              <a:solidFill>
                <a:srgbClr val="2A1A00"/>
              </a:solidFill>
              <a:latin typeface="Impact" panose="020B0806030902050204" pitchFamily="34" charset="0"/>
            </a:endParaRPr>
          </a:p>
        </p:txBody>
      </p:sp>
      <p:sp>
        <p:nvSpPr>
          <p:cNvPr id="32770" name="Text Box 2"/>
          <p:cNvSpPr txBox="1"/>
          <p:nvPr/>
        </p:nvSpPr>
        <p:spPr>
          <a:xfrm>
            <a:off x="1877720" y="2194118"/>
            <a:ext cx="8179109" cy="4191933"/>
          </a:xfrm>
          <a:prstGeom prst="rect">
            <a:avLst/>
          </a:prstGeom>
          <a:noFill/>
          <a:ln w="9525">
            <a:noFill/>
          </a:ln>
        </p:spPr>
        <p:txBody>
          <a:bodyPr lIns="89985" tIns="73068" rIns="89985" bIns="44992" anchor="t"/>
          <a:lstStyle/>
          <a:p>
            <a:pPr defTabSz="457200" hangingPunct="0">
              <a:lnSpc>
                <a:spcPct val="93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sz="3200" dirty="0">
                <a:solidFill>
                  <a:srgbClr val="000000"/>
                </a:solidFill>
                <a:latin typeface="Arial" panose="020B0604020202020204" pitchFamily="34" charset="0"/>
              </a:rPr>
              <a:t>In Asphyxia </a:t>
            </a:r>
            <a:endParaRPr lang="en-US" altLang="x-none" sz="3200" dirty="0">
              <a:solidFill>
                <a:srgbClr val="000000"/>
              </a:solidFill>
              <a:latin typeface="Arial" panose="020B0604020202020204" pitchFamily="34" charset="0"/>
            </a:endParaRPr>
          </a:p>
          <a:p>
            <a:pPr defTabSz="457200" hangingPunct="0">
              <a:lnSpc>
                <a:spcPct val="93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sz="3200" dirty="0">
                <a:solidFill>
                  <a:srgbClr val="000000"/>
                </a:solidFill>
                <a:latin typeface="Arial" panose="020B0604020202020204" pitchFamily="34" charset="0"/>
              </a:rPr>
              <a:t>-Occlusion of air passages</a:t>
            </a:r>
            <a:endParaRPr lang="en-US" altLang="x-none" sz="3200" dirty="0">
              <a:solidFill>
                <a:srgbClr val="000000"/>
              </a:solidFill>
              <a:latin typeface="Arial" panose="020B0604020202020204" pitchFamily="34" charset="0"/>
            </a:endParaRPr>
          </a:p>
          <a:p>
            <a:pPr defTabSz="457200" hangingPunct="0">
              <a:lnSpc>
                <a:spcPct val="93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sz="3200" dirty="0">
                <a:solidFill>
                  <a:srgbClr val="000000"/>
                </a:solidFill>
                <a:latin typeface="Arial" panose="020B0604020202020204" pitchFamily="34" charset="0"/>
              </a:rPr>
              <a:t>-Venous congestion of brain</a:t>
            </a:r>
            <a:endParaRPr lang="en-US" altLang="x-none" sz="3200" dirty="0">
              <a:solidFill>
                <a:srgbClr val="000000"/>
              </a:solidFill>
              <a:latin typeface="Arial" panose="020B0604020202020204" pitchFamily="34" charset="0"/>
            </a:endParaRPr>
          </a:p>
          <a:p>
            <a:pPr defTabSz="457200" hangingPunct="0">
              <a:lnSpc>
                <a:spcPct val="93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sz="3200" dirty="0">
                <a:solidFill>
                  <a:srgbClr val="000000"/>
                </a:solidFill>
                <a:latin typeface="Arial" panose="020B0604020202020204" pitchFamily="34" charset="0"/>
              </a:rPr>
              <a:t>-Brain anaemia :</a:t>
            </a:r>
            <a:r>
              <a:rPr lang="en-US" altLang="x-none" sz="2000" dirty="0">
                <a:solidFill>
                  <a:srgbClr val="000000"/>
                </a:solidFill>
                <a:latin typeface="Arial" panose="020B0604020202020204" pitchFamily="34" charset="0"/>
              </a:rPr>
              <a:t> pessure on carotid a.</a:t>
            </a:r>
            <a:endParaRPr lang="en-US" altLang="x-none" sz="2000" dirty="0">
              <a:solidFill>
                <a:srgbClr val="000000"/>
              </a:solidFill>
              <a:latin typeface="Arial" panose="020B0604020202020204" pitchFamily="34" charset="0"/>
            </a:endParaRPr>
          </a:p>
          <a:p>
            <a:pPr defTabSz="457200" hangingPunct="0">
              <a:lnSpc>
                <a:spcPct val="93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x-none" sz="3200" dirty="0">
              <a:solidFill>
                <a:srgbClr val="000000"/>
              </a:solidFill>
              <a:latin typeface="Arial" panose="020B0604020202020204" pitchFamily="34" charset="0"/>
            </a:endParaRPr>
          </a:p>
          <a:p>
            <a:pPr defTabSz="457200" hangingPunct="0">
              <a:lnSpc>
                <a:spcPct val="93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x-none" sz="3200" dirty="0">
              <a:solidFill>
                <a:srgbClr val="000000"/>
              </a:solidFill>
              <a:latin typeface="Arial" panose="020B0604020202020204" pitchFamily="34" charset="0"/>
            </a:endParaRPr>
          </a:p>
          <a:p>
            <a:pPr defTabSz="457200" hangingPunct="0">
              <a:lnSpc>
                <a:spcPct val="93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sz="3200" dirty="0">
                <a:solidFill>
                  <a:srgbClr val="000000"/>
                </a:solidFill>
                <a:latin typeface="Arial" panose="020B0604020202020204" pitchFamily="34" charset="0"/>
              </a:rPr>
              <a:t>In judicial hanging : fracture dislocation at atlanto-occipital region</a:t>
            </a:r>
            <a:endParaRPr lang="en-US" altLang="x-none" sz="3200" dirty="0">
              <a:solidFill>
                <a:srgbClr val="000000"/>
              </a:solidFill>
              <a:latin typeface="Arial" panose="020B0604020202020204" pitchFamily="34" charset="0"/>
            </a:endParaRPr>
          </a:p>
          <a:p>
            <a:pPr defTabSz="457200" hangingPunct="0">
              <a:lnSpc>
                <a:spcPct val="93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x-none" sz="3200" dirty="0">
              <a:solidFill>
                <a:srgbClr val="000000"/>
              </a:solidFill>
              <a:latin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additive="repl">
                                        <p:cTn id="6" dur="1" fill="hold">
                                          <p:stCondLst>
                                            <p:cond delay="0"/>
                                          </p:stCondLst>
                                        </p:cTn>
                                        <p:tgtEl>
                                          <p:spTgt spid="32770">
                                            <p:txEl>
                                              <p:pRg st="0" end="0"/>
                                            </p:txEl>
                                          </p:spTgt>
                                        </p:tgtEl>
                                        <p:attrNameLst>
                                          <p:attrName>style.visibility</p:attrName>
                                        </p:attrNameLst>
                                      </p:cBhvr>
                                      <p:to>
                                        <p:strVal val="visible"/>
                                      </p:to>
                                    </p:set>
                                    <p:animEffect transition="in" filter="box(in)">
                                      <p:cBhvr additive="repl">
                                        <p:cTn id="7" dur="500"/>
                                        <p:tgtEl>
                                          <p:spTgt spid="3277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additive="repl">
                                        <p:cTn id="11" dur="1" fill="hold">
                                          <p:stCondLst>
                                            <p:cond delay="0"/>
                                          </p:stCondLst>
                                        </p:cTn>
                                        <p:tgtEl>
                                          <p:spTgt spid="32770">
                                            <p:txEl>
                                              <p:pRg st="1" end="1"/>
                                            </p:txEl>
                                          </p:spTgt>
                                        </p:tgtEl>
                                        <p:attrNameLst>
                                          <p:attrName>style.visibility</p:attrName>
                                        </p:attrNameLst>
                                      </p:cBhvr>
                                      <p:to>
                                        <p:strVal val="visible"/>
                                      </p:to>
                                    </p:set>
                                    <p:animEffect transition="in" filter="box(in)">
                                      <p:cBhvr additive="repl">
                                        <p:cTn id="12" dur="500"/>
                                        <p:tgtEl>
                                          <p:spTgt spid="3277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additive="repl">
                                        <p:cTn id="16" dur="1" fill="hold">
                                          <p:stCondLst>
                                            <p:cond delay="0"/>
                                          </p:stCondLst>
                                        </p:cTn>
                                        <p:tgtEl>
                                          <p:spTgt spid="32770">
                                            <p:txEl>
                                              <p:pRg st="2" end="2"/>
                                            </p:txEl>
                                          </p:spTgt>
                                        </p:tgtEl>
                                        <p:attrNameLst>
                                          <p:attrName>style.visibility</p:attrName>
                                        </p:attrNameLst>
                                      </p:cBhvr>
                                      <p:to>
                                        <p:strVal val="visible"/>
                                      </p:to>
                                    </p:set>
                                    <p:animEffect transition="in" filter="box(in)">
                                      <p:cBhvr additive="repl">
                                        <p:cTn id="17" dur="500"/>
                                        <p:tgtEl>
                                          <p:spTgt spid="3277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additive="repl">
                                        <p:cTn id="21" dur="1" fill="hold">
                                          <p:stCondLst>
                                            <p:cond delay="0"/>
                                          </p:stCondLst>
                                        </p:cTn>
                                        <p:tgtEl>
                                          <p:spTgt spid="32770">
                                            <p:txEl>
                                              <p:pRg st="3" end="3"/>
                                            </p:txEl>
                                          </p:spTgt>
                                        </p:tgtEl>
                                        <p:attrNameLst>
                                          <p:attrName>style.visibility</p:attrName>
                                        </p:attrNameLst>
                                      </p:cBhvr>
                                      <p:to>
                                        <p:strVal val="visible"/>
                                      </p:to>
                                    </p:set>
                                    <p:animEffect transition="in" filter="box(in)">
                                      <p:cBhvr additive="repl">
                                        <p:cTn id="22" dur="500"/>
                                        <p:tgtEl>
                                          <p:spTgt spid="3277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additive="repl">
                                        <p:cTn id="26" dur="1" fill="hold">
                                          <p:stCondLst>
                                            <p:cond delay="0"/>
                                          </p:stCondLst>
                                        </p:cTn>
                                        <p:tgtEl>
                                          <p:spTgt spid="32770">
                                            <p:txEl>
                                              <p:pRg st="6" end="6"/>
                                            </p:txEl>
                                          </p:spTgt>
                                        </p:tgtEl>
                                        <p:attrNameLst>
                                          <p:attrName>style.visibility</p:attrName>
                                        </p:attrNameLst>
                                      </p:cBhvr>
                                      <p:to>
                                        <p:strVal val="visible"/>
                                      </p:to>
                                    </p:set>
                                    <p:animEffect transition="in" filter="box(in)">
                                      <p:cBhvr additive="repl">
                                        <p:cTn id="27" dur="500"/>
                                        <p:tgtEl>
                                          <p:spTgt spid="3277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4427" y="515250"/>
            <a:ext cx="10515600" cy="1325563"/>
          </a:xfrm>
        </p:spPr>
        <p:txBody>
          <a:bodyPr>
            <a:normAutofit fontScale="90000"/>
          </a:bodyPr>
          <a:lstStyle/>
          <a:p>
            <a:r>
              <a:rPr lang="en-US" dirty="0"/>
              <a:t>Non rifled more than 4cm</a:t>
            </a:r>
            <a:r>
              <a:rPr lang="ar-JO" dirty="0"/>
              <a:t> الجواب : </a:t>
            </a:r>
            <a:br>
              <a:rPr lang="en-US" dirty="0"/>
            </a:br>
            <a:r>
              <a:rPr lang="ar-JO" dirty="0"/>
              <a:t> </a:t>
            </a:r>
            <a:r>
              <a:rPr lang="en-US" dirty="0"/>
              <a:t>central hole </a:t>
            </a:r>
            <a:r>
              <a:rPr lang="ar-JO" dirty="0"/>
              <a:t>الصورة اجت لضربة حقيقية و ما كان فيها </a:t>
            </a:r>
            <a:endParaRPr lang="en-US" dirty="0"/>
          </a:p>
        </p:txBody>
      </p:sp>
      <p:pic>
        <p:nvPicPr>
          <p:cNvPr id="6" name="Content Placeholder 5"/>
          <p:cNvPicPr>
            <a:picLocks noGrp="1" noChangeAspect="1"/>
          </p:cNvPicPr>
          <p:nvPr>
            <p:ph idx="1"/>
          </p:nvPr>
        </p:nvPicPr>
        <p:blipFill>
          <a:blip r:embed="rId1"/>
          <a:stretch>
            <a:fillRect/>
          </a:stretch>
        </p:blipFill>
        <p:spPr>
          <a:xfrm>
            <a:off x="1599346" y="2637796"/>
            <a:ext cx="8244535" cy="3066967"/>
          </a:xfrm>
          <a:prstGeom prst="rect">
            <a:avLst/>
          </a:prstGeom>
        </p:spPr>
      </p:pic>
      <p:sp>
        <p:nvSpPr>
          <p:cNvPr id="7" name="TextBox 6"/>
          <p:cNvSpPr txBox="1"/>
          <p:nvPr/>
        </p:nvSpPr>
        <p:spPr>
          <a:xfrm>
            <a:off x="7328848" y="6059606"/>
            <a:ext cx="13101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ar-JO"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زي الشكل هذا</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ext Box 1"/>
          <p:cNvSpPr txBox="1"/>
          <p:nvPr/>
        </p:nvSpPr>
        <p:spPr>
          <a:xfrm>
            <a:off x="2377703" y="183070"/>
            <a:ext cx="7763250" cy="3591951"/>
          </a:xfrm>
          <a:prstGeom prst="rect">
            <a:avLst/>
          </a:prstGeom>
          <a:noFill/>
          <a:ln w="9525">
            <a:noFill/>
          </a:ln>
        </p:spPr>
        <p:txBody>
          <a:bodyPr lIns="89985" tIns="44992" rIns="89985" bIns="44992" anchor="t"/>
          <a:lstStyle/>
          <a:p>
            <a:pPr defTabSz="457200">
              <a:lnSpc>
                <a:spcPct val="110000"/>
              </a:lnSpc>
              <a:spcBef>
                <a:spcPts val="700"/>
              </a:spcBef>
              <a:spcAft>
                <a:spcPts val="1425"/>
              </a:spcAft>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br>
              <a:rPr lang="en-US" altLang="x-none" sz="2800" dirty="0">
                <a:solidFill>
                  <a:srgbClr val="595959"/>
                </a:solidFill>
                <a:latin typeface="Gill Sans MT" panose="020B0502020104020203" pitchFamily="34" charset="0"/>
              </a:rPr>
            </a:br>
            <a:r>
              <a:rPr lang="ar-SA" altLang="x-none" sz="2800" dirty="0">
                <a:solidFill>
                  <a:srgbClr val="595959"/>
                </a:solidFill>
                <a:latin typeface="Gill Sans MT" panose="020B0502020104020203" pitchFamily="34" charset="0"/>
              </a:rPr>
              <a:t>ضع دائرة</a:t>
            </a:r>
            <a:endParaRPr lang="en-US" altLang="x-none" sz="2800" dirty="0">
              <a:solidFill>
                <a:srgbClr val="595959"/>
              </a:solidFill>
              <a:latin typeface="Gill Sans MT" panose="020B0502020104020203" pitchFamily="34" charset="0"/>
            </a:endParaRPr>
          </a:p>
          <a:p>
            <a:pPr defTabSz="457200">
              <a:lnSpc>
                <a:spcPct val="110000"/>
              </a:lnSpc>
              <a:spcBef>
                <a:spcPts val="700"/>
              </a:spcBef>
              <a:spcAft>
                <a:spcPts val="1425"/>
              </a:spcAft>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br>
              <a:rPr lang="en-US" altLang="x-none" sz="2800" dirty="0">
                <a:solidFill>
                  <a:srgbClr val="595959"/>
                </a:solidFill>
                <a:latin typeface="Gill Sans MT" panose="020B0502020104020203" pitchFamily="34" charset="0"/>
              </a:rPr>
            </a:br>
            <a:r>
              <a:rPr lang="en-US" altLang="x-none" sz="2800" dirty="0">
                <a:solidFill>
                  <a:srgbClr val="595959"/>
                </a:solidFill>
                <a:latin typeface="Gill Sans MT" panose="020B0502020104020203" pitchFamily="34" charset="0"/>
              </a:rPr>
              <a:t>Contraction of group of voluntary muscle ?</a:t>
            </a:r>
            <a:endParaRPr lang="en-US" altLang="x-none" sz="2800" dirty="0">
              <a:solidFill>
                <a:srgbClr val="595959"/>
              </a:solidFill>
              <a:latin typeface="Gill Sans MT" panose="020B0502020104020203" pitchFamily="34" charset="0"/>
            </a:endParaRPr>
          </a:p>
          <a:p>
            <a:pPr defTabSz="457200">
              <a:lnSpc>
                <a:spcPct val="110000"/>
              </a:lnSpc>
              <a:spcBef>
                <a:spcPts val="700"/>
              </a:spcBef>
              <a:spcAft>
                <a:spcPts val="1425"/>
              </a:spcAft>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sz="2800" dirty="0">
                <a:solidFill>
                  <a:srgbClr val="595959"/>
                </a:solidFill>
                <a:latin typeface="Gill Sans MT" panose="020B0502020104020203" pitchFamily="34" charset="0"/>
              </a:rPr>
              <a:t> Cadeveric spasm</a:t>
            </a:r>
            <a:endParaRPr lang="en-US" altLang="x-none" sz="2800" dirty="0">
              <a:solidFill>
                <a:srgbClr val="595959"/>
              </a:solidFill>
              <a:latin typeface="Gill Sans MT" panose="020B0502020104020203" pitchFamily="34" charset="0"/>
            </a:endParaRPr>
          </a:p>
          <a:p>
            <a:pPr defTabSz="457200">
              <a:lnSpc>
                <a:spcPct val="110000"/>
              </a:lnSpc>
              <a:spcBef>
                <a:spcPts val="700"/>
              </a:spcBef>
              <a:spcAft>
                <a:spcPts val="1425"/>
              </a:spcAft>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x-none" sz="2800" dirty="0">
              <a:solidFill>
                <a:srgbClr val="595959"/>
              </a:solidFill>
              <a:latin typeface="Gill Sans MT" panose="020B0502020104020203" pitchFamily="34" charset="0"/>
            </a:endParaRPr>
          </a:p>
          <a:p>
            <a:pPr defTabSz="457200">
              <a:lnSpc>
                <a:spcPct val="110000"/>
              </a:lnSpc>
              <a:spcBef>
                <a:spcPts val="700"/>
              </a:spcBef>
              <a:spcAft>
                <a:spcPts val="1425"/>
              </a:spcAft>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x-none" sz="2800" dirty="0">
              <a:solidFill>
                <a:srgbClr val="595959"/>
              </a:solidFill>
              <a:latin typeface="Gill Sans MT" panose="020B0502020104020203" pitchFamily="34" charset="0"/>
            </a:endParaRPr>
          </a:p>
          <a:p>
            <a:pPr defTabSz="457200">
              <a:lnSpc>
                <a:spcPct val="110000"/>
              </a:lnSpc>
              <a:spcBef>
                <a:spcPts val="700"/>
              </a:spcBef>
              <a:spcAft>
                <a:spcPts val="1425"/>
              </a:spcAft>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sz="2800" dirty="0">
                <a:solidFill>
                  <a:srgbClr val="595959"/>
                </a:solidFill>
                <a:latin typeface="Gill Sans MT" panose="020B0502020104020203" pitchFamily="34" charset="0"/>
              </a:rPr>
              <a:t>All of the following is characteristics of contused  wound except …?</a:t>
            </a:r>
            <a:endParaRPr lang="en-US" altLang="x-none" sz="2800" dirty="0">
              <a:solidFill>
                <a:srgbClr val="595959"/>
              </a:solidFill>
              <a:latin typeface="Gill Sans MT" panose="020B0502020104020203" pitchFamily="34" charset="0"/>
            </a:endParaRPr>
          </a:p>
          <a:p>
            <a:pPr defTabSz="457200">
              <a:lnSpc>
                <a:spcPct val="110000"/>
              </a:lnSpc>
              <a:spcBef>
                <a:spcPts val="700"/>
              </a:spcBef>
              <a:spcAft>
                <a:spcPts val="1425"/>
              </a:spcAft>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sz="2800" dirty="0">
                <a:solidFill>
                  <a:srgbClr val="595959"/>
                </a:solidFill>
                <a:latin typeface="Gill Sans MT" panose="020B0502020104020203" pitchFamily="34" charset="0"/>
              </a:rPr>
              <a:t>Less incidence of sepsis</a:t>
            </a:r>
            <a:endParaRPr lang="en-US" altLang="x-none" sz="2800" dirty="0">
              <a:solidFill>
                <a:srgbClr val="595959"/>
              </a:solidFill>
              <a:latin typeface="Gill Sans MT" panose="020B0502020104020203"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additive="repl">
                                        <p:cTn id="6" dur="1" fill="hold">
                                          <p:stCondLst>
                                            <p:cond delay="0"/>
                                          </p:stCondLst>
                                        </p:cTn>
                                        <p:tgtEl>
                                          <p:spTgt spid="33793">
                                            <p:txEl>
                                              <p:pRg st="2" end="2"/>
                                            </p:txEl>
                                          </p:spTgt>
                                        </p:tgtEl>
                                        <p:attrNameLst>
                                          <p:attrName>style.visibility</p:attrName>
                                        </p:attrNameLst>
                                      </p:cBhvr>
                                      <p:to>
                                        <p:strVal val="visible"/>
                                      </p:to>
                                    </p:set>
                                    <p:animEffect transition="in" filter="box(in)">
                                      <p:cBhvr additive="repl">
                                        <p:cTn id="7" dur="500"/>
                                        <p:tgtEl>
                                          <p:spTgt spid="3379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ext Box 1"/>
          <p:cNvSpPr txBox="1"/>
          <p:nvPr/>
        </p:nvSpPr>
        <p:spPr>
          <a:xfrm>
            <a:off x="1371386" y="46567"/>
            <a:ext cx="9696523" cy="4617316"/>
          </a:xfrm>
          <a:prstGeom prst="rect">
            <a:avLst/>
          </a:prstGeom>
          <a:solidFill>
            <a:srgbClr val="F2F3F5"/>
          </a:solidFill>
          <a:ln w="9525">
            <a:noFill/>
          </a:ln>
        </p:spPr>
        <p:txBody>
          <a:bodyPr lIns="89985" tIns="46792" rIns="89985" bIns="46792" anchor="ct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r>
              <a:rPr lang="ar-SA" altLang="x-none" sz="2800" dirty="0">
                <a:solidFill>
                  <a:srgbClr val="595959"/>
                </a:solidFill>
                <a:latin typeface="inherit" charset="0"/>
              </a:rPr>
              <a:t>اكمل فراغ</a:t>
            </a:r>
            <a:br>
              <a:rPr lang="en-US" altLang="x-none" sz="2800" dirty="0">
                <a:solidFill>
                  <a:srgbClr val="595959"/>
                </a:solidFill>
                <a:latin typeface="inherit" charset="0"/>
              </a:rPr>
            </a:br>
            <a:r>
              <a:rPr lang="en-US" altLang="x-none" sz="2800" dirty="0">
                <a:solidFill>
                  <a:srgbClr val="000000"/>
                </a:solidFill>
                <a:latin typeface="inherit" charset="0"/>
              </a:rPr>
              <a:t>- mention 2 of characters of fabricated wound :</a:t>
            </a:r>
            <a:endParaRPr lang="en-US" altLang="x-none" sz="2800" dirty="0">
              <a:solidFill>
                <a:srgbClr val="000000"/>
              </a:solidFill>
              <a:latin typeface="inherit" charset="0"/>
            </a:endParaRPr>
          </a:p>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r>
              <a:rPr lang="en-US" altLang="x-none" sz="2800" dirty="0">
                <a:solidFill>
                  <a:srgbClr val="595959"/>
                </a:solidFill>
                <a:latin typeface="inherit" charset="0"/>
              </a:rPr>
              <a:t>   </a:t>
            </a:r>
            <a:endParaRPr lang="en-US" altLang="x-none" sz="2800" dirty="0">
              <a:solidFill>
                <a:srgbClr val="595959"/>
              </a:solidFill>
              <a:latin typeface="inherit" charset="0"/>
            </a:endParaRPr>
          </a:p>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lang="en-US" altLang="x-none" sz="2800" dirty="0">
              <a:solidFill>
                <a:srgbClr val="595959"/>
              </a:solidFill>
              <a:latin typeface="inherit" charset="0"/>
            </a:endParaRPr>
          </a:p>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lang="en-US" altLang="x-none" sz="2800" dirty="0">
              <a:solidFill>
                <a:srgbClr val="595959"/>
              </a:solidFill>
              <a:latin typeface="inherit" charset="0"/>
            </a:endParaRPr>
          </a:p>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r>
              <a:rPr lang="en-US" altLang="x-none" sz="2800" dirty="0">
                <a:solidFill>
                  <a:srgbClr val="595959"/>
                </a:solidFill>
                <a:latin typeface="inherit" charset="0"/>
              </a:rPr>
              <a:t> </a:t>
            </a:r>
            <a:endParaRPr lang="en-US" altLang="x-none" sz="2800" dirty="0">
              <a:solidFill>
                <a:srgbClr val="595959"/>
              </a:solidFill>
              <a:latin typeface="inherit" charset="0"/>
            </a:endParaRPr>
          </a:p>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r>
              <a:rPr lang="en-US" altLang="x-none" sz="2800" dirty="0">
                <a:solidFill>
                  <a:srgbClr val="595959"/>
                </a:solidFill>
                <a:latin typeface="inherit" charset="0"/>
              </a:rPr>
              <a:t> </a:t>
            </a:r>
            <a:br>
              <a:rPr lang="en-US" altLang="x-none" sz="2800" dirty="0">
                <a:solidFill>
                  <a:srgbClr val="595959"/>
                </a:solidFill>
                <a:latin typeface="inherit" charset="0"/>
              </a:rPr>
            </a:br>
            <a:endParaRPr lang="en-US" altLang="x-none" sz="2800" dirty="0">
              <a:solidFill>
                <a:srgbClr val="595959"/>
              </a:solidFill>
              <a:latin typeface="inherit" charset="0"/>
            </a:endParaRPr>
          </a:p>
        </p:txBody>
      </p:sp>
      <p:sp>
        <p:nvSpPr>
          <p:cNvPr id="34818" name="Text Box 2"/>
          <p:cNvSpPr txBox="1"/>
          <p:nvPr/>
        </p:nvSpPr>
        <p:spPr>
          <a:xfrm>
            <a:off x="1304721" y="4287704"/>
            <a:ext cx="9209236" cy="2387227"/>
          </a:xfrm>
          <a:prstGeom prst="rect">
            <a:avLst/>
          </a:prstGeom>
          <a:noFill/>
          <a:ln w="9525">
            <a:noFill/>
          </a:ln>
        </p:spPr>
        <p:txBody>
          <a:bodyPr lIns="89985" tIns="44992" rIns="89985" bIns="44992" anchor="t"/>
          <a:lstStyle/>
          <a:p>
            <a:pPr defTabSz="457200">
              <a:lnSpc>
                <a:spcPct val="112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sz="2800" dirty="0">
                <a:solidFill>
                  <a:srgbClr val="000000"/>
                </a:solidFill>
                <a:latin typeface="inherit" charset="0"/>
              </a:rPr>
              <a:t>- (…...) not need in carbamate toxicity becaues its (…....) </a:t>
            </a:r>
            <a:endParaRPr lang="en-US" altLang="x-none" sz="2800" dirty="0">
              <a:solidFill>
                <a:srgbClr val="000000"/>
              </a:solidFill>
              <a:latin typeface="inherit" charset="0"/>
            </a:endParaRPr>
          </a:p>
          <a:p>
            <a:pPr defTabSz="457200">
              <a:lnSpc>
                <a:spcPct val="112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x-none" sz="2800" dirty="0">
              <a:solidFill>
                <a:srgbClr val="595959"/>
              </a:solidFill>
              <a:latin typeface="inherit" charset="0"/>
            </a:endParaRPr>
          </a:p>
          <a:p>
            <a:pPr defTabSz="457200">
              <a:lnSpc>
                <a:spcPct val="112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sz="2800" dirty="0">
                <a:solidFill>
                  <a:srgbClr val="595959"/>
                </a:solidFill>
                <a:latin typeface="inherit" charset="0"/>
              </a:rPr>
              <a:t>    </a:t>
            </a:r>
            <a:endParaRPr lang="en-US" altLang="x-none" sz="2800" dirty="0">
              <a:solidFill>
                <a:srgbClr val="595959"/>
              </a:solidFill>
              <a:latin typeface="inherit" charset="0"/>
            </a:endParaRPr>
          </a:p>
          <a:p>
            <a:pPr defTabSz="457200">
              <a:lnSpc>
                <a:spcPct val="112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x-none" sz="2800" dirty="0">
              <a:solidFill>
                <a:srgbClr val="595959"/>
              </a:solidFill>
              <a:latin typeface="inherit" charset="0"/>
            </a:endParaRPr>
          </a:p>
          <a:p>
            <a:pPr defTabSz="457200">
              <a:lnSpc>
                <a:spcPct val="112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x-none" sz="2800" dirty="0">
              <a:solidFill>
                <a:srgbClr val="595959"/>
              </a:solidFill>
              <a:latin typeface="inherit" charset="0"/>
            </a:endParaRPr>
          </a:p>
          <a:p>
            <a:pPr defTabSz="457200" hangingPunct="0">
              <a:lnSpc>
                <a:spcPct val="93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x-none" sz="2800" dirty="0">
              <a:solidFill>
                <a:srgbClr val="595959"/>
              </a:solidFill>
              <a:latin typeface="inherit"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additive="repl">
                                        <p:cTn id="6" dur="1" fill="hold">
                                          <p:stCondLst>
                                            <p:cond delay="0"/>
                                          </p:stCondLst>
                                        </p:cTn>
                                        <p:tgtEl>
                                          <p:spTgt spid="34817">
                                            <p:txEl>
                                              <p:pRg st="1" end="1"/>
                                            </p:txEl>
                                          </p:spTgt>
                                        </p:tgtEl>
                                        <p:attrNameLst>
                                          <p:attrName>style.visibility</p:attrName>
                                        </p:attrNameLst>
                                      </p:cBhvr>
                                      <p:to>
                                        <p:strVal val="visible"/>
                                      </p:to>
                                    </p:set>
                                    <p:animEffect transition="in" filter="box(in)">
                                      <p:cBhvr additive="repl">
                                        <p:cTn id="7" dur="500"/>
                                        <p:tgtEl>
                                          <p:spTgt spid="3481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additive="repl">
                                        <p:cTn id="11" dur="1" fill="hold">
                                          <p:stCondLst>
                                            <p:cond delay="0"/>
                                          </p:stCondLst>
                                        </p:cTn>
                                        <p:tgtEl>
                                          <p:spTgt spid="34818">
                                            <p:txEl>
                                              <p:pRg st="2" end="2"/>
                                            </p:txEl>
                                          </p:spTgt>
                                        </p:tgtEl>
                                        <p:attrNameLst>
                                          <p:attrName>style.visibility</p:attrName>
                                        </p:attrNameLst>
                                      </p:cBhvr>
                                      <p:to>
                                        <p:strVal val="visible"/>
                                      </p:to>
                                    </p:set>
                                    <p:animEffect transition="in" filter="box(in)">
                                      <p:cBhvr additive="repl">
                                        <p:cTn id="12" dur="500"/>
                                        <p:tgtEl>
                                          <p:spTgt spid="348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ext Box 1"/>
          <p:cNvSpPr txBox="1"/>
          <p:nvPr/>
        </p:nvSpPr>
        <p:spPr>
          <a:xfrm>
            <a:off x="1371386" y="46567"/>
            <a:ext cx="9696523" cy="4617316"/>
          </a:xfrm>
          <a:prstGeom prst="rect">
            <a:avLst/>
          </a:prstGeom>
          <a:solidFill>
            <a:srgbClr val="F2F3F5"/>
          </a:solidFill>
          <a:ln w="9525">
            <a:noFill/>
          </a:ln>
        </p:spPr>
        <p:txBody>
          <a:bodyPr lIns="89985" tIns="46792" rIns="89985" bIns="46792" anchor="ct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r>
              <a:rPr lang="ar-SA" altLang="x-none" sz="2800" dirty="0">
                <a:solidFill>
                  <a:srgbClr val="595959"/>
                </a:solidFill>
                <a:latin typeface="inherit" charset="0"/>
              </a:rPr>
              <a:t>اكمل فراغ</a:t>
            </a:r>
            <a:br>
              <a:rPr lang="en-US" altLang="x-none" sz="2800" dirty="0">
                <a:solidFill>
                  <a:srgbClr val="595959"/>
                </a:solidFill>
                <a:latin typeface="inherit" charset="0"/>
              </a:rPr>
            </a:br>
            <a:r>
              <a:rPr lang="en-US" altLang="x-none" sz="2800" dirty="0">
                <a:solidFill>
                  <a:srgbClr val="000000"/>
                </a:solidFill>
                <a:latin typeface="inherit" charset="0"/>
              </a:rPr>
              <a:t>- mention 2 of characters of fabricated wound :</a:t>
            </a:r>
            <a:endParaRPr lang="en-US" altLang="x-none" sz="2800" dirty="0">
              <a:solidFill>
                <a:srgbClr val="000000"/>
              </a:solidFill>
              <a:latin typeface="inherit" charset="0"/>
            </a:endParaRPr>
          </a:p>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r>
              <a:rPr lang="en-US" altLang="x-none" sz="2800" dirty="0">
                <a:solidFill>
                  <a:srgbClr val="595959"/>
                </a:solidFill>
                <a:latin typeface="inherit" charset="0"/>
              </a:rPr>
              <a:t>   Regular and irregular at the same time </a:t>
            </a:r>
            <a:endParaRPr lang="en-US" altLang="x-none" sz="2800" dirty="0">
              <a:solidFill>
                <a:srgbClr val="595959"/>
              </a:solidFill>
              <a:latin typeface="inherit" charset="0"/>
            </a:endParaRPr>
          </a:p>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r>
              <a:rPr lang="en-US" altLang="x-none" sz="2800" dirty="0">
                <a:solidFill>
                  <a:srgbClr val="595959"/>
                </a:solidFill>
                <a:latin typeface="inherit" charset="0"/>
              </a:rPr>
              <a:t>   Superficial </a:t>
            </a:r>
            <a:endParaRPr lang="en-US" altLang="x-none" sz="2800" dirty="0">
              <a:solidFill>
                <a:srgbClr val="595959"/>
              </a:solidFill>
              <a:latin typeface="inherit" charset="0"/>
            </a:endParaRPr>
          </a:p>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r>
              <a:rPr lang="en-US" altLang="x-none" sz="2800" dirty="0">
                <a:solidFill>
                  <a:srgbClr val="595959"/>
                </a:solidFill>
                <a:latin typeface="inherit" charset="0"/>
              </a:rPr>
              <a:t>   In safe areas</a:t>
            </a:r>
            <a:endParaRPr lang="en-US" altLang="x-none" sz="2800" dirty="0">
              <a:solidFill>
                <a:srgbClr val="595959"/>
              </a:solidFill>
              <a:latin typeface="inherit" charset="0"/>
            </a:endParaRPr>
          </a:p>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r>
              <a:rPr lang="en-US" altLang="x-none" sz="2800" dirty="0">
                <a:solidFill>
                  <a:srgbClr val="595959"/>
                </a:solidFill>
                <a:latin typeface="inherit" charset="0"/>
              </a:rPr>
              <a:t>   No tearing in the cloths  </a:t>
            </a:r>
            <a:endParaRPr lang="en-US" altLang="x-none" sz="2800" dirty="0">
              <a:solidFill>
                <a:srgbClr val="595959"/>
              </a:solidFill>
              <a:latin typeface="inherit" charset="0"/>
            </a:endParaRPr>
          </a:p>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r>
              <a:rPr lang="en-US" altLang="x-none" sz="2800" dirty="0">
                <a:solidFill>
                  <a:srgbClr val="595959"/>
                </a:solidFill>
                <a:latin typeface="inherit" charset="0"/>
              </a:rPr>
              <a:t> </a:t>
            </a:r>
            <a:br>
              <a:rPr lang="en-US" altLang="x-none" sz="2800" dirty="0">
                <a:solidFill>
                  <a:srgbClr val="595959"/>
                </a:solidFill>
                <a:latin typeface="inherit" charset="0"/>
              </a:rPr>
            </a:br>
            <a:endParaRPr lang="en-US" altLang="x-none" sz="2800" dirty="0">
              <a:solidFill>
                <a:srgbClr val="595959"/>
              </a:solidFill>
              <a:latin typeface="inherit" charset="0"/>
            </a:endParaRPr>
          </a:p>
        </p:txBody>
      </p:sp>
      <p:sp>
        <p:nvSpPr>
          <p:cNvPr id="35842" name="Text Box 2"/>
          <p:cNvSpPr txBox="1"/>
          <p:nvPr/>
        </p:nvSpPr>
        <p:spPr>
          <a:xfrm>
            <a:off x="1304721" y="4287704"/>
            <a:ext cx="9209236" cy="2387227"/>
          </a:xfrm>
          <a:prstGeom prst="rect">
            <a:avLst/>
          </a:prstGeom>
          <a:noFill/>
          <a:ln w="9525">
            <a:noFill/>
          </a:ln>
        </p:spPr>
        <p:txBody>
          <a:bodyPr lIns="89985" tIns="44992" rIns="89985" bIns="44992" anchor="t"/>
          <a:lstStyle/>
          <a:p>
            <a:pPr defTabSz="457200">
              <a:lnSpc>
                <a:spcPct val="112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sz="2800" dirty="0">
                <a:solidFill>
                  <a:srgbClr val="000000"/>
                </a:solidFill>
                <a:latin typeface="inherit" charset="0"/>
              </a:rPr>
              <a:t>- (…...) not need in carbamate toxicity becaues its (…....) </a:t>
            </a:r>
            <a:endParaRPr lang="en-US" altLang="x-none" sz="2800" dirty="0">
              <a:solidFill>
                <a:srgbClr val="000000"/>
              </a:solidFill>
              <a:latin typeface="inherit" charset="0"/>
            </a:endParaRPr>
          </a:p>
          <a:p>
            <a:pPr defTabSz="457200">
              <a:lnSpc>
                <a:spcPct val="112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x-none" sz="2800" dirty="0">
              <a:solidFill>
                <a:srgbClr val="595959"/>
              </a:solidFill>
              <a:latin typeface="inherit" charset="0"/>
            </a:endParaRPr>
          </a:p>
          <a:p>
            <a:pPr defTabSz="457200">
              <a:lnSpc>
                <a:spcPct val="112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sz="2800" dirty="0">
                <a:solidFill>
                  <a:srgbClr val="595959"/>
                </a:solidFill>
                <a:latin typeface="inherit" charset="0"/>
              </a:rPr>
              <a:t>    Oximes  ,  reversible choline esterase inhibitor</a:t>
            </a:r>
            <a:endParaRPr lang="en-US" altLang="x-none" sz="2800" dirty="0">
              <a:solidFill>
                <a:srgbClr val="595959"/>
              </a:solidFill>
              <a:latin typeface="inherit" charset="0"/>
            </a:endParaRPr>
          </a:p>
          <a:p>
            <a:pPr defTabSz="457200">
              <a:lnSpc>
                <a:spcPct val="112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x-none" sz="2800" dirty="0">
              <a:solidFill>
                <a:srgbClr val="595959"/>
              </a:solidFill>
              <a:latin typeface="inherit" charset="0"/>
            </a:endParaRPr>
          </a:p>
          <a:p>
            <a:pPr defTabSz="457200">
              <a:lnSpc>
                <a:spcPct val="112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x-none" sz="2800" dirty="0">
              <a:solidFill>
                <a:srgbClr val="595959"/>
              </a:solidFill>
              <a:latin typeface="inherit"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additive="repl">
                                        <p:cTn id="6" dur="1" fill="hold">
                                          <p:stCondLst>
                                            <p:cond delay="0"/>
                                          </p:stCondLst>
                                        </p:cTn>
                                        <p:tgtEl>
                                          <p:spTgt spid="35841">
                                            <p:txEl>
                                              <p:pRg st="1" end="1"/>
                                            </p:txEl>
                                          </p:spTgt>
                                        </p:tgtEl>
                                        <p:attrNameLst>
                                          <p:attrName>style.visibility</p:attrName>
                                        </p:attrNameLst>
                                      </p:cBhvr>
                                      <p:to>
                                        <p:strVal val="visible"/>
                                      </p:to>
                                    </p:set>
                                    <p:animEffect transition="in" filter="box(in)">
                                      <p:cBhvr additive="repl">
                                        <p:cTn id="7" dur="500"/>
                                        <p:tgtEl>
                                          <p:spTgt spid="35841">
                                            <p:txEl>
                                              <p:pRg st="1" end="1"/>
                                            </p:txEl>
                                          </p:spTgt>
                                        </p:tgtEl>
                                      </p:cBhvr>
                                    </p:animEffect>
                                  </p:childTnLst>
                                </p:cTn>
                              </p:par>
                              <p:par>
                                <p:cTn id="8" presetID="4" presetClass="entr" presetSubtype="16" fill="hold" nodeType="withEffect">
                                  <p:stCondLst>
                                    <p:cond delay="0"/>
                                  </p:stCondLst>
                                  <p:childTnLst>
                                    <p:set>
                                      <p:cBhvr additive="repl">
                                        <p:cTn id="9" dur="1" fill="hold">
                                          <p:stCondLst>
                                            <p:cond delay="0"/>
                                          </p:stCondLst>
                                        </p:cTn>
                                        <p:tgtEl>
                                          <p:spTgt spid="35841">
                                            <p:txEl>
                                              <p:pRg st="2" end="2"/>
                                            </p:txEl>
                                          </p:spTgt>
                                        </p:tgtEl>
                                        <p:attrNameLst>
                                          <p:attrName>style.visibility</p:attrName>
                                        </p:attrNameLst>
                                      </p:cBhvr>
                                      <p:to>
                                        <p:strVal val="visible"/>
                                      </p:to>
                                    </p:set>
                                    <p:animEffect transition="in" filter="box(in)">
                                      <p:cBhvr additive="repl">
                                        <p:cTn id="10" dur="500"/>
                                        <p:tgtEl>
                                          <p:spTgt spid="35841">
                                            <p:txEl>
                                              <p:pRg st="2" end="2"/>
                                            </p:txEl>
                                          </p:spTgt>
                                        </p:tgtEl>
                                      </p:cBhvr>
                                    </p:animEffect>
                                  </p:childTnLst>
                                </p:cTn>
                              </p:par>
                              <p:par>
                                <p:cTn id="11" presetID="4" presetClass="entr" presetSubtype="16" fill="hold" nodeType="withEffect">
                                  <p:stCondLst>
                                    <p:cond delay="0"/>
                                  </p:stCondLst>
                                  <p:childTnLst>
                                    <p:set>
                                      <p:cBhvr additive="repl">
                                        <p:cTn id="12" dur="1" fill="hold">
                                          <p:stCondLst>
                                            <p:cond delay="0"/>
                                          </p:stCondLst>
                                        </p:cTn>
                                        <p:tgtEl>
                                          <p:spTgt spid="35841">
                                            <p:txEl>
                                              <p:pRg st="3" end="3"/>
                                            </p:txEl>
                                          </p:spTgt>
                                        </p:tgtEl>
                                        <p:attrNameLst>
                                          <p:attrName>style.visibility</p:attrName>
                                        </p:attrNameLst>
                                      </p:cBhvr>
                                      <p:to>
                                        <p:strVal val="visible"/>
                                      </p:to>
                                    </p:set>
                                    <p:animEffect transition="in" filter="box(in)">
                                      <p:cBhvr additive="repl">
                                        <p:cTn id="13" dur="500"/>
                                        <p:tgtEl>
                                          <p:spTgt spid="35841">
                                            <p:txEl>
                                              <p:pRg st="3" end="3"/>
                                            </p:txEl>
                                          </p:spTgt>
                                        </p:tgtEl>
                                      </p:cBhvr>
                                    </p:animEffect>
                                  </p:childTnLst>
                                </p:cTn>
                              </p:par>
                              <p:par>
                                <p:cTn id="14" presetID="4" presetClass="entr" presetSubtype="16" fill="hold" nodeType="withEffect">
                                  <p:stCondLst>
                                    <p:cond delay="0"/>
                                  </p:stCondLst>
                                  <p:childTnLst>
                                    <p:set>
                                      <p:cBhvr additive="repl">
                                        <p:cTn id="15" dur="1" fill="hold">
                                          <p:stCondLst>
                                            <p:cond delay="0"/>
                                          </p:stCondLst>
                                        </p:cTn>
                                        <p:tgtEl>
                                          <p:spTgt spid="35841">
                                            <p:txEl>
                                              <p:pRg st="4" end="4"/>
                                            </p:txEl>
                                          </p:spTgt>
                                        </p:tgtEl>
                                        <p:attrNameLst>
                                          <p:attrName>style.visibility</p:attrName>
                                        </p:attrNameLst>
                                      </p:cBhvr>
                                      <p:to>
                                        <p:strVal val="visible"/>
                                      </p:to>
                                    </p:set>
                                    <p:animEffect transition="in" filter="box(in)">
                                      <p:cBhvr additive="repl">
                                        <p:cTn id="16" dur="500"/>
                                        <p:tgtEl>
                                          <p:spTgt spid="35841">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nodeType="clickEffect">
                                  <p:stCondLst>
                                    <p:cond delay="0"/>
                                  </p:stCondLst>
                                  <p:childTnLst>
                                    <p:set>
                                      <p:cBhvr additive="repl">
                                        <p:cTn id="20" dur="1" fill="hold">
                                          <p:stCondLst>
                                            <p:cond delay="0"/>
                                          </p:stCondLst>
                                        </p:cTn>
                                        <p:tgtEl>
                                          <p:spTgt spid="35842">
                                            <p:txEl>
                                              <p:pRg st="2" end="2"/>
                                            </p:txEl>
                                          </p:spTgt>
                                        </p:tgtEl>
                                        <p:attrNameLst>
                                          <p:attrName>style.visibility</p:attrName>
                                        </p:attrNameLst>
                                      </p:cBhvr>
                                      <p:to>
                                        <p:strVal val="visible"/>
                                      </p:to>
                                    </p:set>
                                    <p:animEffect transition="in" filter="box(in)">
                                      <p:cBhvr additive="repl">
                                        <p:cTn id="21" dur="500"/>
                                        <p:tgtEl>
                                          <p:spTgt spid="3584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ext Box 1"/>
          <p:cNvSpPr txBox="1"/>
          <p:nvPr/>
        </p:nvSpPr>
        <p:spPr>
          <a:xfrm>
            <a:off x="1457097" y="489409"/>
            <a:ext cx="9696523" cy="5210949"/>
          </a:xfrm>
          <a:prstGeom prst="rect">
            <a:avLst/>
          </a:prstGeom>
          <a:solidFill>
            <a:srgbClr val="F2F3F5"/>
          </a:solidFill>
          <a:ln w="9525">
            <a:noFill/>
          </a:ln>
        </p:spPr>
        <p:txBody>
          <a:bodyPr lIns="89985" tIns="46792" rIns="89985" bIns="46792" anchor="ct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br>
              <a:rPr lang="en-US" altLang="x-none" sz="2800" dirty="0">
                <a:solidFill>
                  <a:srgbClr val="595959"/>
                </a:solidFill>
                <a:latin typeface="inherit" charset="0"/>
              </a:rPr>
            </a:br>
            <a:r>
              <a:rPr lang="ar-SA" altLang="x-none" sz="2800" dirty="0">
                <a:solidFill>
                  <a:srgbClr val="595959"/>
                </a:solidFill>
                <a:latin typeface="inherit" charset="0"/>
              </a:rPr>
              <a:t>اكمل فراغ</a:t>
            </a:r>
            <a:br>
              <a:rPr lang="en-US" altLang="x-none" sz="2800" dirty="0">
                <a:solidFill>
                  <a:srgbClr val="595959"/>
                </a:solidFill>
                <a:latin typeface="inherit" charset="0"/>
              </a:rPr>
            </a:br>
            <a:endParaRPr lang="en-US" altLang="x-none" sz="2800" dirty="0">
              <a:solidFill>
                <a:srgbClr val="595959"/>
              </a:solidFill>
              <a:latin typeface="inherit" charset="0"/>
            </a:endParaRPr>
          </a:p>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r>
              <a:rPr lang="en-US" altLang="x-none" sz="2800" dirty="0">
                <a:solidFill>
                  <a:srgbClr val="595959"/>
                </a:solidFill>
                <a:latin typeface="inherit" charset="0"/>
              </a:rPr>
              <a:t>- Mechanism of action of drastic purgative in abortion</a:t>
            </a:r>
            <a:endParaRPr lang="en-US" altLang="x-none" sz="2800" dirty="0">
              <a:solidFill>
                <a:srgbClr val="595959"/>
              </a:solidFill>
              <a:latin typeface="inherit" charset="0"/>
            </a:endParaRPr>
          </a:p>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lang="en-US" altLang="x-none" sz="2800" dirty="0">
              <a:solidFill>
                <a:srgbClr val="595959"/>
              </a:solidFill>
              <a:latin typeface="inherit" charset="0"/>
            </a:endParaRPr>
          </a:p>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lang="en-US" altLang="x-none" sz="2800" dirty="0">
              <a:solidFill>
                <a:srgbClr val="595959"/>
              </a:solidFill>
              <a:latin typeface="inherit" charset="0"/>
            </a:endParaRPr>
          </a:p>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lang="en-US" altLang="x-none" sz="2800" dirty="0">
              <a:solidFill>
                <a:srgbClr val="595959"/>
              </a:solidFill>
              <a:latin typeface="inherit" charset="0"/>
            </a:endParaRPr>
          </a:p>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lang="en-US" altLang="x-none" sz="2800" dirty="0">
              <a:solidFill>
                <a:srgbClr val="595959"/>
              </a:solidFill>
              <a:latin typeface="inherit" charset="0"/>
            </a:endParaRPr>
          </a:p>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r>
              <a:rPr lang="en-US" altLang="x-none" sz="2800" dirty="0">
                <a:solidFill>
                  <a:srgbClr val="595959"/>
                </a:solidFill>
                <a:latin typeface="inherit" charset="0"/>
              </a:rPr>
              <a:t>-D &amp; C in which trimester do (…...)</a:t>
            </a:r>
            <a:endParaRPr lang="en-US" altLang="x-none" sz="2800" dirty="0">
              <a:solidFill>
                <a:srgbClr val="595959"/>
              </a:solidFill>
              <a:latin typeface="inherit" charset="0"/>
            </a:endParaRPr>
          </a:p>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r>
              <a:rPr lang="en-US" altLang="x-none" sz="2800" dirty="0">
                <a:solidFill>
                  <a:srgbClr val="595959"/>
                </a:solidFill>
                <a:latin typeface="inherit" charset="0"/>
              </a:rPr>
              <a:t> </a:t>
            </a:r>
            <a:endParaRPr lang="en-US" altLang="x-none" sz="2800" dirty="0">
              <a:solidFill>
                <a:srgbClr val="595959"/>
              </a:solidFill>
              <a:latin typeface="inherit" charset="0"/>
            </a:endParaRPr>
          </a:p>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lang="en-US" altLang="x-none" sz="2800" dirty="0">
              <a:solidFill>
                <a:srgbClr val="595959"/>
              </a:solidFill>
              <a:latin typeface="inherit" charset="0"/>
            </a:endParaRPr>
          </a:p>
          <a:p>
            <a:pPr defTabSz="457200" hangingPunct="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lang="en-US" altLang="x-none" sz="2800" dirty="0">
              <a:solidFill>
                <a:srgbClr val="595959"/>
              </a:solidFill>
              <a:latin typeface="inherit"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additive="repl">
                                        <p:cTn id="6" dur="1" fill="hold">
                                          <p:stCondLst>
                                            <p:cond delay="0"/>
                                          </p:stCondLst>
                                        </p:cTn>
                                        <p:tgtEl>
                                          <p:spTgt spid="36865">
                                            <p:txEl>
                                              <p:pRg st="1" end="1"/>
                                            </p:txEl>
                                          </p:spTgt>
                                        </p:tgtEl>
                                        <p:attrNameLst>
                                          <p:attrName>style.visibility</p:attrName>
                                        </p:attrNameLst>
                                      </p:cBhvr>
                                      <p:to>
                                        <p:strVal val="visible"/>
                                      </p:to>
                                    </p:set>
                                    <p:animEffect transition="in" filter="box(in)">
                                      <p:cBhvr additive="repl">
                                        <p:cTn id="7" dur="500"/>
                                        <p:tgtEl>
                                          <p:spTgt spid="3686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additive="repl">
                                        <p:cTn id="11" dur="1" fill="hold">
                                          <p:stCondLst>
                                            <p:cond delay="0"/>
                                          </p:stCondLst>
                                        </p:cTn>
                                        <p:tgtEl>
                                          <p:spTgt spid="36865">
                                            <p:txEl>
                                              <p:pRg st="6" end="6"/>
                                            </p:txEl>
                                          </p:spTgt>
                                        </p:tgtEl>
                                        <p:attrNameLst>
                                          <p:attrName>style.visibility</p:attrName>
                                        </p:attrNameLst>
                                      </p:cBhvr>
                                      <p:to>
                                        <p:strVal val="visible"/>
                                      </p:to>
                                    </p:set>
                                    <p:animEffect transition="in" filter="box(in)">
                                      <p:cBhvr additive="repl">
                                        <p:cTn id="12" dur="500"/>
                                        <p:tgtEl>
                                          <p:spTgt spid="3686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ext Box 1"/>
          <p:cNvSpPr txBox="1"/>
          <p:nvPr/>
        </p:nvSpPr>
        <p:spPr>
          <a:xfrm>
            <a:off x="1457097" y="489409"/>
            <a:ext cx="9696523" cy="5210949"/>
          </a:xfrm>
          <a:prstGeom prst="rect">
            <a:avLst/>
          </a:prstGeom>
          <a:solidFill>
            <a:srgbClr val="F2F3F5"/>
          </a:solidFill>
          <a:ln w="9525">
            <a:noFill/>
          </a:ln>
        </p:spPr>
        <p:txBody>
          <a:bodyPr lIns="89985" tIns="46792" rIns="89985" bIns="46792" anchor="ct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br>
              <a:rPr lang="en-US" altLang="x-none" sz="2800" dirty="0">
                <a:solidFill>
                  <a:srgbClr val="595959"/>
                </a:solidFill>
                <a:latin typeface="inherit" charset="0"/>
              </a:rPr>
            </a:br>
            <a:r>
              <a:rPr lang="ar-SA" altLang="x-none" sz="2800" dirty="0">
                <a:solidFill>
                  <a:srgbClr val="595959"/>
                </a:solidFill>
                <a:latin typeface="inherit" charset="0"/>
              </a:rPr>
              <a:t>اكمل فراغ</a:t>
            </a:r>
            <a:br>
              <a:rPr lang="en-US" altLang="x-none" sz="2800" dirty="0">
                <a:solidFill>
                  <a:srgbClr val="595959"/>
                </a:solidFill>
                <a:latin typeface="inherit" charset="0"/>
              </a:rPr>
            </a:br>
            <a:endParaRPr lang="en-US" altLang="x-none" sz="2800" dirty="0">
              <a:solidFill>
                <a:srgbClr val="595959"/>
              </a:solidFill>
              <a:latin typeface="inherit" charset="0"/>
            </a:endParaRPr>
          </a:p>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r>
              <a:rPr lang="en-US" altLang="x-none" sz="2800" dirty="0">
                <a:solidFill>
                  <a:srgbClr val="595959"/>
                </a:solidFill>
                <a:latin typeface="inherit" charset="0"/>
              </a:rPr>
              <a:t>- Mechanism of action of drastic purgative in abortion</a:t>
            </a:r>
            <a:endParaRPr lang="en-US" altLang="x-none" sz="2800" dirty="0">
              <a:solidFill>
                <a:srgbClr val="595959"/>
              </a:solidFill>
              <a:latin typeface="inherit" charset="0"/>
            </a:endParaRPr>
          </a:p>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r>
              <a:rPr lang="en-US" altLang="x-none" sz="2800" dirty="0">
                <a:solidFill>
                  <a:srgbClr val="595959"/>
                </a:solidFill>
                <a:latin typeface="inherit" charset="0"/>
              </a:rPr>
              <a:t>effect on the intestines leading to pelvic congestion and reflex uterine contraction.</a:t>
            </a:r>
            <a:endParaRPr lang="en-US" altLang="x-none" sz="2800" dirty="0">
              <a:solidFill>
                <a:srgbClr val="595959"/>
              </a:solidFill>
              <a:latin typeface="inherit" charset="0"/>
            </a:endParaRPr>
          </a:p>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br>
              <a:rPr lang="en-US" altLang="x-none" sz="2800" dirty="0">
                <a:solidFill>
                  <a:srgbClr val="595959"/>
                </a:solidFill>
                <a:latin typeface="inherit" charset="0"/>
              </a:rPr>
            </a:br>
            <a:endParaRPr lang="en-US" altLang="x-none" sz="2800" dirty="0">
              <a:solidFill>
                <a:srgbClr val="595959"/>
              </a:solidFill>
              <a:latin typeface="inherit" charset="0"/>
            </a:endParaRPr>
          </a:p>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r>
              <a:rPr lang="en-US" altLang="x-none" sz="2800" dirty="0">
                <a:solidFill>
                  <a:srgbClr val="595959"/>
                </a:solidFill>
                <a:latin typeface="inherit" charset="0"/>
              </a:rPr>
              <a:t>-D &amp; C in which trimester do (…...)</a:t>
            </a:r>
            <a:endParaRPr lang="en-US" altLang="x-none" sz="2800" dirty="0">
              <a:solidFill>
                <a:srgbClr val="595959"/>
              </a:solidFill>
              <a:latin typeface="inherit" charset="0"/>
            </a:endParaRPr>
          </a:p>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lang="en-US" altLang="x-none" sz="2800" dirty="0">
              <a:solidFill>
                <a:srgbClr val="595959"/>
              </a:solidFill>
              <a:latin typeface="inherit" charset="0"/>
            </a:endParaRPr>
          </a:p>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r>
              <a:rPr lang="en-US" altLang="x-none" sz="2800" dirty="0">
                <a:solidFill>
                  <a:srgbClr val="595959"/>
                </a:solidFill>
                <a:latin typeface="inherit" charset="0"/>
              </a:rPr>
              <a:t> 1st trimester</a:t>
            </a:r>
            <a:endParaRPr lang="en-US" altLang="x-none" sz="2800" dirty="0">
              <a:solidFill>
                <a:srgbClr val="595959"/>
              </a:solidFill>
              <a:latin typeface="inherit" charset="0"/>
            </a:endParaRPr>
          </a:p>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lang="en-US" altLang="x-none" sz="2800" dirty="0">
              <a:solidFill>
                <a:srgbClr val="595959"/>
              </a:solidFill>
              <a:latin typeface="inherit"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additive="repl">
                                        <p:cTn id="6" dur="1" fill="hold">
                                          <p:stCondLst>
                                            <p:cond delay="0"/>
                                          </p:stCondLst>
                                        </p:cTn>
                                        <p:tgtEl>
                                          <p:spTgt spid="37889">
                                            <p:txEl>
                                              <p:pRg st="1" end="1"/>
                                            </p:txEl>
                                          </p:spTgt>
                                        </p:tgtEl>
                                        <p:attrNameLst>
                                          <p:attrName>style.visibility</p:attrName>
                                        </p:attrNameLst>
                                      </p:cBhvr>
                                      <p:to>
                                        <p:strVal val="visible"/>
                                      </p:to>
                                    </p:set>
                                    <p:animEffect transition="in" filter="box(in)">
                                      <p:cBhvr additive="repl">
                                        <p:cTn id="7" dur="500"/>
                                        <p:tgtEl>
                                          <p:spTgt spid="3788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additive="repl">
                                        <p:cTn id="11" dur="1" fill="hold">
                                          <p:stCondLst>
                                            <p:cond delay="0"/>
                                          </p:stCondLst>
                                        </p:cTn>
                                        <p:tgtEl>
                                          <p:spTgt spid="37889">
                                            <p:txEl>
                                              <p:pRg st="6" end="6"/>
                                            </p:txEl>
                                          </p:spTgt>
                                        </p:tgtEl>
                                        <p:attrNameLst>
                                          <p:attrName>style.visibility</p:attrName>
                                        </p:attrNameLst>
                                      </p:cBhvr>
                                      <p:to>
                                        <p:strVal val="visible"/>
                                      </p:to>
                                    </p:set>
                                    <p:animEffect transition="in" filter="box(in)">
                                      <p:cBhvr additive="repl">
                                        <p:cTn id="12" dur="500"/>
                                        <p:tgtEl>
                                          <p:spTgt spid="3788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ext Box 1"/>
          <p:cNvSpPr txBox="1"/>
          <p:nvPr/>
        </p:nvSpPr>
        <p:spPr>
          <a:xfrm>
            <a:off x="1250755" y="383064"/>
            <a:ext cx="10175873" cy="1492017"/>
          </a:xfrm>
          <a:prstGeom prst="rect">
            <a:avLst/>
          </a:prstGeom>
          <a:noFill/>
          <a:ln w="9525">
            <a:noFill/>
          </a:ln>
        </p:spPr>
        <p:txBody>
          <a:bodyPr lIns="89985" tIns="44992" rIns="89985" bIns="44992" anchor="t"/>
          <a:lstStyle/>
          <a:p>
            <a:pPr algn="ctr" defTabSz="457200">
              <a:lnSpc>
                <a:spcPct val="90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pPr>
            <a:r>
              <a:rPr lang="ar-SA" altLang="x-none" sz="5100" dirty="0">
                <a:solidFill>
                  <a:srgbClr val="2A1A00"/>
                </a:solidFill>
                <a:latin typeface="Impact" panose="020B0806030902050204" pitchFamily="34" charset="0"/>
              </a:rPr>
              <a:t>اكتب تقرير طبي عن هالصورة</a:t>
            </a:r>
            <a:br>
              <a:rPr lang="en-US" altLang="x-none" sz="5100" dirty="0">
                <a:solidFill>
                  <a:srgbClr val="2A1A00"/>
                </a:solidFill>
                <a:latin typeface="Impact" panose="020B0806030902050204" pitchFamily="34" charset="0"/>
              </a:rPr>
            </a:br>
            <a:br>
              <a:rPr lang="en-US" altLang="x-none" sz="5100" dirty="0">
                <a:solidFill>
                  <a:srgbClr val="2A1A00"/>
                </a:solidFill>
                <a:latin typeface="Impact" panose="020B0806030902050204" pitchFamily="34" charset="0"/>
              </a:rPr>
            </a:br>
            <a:endParaRPr lang="en-US" altLang="x-none" sz="5100" dirty="0">
              <a:solidFill>
                <a:srgbClr val="2A1A00"/>
              </a:solidFill>
              <a:latin typeface="Impact" panose="020B0806030902050204" pitchFamily="34" charset="0"/>
            </a:endParaRPr>
          </a:p>
        </p:txBody>
      </p:sp>
      <p:pic>
        <p:nvPicPr>
          <p:cNvPr id="98307" name="Picture 2"/>
          <p:cNvPicPr>
            <a:picLocks noChangeAspect="1"/>
          </p:cNvPicPr>
          <p:nvPr/>
        </p:nvPicPr>
        <p:blipFill>
          <a:blip r:embed="rId1"/>
          <a:stretch>
            <a:fillRect/>
          </a:stretch>
        </p:blipFill>
        <p:spPr>
          <a:xfrm>
            <a:off x="9045750" y="1524298"/>
            <a:ext cx="2382465" cy="4236376"/>
          </a:xfrm>
          <a:prstGeom prst="rect">
            <a:avLst/>
          </a:prstGeom>
          <a:noFill/>
          <a:ln w="9525">
            <a:noFill/>
          </a:ln>
        </p:spPr>
      </p:pic>
      <p:sp>
        <p:nvSpPr>
          <p:cNvPr id="98308" name="Text Box 3"/>
          <p:cNvSpPr txBox="1"/>
          <p:nvPr/>
        </p:nvSpPr>
        <p:spPr>
          <a:xfrm>
            <a:off x="790451" y="1356049"/>
            <a:ext cx="8075938" cy="4788740"/>
          </a:xfrm>
          <a:prstGeom prst="rect">
            <a:avLst/>
          </a:prstGeom>
          <a:noFill/>
          <a:ln w="9525">
            <a:noFill/>
          </a:ln>
        </p:spPr>
        <p:txBody>
          <a:bodyPr wrap="none" anchor="ctr"/>
          <a:lstStyle/>
          <a:p>
            <a:pPr eaLnBrk="0" hangingPunct="0">
              <a:buSzPct val="100000"/>
              <a:buFont typeface="Times New Roman" panose="02020603050405020304" pitchFamily="18" charset="0"/>
            </a:pPr>
            <a:endParaRPr lang="en-US" altLang="x-none" dirty="0">
              <a:latin typeface="Arial" panose="020B0604020202020204" pitchFamily="34" charset="0"/>
            </a:endParaRPr>
          </a:p>
        </p:txBody>
      </p:sp>
    </p:spTree>
  </p:cSld>
  <p:clrMapOvr>
    <a:masterClrMapping/>
  </p:clrMapOvr>
  <p:transition spd="med"/>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ext Box 1"/>
          <p:cNvSpPr txBox="1"/>
          <p:nvPr/>
        </p:nvSpPr>
        <p:spPr>
          <a:xfrm>
            <a:off x="1250755" y="383064"/>
            <a:ext cx="10175873" cy="1492017"/>
          </a:xfrm>
          <a:prstGeom prst="rect">
            <a:avLst/>
          </a:prstGeom>
          <a:noFill/>
          <a:ln w="9525">
            <a:noFill/>
          </a:ln>
        </p:spPr>
        <p:txBody>
          <a:bodyPr lIns="89985" tIns="44992" rIns="89985" bIns="44992" anchor="t"/>
          <a:lstStyle/>
          <a:p>
            <a:pPr algn="ctr" defTabSz="457200">
              <a:lnSpc>
                <a:spcPct val="90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pPr>
            <a:r>
              <a:rPr lang="ar-SA" altLang="x-none" sz="5100" dirty="0">
                <a:solidFill>
                  <a:srgbClr val="2A1A00"/>
                </a:solidFill>
                <a:latin typeface="Impact" panose="020B0806030902050204" pitchFamily="34" charset="0"/>
              </a:rPr>
              <a:t>اكتب تقرير طبي عن هالصورة</a:t>
            </a:r>
            <a:br>
              <a:rPr lang="en-US" altLang="x-none" sz="5100" dirty="0">
                <a:solidFill>
                  <a:srgbClr val="2A1A00"/>
                </a:solidFill>
                <a:latin typeface="Impact" panose="020B0806030902050204" pitchFamily="34" charset="0"/>
              </a:rPr>
            </a:br>
            <a:br>
              <a:rPr lang="en-US" altLang="x-none" sz="5100" dirty="0">
                <a:solidFill>
                  <a:srgbClr val="2A1A00"/>
                </a:solidFill>
                <a:latin typeface="Impact" panose="020B0806030902050204" pitchFamily="34" charset="0"/>
              </a:rPr>
            </a:br>
            <a:endParaRPr lang="en-US" altLang="x-none" sz="5100" dirty="0">
              <a:solidFill>
                <a:srgbClr val="2A1A00"/>
              </a:solidFill>
              <a:latin typeface="Impact" panose="020B0806030902050204" pitchFamily="34" charset="0"/>
            </a:endParaRPr>
          </a:p>
        </p:txBody>
      </p:sp>
      <p:pic>
        <p:nvPicPr>
          <p:cNvPr id="100355" name="Picture 2"/>
          <p:cNvPicPr>
            <a:picLocks noChangeAspect="1"/>
          </p:cNvPicPr>
          <p:nvPr/>
        </p:nvPicPr>
        <p:blipFill>
          <a:blip r:embed="rId1"/>
          <a:stretch>
            <a:fillRect/>
          </a:stretch>
        </p:blipFill>
        <p:spPr>
          <a:xfrm>
            <a:off x="9045750" y="1524298"/>
            <a:ext cx="2382465" cy="4236376"/>
          </a:xfrm>
          <a:prstGeom prst="rect">
            <a:avLst/>
          </a:prstGeom>
          <a:noFill/>
          <a:ln w="9525">
            <a:noFill/>
          </a:ln>
        </p:spPr>
      </p:pic>
      <p:sp>
        <p:nvSpPr>
          <p:cNvPr id="100356" name="Text Box 3"/>
          <p:cNvSpPr txBox="1"/>
          <p:nvPr/>
        </p:nvSpPr>
        <p:spPr>
          <a:xfrm>
            <a:off x="790451" y="1356049"/>
            <a:ext cx="8075938" cy="4788740"/>
          </a:xfrm>
          <a:prstGeom prst="rect">
            <a:avLst/>
          </a:prstGeom>
          <a:noFill/>
          <a:ln w="9525">
            <a:noFill/>
          </a:ln>
        </p:spPr>
        <p:txBody>
          <a:bodyPr lIns="0" tIns="0" rIns="0" bIns="0" anchor="t"/>
          <a:lstStyle/>
          <a:p>
            <a:pPr algn="r" defTabSz="457200">
              <a:lnSpc>
                <a:spcPct val="112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ar-SA" altLang="x-none" sz="2400" dirty="0">
                <a:solidFill>
                  <a:srgbClr val="000000"/>
                </a:solidFill>
                <a:latin typeface="inherit" charset="0"/>
              </a:rPr>
              <a:t>جرح قطعي على الحانب الايسر من الرقبة على علو 5 سم من الكتف و الجزء الامامي مائل للأسفل , طول الجرح 6 سم</a:t>
            </a:r>
            <a:endParaRPr lang="en-US" altLang="x-none" sz="2400" dirty="0">
              <a:solidFill>
                <a:srgbClr val="000000"/>
              </a:solidFill>
              <a:latin typeface="inherit" charset="0"/>
            </a:endParaRPr>
          </a:p>
          <a:p>
            <a:pPr algn="r" defTabSz="457200">
              <a:lnSpc>
                <a:spcPct val="112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x-none" sz="2400" dirty="0">
              <a:solidFill>
                <a:srgbClr val="000000"/>
              </a:solidFill>
              <a:latin typeface="inherit" charset="0"/>
            </a:endParaRPr>
          </a:p>
          <a:p>
            <a:pPr algn="r" defTabSz="457200">
              <a:lnSpc>
                <a:spcPct val="112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ar-SA" altLang="x-none" sz="2400" dirty="0">
                <a:solidFill>
                  <a:srgbClr val="000000"/>
                </a:solidFill>
                <a:latin typeface="inherit" charset="0"/>
              </a:rPr>
              <a:t>اداة : صلبة حادة</a:t>
            </a:r>
            <a:endParaRPr lang="en-US" altLang="x-none" sz="2400" dirty="0">
              <a:solidFill>
                <a:srgbClr val="000000"/>
              </a:solidFill>
              <a:latin typeface="inherit" charset="0"/>
            </a:endParaRPr>
          </a:p>
          <a:p>
            <a:pPr algn="r" defTabSz="457200">
              <a:lnSpc>
                <a:spcPct val="112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x-none" sz="2400" dirty="0">
              <a:solidFill>
                <a:srgbClr val="000000"/>
              </a:solidFill>
              <a:latin typeface="inherit" charset="0"/>
            </a:endParaRPr>
          </a:p>
          <a:p>
            <a:pPr algn="r" defTabSz="457200">
              <a:lnSpc>
                <a:spcPct val="112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ar-SA" altLang="x-none" sz="2400" dirty="0">
                <a:solidFill>
                  <a:srgbClr val="000000"/>
                </a:solidFill>
                <a:latin typeface="inherit" charset="0"/>
              </a:rPr>
              <a:t>المضاعفات المتوقعة : تهتك بالانسحة و انقطاع بالاوعية الدموية و انقطاع بالاعصاب و كسور بعظام الرقبة و اصابة بالحبل الشوكي</a:t>
            </a:r>
            <a:endParaRPr lang="en-US" altLang="x-none" sz="2400" dirty="0">
              <a:solidFill>
                <a:srgbClr val="000000"/>
              </a:solidFill>
              <a:latin typeface="inherit" charset="0"/>
            </a:endParaRPr>
          </a:p>
          <a:p>
            <a:pPr algn="r" defTabSz="457200">
              <a:lnSpc>
                <a:spcPct val="112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x-none" sz="2400" dirty="0">
              <a:solidFill>
                <a:srgbClr val="000000"/>
              </a:solidFill>
              <a:latin typeface="inherit" charset="0"/>
            </a:endParaRPr>
          </a:p>
          <a:p>
            <a:pPr algn="r" defTabSz="457200">
              <a:lnSpc>
                <a:spcPct val="112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ar-SA" altLang="x-none" sz="2400" dirty="0">
                <a:solidFill>
                  <a:srgbClr val="000000"/>
                </a:solidFill>
                <a:latin typeface="inherit" charset="0"/>
              </a:rPr>
              <a:t>الفحوصات :  اشعة سينية و اشعة مقطعية</a:t>
            </a:r>
            <a:endParaRPr lang="en-US" altLang="x-none" sz="2400" dirty="0">
              <a:solidFill>
                <a:srgbClr val="000000"/>
              </a:solidFill>
              <a:latin typeface="inherit" charset="0"/>
            </a:endParaRPr>
          </a:p>
          <a:p>
            <a:pPr algn="r" defTabSz="457200">
              <a:lnSpc>
                <a:spcPct val="112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x-none" sz="2400" dirty="0">
              <a:solidFill>
                <a:srgbClr val="000000"/>
              </a:solidFill>
              <a:latin typeface="inherit" charset="0"/>
            </a:endParaRPr>
          </a:p>
          <a:p>
            <a:pPr algn="r" defTabSz="457200">
              <a:lnSpc>
                <a:spcPct val="112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ar-SA" altLang="x-none" sz="2400" dirty="0">
                <a:solidFill>
                  <a:srgbClr val="000000"/>
                </a:solidFill>
                <a:latin typeface="inherit" charset="0"/>
              </a:rPr>
              <a:t>العلاج : قطب و مصل مضاض للكزاز و مضاض حيوي وغيار</a:t>
            </a:r>
            <a:endParaRPr lang="en-US" altLang="x-none" sz="2400" dirty="0">
              <a:solidFill>
                <a:srgbClr val="000000"/>
              </a:solidFill>
              <a:latin typeface="inherit" charset="0"/>
            </a:endParaRPr>
          </a:p>
          <a:p>
            <a:pPr algn="r" defTabSz="457200">
              <a:lnSpc>
                <a:spcPct val="112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x-none" sz="2400" dirty="0">
              <a:solidFill>
                <a:srgbClr val="000000"/>
              </a:solidFill>
              <a:latin typeface="inherit" charset="0"/>
            </a:endParaRPr>
          </a:p>
          <a:p>
            <a:pPr algn="r" defTabSz="457200">
              <a:lnSpc>
                <a:spcPct val="112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ar-SA" altLang="x-none" sz="2400" dirty="0">
                <a:solidFill>
                  <a:srgbClr val="000000"/>
                </a:solidFill>
                <a:latin typeface="inherit" charset="0"/>
              </a:rPr>
              <a:t>مدة الشفاء : اكثر من 20 يوم</a:t>
            </a:r>
            <a:r>
              <a:rPr lang="en-US" altLang="x-none" sz="2400" dirty="0">
                <a:solidFill>
                  <a:srgbClr val="000000"/>
                </a:solidFill>
                <a:latin typeface="inherit" charset="0"/>
              </a:rPr>
              <a:t>    </a:t>
            </a:r>
            <a:endParaRPr lang="en-US" altLang="x-none" sz="2400" dirty="0">
              <a:solidFill>
                <a:srgbClr val="000000"/>
              </a:solidFill>
              <a:latin typeface="inherit" charset="0"/>
            </a:endParaRPr>
          </a:p>
        </p:txBody>
      </p:sp>
    </p:spTree>
  </p:cSld>
  <p:clrMapOvr>
    <a:masterClrMapping/>
  </p:clrMapOvr>
  <p:transition spd="med"/>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ext Box 1"/>
          <p:cNvSpPr txBox="1"/>
          <p:nvPr/>
        </p:nvSpPr>
        <p:spPr>
          <a:xfrm>
            <a:off x="1250755" y="383064"/>
            <a:ext cx="10175873" cy="4006224"/>
          </a:xfrm>
          <a:prstGeom prst="rect">
            <a:avLst/>
          </a:prstGeom>
          <a:noFill/>
          <a:ln w="9525">
            <a:noFill/>
          </a:ln>
        </p:spPr>
        <p:txBody>
          <a:bodyPr lIns="89985" tIns="44992" rIns="89985" bIns="44992" anchor="t"/>
          <a:lstStyle/>
          <a:p>
            <a:pPr algn="ctr" defTabSz="457200" rtl="1">
              <a:lnSpc>
                <a:spcPct val="90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pPr>
            <a:br>
              <a:rPr lang="en-US" altLang="x-none" sz="5100" dirty="0">
                <a:solidFill>
                  <a:srgbClr val="2A1A00"/>
                </a:solidFill>
                <a:latin typeface="Impact" panose="020B0806030902050204" pitchFamily="34" charset="0"/>
              </a:rPr>
            </a:br>
            <a:r>
              <a:rPr lang="ar-SA" altLang="x-none" sz="5100" dirty="0">
                <a:solidFill>
                  <a:srgbClr val="2A1A00"/>
                </a:solidFill>
                <a:latin typeface="Impact" panose="020B0806030902050204" pitchFamily="34" charset="0"/>
              </a:rPr>
              <a:t>اكتب شهادة وفاة لوحدة كان عندها</a:t>
            </a:r>
            <a:br>
              <a:rPr lang="en-US" altLang="x-none" sz="5100" dirty="0">
                <a:solidFill>
                  <a:srgbClr val="2A1A00"/>
                </a:solidFill>
                <a:latin typeface="Impact" panose="020B0806030902050204" pitchFamily="34" charset="0"/>
              </a:rPr>
            </a:br>
            <a:r>
              <a:rPr lang="en-US" altLang="x-none" sz="5100" dirty="0">
                <a:solidFill>
                  <a:srgbClr val="2A1A00"/>
                </a:solidFill>
                <a:latin typeface="Impact" panose="020B0806030902050204" pitchFamily="34" charset="0"/>
              </a:rPr>
              <a:t> peptic ulcer</a:t>
            </a:r>
            <a:br>
              <a:rPr lang="en-US" altLang="x-none" sz="5100" dirty="0">
                <a:solidFill>
                  <a:srgbClr val="2A1A00"/>
                </a:solidFill>
                <a:latin typeface="Impact" panose="020B0806030902050204" pitchFamily="34" charset="0"/>
              </a:rPr>
            </a:br>
            <a:r>
              <a:rPr lang="ar-SA" altLang="x-none" sz="5100" dirty="0">
                <a:solidFill>
                  <a:srgbClr val="2A1A00"/>
                </a:solidFill>
                <a:latin typeface="Impact" panose="020B0806030902050204" pitchFamily="34" charset="0"/>
              </a:rPr>
              <a:t>و صار</a:t>
            </a:r>
            <a:r>
              <a:rPr lang="en-US" altLang="x-none" sz="5100" dirty="0">
                <a:solidFill>
                  <a:srgbClr val="2A1A00"/>
                </a:solidFill>
                <a:latin typeface="Impact" panose="020B0806030902050204" pitchFamily="34" charset="0"/>
              </a:rPr>
              <a:t> perforation</a:t>
            </a:r>
            <a:br>
              <a:rPr lang="en-US" altLang="x-none" sz="5100" dirty="0">
                <a:solidFill>
                  <a:srgbClr val="2A1A00"/>
                </a:solidFill>
                <a:latin typeface="Impact" panose="020B0806030902050204" pitchFamily="34" charset="0"/>
              </a:rPr>
            </a:br>
            <a:r>
              <a:rPr lang="en-US" altLang="x-none" sz="5100" dirty="0">
                <a:solidFill>
                  <a:srgbClr val="2A1A00"/>
                </a:solidFill>
                <a:latin typeface="Impact" panose="020B0806030902050204" pitchFamily="34" charset="0"/>
              </a:rPr>
              <a:t> </a:t>
            </a:r>
            <a:r>
              <a:rPr lang="ar-SA" altLang="x-none" sz="5100" dirty="0">
                <a:solidFill>
                  <a:srgbClr val="2A1A00"/>
                </a:solidFill>
                <a:latin typeface="Impact" panose="020B0806030902050204" pitchFamily="34" charset="0"/>
              </a:rPr>
              <a:t>و</a:t>
            </a:r>
            <a:r>
              <a:rPr lang="en-US" altLang="x-none" sz="5100" dirty="0">
                <a:solidFill>
                  <a:srgbClr val="2A1A00"/>
                </a:solidFill>
                <a:latin typeface="Impact" panose="020B0806030902050204" pitchFamily="34" charset="0"/>
              </a:rPr>
              <a:t> peritonitis </a:t>
            </a:r>
            <a:br>
              <a:rPr lang="en-US" altLang="x-none" sz="5100" dirty="0">
                <a:solidFill>
                  <a:srgbClr val="2A1A00"/>
                </a:solidFill>
                <a:latin typeface="Impact" panose="020B0806030902050204" pitchFamily="34" charset="0"/>
              </a:rPr>
            </a:br>
            <a:r>
              <a:rPr lang="ar-SA" altLang="x-none" sz="5100" dirty="0">
                <a:solidFill>
                  <a:srgbClr val="2A1A00"/>
                </a:solidFill>
                <a:latin typeface="Impact" panose="020B0806030902050204" pitchFamily="34" charset="0"/>
              </a:rPr>
              <a:t>و</a:t>
            </a:r>
            <a:r>
              <a:rPr lang="en-US" altLang="x-none" sz="5100" dirty="0">
                <a:solidFill>
                  <a:srgbClr val="2A1A00"/>
                </a:solidFill>
                <a:latin typeface="Impact" panose="020B0806030902050204" pitchFamily="34" charset="0"/>
              </a:rPr>
              <a:t> septicemia</a:t>
            </a:r>
            <a:endParaRPr lang="en-US" altLang="x-none" sz="5100" dirty="0">
              <a:solidFill>
                <a:srgbClr val="2A1A00"/>
              </a:solidFill>
              <a:latin typeface="Impact" panose="020B0806030902050204" pitchFamily="34" charset="0"/>
            </a:endParaRPr>
          </a:p>
        </p:txBody>
      </p:sp>
    </p:spTree>
  </p:cSld>
  <p:clrMapOvr>
    <a:masterClrMapping/>
  </p:clrMapOvr>
  <p:transition spd="med"/>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1"/>
          <p:cNvSpPr/>
          <p:nvPr/>
        </p:nvSpPr>
        <p:spPr>
          <a:xfrm>
            <a:off x="4545890" y="1921111"/>
            <a:ext cx="1031714" cy="365760"/>
          </a:xfrm>
          <a:prstGeom prst="rect">
            <a:avLst/>
          </a:prstGeom>
          <a:noFill/>
          <a:ln w="9525">
            <a:noFill/>
          </a:ln>
        </p:spPr>
        <p:txBody>
          <a:bodyPr lIns="89985" tIns="44992" rIns="89985" bIns="44992" anchor="t">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dirty="0">
                <a:solidFill>
                  <a:srgbClr val="000000"/>
                </a:solidFill>
                <a:latin typeface="Arial" panose="020B0604020202020204" pitchFamily="34" charset="0"/>
              </a:rPr>
              <a:t>A1</a:t>
            </a:r>
            <a:endParaRPr lang="en-US" altLang="x-none" dirty="0">
              <a:solidFill>
                <a:srgbClr val="000000"/>
              </a:solidFill>
              <a:latin typeface="Arial" panose="020B0604020202020204" pitchFamily="34" charset="0"/>
            </a:endParaRPr>
          </a:p>
        </p:txBody>
      </p:sp>
      <p:pic>
        <p:nvPicPr>
          <p:cNvPr id="104451" name="Picture 2"/>
          <p:cNvPicPr>
            <a:picLocks noChangeAspect="1"/>
          </p:cNvPicPr>
          <p:nvPr/>
        </p:nvPicPr>
        <p:blipFill>
          <a:blip r:embed="rId1"/>
          <a:srcRect l="2078" t="15137" r="8391" b="16866"/>
          <a:stretch>
            <a:fillRect/>
          </a:stretch>
        </p:blipFill>
        <p:spPr>
          <a:xfrm>
            <a:off x="6910895" y="2973459"/>
            <a:ext cx="2287231" cy="3088792"/>
          </a:xfrm>
          <a:prstGeom prst="rect">
            <a:avLst/>
          </a:prstGeom>
          <a:noFill/>
          <a:ln w="9525">
            <a:noFill/>
          </a:ln>
        </p:spPr>
      </p:pic>
      <p:pic>
        <p:nvPicPr>
          <p:cNvPr id="104452" name="Picture 3"/>
          <p:cNvPicPr>
            <a:picLocks noChangeAspect="1"/>
          </p:cNvPicPr>
          <p:nvPr/>
        </p:nvPicPr>
        <p:blipFill>
          <a:blip r:embed="rId2"/>
          <a:stretch>
            <a:fillRect/>
          </a:stretch>
        </p:blipFill>
        <p:spPr>
          <a:xfrm>
            <a:off x="9344153" y="2552837"/>
            <a:ext cx="2420559" cy="4304627"/>
          </a:xfrm>
          <a:prstGeom prst="rect">
            <a:avLst/>
          </a:prstGeom>
          <a:noFill/>
          <a:ln w="9525">
            <a:noFill/>
          </a:ln>
        </p:spPr>
      </p:pic>
      <p:sp>
        <p:nvSpPr>
          <p:cNvPr id="104453" name="Rectangle 4"/>
          <p:cNvSpPr/>
          <p:nvPr/>
        </p:nvSpPr>
        <p:spPr>
          <a:xfrm>
            <a:off x="7155332" y="1897302"/>
            <a:ext cx="458470" cy="365760"/>
          </a:xfrm>
          <a:prstGeom prst="rect">
            <a:avLst/>
          </a:prstGeom>
          <a:noFill/>
          <a:ln w="9525">
            <a:noFill/>
          </a:ln>
        </p:spPr>
        <p:txBody>
          <a:bodyPr wrap="none" lIns="89985" tIns="44992" rIns="89985" bIns="44992" anchor="t">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dirty="0">
                <a:solidFill>
                  <a:srgbClr val="000000"/>
                </a:solidFill>
                <a:latin typeface="Arial" panose="020B0604020202020204" pitchFamily="34" charset="0"/>
              </a:rPr>
              <a:t>A2</a:t>
            </a:r>
            <a:endParaRPr lang="en-US" altLang="x-none" dirty="0">
              <a:solidFill>
                <a:srgbClr val="000000"/>
              </a:solidFill>
              <a:latin typeface="Arial" panose="020B0604020202020204" pitchFamily="34" charset="0"/>
            </a:endParaRPr>
          </a:p>
        </p:txBody>
      </p:sp>
      <p:sp>
        <p:nvSpPr>
          <p:cNvPr id="104454" name="Rectangle 5"/>
          <p:cNvSpPr/>
          <p:nvPr/>
        </p:nvSpPr>
        <p:spPr>
          <a:xfrm>
            <a:off x="5760138" y="146563"/>
            <a:ext cx="6095048" cy="1473835"/>
          </a:xfrm>
          <a:prstGeom prst="rect">
            <a:avLst/>
          </a:prstGeom>
          <a:noFill/>
          <a:ln w="9525">
            <a:noFill/>
          </a:ln>
        </p:spPr>
        <p:txBody>
          <a:bodyPr lIns="89985" tIns="44992" rIns="89985" bIns="44992" anchor="t">
            <a:spAutoFit/>
          </a:bodyPr>
          <a:lstStyle/>
          <a:p>
            <a:pPr algn="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br>
              <a:rPr lang="en-US" altLang="x-none" dirty="0">
                <a:solidFill>
                  <a:srgbClr val="000000"/>
                </a:solidFill>
                <a:latin typeface="inherit" charset="0"/>
              </a:rPr>
            </a:br>
            <a:r>
              <a:rPr lang="ar-SA" altLang="x-none" dirty="0">
                <a:solidFill>
                  <a:srgbClr val="000000"/>
                </a:solidFill>
                <a:latin typeface="inherit" charset="0"/>
              </a:rPr>
              <a:t>السؤال على الثلاث صور هذول</a:t>
            </a:r>
            <a:br>
              <a:rPr lang="en-US" altLang="x-none" dirty="0">
                <a:solidFill>
                  <a:srgbClr val="000000"/>
                </a:solidFill>
                <a:latin typeface="Arial" panose="020B0604020202020204" pitchFamily="34" charset="0"/>
              </a:rPr>
            </a:br>
            <a:r>
              <a:rPr lang="en-US" altLang="x-none" dirty="0">
                <a:solidFill>
                  <a:srgbClr val="000000"/>
                </a:solidFill>
                <a:latin typeface="inherit" charset="0"/>
              </a:rPr>
              <a:t>-</a:t>
            </a:r>
            <a:r>
              <a:rPr lang="ar-SA" altLang="x-none" dirty="0">
                <a:solidFill>
                  <a:srgbClr val="000000"/>
                </a:solidFill>
                <a:latin typeface="inherit" charset="0"/>
              </a:rPr>
              <a:t>اوصف</a:t>
            </a:r>
            <a:r>
              <a:rPr lang="en-US" altLang="x-none" dirty="0">
                <a:solidFill>
                  <a:srgbClr val="000000"/>
                </a:solidFill>
                <a:latin typeface="inherit" charset="0"/>
              </a:rPr>
              <a:t> A1 </a:t>
            </a:r>
            <a:r>
              <a:rPr lang="ar-SA" altLang="x-none" dirty="0">
                <a:solidFill>
                  <a:srgbClr val="000000"/>
                </a:solidFill>
                <a:latin typeface="inherit" charset="0"/>
              </a:rPr>
              <a:t>و</a:t>
            </a:r>
            <a:r>
              <a:rPr lang="en-US" altLang="x-none" dirty="0">
                <a:solidFill>
                  <a:srgbClr val="000000"/>
                </a:solidFill>
                <a:latin typeface="inherit" charset="0"/>
              </a:rPr>
              <a:t> A2</a:t>
            </a:r>
            <a:br>
              <a:rPr lang="en-US" altLang="x-none" dirty="0">
                <a:solidFill>
                  <a:srgbClr val="000000"/>
                </a:solidFill>
                <a:latin typeface="Arial" panose="020B0604020202020204" pitchFamily="34" charset="0"/>
              </a:rPr>
            </a:br>
            <a:r>
              <a:rPr lang="en-US" altLang="x-none" dirty="0">
                <a:solidFill>
                  <a:srgbClr val="000000"/>
                </a:solidFill>
                <a:latin typeface="inherit" charset="0"/>
              </a:rPr>
              <a:t>-</a:t>
            </a:r>
            <a:r>
              <a:rPr lang="ar-SA" altLang="x-none" dirty="0">
                <a:solidFill>
                  <a:srgbClr val="000000"/>
                </a:solidFill>
                <a:latin typeface="inherit" charset="0"/>
              </a:rPr>
              <a:t>اوصف ال</a:t>
            </a:r>
            <a:r>
              <a:rPr lang="en-US" altLang="x-none" dirty="0">
                <a:solidFill>
                  <a:srgbClr val="000000"/>
                </a:solidFill>
                <a:latin typeface="inherit" charset="0"/>
              </a:rPr>
              <a:t> x ray </a:t>
            </a:r>
            <a:r>
              <a:rPr lang="ar-SA" altLang="x-none" dirty="0">
                <a:solidFill>
                  <a:srgbClr val="000000"/>
                </a:solidFill>
                <a:latin typeface="inherit" charset="0"/>
              </a:rPr>
              <a:t>و حدد ال</a:t>
            </a:r>
            <a:r>
              <a:rPr lang="en-US" altLang="x-none" dirty="0">
                <a:solidFill>
                  <a:srgbClr val="000000"/>
                </a:solidFill>
                <a:latin typeface="inherit" charset="0"/>
              </a:rPr>
              <a:t> distance </a:t>
            </a:r>
            <a:r>
              <a:rPr lang="ar-SA" altLang="x-none" dirty="0">
                <a:solidFill>
                  <a:srgbClr val="000000"/>
                </a:solidFill>
                <a:latin typeface="inherit" charset="0"/>
              </a:rPr>
              <a:t>و اسباب الوفاة</a:t>
            </a:r>
            <a:br>
              <a:rPr lang="en-US" altLang="x-none" dirty="0">
                <a:solidFill>
                  <a:srgbClr val="000000"/>
                </a:solidFill>
                <a:latin typeface="inherit" charset="0"/>
              </a:rPr>
            </a:br>
            <a:r>
              <a:rPr lang="en-US" altLang="x-none" dirty="0">
                <a:solidFill>
                  <a:srgbClr val="000000"/>
                </a:solidFill>
                <a:latin typeface="inherit" charset="0"/>
              </a:rPr>
              <a:t>- </a:t>
            </a:r>
            <a:r>
              <a:rPr lang="ar-SA" altLang="x-none" dirty="0">
                <a:solidFill>
                  <a:srgbClr val="000000"/>
                </a:solidFill>
                <a:latin typeface="inherit" charset="0"/>
              </a:rPr>
              <a:t>مين اللي سبب اللي في صورة الأشعة</a:t>
            </a:r>
            <a:r>
              <a:rPr lang="en-US" altLang="x-none" dirty="0">
                <a:solidFill>
                  <a:srgbClr val="000000"/>
                </a:solidFill>
                <a:latin typeface="inherit" charset="0"/>
              </a:rPr>
              <a:t> </a:t>
            </a:r>
            <a:r>
              <a:rPr lang="ar-SA" altLang="x-none" dirty="0">
                <a:solidFill>
                  <a:srgbClr val="000000"/>
                </a:solidFill>
                <a:latin typeface="inherit" charset="0"/>
              </a:rPr>
              <a:t>١ولا ٢</a:t>
            </a:r>
            <a:endParaRPr lang="en-US" altLang="x-none" dirty="0">
              <a:solidFill>
                <a:srgbClr val="000000"/>
              </a:solidFill>
              <a:latin typeface="inherit" charset="0"/>
              <a:ea typeface="Arial" panose="020B0604020202020204" pitchFamily="34" charset="0"/>
            </a:endParaRPr>
          </a:p>
        </p:txBody>
      </p:sp>
      <p:pic>
        <p:nvPicPr>
          <p:cNvPr id="104455" name="Picture 6"/>
          <p:cNvPicPr>
            <a:picLocks noChangeAspect="1"/>
          </p:cNvPicPr>
          <p:nvPr/>
        </p:nvPicPr>
        <p:blipFill>
          <a:blip r:embed="rId3"/>
          <a:stretch>
            <a:fillRect/>
          </a:stretch>
        </p:blipFill>
        <p:spPr>
          <a:xfrm>
            <a:off x="4407799" y="2868701"/>
            <a:ext cx="2223740" cy="3293547"/>
          </a:xfrm>
          <a:prstGeom prst="rect">
            <a:avLst/>
          </a:prstGeom>
          <a:noFill/>
          <a:ln w="9525">
            <a:noFill/>
          </a:ln>
        </p:spPr>
      </p:pic>
    </p:spTree>
  </p:cSld>
  <p:clrMapOvr>
    <a:masterClrMapping/>
  </p:clrMapOvr>
  <p:transition spd="med"/>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1"/>
          <p:cNvSpPr/>
          <p:nvPr/>
        </p:nvSpPr>
        <p:spPr>
          <a:xfrm>
            <a:off x="4571286" y="1921111"/>
            <a:ext cx="1031714" cy="365760"/>
          </a:xfrm>
          <a:prstGeom prst="rect">
            <a:avLst/>
          </a:prstGeom>
          <a:noFill/>
          <a:ln w="9525">
            <a:noFill/>
          </a:ln>
        </p:spPr>
        <p:txBody>
          <a:bodyPr lIns="89985" tIns="44992" rIns="89985" bIns="44992" anchor="t">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dirty="0">
                <a:solidFill>
                  <a:srgbClr val="000000"/>
                </a:solidFill>
                <a:latin typeface="Arial" panose="020B0604020202020204" pitchFamily="34" charset="0"/>
              </a:rPr>
              <a:t>A1</a:t>
            </a:r>
            <a:endParaRPr lang="en-US" altLang="x-none" dirty="0">
              <a:solidFill>
                <a:srgbClr val="000000"/>
              </a:solidFill>
              <a:latin typeface="Arial" panose="020B0604020202020204" pitchFamily="34" charset="0"/>
            </a:endParaRPr>
          </a:p>
        </p:txBody>
      </p:sp>
      <p:pic>
        <p:nvPicPr>
          <p:cNvPr id="106499" name="Picture 2"/>
          <p:cNvPicPr>
            <a:picLocks noChangeAspect="1"/>
          </p:cNvPicPr>
          <p:nvPr/>
        </p:nvPicPr>
        <p:blipFill>
          <a:blip r:embed="rId1"/>
          <a:srcRect l="2078" t="15137" r="8391" b="16866"/>
          <a:stretch>
            <a:fillRect/>
          </a:stretch>
        </p:blipFill>
        <p:spPr>
          <a:xfrm>
            <a:off x="6910895" y="2973459"/>
            <a:ext cx="2287231" cy="3088792"/>
          </a:xfrm>
          <a:prstGeom prst="rect">
            <a:avLst/>
          </a:prstGeom>
          <a:noFill/>
          <a:ln w="9525">
            <a:noFill/>
          </a:ln>
        </p:spPr>
      </p:pic>
      <p:pic>
        <p:nvPicPr>
          <p:cNvPr id="106500" name="Picture 3"/>
          <p:cNvPicPr>
            <a:picLocks noChangeAspect="1"/>
          </p:cNvPicPr>
          <p:nvPr/>
        </p:nvPicPr>
        <p:blipFill>
          <a:blip r:embed="rId2"/>
          <a:stretch>
            <a:fillRect/>
          </a:stretch>
        </p:blipFill>
        <p:spPr>
          <a:xfrm>
            <a:off x="9344153" y="2552837"/>
            <a:ext cx="2420559" cy="4304627"/>
          </a:xfrm>
          <a:prstGeom prst="rect">
            <a:avLst/>
          </a:prstGeom>
          <a:noFill/>
          <a:ln w="9525">
            <a:noFill/>
          </a:ln>
        </p:spPr>
      </p:pic>
      <p:sp>
        <p:nvSpPr>
          <p:cNvPr id="106501" name="Rectangle 4"/>
          <p:cNvSpPr/>
          <p:nvPr/>
        </p:nvSpPr>
        <p:spPr>
          <a:xfrm>
            <a:off x="7155332" y="1897302"/>
            <a:ext cx="458470" cy="365760"/>
          </a:xfrm>
          <a:prstGeom prst="rect">
            <a:avLst/>
          </a:prstGeom>
          <a:noFill/>
          <a:ln w="9525">
            <a:noFill/>
          </a:ln>
        </p:spPr>
        <p:txBody>
          <a:bodyPr wrap="none" lIns="89985" tIns="44992" rIns="89985" bIns="44992" anchor="t">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dirty="0">
                <a:solidFill>
                  <a:srgbClr val="000000"/>
                </a:solidFill>
                <a:latin typeface="Arial" panose="020B0604020202020204" pitchFamily="34" charset="0"/>
              </a:rPr>
              <a:t>A2</a:t>
            </a:r>
            <a:endParaRPr lang="en-US" altLang="x-none" dirty="0">
              <a:solidFill>
                <a:srgbClr val="000000"/>
              </a:solidFill>
              <a:latin typeface="Arial" panose="020B0604020202020204" pitchFamily="34" charset="0"/>
            </a:endParaRPr>
          </a:p>
        </p:txBody>
      </p:sp>
      <p:sp>
        <p:nvSpPr>
          <p:cNvPr id="106502" name="Rectangle 5"/>
          <p:cNvSpPr/>
          <p:nvPr/>
        </p:nvSpPr>
        <p:spPr>
          <a:xfrm>
            <a:off x="5760138" y="146563"/>
            <a:ext cx="6095048" cy="1473835"/>
          </a:xfrm>
          <a:prstGeom prst="rect">
            <a:avLst/>
          </a:prstGeom>
          <a:noFill/>
          <a:ln w="9525">
            <a:noFill/>
          </a:ln>
        </p:spPr>
        <p:txBody>
          <a:bodyPr lIns="89985" tIns="44992" rIns="89985" bIns="44992" anchor="t">
            <a:spAutoFit/>
          </a:bodyPr>
          <a:lstStyle/>
          <a:p>
            <a:pPr algn="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br>
              <a:rPr lang="en-US" altLang="x-none" dirty="0">
                <a:solidFill>
                  <a:srgbClr val="000000"/>
                </a:solidFill>
                <a:latin typeface="inherit" charset="0"/>
              </a:rPr>
            </a:br>
            <a:r>
              <a:rPr lang="ar-SA" altLang="x-none" dirty="0">
                <a:solidFill>
                  <a:srgbClr val="000000"/>
                </a:solidFill>
                <a:latin typeface="inherit" charset="0"/>
              </a:rPr>
              <a:t>السؤال على الثلاث صور هذول</a:t>
            </a:r>
            <a:br>
              <a:rPr lang="en-US" altLang="x-none" dirty="0">
                <a:solidFill>
                  <a:srgbClr val="000000"/>
                </a:solidFill>
                <a:latin typeface="Arial" panose="020B0604020202020204" pitchFamily="34" charset="0"/>
              </a:rPr>
            </a:br>
            <a:r>
              <a:rPr lang="en-US" altLang="x-none" dirty="0">
                <a:solidFill>
                  <a:srgbClr val="000000"/>
                </a:solidFill>
                <a:latin typeface="inherit" charset="0"/>
              </a:rPr>
              <a:t>-</a:t>
            </a:r>
            <a:r>
              <a:rPr lang="ar-SA" altLang="x-none" dirty="0">
                <a:solidFill>
                  <a:srgbClr val="000000"/>
                </a:solidFill>
                <a:latin typeface="inherit" charset="0"/>
              </a:rPr>
              <a:t>اوصف</a:t>
            </a:r>
            <a:r>
              <a:rPr lang="en-US" altLang="x-none" dirty="0">
                <a:solidFill>
                  <a:srgbClr val="000000"/>
                </a:solidFill>
                <a:latin typeface="inherit" charset="0"/>
              </a:rPr>
              <a:t> A1 </a:t>
            </a:r>
            <a:r>
              <a:rPr lang="ar-SA" altLang="x-none" dirty="0">
                <a:solidFill>
                  <a:srgbClr val="000000"/>
                </a:solidFill>
                <a:latin typeface="inherit" charset="0"/>
              </a:rPr>
              <a:t>و</a:t>
            </a:r>
            <a:r>
              <a:rPr lang="en-US" altLang="x-none" dirty="0">
                <a:solidFill>
                  <a:srgbClr val="000000"/>
                </a:solidFill>
                <a:latin typeface="inherit" charset="0"/>
              </a:rPr>
              <a:t> A2</a:t>
            </a:r>
            <a:br>
              <a:rPr lang="en-US" altLang="x-none" dirty="0">
                <a:solidFill>
                  <a:srgbClr val="000000"/>
                </a:solidFill>
                <a:latin typeface="Arial" panose="020B0604020202020204" pitchFamily="34" charset="0"/>
              </a:rPr>
            </a:br>
            <a:r>
              <a:rPr lang="en-US" altLang="x-none" dirty="0">
                <a:solidFill>
                  <a:srgbClr val="000000"/>
                </a:solidFill>
                <a:latin typeface="inherit" charset="0"/>
              </a:rPr>
              <a:t>-</a:t>
            </a:r>
            <a:r>
              <a:rPr lang="ar-SA" altLang="x-none" dirty="0">
                <a:solidFill>
                  <a:srgbClr val="000000"/>
                </a:solidFill>
                <a:latin typeface="inherit" charset="0"/>
              </a:rPr>
              <a:t>اوصف ال</a:t>
            </a:r>
            <a:r>
              <a:rPr lang="en-US" altLang="x-none" dirty="0">
                <a:solidFill>
                  <a:srgbClr val="000000"/>
                </a:solidFill>
                <a:latin typeface="inherit" charset="0"/>
              </a:rPr>
              <a:t> x ray </a:t>
            </a:r>
            <a:r>
              <a:rPr lang="ar-SA" altLang="x-none" dirty="0">
                <a:solidFill>
                  <a:srgbClr val="000000"/>
                </a:solidFill>
                <a:latin typeface="inherit" charset="0"/>
              </a:rPr>
              <a:t>و حدد ال</a:t>
            </a:r>
            <a:r>
              <a:rPr lang="en-US" altLang="x-none" dirty="0">
                <a:solidFill>
                  <a:srgbClr val="000000"/>
                </a:solidFill>
                <a:latin typeface="inherit" charset="0"/>
              </a:rPr>
              <a:t> distance </a:t>
            </a:r>
            <a:r>
              <a:rPr lang="ar-SA" altLang="x-none" dirty="0">
                <a:solidFill>
                  <a:srgbClr val="000000"/>
                </a:solidFill>
                <a:latin typeface="inherit" charset="0"/>
              </a:rPr>
              <a:t>و اسباب الوفاة</a:t>
            </a:r>
            <a:br>
              <a:rPr lang="en-US" altLang="x-none" dirty="0">
                <a:solidFill>
                  <a:srgbClr val="000000"/>
                </a:solidFill>
                <a:latin typeface="inherit" charset="0"/>
              </a:rPr>
            </a:br>
            <a:r>
              <a:rPr lang="en-US" altLang="x-none" dirty="0">
                <a:solidFill>
                  <a:srgbClr val="000000"/>
                </a:solidFill>
                <a:latin typeface="inherit" charset="0"/>
              </a:rPr>
              <a:t>- </a:t>
            </a:r>
            <a:r>
              <a:rPr lang="ar-SA" altLang="x-none" dirty="0">
                <a:solidFill>
                  <a:srgbClr val="000000"/>
                </a:solidFill>
                <a:latin typeface="inherit" charset="0"/>
              </a:rPr>
              <a:t>مين اللي سبب اللي في صورة الأشعة</a:t>
            </a:r>
            <a:r>
              <a:rPr lang="en-US" altLang="x-none" dirty="0">
                <a:solidFill>
                  <a:srgbClr val="000000"/>
                </a:solidFill>
                <a:latin typeface="inherit" charset="0"/>
              </a:rPr>
              <a:t> </a:t>
            </a:r>
            <a:r>
              <a:rPr lang="ar-SA" altLang="x-none" dirty="0">
                <a:solidFill>
                  <a:srgbClr val="000000"/>
                </a:solidFill>
                <a:latin typeface="inherit" charset="0"/>
              </a:rPr>
              <a:t>١ولا ٢</a:t>
            </a:r>
            <a:endParaRPr lang="en-US" altLang="x-none" dirty="0">
              <a:solidFill>
                <a:srgbClr val="000000"/>
              </a:solidFill>
              <a:latin typeface="inherit" charset="0"/>
              <a:ea typeface="Arial" panose="020B0604020202020204" pitchFamily="34" charset="0"/>
            </a:endParaRPr>
          </a:p>
        </p:txBody>
      </p:sp>
      <p:sp>
        <p:nvSpPr>
          <p:cNvPr id="43014" name="Text Box 6"/>
          <p:cNvSpPr txBox="1"/>
          <p:nvPr/>
        </p:nvSpPr>
        <p:spPr>
          <a:xfrm>
            <a:off x="1188852" y="146563"/>
            <a:ext cx="4571286" cy="1115839"/>
          </a:xfrm>
          <a:prstGeom prst="rect">
            <a:avLst/>
          </a:prstGeom>
          <a:noFill/>
          <a:ln w="9525">
            <a:noFill/>
          </a:ln>
        </p:spPr>
        <p:txBody>
          <a:bodyPr lIns="89985" tIns="60830" rIns="89985" bIns="44992" anchor="t"/>
          <a:lstStyle/>
          <a:p>
            <a:pPr defTabSz="457200" hangingPunct="0">
              <a:lnSpc>
                <a:spcPct val="93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dirty="0">
                <a:solidFill>
                  <a:srgbClr val="000000"/>
                </a:solidFill>
                <a:latin typeface="Arial" panose="020B0604020202020204" pitchFamily="34" charset="0"/>
              </a:rPr>
              <a:t>A2   </a:t>
            </a:r>
            <a:endParaRPr lang="en-US" altLang="x-none" dirty="0">
              <a:solidFill>
                <a:srgbClr val="000000"/>
              </a:solidFill>
              <a:latin typeface="Arial" panose="020B0604020202020204" pitchFamily="34" charset="0"/>
            </a:endParaRPr>
          </a:p>
          <a:p>
            <a:pPr defTabSz="457200" hangingPunct="0">
              <a:lnSpc>
                <a:spcPct val="93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dirty="0">
                <a:solidFill>
                  <a:srgbClr val="000000"/>
                </a:solidFill>
                <a:latin typeface="Arial" panose="020B0604020202020204" pitchFamily="34" charset="0"/>
              </a:rPr>
              <a:t>-Empty cartridge </a:t>
            </a:r>
            <a:endParaRPr lang="en-US" altLang="x-none" dirty="0">
              <a:solidFill>
                <a:srgbClr val="000000"/>
              </a:solidFill>
              <a:latin typeface="Arial" panose="020B0604020202020204" pitchFamily="34" charset="0"/>
            </a:endParaRPr>
          </a:p>
          <a:p>
            <a:pPr defTabSz="457200" hangingPunct="0">
              <a:lnSpc>
                <a:spcPct val="93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dirty="0">
                <a:solidFill>
                  <a:srgbClr val="000000"/>
                </a:solidFill>
                <a:latin typeface="Arial" panose="020B0604020202020204" pitchFamily="34" charset="0"/>
              </a:rPr>
              <a:t>-Short (no neck )</a:t>
            </a:r>
            <a:endParaRPr lang="en-US" altLang="x-none" dirty="0">
              <a:solidFill>
                <a:srgbClr val="000000"/>
              </a:solidFill>
              <a:latin typeface="Arial" panose="020B0604020202020204" pitchFamily="34" charset="0"/>
            </a:endParaRPr>
          </a:p>
          <a:p>
            <a:pPr defTabSz="457200" hangingPunct="0">
              <a:lnSpc>
                <a:spcPct val="93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dirty="0">
                <a:solidFill>
                  <a:srgbClr val="000000"/>
                </a:solidFill>
                <a:latin typeface="Arial" panose="020B0604020202020204" pitchFamily="34" charset="0"/>
              </a:rPr>
              <a:t>-Automatic pistol (the base is grooved ) </a:t>
            </a:r>
            <a:endParaRPr lang="en-US" altLang="x-none" dirty="0">
              <a:solidFill>
                <a:srgbClr val="000000"/>
              </a:solidFill>
              <a:latin typeface="Arial" panose="020B0604020202020204" pitchFamily="34" charset="0"/>
            </a:endParaRPr>
          </a:p>
        </p:txBody>
      </p:sp>
      <p:sp>
        <p:nvSpPr>
          <p:cNvPr id="43015" name="Text Box 7"/>
          <p:cNvSpPr txBox="1"/>
          <p:nvPr/>
        </p:nvSpPr>
        <p:spPr>
          <a:xfrm>
            <a:off x="822197" y="1371921"/>
            <a:ext cx="3474495" cy="1115839"/>
          </a:xfrm>
          <a:prstGeom prst="rect">
            <a:avLst/>
          </a:prstGeom>
          <a:noFill/>
          <a:ln w="9525">
            <a:noFill/>
          </a:ln>
        </p:spPr>
        <p:txBody>
          <a:bodyPr lIns="89985" tIns="60830" rIns="89985" bIns="44992" anchor="t"/>
          <a:lstStyle/>
          <a:p>
            <a:pPr defTabSz="457200" hangingPunct="0">
              <a:lnSpc>
                <a:spcPct val="93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dirty="0">
                <a:solidFill>
                  <a:srgbClr val="000000"/>
                </a:solidFill>
                <a:latin typeface="Arial" panose="020B0604020202020204" pitchFamily="34" charset="0"/>
              </a:rPr>
              <a:t>A1 </a:t>
            </a:r>
            <a:endParaRPr lang="en-US" altLang="x-none" dirty="0">
              <a:solidFill>
                <a:srgbClr val="000000"/>
              </a:solidFill>
              <a:latin typeface="Arial" panose="020B0604020202020204" pitchFamily="34" charset="0"/>
            </a:endParaRPr>
          </a:p>
          <a:p>
            <a:pPr defTabSz="457200" hangingPunct="0">
              <a:lnSpc>
                <a:spcPct val="93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dirty="0">
                <a:solidFill>
                  <a:srgbClr val="000000"/>
                </a:solidFill>
                <a:latin typeface="Arial" panose="020B0604020202020204" pitchFamily="34" charset="0"/>
              </a:rPr>
              <a:t>-Non rifled (sporting gun )</a:t>
            </a:r>
            <a:endParaRPr lang="en-US" altLang="x-none" dirty="0">
              <a:solidFill>
                <a:srgbClr val="000000"/>
              </a:solidFill>
              <a:latin typeface="Arial" panose="020B0604020202020204" pitchFamily="34" charset="0"/>
            </a:endParaRPr>
          </a:p>
          <a:p>
            <a:pPr defTabSz="457200" hangingPunct="0">
              <a:lnSpc>
                <a:spcPct val="93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dirty="0">
                <a:solidFill>
                  <a:srgbClr val="000000"/>
                </a:solidFill>
                <a:latin typeface="Arial" panose="020B0604020202020204" pitchFamily="34" charset="0"/>
              </a:rPr>
              <a:t>-Non automatic </a:t>
            </a:r>
            <a:endParaRPr lang="en-US" altLang="x-none" dirty="0">
              <a:solidFill>
                <a:srgbClr val="000000"/>
              </a:solidFill>
              <a:latin typeface="Arial" panose="020B0604020202020204" pitchFamily="34" charset="0"/>
            </a:endParaRPr>
          </a:p>
          <a:p>
            <a:pPr defTabSz="457200" hangingPunct="0">
              <a:lnSpc>
                <a:spcPct val="93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dirty="0">
                <a:solidFill>
                  <a:srgbClr val="000000"/>
                </a:solidFill>
                <a:latin typeface="Arial" panose="020B0604020202020204" pitchFamily="34" charset="0"/>
              </a:rPr>
              <a:t>-Loaded cartridge </a:t>
            </a:r>
            <a:endParaRPr lang="en-US" altLang="x-none" dirty="0">
              <a:solidFill>
                <a:srgbClr val="000000"/>
              </a:solidFill>
              <a:latin typeface="Arial" panose="020B0604020202020204" pitchFamily="34" charset="0"/>
            </a:endParaRPr>
          </a:p>
        </p:txBody>
      </p:sp>
      <p:sp>
        <p:nvSpPr>
          <p:cNvPr id="43016" name="Text Box 8"/>
          <p:cNvSpPr txBox="1"/>
          <p:nvPr/>
        </p:nvSpPr>
        <p:spPr>
          <a:xfrm>
            <a:off x="914257" y="5867019"/>
            <a:ext cx="3047524" cy="782516"/>
          </a:xfrm>
          <a:prstGeom prst="rect">
            <a:avLst/>
          </a:prstGeom>
          <a:noFill/>
          <a:ln w="9525">
            <a:noFill/>
          </a:ln>
        </p:spPr>
        <p:txBody>
          <a:bodyPr lIns="89985" tIns="44992" rIns="89985" bIns="44992" anchor="t"/>
          <a:lstStyle/>
          <a:p>
            <a:pPr algn="r" defTabSz="457200">
              <a:lnSpc>
                <a:spcPct val="112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ar-SA" altLang="x-none" sz="2400" dirty="0">
                <a:solidFill>
                  <a:srgbClr val="000000"/>
                </a:solidFill>
                <a:latin typeface="inherit" charset="0"/>
              </a:rPr>
              <a:t>اللي سبب اللي في صورة الأشعة ١</a:t>
            </a:r>
            <a:endParaRPr lang="en-US" altLang="x-none" sz="2400" dirty="0">
              <a:solidFill>
                <a:srgbClr val="000000"/>
              </a:solidFill>
              <a:latin typeface="inherit" charset="0"/>
              <a:ea typeface="Arial" panose="020B0604020202020204" pitchFamily="34" charset="0"/>
            </a:endParaRPr>
          </a:p>
        </p:txBody>
      </p:sp>
      <p:sp>
        <p:nvSpPr>
          <p:cNvPr id="43017" name="Text Box 9"/>
          <p:cNvSpPr txBox="1"/>
          <p:nvPr/>
        </p:nvSpPr>
        <p:spPr>
          <a:xfrm>
            <a:off x="822197" y="2689341"/>
            <a:ext cx="3107839" cy="3164980"/>
          </a:xfrm>
          <a:prstGeom prst="rect">
            <a:avLst/>
          </a:prstGeom>
          <a:noFill/>
          <a:ln w="9525">
            <a:noFill/>
          </a:ln>
        </p:spPr>
        <p:txBody>
          <a:bodyPr lIns="89985" tIns="60830" rIns="89985" bIns="44992" anchor="t"/>
          <a:lstStyle/>
          <a:p>
            <a:pPr defTabSz="457200" hangingPunct="0">
              <a:lnSpc>
                <a:spcPct val="93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dirty="0">
                <a:solidFill>
                  <a:srgbClr val="000000"/>
                </a:solidFill>
                <a:latin typeface="Arial" panose="020B0604020202020204" pitchFamily="34" charset="0"/>
              </a:rPr>
              <a:t>Xray :Showing multiple radio-opaque shadows of retained shots (pellets)</a:t>
            </a:r>
            <a:endParaRPr lang="en-US" altLang="x-none" dirty="0">
              <a:solidFill>
                <a:srgbClr val="000000"/>
              </a:solidFill>
              <a:latin typeface="Arial" panose="020B0604020202020204" pitchFamily="34" charset="0"/>
            </a:endParaRPr>
          </a:p>
          <a:p>
            <a:pPr defTabSz="457200" hangingPunct="0">
              <a:lnSpc>
                <a:spcPct val="93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x-none" dirty="0">
              <a:solidFill>
                <a:srgbClr val="000000"/>
              </a:solidFill>
              <a:latin typeface="Arial" panose="020B0604020202020204" pitchFamily="34" charset="0"/>
            </a:endParaRPr>
          </a:p>
          <a:p>
            <a:pPr defTabSz="457200" hangingPunct="0">
              <a:lnSpc>
                <a:spcPct val="93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dirty="0">
                <a:solidFill>
                  <a:srgbClr val="000000"/>
                </a:solidFill>
                <a:latin typeface="Arial" panose="020B0604020202020204" pitchFamily="34" charset="0"/>
              </a:rPr>
              <a:t>Distance: (cannot be determined from X-ray)</a:t>
            </a:r>
            <a:endParaRPr lang="en-US" altLang="x-none" dirty="0">
              <a:solidFill>
                <a:srgbClr val="000000"/>
              </a:solidFill>
              <a:latin typeface="Arial" panose="020B0604020202020204" pitchFamily="34" charset="0"/>
            </a:endParaRPr>
          </a:p>
          <a:p>
            <a:pPr defTabSz="457200" hangingPunct="0">
              <a:lnSpc>
                <a:spcPct val="93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x-none" dirty="0">
              <a:solidFill>
                <a:srgbClr val="000000"/>
              </a:solidFill>
              <a:latin typeface="Arial" panose="020B0604020202020204" pitchFamily="34" charset="0"/>
            </a:endParaRPr>
          </a:p>
          <a:p>
            <a:pPr defTabSz="457200" hangingPunct="0">
              <a:lnSpc>
                <a:spcPct val="93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dirty="0">
                <a:solidFill>
                  <a:srgbClr val="000000"/>
                </a:solidFill>
                <a:latin typeface="Arial" panose="020B0604020202020204" pitchFamily="34" charset="0"/>
              </a:rPr>
              <a:t>Causes of death:</a:t>
            </a:r>
            <a:endParaRPr lang="en-US" altLang="x-none" dirty="0">
              <a:solidFill>
                <a:srgbClr val="000000"/>
              </a:solidFill>
              <a:latin typeface="Arial" panose="020B0604020202020204" pitchFamily="34" charset="0"/>
            </a:endParaRPr>
          </a:p>
          <a:p>
            <a:pPr defTabSz="457200" hangingPunct="0">
              <a:lnSpc>
                <a:spcPct val="93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dirty="0">
                <a:solidFill>
                  <a:srgbClr val="000000"/>
                </a:solidFill>
                <a:latin typeface="Arial" panose="020B0604020202020204" pitchFamily="34" charset="0"/>
              </a:rPr>
              <a:t>Severe acute hemorrhage</a:t>
            </a:r>
            <a:endParaRPr lang="en-US" altLang="x-none" dirty="0">
              <a:solidFill>
                <a:srgbClr val="000000"/>
              </a:solidFill>
              <a:latin typeface="Arial" panose="020B0604020202020204" pitchFamily="34" charset="0"/>
            </a:endParaRPr>
          </a:p>
          <a:p>
            <a:pPr defTabSz="457200" hangingPunct="0">
              <a:lnSpc>
                <a:spcPct val="93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dirty="0">
                <a:solidFill>
                  <a:srgbClr val="000000"/>
                </a:solidFill>
                <a:latin typeface="Arial" panose="020B0604020202020204" pitchFamily="34" charset="0"/>
              </a:rPr>
              <a:t>Shock</a:t>
            </a:r>
            <a:endParaRPr lang="en-US" altLang="x-none" dirty="0">
              <a:solidFill>
                <a:srgbClr val="000000"/>
              </a:solidFill>
              <a:latin typeface="Arial" panose="020B0604020202020204" pitchFamily="34" charset="0"/>
            </a:endParaRPr>
          </a:p>
          <a:p>
            <a:pPr defTabSz="457200" hangingPunct="0">
              <a:lnSpc>
                <a:spcPct val="93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dirty="0">
                <a:solidFill>
                  <a:srgbClr val="000000"/>
                </a:solidFill>
                <a:latin typeface="Arial" panose="020B0604020202020204" pitchFamily="34" charset="0"/>
              </a:rPr>
              <a:t>Fat embolism</a:t>
            </a:r>
            <a:endParaRPr lang="en-US" altLang="x-none" dirty="0">
              <a:solidFill>
                <a:srgbClr val="000000"/>
              </a:solidFill>
              <a:latin typeface="Arial" panose="020B0604020202020204" pitchFamily="34" charset="0"/>
            </a:endParaRPr>
          </a:p>
          <a:p>
            <a:pPr defTabSz="457200" hangingPunct="0">
              <a:lnSpc>
                <a:spcPct val="93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x-none" dirty="0">
              <a:solidFill>
                <a:srgbClr val="000000"/>
              </a:solidFill>
              <a:latin typeface="Arial" panose="020B0604020202020204" pitchFamily="34" charset="0"/>
            </a:endParaRPr>
          </a:p>
        </p:txBody>
      </p:sp>
      <p:pic>
        <p:nvPicPr>
          <p:cNvPr id="106507" name="Picture 10"/>
          <p:cNvPicPr>
            <a:picLocks noChangeAspect="1"/>
          </p:cNvPicPr>
          <p:nvPr/>
        </p:nvPicPr>
        <p:blipFill>
          <a:blip r:embed="rId3"/>
          <a:stretch>
            <a:fillRect/>
          </a:stretch>
        </p:blipFill>
        <p:spPr>
          <a:xfrm>
            <a:off x="4407799" y="2868701"/>
            <a:ext cx="2223740" cy="3293547"/>
          </a:xfrm>
          <a:prstGeom prst="rect">
            <a:avLst/>
          </a:prstGeom>
          <a:noFill/>
          <a:ln w="9525">
            <a:noFill/>
          </a:ln>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additive="repl">
                                        <p:cTn id="6" dur="1" fill="hold">
                                          <p:stCondLst>
                                            <p:cond delay="0"/>
                                          </p:stCondLst>
                                        </p:cTn>
                                        <p:tgtEl>
                                          <p:spTgt spid="43015">
                                            <p:txEl>
                                              <p:pRg st="0" end="0"/>
                                            </p:txEl>
                                          </p:spTgt>
                                        </p:tgtEl>
                                        <p:attrNameLst>
                                          <p:attrName>style.visibility</p:attrName>
                                        </p:attrNameLst>
                                      </p:cBhvr>
                                      <p:to>
                                        <p:strVal val="visible"/>
                                      </p:to>
                                    </p:set>
                                    <p:animEffect transition="in" filter="box(in)">
                                      <p:cBhvr additive="repl">
                                        <p:cTn id="7" dur="500"/>
                                        <p:tgtEl>
                                          <p:spTgt spid="43015">
                                            <p:txEl>
                                              <p:pRg st="0" end="0"/>
                                            </p:txEl>
                                          </p:spTgt>
                                        </p:tgtEl>
                                      </p:cBhvr>
                                    </p:animEffect>
                                  </p:childTnLst>
                                </p:cTn>
                              </p:par>
                              <p:par>
                                <p:cTn id="8" presetID="4" presetClass="entr" presetSubtype="16" fill="hold" nodeType="withEffect">
                                  <p:stCondLst>
                                    <p:cond delay="0"/>
                                  </p:stCondLst>
                                  <p:childTnLst>
                                    <p:set>
                                      <p:cBhvr additive="repl">
                                        <p:cTn id="9" dur="1" fill="hold">
                                          <p:stCondLst>
                                            <p:cond delay="0"/>
                                          </p:stCondLst>
                                        </p:cTn>
                                        <p:tgtEl>
                                          <p:spTgt spid="43015">
                                            <p:txEl>
                                              <p:pRg st="1" end="1"/>
                                            </p:txEl>
                                          </p:spTgt>
                                        </p:tgtEl>
                                        <p:attrNameLst>
                                          <p:attrName>style.visibility</p:attrName>
                                        </p:attrNameLst>
                                      </p:cBhvr>
                                      <p:to>
                                        <p:strVal val="visible"/>
                                      </p:to>
                                    </p:set>
                                    <p:animEffect transition="in" filter="box(in)">
                                      <p:cBhvr additive="repl">
                                        <p:cTn id="10" dur="500"/>
                                        <p:tgtEl>
                                          <p:spTgt spid="43015">
                                            <p:txEl>
                                              <p:pRg st="1" end="1"/>
                                            </p:txEl>
                                          </p:spTgt>
                                        </p:tgtEl>
                                      </p:cBhvr>
                                    </p:animEffect>
                                  </p:childTnLst>
                                </p:cTn>
                              </p:par>
                              <p:par>
                                <p:cTn id="11" presetID="4" presetClass="entr" presetSubtype="16" fill="hold" nodeType="withEffect">
                                  <p:stCondLst>
                                    <p:cond delay="0"/>
                                  </p:stCondLst>
                                  <p:childTnLst>
                                    <p:set>
                                      <p:cBhvr additive="repl">
                                        <p:cTn id="12" dur="1" fill="hold">
                                          <p:stCondLst>
                                            <p:cond delay="0"/>
                                          </p:stCondLst>
                                        </p:cTn>
                                        <p:tgtEl>
                                          <p:spTgt spid="43015">
                                            <p:txEl>
                                              <p:pRg st="2" end="2"/>
                                            </p:txEl>
                                          </p:spTgt>
                                        </p:tgtEl>
                                        <p:attrNameLst>
                                          <p:attrName>style.visibility</p:attrName>
                                        </p:attrNameLst>
                                      </p:cBhvr>
                                      <p:to>
                                        <p:strVal val="visible"/>
                                      </p:to>
                                    </p:set>
                                    <p:animEffect transition="in" filter="box(in)">
                                      <p:cBhvr additive="repl">
                                        <p:cTn id="13" dur="500"/>
                                        <p:tgtEl>
                                          <p:spTgt spid="43015">
                                            <p:txEl>
                                              <p:pRg st="2" end="2"/>
                                            </p:txEl>
                                          </p:spTgt>
                                        </p:tgtEl>
                                      </p:cBhvr>
                                    </p:animEffect>
                                  </p:childTnLst>
                                </p:cTn>
                              </p:par>
                              <p:par>
                                <p:cTn id="14" presetID="4" presetClass="entr" presetSubtype="16" fill="hold" nodeType="withEffect">
                                  <p:stCondLst>
                                    <p:cond delay="0"/>
                                  </p:stCondLst>
                                  <p:childTnLst>
                                    <p:set>
                                      <p:cBhvr additive="repl">
                                        <p:cTn id="15" dur="1" fill="hold">
                                          <p:stCondLst>
                                            <p:cond delay="0"/>
                                          </p:stCondLst>
                                        </p:cTn>
                                        <p:tgtEl>
                                          <p:spTgt spid="43015">
                                            <p:txEl>
                                              <p:pRg st="3" end="3"/>
                                            </p:txEl>
                                          </p:spTgt>
                                        </p:tgtEl>
                                        <p:attrNameLst>
                                          <p:attrName>style.visibility</p:attrName>
                                        </p:attrNameLst>
                                      </p:cBhvr>
                                      <p:to>
                                        <p:strVal val="visible"/>
                                      </p:to>
                                    </p:set>
                                    <p:animEffect transition="in" filter="box(in)">
                                      <p:cBhvr additive="repl">
                                        <p:cTn id="16" dur="500"/>
                                        <p:tgtEl>
                                          <p:spTgt spid="43015">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nodeType="clickEffect">
                                  <p:stCondLst>
                                    <p:cond delay="0"/>
                                  </p:stCondLst>
                                  <p:childTnLst>
                                    <p:set>
                                      <p:cBhvr additive="repl">
                                        <p:cTn id="20" dur="1" fill="hold">
                                          <p:stCondLst>
                                            <p:cond delay="0"/>
                                          </p:stCondLst>
                                        </p:cTn>
                                        <p:tgtEl>
                                          <p:spTgt spid="43014">
                                            <p:txEl>
                                              <p:pRg st="0" end="0"/>
                                            </p:txEl>
                                          </p:spTgt>
                                        </p:tgtEl>
                                        <p:attrNameLst>
                                          <p:attrName>style.visibility</p:attrName>
                                        </p:attrNameLst>
                                      </p:cBhvr>
                                      <p:to>
                                        <p:strVal val="visible"/>
                                      </p:to>
                                    </p:set>
                                    <p:animEffect transition="in" filter="box(in)">
                                      <p:cBhvr additive="repl">
                                        <p:cTn id="21" dur="500"/>
                                        <p:tgtEl>
                                          <p:spTgt spid="43014">
                                            <p:txEl>
                                              <p:pRg st="0" end="0"/>
                                            </p:txEl>
                                          </p:spTgt>
                                        </p:tgtEl>
                                      </p:cBhvr>
                                    </p:animEffect>
                                  </p:childTnLst>
                                </p:cTn>
                              </p:par>
                              <p:par>
                                <p:cTn id="22" presetID="4" presetClass="entr" presetSubtype="16" fill="hold" nodeType="withEffect">
                                  <p:stCondLst>
                                    <p:cond delay="0"/>
                                  </p:stCondLst>
                                  <p:childTnLst>
                                    <p:set>
                                      <p:cBhvr additive="repl">
                                        <p:cTn id="23" dur="1" fill="hold">
                                          <p:stCondLst>
                                            <p:cond delay="0"/>
                                          </p:stCondLst>
                                        </p:cTn>
                                        <p:tgtEl>
                                          <p:spTgt spid="43014">
                                            <p:txEl>
                                              <p:pRg st="1" end="1"/>
                                            </p:txEl>
                                          </p:spTgt>
                                        </p:tgtEl>
                                        <p:attrNameLst>
                                          <p:attrName>style.visibility</p:attrName>
                                        </p:attrNameLst>
                                      </p:cBhvr>
                                      <p:to>
                                        <p:strVal val="visible"/>
                                      </p:to>
                                    </p:set>
                                    <p:animEffect transition="in" filter="box(in)">
                                      <p:cBhvr additive="repl">
                                        <p:cTn id="24" dur="500"/>
                                        <p:tgtEl>
                                          <p:spTgt spid="43014">
                                            <p:txEl>
                                              <p:pRg st="1" end="1"/>
                                            </p:txEl>
                                          </p:spTgt>
                                        </p:tgtEl>
                                      </p:cBhvr>
                                    </p:animEffect>
                                  </p:childTnLst>
                                </p:cTn>
                              </p:par>
                              <p:par>
                                <p:cTn id="25" presetID="4" presetClass="entr" presetSubtype="16" fill="hold" nodeType="withEffect">
                                  <p:stCondLst>
                                    <p:cond delay="0"/>
                                  </p:stCondLst>
                                  <p:childTnLst>
                                    <p:set>
                                      <p:cBhvr additive="repl">
                                        <p:cTn id="26" dur="1" fill="hold">
                                          <p:stCondLst>
                                            <p:cond delay="0"/>
                                          </p:stCondLst>
                                        </p:cTn>
                                        <p:tgtEl>
                                          <p:spTgt spid="43014">
                                            <p:txEl>
                                              <p:pRg st="2" end="2"/>
                                            </p:txEl>
                                          </p:spTgt>
                                        </p:tgtEl>
                                        <p:attrNameLst>
                                          <p:attrName>style.visibility</p:attrName>
                                        </p:attrNameLst>
                                      </p:cBhvr>
                                      <p:to>
                                        <p:strVal val="visible"/>
                                      </p:to>
                                    </p:set>
                                    <p:animEffect transition="in" filter="box(in)">
                                      <p:cBhvr additive="repl">
                                        <p:cTn id="27" dur="500"/>
                                        <p:tgtEl>
                                          <p:spTgt spid="43014">
                                            <p:txEl>
                                              <p:pRg st="2" end="2"/>
                                            </p:txEl>
                                          </p:spTgt>
                                        </p:tgtEl>
                                      </p:cBhvr>
                                    </p:animEffect>
                                  </p:childTnLst>
                                </p:cTn>
                              </p:par>
                              <p:par>
                                <p:cTn id="28" presetID="4" presetClass="entr" presetSubtype="16" fill="hold" nodeType="withEffect">
                                  <p:stCondLst>
                                    <p:cond delay="0"/>
                                  </p:stCondLst>
                                  <p:childTnLst>
                                    <p:set>
                                      <p:cBhvr additive="repl">
                                        <p:cTn id="29" dur="1" fill="hold">
                                          <p:stCondLst>
                                            <p:cond delay="0"/>
                                          </p:stCondLst>
                                        </p:cTn>
                                        <p:tgtEl>
                                          <p:spTgt spid="43014">
                                            <p:txEl>
                                              <p:pRg st="3" end="3"/>
                                            </p:txEl>
                                          </p:spTgt>
                                        </p:tgtEl>
                                        <p:attrNameLst>
                                          <p:attrName>style.visibility</p:attrName>
                                        </p:attrNameLst>
                                      </p:cBhvr>
                                      <p:to>
                                        <p:strVal val="visible"/>
                                      </p:to>
                                    </p:set>
                                    <p:animEffect transition="in" filter="box(in)">
                                      <p:cBhvr additive="repl">
                                        <p:cTn id="30" dur="500"/>
                                        <p:tgtEl>
                                          <p:spTgt spid="43014">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4" presetClass="entr" presetSubtype="16" fill="hold" nodeType="clickEffect">
                                  <p:stCondLst>
                                    <p:cond delay="0"/>
                                  </p:stCondLst>
                                  <p:childTnLst>
                                    <p:set>
                                      <p:cBhvr additive="repl">
                                        <p:cTn id="34" dur="1" fill="hold">
                                          <p:stCondLst>
                                            <p:cond delay="0"/>
                                          </p:stCondLst>
                                        </p:cTn>
                                        <p:tgtEl>
                                          <p:spTgt spid="43017">
                                            <p:txEl>
                                              <p:pRg st="0" end="0"/>
                                            </p:txEl>
                                          </p:spTgt>
                                        </p:tgtEl>
                                        <p:attrNameLst>
                                          <p:attrName>style.visibility</p:attrName>
                                        </p:attrNameLst>
                                      </p:cBhvr>
                                      <p:to>
                                        <p:strVal val="visible"/>
                                      </p:to>
                                    </p:set>
                                    <p:animEffect transition="in" filter="box(in)">
                                      <p:cBhvr additive="repl">
                                        <p:cTn id="35" dur="500"/>
                                        <p:tgtEl>
                                          <p:spTgt spid="43017">
                                            <p:txEl>
                                              <p:pRg st="0" end="0"/>
                                            </p:txEl>
                                          </p:spTgt>
                                        </p:tgtEl>
                                      </p:cBhvr>
                                    </p:animEffect>
                                  </p:childTnLst>
                                </p:cTn>
                              </p:par>
                              <p:par>
                                <p:cTn id="36" presetID="4" presetClass="entr" presetSubtype="16" fill="hold" nodeType="withEffect">
                                  <p:stCondLst>
                                    <p:cond delay="0"/>
                                  </p:stCondLst>
                                  <p:childTnLst>
                                    <p:set>
                                      <p:cBhvr additive="repl">
                                        <p:cTn id="37" dur="1" fill="hold">
                                          <p:stCondLst>
                                            <p:cond delay="0"/>
                                          </p:stCondLst>
                                        </p:cTn>
                                        <p:tgtEl>
                                          <p:spTgt spid="43017">
                                            <p:txEl>
                                              <p:pRg st="2" end="2"/>
                                            </p:txEl>
                                          </p:spTgt>
                                        </p:tgtEl>
                                        <p:attrNameLst>
                                          <p:attrName>style.visibility</p:attrName>
                                        </p:attrNameLst>
                                      </p:cBhvr>
                                      <p:to>
                                        <p:strVal val="visible"/>
                                      </p:to>
                                    </p:set>
                                    <p:animEffect transition="in" filter="box(in)">
                                      <p:cBhvr additive="repl">
                                        <p:cTn id="38" dur="500"/>
                                        <p:tgtEl>
                                          <p:spTgt spid="43017">
                                            <p:txEl>
                                              <p:pRg st="2" end="2"/>
                                            </p:txEl>
                                          </p:spTgt>
                                        </p:tgtEl>
                                      </p:cBhvr>
                                    </p:animEffect>
                                  </p:childTnLst>
                                </p:cTn>
                              </p:par>
                              <p:par>
                                <p:cTn id="39" presetID="4" presetClass="entr" presetSubtype="16" fill="hold" nodeType="withEffect">
                                  <p:stCondLst>
                                    <p:cond delay="0"/>
                                  </p:stCondLst>
                                  <p:childTnLst>
                                    <p:set>
                                      <p:cBhvr additive="repl">
                                        <p:cTn id="40" dur="1" fill="hold">
                                          <p:stCondLst>
                                            <p:cond delay="0"/>
                                          </p:stCondLst>
                                        </p:cTn>
                                        <p:tgtEl>
                                          <p:spTgt spid="43017">
                                            <p:txEl>
                                              <p:pRg st="4" end="4"/>
                                            </p:txEl>
                                          </p:spTgt>
                                        </p:tgtEl>
                                        <p:attrNameLst>
                                          <p:attrName>style.visibility</p:attrName>
                                        </p:attrNameLst>
                                      </p:cBhvr>
                                      <p:to>
                                        <p:strVal val="visible"/>
                                      </p:to>
                                    </p:set>
                                    <p:animEffect transition="in" filter="box(in)">
                                      <p:cBhvr additive="repl">
                                        <p:cTn id="41" dur="500"/>
                                        <p:tgtEl>
                                          <p:spTgt spid="43017">
                                            <p:txEl>
                                              <p:pRg st="4" end="4"/>
                                            </p:txEl>
                                          </p:spTgt>
                                        </p:tgtEl>
                                      </p:cBhvr>
                                    </p:animEffect>
                                  </p:childTnLst>
                                </p:cTn>
                              </p:par>
                              <p:par>
                                <p:cTn id="42" presetID="4" presetClass="entr" presetSubtype="16" fill="hold" nodeType="withEffect">
                                  <p:stCondLst>
                                    <p:cond delay="0"/>
                                  </p:stCondLst>
                                  <p:childTnLst>
                                    <p:set>
                                      <p:cBhvr additive="repl">
                                        <p:cTn id="43" dur="1" fill="hold">
                                          <p:stCondLst>
                                            <p:cond delay="0"/>
                                          </p:stCondLst>
                                        </p:cTn>
                                        <p:tgtEl>
                                          <p:spTgt spid="43017">
                                            <p:txEl>
                                              <p:pRg st="5" end="5"/>
                                            </p:txEl>
                                          </p:spTgt>
                                        </p:tgtEl>
                                        <p:attrNameLst>
                                          <p:attrName>style.visibility</p:attrName>
                                        </p:attrNameLst>
                                      </p:cBhvr>
                                      <p:to>
                                        <p:strVal val="visible"/>
                                      </p:to>
                                    </p:set>
                                    <p:animEffect transition="in" filter="box(in)">
                                      <p:cBhvr additive="repl">
                                        <p:cTn id="44" dur="500"/>
                                        <p:tgtEl>
                                          <p:spTgt spid="43017">
                                            <p:txEl>
                                              <p:pRg st="5" end="5"/>
                                            </p:txEl>
                                          </p:spTgt>
                                        </p:tgtEl>
                                      </p:cBhvr>
                                    </p:animEffect>
                                  </p:childTnLst>
                                </p:cTn>
                              </p:par>
                              <p:par>
                                <p:cTn id="45" presetID="4" presetClass="entr" presetSubtype="16" fill="hold" nodeType="withEffect">
                                  <p:stCondLst>
                                    <p:cond delay="0"/>
                                  </p:stCondLst>
                                  <p:childTnLst>
                                    <p:set>
                                      <p:cBhvr additive="repl">
                                        <p:cTn id="46" dur="1" fill="hold">
                                          <p:stCondLst>
                                            <p:cond delay="0"/>
                                          </p:stCondLst>
                                        </p:cTn>
                                        <p:tgtEl>
                                          <p:spTgt spid="43017">
                                            <p:txEl>
                                              <p:pRg st="6" end="6"/>
                                            </p:txEl>
                                          </p:spTgt>
                                        </p:tgtEl>
                                        <p:attrNameLst>
                                          <p:attrName>style.visibility</p:attrName>
                                        </p:attrNameLst>
                                      </p:cBhvr>
                                      <p:to>
                                        <p:strVal val="visible"/>
                                      </p:to>
                                    </p:set>
                                    <p:animEffect transition="in" filter="box(in)">
                                      <p:cBhvr additive="repl">
                                        <p:cTn id="47" dur="500"/>
                                        <p:tgtEl>
                                          <p:spTgt spid="43017">
                                            <p:txEl>
                                              <p:pRg st="6" end="6"/>
                                            </p:txEl>
                                          </p:spTgt>
                                        </p:tgtEl>
                                      </p:cBhvr>
                                    </p:animEffect>
                                  </p:childTnLst>
                                </p:cTn>
                              </p:par>
                              <p:par>
                                <p:cTn id="48" presetID="4" presetClass="entr" presetSubtype="16" fill="hold" nodeType="withEffect">
                                  <p:stCondLst>
                                    <p:cond delay="0"/>
                                  </p:stCondLst>
                                  <p:childTnLst>
                                    <p:set>
                                      <p:cBhvr additive="repl">
                                        <p:cTn id="49" dur="1" fill="hold">
                                          <p:stCondLst>
                                            <p:cond delay="0"/>
                                          </p:stCondLst>
                                        </p:cTn>
                                        <p:tgtEl>
                                          <p:spTgt spid="43017">
                                            <p:txEl>
                                              <p:pRg st="7" end="7"/>
                                            </p:txEl>
                                          </p:spTgt>
                                        </p:tgtEl>
                                        <p:attrNameLst>
                                          <p:attrName>style.visibility</p:attrName>
                                        </p:attrNameLst>
                                      </p:cBhvr>
                                      <p:to>
                                        <p:strVal val="visible"/>
                                      </p:to>
                                    </p:set>
                                    <p:animEffect transition="in" filter="box(in)">
                                      <p:cBhvr additive="repl">
                                        <p:cTn id="50" dur="500"/>
                                        <p:tgtEl>
                                          <p:spTgt spid="43017">
                                            <p:txEl>
                                              <p:pRg st="7" end="7"/>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additive="repl">
                                        <p:cTn id="54" dur="1" fill="hold">
                                          <p:stCondLst>
                                            <p:cond delay="0"/>
                                          </p:stCondLst>
                                        </p:cTn>
                                        <p:tgtEl>
                                          <p:spTgt spid="4301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ar-JO" dirty="0"/>
              <a:t>طفل شرب منه و بسأل عن ايش لازم نعمل ؟ </a:t>
            </a:r>
            <a:br>
              <a:rPr lang="ar-JO" dirty="0"/>
            </a:br>
            <a:r>
              <a:rPr lang="ar-JO" dirty="0"/>
              <a:t>طبعا الجواب كان ( لا احد من الخيارات صحيح ) </a:t>
            </a:r>
            <a:endParaRPr lang="en-US" dirty="0"/>
          </a:p>
        </p:txBody>
      </p:sp>
      <p:pic>
        <p:nvPicPr>
          <p:cNvPr id="4" name="صورة 5"/>
          <p:cNvPicPr>
            <a:picLocks noGrp="1" noChangeAspect="1"/>
          </p:cNvPicPr>
          <p:nvPr>
            <p:ph idx="1"/>
          </p:nvPr>
        </p:nvPicPr>
        <p:blipFill>
          <a:blip r:embed="rId1" cstate="print">
            <a:extLst>
              <a:ext uri="{28A0092B-C50C-407E-A947-70E740481C1C}">
                <a14:useLocalDpi xmlns:a14="http://schemas.microsoft.com/office/drawing/2010/main" val="0"/>
              </a:ext>
            </a:extLst>
          </a:blip>
          <a:stretch>
            <a:fillRect/>
          </a:stretch>
        </p:blipFill>
        <p:spPr>
          <a:xfrm>
            <a:off x="4161542" y="2395407"/>
            <a:ext cx="3868915" cy="3868915"/>
          </a:xfrm>
          <a:prstGeom prst="rect">
            <a:avLst/>
          </a:prstGeom>
        </p:spPr>
      </p:pic>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ext Box 1"/>
          <p:cNvSpPr txBox="1"/>
          <p:nvPr/>
        </p:nvSpPr>
        <p:spPr>
          <a:xfrm>
            <a:off x="1420591" y="383064"/>
            <a:ext cx="10007623" cy="5187140"/>
          </a:xfrm>
          <a:prstGeom prst="rect">
            <a:avLst/>
          </a:prstGeom>
          <a:noFill/>
          <a:ln w="9525">
            <a:noFill/>
          </a:ln>
        </p:spPr>
        <p:txBody>
          <a:bodyPr lIns="89985" tIns="44992" rIns="89985" bIns="44992" anchor="t"/>
          <a:lstStyle/>
          <a:p>
            <a:pPr algn="ctr" defTabSz="457200" rtl="1">
              <a:lnSpc>
                <a:spcPct val="90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r>
              <a:rPr lang="ar-SA" altLang="x-none" sz="5100" dirty="0">
                <a:solidFill>
                  <a:srgbClr val="2A1A00"/>
                </a:solidFill>
                <a:latin typeface="Impact" panose="020B0806030902050204" pitchFamily="34" charset="0"/>
              </a:rPr>
              <a:t>صورتين و حدة فيها محاولات انتحار على الايد و وحدة فيها</a:t>
            </a:r>
            <a:r>
              <a:rPr lang="en-US" altLang="x-none" sz="5100" dirty="0">
                <a:solidFill>
                  <a:srgbClr val="2A1A00"/>
                </a:solidFill>
                <a:latin typeface="Impact" panose="020B0806030902050204" pitchFamily="34" charset="0"/>
              </a:rPr>
              <a:t> hypostasis </a:t>
            </a:r>
            <a:r>
              <a:rPr lang="ar-SA" altLang="x-none" sz="5100" dirty="0">
                <a:solidFill>
                  <a:srgbClr val="2A1A00"/>
                </a:solidFill>
                <a:latin typeface="Impact" panose="020B0806030902050204" pitchFamily="34" charset="0"/>
              </a:rPr>
              <a:t>و</a:t>
            </a:r>
            <a:r>
              <a:rPr lang="en-US" altLang="x-none" sz="5100" dirty="0">
                <a:solidFill>
                  <a:srgbClr val="2A1A00"/>
                </a:solidFill>
                <a:latin typeface="Impact" panose="020B0806030902050204" pitchFamily="34" charset="0"/>
              </a:rPr>
              <a:t> rigor mortis </a:t>
            </a:r>
            <a:br>
              <a:rPr lang="en-US" altLang="x-none" sz="5100" dirty="0">
                <a:solidFill>
                  <a:srgbClr val="2A1A00"/>
                </a:solidFill>
                <a:latin typeface="Impact" panose="020B0806030902050204" pitchFamily="34" charset="0"/>
              </a:rPr>
            </a:br>
            <a:r>
              <a:rPr lang="ar-SA" altLang="x-none" sz="5100" dirty="0">
                <a:solidFill>
                  <a:srgbClr val="2A1A00"/>
                </a:solidFill>
                <a:latin typeface="Impact" panose="020B0806030902050204" pitchFamily="34" charset="0"/>
              </a:rPr>
              <a:t>وطلبت توصف الصورتين و انت شو شايف</a:t>
            </a:r>
            <a:br>
              <a:rPr lang="en-US" altLang="x-none" sz="5100" dirty="0">
                <a:solidFill>
                  <a:srgbClr val="2A1A00"/>
                </a:solidFill>
                <a:latin typeface="Impact" panose="020B0806030902050204" pitchFamily="34" charset="0"/>
              </a:rPr>
            </a:br>
            <a:endParaRPr lang="en-US" altLang="x-none" sz="5100" dirty="0">
              <a:solidFill>
                <a:srgbClr val="2A1A00"/>
              </a:solidFill>
              <a:latin typeface="Impact" panose="020B0806030902050204" pitchFamily="34" charset="0"/>
            </a:endParaRPr>
          </a:p>
        </p:txBody>
      </p:sp>
    </p:spTree>
  </p:cSld>
  <p:clrMapOvr>
    <a:masterClrMapping/>
  </p:clrMapOvr>
  <p:transition spd="med"/>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ext Box 1"/>
          <p:cNvSpPr txBox="1"/>
          <p:nvPr/>
        </p:nvSpPr>
        <p:spPr>
          <a:xfrm rot="-180000">
            <a:off x="3161806" y="1527472"/>
            <a:ext cx="5866483" cy="2766581"/>
          </a:xfrm>
          <a:prstGeom prst="rect">
            <a:avLst/>
          </a:prstGeom>
          <a:noFill/>
          <a:ln w="9525">
            <a:noFill/>
          </a:ln>
        </p:spPr>
        <p:txBody>
          <a:bodyPr lIns="89985" tIns="44992" rIns="89985" bIns="44992" anchor="t"/>
          <a:lstStyle/>
          <a:p>
            <a:pPr algn="ctr" defTabSz="457200">
              <a:lnSpc>
                <a:spcPct val="90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br>
              <a:rPr lang="en-US" altLang="x-none" sz="6600" dirty="0">
                <a:solidFill>
                  <a:srgbClr val="2A1A00"/>
                </a:solidFill>
                <a:latin typeface="Gill Sans MT Condensed" panose="020B0506020104020203" pitchFamily="34" charset="0"/>
              </a:rPr>
            </a:br>
            <a:r>
              <a:rPr lang="en-US" altLang="x-none" sz="6600" dirty="0">
                <a:solidFill>
                  <a:srgbClr val="2A1A00"/>
                </a:solidFill>
                <a:latin typeface="Gill Sans MT Condensed" panose="020B0506020104020203" pitchFamily="34" charset="0"/>
              </a:rPr>
              <a:t>Group A1 exam</a:t>
            </a:r>
            <a:br>
              <a:rPr lang="en-US" altLang="x-none" sz="6600" dirty="0">
                <a:solidFill>
                  <a:srgbClr val="2A1A00"/>
                </a:solidFill>
                <a:latin typeface="Gill Sans MT Condensed" panose="020B0506020104020203" pitchFamily="34" charset="0"/>
              </a:rPr>
            </a:br>
            <a:br>
              <a:rPr lang="en-US" altLang="x-none" sz="6600" dirty="0">
                <a:solidFill>
                  <a:srgbClr val="2A1A00"/>
                </a:solidFill>
                <a:latin typeface="Gill Sans MT Condensed" panose="020B0506020104020203" pitchFamily="34" charset="0"/>
              </a:rPr>
            </a:br>
            <a:r>
              <a:rPr lang="en-US" altLang="x-none" sz="6600" dirty="0">
                <a:solidFill>
                  <a:srgbClr val="2A1A00"/>
                </a:solidFill>
                <a:latin typeface="Gill Sans MT Condensed" panose="020B0506020104020203" pitchFamily="34" charset="0"/>
              </a:rPr>
              <a:t>24/1/2019</a:t>
            </a:r>
            <a:endParaRPr lang="en-US" altLang="x-none" sz="6600" dirty="0">
              <a:solidFill>
                <a:srgbClr val="2A1A00"/>
              </a:solidFill>
              <a:latin typeface="Gill Sans MT Condensed" panose="020B0506020104020203" pitchFamily="34" charset="0"/>
            </a:endParaRPr>
          </a:p>
        </p:txBody>
      </p:sp>
    </p:spTree>
  </p:cSld>
  <p:clrMapOvr>
    <a:masterClrMapping/>
  </p:clrMapOvr>
  <p:transition spd="med"/>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ext Box 1"/>
          <p:cNvSpPr txBox="1"/>
          <p:nvPr/>
        </p:nvSpPr>
        <p:spPr>
          <a:xfrm>
            <a:off x="1250755" y="2286179"/>
            <a:ext cx="10175873" cy="3591952"/>
          </a:xfrm>
          <a:prstGeom prst="rect">
            <a:avLst/>
          </a:prstGeom>
          <a:noFill/>
          <a:ln w="9525">
            <a:noFill/>
          </a:ln>
        </p:spPr>
        <p:txBody>
          <a:bodyPr lIns="89985" tIns="44992" rIns="89985" bIns="44992" anchor="t"/>
          <a:lstStyle/>
          <a:p>
            <a:pPr marL="228600" indent="-226695" defTabSz="457200">
              <a:lnSpc>
                <a:spcPct val="110000"/>
              </a:lnSpc>
              <a:spcBef>
                <a:spcPts val="700"/>
              </a:spcBef>
              <a:spcAft>
                <a:spcPts val="1425"/>
              </a:spcAft>
              <a:buClr>
                <a:srgbClr val="2A1A00"/>
              </a:buClr>
              <a:buSzPct val="45000"/>
              <a:buFont typeface="Arial" panose="020B0604020202020204" pitchFamily="34" charset="0"/>
              <a:buChar cha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410700" algn="l"/>
                <a:tab pos="10134600" algn="l"/>
              </a:tabLst>
            </a:pPr>
            <a:r>
              <a:rPr lang="en-US" altLang="x-none" sz="3200" dirty="0">
                <a:solidFill>
                  <a:srgbClr val="CCCCFF"/>
                </a:solidFill>
                <a:latin typeface="Gill Sans MT" panose="020B0502020104020203" pitchFamily="34" charset="0"/>
                <a:hlinkClick r:id="rId1"/>
              </a:rPr>
              <a:t>#Station</a:t>
            </a:r>
            <a:r>
              <a:rPr lang="en-US" altLang="x-none" sz="3200" dirty="0">
                <a:solidFill>
                  <a:srgbClr val="595959"/>
                </a:solidFill>
                <a:latin typeface="Gill Sans MT" panose="020B0502020104020203" pitchFamily="34" charset="0"/>
              </a:rPr>
              <a:t> 1 :</a:t>
            </a:r>
            <a:br>
              <a:rPr lang="en-US" altLang="x-none" sz="3200" dirty="0">
                <a:solidFill>
                  <a:srgbClr val="595959"/>
                </a:solidFill>
                <a:latin typeface="Gill Sans MT" panose="020B0502020104020203" pitchFamily="34" charset="0"/>
              </a:rPr>
            </a:br>
            <a:r>
              <a:rPr lang="en-US" altLang="x-none" sz="3200" dirty="0">
                <a:solidFill>
                  <a:srgbClr val="595959"/>
                </a:solidFill>
                <a:latin typeface="Gill Sans MT" panose="020B0502020104020203" pitchFamily="34" charset="0"/>
              </a:rPr>
              <a:t>A-Pelvis X-ray, " no union of the inferior ramus of the pubic bone and the superior ramus of the ischium" , identify the age.. </a:t>
            </a:r>
            <a:br>
              <a:rPr lang="en-US" altLang="x-none" sz="3200" dirty="0">
                <a:solidFill>
                  <a:srgbClr val="595959"/>
                </a:solidFill>
                <a:latin typeface="Gill Sans MT" panose="020B0502020104020203" pitchFamily="34" charset="0"/>
              </a:rPr>
            </a:br>
            <a:r>
              <a:rPr lang="en-US" altLang="x-none" sz="3200" dirty="0">
                <a:solidFill>
                  <a:srgbClr val="595959"/>
                </a:solidFill>
                <a:latin typeface="Gill Sans MT" panose="020B0502020104020203" pitchFamily="34" charset="0"/>
              </a:rPr>
              <a:t>B- what is the M/L importance for the Diatoms</a:t>
            </a:r>
            <a:endParaRPr lang="en-US" altLang="x-none" sz="3200" dirty="0">
              <a:solidFill>
                <a:srgbClr val="595959"/>
              </a:solidFill>
              <a:latin typeface="Gill Sans MT" panose="020B0502020104020203" pitchFamily="34" charset="0"/>
            </a:endParaRPr>
          </a:p>
        </p:txBody>
      </p:sp>
    </p:spTree>
  </p:cSld>
  <p:clrMapOvr>
    <a:masterClrMapping/>
  </p:clrMapOvr>
  <p:transition spd="med"/>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ext Box 1"/>
          <p:cNvSpPr txBox="1"/>
          <p:nvPr/>
        </p:nvSpPr>
        <p:spPr>
          <a:xfrm>
            <a:off x="1180915" y="1343351"/>
            <a:ext cx="10718713" cy="3591952"/>
          </a:xfrm>
          <a:prstGeom prst="rect">
            <a:avLst/>
          </a:prstGeom>
          <a:noFill/>
          <a:ln w="9525">
            <a:noFill/>
          </a:ln>
        </p:spPr>
        <p:txBody>
          <a:bodyPr lIns="89985" tIns="44992" rIns="89985" bIns="44992" anchor="t"/>
          <a:lstStyle/>
          <a:p>
            <a:pPr marL="228600" indent="-226695" defTabSz="457200">
              <a:lnSpc>
                <a:spcPct val="110000"/>
              </a:lnSpc>
              <a:spcBef>
                <a:spcPts val="700"/>
              </a:spcBef>
              <a:spcAft>
                <a:spcPts val="1425"/>
              </a:spcAft>
              <a:buClr>
                <a:srgbClr val="2A1A00"/>
              </a:buClr>
              <a:buSzPct val="45000"/>
              <a:buFont typeface="Arial" panose="020B0604020202020204" pitchFamily="34" charset="0"/>
              <a:buChar cha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410700" algn="l"/>
                <a:tab pos="10134600" algn="l"/>
              </a:tabLst>
            </a:pPr>
            <a:r>
              <a:rPr lang="en-US" altLang="x-none" sz="2800" dirty="0">
                <a:solidFill>
                  <a:srgbClr val="595959"/>
                </a:solidFill>
                <a:latin typeface="Gill Sans MT" panose="020B0502020104020203" pitchFamily="34" charset="0"/>
              </a:rPr>
              <a:t>#Station 2: </a:t>
            </a:r>
            <a:r>
              <a:rPr lang="ar-SA" altLang="x-none" sz="2800" dirty="0">
                <a:solidFill>
                  <a:srgbClr val="595959"/>
                </a:solidFill>
                <a:latin typeface="Gill Sans MT" panose="020B0502020104020203" pitchFamily="34" charset="0"/>
              </a:rPr>
              <a:t>وصف لصورتين</a:t>
            </a:r>
            <a:r>
              <a:rPr lang="en-US" altLang="x-none" sz="2800" dirty="0">
                <a:solidFill>
                  <a:srgbClr val="595959"/>
                </a:solidFill>
                <a:latin typeface="Gill Sans MT" panose="020B0502020104020203" pitchFamily="34" charset="0"/>
              </a:rPr>
              <a:t> </a:t>
            </a:r>
            <a:br>
              <a:rPr lang="en-US" altLang="x-none" sz="2800" dirty="0">
                <a:solidFill>
                  <a:srgbClr val="595959"/>
                </a:solidFill>
                <a:latin typeface="Gill Sans MT" panose="020B0502020104020203" pitchFamily="34" charset="0"/>
              </a:rPr>
            </a:br>
            <a:r>
              <a:rPr lang="en-US" altLang="x-none" sz="2800" dirty="0">
                <a:solidFill>
                  <a:srgbClr val="595959"/>
                </a:solidFill>
                <a:latin typeface="Gill Sans MT" panose="020B0502020104020203" pitchFamily="34" charset="0"/>
              </a:rPr>
              <a:t>Pic 1 : fabricated wound, or suicidal trial </a:t>
            </a:r>
            <a:br>
              <a:rPr lang="en-US" altLang="x-none" sz="2800" dirty="0">
                <a:solidFill>
                  <a:srgbClr val="595959"/>
                </a:solidFill>
                <a:latin typeface="Gill Sans MT" panose="020B0502020104020203" pitchFamily="34" charset="0"/>
              </a:rPr>
            </a:br>
            <a:r>
              <a:rPr lang="ar-SA" altLang="x-none" sz="2800" dirty="0">
                <a:solidFill>
                  <a:srgbClr val="595959"/>
                </a:solidFill>
                <a:latin typeface="Gill Sans MT" panose="020B0502020104020203" pitchFamily="34" charset="0"/>
              </a:rPr>
              <a:t>الصوره كانت ل</a:t>
            </a:r>
            <a:r>
              <a:rPr lang="en-US" altLang="x-none" sz="2800" dirty="0">
                <a:solidFill>
                  <a:srgbClr val="595959"/>
                </a:solidFill>
                <a:latin typeface="Gill Sans MT" panose="020B0502020104020203" pitchFamily="34" charset="0"/>
              </a:rPr>
              <a:t> wrist </a:t>
            </a:r>
            <a:r>
              <a:rPr lang="ar-SA" altLang="x-none" sz="2800" dirty="0">
                <a:solidFill>
                  <a:srgbClr val="595959"/>
                </a:solidFill>
                <a:latin typeface="Gill Sans MT" panose="020B0502020104020203" pitchFamily="34" charset="0"/>
              </a:rPr>
              <a:t>وفيها اول محاولات جروح حوالين الجرح الاصلي يعني، حكت انه</a:t>
            </a:r>
            <a:r>
              <a:rPr lang="en-US" altLang="x-none" sz="2800" dirty="0">
                <a:solidFill>
                  <a:srgbClr val="595959"/>
                </a:solidFill>
                <a:latin typeface="Gill Sans MT" panose="020B0502020104020203" pitchFamily="34" charset="0"/>
              </a:rPr>
              <a:t> fabricated </a:t>
            </a:r>
            <a:r>
              <a:rPr lang="ar-SA" altLang="x-none" sz="2800" dirty="0">
                <a:solidFill>
                  <a:srgbClr val="595959"/>
                </a:solidFill>
                <a:latin typeface="Gill Sans MT" panose="020B0502020104020203" pitchFamily="34" charset="0"/>
              </a:rPr>
              <a:t>لانه جروح منتظمه وخطوط مستقيمه. والي حكا</a:t>
            </a:r>
            <a:r>
              <a:rPr lang="en-US" altLang="x-none" sz="2800" dirty="0">
                <a:solidFill>
                  <a:srgbClr val="595959"/>
                </a:solidFill>
                <a:latin typeface="Gill Sans MT" panose="020B0502020104020203" pitchFamily="34" charset="0"/>
              </a:rPr>
              <a:t> suicide </a:t>
            </a:r>
            <a:r>
              <a:rPr lang="ar-SA" altLang="x-none" sz="2800" dirty="0">
                <a:solidFill>
                  <a:srgbClr val="595959"/>
                </a:solidFill>
                <a:latin typeface="Gill Sans MT" panose="020B0502020104020203" pitchFamily="34" charset="0"/>
              </a:rPr>
              <a:t>حكت بعتبره صح</a:t>
            </a:r>
            <a:r>
              <a:rPr lang="en-US" altLang="x-none" sz="2800" dirty="0">
                <a:solidFill>
                  <a:srgbClr val="595959"/>
                </a:solidFill>
                <a:latin typeface="Gill Sans MT" panose="020B0502020104020203" pitchFamily="34" charset="0"/>
              </a:rPr>
              <a:t> </a:t>
            </a:r>
            <a:br>
              <a:rPr lang="en-US" altLang="x-none" sz="2800" dirty="0">
                <a:solidFill>
                  <a:srgbClr val="595959"/>
                </a:solidFill>
                <a:latin typeface="Gill Sans MT" panose="020B0502020104020203" pitchFamily="34" charset="0"/>
              </a:rPr>
            </a:br>
            <a:r>
              <a:rPr lang="en-US" altLang="x-none" sz="2800" dirty="0">
                <a:solidFill>
                  <a:srgbClr val="595959"/>
                </a:solidFill>
                <a:latin typeface="Gill Sans MT" panose="020B0502020104020203" pitchFamily="34" charset="0"/>
              </a:rPr>
              <a:t>Pic 2 : rigor mortis </a:t>
            </a:r>
            <a:br>
              <a:rPr lang="en-US" altLang="x-none" sz="2800" dirty="0">
                <a:solidFill>
                  <a:srgbClr val="595959"/>
                </a:solidFill>
                <a:latin typeface="Gill Sans MT" panose="020B0502020104020203" pitchFamily="34" charset="0"/>
              </a:rPr>
            </a:br>
            <a:r>
              <a:rPr lang="en-US" altLang="x-none" sz="2800" dirty="0">
                <a:solidFill>
                  <a:srgbClr val="595959"/>
                </a:solidFill>
                <a:latin typeface="Gill Sans MT" panose="020B0502020104020203" pitchFamily="34" charset="0"/>
              </a:rPr>
              <a:t>..</a:t>
            </a:r>
            <a:endParaRPr lang="en-US" altLang="x-none" sz="2800" dirty="0">
              <a:solidFill>
                <a:srgbClr val="595959"/>
              </a:solidFill>
              <a:latin typeface="Gill Sans MT" panose="020B0502020104020203" pitchFamily="34" charset="0"/>
            </a:endParaRPr>
          </a:p>
        </p:txBody>
      </p:sp>
    </p:spTree>
  </p:cSld>
  <p:clrMapOvr>
    <a:masterClrMapping/>
  </p:clrMapOvr>
  <p:transition spd="med"/>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ext Box 1"/>
          <p:cNvSpPr txBox="1"/>
          <p:nvPr/>
        </p:nvSpPr>
        <p:spPr>
          <a:xfrm>
            <a:off x="1180915" y="1189388"/>
            <a:ext cx="10175873" cy="3591951"/>
          </a:xfrm>
          <a:prstGeom prst="rect">
            <a:avLst/>
          </a:prstGeom>
          <a:noFill/>
          <a:ln w="9525">
            <a:noFill/>
          </a:ln>
        </p:spPr>
        <p:txBody>
          <a:bodyPr lIns="89985" tIns="44992" rIns="89985" bIns="44992" anchor="t"/>
          <a:lstStyle/>
          <a:p>
            <a:pPr defTabSz="457200">
              <a:lnSpc>
                <a:spcPct val="110000"/>
              </a:lnSpc>
              <a:spcBef>
                <a:spcPts val="700"/>
              </a:spcBef>
              <a:spcAft>
                <a:spcPts val="1425"/>
              </a:spcAft>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pPr>
            <a:br>
              <a:rPr lang="en-US" altLang="x-none" sz="3200" dirty="0">
                <a:solidFill>
                  <a:srgbClr val="595959"/>
                </a:solidFill>
                <a:latin typeface="Gill Sans MT" panose="020B0502020104020203" pitchFamily="34" charset="0"/>
              </a:rPr>
            </a:br>
            <a:r>
              <a:rPr lang="en-US" altLang="x-none" sz="3200" dirty="0">
                <a:solidFill>
                  <a:srgbClr val="595959"/>
                </a:solidFill>
                <a:latin typeface="Gill Sans MT" panose="020B0502020104020203" pitchFamily="34" charset="0"/>
              </a:rPr>
              <a:t>#Station 3 : death certificate, </a:t>
            </a:r>
            <a:br>
              <a:rPr lang="en-US" altLang="x-none" sz="3200" dirty="0">
                <a:solidFill>
                  <a:srgbClr val="595959"/>
                </a:solidFill>
                <a:latin typeface="Gill Sans MT" panose="020B0502020104020203" pitchFamily="34" charset="0"/>
              </a:rPr>
            </a:br>
            <a:r>
              <a:rPr lang="en-US" altLang="x-none" sz="3200" dirty="0">
                <a:solidFill>
                  <a:srgbClr val="595959"/>
                </a:solidFill>
                <a:latin typeface="Gill Sans MT" panose="020B0502020104020203" pitchFamily="34" charset="0"/>
              </a:rPr>
              <a:t>Death after "successful surgery", obese woman, DM, dyspnea after 48 hours. </a:t>
            </a:r>
            <a:br>
              <a:rPr lang="en-US" altLang="x-none" sz="3200" dirty="0">
                <a:solidFill>
                  <a:srgbClr val="595959"/>
                </a:solidFill>
                <a:latin typeface="Gill Sans MT" panose="020B0502020104020203" pitchFamily="34" charset="0"/>
              </a:rPr>
            </a:br>
            <a:r>
              <a:rPr lang="ar-SA" altLang="x-none" sz="3200" dirty="0">
                <a:solidFill>
                  <a:srgbClr val="595959"/>
                </a:solidFill>
                <a:latin typeface="Gill Sans MT" panose="020B0502020104020203" pitchFamily="34" charset="0"/>
              </a:rPr>
              <a:t>السبب ضيق تنفس، والحاله</a:t>
            </a:r>
            <a:r>
              <a:rPr lang="en-US" altLang="x-none" sz="3200" dirty="0">
                <a:solidFill>
                  <a:srgbClr val="595959"/>
                </a:solidFill>
                <a:latin typeface="Gill Sans MT" panose="020B0502020104020203" pitchFamily="34" charset="0"/>
              </a:rPr>
              <a:t> PE، </a:t>
            </a:r>
            <a:r>
              <a:rPr lang="ar-SA" altLang="x-none" sz="3200" dirty="0">
                <a:solidFill>
                  <a:srgbClr val="595959"/>
                </a:solidFill>
                <a:latin typeface="Gill Sans MT" panose="020B0502020104020203" pitchFamily="34" charset="0"/>
              </a:rPr>
              <a:t>المرض</a:t>
            </a:r>
            <a:r>
              <a:rPr lang="en-US" altLang="x-none" sz="3200" dirty="0">
                <a:solidFill>
                  <a:srgbClr val="595959"/>
                </a:solidFill>
                <a:latin typeface="Gill Sans MT" panose="020B0502020104020203" pitchFamily="34" charset="0"/>
              </a:rPr>
              <a:t> DVT، </a:t>
            </a:r>
            <a:r>
              <a:rPr lang="ar-SA" altLang="x-none" sz="3200" dirty="0">
                <a:solidFill>
                  <a:srgbClr val="595959"/>
                </a:solidFill>
                <a:latin typeface="Gill Sans MT" panose="020B0502020104020203" pitchFamily="34" charset="0"/>
              </a:rPr>
              <a:t>وأشياء ثانيه انه سكري</a:t>
            </a:r>
            <a:r>
              <a:rPr lang="en-US" altLang="x-none" sz="3200" dirty="0">
                <a:solidFill>
                  <a:srgbClr val="595959"/>
                </a:solidFill>
                <a:latin typeface="Gill Sans MT" panose="020B0502020104020203" pitchFamily="34" charset="0"/>
              </a:rPr>
              <a:t>.. </a:t>
            </a:r>
            <a:endParaRPr lang="en-US" altLang="x-none" sz="3200" dirty="0">
              <a:solidFill>
                <a:srgbClr val="595959"/>
              </a:solidFill>
              <a:latin typeface="Gill Sans MT" panose="020B0502020104020203" pitchFamily="34" charset="0"/>
            </a:endParaRPr>
          </a:p>
          <a:p>
            <a:pPr defTabSz="457200">
              <a:lnSpc>
                <a:spcPct val="110000"/>
              </a:lnSpc>
              <a:spcBef>
                <a:spcPts val="700"/>
              </a:spcBef>
              <a:spcAft>
                <a:spcPts val="1425"/>
              </a:spcAft>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pPr>
            <a:endParaRPr lang="en-US" altLang="x-none" sz="3200" dirty="0">
              <a:solidFill>
                <a:srgbClr val="595959"/>
              </a:solidFill>
              <a:latin typeface="Gill Sans MT" panose="020B0502020104020203" pitchFamily="34" charset="0"/>
            </a:endParaRPr>
          </a:p>
          <a:p>
            <a:pPr defTabSz="457200">
              <a:lnSpc>
                <a:spcPct val="110000"/>
              </a:lnSpc>
              <a:spcBef>
                <a:spcPts val="700"/>
              </a:spcBef>
              <a:spcAft>
                <a:spcPts val="1425"/>
              </a:spcAft>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pPr>
            <a:r>
              <a:rPr lang="ar-SA" altLang="x-none" sz="3200" dirty="0">
                <a:solidFill>
                  <a:srgbClr val="595959"/>
                </a:solidFill>
                <a:latin typeface="Gill Sans MT" panose="020B0502020104020203" pitchFamily="34" charset="0"/>
              </a:rPr>
              <a:t>تقرير بالعربي</a:t>
            </a:r>
            <a:endParaRPr lang="en-US" altLang="x-none" sz="3200" dirty="0">
              <a:solidFill>
                <a:srgbClr val="595959"/>
              </a:solidFill>
              <a:latin typeface="Gill Sans MT" panose="020B0502020104020203" pitchFamily="34" charset="0"/>
              <a:ea typeface="Arial" panose="020B0604020202020204" pitchFamily="34" charset="0"/>
            </a:endParaRPr>
          </a:p>
        </p:txBody>
      </p:sp>
    </p:spTree>
  </p:cSld>
  <p:clrMapOvr>
    <a:masterClrMapping/>
  </p:clrMapOvr>
  <p:transition spd="med"/>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ext Box 1"/>
          <p:cNvSpPr txBox="1"/>
          <p:nvPr/>
        </p:nvSpPr>
        <p:spPr>
          <a:xfrm>
            <a:off x="1250755" y="2286179"/>
            <a:ext cx="10175873" cy="3591952"/>
          </a:xfrm>
          <a:prstGeom prst="rect">
            <a:avLst/>
          </a:prstGeom>
          <a:noFill/>
          <a:ln w="9525">
            <a:noFill/>
          </a:ln>
        </p:spPr>
        <p:txBody>
          <a:bodyPr lIns="89985" tIns="44992" rIns="89985" bIns="44992" anchor="t"/>
          <a:lstStyle/>
          <a:p>
            <a:pPr marL="228600" indent="-226695" defTabSz="457200">
              <a:lnSpc>
                <a:spcPct val="110000"/>
              </a:lnSpc>
              <a:spcBef>
                <a:spcPts val="700"/>
              </a:spcBef>
              <a:spcAft>
                <a:spcPts val="1425"/>
              </a:spcAft>
              <a:buClr>
                <a:srgbClr val="2A1A00"/>
              </a:buClr>
              <a:buSzPct val="45000"/>
              <a:buFont typeface="Arial" panose="020B0604020202020204" pitchFamily="34" charset="0"/>
              <a:buChar cha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410700" algn="l"/>
                <a:tab pos="10134600" algn="l"/>
              </a:tabLst>
            </a:pPr>
            <a:r>
              <a:rPr lang="en-US" altLang="x-none" sz="4000" dirty="0">
                <a:solidFill>
                  <a:srgbClr val="595959"/>
                </a:solidFill>
                <a:latin typeface="Gill Sans MT" panose="020B0502020104020203" pitchFamily="34" charset="0"/>
              </a:rPr>
              <a:t>#Station 4 : </a:t>
            </a:r>
            <a:r>
              <a:rPr lang="ar-SA" altLang="x-none" sz="4000" dirty="0">
                <a:solidFill>
                  <a:srgbClr val="595959"/>
                </a:solidFill>
                <a:latin typeface="Gill Sans MT" panose="020B0502020104020203" pitchFamily="34" charset="0"/>
              </a:rPr>
              <a:t>تقرير طبي ل سحجات طبعيه</a:t>
            </a:r>
            <a:r>
              <a:rPr lang="en-US" altLang="x-none" sz="4000" dirty="0">
                <a:solidFill>
                  <a:srgbClr val="595959"/>
                </a:solidFill>
                <a:latin typeface="Gill Sans MT" panose="020B0502020104020203" pitchFamily="34" charset="0"/>
              </a:rPr>
              <a:t> </a:t>
            </a:r>
            <a:br>
              <a:rPr lang="en-US" altLang="x-none" sz="4000" dirty="0">
                <a:solidFill>
                  <a:srgbClr val="595959"/>
                </a:solidFill>
                <a:latin typeface="Gill Sans MT" panose="020B0502020104020203" pitchFamily="34" charset="0"/>
              </a:rPr>
            </a:br>
            <a:endParaRPr lang="en-US" altLang="x-none" sz="4000" dirty="0">
              <a:solidFill>
                <a:srgbClr val="595959"/>
              </a:solidFill>
              <a:latin typeface="Gill Sans MT" panose="020B0502020104020203" pitchFamily="34" charset="0"/>
            </a:endParaRPr>
          </a:p>
        </p:txBody>
      </p:sp>
    </p:spTree>
  </p:cSld>
  <p:clrMapOvr>
    <a:masterClrMapping/>
  </p:clrMapOvr>
  <p:transition spd="med"/>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ext Box 1"/>
          <p:cNvSpPr txBox="1"/>
          <p:nvPr/>
        </p:nvSpPr>
        <p:spPr>
          <a:xfrm>
            <a:off x="966637" y="517980"/>
            <a:ext cx="10175872" cy="3591952"/>
          </a:xfrm>
          <a:prstGeom prst="rect">
            <a:avLst/>
          </a:prstGeom>
          <a:noFill/>
          <a:ln w="9525">
            <a:noFill/>
          </a:ln>
        </p:spPr>
        <p:txBody>
          <a:bodyPr lIns="89985" tIns="44992" rIns="89985" bIns="44992" anchor="t"/>
          <a:lstStyle/>
          <a:p>
            <a:pPr defTabSz="457200">
              <a:lnSpc>
                <a:spcPct val="110000"/>
              </a:lnSpc>
              <a:spcBef>
                <a:spcPts val="700"/>
              </a:spcBef>
              <a:spcAft>
                <a:spcPts val="1425"/>
              </a:spcAft>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pPr>
            <a:r>
              <a:rPr lang="en-US" altLang="x-none" sz="3200" dirty="0">
                <a:solidFill>
                  <a:srgbClr val="595959"/>
                </a:solidFill>
                <a:latin typeface="Gill Sans MT" panose="020B0502020104020203" pitchFamily="34" charset="0"/>
              </a:rPr>
              <a:t>#Station 5 :</a:t>
            </a:r>
            <a:br>
              <a:rPr lang="en-US" altLang="x-none" sz="3200" dirty="0">
                <a:solidFill>
                  <a:srgbClr val="595959"/>
                </a:solidFill>
                <a:latin typeface="Gill Sans MT" panose="020B0502020104020203" pitchFamily="34" charset="0"/>
              </a:rPr>
            </a:br>
            <a:r>
              <a:rPr lang="en-US" altLang="x-none" sz="3200" dirty="0">
                <a:solidFill>
                  <a:srgbClr val="595959"/>
                </a:solidFill>
                <a:latin typeface="Gill Sans MT" panose="020B0502020104020203" pitchFamily="34" charset="0"/>
              </a:rPr>
              <a:t>-The deference between (suicidal and homicidal) Cut throat. In a Table</a:t>
            </a:r>
            <a:endParaRPr lang="en-US" altLang="x-none" sz="3200" dirty="0">
              <a:solidFill>
                <a:srgbClr val="595959"/>
              </a:solidFill>
              <a:latin typeface="Gill Sans MT" panose="020B0502020104020203" pitchFamily="34" charset="0"/>
            </a:endParaRPr>
          </a:p>
          <a:p>
            <a:pPr defTabSz="457200">
              <a:lnSpc>
                <a:spcPct val="110000"/>
              </a:lnSpc>
              <a:spcBef>
                <a:spcPts val="700"/>
              </a:spcBef>
              <a:spcAft>
                <a:spcPts val="1425"/>
              </a:spcAft>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pPr>
            <a:endParaRPr lang="en-US" altLang="x-none" sz="3200" dirty="0">
              <a:solidFill>
                <a:srgbClr val="595959"/>
              </a:solidFill>
              <a:latin typeface="Gill Sans MT" panose="020B0502020104020203" pitchFamily="34" charset="0"/>
            </a:endParaRPr>
          </a:p>
          <a:p>
            <a:pPr defTabSz="457200">
              <a:lnSpc>
                <a:spcPct val="110000"/>
              </a:lnSpc>
              <a:spcBef>
                <a:spcPts val="700"/>
              </a:spcBef>
              <a:spcAft>
                <a:spcPts val="1425"/>
              </a:spcAft>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pPr>
            <a:endParaRPr lang="en-US" altLang="x-none" sz="3200" dirty="0">
              <a:solidFill>
                <a:srgbClr val="595959"/>
              </a:solidFill>
              <a:latin typeface="Gill Sans MT" panose="020B0502020104020203" pitchFamily="34" charset="0"/>
            </a:endParaRPr>
          </a:p>
          <a:p>
            <a:pPr defTabSz="457200">
              <a:lnSpc>
                <a:spcPct val="110000"/>
              </a:lnSpc>
              <a:spcBef>
                <a:spcPts val="700"/>
              </a:spcBef>
              <a:spcAft>
                <a:spcPts val="1425"/>
              </a:spcAft>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pPr>
            <a:r>
              <a:rPr lang="en-US" altLang="x-none" sz="3200" dirty="0">
                <a:solidFill>
                  <a:srgbClr val="595959"/>
                </a:solidFill>
                <a:latin typeface="Gill Sans MT" panose="020B0502020104020203" pitchFamily="34" charset="0"/>
              </a:rPr>
              <a:t> </a:t>
            </a:r>
            <a:br>
              <a:rPr lang="en-US" altLang="x-none" sz="3200" dirty="0">
                <a:solidFill>
                  <a:srgbClr val="595959"/>
                </a:solidFill>
                <a:latin typeface="Gill Sans MT" panose="020B0502020104020203" pitchFamily="34" charset="0"/>
              </a:rPr>
            </a:br>
            <a:r>
              <a:rPr lang="en-US" altLang="x-none" sz="3200" dirty="0">
                <a:solidFill>
                  <a:srgbClr val="595959"/>
                </a:solidFill>
                <a:latin typeface="Gill Sans MT" panose="020B0502020104020203" pitchFamily="34" charset="0"/>
              </a:rPr>
              <a:t>-Toxidorme for Antidepressants.  </a:t>
            </a:r>
            <a:endParaRPr lang="en-US" altLang="x-none" sz="3200" dirty="0">
              <a:solidFill>
                <a:srgbClr val="595959"/>
              </a:solidFill>
              <a:latin typeface="Gill Sans MT" panose="020B0502020104020203" pitchFamily="34" charset="0"/>
            </a:endParaRPr>
          </a:p>
          <a:p>
            <a:pPr defTabSz="457200">
              <a:lnSpc>
                <a:spcPct val="110000"/>
              </a:lnSpc>
              <a:spcBef>
                <a:spcPts val="700"/>
              </a:spcBef>
              <a:spcAft>
                <a:spcPts val="1425"/>
              </a:spcAft>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pPr>
            <a:r>
              <a:rPr lang="en-US" altLang="x-none" sz="3200" dirty="0">
                <a:solidFill>
                  <a:srgbClr val="595959"/>
                </a:solidFill>
                <a:latin typeface="Gill Sans MT" panose="020B0502020104020203" pitchFamily="34" charset="0"/>
              </a:rPr>
              <a:t>anticholinergic  serotonin </a:t>
            </a:r>
            <a:br>
              <a:rPr lang="en-US" altLang="x-none" sz="3200" dirty="0">
                <a:solidFill>
                  <a:srgbClr val="595959"/>
                </a:solidFill>
                <a:latin typeface="Gill Sans MT" panose="020B0502020104020203" pitchFamily="34" charset="0"/>
              </a:rPr>
            </a:br>
            <a:r>
              <a:rPr lang="en-US" altLang="x-none" sz="3200" dirty="0">
                <a:solidFill>
                  <a:srgbClr val="595959"/>
                </a:solidFill>
                <a:latin typeface="Gill Sans MT" panose="020B0502020104020203" pitchFamily="34" charset="0"/>
              </a:rPr>
              <a:t>.</a:t>
            </a:r>
            <a:endParaRPr lang="en-US" altLang="x-none" sz="3200" dirty="0">
              <a:solidFill>
                <a:srgbClr val="595959"/>
              </a:solidFill>
              <a:latin typeface="Gill Sans MT" panose="020B0502020104020203" pitchFamily="34" charset="0"/>
            </a:endParaRPr>
          </a:p>
        </p:txBody>
      </p:sp>
    </p:spTree>
  </p:cSld>
  <p:clrMapOvr>
    <a:masterClrMapping/>
  </p:clrMapOvr>
  <p:transition spd="med"/>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ext Box 1"/>
          <p:cNvSpPr txBox="1"/>
          <p:nvPr/>
        </p:nvSpPr>
        <p:spPr>
          <a:xfrm>
            <a:off x="1139647" y="1287798"/>
            <a:ext cx="10175873" cy="3591951"/>
          </a:xfrm>
          <a:prstGeom prst="rect">
            <a:avLst/>
          </a:prstGeom>
          <a:noFill/>
          <a:ln w="9525">
            <a:noFill/>
          </a:ln>
        </p:spPr>
        <p:txBody>
          <a:bodyPr lIns="89985" tIns="44992" rIns="89985" bIns="44992" anchor="t"/>
          <a:lstStyle/>
          <a:p>
            <a:pPr marL="228600" indent="-226695" defTabSz="457200">
              <a:lnSpc>
                <a:spcPct val="110000"/>
              </a:lnSpc>
              <a:spcBef>
                <a:spcPts val="700"/>
              </a:spcBef>
              <a:spcAft>
                <a:spcPts val="1425"/>
              </a:spcAft>
              <a:buClr>
                <a:srgbClr val="2A1A00"/>
              </a:buClr>
              <a:buSzPct val="45000"/>
              <a:buFont typeface="Arial" panose="020B0604020202020204" pitchFamily="34" charset="0"/>
              <a:buChar cha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410700" algn="l"/>
                <a:tab pos="10134600" algn="l"/>
              </a:tabLst>
            </a:pPr>
            <a:r>
              <a:rPr lang="en-US" altLang="x-none" sz="4000" dirty="0">
                <a:solidFill>
                  <a:srgbClr val="595959"/>
                </a:solidFill>
                <a:latin typeface="Gill Sans MT" panose="020B0502020104020203" pitchFamily="34" charset="0"/>
              </a:rPr>
              <a:t>#Station 6 :</a:t>
            </a:r>
            <a:br>
              <a:rPr lang="en-US" altLang="x-none" sz="4000" dirty="0">
                <a:solidFill>
                  <a:srgbClr val="595959"/>
                </a:solidFill>
                <a:latin typeface="Gill Sans MT" panose="020B0502020104020203" pitchFamily="34" charset="0"/>
              </a:rPr>
            </a:br>
            <a:r>
              <a:rPr lang="en-US" altLang="x-none" sz="4000" dirty="0">
                <a:solidFill>
                  <a:srgbClr val="595959"/>
                </a:solidFill>
                <a:latin typeface="Gill Sans MT" panose="020B0502020104020203" pitchFamily="34" charset="0"/>
              </a:rPr>
              <a:t>X-ray for spiral fracture and baby cheek. </a:t>
            </a:r>
            <a:br>
              <a:rPr lang="en-US" altLang="x-none" sz="4000" dirty="0">
                <a:solidFill>
                  <a:srgbClr val="595959"/>
                </a:solidFill>
                <a:latin typeface="Gill Sans MT" panose="020B0502020104020203" pitchFamily="34" charset="0"/>
              </a:rPr>
            </a:br>
            <a:r>
              <a:rPr lang="en-US" altLang="x-none" sz="4000" dirty="0">
                <a:solidFill>
                  <a:srgbClr val="595959"/>
                </a:solidFill>
                <a:latin typeface="Gill Sans MT" panose="020B0502020104020203" pitchFamily="34" charset="0"/>
              </a:rPr>
              <a:t>Child abuse of not? Why? </a:t>
            </a:r>
            <a:br>
              <a:rPr lang="en-US" altLang="x-none" sz="4000" dirty="0">
                <a:solidFill>
                  <a:srgbClr val="595959"/>
                </a:solidFill>
                <a:latin typeface="Gill Sans MT" panose="020B0502020104020203" pitchFamily="34" charset="0"/>
              </a:rPr>
            </a:br>
            <a:endParaRPr lang="en-US" altLang="x-none" sz="4000" dirty="0">
              <a:solidFill>
                <a:srgbClr val="595959"/>
              </a:solidFill>
              <a:latin typeface="Gill Sans MT" panose="020B0502020104020203" pitchFamily="34" charset="0"/>
            </a:endParaRPr>
          </a:p>
        </p:txBody>
      </p:sp>
    </p:spTree>
  </p:cSld>
  <p:clrMapOvr>
    <a:masterClrMapping/>
  </p:clrMapOvr>
  <p:transition spd="med"/>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ext Box 1"/>
          <p:cNvSpPr txBox="1"/>
          <p:nvPr/>
        </p:nvSpPr>
        <p:spPr>
          <a:xfrm>
            <a:off x="1250755" y="2286179"/>
            <a:ext cx="10175873" cy="3591952"/>
          </a:xfrm>
          <a:prstGeom prst="rect">
            <a:avLst/>
          </a:prstGeom>
          <a:noFill/>
          <a:ln w="9525">
            <a:noFill/>
          </a:ln>
        </p:spPr>
        <p:txBody>
          <a:bodyPr lIns="89985" tIns="44992" rIns="89985" bIns="44992" anchor="t"/>
          <a:lstStyle/>
          <a:p>
            <a:pPr marL="228600" indent="-226695" defTabSz="457200">
              <a:lnSpc>
                <a:spcPct val="110000"/>
              </a:lnSpc>
              <a:spcBef>
                <a:spcPts val="700"/>
              </a:spcBef>
              <a:spcAft>
                <a:spcPts val="1425"/>
              </a:spcAft>
              <a:buClr>
                <a:srgbClr val="2A1A00"/>
              </a:buClr>
              <a:buSzPct val="45000"/>
              <a:buFont typeface="Arial" panose="020B0604020202020204" pitchFamily="34" charset="0"/>
              <a:buChar cha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410700" algn="l"/>
                <a:tab pos="10134600" algn="l"/>
              </a:tabLst>
            </a:pPr>
            <a:r>
              <a:rPr lang="en-US" altLang="x-none" sz="3200" dirty="0">
                <a:solidFill>
                  <a:srgbClr val="595959"/>
                </a:solidFill>
                <a:latin typeface="Gill Sans MT" panose="020B0502020104020203" pitchFamily="34" charset="0"/>
              </a:rPr>
              <a:t>#Station 7 :</a:t>
            </a:r>
            <a:br>
              <a:rPr lang="en-US" altLang="x-none" sz="3200" dirty="0">
                <a:solidFill>
                  <a:srgbClr val="595959"/>
                </a:solidFill>
                <a:latin typeface="Gill Sans MT" panose="020B0502020104020203" pitchFamily="34" charset="0"/>
              </a:rPr>
            </a:br>
            <a:r>
              <a:rPr lang="en-US" altLang="x-none" sz="3200" dirty="0">
                <a:solidFill>
                  <a:srgbClr val="595959"/>
                </a:solidFill>
                <a:latin typeface="Gill Sans MT" panose="020B0502020104020203" pitchFamily="34" charset="0"/>
              </a:rPr>
              <a:t>MCQ </a:t>
            </a:r>
            <a:br>
              <a:rPr lang="en-US" altLang="x-none" sz="3200" dirty="0">
                <a:solidFill>
                  <a:srgbClr val="595959"/>
                </a:solidFill>
                <a:latin typeface="Gill Sans MT" panose="020B0502020104020203" pitchFamily="34" charset="0"/>
              </a:rPr>
            </a:br>
            <a:r>
              <a:rPr lang="en-US" altLang="x-none" sz="3200" dirty="0">
                <a:solidFill>
                  <a:srgbClr val="595959"/>
                </a:solidFill>
                <a:latin typeface="Gill Sans MT" panose="020B0502020104020203" pitchFamily="34" charset="0"/>
              </a:rPr>
              <a:t>-not used in brain death diagnosis (Flat EEG) </a:t>
            </a:r>
            <a:br>
              <a:rPr lang="en-US" altLang="x-none" sz="3200" dirty="0">
                <a:solidFill>
                  <a:srgbClr val="595959"/>
                </a:solidFill>
                <a:latin typeface="Gill Sans MT" panose="020B0502020104020203" pitchFamily="34" charset="0"/>
              </a:rPr>
            </a:br>
            <a:r>
              <a:rPr lang="en-US" altLang="x-none" sz="3200" dirty="0">
                <a:solidFill>
                  <a:srgbClr val="595959"/>
                </a:solidFill>
                <a:latin typeface="Gill Sans MT" panose="020B0502020104020203" pitchFamily="34" charset="0"/>
              </a:rPr>
              <a:t>- death time if rectal temperature 31 in winter. (4 hours) </a:t>
            </a:r>
            <a:endParaRPr lang="en-US" altLang="x-none" sz="3200" dirty="0">
              <a:solidFill>
                <a:srgbClr val="595959"/>
              </a:solidFill>
              <a:latin typeface="Gill Sans MT" panose="020B0502020104020203" pitchFamily="34" charset="0"/>
            </a:endParaRPr>
          </a:p>
        </p:txBody>
      </p:sp>
    </p:spTree>
  </p:cSld>
  <p:clrMapOvr>
    <a:masterClrMapping/>
  </p:clrMapOvr>
  <p:transition spd="med"/>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ext Box 1"/>
          <p:cNvSpPr txBox="1"/>
          <p:nvPr/>
        </p:nvSpPr>
        <p:spPr>
          <a:xfrm>
            <a:off x="1250755" y="2286179"/>
            <a:ext cx="10175873" cy="3591952"/>
          </a:xfrm>
          <a:prstGeom prst="rect">
            <a:avLst/>
          </a:prstGeom>
          <a:noFill/>
          <a:ln w="9525">
            <a:noFill/>
          </a:ln>
        </p:spPr>
        <p:txBody>
          <a:bodyPr lIns="89985" tIns="44992" rIns="89985" bIns="44992" anchor="t"/>
          <a:lstStyle/>
          <a:p>
            <a:pPr marL="228600" indent="-226695" defTabSz="457200">
              <a:lnSpc>
                <a:spcPct val="110000"/>
              </a:lnSpc>
              <a:spcBef>
                <a:spcPts val="700"/>
              </a:spcBef>
              <a:spcAft>
                <a:spcPts val="1425"/>
              </a:spcAft>
              <a:buClr>
                <a:srgbClr val="2A1A00"/>
              </a:buClr>
              <a:buSzPct val="45000"/>
              <a:buFont typeface="Arial" panose="020B0604020202020204" pitchFamily="34" charset="0"/>
              <a:buChar cha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410700" algn="l"/>
                <a:tab pos="10134600" algn="l"/>
              </a:tabLst>
            </a:pPr>
            <a:r>
              <a:rPr lang="en-US" altLang="x-none" sz="4400" dirty="0">
                <a:solidFill>
                  <a:srgbClr val="595959"/>
                </a:solidFill>
                <a:latin typeface="Gill Sans MT" panose="020B0502020104020203" pitchFamily="34" charset="0"/>
              </a:rPr>
              <a:t>#Station 8 :</a:t>
            </a:r>
            <a:br>
              <a:rPr lang="en-US" altLang="x-none" sz="4400" dirty="0">
                <a:solidFill>
                  <a:srgbClr val="595959"/>
                </a:solidFill>
                <a:latin typeface="Gill Sans MT" panose="020B0502020104020203" pitchFamily="34" charset="0"/>
              </a:rPr>
            </a:br>
            <a:r>
              <a:rPr lang="en-US" altLang="x-none" sz="4400" dirty="0">
                <a:solidFill>
                  <a:srgbClr val="595959"/>
                </a:solidFill>
                <a:latin typeface="Gill Sans MT" panose="020B0502020104020203" pitchFamily="34" charset="0"/>
              </a:rPr>
              <a:t>-M/L importance for cloths </a:t>
            </a:r>
            <a:endParaRPr lang="en-US" altLang="x-none" sz="4400" dirty="0">
              <a:solidFill>
                <a:srgbClr val="595959"/>
              </a:solidFill>
              <a:latin typeface="Gill Sans MT" panose="020B0502020104020203" pitchFamily="34" charset="0"/>
            </a:endParaRP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Cause : paracetamol 24 – 48 h</a:t>
            </a:r>
            <a:endParaRPr lang="en-US" dirty="0"/>
          </a:p>
        </p:txBody>
      </p:sp>
      <p:pic>
        <p:nvPicPr>
          <p:cNvPr id="4" name="Content Placeholder 3"/>
          <p:cNvPicPr>
            <a:picLocks noGrp="1" noChangeAspect="1"/>
          </p:cNvPicPr>
          <p:nvPr>
            <p:ph idx="1"/>
          </p:nvPr>
        </p:nvPicPr>
        <p:blipFill>
          <a:blip r:embed="rId1"/>
          <a:stretch>
            <a:fillRect/>
          </a:stretch>
        </p:blipFill>
        <p:spPr>
          <a:xfrm>
            <a:off x="2966088" y="2784143"/>
            <a:ext cx="5517773" cy="3671827"/>
          </a:xfrm>
          <a:prstGeom prst="rect">
            <a:avLst/>
          </a:prstGeom>
        </p:spPr>
      </p:pic>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ext Box 1"/>
          <p:cNvSpPr txBox="1"/>
          <p:nvPr/>
        </p:nvSpPr>
        <p:spPr>
          <a:xfrm>
            <a:off x="1238057" y="1329066"/>
            <a:ext cx="10175873" cy="3591951"/>
          </a:xfrm>
          <a:prstGeom prst="rect">
            <a:avLst/>
          </a:prstGeom>
          <a:noFill/>
          <a:ln w="9525">
            <a:noFill/>
          </a:ln>
        </p:spPr>
        <p:txBody>
          <a:bodyPr lIns="89985" tIns="44992" rIns="89985" bIns="44992" anchor="t"/>
          <a:lstStyle/>
          <a:p>
            <a:pPr defTabSz="457200">
              <a:lnSpc>
                <a:spcPct val="110000"/>
              </a:lnSpc>
              <a:spcBef>
                <a:spcPts val="700"/>
              </a:spcBef>
              <a:spcAft>
                <a:spcPts val="1425"/>
              </a:spcAft>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pPr>
            <a:br>
              <a:rPr lang="en-US" altLang="x-none" sz="3200" dirty="0">
                <a:solidFill>
                  <a:srgbClr val="595959"/>
                </a:solidFill>
                <a:latin typeface="Gill Sans MT" panose="020B0502020104020203" pitchFamily="34" charset="0"/>
              </a:rPr>
            </a:br>
            <a:r>
              <a:rPr lang="en-US" altLang="x-none" sz="3200" dirty="0">
                <a:solidFill>
                  <a:srgbClr val="595959"/>
                </a:solidFill>
                <a:latin typeface="Gill Sans MT" panose="020B0502020104020203" pitchFamily="34" charset="0"/>
              </a:rPr>
              <a:t>#Station 9 :</a:t>
            </a:r>
            <a:br>
              <a:rPr lang="en-US" altLang="x-none" sz="3200" dirty="0">
                <a:solidFill>
                  <a:srgbClr val="595959"/>
                </a:solidFill>
                <a:latin typeface="Gill Sans MT" panose="020B0502020104020203" pitchFamily="34" charset="0"/>
              </a:rPr>
            </a:br>
            <a:r>
              <a:rPr lang="ar-SA" altLang="x-none" sz="3200" dirty="0">
                <a:solidFill>
                  <a:srgbClr val="595959"/>
                </a:solidFill>
                <a:latin typeface="Gill Sans MT" panose="020B0502020104020203" pitchFamily="34" charset="0"/>
              </a:rPr>
              <a:t>صوره مبين فيها</a:t>
            </a:r>
            <a:r>
              <a:rPr lang="en-US" altLang="x-none" sz="3200" dirty="0">
                <a:solidFill>
                  <a:srgbClr val="595959"/>
                </a:solidFill>
                <a:latin typeface="Gill Sans MT" panose="020B0502020104020203" pitchFamily="34" charset="0"/>
              </a:rPr>
              <a:t> inlet </a:t>
            </a:r>
            <a:r>
              <a:rPr lang="ar-SA" altLang="x-none" sz="3200" dirty="0">
                <a:solidFill>
                  <a:srgbClr val="595959"/>
                </a:solidFill>
                <a:latin typeface="Gill Sans MT" panose="020B0502020104020203" pitchFamily="34" charset="0"/>
              </a:rPr>
              <a:t>و</a:t>
            </a:r>
            <a:r>
              <a:rPr lang="en-US" altLang="x-none" sz="3200" dirty="0">
                <a:solidFill>
                  <a:srgbClr val="595959"/>
                </a:solidFill>
                <a:latin typeface="Gill Sans MT" panose="020B0502020104020203" pitchFamily="34" charset="0"/>
              </a:rPr>
              <a:t> exit.. </a:t>
            </a:r>
            <a:r>
              <a:rPr lang="ar-SA" altLang="x-none" sz="3200" dirty="0">
                <a:solidFill>
                  <a:srgbClr val="595959"/>
                </a:solidFill>
                <a:latin typeface="Gill Sans MT" panose="020B0502020104020203" pitchFamily="34" charset="0"/>
              </a:rPr>
              <a:t>وصورة ل طلقتين فاضيات.. وبدك توصفهم.. وتوصف صورة ال</a:t>
            </a:r>
            <a:r>
              <a:rPr lang="en-US" altLang="x-none" sz="3200" dirty="0">
                <a:solidFill>
                  <a:srgbClr val="595959"/>
                </a:solidFill>
                <a:latin typeface="Gill Sans MT" panose="020B0502020104020203" pitchFamily="34" charset="0"/>
              </a:rPr>
              <a:t> inlet </a:t>
            </a:r>
            <a:r>
              <a:rPr lang="ar-SA" altLang="x-none" sz="3200" dirty="0">
                <a:solidFill>
                  <a:srgbClr val="595959"/>
                </a:solidFill>
                <a:latin typeface="Gill Sans MT" panose="020B0502020104020203" pitchFamily="34" charset="0"/>
              </a:rPr>
              <a:t>وال</a:t>
            </a:r>
            <a:r>
              <a:rPr lang="en-US" altLang="x-none" sz="3200" dirty="0">
                <a:solidFill>
                  <a:srgbClr val="595959"/>
                </a:solidFill>
                <a:latin typeface="Gill Sans MT" panose="020B0502020104020203" pitchFamily="34" charset="0"/>
              </a:rPr>
              <a:t> exit </a:t>
            </a:r>
            <a:r>
              <a:rPr lang="ar-SA" altLang="x-none" sz="3200" dirty="0">
                <a:solidFill>
                  <a:srgbClr val="595959"/>
                </a:solidFill>
                <a:latin typeface="Gill Sans MT" panose="020B0502020104020203" pitchFamily="34" charset="0"/>
              </a:rPr>
              <a:t>و كم المسافه ؟ واي نوع منهم هو الي سبب هاي ال</a:t>
            </a:r>
            <a:r>
              <a:rPr lang="en-US" altLang="x-none" sz="3200" dirty="0">
                <a:solidFill>
                  <a:srgbClr val="595959"/>
                </a:solidFill>
                <a:latin typeface="Gill Sans MT" panose="020B0502020104020203" pitchFamily="34" charset="0"/>
              </a:rPr>
              <a:t> injury</a:t>
            </a:r>
            <a:r>
              <a:rPr lang="ar-SA" altLang="x-none" sz="3200" dirty="0">
                <a:solidFill>
                  <a:srgbClr val="595959"/>
                </a:solidFill>
                <a:latin typeface="Gill Sans MT" panose="020B0502020104020203" pitchFamily="34" charset="0"/>
              </a:rPr>
              <a:t>؟ وشو ممكن يكون سبب الوفاة</a:t>
            </a:r>
            <a:r>
              <a:rPr lang="en-US" altLang="x-none" sz="3200" dirty="0">
                <a:solidFill>
                  <a:srgbClr val="595959"/>
                </a:solidFill>
                <a:latin typeface="Gill Sans MT" panose="020B0502020104020203" pitchFamily="34" charset="0"/>
              </a:rPr>
              <a:t>.. </a:t>
            </a:r>
            <a:br>
              <a:rPr lang="en-US" altLang="x-none" sz="3200" dirty="0">
                <a:solidFill>
                  <a:srgbClr val="595959"/>
                </a:solidFill>
                <a:latin typeface="Gill Sans MT" panose="020B0502020104020203" pitchFamily="34" charset="0"/>
              </a:rPr>
            </a:br>
            <a:endParaRPr lang="en-US" altLang="x-none" sz="3200" dirty="0">
              <a:solidFill>
                <a:srgbClr val="595959"/>
              </a:solidFill>
              <a:latin typeface="Gill Sans MT" panose="020B0502020104020203" pitchFamily="34" charset="0"/>
            </a:endParaRPr>
          </a:p>
        </p:txBody>
      </p:sp>
    </p:spTree>
  </p:cSld>
  <p:clrMapOvr>
    <a:masterClrMapping/>
  </p:clrMapOvr>
  <p:transition spd="med"/>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ext Box 1"/>
          <p:cNvSpPr txBox="1"/>
          <p:nvPr/>
        </p:nvSpPr>
        <p:spPr>
          <a:xfrm>
            <a:off x="1234882" y="1013202"/>
            <a:ext cx="10175873" cy="3591952"/>
          </a:xfrm>
          <a:prstGeom prst="rect">
            <a:avLst/>
          </a:prstGeom>
          <a:noFill/>
          <a:ln w="9525">
            <a:noFill/>
          </a:ln>
        </p:spPr>
        <p:txBody>
          <a:bodyPr lIns="89985" tIns="44992" rIns="89985" bIns="44992" anchor="t"/>
          <a:lstStyle/>
          <a:p>
            <a:pPr defTabSz="457200">
              <a:lnSpc>
                <a:spcPct val="110000"/>
              </a:lnSpc>
              <a:spcBef>
                <a:spcPts val="700"/>
              </a:spcBef>
              <a:spcAft>
                <a:spcPts val="1425"/>
              </a:spcAft>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pPr>
            <a:br>
              <a:rPr lang="en-US" altLang="x-none" sz="3200" dirty="0">
                <a:solidFill>
                  <a:srgbClr val="595959"/>
                </a:solidFill>
                <a:latin typeface="Gill Sans MT" panose="020B0502020104020203" pitchFamily="34" charset="0"/>
              </a:rPr>
            </a:br>
            <a:r>
              <a:rPr lang="en-US" altLang="x-none" sz="3200" dirty="0">
                <a:solidFill>
                  <a:srgbClr val="595959"/>
                </a:solidFill>
                <a:latin typeface="Gill Sans MT" panose="020B0502020104020203" pitchFamily="34" charset="0"/>
              </a:rPr>
              <a:t>#Station 10 : </a:t>
            </a:r>
            <a:br>
              <a:rPr lang="en-US" altLang="x-none" sz="3200" dirty="0">
                <a:solidFill>
                  <a:srgbClr val="595959"/>
                </a:solidFill>
                <a:latin typeface="Gill Sans MT" panose="020B0502020104020203" pitchFamily="34" charset="0"/>
              </a:rPr>
            </a:br>
            <a:r>
              <a:rPr lang="en-US" altLang="x-none" sz="3200" dirty="0">
                <a:solidFill>
                  <a:srgbClr val="595959"/>
                </a:solidFill>
                <a:latin typeface="Gill Sans MT" panose="020B0502020104020203" pitchFamily="34" charset="0"/>
              </a:rPr>
              <a:t>-Skull with frontal sutures for adult ( identify the race)</a:t>
            </a:r>
            <a:endParaRPr lang="en-US" altLang="x-none" sz="3200" dirty="0">
              <a:solidFill>
                <a:srgbClr val="595959"/>
              </a:solidFill>
              <a:latin typeface="Gill Sans MT" panose="020B0502020104020203" pitchFamily="34" charset="0"/>
            </a:endParaRPr>
          </a:p>
          <a:p>
            <a:pPr defTabSz="457200">
              <a:lnSpc>
                <a:spcPct val="110000"/>
              </a:lnSpc>
              <a:spcBef>
                <a:spcPts val="700"/>
              </a:spcBef>
              <a:spcAft>
                <a:spcPts val="1425"/>
              </a:spcAft>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pPr>
            <a:r>
              <a:rPr lang="en-US" altLang="x-none" sz="3200" dirty="0">
                <a:solidFill>
                  <a:srgbClr val="595959"/>
                </a:solidFill>
                <a:latin typeface="Gill Sans MT" panose="020B0502020104020203" pitchFamily="34" charset="0"/>
              </a:rPr>
              <a:t> </a:t>
            </a:r>
            <a:endParaRPr lang="en-US" altLang="x-none" sz="3200" dirty="0">
              <a:solidFill>
                <a:srgbClr val="595959"/>
              </a:solidFill>
              <a:latin typeface="Gill Sans MT" panose="020B0502020104020203" pitchFamily="34" charset="0"/>
            </a:endParaRPr>
          </a:p>
          <a:p>
            <a:pPr defTabSz="457200">
              <a:lnSpc>
                <a:spcPct val="110000"/>
              </a:lnSpc>
              <a:spcBef>
                <a:spcPts val="700"/>
              </a:spcBef>
              <a:spcAft>
                <a:spcPts val="1425"/>
              </a:spcAft>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pPr>
            <a:br>
              <a:rPr lang="en-US" altLang="x-none" sz="3200" dirty="0">
                <a:solidFill>
                  <a:srgbClr val="595959"/>
                </a:solidFill>
                <a:latin typeface="Gill Sans MT" panose="020B0502020104020203" pitchFamily="34" charset="0"/>
              </a:rPr>
            </a:br>
            <a:r>
              <a:rPr lang="en-US" altLang="x-none" sz="3200" dirty="0">
                <a:solidFill>
                  <a:srgbClr val="595959"/>
                </a:solidFill>
                <a:latin typeface="Gill Sans MT" panose="020B0502020104020203" pitchFamily="34" charset="0"/>
              </a:rPr>
              <a:t>-Skull for baby with opened frontal fontanelle. (identify the age)  </a:t>
            </a:r>
            <a:endParaRPr lang="en-US" altLang="x-none" sz="3200" dirty="0">
              <a:solidFill>
                <a:srgbClr val="595959"/>
              </a:solidFill>
              <a:latin typeface="Gill Sans MT" panose="020B0502020104020203" pitchFamily="34" charset="0"/>
            </a:endParaRPr>
          </a:p>
          <a:p>
            <a:pPr defTabSz="457200">
              <a:lnSpc>
                <a:spcPct val="110000"/>
              </a:lnSpc>
              <a:spcBef>
                <a:spcPts val="700"/>
              </a:spcBef>
              <a:spcAft>
                <a:spcPts val="1425"/>
              </a:spcAft>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pPr>
            <a:br>
              <a:rPr lang="en-US" altLang="x-none" sz="3200" dirty="0">
                <a:solidFill>
                  <a:srgbClr val="595959"/>
                </a:solidFill>
                <a:latin typeface="Gill Sans MT" panose="020B0502020104020203" pitchFamily="34" charset="0"/>
              </a:rPr>
            </a:br>
            <a:endParaRPr lang="en-US" altLang="x-none" sz="3200" dirty="0">
              <a:solidFill>
                <a:srgbClr val="595959"/>
              </a:solidFill>
              <a:latin typeface="Gill Sans MT" panose="020B0502020104020203"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additive="repl">
                                        <p:cTn id="6" dur="1" fill="hold">
                                          <p:stCondLst>
                                            <p:cond delay="0"/>
                                          </p:stCondLst>
                                        </p:cTn>
                                        <p:tgtEl>
                                          <p:spTgt spid="55297">
                                            <p:txEl>
                                              <p:pRg st="1" end="1"/>
                                            </p:txEl>
                                          </p:spTgt>
                                        </p:tgtEl>
                                        <p:attrNameLst>
                                          <p:attrName>style.visibility</p:attrName>
                                        </p:attrNameLst>
                                      </p:cBhvr>
                                      <p:to>
                                        <p:strVal val="visible"/>
                                      </p:to>
                                    </p:set>
                                    <p:animEffect transition="in" filter="box(in)">
                                      <p:cBhvr additive="repl">
                                        <p:cTn id="7" dur="500"/>
                                        <p:tgtEl>
                                          <p:spTgt spid="5529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additive="repl">
                                        <p:cTn id="11" dur="1" fill="hold">
                                          <p:stCondLst>
                                            <p:cond delay="0"/>
                                          </p:stCondLst>
                                        </p:cTn>
                                        <p:tgtEl>
                                          <p:spTgt spid="55297">
                                            <p:txEl>
                                              <p:pRg st="3" end="3"/>
                                            </p:txEl>
                                          </p:spTgt>
                                        </p:tgtEl>
                                        <p:attrNameLst>
                                          <p:attrName>style.visibility</p:attrName>
                                        </p:attrNameLst>
                                      </p:cBhvr>
                                      <p:to>
                                        <p:strVal val="visible"/>
                                      </p:to>
                                    </p:set>
                                    <p:animEffect transition="in" filter="box(in)">
                                      <p:cBhvr additive="repl">
                                        <p:cTn id="12" dur="500"/>
                                        <p:tgtEl>
                                          <p:spTgt spid="5529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ext Box 1"/>
          <p:cNvSpPr txBox="1"/>
          <p:nvPr/>
        </p:nvSpPr>
        <p:spPr>
          <a:xfrm>
            <a:off x="1234882" y="1013202"/>
            <a:ext cx="10175873" cy="3591952"/>
          </a:xfrm>
          <a:prstGeom prst="rect">
            <a:avLst/>
          </a:prstGeom>
          <a:noFill/>
          <a:ln w="9525">
            <a:noFill/>
          </a:ln>
        </p:spPr>
        <p:txBody>
          <a:bodyPr lIns="89985" tIns="44992" rIns="89985" bIns="44992" anchor="t"/>
          <a:lstStyle/>
          <a:p>
            <a:pPr defTabSz="457200">
              <a:lnSpc>
                <a:spcPct val="110000"/>
              </a:lnSpc>
              <a:spcBef>
                <a:spcPts val="700"/>
              </a:spcBef>
              <a:spcAft>
                <a:spcPts val="1425"/>
              </a:spcAft>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pPr>
            <a:br>
              <a:rPr lang="en-US" altLang="x-none" sz="3200" dirty="0">
                <a:solidFill>
                  <a:srgbClr val="595959"/>
                </a:solidFill>
                <a:latin typeface="Gill Sans MT" panose="020B0502020104020203" pitchFamily="34" charset="0"/>
              </a:rPr>
            </a:br>
            <a:r>
              <a:rPr lang="en-US" altLang="x-none" sz="3200" dirty="0">
                <a:solidFill>
                  <a:srgbClr val="595959"/>
                </a:solidFill>
                <a:latin typeface="Gill Sans MT" panose="020B0502020104020203" pitchFamily="34" charset="0"/>
              </a:rPr>
              <a:t>#Station 10 : </a:t>
            </a:r>
            <a:br>
              <a:rPr lang="en-US" altLang="x-none" sz="3200" dirty="0">
                <a:solidFill>
                  <a:srgbClr val="595959"/>
                </a:solidFill>
                <a:latin typeface="Gill Sans MT" panose="020B0502020104020203" pitchFamily="34" charset="0"/>
              </a:rPr>
            </a:br>
            <a:r>
              <a:rPr lang="en-US" altLang="x-none" sz="3200" dirty="0">
                <a:solidFill>
                  <a:srgbClr val="595959"/>
                </a:solidFill>
                <a:latin typeface="Gill Sans MT" panose="020B0502020104020203" pitchFamily="34" charset="0"/>
              </a:rPr>
              <a:t>-Skull with frontal sutures for adult ( identify the race)</a:t>
            </a:r>
            <a:endParaRPr lang="en-US" altLang="x-none" sz="3200" dirty="0">
              <a:solidFill>
                <a:srgbClr val="595959"/>
              </a:solidFill>
              <a:latin typeface="Gill Sans MT" panose="020B0502020104020203" pitchFamily="34" charset="0"/>
            </a:endParaRPr>
          </a:p>
          <a:p>
            <a:pPr defTabSz="457200">
              <a:lnSpc>
                <a:spcPct val="110000"/>
              </a:lnSpc>
              <a:spcBef>
                <a:spcPts val="700"/>
              </a:spcBef>
              <a:spcAft>
                <a:spcPts val="1425"/>
              </a:spcAft>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pPr>
            <a:r>
              <a:rPr lang="en-US" altLang="x-none" sz="3200" dirty="0">
                <a:solidFill>
                  <a:srgbClr val="595959"/>
                </a:solidFill>
                <a:latin typeface="Gill Sans MT" panose="020B0502020104020203" pitchFamily="34" charset="0"/>
              </a:rPr>
              <a:t>Negroid </a:t>
            </a:r>
            <a:endParaRPr lang="en-US" altLang="x-none" sz="3200" dirty="0">
              <a:solidFill>
                <a:srgbClr val="595959"/>
              </a:solidFill>
              <a:latin typeface="Gill Sans MT" panose="020B0502020104020203" pitchFamily="34" charset="0"/>
            </a:endParaRPr>
          </a:p>
          <a:p>
            <a:pPr defTabSz="457200">
              <a:lnSpc>
                <a:spcPct val="110000"/>
              </a:lnSpc>
              <a:spcBef>
                <a:spcPts val="700"/>
              </a:spcBef>
              <a:spcAft>
                <a:spcPts val="1425"/>
              </a:spcAft>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pPr>
            <a:br>
              <a:rPr lang="en-US" altLang="x-none" sz="3200" dirty="0">
                <a:solidFill>
                  <a:srgbClr val="595959"/>
                </a:solidFill>
                <a:latin typeface="Gill Sans MT" panose="020B0502020104020203" pitchFamily="34" charset="0"/>
              </a:rPr>
            </a:br>
            <a:r>
              <a:rPr lang="en-US" altLang="x-none" sz="3200" dirty="0">
                <a:solidFill>
                  <a:srgbClr val="595959"/>
                </a:solidFill>
                <a:latin typeface="Gill Sans MT" panose="020B0502020104020203" pitchFamily="34" charset="0"/>
              </a:rPr>
              <a:t>-Skull for baby with opened frontal fontanelle. (identify the age)  </a:t>
            </a:r>
            <a:endParaRPr lang="en-US" altLang="x-none" sz="3200" dirty="0">
              <a:solidFill>
                <a:srgbClr val="595959"/>
              </a:solidFill>
              <a:latin typeface="Gill Sans MT" panose="020B0502020104020203" pitchFamily="34" charset="0"/>
            </a:endParaRPr>
          </a:p>
          <a:p>
            <a:pPr defTabSz="457200">
              <a:lnSpc>
                <a:spcPct val="110000"/>
              </a:lnSpc>
              <a:spcBef>
                <a:spcPts val="700"/>
              </a:spcBef>
              <a:spcAft>
                <a:spcPts val="1425"/>
              </a:spcAft>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pPr>
            <a:r>
              <a:rPr lang="en-US" altLang="x-none" sz="3200" dirty="0">
                <a:solidFill>
                  <a:srgbClr val="595959"/>
                </a:solidFill>
                <a:latin typeface="Gill Sans MT" panose="020B0502020104020203" pitchFamily="34" charset="0"/>
              </a:rPr>
              <a:t>Less than 18 mounth</a:t>
            </a:r>
            <a:br>
              <a:rPr lang="en-US" altLang="x-none" sz="3200" dirty="0">
                <a:solidFill>
                  <a:srgbClr val="595959"/>
                </a:solidFill>
                <a:latin typeface="Gill Sans MT" panose="020B0502020104020203" pitchFamily="34" charset="0"/>
              </a:rPr>
            </a:br>
            <a:endParaRPr lang="en-US" altLang="x-none" sz="3200" dirty="0">
              <a:solidFill>
                <a:srgbClr val="595959"/>
              </a:solidFill>
              <a:latin typeface="Gill Sans MT" panose="020B0502020104020203"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additive="repl">
                                        <p:cTn id="6" dur="1" fill="hold">
                                          <p:stCondLst>
                                            <p:cond delay="0"/>
                                          </p:stCondLst>
                                        </p:cTn>
                                        <p:tgtEl>
                                          <p:spTgt spid="56321">
                                            <p:txEl>
                                              <p:pRg st="1" end="1"/>
                                            </p:txEl>
                                          </p:spTgt>
                                        </p:tgtEl>
                                        <p:attrNameLst>
                                          <p:attrName>style.visibility</p:attrName>
                                        </p:attrNameLst>
                                      </p:cBhvr>
                                      <p:to>
                                        <p:strVal val="visible"/>
                                      </p:to>
                                    </p:set>
                                    <p:animEffect transition="in" filter="box(in)">
                                      <p:cBhvr additive="repl">
                                        <p:cTn id="7" dur="500"/>
                                        <p:tgtEl>
                                          <p:spTgt spid="5632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additive="repl">
                                        <p:cTn id="11" dur="1" fill="hold">
                                          <p:stCondLst>
                                            <p:cond delay="0"/>
                                          </p:stCondLst>
                                        </p:cTn>
                                        <p:tgtEl>
                                          <p:spTgt spid="56321">
                                            <p:txEl>
                                              <p:pRg st="3" end="3"/>
                                            </p:txEl>
                                          </p:spTgt>
                                        </p:tgtEl>
                                        <p:attrNameLst>
                                          <p:attrName>style.visibility</p:attrName>
                                        </p:attrNameLst>
                                      </p:cBhvr>
                                      <p:to>
                                        <p:strVal val="visible"/>
                                      </p:to>
                                    </p:set>
                                    <p:animEffect transition="in" filter="box(in)">
                                      <p:cBhvr additive="repl">
                                        <p:cTn id="12" dur="500"/>
                                        <p:tgtEl>
                                          <p:spTgt spid="5632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ext Box 1"/>
          <p:cNvSpPr txBox="1"/>
          <p:nvPr/>
        </p:nvSpPr>
        <p:spPr>
          <a:xfrm rot="-180000">
            <a:off x="3223709" y="1513187"/>
            <a:ext cx="5866483" cy="2766580"/>
          </a:xfrm>
          <a:prstGeom prst="rect">
            <a:avLst/>
          </a:prstGeom>
          <a:noFill/>
          <a:ln w="9525">
            <a:noFill/>
          </a:ln>
        </p:spPr>
        <p:txBody>
          <a:bodyPr lIns="89985" tIns="44992" rIns="89985" bIns="44992" anchor="t"/>
          <a:lstStyle/>
          <a:p>
            <a:pPr algn="ctr" defTabSz="457200">
              <a:lnSpc>
                <a:spcPct val="90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br>
              <a:rPr lang="en-US" altLang="x-none" sz="6600" dirty="0">
                <a:solidFill>
                  <a:srgbClr val="2A1A00"/>
                </a:solidFill>
                <a:latin typeface="Gill Sans MT Condensed" panose="020B0506020104020203" pitchFamily="34" charset="0"/>
              </a:rPr>
            </a:br>
            <a:r>
              <a:rPr lang="en-US" altLang="x-none" sz="6600" dirty="0">
                <a:solidFill>
                  <a:srgbClr val="2A1A00"/>
                </a:solidFill>
                <a:latin typeface="Gill Sans MT Condensed" panose="020B0506020104020203" pitchFamily="34" charset="0"/>
              </a:rPr>
              <a:t>Group A2 exam</a:t>
            </a:r>
            <a:br>
              <a:rPr lang="en-US" altLang="x-none" sz="6600" dirty="0">
                <a:solidFill>
                  <a:srgbClr val="2A1A00"/>
                </a:solidFill>
                <a:latin typeface="Gill Sans MT Condensed" panose="020B0506020104020203" pitchFamily="34" charset="0"/>
              </a:rPr>
            </a:br>
            <a:br>
              <a:rPr lang="en-US" altLang="x-none" sz="6600" dirty="0">
                <a:solidFill>
                  <a:srgbClr val="2A1A00"/>
                </a:solidFill>
                <a:latin typeface="Gill Sans MT Condensed" panose="020B0506020104020203" pitchFamily="34" charset="0"/>
              </a:rPr>
            </a:br>
            <a:r>
              <a:rPr lang="en-US" altLang="x-none" sz="6600" dirty="0">
                <a:solidFill>
                  <a:srgbClr val="2A1A00"/>
                </a:solidFill>
                <a:latin typeface="Gill Sans MT Condensed" panose="020B0506020104020203" pitchFamily="34" charset="0"/>
              </a:rPr>
              <a:t>15/11/2018</a:t>
            </a:r>
            <a:endParaRPr lang="en-US" altLang="x-none" sz="6600" dirty="0">
              <a:solidFill>
                <a:srgbClr val="2A1A00"/>
              </a:solidFill>
              <a:latin typeface="Gill Sans MT Condensed" panose="020B0506020104020203" pitchFamily="34" charset="0"/>
            </a:endParaRPr>
          </a:p>
        </p:txBody>
      </p:sp>
    </p:spTree>
  </p:cSld>
  <p:clrMapOvr>
    <a:masterClrMapping/>
  </p:clrMapOvr>
  <p:transition spd="med"/>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ext Box 1"/>
          <p:cNvSpPr txBox="1">
            <a:spLocks noChangeArrowheads="1"/>
          </p:cNvSpPr>
          <p:nvPr/>
        </p:nvSpPr>
        <p:spPr bwMode="auto">
          <a:xfrm>
            <a:off x="1199963" y="340208"/>
            <a:ext cx="10175873" cy="35919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85" tIns="44992" rIns="89985" bIns="44992"/>
          <a:lstStyle>
            <a:lvl1pPr marL="228600" indent="-22733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410700" algn="l"/>
                <a:tab pos="10134600" algn="l"/>
              </a:tabLst>
              <a:defRPr>
                <a:solidFill>
                  <a:srgbClr val="FFFFFF"/>
                </a:solidFill>
                <a:latin typeface="Arial" panose="020B0604020202020204" pitchFamily="34" charset="0"/>
                <a:ea typeface="Microsoft YaHei" panose="020B0503020204020204" charset="-122"/>
              </a:defRPr>
            </a:lvl1pPr>
            <a:lvl2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410700" algn="l"/>
                <a:tab pos="10134600" algn="l"/>
              </a:tabLst>
              <a:defRPr>
                <a:solidFill>
                  <a:srgbClr val="FFFFFF"/>
                </a:solidFill>
                <a:latin typeface="Arial" panose="020B0604020202020204" pitchFamily="34" charset="0"/>
                <a:ea typeface="Microsoft YaHei" panose="020B0503020204020204" charset="-122"/>
              </a:defRPr>
            </a:lvl2pPr>
            <a:lvl3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410700" algn="l"/>
                <a:tab pos="10134600" algn="l"/>
              </a:tabLst>
              <a:defRPr>
                <a:solidFill>
                  <a:srgbClr val="FFFFFF"/>
                </a:solidFill>
                <a:latin typeface="Arial" panose="020B0604020202020204" pitchFamily="34" charset="0"/>
                <a:ea typeface="Microsoft YaHei" panose="020B0503020204020204" charset="-122"/>
              </a:defRPr>
            </a:lvl3pPr>
            <a:lvl4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410700" algn="l"/>
                <a:tab pos="10134600" algn="l"/>
              </a:tabLst>
              <a:defRPr>
                <a:solidFill>
                  <a:srgbClr val="FFFFFF"/>
                </a:solidFill>
                <a:latin typeface="Arial" panose="020B0604020202020204" pitchFamily="34" charset="0"/>
                <a:ea typeface="Microsoft YaHei" panose="020B0503020204020204" charset="-122"/>
              </a:defRPr>
            </a:lvl4pPr>
            <a:lvl5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410700" algn="l"/>
                <a:tab pos="10134600" algn="l"/>
              </a:tabLst>
              <a:defRPr>
                <a:solidFill>
                  <a:srgbClr val="FFFFFF"/>
                </a:solidFill>
                <a:latin typeface="Arial" panose="020B0604020202020204" pitchFamily="34" charset="0"/>
                <a:ea typeface="Microsoft YaHei" panose="020B050302020402020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410700" algn="l"/>
                <a:tab pos="10134600" algn="l"/>
              </a:tabLst>
              <a:defRPr>
                <a:solidFill>
                  <a:srgbClr val="FFFFFF"/>
                </a:solidFill>
                <a:latin typeface="Arial" panose="020B0604020202020204" pitchFamily="34" charset="0"/>
                <a:ea typeface="Microsoft YaHei" panose="020B050302020402020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410700" algn="l"/>
                <a:tab pos="10134600" algn="l"/>
              </a:tabLst>
              <a:defRPr>
                <a:solidFill>
                  <a:srgbClr val="FFFFFF"/>
                </a:solidFill>
                <a:latin typeface="Arial" panose="020B0604020202020204" pitchFamily="34" charset="0"/>
                <a:ea typeface="Microsoft YaHei" panose="020B050302020402020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410700" algn="l"/>
                <a:tab pos="10134600" algn="l"/>
              </a:tabLst>
              <a:defRPr>
                <a:solidFill>
                  <a:srgbClr val="FFFFFF"/>
                </a:solidFill>
                <a:latin typeface="Arial" panose="020B0604020202020204" pitchFamily="34" charset="0"/>
                <a:ea typeface="Microsoft YaHei" panose="020B050302020402020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410700" algn="l"/>
                <a:tab pos="10134600" algn="l"/>
              </a:tabLst>
              <a:defRPr>
                <a:solidFill>
                  <a:srgbClr val="FFFFFF"/>
                </a:solidFill>
                <a:latin typeface="Arial" panose="020B0604020202020204" pitchFamily="34" charset="0"/>
                <a:ea typeface="Microsoft YaHei" panose="020B0503020204020204" charset="-122"/>
              </a:defRPr>
            </a:lvl9pPr>
          </a:lstStyle>
          <a:p>
            <a:pPr marL="228600" marR="0" lvl="0" indent="-227330" algn="l" defTabSz="457200" rtl="0" eaLnBrk="1" fontAlgn="base" latinLnBrk="0" hangingPunct="1">
              <a:lnSpc>
                <a:spcPct val="110000"/>
              </a:lnSpc>
              <a:spcBef>
                <a:spcPts val="700"/>
              </a:spcBef>
              <a:spcAft>
                <a:spcPts val="1425"/>
              </a:spcAft>
              <a:buClr>
                <a:srgbClr val="2A1A00"/>
              </a:buClr>
              <a:buSzPct val="45000"/>
              <a:buFont typeface="Arial" panose="020B0604020202020204" pitchFamily="34" charset="0"/>
              <a:buChar cha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410700" algn="l"/>
                <a:tab pos="10134600" algn="l"/>
              </a:tabLst>
              <a:defRPr/>
            </a:pPr>
            <a:r>
              <a:rPr kumimoji="0" lang="en-US" sz="2000" b="0" i="0" u="none" strike="noStrike" kern="1200" cap="none" spc="0" normalizeH="0" baseline="0" noProof="0">
                <a:ln>
                  <a:noFill/>
                </a:ln>
                <a:solidFill>
                  <a:srgbClr val="595959"/>
                </a:solidFill>
                <a:effectLst/>
                <a:uLnTx/>
                <a:uFillTx/>
                <a:latin typeface="Gill Sans MT" panose="020B0502020104020203" pitchFamily="34" charset="0"/>
                <a:ea typeface="Microsoft YaHei" panose="020B0503020204020204" charset="-122"/>
                <a:cs typeface="+mn-cs"/>
              </a:rPr>
              <a:t>Qs: female was raped. Identify the age and why ? Can she give sexual consent?</a:t>
            </a:r>
            <a:endParaRPr kumimoji="0" lang="en-US" sz="2000" b="0" i="0" u="none" strike="noStrike" kern="1200" cap="none" spc="0" normalizeH="0" baseline="0" noProof="0">
              <a:ln>
                <a:noFill/>
              </a:ln>
              <a:solidFill>
                <a:srgbClr val="595959"/>
              </a:solidFill>
              <a:effectLst/>
              <a:uLnTx/>
              <a:uFillTx/>
              <a:latin typeface="Gill Sans MT" panose="020B0502020104020203" pitchFamily="34" charset="0"/>
              <a:ea typeface="Microsoft YaHei" panose="020B0503020204020204" charset="-122"/>
              <a:cs typeface="+mn-cs"/>
            </a:endParaRPr>
          </a:p>
          <a:p>
            <a:pPr marL="228600" marR="0" lvl="0" indent="-225425" algn="l" defTabSz="457200" rtl="0" eaLnBrk="1" fontAlgn="base" latinLnBrk="0" hangingPunct="1">
              <a:lnSpc>
                <a:spcPct val="110000"/>
              </a:lnSpc>
              <a:spcBef>
                <a:spcPts val="700"/>
              </a:spcBef>
              <a:spcAft>
                <a:spcPts val="1425"/>
              </a:spcAft>
              <a:buClrTx/>
              <a:buSzPct val="45000"/>
              <a:buFontTx/>
              <a:buNone/>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410700" algn="l"/>
                <a:tab pos="10134600" algn="l"/>
              </a:tabLst>
              <a:defRPr/>
            </a:pPr>
            <a:endParaRPr kumimoji="0" lang="en-US" sz="2000" b="0" i="0" u="none" strike="noStrike" kern="1200" cap="none" spc="0" normalizeH="0" baseline="0" noProof="0">
              <a:ln>
                <a:noFill/>
              </a:ln>
              <a:solidFill>
                <a:srgbClr val="595959"/>
              </a:solidFill>
              <a:effectLst/>
              <a:uLnTx/>
              <a:uFillTx/>
              <a:latin typeface="Gill Sans MT" panose="020B0502020104020203" pitchFamily="34" charset="0"/>
              <a:ea typeface="Microsoft YaHei" panose="020B0503020204020204" charset="-122"/>
              <a:cs typeface="+mn-cs"/>
            </a:endParaRPr>
          </a:p>
          <a:p>
            <a:pPr marL="228600" marR="0" lvl="0" indent="-225425" algn="l" defTabSz="457200" rtl="0" eaLnBrk="1" fontAlgn="base" latinLnBrk="0" hangingPunct="1">
              <a:lnSpc>
                <a:spcPct val="110000"/>
              </a:lnSpc>
              <a:spcBef>
                <a:spcPts val="700"/>
              </a:spcBef>
              <a:spcAft>
                <a:spcPts val="1425"/>
              </a:spcAft>
              <a:buClrTx/>
              <a:buSzPct val="45000"/>
              <a:buFontTx/>
              <a:buNone/>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410700" algn="l"/>
                <a:tab pos="10134600" algn="l"/>
              </a:tabLst>
              <a:defRPr/>
            </a:pPr>
            <a:endParaRPr kumimoji="0" lang="en-US" sz="2000" b="0" i="0" u="none" strike="noStrike" kern="1200" cap="none" spc="0" normalizeH="0" baseline="0" noProof="0">
              <a:ln>
                <a:noFill/>
              </a:ln>
              <a:solidFill>
                <a:srgbClr val="595959"/>
              </a:solidFill>
              <a:effectLst/>
              <a:uLnTx/>
              <a:uFillTx/>
              <a:latin typeface="Gill Sans MT" panose="020B0502020104020203" pitchFamily="34" charset="0"/>
              <a:ea typeface="Microsoft YaHei" panose="020B0503020204020204" charset="-122"/>
              <a:cs typeface="+mn-cs"/>
            </a:endParaRPr>
          </a:p>
        </p:txBody>
      </p:sp>
      <p:pic>
        <p:nvPicPr>
          <p:cNvPr id="137219" name="Picture 2"/>
          <p:cNvPicPr>
            <a:picLocks noChangeAspect="1"/>
          </p:cNvPicPr>
          <p:nvPr/>
        </p:nvPicPr>
        <p:blipFill>
          <a:blip r:embed="rId1"/>
          <a:stretch>
            <a:fillRect/>
          </a:stretch>
        </p:blipFill>
        <p:spPr>
          <a:xfrm>
            <a:off x="1825340" y="1633818"/>
            <a:ext cx="8025146" cy="3333229"/>
          </a:xfrm>
          <a:prstGeom prst="rect">
            <a:avLst/>
          </a:prstGeom>
          <a:noFill/>
          <a:ln w="9525">
            <a:noFill/>
          </a:ln>
        </p:spPr>
      </p:pic>
    </p:spTree>
  </p:cSld>
  <p:clrMapOvr>
    <a:masterClrMapping/>
  </p:clrMapOvr>
  <p:transition spd="med"/>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ext Box 1"/>
          <p:cNvSpPr txBox="1"/>
          <p:nvPr/>
        </p:nvSpPr>
        <p:spPr>
          <a:xfrm>
            <a:off x="1199963" y="340208"/>
            <a:ext cx="10175873" cy="3591952"/>
          </a:xfrm>
          <a:prstGeom prst="rect">
            <a:avLst/>
          </a:prstGeom>
          <a:noFill/>
          <a:ln w="9525">
            <a:noFill/>
          </a:ln>
        </p:spPr>
        <p:txBody>
          <a:bodyPr lIns="89985" tIns="44992" rIns="89985" bIns="44992" anchor="t"/>
          <a:lstStyle/>
          <a:p>
            <a:pPr marL="228600" indent="-226695" defTabSz="457200">
              <a:lnSpc>
                <a:spcPct val="110000"/>
              </a:lnSpc>
              <a:spcBef>
                <a:spcPts val="700"/>
              </a:spcBef>
              <a:spcAft>
                <a:spcPts val="1425"/>
              </a:spcAft>
              <a:buClr>
                <a:srgbClr val="2A1A00"/>
              </a:buClr>
              <a:buSzPct val="45000"/>
              <a:buFont typeface="Arial" panose="020B0604020202020204" pitchFamily="34" charset="0"/>
              <a:buChar cha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410700" algn="l"/>
                <a:tab pos="10134600" algn="l"/>
              </a:tabLst>
            </a:pPr>
            <a:r>
              <a:rPr lang="en-US" altLang="x-none" sz="2000" dirty="0">
                <a:solidFill>
                  <a:srgbClr val="595959"/>
                </a:solidFill>
                <a:latin typeface="Gill Sans MT" panose="020B0502020104020203" pitchFamily="34" charset="0"/>
              </a:rPr>
              <a:t>Qs: female was raped. Identify the age and why ? Can she give sexual consent?</a:t>
            </a:r>
            <a:endParaRPr lang="en-US" altLang="x-none" sz="2000" dirty="0">
              <a:solidFill>
                <a:srgbClr val="595959"/>
              </a:solidFill>
              <a:latin typeface="Gill Sans MT" panose="020B0502020104020203" pitchFamily="34" charset="0"/>
            </a:endParaRPr>
          </a:p>
          <a:p>
            <a:pPr marL="228600" indent="-226695" defTabSz="457200">
              <a:lnSpc>
                <a:spcPct val="110000"/>
              </a:lnSpc>
              <a:spcBef>
                <a:spcPts val="700"/>
              </a:spcBef>
              <a:spcAft>
                <a:spcPts val="1425"/>
              </a:spcAft>
              <a:buClr>
                <a:srgbClr val="2A1A00"/>
              </a:buClr>
              <a:buSzPct val="45000"/>
              <a:buFont typeface="Arial" panose="020B0604020202020204" pitchFamily="34"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410700" algn="l"/>
                <a:tab pos="10134600" algn="l"/>
              </a:tabLst>
            </a:pPr>
            <a:endParaRPr lang="en-US" altLang="x-none" sz="2000" dirty="0">
              <a:solidFill>
                <a:srgbClr val="595959"/>
              </a:solidFill>
              <a:latin typeface="Gill Sans MT" panose="020B0502020104020203" pitchFamily="34" charset="0"/>
            </a:endParaRPr>
          </a:p>
          <a:p>
            <a:pPr marL="228600" indent="-226695" defTabSz="457200">
              <a:lnSpc>
                <a:spcPct val="110000"/>
              </a:lnSpc>
              <a:spcBef>
                <a:spcPts val="700"/>
              </a:spcBef>
              <a:spcAft>
                <a:spcPts val="1425"/>
              </a:spcAft>
              <a:buClr>
                <a:srgbClr val="2A1A00"/>
              </a:buClr>
              <a:buSzPct val="45000"/>
              <a:buFont typeface="Arial" panose="020B0604020202020204" pitchFamily="34"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410700" algn="l"/>
                <a:tab pos="10134600" algn="l"/>
              </a:tabLst>
            </a:pPr>
            <a:endParaRPr lang="en-US" altLang="x-none" sz="2000" dirty="0">
              <a:solidFill>
                <a:srgbClr val="595959"/>
              </a:solidFill>
              <a:latin typeface="Gill Sans MT" panose="020B0502020104020203" pitchFamily="34" charset="0"/>
            </a:endParaRPr>
          </a:p>
        </p:txBody>
      </p:sp>
      <p:pic>
        <p:nvPicPr>
          <p:cNvPr id="139267" name="Picture 2"/>
          <p:cNvPicPr>
            <a:picLocks noChangeAspect="1"/>
          </p:cNvPicPr>
          <p:nvPr/>
        </p:nvPicPr>
        <p:blipFill>
          <a:blip r:embed="rId1"/>
          <a:stretch>
            <a:fillRect/>
          </a:stretch>
        </p:blipFill>
        <p:spPr>
          <a:xfrm>
            <a:off x="1825340" y="1633818"/>
            <a:ext cx="8025146" cy="3333229"/>
          </a:xfrm>
          <a:prstGeom prst="rect">
            <a:avLst/>
          </a:prstGeom>
          <a:noFill/>
          <a:ln w="9525">
            <a:noFill/>
          </a:ln>
        </p:spPr>
      </p:pic>
      <p:sp>
        <p:nvSpPr>
          <p:cNvPr id="59395" name="Text Box 3"/>
          <p:cNvSpPr txBox="1"/>
          <p:nvPr/>
        </p:nvSpPr>
        <p:spPr>
          <a:xfrm>
            <a:off x="4050667" y="5390843"/>
            <a:ext cx="3403068" cy="350783"/>
          </a:xfrm>
          <a:prstGeom prst="rect">
            <a:avLst/>
          </a:prstGeom>
          <a:noFill/>
          <a:ln w="9525">
            <a:noFill/>
          </a:ln>
        </p:spPr>
        <p:txBody>
          <a:bodyPr lIns="0" tIns="0" rIns="0" bIns="0" anchor="t"/>
          <a:lstStyle/>
          <a:p>
            <a:pPr defTabSz="457200">
              <a:lnSpc>
                <a:spcPct val="126000"/>
              </a:lnSpc>
              <a:spcBef>
                <a:spcPts val="700"/>
              </a:spcBef>
              <a:spcAft>
                <a:spcPts val="1425"/>
              </a:spcAft>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sz="2000" dirty="0">
                <a:solidFill>
                  <a:srgbClr val="595959"/>
                </a:solidFill>
                <a:latin typeface="Gill Sans MT" panose="020B0502020104020203" pitchFamily="34" charset="0"/>
              </a:rPr>
              <a:t>15 years old can't give consent </a:t>
            </a:r>
            <a:endParaRPr lang="en-US" altLang="x-none" sz="2000" dirty="0">
              <a:solidFill>
                <a:srgbClr val="595959"/>
              </a:solidFill>
              <a:latin typeface="Gill Sans MT" panose="020B0502020104020203"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additive="repl">
                                        <p:cTn id="6" dur="1" fill="hold">
                                          <p:stCondLst>
                                            <p:cond delay="0"/>
                                          </p:stCondLst>
                                        </p:cTn>
                                        <p:tgtEl>
                                          <p:spTgt spid="59395">
                                            <p:txEl>
                                              <p:pRg st="0" end="0"/>
                                            </p:txEl>
                                          </p:spTgt>
                                        </p:tgtEl>
                                        <p:attrNameLst>
                                          <p:attrName>style.visibility</p:attrName>
                                        </p:attrNameLst>
                                      </p:cBhvr>
                                      <p:to>
                                        <p:strVal val="visible"/>
                                      </p:to>
                                    </p:set>
                                    <p:animEffect transition="in" filter="box(in)">
                                      <p:cBhvr additive="repl">
                                        <p:cTn id="7" dur="500"/>
                                        <p:tgtEl>
                                          <p:spTgt spid="5939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ext Box 1"/>
          <p:cNvSpPr txBox="1"/>
          <p:nvPr/>
        </p:nvSpPr>
        <p:spPr>
          <a:xfrm>
            <a:off x="1225359" y="535440"/>
            <a:ext cx="10175873" cy="901559"/>
          </a:xfrm>
          <a:prstGeom prst="rect">
            <a:avLst/>
          </a:prstGeom>
          <a:solidFill>
            <a:srgbClr val="FFFFFF"/>
          </a:solidFill>
          <a:ln w="12600" cap="sq" cmpd="sng">
            <a:solidFill>
              <a:srgbClr val="F8B323"/>
            </a:solidFill>
            <a:prstDash val="solid"/>
            <a:round/>
            <a:headEnd type="none" w="med" len="med"/>
            <a:tailEnd type="none" w="med" len="med"/>
          </a:ln>
        </p:spPr>
        <p:txBody>
          <a:bodyPr lIns="89985" tIns="44992" rIns="89985" bIns="44992" anchor="t"/>
          <a:lstStyle/>
          <a:p>
            <a:pPr marL="228600" indent="-226695" defTabSz="457200">
              <a:lnSpc>
                <a:spcPct val="110000"/>
              </a:lnSpc>
              <a:spcBef>
                <a:spcPts val="700"/>
              </a:spcBef>
              <a:spcAft>
                <a:spcPts val="1425"/>
              </a:spcAft>
              <a:buClr>
                <a:srgbClr val="2A1A00"/>
              </a:buClr>
              <a:buSzPct val="45000"/>
              <a:buFont typeface="Arial" panose="020B0604020202020204" pitchFamily="34" charset="0"/>
              <a:buChar cha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410700" algn="l"/>
                <a:tab pos="10134600" algn="l"/>
              </a:tabLst>
            </a:pPr>
            <a:r>
              <a:rPr lang="en-US" altLang="x-none" sz="2000" dirty="0">
                <a:solidFill>
                  <a:srgbClr val="000000"/>
                </a:solidFill>
                <a:latin typeface="Gill Sans MT" panose="020B0502020104020203" pitchFamily="34" charset="0"/>
              </a:rPr>
              <a:t>(….....) not used in carbamate p. Bc of r..........</a:t>
            </a:r>
            <a:endParaRPr lang="en-US" altLang="x-none" sz="2000" dirty="0">
              <a:solidFill>
                <a:srgbClr val="000000"/>
              </a:solidFill>
              <a:latin typeface="Gill Sans MT" panose="020B0502020104020203" pitchFamily="34" charset="0"/>
            </a:endParaRPr>
          </a:p>
        </p:txBody>
      </p:sp>
      <p:sp>
        <p:nvSpPr>
          <p:cNvPr id="60418" name="Rectangle 2"/>
          <p:cNvSpPr/>
          <p:nvPr/>
        </p:nvSpPr>
        <p:spPr>
          <a:xfrm>
            <a:off x="1663440" y="1656040"/>
            <a:ext cx="9829852" cy="919480"/>
          </a:xfrm>
          <a:prstGeom prst="rect">
            <a:avLst/>
          </a:prstGeom>
          <a:solidFill>
            <a:srgbClr val="FFFFFF"/>
          </a:solidFill>
          <a:ln w="12600" cap="sq" cmpd="sng">
            <a:solidFill>
              <a:srgbClr val="F8B323"/>
            </a:solidFill>
            <a:prstDash val="solid"/>
            <a:round/>
            <a:headEnd type="none" w="med" len="med"/>
            <a:tailEnd type="none" w="med" len="med"/>
          </a:ln>
        </p:spPr>
        <p:txBody>
          <a:bodyPr lIns="89985" tIns="44992" rIns="89985" bIns="44992" anchor="t">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r>
              <a:rPr lang="en-US" altLang="x-none" dirty="0">
                <a:solidFill>
                  <a:srgbClr val="000000"/>
                </a:solidFill>
                <a:latin typeface="Arial" panose="020B0604020202020204" pitchFamily="34" charset="0"/>
              </a:rPr>
              <a:t>True or false :</a:t>
            </a:r>
            <a:endParaRPr lang="en-US" altLang="x-none" dirty="0">
              <a:solidFill>
                <a:srgbClr val="000000"/>
              </a:solidFill>
              <a:latin typeface="Arial" panose="020B0604020202020204" pitchFamily="34" charset="0"/>
            </a:endParaRPr>
          </a:p>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r>
              <a:rPr lang="en-US" altLang="x-none" dirty="0">
                <a:solidFill>
                  <a:srgbClr val="000000"/>
                </a:solidFill>
                <a:latin typeface="Arial" panose="020B0604020202020204" pitchFamily="34" charset="0"/>
              </a:rPr>
              <a:t> contusion gives an idea about the site of violence</a:t>
            </a:r>
            <a:endParaRPr lang="en-US" altLang="x-none" dirty="0">
              <a:solidFill>
                <a:srgbClr val="000000"/>
              </a:solidFill>
              <a:latin typeface="Arial" panose="020B0604020202020204" pitchFamily="34" charset="0"/>
            </a:endParaRPr>
          </a:p>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r>
              <a:rPr lang="en-US" altLang="x-none" dirty="0">
                <a:solidFill>
                  <a:srgbClr val="000000"/>
                </a:solidFill>
                <a:latin typeface="Arial" panose="020B0604020202020204" pitchFamily="34" charset="0"/>
              </a:rPr>
              <a:t>(….......)</a:t>
            </a:r>
            <a:endParaRPr lang="en-US" altLang="x-none" dirty="0">
              <a:solidFill>
                <a:srgbClr val="000000"/>
              </a:solidFill>
              <a:latin typeface="Arial" panose="020B0604020202020204" pitchFamily="34" charset="0"/>
            </a:endParaRPr>
          </a:p>
        </p:txBody>
      </p:sp>
      <p:sp>
        <p:nvSpPr>
          <p:cNvPr id="141316" name="Rectangle 3"/>
          <p:cNvSpPr/>
          <p:nvPr/>
        </p:nvSpPr>
        <p:spPr>
          <a:xfrm>
            <a:off x="5772836" y="4216277"/>
            <a:ext cx="5153807" cy="642620"/>
          </a:xfrm>
          <a:prstGeom prst="rect">
            <a:avLst/>
          </a:prstGeom>
          <a:solidFill>
            <a:srgbClr val="FFFFFF"/>
          </a:solidFill>
          <a:ln w="12600" cap="sq" cmpd="sng">
            <a:solidFill>
              <a:srgbClr val="F8B323"/>
            </a:solidFill>
            <a:prstDash val="solid"/>
            <a:round/>
            <a:headEnd type="none" w="med" len="med"/>
            <a:tailEnd type="none" w="med" len="med"/>
          </a:ln>
        </p:spPr>
        <p:txBody>
          <a:bodyPr lIns="89985" tIns="44992" rIns="89985" bIns="44992" anchor="t">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dirty="0">
                <a:solidFill>
                  <a:srgbClr val="000000"/>
                </a:solidFill>
                <a:latin typeface="Arial" panose="020B0604020202020204" pitchFamily="34" charset="0"/>
              </a:rPr>
              <a:t>Not seen in suicidal hanging : ….......</a:t>
            </a:r>
            <a:br>
              <a:rPr lang="en-US" altLang="x-none" dirty="0">
                <a:solidFill>
                  <a:srgbClr val="000000"/>
                </a:solidFill>
                <a:latin typeface="Gill Sans MT" panose="020B0502020104020203" pitchFamily="34" charset="0"/>
              </a:rPr>
            </a:br>
            <a:endParaRPr lang="en-US" altLang="x-none" dirty="0">
              <a:solidFill>
                <a:srgbClr val="000000"/>
              </a:solidFill>
              <a:latin typeface="Gill Sans MT" panose="020B0502020104020203" pitchFamily="34" charset="0"/>
            </a:endParaRPr>
          </a:p>
        </p:txBody>
      </p:sp>
      <p:sp>
        <p:nvSpPr>
          <p:cNvPr id="141317" name="Rectangle 4"/>
          <p:cNvSpPr/>
          <p:nvPr/>
        </p:nvSpPr>
        <p:spPr>
          <a:xfrm>
            <a:off x="2277707" y="5325767"/>
            <a:ext cx="6095048" cy="1196340"/>
          </a:xfrm>
          <a:prstGeom prst="rect">
            <a:avLst/>
          </a:prstGeom>
          <a:solidFill>
            <a:srgbClr val="FFFFFF"/>
          </a:solidFill>
          <a:ln w="12600" cap="sq" cmpd="sng">
            <a:solidFill>
              <a:srgbClr val="F8B323"/>
            </a:solidFill>
            <a:prstDash val="solid"/>
            <a:round/>
            <a:headEnd type="none" w="med" len="med"/>
            <a:tailEnd type="none" w="med" len="med"/>
          </a:ln>
        </p:spPr>
        <p:txBody>
          <a:bodyPr lIns="89985" tIns="44992" rIns="89985" bIns="44992" anchor="t">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dirty="0">
                <a:solidFill>
                  <a:srgbClr val="000000"/>
                </a:solidFill>
                <a:latin typeface="Arial" panose="020B0604020202020204" pitchFamily="34" charset="0"/>
              </a:rPr>
              <a:t>30yo pregnant female came to er due to severe intrauterine bleeding know to have haemophilia .. she died .. etc write death certificate </a:t>
            </a:r>
            <a:br>
              <a:rPr lang="en-US" altLang="x-none" dirty="0">
                <a:solidFill>
                  <a:srgbClr val="000000"/>
                </a:solidFill>
                <a:latin typeface="Gill Sans MT" panose="020B0502020104020203" pitchFamily="34" charset="0"/>
              </a:rPr>
            </a:br>
            <a:endParaRPr lang="en-US" altLang="x-none" dirty="0">
              <a:solidFill>
                <a:srgbClr val="000000"/>
              </a:solidFill>
              <a:latin typeface="Gill Sans MT" panose="020B0502020104020203" pitchFamily="34" charset="0"/>
            </a:endParaRPr>
          </a:p>
        </p:txBody>
      </p:sp>
      <p:sp>
        <p:nvSpPr>
          <p:cNvPr id="60421" name="Rectangle 5"/>
          <p:cNvSpPr/>
          <p:nvPr/>
        </p:nvSpPr>
        <p:spPr>
          <a:xfrm>
            <a:off x="1277738" y="3109963"/>
            <a:ext cx="9829851" cy="919480"/>
          </a:xfrm>
          <a:prstGeom prst="rect">
            <a:avLst/>
          </a:prstGeom>
          <a:solidFill>
            <a:srgbClr val="FFFFFF"/>
          </a:solidFill>
          <a:ln w="12600" cap="sq" cmpd="sng">
            <a:solidFill>
              <a:srgbClr val="F8B323"/>
            </a:solidFill>
            <a:prstDash val="solid"/>
            <a:round/>
            <a:headEnd type="none" w="med" len="med"/>
            <a:tailEnd type="none" w="med" len="med"/>
          </a:ln>
        </p:spPr>
        <p:txBody>
          <a:bodyPr lIns="89985" tIns="44992" rIns="89985" bIns="44992" anchor="t">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r>
              <a:rPr lang="en-US" altLang="x-none" dirty="0">
                <a:solidFill>
                  <a:srgbClr val="000000"/>
                </a:solidFill>
                <a:latin typeface="Arial" panose="020B0604020202020204" pitchFamily="34" charset="0"/>
              </a:rPr>
              <a:t>True or false :</a:t>
            </a:r>
            <a:endParaRPr lang="en-US" altLang="x-none" dirty="0">
              <a:solidFill>
                <a:srgbClr val="000000"/>
              </a:solidFill>
              <a:latin typeface="Arial" panose="020B0604020202020204" pitchFamily="34" charset="0"/>
            </a:endParaRPr>
          </a:p>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r>
              <a:rPr lang="en-US" altLang="x-none" dirty="0">
                <a:solidFill>
                  <a:srgbClr val="000000"/>
                </a:solidFill>
                <a:latin typeface="Arial" panose="020B0604020202020204" pitchFamily="34" charset="0"/>
              </a:rPr>
              <a:t>Arterial air embolism ; opening bt pulmonary artery and bronchus </a:t>
            </a:r>
            <a:endParaRPr lang="en-US" altLang="x-none" dirty="0">
              <a:solidFill>
                <a:srgbClr val="000000"/>
              </a:solidFill>
              <a:latin typeface="Arial" panose="020B0604020202020204" pitchFamily="34" charset="0"/>
            </a:endParaRPr>
          </a:p>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r>
              <a:rPr lang="en-US" altLang="x-none" dirty="0">
                <a:solidFill>
                  <a:srgbClr val="000000"/>
                </a:solidFill>
                <a:latin typeface="Arial" panose="020B0604020202020204" pitchFamily="34" charset="0"/>
              </a:rPr>
              <a:t>(…... , …...)</a:t>
            </a:r>
            <a:endParaRPr lang="en-US" altLang="x-none" dirty="0">
              <a:solidFill>
                <a:srgbClr val="000000"/>
              </a:solidFill>
              <a:latin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additive="repl">
                                        <p:cTn id="6" dur="1" fill="hold">
                                          <p:stCondLst>
                                            <p:cond delay="0"/>
                                          </p:stCondLst>
                                        </p:cTn>
                                        <p:tgtEl>
                                          <p:spTgt spid="60418">
                                            <p:txEl>
                                              <p:pRg st="2" end="2"/>
                                            </p:txEl>
                                          </p:spTgt>
                                        </p:tgtEl>
                                        <p:attrNameLst>
                                          <p:attrName>style.visibility</p:attrName>
                                        </p:attrNameLst>
                                      </p:cBhvr>
                                      <p:to>
                                        <p:strVal val="visible"/>
                                      </p:to>
                                    </p:set>
                                    <p:animEffect transition="in" filter="box(in)">
                                      <p:cBhvr additive="repl">
                                        <p:cTn id="7" dur="500"/>
                                        <p:tgtEl>
                                          <p:spTgt spid="60418">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additive="repl">
                                        <p:cTn id="11" dur="1" fill="hold">
                                          <p:stCondLst>
                                            <p:cond delay="0"/>
                                          </p:stCondLst>
                                        </p:cTn>
                                        <p:tgtEl>
                                          <p:spTgt spid="60421">
                                            <p:txEl>
                                              <p:pRg st="2" end="2"/>
                                            </p:txEl>
                                          </p:spTgt>
                                        </p:tgtEl>
                                        <p:attrNameLst>
                                          <p:attrName>style.visibility</p:attrName>
                                        </p:attrNameLst>
                                      </p:cBhvr>
                                      <p:to>
                                        <p:strVal val="visible"/>
                                      </p:to>
                                    </p:set>
                                    <p:animEffect transition="in" filter="box(in)">
                                      <p:cBhvr additive="repl">
                                        <p:cTn id="12" dur="500"/>
                                        <p:tgtEl>
                                          <p:spTgt spid="6042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Text Box 1"/>
          <p:cNvSpPr txBox="1"/>
          <p:nvPr/>
        </p:nvSpPr>
        <p:spPr>
          <a:xfrm>
            <a:off x="1225359" y="535440"/>
            <a:ext cx="10175873" cy="901559"/>
          </a:xfrm>
          <a:prstGeom prst="rect">
            <a:avLst/>
          </a:prstGeom>
          <a:solidFill>
            <a:srgbClr val="FFFFFF"/>
          </a:solidFill>
          <a:ln w="12600" cap="sq" cmpd="sng">
            <a:solidFill>
              <a:srgbClr val="F8B323"/>
            </a:solidFill>
            <a:prstDash val="solid"/>
            <a:round/>
            <a:headEnd type="none" w="med" len="med"/>
            <a:tailEnd type="none" w="med" len="med"/>
          </a:ln>
        </p:spPr>
        <p:txBody>
          <a:bodyPr lIns="89985" tIns="44992" rIns="89985" bIns="44992" anchor="t"/>
          <a:lstStyle/>
          <a:p>
            <a:pPr marL="228600" indent="-226695" defTabSz="457200">
              <a:lnSpc>
                <a:spcPct val="110000"/>
              </a:lnSpc>
              <a:spcBef>
                <a:spcPts val="700"/>
              </a:spcBef>
              <a:spcAft>
                <a:spcPts val="1425"/>
              </a:spcAft>
              <a:buClr>
                <a:srgbClr val="2A1A00"/>
              </a:buClr>
              <a:buSzPct val="45000"/>
              <a:buFont typeface="Arial" panose="020B0604020202020204" pitchFamily="34" charset="0"/>
              <a:buChar cha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410700" algn="l"/>
                <a:tab pos="10134600" algn="l"/>
              </a:tabLst>
            </a:pPr>
            <a:r>
              <a:rPr lang="en-US" altLang="x-none" sz="2000" dirty="0">
                <a:solidFill>
                  <a:srgbClr val="000000"/>
                </a:solidFill>
                <a:latin typeface="Gill Sans MT" panose="020B0502020104020203" pitchFamily="34" charset="0"/>
              </a:rPr>
              <a:t>(Oximes) not used in carbamate p. Bc of reversible cholinergic inhibitory effect ..</a:t>
            </a:r>
            <a:endParaRPr lang="en-US" altLang="x-none" sz="2000" dirty="0">
              <a:solidFill>
                <a:srgbClr val="000000"/>
              </a:solidFill>
              <a:latin typeface="Gill Sans MT" panose="020B0502020104020203" pitchFamily="34" charset="0"/>
            </a:endParaRPr>
          </a:p>
        </p:txBody>
      </p:sp>
      <p:sp>
        <p:nvSpPr>
          <p:cNvPr id="61442" name="Rectangle 2"/>
          <p:cNvSpPr/>
          <p:nvPr/>
        </p:nvSpPr>
        <p:spPr>
          <a:xfrm>
            <a:off x="1663440" y="1656040"/>
            <a:ext cx="9829852" cy="919480"/>
          </a:xfrm>
          <a:prstGeom prst="rect">
            <a:avLst/>
          </a:prstGeom>
          <a:solidFill>
            <a:srgbClr val="FFFFFF"/>
          </a:solidFill>
          <a:ln w="12600" cap="sq" cmpd="sng">
            <a:solidFill>
              <a:srgbClr val="F8B323"/>
            </a:solidFill>
            <a:prstDash val="solid"/>
            <a:round/>
            <a:headEnd type="none" w="med" len="med"/>
            <a:tailEnd type="none" w="med" len="med"/>
          </a:ln>
        </p:spPr>
        <p:txBody>
          <a:bodyPr lIns="89985" tIns="44992" rIns="89985" bIns="44992" anchor="t">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r>
              <a:rPr lang="en-US" altLang="x-none" dirty="0">
                <a:solidFill>
                  <a:srgbClr val="000000"/>
                </a:solidFill>
                <a:latin typeface="Arial" panose="020B0604020202020204" pitchFamily="34" charset="0"/>
              </a:rPr>
              <a:t>True or false :</a:t>
            </a:r>
            <a:endParaRPr lang="en-US" altLang="x-none" dirty="0">
              <a:solidFill>
                <a:srgbClr val="000000"/>
              </a:solidFill>
              <a:latin typeface="Arial" panose="020B0604020202020204" pitchFamily="34" charset="0"/>
            </a:endParaRPr>
          </a:p>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r>
              <a:rPr lang="en-US" altLang="x-none" dirty="0">
                <a:solidFill>
                  <a:srgbClr val="000000"/>
                </a:solidFill>
                <a:latin typeface="Arial" panose="020B0604020202020204" pitchFamily="34" charset="0"/>
              </a:rPr>
              <a:t> contusion gives an idea about the site of violence</a:t>
            </a:r>
            <a:endParaRPr lang="en-US" altLang="x-none" dirty="0">
              <a:solidFill>
                <a:srgbClr val="000000"/>
              </a:solidFill>
              <a:latin typeface="Arial" panose="020B0604020202020204" pitchFamily="34" charset="0"/>
            </a:endParaRPr>
          </a:p>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r>
              <a:rPr lang="en-US" altLang="x-none" dirty="0">
                <a:solidFill>
                  <a:srgbClr val="000000"/>
                </a:solidFill>
                <a:latin typeface="Arial" panose="020B0604020202020204" pitchFamily="34" charset="0"/>
              </a:rPr>
              <a:t>(True)</a:t>
            </a:r>
            <a:endParaRPr lang="en-US" altLang="x-none" dirty="0">
              <a:solidFill>
                <a:srgbClr val="000000"/>
              </a:solidFill>
              <a:latin typeface="Arial" panose="020B0604020202020204" pitchFamily="34" charset="0"/>
            </a:endParaRPr>
          </a:p>
        </p:txBody>
      </p:sp>
      <p:sp>
        <p:nvSpPr>
          <p:cNvPr id="143364" name="Rectangle 3"/>
          <p:cNvSpPr/>
          <p:nvPr/>
        </p:nvSpPr>
        <p:spPr>
          <a:xfrm>
            <a:off x="5772836" y="4216277"/>
            <a:ext cx="5153807" cy="642620"/>
          </a:xfrm>
          <a:prstGeom prst="rect">
            <a:avLst/>
          </a:prstGeom>
          <a:solidFill>
            <a:srgbClr val="FFFFFF"/>
          </a:solidFill>
          <a:ln w="12600" cap="sq" cmpd="sng">
            <a:solidFill>
              <a:srgbClr val="F8B323"/>
            </a:solidFill>
            <a:prstDash val="solid"/>
            <a:round/>
            <a:headEnd type="none" w="med" len="med"/>
            <a:tailEnd type="none" w="med" len="med"/>
          </a:ln>
        </p:spPr>
        <p:txBody>
          <a:bodyPr lIns="89985" tIns="44992" rIns="89985" bIns="44992" anchor="t">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dirty="0">
                <a:solidFill>
                  <a:srgbClr val="000000"/>
                </a:solidFill>
                <a:latin typeface="Arial" panose="020B0604020202020204" pitchFamily="34" charset="0"/>
              </a:rPr>
              <a:t>Not seen in suicidal hanging : cervical fracture</a:t>
            </a:r>
            <a:br>
              <a:rPr lang="en-US" altLang="x-none" dirty="0">
                <a:solidFill>
                  <a:srgbClr val="000000"/>
                </a:solidFill>
                <a:latin typeface="Gill Sans MT" panose="020B0502020104020203" pitchFamily="34" charset="0"/>
              </a:rPr>
            </a:br>
            <a:endParaRPr lang="en-US" altLang="x-none" dirty="0">
              <a:solidFill>
                <a:srgbClr val="000000"/>
              </a:solidFill>
              <a:latin typeface="Gill Sans MT" panose="020B0502020104020203" pitchFamily="34" charset="0"/>
            </a:endParaRPr>
          </a:p>
        </p:txBody>
      </p:sp>
      <p:sp>
        <p:nvSpPr>
          <p:cNvPr id="143365" name="Rectangle 4"/>
          <p:cNvSpPr/>
          <p:nvPr/>
        </p:nvSpPr>
        <p:spPr>
          <a:xfrm>
            <a:off x="2277707" y="5325767"/>
            <a:ext cx="6095048" cy="1196340"/>
          </a:xfrm>
          <a:prstGeom prst="rect">
            <a:avLst/>
          </a:prstGeom>
          <a:solidFill>
            <a:srgbClr val="FFFFFF"/>
          </a:solidFill>
          <a:ln w="12600" cap="sq" cmpd="sng">
            <a:solidFill>
              <a:srgbClr val="F8B323"/>
            </a:solidFill>
            <a:prstDash val="solid"/>
            <a:round/>
            <a:headEnd type="none" w="med" len="med"/>
            <a:tailEnd type="none" w="med" len="med"/>
          </a:ln>
        </p:spPr>
        <p:txBody>
          <a:bodyPr lIns="89985" tIns="44992" rIns="89985" bIns="44992" anchor="t">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dirty="0">
                <a:solidFill>
                  <a:srgbClr val="000000"/>
                </a:solidFill>
                <a:latin typeface="Arial" panose="020B0604020202020204" pitchFamily="34" charset="0"/>
              </a:rPr>
              <a:t>30yo pregnant female came to er due to severe intrauterine bleeding know to have haemophilia .. she died .. etc write death certificate </a:t>
            </a:r>
            <a:br>
              <a:rPr lang="en-US" altLang="x-none" dirty="0">
                <a:solidFill>
                  <a:srgbClr val="000000"/>
                </a:solidFill>
                <a:latin typeface="Gill Sans MT" panose="020B0502020104020203" pitchFamily="34" charset="0"/>
              </a:rPr>
            </a:br>
            <a:endParaRPr lang="en-US" altLang="x-none" dirty="0">
              <a:solidFill>
                <a:srgbClr val="000000"/>
              </a:solidFill>
              <a:latin typeface="Gill Sans MT" panose="020B0502020104020203" pitchFamily="34" charset="0"/>
            </a:endParaRPr>
          </a:p>
        </p:txBody>
      </p:sp>
      <p:sp>
        <p:nvSpPr>
          <p:cNvPr id="61445" name="Rectangle 5"/>
          <p:cNvSpPr/>
          <p:nvPr/>
        </p:nvSpPr>
        <p:spPr>
          <a:xfrm>
            <a:off x="1277738" y="3109963"/>
            <a:ext cx="9829851" cy="919480"/>
          </a:xfrm>
          <a:prstGeom prst="rect">
            <a:avLst/>
          </a:prstGeom>
          <a:solidFill>
            <a:srgbClr val="FFFFFF"/>
          </a:solidFill>
          <a:ln w="12600" cap="sq" cmpd="sng">
            <a:solidFill>
              <a:srgbClr val="F8B323"/>
            </a:solidFill>
            <a:prstDash val="solid"/>
            <a:round/>
            <a:headEnd type="none" w="med" len="med"/>
            <a:tailEnd type="none" w="med" len="med"/>
          </a:ln>
        </p:spPr>
        <p:txBody>
          <a:bodyPr lIns="89985" tIns="44992" rIns="89985" bIns="44992" anchor="t">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r>
              <a:rPr lang="en-US" altLang="x-none" dirty="0">
                <a:solidFill>
                  <a:srgbClr val="000000"/>
                </a:solidFill>
                <a:latin typeface="Arial" panose="020B0604020202020204" pitchFamily="34" charset="0"/>
              </a:rPr>
              <a:t>True or false :</a:t>
            </a:r>
            <a:endParaRPr lang="en-US" altLang="x-none" dirty="0">
              <a:solidFill>
                <a:srgbClr val="000000"/>
              </a:solidFill>
              <a:latin typeface="Arial" panose="020B0604020202020204" pitchFamily="34" charset="0"/>
            </a:endParaRPr>
          </a:p>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r>
              <a:rPr lang="en-US" altLang="x-none" dirty="0">
                <a:solidFill>
                  <a:srgbClr val="000000"/>
                </a:solidFill>
                <a:latin typeface="Arial" panose="020B0604020202020204" pitchFamily="34" charset="0"/>
              </a:rPr>
              <a:t>Arterial air embolism ; opening bt pulmonary artery and bronchus </a:t>
            </a:r>
            <a:endParaRPr lang="en-US" altLang="x-none" dirty="0">
              <a:solidFill>
                <a:srgbClr val="000000"/>
              </a:solidFill>
              <a:latin typeface="Arial" panose="020B0604020202020204" pitchFamily="34" charset="0"/>
            </a:endParaRPr>
          </a:p>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r>
              <a:rPr lang="en-US" altLang="x-none" dirty="0">
                <a:solidFill>
                  <a:srgbClr val="000000"/>
                </a:solidFill>
                <a:latin typeface="Arial" panose="020B0604020202020204" pitchFamily="34" charset="0"/>
              </a:rPr>
              <a:t>(Fulse , palmonary Vain not artery)</a:t>
            </a:r>
            <a:endParaRPr lang="en-US" altLang="x-none" dirty="0">
              <a:solidFill>
                <a:srgbClr val="000000"/>
              </a:solidFill>
              <a:latin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additive="repl">
                                        <p:cTn id="6" dur="1" fill="hold">
                                          <p:stCondLst>
                                            <p:cond delay="0"/>
                                          </p:stCondLst>
                                        </p:cTn>
                                        <p:tgtEl>
                                          <p:spTgt spid="61442">
                                            <p:txEl>
                                              <p:pRg st="2" end="2"/>
                                            </p:txEl>
                                          </p:spTgt>
                                        </p:tgtEl>
                                        <p:attrNameLst>
                                          <p:attrName>style.visibility</p:attrName>
                                        </p:attrNameLst>
                                      </p:cBhvr>
                                      <p:to>
                                        <p:strVal val="visible"/>
                                      </p:to>
                                    </p:set>
                                    <p:animEffect transition="in" filter="box(in)">
                                      <p:cBhvr additive="repl">
                                        <p:cTn id="7" dur="500"/>
                                        <p:tgtEl>
                                          <p:spTgt spid="6144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additive="repl">
                                        <p:cTn id="11" dur="1" fill="hold">
                                          <p:stCondLst>
                                            <p:cond delay="0"/>
                                          </p:stCondLst>
                                        </p:cTn>
                                        <p:tgtEl>
                                          <p:spTgt spid="61445">
                                            <p:txEl>
                                              <p:pRg st="2" end="2"/>
                                            </p:txEl>
                                          </p:spTgt>
                                        </p:tgtEl>
                                        <p:attrNameLst>
                                          <p:attrName>style.visibility</p:attrName>
                                        </p:attrNameLst>
                                      </p:cBhvr>
                                      <p:to>
                                        <p:strVal val="visible"/>
                                      </p:to>
                                    </p:set>
                                    <p:animEffect transition="in" filter="box(in)">
                                      <p:cBhvr additive="repl">
                                        <p:cTn id="12" dur="500"/>
                                        <p:tgtEl>
                                          <p:spTgt spid="6144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1"/>
          <p:cNvSpPr/>
          <p:nvPr/>
        </p:nvSpPr>
        <p:spPr>
          <a:xfrm>
            <a:off x="1299960" y="3078218"/>
            <a:ext cx="6095048" cy="2304415"/>
          </a:xfrm>
          <a:prstGeom prst="rect">
            <a:avLst/>
          </a:prstGeom>
          <a:solidFill>
            <a:srgbClr val="FFFFFF"/>
          </a:solidFill>
          <a:ln w="12600" cap="sq" cmpd="sng">
            <a:solidFill>
              <a:srgbClr val="F8B323"/>
            </a:solidFill>
            <a:prstDash val="solid"/>
            <a:round/>
            <a:headEnd type="none" w="med" len="med"/>
            <a:tailEnd type="none" w="med" len="med"/>
          </a:ln>
        </p:spPr>
        <p:txBody>
          <a:bodyPr lIns="89985" tIns="44992" rIns="89985" bIns="44992" anchor="t">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sz="3600" dirty="0">
                <a:solidFill>
                  <a:srgbClr val="000000"/>
                </a:solidFill>
                <a:latin typeface="inherit" charset="0"/>
              </a:rPr>
              <a:t>Physical signs of child abuse</a:t>
            </a:r>
            <a:endParaRPr lang="en-US" altLang="x-none" sz="3600" dirty="0">
              <a:solidFill>
                <a:srgbClr val="000000"/>
              </a:solidFill>
              <a:latin typeface="inherit" charset="0"/>
            </a:endParaRPr>
          </a:p>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br>
              <a:rPr lang="en-US" altLang="x-none" sz="3600" dirty="0">
                <a:solidFill>
                  <a:srgbClr val="000000"/>
                </a:solidFill>
                <a:latin typeface="inherit" charset="0"/>
              </a:rPr>
            </a:br>
            <a:endParaRPr lang="en-US" altLang="x-none" sz="3600" dirty="0">
              <a:solidFill>
                <a:srgbClr val="000000"/>
              </a:solidFill>
              <a:latin typeface="inherit" charset="0"/>
            </a:endParaRPr>
          </a:p>
        </p:txBody>
      </p:sp>
      <p:sp>
        <p:nvSpPr>
          <p:cNvPr id="62466" name="Rectangle 2"/>
          <p:cNvSpPr/>
          <p:nvPr/>
        </p:nvSpPr>
        <p:spPr>
          <a:xfrm>
            <a:off x="3599888" y="130690"/>
            <a:ext cx="6095048" cy="2058670"/>
          </a:xfrm>
          <a:prstGeom prst="rect">
            <a:avLst/>
          </a:prstGeom>
          <a:solidFill>
            <a:srgbClr val="FFFFFF"/>
          </a:solidFill>
          <a:ln w="12600" cap="sq" cmpd="sng">
            <a:solidFill>
              <a:srgbClr val="F8B323"/>
            </a:solidFill>
            <a:prstDash val="solid"/>
            <a:round/>
            <a:headEnd type="none" w="med" len="med"/>
            <a:tailEnd type="none" w="med" len="med"/>
          </a:ln>
        </p:spPr>
        <p:txBody>
          <a:bodyPr lIns="89985" tIns="44992" rIns="89985" bIns="44992" anchor="t">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sz="3200" dirty="0">
                <a:solidFill>
                  <a:srgbClr val="000000"/>
                </a:solidFill>
                <a:latin typeface="Arial" panose="020B0604020202020204" pitchFamily="34" charset="0"/>
              </a:rPr>
              <a:t>2ry drowning ; causes of death</a:t>
            </a:r>
            <a:endParaRPr lang="en-US" altLang="x-none" sz="3200" dirty="0">
              <a:solidFill>
                <a:srgbClr val="000000"/>
              </a:solidFill>
              <a:latin typeface="Arial" panose="020B0604020202020204" pitchFamily="34" charset="0"/>
            </a:endParaRPr>
          </a:p>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sz="3200" dirty="0">
                <a:solidFill>
                  <a:srgbClr val="000000"/>
                </a:solidFill>
                <a:latin typeface="Arial" panose="020B0604020202020204" pitchFamily="34" charset="0"/>
              </a:rPr>
              <a:t>…..</a:t>
            </a:r>
            <a:endParaRPr lang="en-US" altLang="x-none" sz="3200" dirty="0">
              <a:solidFill>
                <a:srgbClr val="000000"/>
              </a:solidFill>
              <a:latin typeface="Arial" panose="020B0604020202020204" pitchFamily="34" charset="0"/>
            </a:endParaRPr>
          </a:p>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sz="3200" dirty="0">
                <a:solidFill>
                  <a:srgbClr val="000000"/>
                </a:solidFill>
                <a:latin typeface="Arial" panose="020B0604020202020204" pitchFamily="34" charset="0"/>
              </a:rPr>
              <a:t>…..</a:t>
            </a:r>
            <a:endParaRPr lang="en-US" altLang="x-none" sz="3200" dirty="0">
              <a:solidFill>
                <a:srgbClr val="000000"/>
              </a:solidFill>
              <a:latin typeface="Arial" panose="020B0604020202020204" pitchFamily="34" charset="0"/>
            </a:endParaRPr>
          </a:p>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sz="3200" dirty="0">
                <a:solidFill>
                  <a:srgbClr val="000000"/>
                </a:solidFill>
                <a:latin typeface="Arial" panose="020B0604020202020204" pitchFamily="34" charset="0"/>
              </a:rPr>
              <a:t>…...</a:t>
            </a:r>
            <a:r>
              <a:rPr lang="en-US" altLang="x-none" sz="3200" dirty="0">
                <a:solidFill>
                  <a:srgbClr val="000000"/>
                </a:solidFill>
                <a:latin typeface="Gill Sans MT" panose="020B0502020104020203" pitchFamily="34" charset="0"/>
              </a:rPr>
              <a:t> </a:t>
            </a:r>
            <a:endParaRPr lang="en-US" altLang="x-none" sz="3200" dirty="0">
              <a:solidFill>
                <a:srgbClr val="000000"/>
              </a:solidFill>
              <a:latin typeface="Gill Sans MT" panose="020B0502020104020203"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additive="repl">
                                        <p:cTn id="6" dur="1" fill="hold">
                                          <p:stCondLst>
                                            <p:cond delay="0"/>
                                          </p:stCondLst>
                                        </p:cTn>
                                        <p:tgtEl>
                                          <p:spTgt spid="62466">
                                            <p:txEl>
                                              <p:pRg st="1" end="1"/>
                                            </p:txEl>
                                          </p:spTgt>
                                        </p:tgtEl>
                                        <p:attrNameLst>
                                          <p:attrName>style.visibility</p:attrName>
                                        </p:attrNameLst>
                                      </p:cBhvr>
                                      <p:to>
                                        <p:strVal val="visible"/>
                                      </p:to>
                                    </p:set>
                                    <p:animEffect transition="in" filter="box(in)">
                                      <p:cBhvr additive="repl">
                                        <p:cTn id="7" dur="500"/>
                                        <p:tgtEl>
                                          <p:spTgt spid="6246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1"/>
          <p:cNvSpPr/>
          <p:nvPr/>
        </p:nvSpPr>
        <p:spPr>
          <a:xfrm>
            <a:off x="1299960" y="3078218"/>
            <a:ext cx="6095048" cy="2304415"/>
          </a:xfrm>
          <a:prstGeom prst="rect">
            <a:avLst/>
          </a:prstGeom>
          <a:solidFill>
            <a:srgbClr val="FFFFFF"/>
          </a:solidFill>
          <a:ln w="12600" cap="sq" cmpd="sng">
            <a:solidFill>
              <a:srgbClr val="F8B323"/>
            </a:solidFill>
            <a:prstDash val="solid"/>
            <a:round/>
            <a:headEnd type="none" w="med" len="med"/>
            <a:tailEnd type="none" w="med" len="med"/>
          </a:ln>
        </p:spPr>
        <p:txBody>
          <a:bodyPr lIns="89985" tIns="44992" rIns="89985" bIns="44992" anchor="t">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sz="3600" dirty="0">
                <a:solidFill>
                  <a:srgbClr val="000000"/>
                </a:solidFill>
                <a:latin typeface="inherit" charset="0"/>
              </a:rPr>
              <a:t>Physical signs of child abuse</a:t>
            </a:r>
            <a:endParaRPr lang="en-US" altLang="x-none" sz="3600" dirty="0">
              <a:solidFill>
                <a:srgbClr val="000000"/>
              </a:solidFill>
              <a:latin typeface="inherit" charset="0"/>
            </a:endParaRPr>
          </a:p>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br>
              <a:rPr lang="en-US" altLang="x-none" sz="3600" dirty="0">
                <a:solidFill>
                  <a:srgbClr val="000000"/>
                </a:solidFill>
                <a:latin typeface="inherit" charset="0"/>
              </a:rPr>
            </a:br>
            <a:endParaRPr lang="en-US" altLang="x-none" sz="3600" dirty="0">
              <a:solidFill>
                <a:srgbClr val="000000"/>
              </a:solidFill>
              <a:latin typeface="inherit" charset="0"/>
            </a:endParaRPr>
          </a:p>
        </p:txBody>
      </p:sp>
      <p:sp>
        <p:nvSpPr>
          <p:cNvPr id="63490" name="Rectangle 2"/>
          <p:cNvSpPr/>
          <p:nvPr/>
        </p:nvSpPr>
        <p:spPr>
          <a:xfrm>
            <a:off x="3599888" y="130690"/>
            <a:ext cx="6095048" cy="2058670"/>
          </a:xfrm>
          <a:prstGeom prst="rect">
            <a:avLst/>
          </a:prstGeom>
          <a:solidFill>
            <a:srgbClr val="FFFFFF"/>
          </a:solidFill>
          <a:ln w="12600" cap="sq" cmpd="sng">
            <a:solidFill>
              <a:srgbClr val="F8B323"/>
            </a:solidFill>
            <a:prstDash val="solid"/>
            <a:round/>
            <a:headEnd type="none" w="med" len="med"/>
            <a:tailEnd type="none" w="med" len="med"/>
          </a:ln>
        </p:spPr>
        <p:txBody>
          <a:bodyPr lIns="89985" tIns="44992" rIns="89985" bIns="44992" anchor="t">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sz="3200" dirty="0">
                <a:solidFill>
                  <a:srgbClr val="000000"/>
                </a:solidFill>
                <a:latin typeface="Arial" panose="020B0604020202020204" pitchFamily="34" charset="0"/>
              </a:rPr>
              <a:t>2ry drowning ; causes of death</a:t>
            </a:r>
            <a:endParaRPr lang="en-US" altLang="x-none" sz="3200" dirty="0">
              <a:solidFill>
                <a:srgbClr val="000000"/>
              </a:solidFill>
              <a:latin typeface="Arial" panose="020B0604020202020204" pitchFamily="34" charset="0"/>
            </a:endParaRPr>
          </a:p>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sz="3200" dirty="0">
                <a:solidFill>
                  <a:srgbClr val="000000"/>
                </a:solidFill>
                <a:latin typeface="Arial" panose="020B0604020202020204" pitchFamily="34" charset="0"/>
              </a:rPr>
              <a:t>Inhalation pnumonitis </a:t>
            </a:r>
            <a:endParaRPr lang="en-US" altLang="x-none" sz="3200" dirty="0">
              <a:solidFill>
                <a:srgbClr val="000000"/>
              </a:solidFill>
              <a:latin typeface="Arial" panose="020B0604020202020204" pitchFamily="34" charset="0"/>
            </a:endParaRPr>
          </a:p>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sz="3200" dirty="0">
                <a:solidFill>
                  <a:srgbClr val="000000"/>
                </a:solidFill>
                <a:latin typeface="Arial" panose="020B0604020202020204" pitchFamily="34" charset="0"/>
              </a:rPr>
              <a:t>Broncho-pnumonia</a:t>
            </a:r>
            <a:endParaRPr lang="en-US" altLang="x-none" sz="3200" dirty="0">
              <a:solidFill>
                <a:srgbClr val="000000"/>
              </a:solidFill>
              <a:latin typeface="Arial" panose="020B0604020202020204" pitchFamily="34" charset="0"/>
            </a:endParaRPr>
          </a:p>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sz="3200" dirty="0">
                <a:solidFill>
                  <a:srgbClr val="000000"/>
                </a:solidFill>
                <a:latin typeface="Gill Sans MT" panose="020B0502020104020203" pitchFamily="34" charset="0"/>
              </a:rPr>
              <a:t>Pulmonary edema </a:t>
            </a:r>
            <a:endParaRPr lang="en-US" altLang="x-none" sz="3200" dirty="0">
              <a:solidFill>
                <a:srgbClr val="000000"/>
              </a:solidFill>
              <a:latin typeface="Gill Sans MT" panose="020B0502020104020203"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additive="repl">
                                        <p:cTn id="6" dur="1" fill="hold">
                                          <p:stCondLst>
                                            <p:cond delay="0"/>
                                          </p:stCondLst>
                                        </p:cTn>
                                        <p:tgtEl>
                                          <p:spTgt spid="63490">
                                            <p:txEl>
                                              <p:pRg st="1" end="1"/>
                                            </p:txEl>
                                          </p:spTgt>
                                        </p:tgtEl>
                                        <p:attrNameLst>
                                          <p:attrName>style.visibility</p:attrName>
                                        </p:attrNameLst>
                                      </p:cBhvr>
                                      <p:to>
                                        <p:strVal val="visible"/>
                                      </p:to>
                                    </p:set>
                                    <p:animEffect transition="in" filter="box(in)">
                                      <p:cBhvr additive="repl">
                                        <p:cTn id="7" dur="500"/>
                                        <p:tgtEl>
                                          <p:spTgt spid="63490">
                                            <p:txEl>
                                              <p:pRg st="1" end="1"/>
                                            </p:txEl>
                                          </p:spTgt>
                                        </p:tgtEl>
                                      </p:cBhvr>
                                    </p:animEffect>
                                  </p:childTnLst>
                                </p:cTn>
                              </p:par>
                              <p:par>
                                <p:cTn id="8" presetID="4" presetClass="entr" presetSubtype="16" fill="hold" nodeType="withEffect">
                                  <p:stCondLst>
                                    <p:cond delay="0"/>
                                  </p:stCondLst>
                                  <p:childTnLst>
                                    <p:set>
                                      <p:cBhvr additive="repl">
                                        <p:cTn id="9" dur="1" fill="hold">
                                          <p:stCondLst>
                                            <p:cond delay="0"/>
                                          </p:stCondLst>
                                        </p:cTn>
                                        <p:tgtEl>
                                          <p:spTgt spid="63490">
                                            <p:txEl>
                                              <p:pRg st="2" end="2"/>
                                            </p:txEl>
                                          </p:spTgt>
                                        </p:tgtEl>
                                        <p:attrNameLst>
                                          <p:attrName>style.visibility</p:attrName>
                                        </p:attrNameLst>
                                      </p:cBhvr>
                                      <p:to>
                                        <p:strVal val="visible"/>
                                      </p:to>
                                    </p:set>
                                    <p:animEffect transition="in" filter="box(in)">
                                      <p:cBhvr additive="repl">
                                        <p:cTn id="10" dur="500"/>
                                        <p:tgtEl>
                                          <p:spTgt spid="63490">
                                            <p:txEl>
                                              <p:pRg st="2" end="2"/>
                                            </p:txEl>
                                          </p:spTgt>
                                        </p:tgtEl>
                                      </p:cBhvr>
                                    </p:animEffect>
                                  </p:childTnLst>
                                </p:cTn>
                              </p:par>
                              <p:par>
                                <p:cTn id="11" presetID="4" presetClass="entr" presetSubtype="16" fill="hold" nodeType="withEffect">
                                  <p:stCondLst>
                                    <p:cond delay="0"/>
                                  </p:stCondLst>
                                  <p:childTnLst>
                                    <p:set>
                                      <p:cBhvr additive="repl">
                                        <p:cTn id="12" dur="1" fill="hold">
                                          <p:stCondLst>
                                            <p:cond delay="0"/>
                                          </p:stCondLst>
                                        </p:cTn>
                                        <p:tgtEl>
                                          <p:spTgt spid="63490">
                                            <p:txEl>
                                              <p:pRg st="3" end="3"/>
                                            </p:txEl>
                                          </p:spTgt>
                                        </p:tgtEl>
                                        <p:attrNameLst>
                                          <p:attrName>style.visibility</p:attrName>
                                        </p:attrNameLst>
                                      </p:cBhvr>
                                      <p:to>
                                        <p:strVal val="visible"/>
                                      </p:to>
                                    </p:set>
                                    <p:animEffect transition="in" filter="box(in)">
                                      <p:cBhvr additive="repl">
                                        <p:cTn id="13" dur="500"/>
                                        <p:tgtEl>
                                          <p:spTgt spid="6349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All are child abuse except :</a:t>
            </a:r>
            <a:endParaRPr lang="en-US" dirty="0"/>
          </a:p>
        </p:txBody>
      </p:sp>
      <p:pic>
        <p:nvPicPr>
          <p:cNvPr id="4" name="Content Placeholder 3"/>
          <p:cNvPicPr>
            <a:picLocks noGrp="1" noChangeAspect="1"/>
          </p:cNvPicPr>
          <p:nvPr>
            <p:ph idx="1"/>
          </p:nvPr>
        </p:nvPicPr>
        <p:blipFill>
          <a:blip r:embed="rId1" cstate="print">
            <a:extLst>
              <a:ext uri="{28A0092B-C50C-407E-A947-70E740481C1C}">
                <a14:useLocalDpi xmlns:a14="http://schemas.microsoft.com/office/drawing/2010/main" val="0"/>
              </a:ext>
            </a:extLst>
          </a:blip>
          <a:stretch>
            <a:fillRect/>
          </a:stretch>
        </p:blipFill>
        <p:spPr>
          <a:xfrm>
            <a:off x="638443" y="2221410"/>
            <a:ext cx="3091816" cy="2555306"/>
          </a:xfrm>
          <a:prstGeom prst="rect">
            <a:avLst/>
          </a:prstGeom>
        </p:spPr>
      </p:pic>
      <p:pic>
        <p:nvPicPr>
          <p:cNvPr id="5" name="Picture 4"/>
          <p:cNvPicPr>
            <a:picLocks noChangeAspect="1"/>
          </p:cNvPicPr>
          <p:nvPr/>
        </p:nvPicPr>
        <p:blipFill>
          <a:blip r:embed="rId2"/>
          <a:stretch>
            <a:fillRect/>
          </a:stretch>
        </p:blipFill>
        <p:spPr>
          <a:xfrm>
            <a:off x="3941933" y="2337397"/>
            <a:ext cx="3228808" cy="2439319"/>
          </a:xfrm>
          <a:prstGeom prst="rect">
            <a:avLst/>
          </a:prstGeom>
        </p:spPr>
      </p:pic>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5693" y="1492617"/>
            <a:ext cx="2786063" cy="221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5693" y="4075670"/>
            <a:ext cx="3311525" cy="252095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487606" y="4913194"/>
            <a:ext cx="114641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this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ext Box 1"/>
          <p:cNvSpPr txBox="1"/>
          <p:nvPr/>
        </p:nvSpPr>
        <p:spPr>
          <a:xfrm>
            <a:off x="1330117" y="275131"/>
            <a:ext cx="7407706" cy="2685630"/>
          </a:xfrm>
          <a:prstGeom prst="rect">
            <a:avLst/>
          </a:prstGeom>
          <a:solidFill>
            <a:srgbClr val="FFFFFF"/>
          </a:solidFill>
          <a:ln w="12600" cap="sq" cmpd="sng">
            <a:solidFill>
              <a:srgbClr val="F8B323"/>
            </a:solidFill>
            <a:prstDash val="solid"/>
            <a:round/>
            <a:headEnd type="none" w="med" len="med"/>
            <a:tailEnd type="none" w="med" len="med"/>
          </a:ln>
        </p:spPr>
        <p:txBody>
          <a:bodyPr lIns="89985" tIns="44992" rIns="89985" bIns="44992" anchor="t"/>
          <a:lstStyle/>
          <a:p>
            <a:pPr marL="228600" indent="-226695" defTabSz="457200">
              <a:lnSpc>
                <a:spcPct val="110000"/>
              </a:lnSpc>
              <a:spcBef>
                <a:spcPts val="700"/>
              </a:spcBef>
              <a:spcAft>
                <a:spcPts val="1425"/>
              </a:spcAft>
              <a:buClr>
                <a:srgbClr val="2A1A00"/>
              </a:buClr>
              <a:buSzPct val="45000"/>
              <a:buFont typeface="Arial" panose="020B0604020202020204" pitchFamily="34" charset="0"/>
              <a:buChar cha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pPr>
            <a:r>
              <a:rPr lang="en-US" altLang="x-none" sz="2000" dirty="0">
                <a:solidFill>
                  <a:srgbClr val="000000"/>
                </a:solidFill>
                <a:latin typeface="Gill Sans MT" panose="020B0502020104020203" pitchFamily="34" charset="0"/>
              </a:rPr>
              <a:t>Enumerate contraindications of gastric lavage :</a:t>
            </a:r>
            <a:endParaRPr lang="en-US" altLang="x-none" sz="2000" dirty="0">
              <a:solidFill>
                <a:srgbClr val="000000"/>
              </a:solidFill>
              <a:latin typeface="Gill Sans MT" panose="020B0502020104020203" pitchFamily="34" charset="0"/>
            </a:endParaRPr>
          </a:p>
          <a:p>
            <a:pPr marL="228600" indent="-226695" defTabSz="457200">
              <a:lnSpc>
                <a:spcPct val="110000"/>
              </a:lnSpc>
              <a:spcBef>
                <a:spcPts val="700"/>
              </a:spcBef>
              <a:spcAft>
                <a:spcPts val="1425"/>
              </a:spcAft>
              <a:buClr>
                <a:srgbClr val="2A1A00"/>
              </a:buClr>
              <a:buSzPct val="45000"/>
              <a:buFont typeface="Arial" panose="020B0604020202020204" pitchFamily="34" charset="0"/>
              <a:buChar cha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pPr>
            <a:r>
              <a:rPr lang="en-US" altLang="x-none" sz="2000" dirty="0">
                <a:solidFill>
                  <a:srgbClr val="000000"/>
                </a:solidFill>
                <a:latin typeface="Gill Sans MT" panose="020B0502020104020203" pitchFamily="34" charset="0"/>
              </a:rPr>
              <a:t>….... </a:t>
            </a:r>
            <a:endParaRPr lang="en-US" altLang="x-none" sz="2000" dirty="0">
              <a:solidFill>
                <a:srgbClr val="000000"/>
              </a:solidFill>
              <a:latin typeface="Gill Sans MT" panose="020B0502020104020203" pitchFamily="34" charset="0"/>
            </a:endParaRPr>
          </a:p>
          <a:p>
            <a:pPr marL="228600" indent="-226695" defTabSz="457200">
              <a:lnSpc>
                <a:spcPct val="110000"/>
              </a:lnSpc>
              <a:spcBef>
                <a:spcPts val="700"/>
              </a:spcBef>
              <a:spcAft>
                <a:spcPts val="1425"/>
              </a:spcAft>
              <a:buClr>
                <a:srgbClr val="2A1A00"/>
              </a:buClr>
              <a:buSzPct val="45000"/>
              <a:buFont typeface="Arial" panose="020B0604020202020204" pitchFamily="34"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pPr>
            <a:r>
              <a:rPr lang="en-US" altLang="x-none" sz="2000" dirty="0">
                <a:solidFill>
                  <a:srgbClr val="000000"/>
                </a:solidFill>
                <a:latin typeface="Gill Sans MT" panose="020B0502020104020203" pitchFamily="34" charset="0"/>
              </a:rPr>
              <a:t>…...</a:t>
            </a:r>
            <a:endParaRPr lang="en-US" altLang="x-none" sz="2000" dirty="0">
              <a:solidFill>
                <a:srgbClr val="000000"/>
              </a:solidFill>
              <a:latin typeface="Gill Sans MT" panose="020B0502020104020203" pitchFamily="34" charset="0"/>
            </a:endParaRPr>
          </a:p>
          <a:p>
            <a:pPr marL="228600" indent="-226695" defTabSz="457200">
              <a:lnSpc>
                <a:spcPct val="110000"/>
              </a:lnSpc>
              <a:spcBef>
                <a:spcPts val="700"/>
              </a:spcBef>
              <a:spcAft>
                <a:spcPts val="1425"/>
              </a:spcAft>
              <a:buClr>
                <a:srgbClr val="2A1A00"/>
              </a:buClr>
              <a:buSzPct val="45000"/>
              <a:buFont typeface="Arial" panose="020B0604020202020204" pitchFamily="34" charset="0"/>
              <a:buChar cha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pPr>
            <a:r>
              <a:rPr lang="en-US" altLang="x-none" sz="2000" dirty="0">
                <a:solidFill>
                  <a:srgbClr val="000000"/>
                </a:solidFill>
                <a:latin typeface="Gill Sans MT" panose="020B0502020104020203" pitchFamily="34" charset="0"/>
              </a:rPr>
              <a:t>…....</a:t>
            </a:r>
            <a:endParaRPr lang="en-US" altLang="x-none" sz="2000" dirty="0">
              <a:solidFill>
                <a:srgbClr val="000000"/>
              </a:solidFill>
              <a:latin typeface="Gill Sans MT" panose="020B0502020104020203" pitchFamily="34" charset="0"/>
            </a:endParaRPr>
          </a:p>
          <a:p>
            <a:pPr marL="228600" indent="-226695" defTabSz="457200">
              <a:lnSpc>
                <a:spcPct val="110000"/>
              </a:lnSpc>
              <a:spcBef>
                <a:spcPts val="700"/>
              </a:spcBef>
              <a:spcAft>
                <a:spcPts val="1425"/>
              </a:spcAft>
              <a:buClr>
                <a:srgbClr val="2A1A00"/>
              </a:buClr>
              <a:buSzPct val="45000"/>
              <a:buFont typeface="Arial" panose="020B0604020202020204" pitchFamily="34" charset="0"/>
              <a:buChar cha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pPr>
            <a:r>
              <a:rPr lang="en-US" altLang="x-none" sz="2000" dirty="0">
                <a:solidFill>
                  <a:srgbClr val="000000"/>
                </a:solidFill>
                <a:latin typeface="Gill Sans MT" panose="020B0502020104020203" pitchFamily="34" charset="0"/>
              </a:rPr>
              <a:t>…......</a:t>
            </a:r>
            <a:endParaRPr lang="en-US" altLang="x-none" sz="2000" dirty="0">
              <a:solidFill>
                <a:srgbClr val="000000"/>
              </a:solidFill>
              <a:latin typeface="Gill Sans MT" panose="020B0502020104020203" pitchFamily="34" charset="0"/>
            </a:endParaRPr>
          </a:p>
        </p:txBody>
      </p:sp>
      <p:sp>
        <p:nvSpPr>
          <p:cNvPr id="149507" name="Rectangle 2"/>
          <p:cNvSpPr/>
          <p:nvPr/>
        </p:nvSpPr>
        <p:spPr>
          <a:xfrm>
            <a:off x="2125331" y="4627376"/>
            <a:ext cx="7813675" cy="581025"/>
          </a:xfrm>
          <a:prstGeom prst="rect">
            <a:avLst/>
          </a:prstGeom>
          <a:solidFill>
            <a:srgbClr val="FFFFFF"/>
          </a:solidFill>
          <a:ln w="12600" cap="sq" cmpd="sng">
            <a:solidFill>
              <a:srgbClr val="F8B323"/>
            </a:solidFill>
            <a:prstDash val="solid"/>
            <a:round/>
            <a:headEnd type="none" w="med" len="med"/>
            <a:tailEnd type="none" w="med" len="med"/>
          </a:ln>
        </p:spPr>
        <p:txBody>
          <a:bodyPr wrap="none" lIns="89985" tIns="44992" rIns="89985" bIns="44992" anchor="t">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sz="3200" dirty="0">
                <a:solidFill>
                  <a:srgbClr val="000000"/>
                </a:solidFill>
                <a:latin typeface="Arial" panose="020B0604020202020204" pitchFamily="34" charset="0"/>
              </a:rPr>
              <a:t>Cadevaric spasm Vs rigor Mortis in a table</a:t>
            </a:r>
            <a:endParaRPr lang="en-US" altLang="x-none" sz="3200" dirty="0">
              <a:solidFill>
                <a:srgbClr val="000000"/>
              </a:solidFill>
              <a:latin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additive="repl">
                                        <p:cTn id="6" dur="1" fill="hold">
                                          <p:stCondLst>
                                            <p:cond delay="0"/>
                                          </p:stCondLst>
                                        </p:cTn>
                                        <p:tgtEl>
                                          <p:spTgt spid="64513">
                                            <p:txEl>
                                              <p:pRg st="1" end="1"/>
                                            </p:txEl>
                                          </p:spTgt>
                                        </p:tgtEl>
                                        <p:attrNameLst>
                                          <p:attrName>style.visibility</p:attrName>
                                        </p:attrNameLst>
                                      </p:cBhvr>
                                      <p:to>
                                        <p:strVal val="visible"/>
                                      </p:to>
                                    </p:set>
                                    <p:animEffect transition="in" filter="box(in)">
                                      <p:cBhvr additive="repl">
                                        <p:cTn id="7" dur="500"/>
                                        <p:tgtEl>
                                          <p:spTgt spid="645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ext Box 1"/>
          <p:cNvSpPr txBox="1"/>
          <p:nvPr/>
        </p:nvSpPr>
        <p:spPr>
          <a:xfrm>
            <a:off x="1330117" y="275131"/>
            <a:ext cx="7407706" cy="2685630"/>
          </a:xfrm>
          <a:prstGeom prst="rect">
            <a:avLst/>
          </a:prstGeom>
          <a:solidFill>
            <a:srgbClr val="FFFFFF"/>
          </a:solidFill>
          <a:ln w="12600" cap="sq" cmpd="sng">
            <a:solidFill>
              <a:srgbClr val="F8B323"/>
            </a:solidFill>
            <a:prstDash val="solid"/>
            <a:round/>
            <a:headEnd type="none" w="med" len="med"/>
            <a:tailEnd type="none" w="med" len="med"/>
          </a:ln>
        </p:spPr>
        <p:txBody>
          <a:bodyPr lIns="89985" tIns="44992" rIns="89985" bIns="44992" anchor="t"/>
          <a:lstStyle/>
          <a:p>
            <a:pPr marL="228600" indent="-226695" defTabSz="457200">
              <a:lnSpc>
                <a:spcPct val="110000"/>
              </a:lnSpc>
              <a:spcBef>
                <a:spcPts val="700"/>
              </a:spcBef>
              <a:spcAft>
                <a:spcPts val="1425"/>
              </a:spcAft>
              <a:buClr>
                <a:srgbClr val="2A1A00"/>
              </a:buClr>
              <a:buSzPct val="45000"/>
              <a:buFont typeface="Arial" panose="020B0604020202020204" pitchFamily="34" charset="0"/>
              <a:buChar cha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pPr>
            <a:r>
              <a:rPr lang="en-US" altLang="x-none" sz="2000" dirty="0">
                <a:solidFill>
                  <a:srgbClr val="000000"/>
                </a:solidFill>
                <a:latin typeface="Gill Sans MT" panose="020B0502020104020203" pitchFamily="34" charset="0"/>
              </a:rPr>
              <a:t>Enumerate contraindications of gastric lavage</a:t>
            </a:r>
            <a:endParaRPr lang="en-US" altLang="x-none" sz="2000" dirty="0">
              <a:solidFill>
                <a:srgbClr val="000000"/>
              </a:solidFill>
              <a:latin typeface="Gill Sans MT" panose="020B0502020104020203" pitchFamily="34" charset="0"/>
            </a:endParaRPr>
          </a:p>
          <a:p>
            <a:pPr marL="228600" indent="-226695" defTabSz="457200">
              <a:lnSpc>
                <a:spcPct val="110000"/>
              </a:lnSpc>
              <a:spcBef>
                <a:spcPts val="700"/>
              </a:spcBef>
              <a:spcAft>
                <a:spcPts val="1425"/>
              </a:spcAft>
              <a:buClr>
                <a:srgbClr val="2A1A00"/>
              </a:buClr>
              <a:buSzPct val="45000"/>
              <a:buFont typeface="Arial" panose="020B0604020202020204" pitchFamily="34" charset="0"/>
              <a:buChar cha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pPr>
            <a:r>
              <a:rPr lang="en-US" altLang="x-none" sz="2000" dirty="0">
                <a:solidFill>
                  <a:srgbClr val="000000"/>
                </a:solidFill>
                <a:latin typeface="Gill Sans MT" panose="020B0502020104020203" pitchFamily="34" charset="0"/>
              </a:rPr>
              <a:t> Corrosive </a:t>
            </a:r>
            <a:endParaRPr lang="en-US" altLang="x-none" sz="2000" dirty="0">
              <a:solidFill>
                <a:srgbClr val="000000"/>
              </a:solidFill>
              <a:latin typeface="Gill Sans MT" panose="020B0502020104020203" pitchFamily="34" charset="0"/>
            </a:endParaRPr>
          </a:p>
          <a:p>
            <a:pPr marL="228600" indent="-226695" defTabSz="457200">
              <a:lnSpc>
                <a:spcPct val="110000"/>
              </a:lnSpc>
              <a:spcBef>
                <a:spcPts val="700"/>
              </a:spcBef>
              <a:spcAft>
                <a:spcPts val="1425"/>
              </a:spcAft>
              <a:buClr>
                <a:srgbClr val="2A1A00"/>
              </a:buClr>
              <a:buSzPct val="45000"/>
              <a:buFont typeface="Arial" panose="020B0604020202020204" pitchFamily="34" charset="0"/>
              <a:buChar cha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pPr>
            <a:r>
              <a:rPr lang="en-US" altLang="x-none" sz="2000" dirty="0">
                <a:solidFill>
                  <a:srgbClr val="000000"/>
                </a:solidFill>
                <a:latin typeface="Gill Sans MT" panose="020B0502020104020203" pitchFamily="34" charset="0"/>
              </a:rPr>
              <a:t>Uncontrolled convulsions</a:t>
            </a:r>
            <a:endParaRPr lang="en-US" altLang="x-none" sz="2000" dirty="0">
              <a:solidFill>
                <a:srgbClr val="000000"/>
              </a:solidFill>
              <a:latin typeface="Gill Sans MT" panose="020B0502020104020203" pitchFamily="34" charset="0"/>
            </a:endParaRPr>
          </a:p>
          <a:p>
            <a:pPr marL="228600" indent="-226695" defTabSz="457200">
              <a:lnSpc>
                <a:spcPct val="110000"/>
              </a:lnSpc>
              <a:spcBef>
                <a:spcPts val="700"/>
              </a:spcBef>
              <a:spcAft>
                <a:spcPts val="1425"/>
              </a:spcAft>
              <a:buClr>
                <a:srgbClr val="2A1A00"/>
              </a:buClr>
              <a:buSzPct val="45000"/>
              <a:buFont typeface="Arial" panose="020B0604020202020204" pitchFamily="34" charset="0"/>
              <a:buChar cha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pPr>
            <a:r>
              <a:rPr lang="en-US" altLang="x-none" sz="2000" dirty="0">
                <a:solidFill>
                  <a:srgbClr val="000000"/>
                </a:solidFill>
                <a:latin typeface="Gill Sans MT" panose="020B0502020104020203" pitchFamily="34" charset="0"/>
              </a:rPr>
              <a:t>petroleum products without endotrachael intubation</a:t>
            </a:r>
            <a:endParaRPr lang="en-US" altLang="x-none" sz="2000" dirty="0">
              <a:solidFill>
                <a:srgbClr val="000000"/>
              </a:solidFill>
              <a:latin typeface="Gill Sans MT" panose="020B0502020104020203" pitchFamily="34" charset="0"/>
            </a:endParaRPr>
          </a:p>
          <a:p>
            <a:pPr marL="228600" indent="-226695" defTabSz="457200">
              <a:lnSpc>
                <a:spcPct val="110000"/>
              </a:lnSpc>
              <a:spcBef>
                <a:spcPts val="700"/>
              </a:spcBef>
              <a:spcAft>
                <a:spcPts val="1425"/>
              </a:spcAft>
              <a:buClr>
                <a:srgbClr val="2A1A00"/>
              </a:buClr>
              <a:buSzPct val="45000"/>
              <a:buFont typeface="Arial" panose="020B0604020202020204" pitchFamily="34" charset="0"/>
              <a:buChar cha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pPr>
            <a:r>
              <a:rPr lang="en-US" altLang="x-none" sz="2000" dirty="0">
                <a:solidFill>
                  <a:srgbClr val="000000"/>
                </a:solidFill>
                <a:latin typeface="Gill Sans MT" panose="020B0502020104020203" pitchFamily="34" charset="0"/>
              </a:rPr>
              <a:t>time exceeded 6 hours (except for salicylates)</a:t>
            </a:r>
            <a:br>
              <a:rPr lang="en-US" altLang="x-none" sz="2000" dirty="0">
                <a:solidFill>
                  <a:srgbClr val="000000"/>
                </a:solidFill>
                <a:latin typeface="Gill Sans MT" panose="020B0502020104020203" pitchFamily="34" charset="0"/>
              </a:rPr>
            </a:br>
            <a:endParaRPr lang="en-US" altLang="x-none" sz="2000" dirty="0">
              <a:solidFill>
                <a:srgbClr val="000000"/>
              </a:solidFill>
              <a:latin typeface="Gill Sans MT" panose="020B0502020104020203" pitchFamily="34" charset="0"/>
            </a:endParaRPr>
          </a:p>
        </p:txBody>
      </p:sp>
      <p:sp>
        <p:nvSpPr>
          <p:cNvPr id="151555" name="Rectangle 2"/>
          <p:cNvSpPr/>
          <p:nvPr/>
        </p:nvSpPr>
        <p:spPr>
          <a:xfrm>
            <a:off x="2125331" y="4627376"/>
            <a:ext cx="6050915" cy="581025"/>
          </a:xfrm>
          <a:prstGeom prst="rect">
            <a:avLst/>
          </a:prstGeom>
          <a:solidFill>
            <a:srgbClr val="FFFFFF"/>
          </a:solidFill>
          <a:ln w="12600" cap="sq" cmpd="sng">
            <a:solidFill>
              <a:srgbClr val="F8B323"/>
            </a:solidFill>
            <a:prstDash val="solid"/>
            <a:round/>
            <a:headEnd type="none" w="med" len="med"/>
            <a:tailEnd type="none" w="med" len="med"/>
          </a:ln>
        </p:spPr>
        <p:txBody>
          <a:bodyPr wrap="none" lIns="89985" tIns="44992" rIns="89985" bIns="44992" anchor="t">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sz="3200" dirty="0">
                <a:solidFill>
                  <a:srgbClr val="000000"/>
                </a:solidFill>
                <a:latin typeface="Arial" panose="020B0604020202020204" pitchFamily="34" charset="0"/>
              </a:rPr>
              <a:t>Cadevaric spasm Vs rigor Mortis</a:t>
            </a:r>
            <a:endParaRPr lang="en-US" altLang="x-none" sz="3200" dirty="0">
              <a:solidFill>
                <a:srgbClr val="000000"/>
              </a:solidFill>
              <a:latin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additive="repl">
                                        <p:cTn id="6" dur="1" fill="hold">
                                          <p:stCondLst>
                                            <p:cond delay="0"/>
                                          </p:stCondLst>
                                        </p:cTn>
                                        <p:tgtEl>
                                          <p:spTgt spid="65537">
                                            <p:txEl>
                                              <p:pRg st="1" end="1"/>
                                            </p:txEl>
                                          </p:spTgt>
                                        </p:tgtEl>
                                        <p:attrNameLst>
                                          <p:attrName>style.visibility</p:attrName>
                                        </p:attrNameLst>
                                      </p:cBhvr>
                                      <p:to>
                                        <p:strVal val="visible"/>
                                      </p:to>
                                    </p:set>
                                    <p:animEffect transition="in" filter="box(in)">
                                      <p:cBhvr additive="repl">
                                        <p:cTn id="7" dur="500"/>
                                        <p:tgtEl>
                                          <p:spTgt spid="65537">
                                            <p:txEl>
                                              <p:pRg st="1" end="1"/>
                                            </p:txEl>
                                          </p:spTgt>
                                        </p:tgtEl>
                                      </p:cBhvr>
                                    </p:animEffect>
                                  </p:childTnLst>
                                </p:cTn>
                              </p:par>
                              <p:par>
                                <p:cTn id="8" presetID="4" presetClass="entr" presetSubtype="16" fill="hold" nodeType="withEffect">
                                  <p:stCondLst>
                                    <p:cond delay="0"/>
                                  </p:stCondLst>
                                  <p:childTnLst>
                                    <p:set>
                                      <p:cBhvr additive="repl">
                                        <p:cTn id="9" dur="1" fill="hold">
                                          <p:stCondLst>
                                            <p:cond delay="0"/>
                                          </p:stCondLst>
                                        </p:cTn>
                                        <p:tgtEl>
                                          <p:spTgt spid="65537">
                                            <p:txEl>
                                              <p:pRg st="2" end="2"/>
                                            </p:txEl>
                                          </p:spTgt>
                                        </p:tgtEl>
                                        <p:attrNameLst>
                                          <p:attrName>style.visibility</p:attrName>
                                        </p:attrNameLst>
                                      </p:cBhvr>
                                      <p:to>
                                        <p:strVal val="visible"/>
                                      </p:to>
                                    </p:set>
                                    <p:animEffect transition="in" filter="box(in)">
                                      <p:cBhvr additive="repl">
                                        <p:cTn id="10" dur="500"/>
                                        <p:tgtEl>
                                          <p:spTgt spid="65537">
                                            <p:txEl>
                                              <p:pRg st="2" end="2"/>
                                            </p:txEl>
                                          </p:spTgt>
                                        </p:tgtEl>
                                      </p:cBhvr>
                                    </p:animEffect>
                                  </p:childTnLst>
                                </p:cTn>
                              </p:par>
                              <p:par>
                                <p:cTn id="11" presetID="4" presetClass="entr" presetSubtype="16" fill="hold" nodeType="withEffect">
                                  <p:stCondLst>
                                    <p:cond delay="0"/>
                                  </p:stCondLst>
                                  <p:childTnLst>
                                    <p:set>
                                      <p:cBhvr additive="repl">
                                        <p:cTn id="12" dur="1" fill="hold">
                                          <p:stCondLst>
                                            <p:cond delay="0"/>
                                          </p:stCondLst>
                                        </p:cTn>
                                        <p:tgtEl>
                                          <p:spTgt spid="65537">
                                            <p:txEl>
                                              <p:pRg st="3" end="3"/>
                                            </p:txEl>
                                          </p:spTgt>
                                        </p:tgtEl>
                                        <p:attrNameLst>
                                          <p:attrName>style.visibility</p:attrName>
                                        </p:attrNameLst>
                                      </p:cBhvr>
                                      <p:to>
                                        <p:strVal val="visible"/>
                                      </p:to>
                                    </p:set>
                                    <p:animEffect transition="in" filter="box(in)">
                                      <p:cBhvr additive="repl">
                                        <p:cTn id="13" dur="500"/>
                                        <p:tgtEl>
                                          <p:spTgt spid="65537">
                                            <p:txEl>
                                              <p:pRg st="3" end="3"/>
                                            </p:txEl>
                                          </p:spTgt>
                                        </p:tgtEl>
                                      </p:cBhvr>
                                    </p:animEffect>
                                  </p:childTnLst>
                                </p:cTn>
                              </p:par>
                              <p:par>
                                <p:cTn id="14" presetID="4" presetClass="entr" presetSubtype="16" fill="hold" nodeType="withEffect">
                                  <p:stCondLst>
                                    <p:cond delay="0"/>
                                  </p:stCondLst>
                                  <p:childTnLst>
                                    <p:set>
                                      <p:cBhvr additive="repl">
                                        <p:cTn id="15" dur="1" fill="hold">
                                          <p:stCondLst>
                                            <p:cond delay="0"/>
                                          </p:stCondLst>
                                        </p:cTn>
                                        <p:tgtEl>
                                          <p:spTgt spid="65537">
                                            <p:txEl>
                                              <p:pRg st="4" end="4"/>
                                            </p:txEl>
                                          </p:spTgt>
                                        </p:tgtEl>
                                        <p:attrNameLst>
                                          <p:attrName>style.visibility</p:attrName>
                                        </p:attrNameLst>
                                      </p:cBhvr>
                                      <p:to>
                                        <p:strVal val="visible"/>
                                      </p:to>
                                    </p:set>
                                    <p:animEffect transition="in" filter="box(in)">
                                      <p:cBhvr additive="repl">
                                        <p:cTn id="16" dur="500"/>
                                        <p:tgtEl>
                                          <p:spTgt spid="6553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Text Box 1"/>
          <p:cNvSpPr txBox="1"/>
          <p:nvPr/>
        </p:nvSpPr>
        <p:spPr>
          <a:xfrm>
            <a:off x="1565030" y="562423"/>
            <a:ext cx="7433102" cy="666646"/>
          </a:xfrm>
          <a:prstGeom prst="rect">
            <a:avLst/>
          </a:prstGeom>
          <a:solidFill>
            <a:srgbClr val="FFFFFF"/>
          </a:solidFill>
          <a:ln w="12600" cap="sq" cmpd="sng">
            <a:solidFill>
              <a:srgbClr val="F8B323"/>
            </a:solidFill>
            <a:prstDash val="solid"/>
            <a:round/>
            <a:headEnd type="none" w="med" len="med"/>
            <a:tailEnd type="none" w="med" len="med"/>
          </a:ln>
        </p:spPr>
        <p:txBody>
          <a:bodyPr lIns="89985" tIns="44992" rIns="89985" bIns="44992" anchor="t"/>
          <a:lstStyle/>
          <a:p>
            <a:pPr marL="228600" indent="-226695" defTabSz="457200">
              <a:lnSpc>
                <a:spcPct val="110000"/>
              </a:lnSpc>
              <a:spcBef>
                <a:spcPts val="700"/>
              </a:spcBef>
              <a:spcAft>
                <a:spcPts val="1425"/>
              </a:spcAft>
              <a:buClr>
                <a:srgbClr val="2A1A00"/>
              </a:buClr>
              <a:buSzPct val="45000"/>
              <a:buFont typeface="Arial" panose="020B0604020202020204" pitchFamily="34" charset="0"/>
              <a:buChar cha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pPr>
            <a:r>
              <a:rPr lang="en-US" altLang="x-none" sz="3600" dirty="0">
                <a:solidFill>
                  <a:srgbClr val="000000"/>
                </a:solidFill>
                <a:latin typeface="Gill Sans MT" panose="020B0502020104020203" pitchFamily="34" charset="0"/>
              </a:rPr>
              <a:t>Typical hanging Vs strangulation</a:t>
            </a:r>
            <a:endParaRPr lang="en-US" altLang="x-none" sz="3600" dirty="0">
              <a:solidFill>
                <a:srgbClr val="000000"/>
              </a:solidFill>
              <a:latin typeface="Gill Sans MT" panose="020B0502020104020203" pitchFamily="34" charset="0"/>
            </a:endParaRPr>
          </a:p>
        </p:txBody>
      </p:sp>
      <p:sp>
        <p:nvSpPr>
          <p:cNvPr id="66562" name="Rectangle 2"/>
          <p:cNvSpPr/>
          <p:nvPr/>
        </p:nvSpPr>
        <p:spPr>
          <a:xfrm>
            <a:off x="5496654" y="3835337"/>
            <a:ext cx="6095048" cy="1289050"/>
          </a:xfrm>
          <a:prstGeom prst="rect">
            <a:avLst/>
          </a:prstGeom>
          <a:solidFill>
            <a:srgbClr val="FFFFFF"/>
          </a:solidFill>
          <a:ln w="12600" cap="sq" cmpd="sng">
            <a:solidFill>
              <a:srgbClr val="F8B323"/>
            </a:solidFill>
            <a:prstDash val="solid"/>
            <a:round/>
            <a:headEnd type="none" w="med" len="med"/>
            <a:tailEnd type="none" w="med" len="med"/>
          </a:ln>
        </p:spPr>
        <p:txBody>
          <a:bodyPr lIns="89985" tIns="44992" rIns="89985" bIns="44992" anchor="t">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sz="2600" dirty="0">
                <a:solidFill>
                  <a:srgbClr val="000000"/>
                </a:solidFill>
                <a:latin typeface="Arial" panose="020B0604020202020204" pitchFamily="34" charset="0"/>
              </a:rPr>
              <a:t> </a:t>
            </a:r>
            <a:r>
              <a:rPr lang="en-US" altLang="x-none" sz="2600" dirty="0">
                <a:solidFill>
                  <a:srgbClr val="000000"/>
                </a:solidFill>
                <a:latin typeface="inherit" charset="0"/>
              </a:rPr>
              <a:t>Pm changes (</a:t>
            </a:r>
            <a:r>
              <a:rPr lang="ar-SA" altLang="x-none" sz="2600" dirty="0">
                <a:solidFill>
                  <a:srgbClr val="000000"/>
                </a:solidFill>
                <a:latin typeface="inherit" charset="0"/>
              </a:rPr>
              <a:t>من خلالها نعرف وقت الموت</a:t>
            </a:r>
            <a:r>
              <a:rPr lang="en-US" altLang="x-none" sz="2600" dirty="0">
                <a:solidFill>
                  <a:srgbClr val="000000"/>
                </a:solidFill>
                <a:latin typeface="inherit" charset="0"/>
              </a:rPr>
              <a:t>)</a:t>
            </a:r>
            <a:endParaRPr lang="en-US" altLang="x-none" sz="2600" dirty="0">
              <a:solidFill>
                <a:srgbClr val="000000"/>
              </a:solidFill>
              <a:latin typeface="inherit" charset="0"/>
            </a:endParaRPr>
          </a:p>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br>
              <a:rPr lang="en-US" altLang="x-none" sz="2600" dirty="0">
                <a:solidFill>
                  <a:srgbClr val="000000"/>
                </a:solidFill>
                <a:latin typeface="inherit" charset="0"/>
              </a:rPr>
            </a:br>
            <a:r>
              <a:rPr lang="en-US" altLang="x-none" sz="2600" dirty="0">
                <a:solidFill>
                  <a:srgbClr val="000000"/>
                </a:solidFill>
                <a:latin typeface="inherit" charset="0"/>
              </a:rPr>
              <a:t>(…...  ,  …....  ,  …...  ,  …...)</a:t>
            </a:r>
            <a:endParaRPr lang="en-US" altLang="x-none" sz="2600" dirty="0">
              <a:solidFill>
                <a:srgbClr val="000000"/>
              </a:solidFill>
              <a:latin typeface="inherit" charset="0"/>
            </a:endParaRPr>
          </a:p>
        </p:txBody>
      </p:sp>
      <p:sp>
        <p:nvSpPr>
          <p:cNvPr id="153604" name="Rectangle 3"/>
          <p:cNvSpPr/>
          <p:nvPr/>
        </p:nvSpPr>
        <p:spPr>
          <a:xfrm>
            <a:off x="801563" y="1381445"/>
            <a:ext cx="4347483" cy="1812290"/>
          </a:xfrm>
          <a:prstGeom prst="rect">
            <a:avLst/>
          </a:prstGeom>
          <a:solidFill>
            <a:srgbClr val="FFFFFF"/>
          </a:solidFill>
          <a:ln w="12600" cap="sq" cmpd="sng">
            <a:solidFill>
              <a:srgbClr val="F8B323"/>
            </a:solidFill>
            <a:prstDash val="solid"/>
            <a:round/>
            <a:headEnd type="none" w="med" len="med"/>
            <a:tailEnd type="none" w="med" len="med"/>
          </a:ln>
        </p:spPr>
        <p:txBody>
          <a:bodyPr lIns="89985" tIns="44992" rIns="89985" bIns="44992" anchor="t">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sz="2800" dirty="0">
                <a:solidFill>
                  <a:srgbClr val="000000"/>
                </a:solidFill>
                <a:latin typeface="Arial" panose="020B0604020202020204" pitchFamily="34" charset="0"/>
              </a:rPr>
              <a:t>Pupil size &amp; reaction in anticholinergic, sympathomimetic, cholinergic toxidromes</a:t>
            </a:r>
            <a:endParaRPr lang="en-US" altLang="x-none" sz="2800" dirty="0">
              <a:solidFill>
                <a:srgbClr val="000000"/>
              </a:solidFill>
              <a:latin typeface="Arial" panose="020B0604020202020204" pitchFamily="34" charset="0"/>
            </a:endParaRPr>
          </a:p>
        </p:txBody>
      </p:sp>
      <p:sp>
        <p:nvSpPr>
          <p:cNvPr id="66564" name="Rectangle 4"/>
          <p:cNvSpPr/>
          <p:nvPr/>
        </p:nvSpPr>
        <p:spPr>
          <a:xfrm>
            <a:off x="801563" y="1381445"/>
            <a:ext cx="4476051" cy="4397375"/>
          </a:xfrm>
          <a:prstGeom prst="rect">
            <a:avLst/>
          </a:prstGeom>
          <a:solidFill>
            <a:srgbClr val="FFFFFF"/>
          </a:solidFill>
          <a:ln w="12600" cap="sq" cmpd="sng">
            <a:solidFill>
              <a:srgbClr val="F8B323"/>
            </a:solidFill>
            <a:prstDash val="solid"/>
            <a:round/>
            <a:headEnd type="none" w="med" len="med"/>
            <a:tailEnd type="none" w="med" len="med"/>
          </a:ln>
        </p:spPr>
        <p:txBody>
          <a:bodyPr lIns="89985" tIns="44992" rIns="89985" bIns="44992" anchor="t">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sz="2800" dirty="0">
                <a:solidFill>
                  <a:srgbClr val="000000"/>
                </a:solidFill>
                <a:latin typeface="Arial" panose="020B0604020202020204" pitchFamily="34" charset="0"/>
              </a:rPr>
              <a:t>Pupil size &amp; reaction in</a:t>
            </a:r>
            <a:endParaRPr lang="en-US" altLang="x-none" sz="2800" dirty="0">
              <a:solidFill>
                <a:srgbClr val="000000"/>
              </a:solidFill>
              <a:latin typeface="Arial" panose="020B0604020202020204" pitchFamily="34" charset="0"/>
            </a:endParaRPr>
          </a:p>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x-none" sz="2800" dirty="0">
              <a:solidFill>
                <a:srgbClr val="000000"/>
              </a:solidFill>
              <a:latin typeface="Arial" panose="020B0604020202020204" pitchFamily="34" charset="0"/>
            </a:endParaRPr>
          </a:p>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sz="2800" dirty="0">
                <a:solidFill>
                  <a:srgbClr val="000000"/>
                </a:solidFill>
                <a:latin typeface="Arial" panose="020B0604020202020204" pitchFamily="34" charset="0"/>
              </a:rPr>
              <a:t> Anticholinergic </a:t>
            </a:r>
            <a:endParaRPr lang="en-US" altLang="x-none" sz="2800" dirty="0">
              <a:solidFill>
                <a:srgbClr val="000000"/>
              </a:solidFill>
              <a:latin typeface="Arial" panose="020B0604020202020204" pitchFamily="34" charset="0"/>
            </a:endParaRPr>
          </a:p>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sz="2800" dirty="0">
                <a:solidFill>
                  <a:srgbClr val="000000"/>
                </a:solidFill>
                <a:latin typeface="Arial" panose="020B0604020202020204" pitchFamily="34" charset="0"/>
              </a:rPr>
              <a:t>…....... </a:t>
            </a:r>
            <a:endParaRPr lang="en-US" altLang="x-none" sz="2800" dirty="0">
              <a:solidFill>
                <a:srgbClr val="000000"/>
              </a:solidFill>
              <a:latin typeface="Arial" panose="020B0604020202020204" pitchFamily="34" charset="0"/>
            </a:endParaRPr>
          </a:p>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x-none" sz="2800" dirty="0">
              <a:solidFill>
                <a:srgbClr val="000000"/>
              </a:solidFill>
              <a:latin typeface="Arial" panose="020B0604020202020204" pitchFamily="34" charset="0"/>
            </a:endParaRPr>
          </a:p>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sz="2800" dirty="0">
                <a:solidFill>
                  <a:srgbClr val="000000"/>
                </a:solidFill>
                <a:latin typeface="Arial" panose="020B0604020202020204" pitchFamily="34" charset="0"/>
              </a:rPr>
              <a:t>Sympathomimetic</a:t>
            </a:r>
            <a:endParaRPr lang="en-US" altLang="x-none" sz="2800" dirty="0">
              <a:solidFill>
                <a:srgbClr val="000000"/>
              </a:solidFill>
              <a:latin typeface="Arial" panose="020B0604020202020204" pitchFamily="34" charset="0"/>
            </a:endParaRPr>
          </a:p>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sz="2800" dirty="0">
                <a:solidFill>
                  <a:srgbClr val="000000"/>
                </a:solidFill>
                <a:latin typeface="Arial" panose="020B0604020202020204" pitchFamily="34" charset="0"/>
              </a:rPr>
              <a:t>…........</a:t>
            </a:r>
            <a:endParaRPr lang="en-US" altLang="x-none" sz="2800" dirty="0">
              <a:solidFill>
                <a:srgbClr val="000000"/>
              </a:solidFill>
              <a:latin typeface="Arial" panose="020B0604020202020204" pitchFamily="34" charset="0"/>
            </a:endParaRPr>
          </a:p>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sz="2800" dirty="0">
                <a:solidFill>
                  <a:srgbClr val="000000"/>
                </a:solidFill>
                <a:latin typeface="Arial" panose="020B0604020202020204" pitchFamily="34" charset="0"/>
              </a:rPr>
              <a:t> </a:t>
            </a:r>
            <a:endParaRPr lang="en-US" altLang="x-none" sz="2800" dirty="0">
              <a:solidFill>
                <a:srgbClr val="000000"/>
              </a:solidFill>
              <a:latin typeface="Arial" panose="020B0604020202020204" pitchFamily="34" charset="0"/>
            </a:endParaRPr>
          </a:p>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sz="2800" dirty="0">
                <a:solidFill>
                  <a:srgbClr val="000000"/>
                </a:solidFill>
                <a:latin typeface="Arial" panose="020B0604020202020204" pitchFamily="34" charset="0"/>
              </a:rPr>
              <a:t>cholinergic toxidromes</a:t>
            </a:r>
            <a:endParaRPr lang="en-US" altLang="x-none" sz="2800" dirty="0">
              <a:solidFill>
                <a:srgbClr val="000000"/>
              </a:solidFill>
              <a:latin typeface="Arial" panose="020B0604020202020204" pitchFamily="34" charset="0"/>
            </a:endParaRPr>
          </a:p>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sz="2800" dirty="0">
                <a:solidFill>
                  <a:srgbClr val="000000"/>
                </a:solidFill>
                <a:latin typeface="Arial" panose="020B0604020202020204" pitchFamily="34" charset="0"/>
              </a:rPr>
              <a:t>….........</a:t>
            </a:r>
            <a:endParaRPr lang="en-US" altLang="x-none" sz="2800" dirty="0">
              <a:solidFill>
                <a:srgbClr val="000000"/>
              </a:solidFill>
              <a:latin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additive="repl">
                                        <p:cTn id="6" dur="1" fill="hold">
                                          <p:stCondLst>
                                            <p:cond delay="0"/>
                                          </p:stCondLst>
                                        </p:cTn>
                                        <p:tgtEl>
                                          <p:spTgt spid="66564"/>
                                        </p:tgtEl>
                                        <p:attrNameLst>
                                          <p:attrName>style.visibility</p:attrName>
                                        </p:attrNameLst>
                                      </p:cBhvr>
                                      <p:to>
                                        <p:strVal val="visible"/>
                                      </p:to>
                                    </p:set>
                                    <p:animEffect transition="in" filter="box(in)">
                                      <p:cBhvr additive="repl">
                                        <p:cTn id="7" dur="500"/>
                                        <p:tgtEl>
                                          <p:spTgt spid="6656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additive="repl">
                                        <p:cTn id="11" dur="1" fill="hold">
                                          <p:stCondLst>
                                            <p:cond delay="0"/>
                                          </p:stCondLst>
                                        </p:cTn>
                                        <p:tgtEl>
                                          <p:spTgt spid="6656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Text Box 1"/>
          <p:cNvSpPr txBox="1"/>
          <p:nvPr/>
        </p:nvSpPr>
        <p:spPr>
          <a:xfrm>
            <a:off x="1565030" y="562423"/>
            <a:ext cx="7433102" cy="666646"/>
          </a:xfrm>
          <a:prstGeom prst="rect">
            <a:avLst/>
          </a:prstGeom>
          <a:solidFill>
            <a:srgbClr val="FFFFFF"/>
          </a:solidFill>
          <a:ln w="12600" cap="sq" cmpd="sng">
            <a:solidFill>
              <a:srgbClr val="F8B323"/>
            </a:solidFill>
            <a:prstDash val="solid"/>
            <a:round/>
            <a:headEnd type="none" w="med" len="med"/>
            <a:tailEnd type="none" w="med" len="med"/>
          </a:ln>
        </p:spPr>
        <p:txBody>
          <a:bodyPr lIns="89985" tIns="44992" rIns="89985" bIns="44992" anchor="t"/>
          <a:lstStyle/>
          <a:p>
            <a:pPr marL="228600" indent="-226695" defTabSz="457200">
              <a:lnSpc>
                <a:spcPct val="110000"/>
              </a:lnSpc>
              <a:spcBef>
                <a:spcPts val="700"/>
              </a:spcBef>
              <a:spcAft>
                <a:spcPts val="1425"/>
              </a:spcAft>
              <a:buClr>
                <a:srgbClr val="2A1A00"/>
              </a:buClr>
              <a:buSzPct val="45000"/>
              <a:buFont typeface="Arial" panose="020B0604020202020204" pitchFamily="34" charset="0"/>
              <a:buChar cha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pPr>
            <a:r>
              <a:rPr lang="en-US" altLang="x-none" sz="3600" dirty="0">
                <a:solidFill>
                  <a:srgbClr val="000000"/>
                </a:solidFill>
                <a:latin typeface="Gill Sans MT" panose="020B0502020104020203" pitchFamily="34" charset="0"/>
              </a:rPr>
              <a:t>Typical hanging Vs strangulation</a:t>
            </a:r>
            <a:endParaRPr lang="en-US" altLang="x-none" sz="3600" dirty="0">
              <a:solidFill>
                <a:srgbClr val="000000"/>
              </a:solidFill>
              <a:latin typeface="Gill Sans MT" panose="020B0502020104020203" pitchFamily="34" charset="0"/>
            </a:endParaRPr>
          </a:p>
        </p:txBody>
      </p:sp>
      <p:sp>
        <p:nvSpPr>
          <p:cNvPr id="67586" name="Rectangle 2"/>
          <p:cNvSpPr/>
          <p:nvPr/>
        </p:nvSpPr>
        <p:spPr>
          <a:xfrm>
            <a:off x="5496654" y="3835337"/>
            <a:ext cx="6095048" cy="1689100"/>
          </a:xfrm>
          <a:prstGeom prst="rect">
            <a:avLst/>
          </a:prstGeom>
          <a:solidFill>
            <a:srgbClr val="FFFFFF"/>
          </a:solidFill>
          <a:ln w="12600" cap="sq" cmpd="sng">
            <a:solidFill>
              <a:srgbClr val="F8B323"/>
            </a:solidFill>
            <a:prstDash val="solid"/>
            <a:round/>
            <a:headEnd type="none" w="med" len="med"/>
            <a:tailEnd type="none" w="med" len="med"/>
          </a:ln>
        </p:spPr>
        <p:txBody>
          <a:bodyPr lIns="89985" tIns="44992" rIns="89985" bIns="44992" anchor="t">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sz="2600" dirty="0">
                <a:solidFill>
                  <a:srgbClr val="000000"/>
                </a:solidFill>
                <a:latin typeface="Arial" panose="020B0604020202020204" pitchFamily="34" charset="0"/>
              </a:rPr>
              <a:t> </a:t>
            </a:r>
            <a:r>
              <a:rPr lang="en-US" altLang="x-none" sz="2600" dirty="0">
                <a:solidFill>
                  <a:srgbClr val="000000"/>
                </a:solidFill>
                <a:latin typeface="inherit" charset="0"/>
              </a:rPr>
              <a:t>Pm changes (</a:t>
            </a:r>
            <a:r>
              <a:rPr lang="ar-SA" altLang="x-none" sz="2600" dirty="0">
                <a:solidFill>
                  <a:srgbClr val="000000"/>
                </a:solidFill>
                <a:latin typeface="inherit" charset="0"/>
              </a:rPr>
              <a:t>من خلالها نعرف وقت الموت</a:t>
            </a:r>
            <a:r>
              <a:rPr lang="en-US" altLang="x-none" sz="2600" dirty="0">
                <a:solidFill>
                  <a:srgbClr val="000000"/>
                </a:solidFill>
                <a:latin typeface="inherit" charset="0"/>
              </a:rPr>
              <a:t>)</a:t>
            </a:r>
            <a:endParaRPr lang="en-US" altLang="x-none" sz="2600" dirty="0">
              <a:solidFill>
                <a:srgbClr val="000000"/>
              </a:solidFill>
              <a:latin typeface="inherit" charset="0"/>
            </a:endParaRPr>
          </a:p>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br>
              <a:rPr lang="en-US" altLang="x-none" sz="2600" dirty="0">
                <a:solidFill>
                  <a:srgbClr val="000000"/>
                </a:solidFill>
                <a:latin typeface="inherit" charset="0"/>
              </a:rPr>
            </a:br>
            <a:r>
              <a:rPr lang="en-US" altLang="x-none" sz="2600" dirty="0">
                <a:solidFill>
                  <a:srgbClr val="000000"/>
                </a:solidFill>
                <a:latin typeface="inherit" charset="0"/>
              </a:rPr>
              <a:t>(Cooling, hypostasis, rigidity, putrefaction)</a:t>
            </a:r>
            <a:endParaRPr lang="en-US" altLang="x-none" sz="2600" dirty="0">
              <a:solidFill>
                <a:srgbClr val="000000"/>
              </a:solidFill>
              <a:latin typeface="inherit" charset="0"/>
            </a:endParaRPr>
          </a:p>
        </p:txBody>
      </p:sp>
      <p:sp>
        <p:nvSpPr>
          <p:cNvPr id="155652" name="Rectangle 3"/>
          <p:cNvSpPr/>
          <p:nvPr/>
        </p:nvSpPr>
        <p:spPr>
          <a:xfrm>
            <a:off x="801563" y="1381445"/>
            <a:ext cx="4347483" cy="1812290"/>
          </a:xfrm>
          <a:prstGeom prst="rect">
            <a:avLst/>
          </a:prstGeom>
          <a:solidFill>
            <a:srgbClr val="FFFFFF"/>
          </a:solidFill>
          <a:ln w="12600" cap="sq" cmpd="sng">
            <a:solidFill>
              <a:srgbClr val="F8B323"/>
            </a:solidFill>
            <a:prstDash val="solid"/>
            <a:round/>
            <a:headEnd type="none" w="med" len="med"/>
            <a:tailEnd type="none" w="med" len="med"/>
          </a:ln>
        </p:spPr>
        <p:txBody>
          <a:bodyPr lIns="89985" tIns="44992" rIns="89985" bIns="44992" anchor="t">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sz="2800" dirty="0">
                <a:solidFill>
                  <a:srgbClr val="000000"/>
                </a:solidFill>
                <a:latin typeface="Arial" panose="020B0604020202020204" pitchFamily="34" charset="0"/>
              </a:rPr>
              <a:t>Pupil size &amp; reaction in anticholinergic, sympathomimetic, cholinergic toxidromes</a:t>
            </a:r>
            <a:endParaRPr lang="en-US" altLang="x-none" sz="2800" dirty="0">
              <a:solidFill>
                <a:srgbClr val="000000"/>
              </a:solidFill>
              <a:latin typeface="Arial" panose="020B0604020202020204" pitchFamily="34" charset="0"/>
            </a:endParaRPr>
          </a:p>
        </p:txBody>
      </p:sp>
      <p:sp>
        <p:nvSpPr>
          <p:cNvPr id="67588" name="Rectangle 4"/>
          <p:cNvSpPr/>
          <p:nvPr/>
        </p:nvSpPr>
        <p:spPr>
          <a:xfrm>
            <a:off x="801563" y="1381445"/>
            <a:ext cx="4476051" cy="4397375"/>
          </a:xfrm>
          <a:prstGeom prst="rect">
            <a:avLst/>
          </a:prstGeom>
          <a:solidFill>
            <a:srgbClr val="FFFFFF"/>
          </a:solidFill>
          <a:ln w="12600" cap="sq" cmpd="sng">
            <a:solidFill>
              <a:srgbClr val="F8B323"/>
            </a:solidFill>
            <a:prstDash val="solid"/>
            <a:round/>
            <a:headEnd type="none" w="med" len="med"/>
            <a:tailEnd type="none" w="med" len="med"/>
          </a:ln>
        </p:spPr>
        <p:txBody>
          <a:bodyPr lIns="89985" tIns="44992" rIns="89985" bIns="44992" anchor="t">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sz="2800" dirty="0">
                <a:solidFill>
                  <a:srgbClr val="000000"/>
                </a:solidFill>
                <a:latin typeface="Arial" panose="020B0604020202020204" pitchFamily="34" charset="0"/>
              </a:rPr>
              <a:t>Pupil size &amp; reaction in</a:t>
            </a:r>
            <a:endParaRPr lang="en-US" altLang="x-none" sz="2800" dirty="0">
              <a:solidFill>
                <a:srgbClr val="000000"/>
              </a:solidFill>
              <a:latin typeface="Arial" panose="020B0604020202020204" pitchFamily="34" charset="0"/>
            </a:endParaRPr>
          </a:p>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sz="2800" dirty="0">
                <a:solidFill>
                  <a:srgbClr val="000000"/>
                </a:solidFill>
                <a:latin typeface="Arial" panose="020B0604020202020204" pitchFamily="34" charset="0"/>
              </a:rPr>
              <a:t> </a:t>
            </a:r>
            <a:endParaRPr lang="en-US" altLang="x-none" sz="2800" dirty="0">
              <a:solidFill>
                <a:srgbClr val="000000"/>
              </a:solidFill>
              <a:latin typeface="Arial" panose="020B0604020202020204" pitchFamily="34" charset="0"/>
            </a:endParaRPr>
          </a:p>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sz="2800" dirty="0">
                <a:solidFill>
                  <a:srgbClr val="000000"/>
                </a:solidFill>
                <a:latin typeface="Arial" panose="020B0604020202020204" pitchFamily="34" charset="0"/>
              </a:rPr>
              <a:t>Anticholinergic </a:t>
            </a:r>
            <a:endParaRPr lang="en-US" altLang="x-none" sz="2800" dirty="0">
              <a:solidFill>
                <a:srgbClr val="000000"/>
              </a:solidFill>
              <a:latin typeface="Arial" panose="020B0604020202020204" pitchFamily="34" charset="0"/>
            </a:endParaRPr>
          </a:p>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sz="2800" dirty="0">
                <a:solidFill>
                  <a:srgbClr val="000000"/>
                </a:solidFill>
                <a:latin typeface="Arial" panose="020B0604020202020204" pitchFamily="34" charset="0"/>
              </a:rPr>
              <a:t>Dialated non reactive </a:t>
            </a:r>
            <a:endParaRPr lang="en-US" altLang="x-none" sz="2800" dirty="0">
              <a:solidFill>
                <a:srgbClr val="000000"/>
              </a:solidFill>
              <a:latin typeface="Arial" panose="020B0604020202020204" pitchFamily="34" charset="0"/>
            </a:endParaRPr>
          </a:p>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x-none" sz="2800" dirty="0">
              <a:solidFill>
                <a:srgbClr val="000000"/>
              </a:solidFill>
              <a:latin typeface="Arial" panose="020B0604020202020204" pitchFamily="34" charset="0"/>
            </a:endParaRPr>
          </a:p>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sz="2800" dirty="0">
                <a:solidFill>
                  <a:srgbClr val="000000"/>
                </a:solidFill>
                <a:latin typeface="Arial" panose="020B0604020202020204" pitchFamily="34" charset="0"/>
              </a:rPr>
              <a:t>Sympathomimetic</a:t>
            </a:r>
            <a:endParaRPr lang="en-US" altLang="x-none" sz="2800" dirty="0">
              <a:solidFill>
                <a:srgbClr val="000000"/>
              </a:solidFill>
              <a:latin typeface="Arial" panose="020B0604020202020204" pitchFamily="34" charset="0"/>
            </a:endParaRPr>
          </a:p>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sz="2800" dirty="0">
                <a:solidFill>
                  <a:srgbClr val="000000"/>
                </a:solidFill>
                <a:latin typeface="Arial" panose="020B0604020202020204" pitchFamily="34" charset="0"/>
              </a:rPr>
              <a:t>Dialated reactive</a:t>
            </a:r>
            <a:endParaRPr lang="en-US" altLang="x-none" sz="2800" dirty="0">
              <a:solidFill>
                <a:srgbClr val="000000"/>
              </a:solidFill>
              <a:latin typeface="Arial" panose="020B0604020202020204" pitchFamily="34" charset="0"/>
            </a:endParaRPr>
          </a:p>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sz="2800" dirty="0">
                <a:solidFill>
                  <a:srgbClr val="000000"/>
                </a:solidFill>
                <a:latin typeface="Arial" panose="020B0604020202020204" pitchFamily="34" charset="0"/>
              </a:rPr>
              <a:t> </a:t>
            </a:r>
            <a:endParaRPr lang="en-US" altLang="x-none" sz="2800" dirty="0">
              <a:solidFill>
                <a:srgbClr val="000000"/>
              </a:solidFill>
              <a:latin typeface="Arial" panose="020B0604020202020204" pitchFamily="34" charset="0"/>
            </a:endParaRPr>
          </a:p>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sz="2800" dirty="0">
                <a:solidFill>
                  <a:srgbClr val="000000"/>
                </a:solidFill>
                <a:latin typeface="Arial" panose="020B0604020202020204" pitchFamily="34" charset="0"/>
              </a:rPr>
              <a:t>cholinergic toxidromes</a:t>
            </a:r>
            <a:endParaRPr lang="en-US" altLang="x-none" sz="2800" dirty="0">
              <a:solidFill>
                <a:srgbClr val="000000"/>
              </a:solidFill>
              <a:latin typeface="Arial" panose="020B0604020202020204" pitchFamily="34" charset="0"/>
            </a:endParaRPr>
          </a:p>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sz="2800" dirty="0">
                <a:solidFill>
                  <a:srgbClr val="000000"/>
                </a:solidFill>
                <a:latin typeface="Arial" panose="020B0604020202020204" pitchFamily="34" charset="0"/>
              </a:rPr>
              <a:t>Constricted (pin pupil)</a:t>
            </a:r>
            <a:endParaRPr lang="en-US" altLang="x-none" sz="2800" dirty="0">
              <a:solidFill>
                <a:srgbClr val="000000"/>
              </a:solidFill>
              <a:latin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additive="repl">
                                        <p:cTn id="6" dur="1" fill="hold">
                                          <p:stCondLst>
                                            <p:cond delay="0"/>
                                          </p:stCondLst>
                                        </p:cTn>
                                        <p:tgtEl>
                                          <p:spTgt spid="67588"/>
                                        </p:tgtEl>
                                        <p:attrNameLst>
                                          <p:attrName>style.visibility</p:attrName>
                                        </p:attrNameLst>
                                      </p:cBhvr>
                                      <p:to>
                                        <p:strVal val="visible"/>
                                      </p:to>
                                    </p:set>
                                    <p:animEffect transition="in" filter="box(in)">
                                      <p:cBhvr additive="repl">
                                        <p:cTn id="7" dur="500"/>
                                        <p:tgtEl>
                                          <p:spTgt spid="6758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additive="repl">
                                        <p:cTn id="11" dur="1" fill="hold">
                                          <p:stCondLst>
                                            <p:cond delay="0"/>
                                          </p:stCondLst>
                                        </p:cTn>
                                        <p:tgtEl>
                                          <p:spTgt spid="6758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1"/>
          <p:cNvPicPr>
            <a:picLocks noChangeAspect="1"/>
          </p:cNvPicPr>
          <p:nvPr/>
        </p:nvPicPr>
        <p:blipFill>
          <a:blip r:embed="rId1"/>
          <a:stretch>
            <a:fillRect/>
          </a:stretch>
        </p:blipFill>
        <p:spPr>
          <a:xfrm>
            <a:off x="7223584" y="275131"/>
            <a:ext cx="4164949" cy="6255360"/>
          </a:xfrm>
          <a:prstGeom prst="rect">
            <a:avLst/>
          </a:prstGeom>
          <a:noFill/>
          <a:ln w="9525">
            <a:noFill/>
          </a:ln>
        </p:spPr>
      </p:pic>
      <p:sp>
        <p:nvSpPr>
          <p:cNvPr id="157699" name="Rectangle 2"/>
          <p:cNvSpPr/>
          <p:nvPr/>
        </p:nvSpPr>
        <p:spPr>
          <a:xfrm>
            <a:off x="914257" y="1006853"/>
            <a:ext cx="3564968" cy="1935480"/>
          </a:xfrm>
          <a:prstGeom prst="rect">
            <a:avLst/>
          </a:prstGeom>
          <a:noFill/>
          <a:ln w="9525">
            <a:noFill/>
          </a:ln>
        </p:spPr>
        <p:txBody>
          <a:bodyPr lIns="89985" tIns="44992" rIns="89985" bIns="44992" anchor="t">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sz="4000" dirty="0">
                <a:solidFill>
                  <a:srgbClr val="000000"/>
                </a:solidFill>
                <a:latin typeface="inherit" charset="0"/>
              </a:rPr>
              <a:t>Write a report</a:t>
            </a:r>
            <a:endParaRPr lang="en-US" altLang="x-none" sz="4000" dirty="0">
              <a:solidFill>
                <a:srgbClr val="000000"/>
              </a:solidFill>
              <a:latin typeface="inherit" charset="0"/>
            </a:endParaRPr>
          </a:p>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x-none" sz="4000" dirty="0">
              <a:solidFill>
                <a:srgbClr val="000000"/>
              </a:solidFill>
              <a:latin typeface="inherit" charset="0"/>
            </a:endParaRPr>
          </a:p>
        </p:txBody>
      </p:sp>
    </p:spTree>
  </p:cSld>
  <p:clrMapOvr>
    <a:masterClrMapping/>
  </p:clrMapOvr>
  <p:transition spd="med"/>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ext Box 1"/>
          <p:cNvSpPr txBox="1"/>
          <p:nvPr/>
        </p:nvSpPr>
        <p:spPr>
          <a:xfrm>
            <a:off x="1044412" y="195768"/>
            <a:ext cx="10147302" cy="3172916"/>
          </a:xfrm>
          <a:prstGeom prst="rect">
            <a:avLst/>
          </a:prstGeom>
          <a:noFill/>
          <a:ln w="9525">
            <a:noFill/>
          </a:ln>
        </p:spPr>
        <p:txBody>
          <a:bodyPr lIns="89985" tIns="44992" rIns="89985" bIns="44992" anchor="t"/>
          <a:lstStyle/>
          <a:p>
            <a:pPr marL="228600" indent="-226695" defTabSz="457200">
              <a:lnSpc>
                <a:spcPct val="110000"/>
              </a:lnSpc>
              <a:spcBef>
                <a:spcPts val="700"/>
              </a:spcBef>
              <a:spcAft>
                <a:spcPts val="1425"/>
              </a:spcAft>
              <a:buClr>
                <a:srgbClr val="2A1A00"/>
              </a:buClr>
              <a:buSzPct val="45000"/>
              <a:buFont typeface="Arial" panose="020B0604020202020204" pitchFamily="34" charset="0"/>
              <a:buChar cha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410700" algn="l"/>
                <a:tab pos="10134600" algn="l"/>
              </a:tabLst>
            </a:pPr>
            <a:r>
              <a:rPr lang="en-US" altLang="x-none" sz="3200" dirty="0">
                <a:solidFill>
                  <a:srgbClr val="595959"/>
                </a:solidFill>
                <a:latin typeface="Gill Sans MT" panose="020B0502020104020203" pitchFamily="34" charset="0"/>
              </a:rPr>
              <a:t>1) describe A1+A2 </a:t>
            </a:r>
            <a:br>
              <a:rPr lang="en-US" altLang="x-none" sz="3200" dirty="0">
                <a:solidFill>
                  <a:srgbClr val="595959"/>
                </a:solidFill>
                <a:latin typeface="Gill Sans MT" panose="020B0502020104020203" pitchFamily="34" charset="0"/>
              </a:rPr>
            </a:br>
            <a:br>
              <a:rPr lang="en-US" altLang="x-none" sz="3200" dirty="0">
                <a:solidFill>
                  <a:srgbClr val="595959"/>
                </a:solidFill>
                <a:latin typeface="Gill Sans MT" panose="020B0502020104020203" pitchFamily="34" charset="0"/>
              </a:rPr>
            </a:br>
            <a:r>
              <a:rPr lang="en-US" altLang="x-none" sz="3200" dirty="0">
                <a:solidFill>
                  <a:srgbClr val="595959"/>
                </a:solidFill>
                <a:latin typeface="Gill Sans MT" panose="020B0502020104020203" pitchFamily="34" charset="0"/>
              </a:rPr>
              <a:t>2) regarding the x-ray: describe the injury + distance (and why) + which one (a1/a2) is responsible for this type of injury </a:t>
            </a:r>
            <a:br>
              <a:rPr lang="en-US" altLang="x-none" sz="3200" dirty="0">
                <a:solidFill>
                  <a:srgbClr val="595959"/>
                </a:solidFill>
                <a:latin typeface="Gill Sans MT" panose="020B0502020104020203" pitchFamily="34" charset="0"/>
              </a:rPr>
            </a:br>
            <a:endParaRPr lang="en-US" altLang="x-none" sz="3200" dirty="0">
              <a:solidFill>
                <a:srgbClr val="595959"/>
              </a:solidFill>
              <a:latin typeface="Gill Sans MT" panose="020B0502020104020203" pitchFamily="34" charset="0"/>
            </a:endParaRPr>
          </a:p>
        </p:txBody>
      </p:sp>
      <p:pic>
        <p:nvPicPr>
          <p:cNvPr id="159747" name="Picture 2"/>
          <p:cNvPicPr>
            <a:picLocks noChangeAspect="1"/>
          </p:cNvPicPr>
          <p:nvPr/>
        </p:nvPicPr>
        <p:blipFill>
          <a:blip r:embed="rId1"/>
          <a:stretch>
            <a:fillRect/>
          </a:stretch>
        </p:blipFill>
        <p:spPr>
          <a:xfrm>
            <a:off x="1666615" y="3370272"/>
            <a:ext cx="9142571" cy="2761818"/>
          </a:xfrm>
          <a:prstGeom prst="rect">
            <a:avLst/>
          </a:prstGeom>
          <a:noFill/>
          <a:ln w="9525">
            <a:noFill/>
          </a:ln>
        </p:spPr>
      </p:pic>
    </p:spTree>
  </p:cSld>
  <p:clrMapOvr>
    <a:masterClrMapping/>
  </p:clrMapOvr>
  <p:transition spd="med"/>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Text Box 1"/>
          <p:cNvSpPr txBox="1"/>
          <p:nvPr/>
        </p:nvSpPr>
        <p:spPr>
          <a:xfrm rot="-180000">
            <a:off x="3223709" y="1513187"/>
            <a:ext cx="5866483" cy="2766580"/>
          </a:xfrm>
          <a:prstGeom prst="rect">
            <a:avLst/>
          </a:prstGeom>
          <a:noFill/>
          <a:ln w="9525">
            <a:noFill/>
          </a:ln>
        </p:spPr>
        <p:txBody>
          <a:bodyPr lIns="89985" tIns="44992" rIns="89985" bIns="44992" anchor="t"/>
          <a:lstStyle/>
          <a:p>
            <a:pPr algn="ctr" defTabSz="457200">
              <a:lnSpc>
                <a:spcPct val="90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br>
              <a:rPr lang="en-US" altLang="x-none" sz="6600" dirty="0">
                <a:solidFill>
                  <a:srgbClr val="2A1A00"/>
                </a:solidFill>
                <a:latin typeface="Gill Sans MT Condensed" panose="020B0506020104020203" pitchFamily="34" charset="0"/>
              </a:rPr>
            </a:br>
            <a:r>
              <a:rPr lang="en-US" altLang="x-none" sz="6600" dirty="0">
                <a:solidFill>
                  <a:srgbClr val="2A1A00"/>
                </a:solidFill>
                <a:latin typeface="Gill Sans MT Condensed" panose="020B0506020104020203" pitchFamily="34" charset="0"/>
              </a:rPr>
              <a:t>Group A3 exam</a:t>
            </a:r>
            <a:br>
              <a:rPr lang="en-US" altLang="x-none" sz="6600" dirty="0">
                <a:solidFill>
                  <a:srgbClr val="2A1A00"/>
                </a:solidFill>
                <a:latin typeface="Gill Sans MT Condensed" panose="020B0506020104020203" pitchFamily="34" charset="0"/>
              </a:rPr>
            </a:br>
            <a:br>
              <a:rPr lang="en-US" altLang="x-none" sz="6600" dirty="0">
                <a:solidFill>
                  <a:srgbClr val="2A1A00"/>
                </a:solidFill>
                <a:latin typeface="Gill Sans MT Condensed" panose="020B0506020104020203" pitchFamily="34" charset="0"/>
              </a:rPr>
            </a:br>
            <a:r>
              <a:rPr lang="en-US" altLang="x-none" sz="6600" dirty="0">
                <a:solidFill>
                  <a:srgbClr val="2A1A00"/>
                </a:solidFill>
                <a:latin typeface="Gill Sans MT Condensed" panose="020B0506020104020203" pitchFamily="34" charset="0"/>
              </a:rPr>
              <a:t>18/10/2018</a:t>
            </a:r>
            <a:endParaRPr lang="en-US" altLang="x-none" sz="6600" dirty="0">
              <a:solidFill>
                <a:srgbClr val="2A1A00"/>
              </a:solidFill>
              <a:latin typeface="Gill Sans MT Condensed" panose="020B0506020104020203" pitchFamily="34" charset="0"/>
            </a:endParaRPr>
          </a:p>
        </p:txBody>
      </p:sp>
    </p:spTree>
  </p:cSld>
  <p:clrMapOvr>
    <a:masterClrMapping/>
  </p:clrMapOvr>
  <p:transition spd="med"/>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1"/>
          <p:cNvSpPr>
            <a:spLocks noChangeArrowheads="1"/>
          </p:cNvSpPr>
          <p:nvPr/>
        </p:nvSpPr>
        <p:spPr bwMode="auto">
          <a:xfrm>
            <a:off x="979335" y="117992"/>
            <a:ext cx="11048862" cy="72910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85" tIns="44992" rIns="89985" bIns="44992">
            <a:spAutoFit/>
          </a:bodyPr>
          <a:lstStyle>
            <a:lvl1pPr marL="568325" indent="-568325">
              <a:tabLst>
                <a:tab pos="568325" algn="l"/>
                <a:tab pos="1025525" algn="l"/>
                <a:tab pos="1482725" algn="l"/>
                <a:tab pos="1939925" algn="l"/>
                <a:tab pos="2397125" algn="l"/>
                <a:tab pos="2854325" algn="l"/>
                <a:tab pos="3311525" algn="l"/>
                <a:tab pos="3768725" algn="l"/>
                <a:tab pos="4225925" algn="l"/>
                <a:tab pos="4683125" algn="l"/>
                <a:tab pos="5140325" algn="l"/>
                <a:tab pos="5597525" algn="l"/>
                <a:tab pos="6054725" algn="l"/>
                <a:tab pos="6511925" algn="l"/>
                <a:tab pos="6969125" algn="l"/>
                <a:tab pos="7426325" algn="l"/>
                <a:tab pos="7883525" algn="l"/>
                <a:tab pos="8340725" algn="l"/>
                <a:tab pos="8797925" algn="l"/>
                <a:tab pos="9255125" algn="l"/>
                <a:tab pos="9712325" algn="l"/>
                <a:tab pos="10134600" algn="l"/>
                <a:tab pos="10858500" algn="l"/>
              </a:tabLst>
              <a:defRPr>
                <a:solidFill>
                  <a:srgbClr val="FFFFFF"/>
                </a:solidFill>
                <a:latin typeface="Arial" panose="020B0604020202020204" pitchFamily="34" charset="0"/>
                <a:ea typeface="Microsoft YaHei" panose="020B0503020204020204" charset="-122"/>
              </a:defRPr>
            </a:lvl1pPr>
            <a:lvl2pPr>
              <a:tabLst>
                <a:tab pos="568325" algn="l"/>
                <a:tab pos="1025525" algn="l"/>
                <a:tab pos="1482725" algn="l"/>
                <a:tab pos="1939925" algn="l"/>
                <a:tab pos="2397125" algn="l"/>
                <a:tab pos="2854325" algn="l"/>
                <a:tab pos="3311525" algn="l"/>
                <a:tab pos="3768725" algn="l"/>
                <a:tab pos="4225925" algn="l"/>
                <a:tab pos="4683125" algn="l"/>
                <a:tab pos="5140325" algn="l"/>
                <a:tab pos="5597525" algn="l"/>
                <a:tab pos="6054725" algn="l"/>
                <a:tab pos="6511925" algn="l"/>
                <a:tab pos="6969125" algn="l"/>
                <a:tab pos="7426325" algn="l"/>
                <a:tab pos="7883525" algn="l"/>
                <a:tab pos="8340725" algn="l"/>
                <a:tab pos="8797925" algn="l"/>
                <a:tab pos="9255125" algn="l"/>
                <a:tab pos="9712325" algn="l"/>
                <a:tab pos="10134600" algn="l"/>
                <a:tab pos="10858500" algn="l"/>
              </a:tabLst>
              <a:defRPr>
                <a:solidFill>
                  <a:srgbClr val="FFFFFF"/>
                </a:solidFill>
                <a:latin typeface="Arial" panose="020B0604020202020204" pitchFamily="34" charset="0"/>
                <a:ea typeface="Microsoft YaHei" panose="020B0503020204020204" charset="-122"/>
              </a:defRPr>
            </a:lvl2pPr>
            <a:lvl3pPr>
              <a:tabLst>
                <a:tab pos="568325" algn="l"/>
                <a:tab pos="1025525" algn="l"/>
                <a:tab pos="1482725" algn="l"/>
                <a:tab pos="1939925" algn="l"/>
                <a:tab pos="2397125" algn="l"/>
                <a:tab pos="2854325" algn="l"/>
                <a:tab pos="3311525" algn="l"/>
                <a:tab pos="3768725" algn="l"/>
                <a:tab pos="4225925" algn="l"/>
                <a:tab pos="4683125" algn="l"/>
                <a:tab pos="5140325" algn="l"/>
                <a:tab pos="5597525" algn="l"/>
                <a:tab pos="6054725" algn="l"/>
                <a:tab pos="6511925" algn="l"/>
                <a:tab pos="6969125" algn="l"/>
                <a:tab pos="7426325" algn="l"/>
                <a:tab pos="7883525" algn="l"/>
                <a:tab pos="8340725" algn="l"/>
                <a:tab pos="8797925" algn="l"/>
                <a:tab pos="9255125" algn="l"/>
                <a:tab pos="9712325" algn="l"/>
                <a:tab pos="10134600" algn="l"/>
                <a:tab pos="10858500" algn="l"/>
              </a:tabLst>
              <a:defRPr>
                <a:solidFill>
                  <a:srgbClr val="FFFFFF"/>
                </a:solidFill>
                <a:latin typeface="Arial" panose="020B0604020202020204" pitchFamily="34" charset="0"/>
                <a:ea typeface="Microsoft YaHei" panose="020B0503020204020204" charset="-122"/>
              </a:defRPr>
            </a:lvl3pPr>
            <a:lvl4pPr>
              <a:tabLst>
                <a:tab pos="568325" algn="l"/>
                <a:tab pos="1025525" algn="l"/>
                <a:tab pos="1482725" algn="l"/>
                <a:tab pos="1939925" algn="l"/>
                <a:tab pos="2397125" algn="l"/>
                <a:tab pos="2854325" algn="l"/>
                <a:tab pos="3311525" algn="l"/>
                <a:tab pos="3768725" algn="l"/>
                <a:tab pos="4225925" algn="l"/>
                <a:tab pos="4683125" algn="l"/>
                <a:tab pos="5140325" algn="l"/>
                <a:tab pos="5597525" algn="l"/>
                <a:tab pos="6054725" algn="l"/>
                <a:tab pos="6511925" algn="l"/>
                <a:tab pos="6969125" algn="l"/>
                <a:tab pos="7426325" algn="l"/>
                <a:tab pos="7883525" algn="l"/>
                <a:tab pos="8340725" algn="l"/>
                <a:tab pos="8797925" algn="l"/>
                <a:tab pos="9255125" algn="l"/>
                <a:tab pos="9712325" algn="l"/>
                <a:tab pos="10134600" algn="l"/>
                <a:tab pos="10858500" algn="l"/>
              </a:tabLst>
              <a:defRPr>
                <a:solidFill>
                  <a:srgbClr val="FFFFFF"/>
                </a:solidFill>
                <a:latin typeface="Arial" panose="020B0604020202020204" pitchFamily="34" charset="0"/>
                <a:ea typeface="Microsoft YaHei" panose="020B0503020204020204" charset="-122"/>
              </a:defRPr>
            </a:lvl4pPr>
            <a:lvl5pPr>
              <a:tabLst>
                <a:tab pos="568325" algn="l"/>
                <a:tab pos="1025525" algn="l"/>
                <a:tab pos="1482725" algn="l"/>
                <a:tab pos="1939925" algn="l"/>
                <a:tab pos="2397125" algn="l"/>
                <a:tab pos="2854325" algn="l"/>
                <a:tab pos="3311525" algn="l"/>
                <a:tab pos="3768725" algn="l"/>
                <a:tab pos="4225925" algn="l"/>
                <a:tab pos="4683125" algn="l"/>
                <a:tab pos="5140325" algn="l"/>
                <a:tab pos="5597525" algn="l"/>
                <a:tab pos="6054725" algn="l"/>
                <a:tab pos="6511925" algn="l"/>
                <a:tab pos="6969125" algn="l"/>
                <a:tab pos="7426325" algn="l"/>
                <a:tab pos="7883525" algn="l"/>
                <a:tab pos="8340725" algn="l"/>
                <a:tab pos="8797925" algn="l"/>
                <a:tab pos="9255125" algn="l"/>
                <a:tab pos="9712325" algn="l"/>
                <a:tab pos="10134600" algn="l"/>
                <a:tab pos="10858500" algn="l"/>
              </a:tabLst>
              <a:defRPr>
                <a:solidFill>
                  <a:srgbClr val="FFFFFF"/>
                </a:solidFill>
                <a:latin typeface="Arial" panose="020B0604020202020204" pitchFamily="34" charset="0"/>
                <a:ea typeface="Microsoft YaHei" panose="020B050302020402020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568325" algn="l"/>
                <a:tab pos="1025525" algn="l"/>
                <a:tab pos="1482725" algn="l"/>
                <a:tab pos="1939925" algn="l"/>
                <a:tab pos="2397125" algn="l"/>
                <a:tab pos="2854325" algn="l"/>
                <a:tab pos="3311525" algn="l"/>
                <a:tab pos="3768725" algn="l"/>
                <a:tab pos="4225925" algn="l"/>
                <a:tab pos="4683125" algn="l"/>
                <a:tab pos="5140325" algn="l"/>
                <a:tab pos="5597525" algn="l"/>
                <a:tab pos="6054725" algn="l"/>
                <a:tab pos="6511925" algn="l"/>
                <a:tab pos="6969125" algn="l"/>
                <a:tab pos="7426325" algn="l"/>
                <a:tab pos="7883525" algn="l"/>
                <a:tab pos="8340725" algn="l"/>
                <a:tab pos="8797925" algn="l"/>
                <a:tab pos="9255125" algn="l"/>
                <a:tab pos="9712325" algn="l"/>
                <a:tab pos="10134600" algn="l"/>
                <a:tab pos="10858500" algn="l"/>
              </a:tabLst>
              <a:defRPr>
                <a:solidFill>
                  <a:srgbClr val="FFFFFF"/>
                </a:solidFill>
                <a:latin typeface="Arial" panose="020B0604020202020204" pitchFamily="34" charset="0"/>
                <a:ea typeface="Microsoft YaHei" panose="020B050302020402020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568325" algn="l"/>
                <a:tab pos="1025525" algn="l"/>
                <a:tab pos="1482725" algn="l"/>
                <a:tab pos="1939925" algn="l"/>
                <a:tab pos="2397125" algn="l"/>
                <a:tab pos="2854325" algn="l"/>
                <a:tab pos="3311525" algn="l"/>
                <a:tab pos="3768725" algn="l"/>
                <a:tab pos="4225925" algn="l"/>
                <a:tab pos="4683125" algn="l"/>
                <a:tab pos="5140325" algn="l"/>
                <a:tab pos="5597525" algn="l"/>
                <a:tab pos="6054725" algn="l"/>
                <a:tab pos="6511925" algn="l"/>
                <a:tab pos="6969125" algn="l"/>
                <a:tab pos="7426325" algn="l"/>
                <a:tab pos="7883525" algn="l"/>
                <a:tab pos="8340725" algn="l"/>
                <a:tab pos="8797925" algn="l"/>
                <a:tab pos="9255125" algn="l"/>
                <a:tab pos="9712325" algn="l"/>
                <a:tab pos="10134600" algn="l"/>
                <a:tab pos="10858500" algn="l"/>
              </a:tabLst>
              <a:defRPr>
                <a:solidFill>
                  <a:srgbClr val="FFFFFF"/>
                </a:solidFill>
                <a:latin typeface="Arial" panose="020B0604020202020204" pitchFamily="34" charset="0"/>
                <a:ea typeface="Microsoft YaHei" panose="020B050302020402020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568325" algn="l"/>
                <a:tab pos="1025525" algn="l"/>
                <a:tab pos="1482725" algn="l"/>
                <a:tab pos="1939925" algn="l"/>
                <a:tab pos="2397125" algn="l"/>
                <a:tab pos="2854325" algn="l"/>
                <a:tab pos="3311525" algn="l"/>
                <a:tab pos="3768725" algn="l"/>
                <a:tab pos="4225925" algn="l"/>
                <a:tab pos="4683125" algn="l"/>
                <a:tab pos="5140325" algn="l"/>
                <a:tab pos="5597525" algn="l"/>
                <a:tab pos="6054725" algn="l"/>
                <a:tab pos="6511925" algn="l"/>
                <a:tab pos="6969125" algn="l"/>
                <a:tab pos="7426325" algn="l"/>
                <a:tab pos="7883525" algn="l"/>
                <a:tab pos="8340725" algn="l"/>
                <a:tab pos="8797925" algn="l"/>
                <a:tab pos="9255125" algn="l"/>
                <a:tab pos="9712325" algn="l"/>
                <a:tab pos="10134600" algn="l"/>
                <a:tab pos="10858500" algn="l"/>
              </a:tabLst>
              <a:defRPr>
                <a:solidFill>
                  <a:srgbClr val="FFFFFF"/>
                </a:solidFill>
                <a:latin typeface="Arial" panose="020B0604020202020204" pitchFamily="34" charset="0"/>
                <a:ea typeface="Microsoft YaHei" panose="020B050302020402020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568325" algn="l"/>
                <a:tab pos="1025525" algn="l"/>
                <a:tab pos="1482725" algn="l"/>
                <a:tab pos="1939925" algn="l"/>
                <a:tab pos="2397125" algn="l"/>
                <a:tab pos="2854325" algn="l"/>
                <a:tab pos="3311525" algn="l"/>
                <a:tab pos="3768725" algn="l"/>
                <a:tab pos="4225925" algn="l"/>
                <a:tab pos="4683125" algn="l"/>
                <a:tab pos="5140325" algn="l"/>
                <a:tab pos="5597525" algn="l"/>
                <a:tab pos="6054725" algn="l"/>
                <a:tab pos="6511925" algn="l"/>
                <a:tab pos="6969125" algn="l"/>
                <a:tab pos="7426325" algn="l"/>
                <a:tab pos="7883525" algn="l"/>
                <a:tab pos="8340725" algn="l"/>
                <a:tab pos="8797925" algn="l"/>
                <a:tab pos="9255125" algn="l"/>
                <a:tab pos="9712325" algn="l"/>
                <a:tab pos="10134600" algn="l"/>
                <a:tab pos="10858500" algn="l"/>
              </a:tabLst>
              <a:defRPr>
                <a:solidFill>
                  <a:srgbClr val="FFFFFF"/>
                </a:solidFill>
                <a:latin typeface="Arial" panose="020B0604020202020204" pitchFamily="34" charset="0"/>
                <a:ea typeface="Microsoft YaHei" panose="020B0503020204020204" charset="-122"/>
              </a:defRPr>
            </a:lvl9pPr>
          </a:lstStyle>
          <a:p>
            <a:pPr marL="568325" marR="0" lvl="0" indent="-568325" algn="l" defTabSz="457200" rtl="0" eaLnBrk="1" fontAlgn="base" latinLnBrk="0" hangingPunct="1">
              <a:lnSpc>
                <a:spcPct val="100000"/>
              </a:lnSpc>
              <a:spcBef>
                <a:spcPct val="0"/>
              </a:spcBef>
              <a:spcAft>
                <a:spcPct val="0"/>
              </a:spcAft>
              <a:buClr>
                <a:srgbClr val="1D2129"/>
              </a:buClr>
              <a:buSzTx/>
              <a:buFont typeface="StarSymbol" charset="0"/>
              <a:buChar char="-"/>
              <a:tabLst>
                <a:tab pos="568325" algn="l"/>
                <a:tab pos="1025525" algn="l"/>
                <a:tab pos="1482725" algn="l"/>
                <a:tab pos="1939925" algn="l"/>
                <a:tab pos="2397125" algn="l"/>
                <a:tab pos="2854325" algn="l"/>
                <a:tab pos="3311525" algn="l"/>
                <a:tab pos="3768725" algn="l"/>
                <a:tab pos="4225925" algn="l"/>
                <a:tab pos="4683125" algn="l"/>
                <a:tab pos="5140325" algn="l"/>
                <a:tab pos="5597525" algn="l"/>
                <a:tab pos="6054725" algn="l"/>
                <a:tab pos="6511925" algn="l"/>
                <a:tab pos="6969125" algn="l"/>
                <a:tab pos="7426325" algn="l"/>
                <a:tab pos="7883525" algn="l"/>
                <a:tab pos="8340725" algn="l"/>
                <a:tab pos="8797925" algn="l"/>
                <a:tab pos="9255125" algn="l"/>
                <a:tab pos="9712325" algn="l"/>
                <a:tab pos="10134600" algn="l"/>
                <a:tab pos="10858500" algn="l"/>
              </a:tabLst>
              <a:defRPr/>
            </a:pPr>
            <a:r>
              <a:rPr kumimoji="0" lang="en-US" sz="3600" b="0" i="0" u="none" strike="noStrike" kern="1200" cap="none" spc="0" normalizeH="0" baseline="0" noProof="0">
                <a:ln>
                  <a:noFill/>
                </a:ln>
                <a:solidFill>
                  <a:srgbClr val="000000"/>
                </a:solidFill>
                <a:effectLst/>
                <a:uLnTx/>
                <a:uFillTx/>
                <a:latin typeface="inherit" charset="0"/>
                <a:ea typeface="Microsoft YaHei" panose="020B0503020204020204" charset="-122"/>
                <a:cs typeface="+mn-cs"/>
              </a:rPr>
              <a:t>Mention the characters of fabricated wounds</a:t>
            </a:r>
            <a:endParaRPr kumimoji="0" lang="en-US" sz="3600" b="0" i="0" u="none" strike="noStrike" kern="1200" cap="none" spc="0" normalizeH="0" baseline="0" noProof="0">
              <a:ln>
                <a:noFill/>
              </a:ln>
              <a:solidFill>
                <a:srgbClr val="000000"/>
              </a:solidFill>
              <a:effectLst/>
              <a:uLnTx/>
              <a:uFillTx/>
              <a:latin typeface="inherit" charset="0"/>
              <a:ea typeface="Microsoft YaHei" panose="020B0503020204020204" charset="-122"/>
              <a:cs typeface="+mn-cs"/>
            </a:endParaRPr>
          </a:p>
          <a:p>
            <a:pPr marL="570230" marR="0" lvl="0" indent="-567055" algn="l" defTabSz="457200" rtl="0" eaLnBrk="1" fontAlgn="base" latinLnBrk="0" hangingPunct="1">
              <a:lnSpc>
                <a:spcPct val="100000"/>
              </a:lnSpc>
              <a:spcBef>
                <a:spcPct val="0"/>
              </a:spcBef>
              <a:spcAft>
                <a:spcPct val="0"/>
              </a:spcAft>
              <a:buClrTx/>
              <a:buSzTx/>
              <a:buFontTx/>
              <a:buNone/>
              <a:tabLst>
                <a:tab pos="568325" algn="l"/>
                <a:tab pos="1025525" algn="l"/>
                <a:tab pos="1482725" algn="l"/>
                <a:tab pos="1939925" algn="l"/>
                <a:tab pos="2397125" algn="l"/>
                <a:tab pos="2854325" algn="l"/>
                <a:tab pos="3311525" algn="l"/>
                <a:tab pos="3768725" algn="l"/>
                <a:tab pos="4225925" algn="l"/>
                <a:tab pos="4683125" algn="l"/>
                <a:tab pos="5140325" algn="l"/>
                <a:tab pos="5597525" algn="l"/>
                <a:tab pos="6054725" algn="l"/>
                <a:tab pos="6511925" algn="l"/>
                <a:tab pos="6969125" algn="l"/>
                <a:tab pos="7426325" algn="l"/>
                <a:tab pos="7883525" algn="l"/>
                <a:tab pos="8340725" algn="l"/>
                <a:tab pos="8797925" algn="l"/>
                <a:tab pos="9255125" algn="l"/>
                <a:tab pos="9712325" algn="l"/>
                <a:tab pos="10134600" algn="l"/>
                <a:tab pos="10858500" algn="l"/>
              </a:tabLst>
              <a:defRPr/>
            </a:pPr>
            <a:r>
              <a:rPr kumimoji="0" lang="en-US" sz="3600" b="0" i="0" u="none" strike="noStrike" kern="1200" cap="none" spc="0" normalizeH="0" baseline="0" noProof="0">
                <a:ln>
                  <a:noFill/>
                </a:ln>
                <a:solidFill>
                  <a:srgbClr val="000000"/>
                </a:solidFill>
                <a:effectLst/>
                <a:uLnTx/>
                <a:uFillTx/>
                <a:latin typeface="inherit" charset="0"/>
                <a:ea typeface="Microsoft YaHei" panose="020B0503020204020204" charset="-122"/>
                <a:cs typeface="+mn-cs"/>
              </a:rPr>
              <a:t> </a:t>
            </a:r>
            <a:b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charset="-122"/>
                <a:cs typeface="+mn-cs"/>
              </a:rPr>
            </a:br>
            <a:r>
              <a:rPr kumimoji="0" lang="en-US" sz="3600" b="0" i="0" u="none" strike="noStrike" kern="1200" cap="none" spc="0" normalizeH="0" baseline="0" noProof="0">
                <a:ln>
                  <a:noFill/>
                </a:ln>
                <a:solidFill>
                  <a:srgbClr val="000000"/>
                </a:solidFill>
                <a:effectLst/>
                <a:uLnTx/>
                <a:uFillTx/>
                <a:latin typeface="inherit" charset="0"/>
                <a:ea typeface="Microsoft YaHei" panose="020B0503020204020204" charset="-122"/>
                <a:cs typeface="+mn-cs"/>
              </a:rPr>
              <a:t>- mention 3 poisons that have odor </a:t>
            </a:r>
            <a:endParaRPr kumimoji="0" lang="en-US" sz="3600" b="0" i="0" u="none" strike="noStrike" kern="1200" cap="none" spc="0" normalizeH="0" baseline="0" noProof="0">
              <a:ln>
                <a:noFill/>
              </a:ln>
              <a:solidFill>
                <a:srgbClr val="000000"/>
              </a:solidFill>
              <a:effectLst/>
              <a:uLnTx/>
              <a:uFillTx/>
              <a:latin typeface="inherit" charset="0"/>
              <a:ea typeface="Microsoft YaHei" panose="020B0503020204020204" charset="-122"/>
              <a:cs typeface="+mn-cs"/>
            </a:endParaRPr>
          </a:p>
          <a:p>
            <a:pPr marL="570230" marR="0" lvl="0" indent="-567055" algn="l" defTabSz="457200" rtl="0" eaLnBrk="1" fontAlgn="base" latinLnBrk="0" hangingPunct="1">
              <a:lnSpc>
                <a:spcPct val="100000"/>
              </a:lnSpc>
              <a:spcBef>
                <a:spcPct val="0"/>
              </a:spcBef>
              <a:spcAft>
                <a:spcPct val="0"/>
              </a:spcAft>
              <a:buClrTx/>
              <a:buSzTx/>
              <a:buFontTx/>
              <a:buNone/>
              <a:tabLst>
                <a:tab pos="568325" algn="l"/>
                <a:tab pos="1025525" algn="l"/>
                <a:tab pos="1482725" algn="l"/>
                <a:tab pos="1939925" algn="l"/>
                <a:tab pos="2397125" algn="l"/>
                <a:tab pos="2854325" algn="l"/>
                <a:tab pos="3311525" algn="l"/>
                <a:tab pos="3768725" algn="l"/>
                <a:tab pos="4225925" algn="l"/>
                <a:tab pos="4683125" algn="l"/>
                <a:tab pos="5140325" algn="l"/>
                <a:tab pos="5597525" algn="l"/>
                <a:tab pos="6054725" algn="l"/>
                <a:tab pos="6511925" algn="l"/>
                <a:tab pos="6969125" algn="l"/>
                <a:tab pos="7426325" algn="l"/>
                <a:tab pos="7883525" algn="l"/>
                <a:tab pos="8340725" algn="l"/>
                <a:tab pos="8797925" algn="l"/>
                <a:tab pos="9255125" algn="l"/>
                <a:tab pos="9712325" algn="l"/>
                <a:tab pos="10134600" algn="l"/>
                <a:tab pos="10858500" algn="l"/>
              </a:tabLst>
              <a:defRPr/>
            </a:pPr>
            <a:r>
              <a:rPr kumimoji="0" lang="en-US" sz="3600" b="0" i="0" u="none" strike="noStrike" kern="1200" cap="none" spc="0" normalizeH="0" baseline="0" noProof="0">
                <a:ln>
                  <a:noFill/>
                </a:ln>
                <a:solidFill>
                  <a:srgbClr val="000000"/>
                </a:solidFill>
                <a:effectLst/>
                <a:uLnTx/>
                <a:uFillTx/>
                <a:latin typeface="inherit" charset="0"/>
                <a:ea typeface="Microsoft YaHei" panose="020B0503020204020204" charset="-122"/>
                <a:cs typeface="+mn-cs"/>
              </a:rPr>
              <a:t>…..</a:t>
            </a:r>
            <a:endParaRPr kumimoji="0" lang="en-US" sz="3600" b="0" i="0" u="none" strike="noStrike" kern="1200" cap="none" spc="0" normalizeH="0" baseline="0" noProof="0">
              <a:ln>
                <a:noFill/>
              </a:ln>
              <a:solidFill>
                <a:srgbClr val="000000"/>
              </a:solidFill>
              <a:effectLst/>
              <a:uLnTx/>
              <a:uFillTx/>
              <a:latin typeface="inherit" charset="0"/>
              <a:ea typeface="Microsoft YaHei" panose="020B0503020204020204" charset="-122"/>
              <a:cs typeface="+mn-cs"/>
            </a:endParaRPr>
          </a:p>
          <a:p>
            <a:pPr marL="570230" marR="0" lvl="0" indent="-567055" algn="l" defTabSz="457200" rtl="0" eaLnBrk="1" fontAlgn="base" latinLnBrk="0" hangingPunct="1">
              <a:lnSpc>
                <a:spcPct val="100000"/>
              </a:lnSpc>
              <a:spcBef>
                <a:spcPct val="0"/>
              </a:spcBef>
              <a:spcAft>
                <a:spcPct val="0"/>
              </a:spcAft>
              <a:buClrTx/>
              <a:buSzTx/>
              <a:buFontTx/>
              <a:buNone/>
              <a:tabLst>
                <a:tab pos="568325" algn="l"/>
                <a:tab pos="1025525" algn="l"/>
                <a:tab pos="1482725" algn="l"/>
                <a:tab pos="1939925" algn="l"/>
                <a:tab pos="2397125" algn="l"/>
                <a:tab pos="2854325" algn="l"/>
                <a:tab pos="3311525" algn="l"/>
                <a:tab pos="3768725" algn="l"/>
                <a:tab pos="4225925" algn="l"/>
                <a:tab pos="4683125" algn="l"/>
                <a:tab pos="5140325" algn="l"/>
                <a:tab pos="5597525" algn="l"/>
                <a:tab pos="6054725" algn="l"/>
                <a:tab pos="6511925" algn="l"/>
                <a:tab pos="6969125" algn="l"/>
                <a:tab pos="7426325" algn="l"/>
                <a:tab pos="7883525" algn="l"/>
                <a:tab pos="8340725" algn="l"/>
                <a:tab pos="8797925" algn="l"/>
                <a:tab pos="9255125" algn="l"/>
                <a:tab pos="9712325" algn="l"/>
                <a:tab pos="10134600" algn="l"/>
                <a:tab pos="10858500" algn="l"/>
              </a:tabLst>
              <a:defRPr/>
            </a:pPr>
            <a:r>
              <a:rPr kumimoji="0" lang="en-US" sz="3600" b="0" i="0" u="none" strike="noStrike" kern="1200" cap="none" spc="0" normalizeH="0" baseline="0" noProof="0">
                <a:ln>
                  <a:noFill/>
                </a:ln>
                <a:solidFill>
                  <a:srgbClr val="000000"/>
                </a:solidFill>
                <a:effectLst/>
                <a:uLnTx/>
                <a:uFillTx/>
                <a:latin typeface="inherit" charset="0"/>
                <a:ea typeface="Microsoft YaHei" panose="020B0503020204020204" charset="-122"/>
                <a:cs typeface="+mn-cs"/>
              </a:rPr>
              <a:t>…..</a:t>
            </a:r>
            <a:endParaRPr kumimoji="0" lang="en-US" sz="3600" b="0" i="0" u="none" strike="noStrike" kern="1200" cap="none" spc="0" normalizeH="0" baseline="0" noProof="0">
              <a:ln>
                <a:noFill/>
              </a:ln>
              <a:solidFill>
                <a:srgbClr val="000000"/>
              </a:solidFill>
              <a:effectLst/>
              <a:uLnTx/>
              <a:uFillTx/>
              <a:latin typeface="inherit" charset="0"/>
              <a:ea typeface="Microsoft YaHei" panose="020B0503020204020204" charset="-122"/>
              <a:cs typeface="+mn-cs"/>
            </a:endParaRPr>
          </a:p>
          <a:p>
            <a:pPr marL="570230" marR="0" lvl="0" indent="-567055" algn="l" defTabSz="457200" rtl="0" eaLnBrk="1" fontAlgn="base" latinLnBrk="0" hangingPunct="1">
              <a:lnSpc>
                <a:spcPct val="100000"/>
              </a:lnSpc>
              <a:spcBef>
                <a:spcPct val="0"/>
              </a:spcBef>
              <a:spcAft>
                <a:spcPct val="0"/>
              </a:spcAft>
              <a:buClrTx/>
              <a:buSzTx/>
              <a:buFontTx/>
              <a:buNone/>
              <a:tabLst>
                <a:tab pos="568325" algn="l"/>
                <a:tab pos="1025525" algn="l"/>
                <a:tab pos="1482725" algn="l"/>
                <a:tab pos="1939925" algn="l"/>
                <a:tab pos="2397125" algn="l"/>
                <a:tab pos="2854325" algn="l"/>
                <a:tab pos="3311525" algn="l"/>
                <a:tab pos="3768725" algn="l"/>
                <a:tab pos="4225925" algn="l"/>
                <a:tab pos="4683125" algn="l"/>
                <a:tab pos="5140325" algn="l"/>
                <a:tab pos="5597525" algn="l"/>
                <a:tab pos="6054725" algn="l"/>
                <a:tab pos="6511925" algn="l"/>
                <a:tab pos="6969125" algn="l"/>
                <a:tab pos="7426325" algn="l"/>
                <a:tab pos="7883525" algn="l"/>
                <a:tab pos="8340725" algn="l"/>
                <a:tab pos="8797925" algn="l"/>
                <a:tab pos="9255125" algn="l"/>
                <a:tab pos="9712325" algn="l"/>
                <a:tab pos="10134600" algn="l"/>
                <a:tab pos="10858500" algn="l"/>
              </a:tabLst>
              <a:defRPr/>
            </a:pPr>
            <a:r>
              <a:rPr kumimoji="0" lang="en-US" sz="3600" b="0" i="0" u="none" strike="noStrike" kern="1200" cap="none" spc="0" normalizeH="0" baseline="0" noProof="0">
                <a:ln>
                  <a:noFill/>
                </a:ln>
                <a:solidFill>
                  <a:srgbClr val="000000"/>
                </a:solidFill>
                <a:effectLst/>
                <a:uLnTx/>
                <a:uFillTx/>
                <a:latin typeface="inherit" charset="0"/>
                <a:ea typeface="Microsoft YaHei" panose="020B0503020204020204" charset="-122"/>
                <a:cs typeface="+mn-cs"/>
              </a:rPr>
              <a:t>…..</a:t>
            </a:r>
            <a:endParaRPr kumimoji="0" lang="en-US" sz="3600" b="0" i="0" u="none" strike="noStrike" kern="1200" cap="none" spc="0" normalizeH="0" baseline="0" noProof="0">
              <a:ln>
                <a:noFill/>
              </a:ln>
              <a:solidFill>
                <a:srgbClr val="000000"/>
              </a:solidFill>
              <a:effectLst/>
              <a:uLnTx/>
              <a:uFillTx/>
              <a:latin typeface="inherit" charset="0"/>
              <a:ea typeface="Microsoft YaHei" panose="020B0503020204020204" charset="-122"/>
              <a:cs typeface="+mn-cs"/>
            </a:endParaRPr>
          </a:p>
          <a:p>
            <a:pPr marL="570230" marR="0" lvl="0" indent="-567055" algn="l" defTabSz="457200" rtl="0" eaLnBrk="1" fontAlgn="base" latinLnBrk="0" hangingPunct="1">
              <a:lnSpc>
                <a:spcPct val="100000"/>
              </a:lnSpc>
              <a:spcBef>
                <a:spcPct val="0"/>
              </a:spcBef>
              <a:spcAft>
                <a:spcPct val="0"/>
              </a:spcAft>
              <a:buClrTx/>
              <a:buSzTx/>
              <a:buFontTx/>
              <a:buNone/>
              <a:tabLst>
                <a:tab pos="568325" algn="l"/>
                <a:tab pos="1025525" algn="l"/>
                <a:tab pos="1482725" algn="l"/>
                <a:tab pos="1939925" algn="l"/>
                <a:tab pos="2397125" algn="l"/>
                <a:tab pos="2854325" algn="l"/>
                <a:tab pos="3311525" algn="l"/>
                <a:tab pos="3768725" algn="l"/>
                <a:tab pos="4225925" algn="l"/>
                <a:tab pos="4683125" algn="l"/>
                <a:tab pos="5140325" algn="l"/>
                <a:tab pos="5597525" algn="l"/>
                <a:tab pos="6054725" algn="l"/>
                <a:tab pos="6511925" algn="l"/>
                <a:tab pos="6969125" algn="l"/>
                <a:tab pos="7426325" algn="l"/>
                <a:tab pos="7883525" algn="l"/>
                <a:tab pos="8340725" algn="l"/>
                <a:tab pos="8797925" algn="l"/>
                <a:tab pos="9255125" algn="l"/>
                <a:tab pos="9712325" algn="l"/>
                <a:tab pos="10134600" algn="l"/>
                <a:tab pos="10858500" algn="l"/>
              </a:tabLst>
              <a:defRPr/>
            </a:pPr>
            <a: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charset="-122"/>
                <a:cs typeface="+mn-cs"/>
              </a:rPr>
              <a:t>…..</a:t>
            </a:r>
            <a:endParaRPr kumimoji="0" lang="en-US" sz="3600" b="0"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charset="-122"/>
              <a:cs typeface="+mn-cs"/>
            </a:endParaRPr>
          </a:p>
          <a:p>
            <a:pPr marL="570230" marR="0" lvl="0" indent="-567055" algn="l" defTabSz="457200" rtl="0" eaLnBrk="1" fontAlgn="base" latinLnBrk="0" hangingPunct="1">
              <a:lnSpc>
                <a:spcPct val="100000"/>
              </a:lnSpc>
              <a:spcBef>
                <a:spcPct val="0"/>
              </a:spcBef>
              <a:spcAft>
                <a:spcPct val="0"/>
              </a:spcAft>
              <a:buClrTx/>
              <a:buSzTx/>
              <a:buFontTx/>
              <a:buNone/>
              <a:tabLst>
                <a:tab pos="568325" algn="l"/>
                <a:tab pos="1025525" algn="l"/>
                <a:tab pos="1482725" algn="l"/>
                <a:tab pos="1939925" algn="l"/>
                <a:tab pos="2397125" algn="l"/>
                <a:tab pos="2854325" algn="l"/>
                <a:tab pos="3311525" algn="l"/>
                <a:tab pos="3768725" algn="l"/>
                <a:tab pos="4225925" algn="l"/>
                <a:tab pos="4683125" algn="l"/>
                <a:tab pos="5140325" algn="l"/>
                <a:tab pos="5597525" algn="l"/>
                <a:tab pos="6054725" algn="l"/>
                <a:tab pos="6511925" algn="l"/>
                <a:tab pos="6969125" algn="l"/>
                <a:tab pos="7426325" algn="l"/>
                <a:tab pos="7883525" algn="l"/>
                <a:tab pos="8340725" algn="l"/>
                <a:tab pos="8797925" algn="l"/>
                <a:tab pos="9255125" algn="l"/>
                <a:tab pos="9712325" algn="l"/>
                <a:tab pos="10134600" algn="l"/>
                <a:tab pos="10858500" algn="l"/>
              </a:tabLst>
              <a:defRPr/>
            </a:pPr>
            <a:b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charset="-122"/>
                <a:cs typeface="+mn-cs"/>
              </a:rPr>
            </a:br>
            <a:r>
              <a:rPr kumimoji="0" lang="en-US" sz="3600" b="0" i="0" u="none" strike="noStrike" kern="1200" cap="none" spc="0" normalizeH="0" baseline="0" noProof="0">
                <a:ln>
                  <a:noFill/>
                </a:ln>
                <a:solidFill>
                  <a:srgbClr val="000000"/>
                </a:solidFill>
                <a:effectLst/>
                <a:uLnTx/>
                <a:uFillTx/>
                <a:latin typeface="inherit" charset="0"/>
                <a:ea typeface="Microsoft YaHei" panose="020B0503020204020204" charset="-122"/>
                <a:cs typeface="+mn-cs"/>
              </a:rPr>
              <a:t>- mention 4 screening tests for poison </a:t>
            </a:r>
            <a:br>
              <a:rPr kumimoji="0" lang="en-US" sz="3600" b="0" i="0" u="none" strike="noStrike" kern="1200" cap="none" spc="0" normalizeH="0" baseline="0" noProof="0">
                <a:ln>
                  <a:noFill/>
                </a:ln>
                <a:solidFill>
                  <a:srgbClr val="000000"/>
                </a:solidFill>
                <a:effectLst/>
                <a:uLnTx/>
                <a:uFillTx/>
                <a:latin typeface="inherit" charset="0"/>
                <a:ea typeface="Microsoft YaHei" panose="020B0503020204020204" charset="-122"/>
                <a:cs typeface="+mn-cs"/>
              </a:rPr>
            </a:br>
            <a:r>
              <a:rPr kumimoji="0" lang="en-US" sz="3600" b="0" i="0" u="none" strike="noStrike" kern="1200" cap="none" spc="0" normalizeH="0" baseline="0" noProof="0">
                <a:ln>
                  <a:noFill/>
                </a:ln>
                <a:solidFill>
                  <a:srgbClr val="000000"/>
                </a:solidFill>
                <a:effectLst/>
                <a:uLnTx/>
                <a:uFillTx/>
                <a:latin typeface="inherit" charset="0"/>
                <a:ea typeface="Microsoft YaHei" panose="020B0503020204020204" charset="-122"/>
                <a:cs typeface="+mn-cs"/>
              </a:rPr>
              <a:t>- medicolegal importance of clothes</a:t>
            </a:r>
            <a:br>
              <a:rPr kumimoji="0" lang="en-US" sz="3600" b="0" i="0" u="none" strike="noStrike" kern="1200" cap="none" spc="0" normalizeH="0" baseline="0" noProof="0">
                <a:ln>
                  <a:noFill/>
                </a:ln>
                <a:solidFill>
                  <a:srgbClr val="000000"/>
                </a:solidFill>
                <a:effectLst/>
                <a:uLnTx/>
                <a:uFillTx/>
                <a:latin typeface="inherit" charset="0"/>
                <a:ea typeface="Microsoft YaHei" panose="020B0503020204020204" charset="-122"/>
                <a:cs typeface="+mn-cs"/>
              </a:rPr>
            </a:br>
            <a:r>
              <a:rPr kumimoji="0" lang="en-US" sz="3600" b="0" i="0" u="none" strike="noStrike" kern="1200" cap="none" spc="0" normalizeH="0" baseline="0" noProof="0">
                <a:ln>
                  <a:noFill/>
                </a:ln>
                <a:solidFill>
                  <a:srgbClr val="000000"/>
                </a:solidFill>
                <a:effectLst/>
                <a:uLnTx/>
                <a:uFillTx/>
                <a:latin typeface="inherit" charset="0"/>
                <a:ea typeface="Microsoft YaHei" panose="020B0503020204020204" charset="-122"/>
                <a:cs typeface="+mn-cs"/>
              </a:rPr>
              <a:t>- 2 pictures of skulls identify the race and the other identify the age</a:t>
            </a:r>
            <a:endParaRPr kumimoji="0" lang="en-US" sz="3600" b="0" i="0" u="none" strike="noStrike" kern="1200" cap="none" spc="0" normalizeH="0" baseline="0" noProof="0">
              <a:ln>
                <a:noFill/>
              </a:ln>
              <a:solidFill>
                <a:srgbClr val="000000"/>
              </a:solidFill>
              <a:effectLst/>
              <a:uLnTx/>
              <a:uFillTx/>
              <a:latin typeface="inherit" charset="0"/>
              <a:ea typeface="Microsoft YaHei" panose="020B0503020204020204" charset="-122"/>
              <a:cs typeface="+mn-cs"/>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additive="repl">
                                        <p:cTn id="6" dur="1" fill="hold">
                                          <p:stCondLst>
                                            <p:cond delay="0"/>
                                          </p:stCondLst>
                                        </p:cTn>
                                        <p:tgtEl>
                                          <p:spTgt spid="71681">
                                            <p:txEl>
                                              <p:pRg st="2" end="2"/>
                                            </p:txEl>
                                          </p:spTgt>
                                        </p:tgtEl>
                                        <p:attrNameLst>
                                          <p:attrName>style.visibility</p:attrName>
                                        </p:attrNameLst>
                                      </p:cBhvr>
                                      <p:to>
                                        <p:strVal val="visible"/>
                                      </p:to>
                                    </p:set>
                                    <p:animEffect transition="in" filter="box(in)">
                                      <p:cBhvr additive="repl">
                                        <p:cTn id="7" dur="500"/>
                                        <p:tgtEl>
                                          <p:spTgt spid="7168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1"/>
          <p:cNvSpPr/>
          <p:nvPr/>
        </p:nvSpPr>
        <p:spPr>
          <a:xfrm>
            <a:off x="979335" y="117992"/>
            <a:ext cx="11048861" cy="7291070"/>
          </a:xfrm>
          <a:prstGeom prst="rect">
            <a:avLst/>
          </a:prstGeom>
          <a:noFill/>
          <a:ln w="9525">
            <a:noFill/>
          </a:ln>
        </p:spPr>
        <p:txBody>
          <a:bodyPr lIns="89985" tIns="44992" rIns="89985" bIns="44992" anchor="t">
            <a:spAutoFit/>
          </a:bodyPr>
          <a:lstStyle/>
          <a:p>
            <a:pPr marL="568325" indent="-568325" defTabSz="457200">
              <a:buClr>
                <a:srgbClr val="1D2129"/>
              </a:buClr>
              <a:buSzPct val="100000"/>
              <a:buFont typeface="StarSymbol" charset="0"/>
              <a:buChar char="-"/>
              <a:tabLst>
                <a:tab pos="568325" algn="l"/>
                <a:tab pos="1025525" algn="l"/>
                <a:tab pos="1482725" algn="l"/>
                <a:tab pos="1939925" algn="l"/>
                <a:tab pos="2397125" algn="l"/>
                <a:tab pos="2854325" algn="l"/>
                <a:tab pos="3311525" algn="l"/>
                <a:tab pos="3768725" algn="l"/>
                <a:tab pos="4225925" algn="l"/>
                <a:tab pos="4683125" algn="l"/>
                <a:tab pos="5140325" algn="l"/>
                <a:tab pos="5597525" algn="l"/>
                <a:tab pos="6054725" algn="l"/>
                <a:tab pos="6511925" algn="l"/>
                <a:tab pos="6969125" algn="l"/>
                <a:tab pos="7426325" algn="l"/>
                <a:tab pos="7883525" algn="l"/>
                <a:tab pos="8340725" algn="l"/>
                <a:tab pos="8797925" algn="l"/>
                <a:tab pos="9255125" algn="l"/>
                <a:tab pos="9712325" algn="l"/>
                <a:tab pos="10134600" algn="l"/>
                <a:tab pos="10858500" algn="l"/>
              </a:tabLst>
            </a:pPr>
            <a:r>
              <a:rPr lang="en-US" altLang="x-none" sz="3600" dirty="0">
                <a:solidFill>
                  <a:srgbClr val="000000"/>
                </a:solidFill>
                <a:latin typeface="inherit" charset="0"/>
              </a:rPr>
              <a:t>Mention the characters of fabricated wounds</a:t>
            </a:r>
            <a:endParaRPr lang="en-US" altLang="x-none" sz="3600" dirty="0">
              <a:solidFill>
                <a:srgbClr val="000000"/>
              </a:solidFill>
              <a:latin typeface="inherit" charset="0"/>
            </a:endParaRPr>
          </a:p>
          <a:p>
            <a:pPr marL="568325" indent="-568325" defTabSz="457200">
              <a:buClr>
                <a:srgbClr val="1D2129"/>
              </a:buClr>
              <a:buSzPct val="100000"/>
              <a:buFont typeface="StarSymbol" charset="0"/>
              <a:tabLst>
                <a:tab pos="568325" algn="l"/>
                <a:tab pos="1025525" algn="l"/>
                <a:tab pos="1482725" algn="l"/>
                <a:tab pos="1939925" algn="l"/>
                <a:tab pos="2397125" algn="l"/>
                <a:tab pos="2854325" algn="l"/>
                <a:tab pos="3311525" algn="l"/>
                <a:tab pos="3768725" algn="l"/>
                <a:tab pos="4225925" algn="l"/>
                <a:tab pos="4683125" algn="l"/>
                <a:tab pos="5140325" algn="l"/>
                <a:tab pos="5597525" algn="l"/>
                <a:tab pos="6054725" algn="l"/>
                <a:tab pos="6511925" algn="l"/>
                <a:tab pos="6969125" algn="l"/>
                <a:tab pos="7426325" algn="l"/>
                <a:tab pos="7883525" algn="l"/>
                <a:tab pos="8340725" algn="l"/>
                <a:tab pos="8797925" algn="l"/>
                <a:tab pos="9255125" algn="l"/>
                <a:tab pos="9712325" algn="l"/>
                <a:tab pos="10134600" algn="l"/>
                <a:tab pos="10858500" algn="l"/>
              </a:tabLst>
            </a:pPr>
            <a:r>
              <a:rPr lang="en-US" altLang="x-none" sz="3600" dirty="0">
                <a:solidFill>
                  <a:srgbClr val="000000"/>
                </a:solidFill>
                <a:latin typeface="inherit" charset="0"/>
              </a:rPr>
              <a:t> </a:t>
            </a:r>
            <a:br>
              <a:rPr lang="en-US" altLang="x-none" sz="3600" dirty="0">
                <a:solidFill>
                  <a:srgbClr val="000000"/>
                </a:solidFill>
                <a:latin typeface="Arial" panose="020B0604020202020204" pitchFamily="34" charset="0"/>
              </a:rPr>
            </a:br>
            <a:r>
              <a:rPr lang="en-US" altLang="x-none" sz="3600" dirty="0">
                <a:solidFill>
                  <a:srgbClr val="000000"/>
                </a:solidFill>
                <a:latin typeface="inherit" charset="0"/>
              </a:rPr>
              <a:t>- mention 3 poisons that have odor </a:t>
            </a:r>
            <a:endParaRPr lang="en-US" altLang="x-none" sz="3600" dirty="0">
              <a:solidFill>
                <a:srgbClr val="000000"/>
              </a:solidFill>
              <a:latin typeface="inherit" charset="0"/>
            </a:endParaRPr>
          </a:p>
          <a:p>
            <a:pPr marL="568325" indent="-568325" defTabSz="457200">
              <a:buClr>
                <a:srgbClr val="1D2129"/>
              </a:buClr>
              <a:buSzPct val="100000"/>
              <a:buFont typeface="StarSymbol" charset="0"/>
              <a:tabLst>
                <a:tab pos="568325" algn="l"/>
                <a:tab pos="1025525" algn="l"/>
                <a:tab pos="1482725" algn="l"/>
                <a:tab pos="1939925" algn="l"/>
                <a:tab pos="2397125" algn="l"/>
                <a:tab pos="2854325" algn="l"/>
                <a:tab pos="3311525" algn="l"/>
                <a:tab pos="3768725" algn="l"/>
                <a:tab pos="4225925" algn="l"/>
                <a:tab pos="4683125" algn="l"/>
                <a:tab pos="5140325" algn="l"/>
                <a:tab pos="5597525" algn="l"/>
                <a:tab pos="6054725" algn="l"/>
                <a:tab pos="6511925" algn="l"/>
                <a:tab pos="6969125" algn="l"/>
                <a:tab pos="7426325" algn="l"/>
                <a:tab pos="7883525" algn="l"/>
                <a:tab pos="8340725" algn="l"/>
                <a:tab pos="8797925" algn="l"/>
                <a:tab pos="9255125" algn="l"/>
                <a:tab pos="9712325" algn="l"/>
                <a:tab pos="10134600" algn="l"/>
                <a:tab pos="10858500" algn="l"/>
              </a:tabLst>
            </a:pPr>
            <a:r>
              <a:rPr lang="en-US" altLang="x-none" sz="3600" dirty="0">
                <a:solidFill>
                  <a:srgbClr val="000000"/>
                </a:solidFill>
                <a:latin typeface="inherit" charset="0"/>
              </a:rPr>
              <a:t>Cyanide</a:t>
            </a:r>
            <a:endParaRPr lang="en-US" altLang="x-none" sz="3600" dirty="0">
              <a:solidFill>
                <a:srgbClr val="000000"/>
              </a:solidFill>
              <a:latin typeface="inherit" charset="0"/>
            </a:endParaRPr>
          </a:p>
          <a:p>
            <a:pPr marL="568325" indent="-568325" defTabSz="457200">
              <a:buClr>
                <a:srgbClr val="1D2129"/>
              </a:buClr>
              <a:buSzPct val="100000"/>
              <a:buFont typeface="StarSymbol" charset="0"/>
              <a:tabLst>
                <a:tab pos="568325" algn="l"/>
                <a:tab pos="1025525" algn="l"/>
                <a:tab pos="1482725" algn="l"/>
                <a:tab pos="1939925" algn="l"/>
                <a:tab pos="2397125" algn="l"/>
                <a:tab pos="2854325" algn="l"/>
                <a:tab pos="3311525" algn="l"/>
                <a:tab pos="3768725" algn="l"/>
                <a:tab pos="4225925" algn="l"/>
                <a:tab pos="4683125" algn="l"/>
                <a:tab pos="5140325" algn="l"/>
                <a:tab pos="5597525" algn="l"/>
                <a:tab pos="6054725" algn="l"/>
                <a:tab pos="6511925" algn="l"/>
                <a:tab pos="6969125" algn="l"/>
                <a:tab pos="7426325" algn="l"/>
                <a:tab pos="7883525" algn="l"/>
                <a:tab pos="8340725" algn="l"/>
                <a:tab pos="8797925" algn="l"/>
                <a:tab pos="9255125" algn="l"/>
                <a:tab pos="9712325" algn="l"/>
                <a:tab pos="10134600" algn="l"/>
                <a:tab pos="10858500" algn="l"/>
              </a:tabLst>
            </a:pPr>
            <a:r>
              <a:rPr lang="en-US" altLang="x-none" sz="3600" dirty="0">
                <a:solidFill>
                  <a:srgbClr val="000000"/>
                </a:solidFill>
                <a:latin typeface="inherit" charset="0"/>
              </a:rPr>
              <a:t>Organo phosphorus</a:t>
            </a:r>
            <a:endParaRPr lang="en-US" altLang="x-none" sz="3600" dirty="0">
              <a:solidFill>
                <a:srgbClr val="000000"/>
              </a:solidFill>
              <a:latin typeface="inherit" charset="0"/>
            </a:endParaRPr>
          </a:p>
          <a:p>
            <a:pPr marL="568325" indent="-568325" defTabSz="457200">
              <a:buClr>
                <a:srgbClr val="1D2129"/>
              </a:buClr>
              <a:buSzPct val="100000"/>
              <a:buFont typeface="StarSymbol" charset="0"/>
              <a:tabLst>
                <a:tab pos="568325" algn="l"/>
                <a:tab pos="1025525" algn="l"/>
                <a:tab pos="1482725" algn="l"/>
                <a:tab pos="1939925" algn="l"/>
                <a:tab pos="2397125" algn="l"/>
                <a:tab pos="2854325" algn="l"/>
                <a:tab pos="3311525" algn="l"/>
                <a:tab pos="3768725" algn="l"/>
                <a:tab pos="4225925" algn="l"/>
                <a:tab pos="4683125" algn="l"/>
                <a:tab pos="5140325" algn="l"/>
                <a:tab pos="5597525" algn="l"/>
                <a:tab pos="6054725" algn="l"/>
                <a:tab pos="6511925" algn="l"/>
                <a:tab pos="6969125" algn="l"/>
                <a:tab pos="7426325" algn="l"/>
                <a:tab pos="7883525" algn="l"/>
                <a:tab pos="8340725" algn="l"/>
                <a:tab pos="8797925" algn="l"/>
                <a:tab pos="9255125" algn="l"/>
                <a:tab pos="9712325" algn="l"/>
                <a:tab pos="10134600" algn="l"/>
                <a:tab pos="10858500" algn="l"/>
              </a:tabLst>
            </a:pPr>
            <a:r>
              <a:rPr lang="en-US" altLang="x-none" sz="3600" dirty="0">
                <a:solidFill>
                  <a:srgbClr val="000000"/>
                </a:solidFill>
                <a:latin typeface="inherit" charset="0"/>
              </a:rPr>
              <a:t>Phenol</a:t>
            </a:r>
            <a:endParaRPr lang="en-US" altLang="x-none" sz="3600" dirty="0">
              <a:solidFill>
                <a:srgbClr val="000000"/>
              </a:solidFill>
              <a:latin typeface="inherit" charset="0"/>
            </a:endParaRPr>
          </a:p>
          <a:p>
            <a:pPr marL="568325" indent="-568325" defTabSz="457200">
              <a:buClr>
                <a:srgbClr val="1D2129"/>
              </a:buClr>
              <a:buSzPct val="100000"/>
              <a:buFont typeface="StarSymbol" charset="0"/>
              <a:tabLst>
                <a:tab pos="568325" algn="l"/>
                <a:tab pos="1025525" algn="l"/>
                <a:tab pos="1482725" algn="l"/>
                <a:tab pos="1939925" algn="l"/>
                <a:tab pos="2397125" algn="l"/>
                <a:tab pos="2854325" algn="l"/>
                <a:tab pos="3311525" algn="l"/>
                <a:tab pos="3768725" algn="l"/>
                <a:tab pos="4225925" algn="l"/>
                <a:tab pos="4683125" algn="l"/>
                <a:tab pos="5140325" algn="l"/>
                <a:tab pos="5597525" algn="l"/>
                <a:tab pos="6054725" algn="l"/>
                <a:tab pos="6511925" algn="l"/>
                <a:tab pos="6969125" algn="l"/>
                <a:tab pos="7426325" algn="l"/>
                <a:tab pos="7883525" algn="l"/>
                <a:tab pos="8340725" algn="l"/>
                <a:tab pos="8797925" algn="l"/>
                <a:tab pos="9255125" algn="l"/>
                <a:tab pos="9712325" algn="l"/>
                <a:tab pos="10134600" algn="l"/>
                <a:tab pos="10858500" algn="l"/>
              </a:tabLst>
            </a:pPr>
            <a:r>
              <a:rPr lang="en-US" altLang="x-none" sz="3600" dirty="0">
                <a:solidFill>
                  <a:srgbClr val="000000"/>
                </a:solidFill>
                <a:latin typeface="inherit" charset="0"/>
              </a:rPr>
              <a:t>alchohol</a:t>
            </a:r>
            <a:endParaRPr lang="en-US" altLang="x-none" sz="3600" dirty="0">
              <a:solidFill>
                <a:srgbClr val="000000"/>
              </a:solidFill>
              <a:latin typeface="inherit" charset="0"/>
            </a:endParaRPr>
          </a:p>
          <a:p>
            <a:pPr marL="568325" indent="-568325" defTabSz="457200">
              <a:buClr>
                <a:srgbClr val="1D2129"/>
              </a:buClr>
              <a:buSzPct val="100000"/>
              <a:buFont typeface="StarSymbol" charset="0"/>
              <a:tabLst>
                <a:tab pos="568325" algn="l"/>
                <a:tab pos="1025525" algn="l"/>
                <a:tab pos="1482725" algn="l"/>
                <a:tab pos="1939925" algn="l"/>
                <a:tab pos="2397125" algn="l"/>
                <a:tab pos="2854325" algn="l"/>
                <a:tab pos="3311525" algn="l"/>
                <a:tab pos="3768725" algn="l"/>
                <a:tab pos="4225925" algn="l"/>
                <a:tab pos="4683125" algn="l"/>
                <a:tab pos="5140325" algn="l"/>
                <a:tab pos="5597525" algn="l"/>
                <a:tab pos="6054725" algn="l"/>
                <a:tab pos="6511925" algn="l"/>
                <a:tab pos="6969125" algn="l"/>
                <a:tab pos="7426325" algn="l"/>
                <a:tab pos="7883525" algn="l"/>
                <a:tab pos="8340725" algn="l"/>
                <a:tab pos="8797925" algn="l"/>
                <a:tab pos="9255125" algn="l"/>
                <a:tab pos="9712325" algn="l"/>
                <a:tab pos="10134600" algn="l"/>
                <a:tab pos="10858500" algn="l"/>
              </a:tabLst>
            </a:pPr>
            <a:br>
              <a:rPr lang="en-US" altLang="x-none" sz="3600" dirty="0">
                <a:solidFill>
                  <a:srgbClr val="000000"/>
                </a:solidFill>
                <a:latin typeface="Arial" panose="020B0604020202020204" pitchFamily="34" charset="0"/>
              </a:rPr>
            </a:br>
            <a:r>
              <a:rPr lang="en-US" altLang="x-none" sz="3600" dirty="0">
                <a:solidFill>
                  <a:srgbClr val="000000"/>
                </a:solidFill>
                <a:latin typeface="inherit" charset="0"/>
              </a:rPr>
              <a:t>- mention 4 screening tests for poison </a:t>
            </a:r>
            <a:br>
              <a:rPr lang="en-US" altLang="x-none" sz="3600" dirty="0">
                <a:solidFill>
                  <a:srgbClr val="000000"/>
                </a:solidFill>
                <a:latin typeface="inherit" charset="0"/>
              </a:rPr>
            </a:br>
            <a:r>
              <a:rPr lang="en-US" altLang="x-none" sz="3600" dirty="0">
                <a:solidFill>
                  <a:srgbClr val="000000"/>
                </a:solidFill>
                <a:latin typeface="inherit" charset="0"/>
              </a:rPr>
              <a:t>- medicolegal importance of clothes</a:t>
            </a:r>
            <a:br>
              <a:rPr lang="en-US" altLang="x-none" sz="3600" dirty="0">
                <a:solidFill>
                  <a:srgbClr val="000000"/>
                </a:solidFill>
                <a:latin typeface="inherit" charset="0"/>
              </a:rPr>
            </a:br>
            <a:r>
              <a:rPr lang="en-US" altLang="x-none" sz="3600" dirty="0">
                <a:solidFill>
                  <a:srgbClr val="000000"/>
                </a:solidFill>
                <a:latin typeface="inherit" charset="0"/>
              </a:rPr>
              <a:t>- 2 pictures of skulls identify the race and the other identify the age</a:t>
            </a:r>
            <a:endParaRPr lang="en-US" altLang="x-none" sz="3600" dirty="0">
              <a:solidFill>
                <a:srgbClr val="000000"/>
              </a:solidFill>
              <a:latin typeface="inherit"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additive="repl">
                                        <p:cTn id="6" dur="1" fill="hold">
                                          <p:stCondLst>
                                            <p:cond delay="0"/>
                                          </p:stCondLst>
                                        </p:cTn>
                                        <p:tgtEl>
                                          <p:spTgt spid="72705">
                                            <p:txEl>
                                              <p:pRg st="2" end="2"/>
                                            </p:txEl>
                                          </p:spTgt>
                                        </p:tgtEl>
                                        <p:attrNameLst>
                                          <p:attrName>style.visibility</p:attrName>
                                        </p:attrNameLst>
                                      </p:cBhvr>
                                      <p:to>
                                        <p:strVal val="visible"/>
                                      </p:to>
                                    </p:set>
                                    <p:animEffect transition="in" filter="box(in)">
                                      <p:cBhvr additive="repl">
                                        <p:cTn id="7" dur="500"/>
                                        <p:tgtEl>
                                          <p:spTgt spid="72705">
                                            <p:txEl>
                                              <p:pRg st="2" end="2"/>
                                            </p:txEl>
                                          </p:spTgt>
                                        </p:tgtEl>
                                      </p:cBhvr>
                                    </p:animEffect>
                                  </p:childTnLst>
                                </p:cTn>
                              </p:par>
                              <p:par>
                                <p:cTn id="8" presetID="4" presetClass="entr" presetSubtype="16" fill="hold" nodeType="withEffect">
                                  <p:stCondLst>
                                    <p:cond delay="0"/>
                                  </p:stCondLst>
                                  <p:childTnLst>
                                    <p:set>
                                      <p:cBhvr additive="repl">
                                        <p:cTn id="9" dur="1" fill="hold">
                                          <p:stCondLst>
                                            <p:cond delay="0"/>
                                          </p:stCondLst>
                                        </p:cTn>
                                        <p:tgtEl>
                                          <p:spTgt spid="72705">
                                            <p:txEl>
                                              <p:pRg st="3" end="3"/>
                                            </p:txEl>
                                          </p:spTgt>
                                        </p:tgtEl>
                                        <p:attrNameLst>
                                          <p:attrName>style.visibility</p:attrName>
                                        </p:attrNameLst>
                                      </p:cBhvr>
                                      <p:to>
                                        <p:strVal val="visible"/>
                                      </p:to>
                                    </p:set>
                                    <p:animEffect transition="in" filter="box(in)">
                                      <p:cBhvr additive="repl">
                                        <p:cTn id="10" dur="500"/>
                                        <p:tgtEl>
                                          <p:spTgt spid="72705">
                                            <p:txEl>
                                              <p:pRg st="3" end="3"/>
                                            </p:txEl>
                                          </p:spTgt>
                                        </p:tgtEl>
                                      </p:cBhvr>
                                    </p:animEffect>
                                  </p:childTnLst>
                                </p:cTn>
                              </p:par>
                              <p:par>
                                <p:cTn id="11" presetID="4" presetClass="entr" presetSubtype="16" fill="hold" nodeType="withEffect">
                                  <p:stCondLst>
                                    <p:cond delay="0"/>
                                  </p:stCondLst>
                                  <p:childTnLst>
                                    <p:set>
                                      <p:cBhvr additive="repl">
                                        <p:cTn id="12" dur="1" fill="hold">
                                          <p:stCondLst>
                                            <p:cond delay="0"/>
                                          </p:stCondLst>
                                        </p:cTn>
                                        <p:tgtEl>
                                          <p:spTgt spid="72705">
                                            <p:txEl>
                                              <p:pRg st="4" end="4"/>
                                            </p:txEl>
                                          </p:spTgt>
                                        </p:tgtEl>
                                        <p:attrNameLst>
                                          <p:attrName>style.visibility</p:attrName>
                                        </p:attrNameLst>
                                      </p:cBhvr>
                                      <p:to>
                                        <p:strVal val="visible"/>
                                      </p:to>
                                    </p:set>
                                    <p:animEffect transition="in" filter="box(in)">
                                      <p:cBhvr additive="repl">
                                        <p:cTn id="13" dur="500"/>
                                        <p:tgtEl>
                                          <p:spTgt spid="72705">
                                            <p:txEl>
                                              <p:pRg st="4" end="4"/>
                                            </p:txEl>
                                          </p:spTgt>
                                        </p:tgtEl>
                                      </p:cBhvr>
                                    </p:animEffect>
                                  </p:childTnLst>
                                </p:cTn>
                              </p:par>
                              <p:par>
                                <p:cTn id="14" presetID="4" presetClass="entr" presetSubtype="16" fill="hold" nodeType="withEffect">
                                  <p:stCondLst>
                                    <p:cond delay="0"/>
                                  </p:stCondLst>
                                  <p:childTnLst>
                                    <p:set>
                                      <p:cBhvr additive="repl">
                                        <p:cTn id="15" dur="1" fill="hold">
                                          <p:stCondLst>
                                            <p:cond delay="0"/>
                                          </p:stCondLst>
                                        </p:cTn>
                                        <p:tgtEl>
                                          <p:spTgt spid="72705">
                                            <p:txEl>
                                              <p:pRg st="5" end="5"/>
                                            </p:txEl>
                                          </p:spTgt>
                                        </p:tgtEl>
                                        <p:attrNameLst>
                                          <p:attrName>style.visibility</p:attrName>
                                        </p:attrNameLst>
                                      </p:cBhvr>
                                      <p:to>
                                        <p:strVal val="visible"/>
                                      </p:to>
                                    </p:set>
                                    <p:animEffect transition="in" filter="box(in)">
                                      <p:cBhvr additive="repl">
                                        <p:cTn id="16" dur="500"/>
                                        <p:tgtEl>
                                          <p:spTgt spid="7270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1"/>
          <p:cNvSpPr/>
          <p:nvPr/>
        </p:nvSpPr>
        <p:spPr>
          <a:xfrm>
            <a:off x="1936447" y="1595724"/>
            <a:ext cx="8575923" cy="2304415"/>
          </a:xfrm>
          <a:prstGeom prst="rect">
            <a:avLst/>
          </a:prstGeom>
          <a:noFill/>
          <a:ln w="9525">
            <a:noFill/>
          </a:ln>
        </p:spPr>
        <p:txBody>
          <a:bodyPr lIns="89985" tIns="44992" rIns="89985" bIns="44992" anchor="t">
            <a:spAutoFit/>
          </a:bodyPr>
          <a:lstStyle/>
          <a:p>
            <a:pPr algn="ct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ar-SA" altLang="x-none" sz="4800" dirty="0">
                <a:solidFill>
                  <a:srgbClr val="000000"/>
                </a:solidFill>
                <a:latin typeface="inherit" charset="0"/>
              </a:rPr>
              <a:t>تقرير طبي لجرح رضي فوق الحاجب (الطفل اسود فمش مبين انه رضي</a:t>
            </a:r>
            <a:r>
              <a:rPr lang="en-US" altLang="x-none" sz="4800" dirty="0">
                <a:solidFill>
                  <a:srgbClr val="000000"/>
                </a:solidFill>
                <a:latin typeface="inherit" charset="0"/>
              </a:rPr>
              <a:t>)</a:t>
            </a:r>
            <a:endParaRPr lang="en-US" altLang="x-none" sz="4800" dirty="0">
              <a:solidFill>
                <a:srgbClr val="000000"/>
              </a:solidFill>
              <a:latin typeface="inherit" charset="0"/>
            </a:endParaRPr>
          </a:p>
          <a:p>
            <a:pPr algn="ct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x-none" sz="4800" dirty="0">
              <a:solidFill>
                <a:srgbClr val="000000"/>
              </a:solidFill>
              <a:latin typeface="inherit" charset="0"/>
            </a:endParaRP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Which of the following is not caused by the following snake bite?</a:t>
            </a:r>
            <a:endParaRPr lang="en-US" dirty="0"/>
          </a:p>
        </p:txBody>
      </p:sp>
      <p:pic>
        <p:nvPicPr>
          <p:cNvPr id="4" name="Content Placeholder 3"/>
          <p:cNvPicPr>
            <a:picLocks noGrp="1" noChangeAspect="1"/>
          </p:cNvPicPr>
          <p:nvPr>
            <p:ph idx="1"/>
          </p:nvPr>
        </p:nvPicPr>
        <p:blipFill>
          <a:blip r:embed="rId1"/>
          <a:stretch>
            <a:fillRect/>
          </a:stretch>
        </p:blipFill>
        <p:spPr>
          <a:xfrm>
            <a:off x="2337865" y="3016251"/>
            <a:ext cx="7151428" cy="3575714"/>
          </a:xfrm>
          <a:prstGeom prst="rect">
            <a:avLst/>
          </a:prstGeom>
        </p:spPr>
      </p:pic>
      <p:sp>
        <p:nvSpPr>
          <p:cNvPr id="5" name="TextBox 4"/>
          <p:cNvSpPr txBox="1"/>
          <p:nvPr/>
        </p:nvSpPr>
        <p:spPr>
          <a:xfrm>
            <a:off x="5691117" y="1308551"/>
            <a:ext cx="3220872" cy="120032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viper</a:t>
            </a:r>
            <a:r>
              <a:rPr kumimoji="0" lang="ar-JO"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نوع الافعى بكون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local </a:t>
            </a:r>
            <a:r>
              <a:rPr kumimoji="0" lang="ar-JO"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لانه تأثيرها</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ptosis</a:t>
            </a:r>
            <a:r>
              <a:rPr kumimoji="0" lang="ar-JO"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و كان من الخيرات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defRPr/>
            </a:pPr>
            <a:r>
              <a:rPr kumimoji="0" lang="ar-JO"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و هي ما بتسببه</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1"/>
          <p:cNvSpPr/>
          <p:nvPr/>
        </p:nvSpPr>
        <p:spPr>
          <a:xfrm>
            <a:off x="1109490" y="1910000"/>
            <a:ext cx="9977466" cy="2304415"/>
          </a:xfrm>
          <a:prstGeom prst="rect">
            <a:avLst/>
          </a:prstGeom>
          <a:noFill/>
          <a:ln w="9525">
            <a:noFill/>
          </a:ln>
        </p:spPr>
        <p:txBody>
          <a:bodyPr lIns="89985" tIns="44992" rIns="89985" bIns="44992" anchor="t">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r>
              <a:rPr lang="en-US" altLang="x-none" sz="4800" dirty="0">
                <a:solidFill>
                  <a:srgbClr val="000000"/>
                </a:solidFill>
                <a:latin typeface="Arial" panose="020B0604020202020204" pitchFamily="34" charset="0"/>
              </a:rPr>
              <a:t>-2 x-rays one is spiral fracture and the other is rib fractures with callus formation Is it child abuse? Explain</a:t>
            </a:r>
            <a:endParaRPr lang="en-US" altLang="x-none" sz="4800" dirty="0">
              <a:solidFill>
                <a:srgbClr val="000000"/>
              </a:solidFill>
              <a:latin typeface="Arial" panose="020B0604020202020204" pitchFamily="34" charset="0"/>
            </a:endParaRPr>
          </a:p>
        </p:txBody>
      </p:sp>
    </p:spTree>
  </p:cSld>
  <p:clrMapOvr>
    <a:masterClrMapping/>
  </p:clrMapOvr>
  <p:transition spd="med"/>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1"/>
          <p:cNvSpPr/>
          <p:nvPr/>
        </p:nvSpPr>
        <p:spPr>
          <a:xfrm>
            <a:off x="1466621" y="1195737"/>
            <a:ext cx="9804456" cy="3412490"/>
          </a:xfrm>
          <a:prstGeom prst="rect">
            <a:avLst/>
          </a:prstGeom>
          <a:noFill/>
          <a:ln w="9525">
            <a:noFill/>
          </a:ln>
        </p:spPr>
        <p:txBody>
          <a:bodyPr lIns="89985" tIns="44992" rIns="89985" bIns="44992" anchor="t">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r>
              <a:rPr lang="en-US" altLang="x-none" sz="3600" dirty="0">
                <a:solidFill>
                  <a:srgbClr val="000000"/>
                </a:solidFill>
                <a:latin typeface="Arial" panose="020B0604020202020204" pitchFamily="34" charset="0"/>
              </a:rPr>
              <a:t> </a:t>
            </a:r>
            <a:r>
              <a:rPr lang="en-US" altLang="x-none" sz="3600" dirty="0">
                <a:solidFill>
                  <a:srgbClr val="000000"/>
                </a:solidFill>
                <a:latin typeface="inherit" charset="0"/>
              </a:rPr>
              <a:t>Picture of gunshot in the shoulder and 2 other pictures of rifled and non-tifled empty cartridges.</a:t>
            </a:r>
            <a:br>
              <a:rPr lang="en-US" altLang="x-none" sz="3600" dirty="0">
                <a:solidFill>
                  <a:srgbClr val="000000"/>
                </a:solidFill>
                <a:latin typeface="inherit" charset="0"/>
              </a:rPr>
            </a:br>
            <a:r>
              <a:rPr lang="en-US" altLang="x-none" sz="3600" dirty="0">
                <a:solidFill>
                  <a:srgbClr val="000000"/>
                </a:solidFill>
                <a:latin typeface="inherit" charset="0"/>
              </a:rPr>
              <a:t>Identify the wound + inlet and outlet + distance + causes of death + which bullet caused the wound</a:t>
            </a:r>
            <a:endParaRPr lang="en-US" altLang="x-none" sz="3600" dirty="0">
              <a:solidFill>
                <a:srgbClr val="000000"/>
              </a:solidFill>
              <a:latin typeface="inherit" charset="0"/>
            </a:endParaRPr>
          </a:p>
        </p:txBody>
      </p:sp>
    </p:spTree>
  </p:cSld>
  <p:clrMapOvr>
    <a:masterClrMapping/>
  </p:clrMapOvr>
  <p:transition spd="med"/>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1"/>
          <p:cNvSpPr/>
          <p:nvPr/>
        </p:nvSpPr>
        <p:spPr>
          <a:xfrm>
            <a:off x="953939" y="1930634"/>
            <a:ext cx="11075844" cy="1935480"/>
          </a:xfrm>
          <a:prstGeom prst="rect">
            <a:avLst/>
          </a:prstGeom>
          <a:noFill/>
          <a:ln w="9525">
            <a:noFill/>
          </a:ln>
        </p:spPr>
        <p:txBody>
          <a:bodyPr lIns="89985" tIns="44992" rIns="89985" bIns="44992" anchor="t">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Lst>
            </a:pPr>
            <a:r>
              <a:rPr lang="en-US" altLang="x-none" sz="4000" dirty="0">
                <a:solidFill>
                  <a:srgbClr val="000000"/>
                </a:solidFill>
                <a:latin typeface="Arial" panose="020B0604020202020204" pitchFamily="34" charset="0"/>
              </a:rPr>
              <a:t>Mention 2 toxidromes caused by antidepressants : </a:t>
            </a:r>
            <a:endParaRPr lang="en-US" altLang="x-none" sz="4000" dirty="0">
              <a:solidFill>
                <a:srgbClr val="000000"/>
              </a:solidFill>
              <a:latin typeface="Arial" panose="020B0604020202020204" pitchFamily="34" charset="0"/>
            </a:endParaRPr>
          </a:p>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Lst>
            </a:pPr>
            <a:r>
              <a:rPr lang="en-US" altLang="x-none" sz="4000" dirty="0">
                <a:solidFill>
                  <a:srgbClr val="000000"/>
                </a:solidFill>
                <a:latin typeface="Arial" panose="020B0604020202020204" pitchFamily="34" charset="0"/>
              </a:rPr>
              <a:t>serotonine and anticholinergic toxidromes</a:t>
            </a:r>
            <a:endParaRPr lang="en-US" altLang="x-none" sz="4000" dirty="0">
              <a:solidFill>
                <a:srgbClr val="000000"/>
              </a:solidFill>
              <a:latin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additive="repl">
                                        <p:cTn id="6" dur="1" fill="hold">
                                          <p:stCondLst>
                                            <p:cond delay="0"/>
                                          </p:stCondLst>
                                        </p:cTn>
                                        <p:tgtEl>
                                          <p:spTgt spid="76801">
                                            <p:txEl>
                                              <p:pRg st="1" end="1"/>
                                            </p:txEl>
                                          </p:spTgt>
                                        </p:tgtEl>
                                        <p:attrNameLst>
                                          <p:attrName>style.visibility</p:attrName>
                                        </p:attrNameLst>
                                      </p:cBhvr>
                                      <p:to>
                                        <p:strVal val="visible"/>
                                      </p:to>
                                    </p:set>
                                    <p:animEffect transition="in" filter="box(in)">
                                      <p:cBhvr additive="repl">
                                        <p:cTn id="7" dur="500"/>
                                        <p:tgtEl>
                                          <p:spTgt spid="7680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1"/>
          <p:cNvSpPr/>
          <p:nvPr/>
        </p:nvSpPr>
        <p:spPr>
          <a:xfrm>
            <a:off x="1414242" y="668769"/>
            <a:ext cx="6095048" cy="2581910"/>
          </a:xfrm>
          <a:prstGeom prst="rect">
            <a:avLst/>
          </a:prstGeom>
          <a:noFill/>
          <a:ln w="9525">
            <a:noFill/>
          </a:ln>
        </p:spPr>
        <p:txBody>
          <a:bodyPr lIns="89985" tIns="44992" rIns="89985" bIns="44992" anchor="t">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dirty="0">
                <a:solidFill>
                  <a:srgbClr val="000000"/>
                </a:solidFill>
                <a:latin typeface="inherit" charset="0"/>
              </a:rPr>
              <a:t>Multiple choice all of the following are seen in shaken bab syndrome except: </a:t>
            </a:r>
            <a:br>
              <a:rPr lang="en-US" altLang="x-none" dirty="0">
                <a:solidFill>
                  <a:srgbClr val="000000"/>
                </a:solidFill>
                <a:latin typeface="Arial" panose="020B0604020202020204" pitchFamily="34" charset="0"/>
              </a:rPr>
            </a:br>
            <a:r>
              <a:rPr lang="en-US" altLang="x-none" dirty="0">
                <a:solidFill>
                  <a:srgbClr val="000000"/>
                </a:solidFill>
                <a:latin typeface="inherit" charset="0"/>
              </a:rPr>
              <a:t>1-extradural hemorrhage </a:t>
            </a:r>
            <a:br>
              <a:rPr lang="en-US" altLang="x-none" dirty="0">
                <a:solidFill>
                  <a:srgbClr val="000000"/>
                </a:solidFill>
                <a:latin typeface="Arial" panose="020B0604020202020204" pitchFamily="34" charset="0"/>
              </a:rPr>
            </a:br>
            <a:r>
              <a:rPr lang="en-US" altLang="x-none" dirty="0">
                <a:solidFill>
                  <a:srgbClr val="000000"/>
                </a:solidFill>
                <a:latin typeface="inherit" charset="0"/>
              </a:rPr>
              <a:t>2-subdural hemorrhage </a:t>
            </a:r>
            <a:br>
              <a:rPr lang="en-US" altLang="x-none" dirty="0">
                <a:solidFill>
                  <a:srgbClr val="000000"/>
                </a:solidFill>
                <a:latin typeface="inherit" charset="0"/>
              </a:rPr>
            </a:br>
            <a:r>
              <a:rPr lang="en-US" altLang="x-none" dirty="0">
                <a:solidFill>
                  <a:srgbClr val="000000"/>
                </a:solidFill>
                <a:latin typeface="inherit" charset="0"/>
              </a:rPr>
              <a:t>3-subarachnoid hemorrhage </a:t>
            </a:r>
            <a:br>
              <a:rPr lang="en-US" altLang="x-none" dirty="0">
                <a:solidFill>
                  <a:srgbClr val="000000"/>
                </a:solidFill>
                <a:latin typeface="inherit" charset="0"/>
              </a:rPr>
            </a:br>
            <a:r>
              <a:rPr lang="en-US" altLang="x-none" dirty="0">
                <a:solidFill>
                  <a:srgbClr val="000000"/>
                </a:solidFill>
                <a:latin typeface="inherit" charset="0"/>
              </a:rPr>
              <a:t>4-depressed comminuted fracture in skull </a:t>
            </a:r>
            <a:br>
              <a:rPr lang="en-US" altLang="x-none" dirty="0">
                <a:solidFill>
                  <a:srgbClr val="000000"/>
                </a:solidFill>
                <a:latin typeface="inherit" charset="0"/>
              </a:rPr>
            </a:br>
            <a:r>
              <a:rPr lang="en-US" altLang="x-none" dirty="0">
                <a:solidFill>
                  <a:srgbClr val="000000"/>
                </a:solidFill>
                <a:latin typeface="inherit" charset="0"/>
              </a:rPr>
              <a:t>5- retinal hemorrhage</a:t>
            </a:r>
            <a:endParaRPr lang="en-US" altLang="x-none" dirty="0">
              <a:solidFill>
                <a:srgbClr val="000000"/>
              </a:solidFill>
              <a:latin typeface="inherit" charset="0"/>
            </a:endParaRPr>
          </a:p>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dirty="0">
                <a:solidFill>
                  <a:srgbClr val="000000"/>
                </a:solidFill>
                <a:latin typeface="inherit" charset="0"/>
              </a:rPr>
              <a:t> </a:t>
            </a:r>
            <a:br>
              <a:rPr lang="en-US" altLang="x-none" dirty="0">
                <a:solidFill>
                  <a:srgbClr val="000000"/>
                </a:solidFill>
                <a:latin typeface="inherit" charset="0"/>
              </a:rPr>
            </a:br>
            <a:r>
              <a:rPr lang="ar-SA" altLang="x-none" dirty="0">
                <a:solidFill>
                  <a:srgbClr val="000000"/>
                </a:solidFill>
                <a:latin typeface="inherit" charset="0"/>
              </a:rPr>
              <a:t>الجواب</a:t>
            </a:r>
            <a:r>
              <a:rPr lang="hi-IN" altLang="x-none" dirty="0">
                <a:solidFill>
                  <a:srgbClr val="000000"/>
                </a:solidFill>
                <a:latin typeface="inherit" charset="0"/>
              </a:rPr>
              <a:t> </a:t>
            </a:r>
            <a:r>
              <a:rPr lang="en-US" altLang="x-none" dirty="0">
                <a:solidFill>
                  <a:srgbClr val="000000"/>
                </a:solidFill>
                <a:latin typeface="inherit" charset="0"/>
              </a:rPr>
              <a:t>4</a:t>
            </a:r>
            <a:endParaRPr lang="en-US" altLang="x-none" dirty="0">
              <a:solidFill>
                <a:srgbClr val="000000"/>
              </a:solidFill>
              <a:latin typeface="inherit" charset="0"/>
            </a:endParaRPr>
          </a:p>
        </p:txBody>
      </p:sp>
      <p:sp>
        <p:nvSpPr>
          <p:cNvPr id="176131" name="Rectangle 2"/>
          <p:cNvSpPr/>
          <p:nvPr/>
        </p:nvSpPr>
        <p:spPr>
          <a:xfrm>
            <a:off x="4718901" y="4200404"/>
            <a:ext cx="6095048" cy="1750695"/>
          </a:xfrm>
          <a:prstGeom prst="rect">
            <a:avLst/>
          </a:prstGeom>
          <a:solidFill>
            <a:srgbClr val="FFFFFF"/>
          </a:solidFill>
          <a:ln w="12600" cap="sq" cmpd="sng">
            <a:solidFill>
              <a:srgbClr val="F8B323"/>
            </a:solidFill>
            <a:prstDash val="solid"/>
            <a:round/>
            <a:headEnd type="none" w="med" len="med"/>
            <a:tailEnd type="none" w="med" len="med"/>
          </a:ln>
        </p:spPr>
        <p:txBody>
          <a:bodyPr lIns="89985" tIns="44992" rIns="89985" bIns="44992" anchor="t">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dirty="0">
                <a:solidFill>
                  <a:srgbClr val="000000"/>
                </a:solidFill>
                <a:latin typeface="inherit" charset="0"/>
              </a:rPr>
              <a:t>Death certificate child with fever started 7 days ago </a:t>
            </a:r>
            <a:br>
              <a:rPr lang="en-US" altLang="x-none" dirty="0">
                <a:solidFill>
                  <a:srgbClr val="000000"/>
                </a:solidFill>
                <a:latin typeface="Arial" panose="020B0604020202020204" pitchFamily="34" charset="0"/>
              </a:rPr>
            </a:br>
            <a:r>
              <a:rPr lang="en-US" altLang="x-none" dirty="0">
                <a:solidFill>
                  <a:srgbClr val="000000"/>
                </a:solidFill>
                <a:latin typeface="inherit" charset="0"/>
              </a:rPr>
              <a:t>Came with dyspnea cyanosis </a:t>
            </a:r>
            <a:r>
              <a:rPr lang="ar-SA" altLang="x-none" dirty="0">
                <a:solidFill>
                  <a:srgbClr val="000000"/>
                </a:solidFill>
                <a:latin typeface="inherit" charset="0"/>
              </a:rPr>
              <a:t>و كمان اشي</a:t>
            </a:r>
            <a:r>
              <a:rPr lang="en-US" altLang="x-none" dirty="0">
                <a:solidFill>
                  <a:srgbClr val="000000"/>
                </a:solidFill>
                <a:latin typeface="inherit" charset="0"/>
              </a:rPr>
              <a:t> </a:t>
            </a:r>
            <a:br>
              <a:rPr lang="en-US" altLang="x-none" dirty="0">
                <a:solidFill>
                  <a:srgbClr val="000000"/>
                </a:solidFill>
                <a:latin typeface="Arial" panose="020B0604020202020204" pitchFamily="34" charset="0"/>
              </a:rPr>
            </a:br>
            <a:r>
              <a:rPr lang="en-US" altLang="x-none" dirty="0">
                <a:solidFill>
                  <a:srgbClr val="000000"/>
                </a:solidFill>
                <a:latin typeface="inherit" charset="0"/>
              </a:rPr>
              <a:t>Radiological findings pathcy radio-opacities </a:t>
            </a:r>
            <a:r>
              <a:rPr lang="ar-SA" altLang="x-none" dirty="0">
                <a:solidFill>
                  <a:srgbClr val="000000"/>
                </a:solidFill>
                <a:latin typeface="inherit" charset="0"/>
              </a:rPr>
              <a:t>او هيك اشي</a:t>
            </a:r>
            <a:r>
              <a:rPr lang="en-US" altLang="x-none" dirty="0">
                <a:solidFill>
                  <a:srgbClr val="000000"/>
                </a:solidFill>
                <a:latin typeface="inherit" charset="0"/>
              </a:rPr>
              <a:t> </a:t>
            </a:r>
            <a:br>
              <a:rPr lang="en-US" altLang="x-none" dirty="0">
                <a:solidFill>
                  <a:srgbClr val="000000"/>
                </a:solidFill>
                <a:latin typeface="inherit" charset="0"/>
              </a:rPr>
            </a:br>
            <a:r>
              <a:rPr lang="en-US" altLang="x-none" dirty="0">
                <a:solidFill>
                  <a:srgbClr val="000000"/>
                </a:solidFill>
                <a:latin typeface="inherit" charset="0"/>
              </a:rPr>
              <a:t>He died despite starting antibiotics</a:t>
            </a:r>
            <a:endParaRPr lang="en-US" altLang="x-none" dirty="0">
              <a:solidFill>
                <a:srgbClr val="000000"/>
              </a:solidFill>
              <a:latin typeface="inherit"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additive="repl">
                                        <p:cTn id="6" dur="1" fill="hold">
                                          <p:stCondLst>
                                            <p:cond delay="0"/>
                                          </p:stCondLst>
                                        </p:cTn>
                                        <p:tgtEl>
                                          <p:spTgt spid="77825">
                                            <p:txEl>
                                              <p:pRg st="1" end="1"/>
                                            </p:txEl>
                                          </p:spTgt>
                                        </p:tgtEl>
                                        <p:attrNameLst>
                                          <p:attrName>style.visibility</p:attrName>
                                        </p:attrNameLst>
                                      </p:cBhvr>
                                      <p:to>
                                        <p:strVal val="visible"/>
                                      </p:to>
                                    </p:set>
                                    <p:animEffect transition="in" filter="box(in)">
                                      <p:cBhvr additive="repl">
                                        <p:cTn id="7" dur="500"/>
                                        <p:tgtEl>
                                          <p:spTgt spid="778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1"/>
          <p:cNvSpPr/>
          <p:nvPr/>
        </p:nvSpPr>
        <p:spPr>
          <a:xfrm>
            <a:off x="2484050" y="257671"/>
            <a:ext cx="7666990" cy="1442720"/>
          </a:xfrm>
          <a:prstGeom prst="rect">
            <a:avLst/>
          </a:prstGeom>
          <a:solidFill>
            <a:srgbClr val="FFFFFF"/>
          </a:solidFill>
          <a:ln w="12600" cap="sq" cmpd="sng">
            <a:solidFill>
              <a:srgbClr val="656A59"/>
            </a:solidFill>
            <a:prstDash val="solid"/>
            <a:round/>
            <a:headEnd type="none" w="med" len="med"/>
            <a:tailEnd type="none" w="med" len="med"/>
          </a:ln>
        </p:spPr>
        <p:txBody>
          <a:bodyPr wrap="none" lIns="89985" tIns="44992" rIns="89985" bIns="44992" anchor="t">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sz="2800" dirty="0">
                <a:solidFill>
                  <a:srgbClr val="000000"/>
                </a:solidFill>
                <a:latin typeface="Arial" panose="020B0604020202020204" pitchFamily="34" charset="0"/>
              </a:rPr>
              <a:t>Cause of death in judicial hanging</a:t>
            </a:r>
            <a:endParaRPr lang="en-US" altLang="x-none" sz="2800" dirty="0">
              <a:solidFill>
                <a:srgbClr val="000000"/>
              </a:solidFill>
              <a:latin typeface="Arial" panose="020B0604020202020204" pitchFamily="34" charset="0"/>
            </a:endParaRPr>
          </a:p>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x-none" sz="2800" dirty="0">
              <a:solidFill>
                <a:srgbClr val="000000"/>
              </a:solidFill>
              <a:latin typeface="Arial" panose="020B0604020202020204" pitchFamily="34" charset="0"/>
            </a:endParaRPr>
          </a:p>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sz="3200" dirty="0">
                <a:solidFill>
                  <a:srgbClr val="000000"/>
                </a:solidFill>
                <a:latin typeface="Gill Sans MT" panose="020B0502020104020203" pitchFamily="34" charset="0"/>
              </a:rPr>
              <a:t>fracture dislocation at atlanto-occipital region</a:t>
            </a:r>
            <a:endParaRPr lang="en-US" altLang="x-none" sz="3200" dirty="0">
              <a:solidFill>
                <a:srgbClr val="000000"/>
              </a:solidFill>
              <a:latin typeface="Gill Sans MT" panose="020B0502020104020203" pitchFamily="34" charset="0"/>
            </a:endParaRPr>
          </a:p>
        </p:txBody>
      </p:sp>
      <p:sp>
        <p:nvSpPr>
          <p:cNvPr id="178179" name="Rectangle 2"/>
          <p:cNvSpPr/>
          <p:nvPr/>
        </p:nvSpPr>
        <p:spPr>
          <a:xfrm>
            <a:off x="1358688" y="2398874"/>
            <a:ext cx="10069527" cy="3535680"/>
          </a:xfrm>
          <a:prstGeom prst="rect">
            <a:avLst/>
          </a:prstGeom>
          <a:solidFill>
            <a:srgbClr val="FFFFFF"/>
          </a:solidFill>
          <a:ln w="12600" cap="sq" cmpd="sng">
            <a:solidFill>
              <a:srgbClr val="F8B323"/>
            </a:solidFill>
            <a:prstDash val="solid"/>
            <a:round/>
            <a:headEnd type="none" w="med" len="med"/>
            <a:tailEnd type="none" w="med" len="med"/>
          </a:ln>
        </p:spPr>
        <p:txBody>
          <a:bodyPr lIns="89985" tIns="44992" rIns="89985" bIns="44992" anchor="t">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r>
              <a:rPr lang="en-US" altLang="x-none" sz="2800" dirty="0">
                <a:solidFill>
                  <a:srgbClr val="000000"/>
                </a:solidFill>
                <a:latin typeface="Arial" panose="020B0604020202020204" pitchFamily="34" charset="0"/>
              </a:rPr>
              <a:t>2 simulations of rigor mortis and differentiate between them</a:t>
            </a:r>
            <a:endParaRPr lang="en-US" altLang="x-none" sz="2800" dirty="0">
              <a:solidFill>
                <a:srgbClr val="000000"/>
              </a:solidFill>
              <a:latin typeface="Arial" panose="020B0604020202020204" pitchFamily="34" charset="0"/>
            </a:endParaRPr>
          </a:p>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lang="en-US" altLang="x-none" sz="2800" dirty="0">
              <a:solidFill>
                <a:srgbClr val="000000"/>
              </a:solidFill>
              <a:latin typeface="Arial" panose="020B0604020202020204" pitchFamily="34" charset="0"/>
            </a:endParaRPr>
          </a:p>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r>
              <a:rPr lang="en-US" altLang="x-none" sz="2800" dirty="0">
                <a:solidFill>
                  <a:srgbClr val="000000"/>
                </a:solidFill>
                <a:latin typeface="Arial" panose="020B0604020202020204" pitchFamily="34" charset="0"/>
              </a:rPr>
              <a:t> 2 differences between carbamate and parathion</a:t>
            </a:r>
            <a:endParaRPr lang="en-US" altLang="x-none" sz="2800" dirty="0">
              <a:solidFill>
                <a:srgbClr val="000000"/>
              </a:solidFill>
              <a:latin typeface="Arial" panose="020B0604020202020204" pitchFamily="34" charset="0"/>
            </a:endParaRPr>
          </a:p>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r>
              <a:rPr lang="en-US" altLang="x-none" sz="2800" dirty="0">
                <a:solidFill>
                  <a:srgbClr val="000000"/>
                </a:solidFill>
                <a:latin typeface="Arial" panose="020B0604020202020204" pitchFamily="34" charset="0"/>
              </a:rPr>
              <a:t>carbamate reversable , not treatable with oxime only atropine</a:t>
            </a:r>
            <a:endParaRPr lang="en-US" altLang="x-none" sz="2800" dirty="0">
              <a:solidFill>
                <a:srgbClr val="000000"/>
              </a:solidFill>
              <a:latin typeface="Arial" panose="020B0604020202020204" pitchFamily="34" charset="0"/>
            </a:endParaRPr>
          </a:p>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r>
              <a:rPr lang="en-US" altLang="x-none" sz="2800" dirty="0">
                <a:solidFill>
                  <a:srgbClr val="000000"/>
                </a:solidFill>
                <a:latin typeface="Arial" panose="020B0604020202020204" pitchFamily="34" charset="0"/>
              </a:rPr>
              <a:t>Parathion Irreversable , treatable with oxime and atropine</a:t>
            </a:r>
            <a:endParaRPr lang="en-US" altLang="x-none" sz="2800" dirty="0">
              <a:solidFill>
                <a:srgbClr val="000000"/>
              </a:solidFill>
              <a:latin typeface="Arial" panose="020B0604020202020204" pitchFamily="34" charset="0"/>
            </a:endParaRPr>
          </a:p>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lang="en-US" altLang="x-none" sz="2800" dirty="0">
              <a:solidFill>
                <a:srgbClr val="000000"/>
              </a:solidFill>
              <a:latin typeface="Arial" panose="020B0604020202020204" pitchFamily="34" charset="0"/>
            </a:endParaRPr>
          </a:p>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lang="en-US" altLang="x-none" sz="2800" dirty="0">
              <a:solidFill>
                <a:srgbClr val="000000"/>
              </a:solidFill>
              <a:latin typeface="Arial" panose="020B0604020202020204" pitchFamily="34" charset="0"/>
            </a:endParaRPr>
          </a:p>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r>
              <a:rPr lang="en-US" altLang="x-none" sz="2800" dirty="0">
                <a:solidFill>
                  <a:srgbClr val="000000"/>
                </a:solidFill>
                <a:latin typeface="Arial" panose="020B0604020202020204" pitchFamily="34" charset="0"/>
              </a:rPr>
              <a:t>4 contraindication for emesis</a:t>
            </a:r>
            <a:endParaRPr lang="en-US" altLang="x-none" sz="2800" dirty="0">
              <a:solidFill>
                <a:srgbClr val="000000"/>
              </a:solidFill>
              <a:latin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additive="repl">
                                        <p:cTn id="6" dur="1" fill="hold">
                                          <p:stCondLst>
                                            <p:cond delay="0"/>
                                          </p:stCondLst>
                                        </p:cTn>
                                        <p:tgtEl>
                                          <p:spTgt spid="78849">
                                            <p:txEl>
                                              <p:pRg st="0" end="0"/>
                                            </p:txEl>
                                          </p:spTgt>
                                        </p:tgtEl>
                                        <p:attrNameLst>
                                          <p:attrName>style.visibility</p:attrName>
                                        </p:attrNameLst>
                                      </p:cBhvr>
                                      <p:to>
                                        <p:strVal val="visible"/>
                                      </p:to>
                                    </p:set>
                                    <p:animEffect transition="in" filter="box(in)">
                                      <p:cBhvr additive="repl">
                                        <p:cTn id="7" dur="500"/>
                                        <p:tgtEl>
                                          <p:spTgt spid="78849">
                                            <p:txEl>
                                              <p:pRg st="0" end="0"/>
                                            </p:txEl>
                                          </p:spTgt>
                                        </p:tgtEl>
                                      </p:cBhvr>
                                    </p:animEffect>
                                  </p:childTnLst>
                                </p:cTn>
                              </p:par>
                              <p:par>
                                <p:cTn id="8" presetID="4" presetClass="entr" presetSubtype="16" fill="hold" nodeType="withEffect">
                                  <p:stCondLst>
                                    <p:cond delay="0"/>
                                  </p:stCondLst>
                                  <p:childTnLst>
                                    <p:set>
                                      <p:cBhvr additive="repl">
                                        <p:cTn id="9" dur="1" fill="hold">
                                          <p:stCondLst>
                                            <p:cond delay="0"/>
                                          </p:stCondLst>
                                        </p:cTn>
                                        <p:tgtEl>
                                          <p:spTgt spid="78849">
                                            <p:txEl>
                                              <p:pRg st="2" end="2"/>
                                            </p:txEl>
                                          </p:spTgt>
                                        </p:tgtEl>
                                        <p:attrNameLst>
                                          <p:attrName>style.visibility</p:attrName>
                                        </p:attrNameLst>
                                      </p:cBhvr>
                                      <p:to>
                                        <p:strVal val="visible"/>
                                      </p:to>
                                    </p:set>
                                    <p:animEffect transition="in" filter="box(in)">
                                      <p:cBhvr additive="repl">
                                        <p:cTn id="10" dur="500"/>
                                        <p:tgtEl>
                                          <p:spTgt spid="7884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Text Box 1"/>
          <p:cNvSpPr txBox="1"/>
          <p:nvPr/>
        </p:nvSpPr>
        <p:spPr>
          <a:xfrm rot="-180000">
            <a:off x="3223709" y="1513187"/>
            <a:ext cx="5866483" cy="2766580"/>
          </a:xfrm>
          <a:prstGeom prst="rect">
            <a:avLst/>
          </a:prstGeom>
          <a:noFill/>
          <a:ln w="9525">
            <a:noFill/>
          </a:ln>
        </p:spPr>
        <p:txBody>
          <a:bodyPr lIns="89985" tIns="44992" rIns="89985" bIns="44992" anchor="t"/>
          <a:lstStyle/>
          <a:p>
            <a:pPr algn="ctr" defTabSz="457200">
              <a:lnSpc>
                <a:spcPct val="90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br>
              <a:rPr lang="en-US" altLang="x-none" sz="6600" dirty="0">
                <a:solidFill>
                  <a:srgbClr val="2A1A00"/>
                </a:solidFill>
                <a:latin typeface="Gill Sans MT Condensed" panose="020B0506020104020203" pitchFamily="34" charset="0"/>
              </a:rPr>
            </a:br>
            <a:r>
              <a:rPr lang="en-US" altLang="x-none" sz="6600" dirty="0">
                <a:solidFill>
                  <a:srgbClr val="2A1A00"/>
                </a:solidFill>
                <a:latin typeface="Gill Sans MT Condensed" panose="020B0506020104020203" pitchFamily="34" charset="0"/>
              </a:rPr>
              <a:t>Group A4 exam</a:t>
            </a:r>
            <a:br>
              <a:rPr lang="en-US" altLang="x-none" sz="6600" dirty="0">
                <a:solidFill>
                  <a:srgbClr val="2A1A00"/>
                </a:solidFill>
                <a:latin typeface="Gill Sans MT Condensed" panose="020B0506020104020203" pitchFamily="34" charset="0"/>
              </a:rPr>
            </a:br>
            <a:br>
              <a:rPr lang="en-US" altLang="x-none" sz="6600" dirty="0">
                <a:solidFill>
                  <a:srgbClr val="2A1A00"/>
                </a:solidFill>
                <a:latin typeface="Gill Sans MT Condensed" panose="020B0506020104020203" pitchFamily="34" charset="0"/>
              </a:rPr>
            </a:br>
            <a:r>
              <a:rPr lang="en-US" altLang="x-none" sz="6600" dirty="0">
                <a:solidFill>
                  <a:srgbClr val="2A1A00"/>
                </a:solidFill>
                <a:latin typeface="Gill Sans MT Condensed" panose="020B0506020104020203" pitchFamily="34" charset="0"/>
              </a:rPr>
              <a:t>19/9/2018</a:t>
            </a:r>
            <a:endParaRPr lang="en-US" altLang="x-none" sz="6600" dirty="0">
              <a:solidFill>
                <a:srgbClr val="2A1A00"/>
              </a:solidFill>
              <a:latin typeface="Gill Sans MT Condensed" panose="020B0506020104020203" pitchFamily="34" charset="0"/>
            </a:endParaRPr>
          </a:p>
        </p:txBody>
      </p:sp>
    </p:spTree>
  </p:cSld>
  <p:clrMapOvr>
    <a:masterClrMapping/>
  </p:clrMapOvr>
  <p:transition spd="med"/>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ext Box 1"/>
          <p:cNvSpPr txBox="1">
            <a:spLocks noChangeArrowheads="1"/>
          </p:cNvSpPr>
          <p:nvPr/>
        </p:nvSpPr>
        <p:spPr bwMode="auto">
          <a:xfrm>
            <a:off x="1250755" y="2286179"/>
            <a:ext cx="10175873" cy="35919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85" tIns="44992" rIns="89985" bIns="44992"/>
          <a:lstStyle>
            <a:lvl1pPr marL="228600" indent="-22733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410700" algn="l"/>
                <a:tab pos="10134600" algn="l"/>
              </a:tabLst>
              <a:defRPr>
                <a:solidFill>
                  <a:srgbClr val="FFFFFF"/>
                </a:solidFill>
                <a:latin typeface="Arial" panose="020B0604020202020204" pitchFamily="34" charset="0"/>
                <a:ea typeface="Microsoft YaHei" panose="020B0503020204020204" charset="-122"/>
              </a:defRPr>
            </a:lvl1pPr>
            <a:lvl2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410700" algn="l"/>
                <a:tab pos="10134600" algn="l"/>
              </a:tabLst>
              <a:defRPr>
                <a:solidFill>
                  <a:srgbClr val="FFFFFF"/>
                </a:solidFill>
                <a:latin typeface="Arial" panose="020B0604020202020204" pitchFamily="34" charset="0"/>
                <a:ea typeface="Microsoft YaHei" panose="020B0503020204020204" charset="-122"/>
              </a:defRPr>
            </a:lvl2pPr>
            <a:lvl3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410700" algn="l"/>
                <a:tab pos="10134600" algn="l"/>
              </a:tabLst>
              <a:defRPr>
                <a:solidFill>
                  <a:srgbClr val="FFFFFF"/>
                </a:solidFill>
                <a:latin typeface="Arial" panose="020B0604020202020204" pitchFamily="34" charset="0"/>
                <a:ea typeface="Microsoft YaHei" panose="020B0503020204020204" charset="-122"/>
              </a:defRPr>
            </a:lvl3pPr>
            <a:lvl4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410700" algn="l"/>
                <a:tab pos="10134600" algn="l"/>
              </a:tabLst>
              <a:defRPr>
                <a:solidFill>
                  <a:srgbClr val="FFFFFF"/>
                </a:solidFill>
                <a:latin typeface="Arial" panose="020B0604020202020204" pitchFamily="34" charset="0"/>
                <a:ea typeface="Microsoft YaHei" panose="020B0503020204020204" charset="-122"/>
              </a:defRPr>
            </a:lvl4pPr>
            <a:lvl5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410700" algn="l"/>
                <a:tab pos="10134600" algn="l"/>
              </a:tabLst>
              <a:defRPr>
                <a:solidFill>
                  <a:srgbClr val="FFFFFF"/>
                </a:solidFill>
                <a:latin typeface="Arial" panose="020B0604020202020204" pitchFamily="34" charset="0"/>
                <a:ea typeface="Microsoft YaHei" panose="020B050302020402020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410700" algn="l"/>
                <a:tab pos="10134600" algn="l"/>
              </a:tabLst>
              <a:defRPr>
                <a:solidFill>
                  <a:srgbClr val="FFFFFF"/>
                </a:solidFill>
                <a:latin typeface="Arial" panose="020B0604020202020204" pitchFamily="34" charset="0"/>
                <a:ea typeface="Microsoft YaHei" panose="020B050302020402020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410700" algn="l"/>
                <a:tab pos="10134600" algn="l"/>
              </a:tabLst>
              <a:defRPr>
                <a:solidFill>
                  <a:srgbClr val="FFFFFF"/>
                </a:solidFill>
                <a:latin typeface="Arial" panose="020B0604020202020204" pitchFamily="34" charset="0"/>
                <a:ea typeface="Microsoft YaHei" panose="020B050302020402020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410700" algn="l"/>
                <a:tab pos="10134600" algn="l"/>
              </a:tabLst>
              <a:defRPr>
                <a:solidFill>
                  <a:srgbClr val="FFFFFF"/>
                </a:solidFill>
                <a:latin typeface="Arial" panose="020B0604020202020204" pitchFamily="34" charset="0"/>
                <a:ea typeface="Microsoft YaHei" panose="020B050302020402020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410700" algn="l"/>
                <a:tab pos="10134600" algn="l"/>
              </a:tabLst>
              <a:defRPr>
                <a:solidFill>
                  <a:srgbClr val="FFFFFF"/>
                </a:solidFill>
                <a:latin typeface="Arial" panose="020B0604020202020204" pitchFamily="34" charset="0"/>
                <a:ea typeface="Microsoft YaHei" panose="020B0503020204020204" charset="-122"/>
              </a:defRPr>
            </a:lvl9pPr>
          </a:lstStyle>
          <a:p>
            <a:pPr marL="228600" marR="0" lvl="0" indent="-227330" algn="l" defTabSz="457200" rtl="0" eaLnBrk="1" fontAlgn="base" latinLnBrk="0" hangingPunct="1">
              <a:lnSpc>
                <a:spcPct val="110000"/>
              </a:lnSpc>
              <a:spcBef>
                <a:spcPts val="700"/>
              </a:spcBef>
              <a:spcAft>
                <a:spcPts val="1425"/>
              </a:spcAft>
              <a:buClr>
                <a:srgbClr val="2A1A00"/>
              </a:buClr>
              <a:buSzPct val="45000"/>
              <a:buFont typeface="Arial" panose="020B0604020202020204" pitchFamily="34" charset="0"/>
              <a:buChar cha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410700" algn="l"/>
                <a:tab pos="10134600" algn="l"/>
              </a:tabLst>
              <a:defRPr/>
            </a:pPr>
            <a:r>
              <a:rPr kumimoji="0" lang="en-US" sz="5400" b="0" i="0" u="none" strike="noStrike" kern="1200" cap="none" spc="0" normalizeH="0" baseline="0" noProof="0">
                <a:ln>
                  <a:noFill/>
                </a:ln>
                <a:solidFill>
                  <a:srgbClr val="595959"/>
                </a:solidFill>
                <a:effectLst/>
                <a:uLnTx/>
                <a:uFillTx/>
                <a:latin typeface="Gill Sans MT" panose="020B0502020104020203" pitchFamily="34" charset="0"/>
                <a:ea typeface="Microsoft YaHei" panose="020B0503020204020204" charset="-122"/>
                <a:cs typeface="+mn-cs"/>
              </a:rPr>
              <a:t>4 Contraindicated for emesis</a:t>
            </a:r>
            <a:endParaRPr kumimoji="0" lang="en-US" sz="5400" b="0" i="0" u="none" strike="noStrike" kern="1200" cap="none" spc="0" normalizeH="0" baseline="0" noProof="0">
              <a:ln>
                <a:noFill/>
              </a:ln>
              <a:solidFill>
                <a:srgbClr val="595959"/>
              </a:solidFill>
              <a:effectLst/>
              <a:uLnTx/>
              <a:uFillTx/>
              <a:latin typeface="Gill Sans MT" panose="020B0502020104020203" pitchFamily="34" charset="0"/>
              <a:ea typeface="Microsoft YaHei" panose="020B0503020204020204" charset="-122"/>
              <a:cs typeface="+mn-cs"/>
            </a:endParaRPr>
          </a:p>
          <a:p>
            <a:pPr marL="228600" marR="0" lvl="0" indent="-225425" algn="l" defTabSz="457200" rtl="0" eaLnBrk="1" fontAlgn="base" latinLnBrk="0" hangingPunct="1">
              <a:lnSpc>
                <a:spcPct val="110000"/>
              </a:lnSpc>
              <a:spcBef>
                <a:spcPct val="0"/>
              </a:spcBef>
              <a:spcAft>
                <a:spcPts val="1425"/>
              </a:spcAft>
              <a:buClrTx/>
              <a:buSzTx/>
              <a:buFontTx/>
              <a:buNone/>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410700" algn="l"/>
                <a:tab pos="10134600" algn="l"/>
              </a:tabLst>
              <a:defRPr/>
            </a:pPr>
            <a:r>
              <a:rPr kumimoji="0" lang="en-US" sz="5100" b="0" i="0" u="none" strike="noStrike" kern="1200" cap="none" spc="0" normalizeH="0" baseline="0" noProof="0">
                <a:ln>
                  <a:noFill/>
                </a:ln>
                <a:solidFill>
                  <a:srgbClr val="2A1A00"/>
                </a:solidFill>
                <a:effectLst/>
                <a:uLnTx/>
                <a:uFillTx/>
                <a:latin typeface="Aldhabi" panose="01000000000000000000" pitchFamily="2" charset="-78"/>
                <a:ea typeface="Microsoft YaHei" panose="020B0503020204020204" charset="-122"/>
                <a:cs typeface="+mn-cs"/>
              </a:rPr>
              <a:t>coma/convulsion/corrhosive/ child</a:t>
            </a:r>
            <a:endParaRPr kumimoji="0" lang="en-US" sz="5100" b="0" i="0" u="none" strike="noStrike" kern="1200" cap="none" spc="0" normalizeH="0" baseline="0" noProof="0">
              <a:ln>
                <a:noFill/>
              </a:ln>
              <a:solidFill>
                <a:srgbClr val="2A1A00"/>
              </a:solidFill>
              <a:effectLst/>
              <a:uLnTx/>
              <a:uFillTx/>
              <a:latin typeface="Aldhabi" panose="01000000000000000000" pitchFamily="2" charset="-78"/>
              <a:ea typeface="Microsoft YaHei" panose="020B0503020204020204" charset="-122"/>
              <a:cs typeface="+mn-cs"/>
            </a:endParaRPr>
          </a:p>
        </p:txBody>
      </p:sp>
    </p:spTree>
  </p:cSld>
  <p:clrMapOvr>
    <a:masterClrMapping/>
  </p:clrMapOvr>
  <p:transition spd="med"/>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1"/>
          <p:cNvSpPr/>
          <p:nvPr/>
        </p:nvSpPr>
        <p:spPr>
          <a:xfrm>
            <a:off x="1228533" y="530678"/>
            <a:ext cx="10082225" cy="1750695"/>
          </a:xfrm>
          <a:prstGeom prst="rect">
            <a:avLst/>
          </a:prstGeom>
          <a:noFill/>
          <a:ln w="9525">
            <a:noFill/>
          </a:ln>
        </p:spPr>
        <p:txBody>
          <a:bodyPr lIns="89985" tIns="44992" rIns="89985" bIns="44992" anchor="t">
            <a:spAutoFit/>
          </a:bodyPr>
          <a:lstStyle/>
          <a:p>
            <a:pPr marL="568325" indent="-568325" algn="r" defTabSz="457200">
              <a:buClr>
                <a:srgbClr val="1D2129"/>
              </a:buClr>
              <a:buSzPct val="100000"/>
              <a:buFont typeface="Arial" panose="020B0604020202020204" pitchFamily="34" charset="0"/>
              <a:buChar char="•"/>
              <a:tabLst>
                <a:tab pos="568325" algn="l"/>
                <a:tab pos="1025525" algn="l"/>
                <a:tab pos="1482725" algn="l"/>
                <a:tab pos="1939925" algn="l"/>
                <a:tab pos="2397125" algn="l"/>
                <a:tab pos="2854325" algn="l"/>
                <a:tab pos="3311525" algn="l"/>
                <a:tab pos="3768725" algn="l"/>
                <a:tab pos="4225925" algn="l"/>
                <a:tab pos="4683125" algn="l"/>
                <a:tab pos="5140325" algn="l"/>
                <a:tab pos="5597525" algn="l"/>
                <a:tab pos="6054725" algn="l"/>
                <a:tab pos="6511925" algn="l"/>
                <a:tab pos="6969125" algn="l"/>
                <a:tab pos="7426325" algn="l"/>
                <a:tab pos="7883525" algn="l"/>
                <a:tab pos="8340725" algn="l"/>
                <a:tab pos="8797925" algn="l"/>
                <a:tab pos="9255125" algn="l"/>
                <a:tab pos="9712325" algn="l"/>
              </a:tabLst>
            </a:pPr>
            <a:r>
              <a:rPr lang="ar-SA" altLang="x-none" sz="3600" dirty="0">
                <a:solidFill>
                  <a:srgbClr val="000000"/>
                </a:solidFill>
                <a:latin typeface="Arial" panose="020B0604020202020204" pitchFamily="34" charset="0"/>
              </a:rPr>
              <a:t>صورة رصاصة ،وخرطوشة ، و صورة اصابة</a:t>
            </a:r>
            <a:endParaRPr lang="en-US" altLang="x-none" sz="3600" dirty="0">
              <a:solidFill>
                <a:srgbClr val="000000"/>
              </a:solidFill>
              <a:latin typeface="Arial" panose="020B0604020202020204" pitchFamily="34" charset="0"/>
            </a:endParaRPr>
          </a:p>
          <a:p>
            <a:pPr marL="568325" indent="-568325" algn="r" defTabSz="457200">
              <a:buSzPct val="100000"/>
              <a:tabLst>
                <a:tab pos="568325" algn="l"/>
                <a:tab pos="1025525" algn="l"/>
                <a:tab pos="1482725" algn="l"/>
                <a:tab pos="1939925" algn="l"/>
                <a:tab pos="2397125" algn="l"/>
                <a:tab pos="2854325" algn="l"/>
                <a:tab pos="3311525" algn="l"/>
                <a:tab pos="3768725" algn="l"/>
                <a:tab pos="4225925" algn="l"/>
                <a:tab pos="4683125" algn="l"/>
                <a:tab pos="5140325" algn="l"/>
                <a:tab pos="5597525" algn="l"/>
                <a:tab pos="6054725" algn="l"/>
                <a:tab pos="6511925" algn="l"/>
                <a:tab pos="6969125" algn="l"/>
                <a:tab pos="7426325" algn="l"/>
                <a:tab pos="7883525" algn="l"/>
                <a:tab pos="8340725" algn="l"/>
                <a:tab pos="8797925" algn="l"/>
                <a:tab pos="9255125" algn="l"/>
                <a:tab pos="9712325" algn="l"/>
              </a:tabLst>
            </a:pPr>
            <a:r>
              <a:rPr lang="ar-SA" altLang="x-none" sz="3600" dirty="0">
                <a:solidFill>
                  <a:srgbClr val="000000"/>
                </a:solidFill>
                <a:latin typeface="Arial" panose="020B0604020202020204" pitchFamily="34" charset="0"/>
              </a:rPr>
              <a:t>وسؤال وصف للاصابة بالصورة ،و اسماء الصور</a:t>
            </a:r>
            <a:r>
              <a:rPr lang="hi-IN" altLang="x-none" sz="3600" dirty="0">
                <a:solidFill>
                  <a:srgbClr val="000000"/>
                </a:solidFill>
                <a:latin typeface="Arial" panose="020B0604020202020204" pitchFamily="34" charset="0"/>
              </a:rPr>
              <a:t> </a:t>
            </a:r>
            <a:r>
              <a:rPr lang="en-US" altLang="x-none" sz="3600" dirty="0">
                <a:solidFill>
                  <a:srgbClr val="000000"/>
                </a:solidFill>
                <a:latin typeface="Arial" panose="020B0604020202020204" pitchFamily="34" charset="0"/>
              </a:rPr>
              <a:t>1+2 , </a:t>
            </a:r>
            <a:r>
              <a:rPr lang="ar-SA" altLang="x-none" sz="3600" dirty="0">
                <a:solidFill>
                  <a:srgbClr val="000000"/>
                </a:solidFill>
                <a:latin typeface="Arial" panose="020B0604020202020204" pitchFamily="34" charset="0"/>
              </a:rPr>
              <a:t>ومين من الصورتين بتعمل الاصابة المعروضة</a:t>
            </a:r>
            <a:r>
              <a:rPr lang="en-US" altLang="x-none" sz="3600" dirty="0">
                <a:solidFill>
                  <a:srgbClr val="000000"/>
                </a:solidFill>
                <a:latin typeface="Arial" panose="020B0604020202020204" pitchFamily="34" charset="0"/>
              </a:rPr>
              <a:t> </a:t>
            </a:r>
            <a:endParaRPr lang="en-US" altLang="x-none" sz="3600" dirty="0">
              <a:solidFill>
                <a:srgbClr val="000000"/>
              </a:solidFill>
              <a:latin typeface="Arial" panose="020B0604020202020204" pitchFamily="34" charset="0"/>
            </a:endParaRPr>
          </a:p>
        </p:txBody>
      </p:sp>
      <p:sp>
        <p:nvSpPr>
          <p:cNvPr id="184323" name="Rectangle 2"/>
          <p:cNvSpPr/>
          <p:nvPr/>
        </p:nvSpPr>
        <p:spPr>
          <a:xfrm>
            <a:off x="2642775" y="2587756"/>
            <a:ext cx="8785439" cy="2058670"/>
          </a:xfrm>
          <a:prstGeom prst="rect">
            <a:avLst/>
          </a:prstGeom>
          <a:noFill/>
          <a:ln w="9525">
            <a:noFill/>
          </a:ln>
        </p:spPr>
        <p:txBody>
          <a:bodyPr lIns="89985" tIns="44992" rIns="89985" bIns="44992" anchor="t">
            <a:spAutoFit/>
          </a:bodyPr>
          <a:lstStyle/>
          <a:p>
            <a:pPr marL="282575" indent="-282575" algn="r" defTabSz="457200">
              <a:buClr>
                <a:srgbClr val="1D2129"/>
              </a:buClr>
              <a:buSzPct val="100000"/>
              <a:buFont typeface="Arial" panose="020B0604020202020204" pitchFamily="34" charset="0"/>
              <a:buChar char="•"/>
              <a:tabLst>
                <a:tab pos="282575" algn="l"/>
                <a:tab pos="739775" algn="l"/>
                <a:tab pos="1196975" algn="l"/>
                <a:tab pos="1654175" algn="l"/>
                <a:tab pos="2111375" algn="l"/>
                <a:tab pos="2568575" algn="l"/>
                <a:tab pos="3025775" algn="l"/>
                <a:tab pos="3482975" algn="l"/>
                <a:tab pos="3940175" algn="l"/>
                <a:tab pos="4397375" algn="l"/>
                <a:tab pos="4854575" algn="l"/>
                <a:tab pos="5311775" algn="l"/>
                <a:tab pos="5768975" algn="l"/>
                <a:tab pos="6226175" algn="l"/>
                <a:tab pos="6683375" algn="l"/>
                <a:tab pos="7140575" algn="l"/>
                <a:tab pos="7597775" algn="l"/>
                <a:tab pos="8054975" algn="l"/>
                <a:tab pos="8512175" algn="l"/>
                <a:tab pos="8969375" algn="l"/>
                <a:tab pos="9426575" algn="l"/>
              </a:tabLst>
            </a:pPr>
            <a:r>
              <a:rPr lang="ar-SA" altLang="x-none" sz="3200" dirty="0">
                <a:solidFill>
                  <a:srgbClr val="000000"/>
                </a:solidFill>
                <a:latin typeface="Arial" panose="020B0604020202020204" pitchFamily="34" charset="0"/>
              </a:rPr>
              <a:t>بالصورة الثالثة</a:t>
            </a:r>
            <a:endParaRPr lang="en-US" altLang="x-none" sz="3200" dirty="0">
              <a:solidFill>
                <a:srgbClr val="000000"/>
              </a:solidFill>
              <a:latin typeface="Arial" panose="020B0604020202020204" pitchFamily="34" charset="0"/>
            </a:endParaRPr>
          </a:p>
          <a:p>
            <a:pPr marL="282575" indent="-282575" algn="r" defTabSz="457200">
              <a:buSzPct val="100000"/>
              <a:tabLst>
                <a:tab pos="282575" algn="l"/>
                <a:tab pos="739775" algn="l"/>
                <a:tab pos="1196975" algn="l"/>
                <a:tab pos="1654175" algn="l"/>
                <a:tab pos="2111375" algn="l"/>
                <a:tab pos="2568575" algn="l"/>
                <a:tab pos="3025775" algn="l"/>
                <a:tab pos="3482975" algn="l"/>
                <a:tab pos="3940175" algn="l"/>
                <a:tab pos="4397375" algn="l"/>
                <a:tab pos="4854575" algn="l"/>
                <a:tab pos="5311775" algn="l"/>
                <a:tab pos="5768975" algn="l"/>
                <a:tab pos="6226175" algn="l"/>
                <a:tab pos="6683375" algn="l"/>
                <a:tab pos="7140575" algn="l"/>
                <a:tab pos="7597775" algn="l"/>
                <a:tab pos="8054975" algn="l"/>
                <a:tab pos="8512175" algn="l"/>
                <a:tab pos="8969375" algn="l"/>
                <a:tab pos="9426575" algn="l"/>
              </a:tabLst>
            </a:pPr>
            <a:r>
              <a:rPr lang="ar-SA" altLang="x-none" sz="3200" dirty="0">
                <a:solidFill>
                  <a:srgbClr val="000000"/>
                </a:solidFill>
                <a:latin typeface="Arial" panose="020B0604020202020204" pitchFamily="34" charset="0"/>
              </a:rPr>
              <a:t>ووصف الاصابة ،وتحديد المسافة ، و ليه هي تعتبر مدخل للمقذوف مش مخرج</a:t>
            </a:r>
            <a:r>
              <a:rPr lang="hi-IN" altLang="x-none" sz="3200" dirty="0">
                <a:solidFill>
                  <a:srgbClr val="000000"/>
                </a:solidFill>
                <a:latin typeface="Arial" panose="020B0604020202020204" pitchFamily="34" charset="0"/>
              </a:rPr>
              <a:t> !</a:t>
            </a:r>
            <a:br>
              <a:rPr lang="en-US" altLang="x-none" sz="3200" dirty="0">
                <a:solidFill>
                  <a:srgbClr val="000000"/>
                </a:solidFill>
                <a:latin typeface="Arial" panose="020B0604020202020204" pitchFamily="34" charset="0"/>
              </a:rPr>
            </a:br>
            <a:r>
              <a:rPr lang="ar-SA" altLang="x-none" sz="3200" dirty="0">
                <a:solidFill>
                  <a:srgbClr val="000000"/>
                </a:solidFill>
                <a:latin typeface="Arial" panose="020B0604020202020204" pitchFamily="34" charset="0"/>
              </a:rPr>
              <a:t>مع ذكر اسباب الوفاة الممكنة من الاصابة</a:t>
            </a:r>
            <a:r>
              <a:rPr lang="hi-IN" altLang="x-none" sz="3200" dirty="0">
                <a:solidFill>
                  <a:srgbClr val="000000"/>
                </a:solidFill>
                <a:latin typeface="Arial" panose="020B0604020202020204" pitchFamily="34" charset="0"/>
              </a:rPr>
              <a:t> !</a:t>
            </a:r>
            <a:endParaRPr lang="hi-IN" altLang="x-none" sz="3200" dirty="0">
              <a:solidFill>
                <a:srgbClr val="000000"/>
              </a:solidFill>
              <a:latin typeface="Arial" panose="020B0604020202020204" pitchFamily="34" charset="0"/>
              <a:ea typeface="Mangal" pitchFamily="18" charset="0"/>
            </a:endParaRPr>
          </a:p>
        </p:txBody>
      </p:sp>
    </p:spTree>
  </p:cSld>
  <p:clrMapOvr>
    <a:masterClrMapping/>
  </p:clrMapOvr>
  <p:transition spd="med"/>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1"/>
          <p:cNvSpPr/>
          <p:nvPr/>
        </p:nvSpPr>
        <p:spPr>
          <a:xfrm>
            <a:off x="1188852" y="300527"/>
            <a:ext cx="8606080" cy="2550795"/>
          </a:xfrm>
          <a:prstGeom prst="rect">
            <a:avLst/>
          </a:prstGeom>
          <a:solidFill>
            <a:srgbClr val="FFFFFF"/>
          </a:solidFill>
          <a:ln w="12600" cap="sq" cmpd="sng">
            <a:solidFill>
              <a:srgbClr val="656A59"/>
            </a:solidFill>
            <a:prstDash val="solid"/>
            <a:round/>
            <a:headEnd type="none" w="med" len="med"/>
            <a:tailEnd type="none" w="med" len="med"/>
          </a:ln>
        </p:spPr>
        <p:txBody>
          <a:bodyPr lIns="89985" tIns="44992" rIns="89985" bIns="44992" anchor="t">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sz="2000" dirty="0">
                <a:solidFill>
                  <a:srgbClr val="000000"/>
                </a:solidFill>
                <a:latin typeface="Arial Black" panose="020B0A04020102020204" pitchFamily="34" charset="0"/>
              </a:rPr>
              <a:t>Firearm injury</a:t>
            </a:r>
            <a:br>
              <a:rPr lang="en-US" altLang="x-none" sz="2000" dirty="0">
                <a:solidFill>
                  <a:srgbClr val="000000"/>
                </a:solidFill>
                <a:latin typeface="Arial Black" panose="020B0A04020102020204" pitchFamily="34" charset="0"/>
              </a:rPr>
            </a:br>
            <a:r>
              <a:rPr lang="en-US" altLang="x-none" sz="2000" dirty="0">
                <a:solidFill>
                  <a:srgbClr val="000000"/>
                </a:solidFill>
                <a:latin typeface="Arial Black" panose="020B0A04020102020204" pitchFamily="34" charset="0"/>
              </a:rPr>
              <a:t>Shots </a:t>
            </a:r>
            <a:br>
              <a:rPr lang="en-US" altLang="x-none" sz="2000" dirty="0">
                <a:solidFill>
                  <a:srgbClr val="000000"/>
                </a:solidFill>
                <a:latin typeface="Arial Black" panose="020B0A04020102020204" pitchFamily="34" charset="0"/>
              </a:rPr>
            </a:br>
            <a:r>
              <a:rPr lang="ar-SA" altLang="x-none" sz="2000" dirty="0">
                <a:solidFill>
                  <a:srgbClr val="000000"/>
                </a:solidFill>
                <a:latin typeface="Arial Black" panose="020B0A04020102020204" pitchFamily="34" charset="0"/>
              </a:rPr>
              <a:t>المسافة</a:t>
            </a:r>
            <a:r>
              <a:rPr lang="hi-IN" altLang="x-none" sz="2000" dirty="0">
                <a:solidFill>
                  <a:srgbClr val="000000"/>
                </a:solidFill>
                <a:latin typeface="Arial Black" panose="020B0A04020102020204" pitchFamily="34" charset="0"/>
              </a:rPr>
              <a:t> </a:t>
            </a:r>
            <a:r>
              <a:rPr lang="en-US" altLang="x-none" sz="2000" dirty="0">
                <a:solidFill>
                  <a:srgbClr val="000000"/>
                </a:solidFill>
                <a:latin typeface="Arial Black" panose="020B0A04020102020204" pitchFamily="34" charset="0"/>
              </a:rPr>
              <a:t>2-4</a:t>
            </a:r>
            <a:r>
              <a:rPr lang="ar-SA" altLang="x-none" sz="2000" dirty="0">
                <a:solidFill>
                  <a:srgbClr val="000000"/>
                </a:solidFill>
                <a:latin typeface="Arial Black" panose="020B0A04020102020204" pitchFamily="34" charset="0"/>
              </a:rPr>
              <a:t>م ، الي بتعملها</a:t>
            </a:r>
            <a:r>
              <a:rPr lang="en-US" altLang="x-none" sz="2000" dirty="0">
                <a:solidFill>
                  <a:srgbClr val="000000"/>
                </a:solidFill>
                <a:latin typeface="Arial Black" panose="020B0A04020102020204" pitchFamily="34" charset="0"/>
              </a:rPr>
              <a:t> </a:t>
            </a:r>
            <a:endParaRPr lang="en-US" altLang="x-none" sz="2000" dirty="0">
              <a:solidFill>
                <a:srgbClr val="000000"/>
              </a:solidFill>
              <a:latin typeface="Arial Black" panose="020B0A04020102020204" pitchFamily="34" charset="0"/>
            </a:endParaRPr>
          </a:p>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sz="2000" dirty="0">
                <a:solidFill>
                  <a:srgbClr val="000000"/>
                </a:solidFill>
                <a:latin typeface="Arial Black" panose="020B0A04020102020204" pitchFamily="34" charset="0"/>
              </a:rPr>
              <a:t>shots / from sporting gun </a:t>
            </a:r>
            <a:endParaRPr lang="en-US" altLang="x-none" sz="2000" dirty="0">
              <a:solidFill>
                <a:srgbClr val="000000"/>
              </a:solidFill>
              <a:latin typeface="Arial Black" panose="020B0A04020102020204" pitchFamily="34" charset="0"/>
            </a:endParaRPr>
          </a:p>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sz="2000" dirty="0">
                <a:solidFill>
                  <a:srgbClr val="000000"/>
                </a:solidFill>
                <a:latin typeface="Arial Black" panose="020B0A04020102020204" pitchFamily="34" charset="0"/>
              </a:rPr>
              <a:t>/ </a:t>
            </a:r>
            <a:br>
              <a:rPr lang="en-US" altLang="x-none" sz="2000" dirty="0">
                <a:solidFill>
                  <a:srgbClr val="000000"/>
                </a:solidFill>
                <a:latin typeface="Arial Black" panose="020B0A04020102020204" pitchFamily="34" charset="0"/>
              </a:rPr>
            </a:br>
            <a:r>
              <a:rPr lang="ar-SA" altLang="x-none" sz="2000" dirty="0">
                <a:solidFill>
                  <a:srgbClr val="000000"/>
                </a:solidFill>
                <a:latin typeface="Arial Black" panose="020B0A04020102020204" pitchFamily="34" charset="0"/>
              </a:rPr>
              <a:t>اسباب الوفاة الي ممكنة</a:t>
            </a:r>
            <a:r>
              <a:rPr lang="en-US" altLang="x-none" sz="2000" dirty="0">
                <a:solidFill>
                  <a:srgbClr val="000000"/>
                </a:solidFill>
                <a:latin typeface="Arial Black" panose="020B0A04020102020204" pitchFamily="34" charset="0"/>
              </a:rPr>
              <a:t> </a:t>
            </a:r>
            <a:br>
              <a:rPr lang="en-US" altLang="x-none" sz="2000" dirty="0">
                <a:solidFill>
                  <a:srgbClr val="000000"/>
                </a:solidFill>
                <a:latin typeface="Arial Black" panose="020B0A04020102020204" pitchFamily="34" charset="0"/>
              </a:rPr>
            </a:br>
            <a:r>
              <a:rPr lang="ar-SA" altLang="x-none" sz="2000" dirty="0">
                <a:solidFill>
                  <a:srgbClr val="000000"/>
                </a:solidFill>
                <a:latin typeface="Arial Black" panose="020B0A04020102020204" pitchFamily="34" charset="0"/>
              </a:rPr>
              <a:t>نزيف</a:t>
            </a:r>
            <a:r>
              <a:rPr lang="en-US" altLang="x-none" sz="2000" dirty="0">
                <a:solidFill>
                  <a:srgbClr val="000000"/>
                </a:solidFill>
                <a:latin typeface="Arial Black" panose="020B0A04020102020204" pitchFamily="34" charset="0"/>
              </a:rPr>
              <a:t> / shock / rupter of heart and lung </a:t>
            </a:r>
            <a:br>
              <a:rPr lang="en-US" altLang="x-none" sz="2000" dirty="0">
                <a:solidFill>
                  <a:srgbClr val="000000"/>
                </a:solidFill>
                <a:latin typeface="Arial Black" panose="020B0A04020102020204" pitchFamily="34" charset="0"/>
              </a:rPr>
            </a:br>
            <a:r>
              <a:rPr lang="ar-SA" altLang="x-none" sz="2000" dirty="0">
                <a:solidFill>
                  <a:srgbClr val="000000"/>
                </a:solidFill>
                <a:latin typeface="Arial Black" panose="020B0A04020102020204" pitchFamily="34" charset="0"/>
              </a:rPr>
              <a:t>ليش مدخل ،اسبابها بالسلايد</a:t>
            </a:r>
            <a:endParaRPr lang="en-US" altLang="x-none" sz="2000" dirty="0">
              <a:solidFill>
                <a:srgbClr val="000000"/>
              </a:solidFill>
              <a:latin typeface="Arial Black" panose="020B0A04020102020204" pitchFamily="34" charset="0"/>
              <a:ea typeface="Arial" panose="020B0604020202020204" pitchFamily="34" charset="0"/>
            </a:endParaRPr>
          </a:p>
        </p:txBody>
      </p:sp>
      <p:sp>
        <p:nvSpPr>
          <p:cNvPr id="186371" name="Rectangle 2"/>
          <p:cNvSpPr/>
          <p:nvPr/>
        </p:nvSpPr>
        <p:spPr>
          <a:xfrm>
            <a:off x="3674489" y="3213134"/>
            <a:ext cx="7491829" cy="1196340"/>
          </a:xfrm>
          <a:prstGeom prst="rect">
            <a:avLst/>
          </a:prstGeom>
          <a:solidFill>
            <a:srgbClr val="FFFFFF"/>
          </a:solidFill>
          <a:ln w="12600" cap="sq" cmpd="sng">
            <a:solidFill>
              <a:srgbClr val="656A59"/>
            </a:solidFill>
            <a:prstDash val="solid"/>
            <a:round/>
            <a:headEnd type="none" w="med" len="med"/>
            <a:tailEnd type="none" w="med" len="med"/>
          </a:ln>
        </p:spPr>
        <p:txBody>
          <a:bodyPr lIns="89985" tIns="44992" rIns="89985" bIns="44992" anchor="t">
            <a:spAutoFit/>
          </a:bodyPr>
          <a:lstStyle/>
          <a:p>
            <a:pPr algn="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ar-SA" altLang="x-none" dirty="0">
                <a:solidFill>
                  <a:srgbClr val="000000"/>
                </a:solidFill>
                <a:latin typeface="Arial" panose="020B0604020202020204" pitchFamily="34" charset="0"/>
              </a:rPr>
              <a:t>تقرير الوفاة</a:t>
            </a:r>
            <a:r>
              <a:rPr lang="en-US" altLang="x-none" dirty="0">
                <a:solidFill>
                  <a:srgbClr val="000000"/>
                </a:solidFill>
                <a:latin typeface="Arial" panose="020B0604020202020204" pitchFamily="34" charset="0"/>
              </a:rPr>
              <a:t> </a:t>
            </a:r>
            <a:br>
              <a:rPr lang="en-US" altLang="x-none" dirty="0">
                <a:solidFill>
                  <a:srgbClr val="000000"/>
                </a:solidFill>
                <a:latin typeface="Arial" panose="020B0604020202020204" pitchFamily="34" charset="0"/>
              </a:rPr>
            </a:br>
            <a:r>
              <a:rPr lang="ar-SA" altLang="x-none" dirty="0">
                <a:solidFill>
                  <a:srgbClr val="000000"/>
                </a:solidFill>
                <a:latin typeface="Arial" panose="020B0604020202020204" pitchFamily="34" charset="0"/>
              </a:rPr>
              <a:t>حدا عنده اعراض ديس يوريا ، و..الخ وطلع معاه كانسر بلادر ، وصار معاه ضيق تنفس فجأة ،وتوفى , اكتب تقرير الوفاة بالعربي</a:t>
            </a:r>
            <a:endParaRPr lang="en-US" altLang="x-none" dirty="0">
              <a:solidFill>
                <a:srgbClr val="000000"/>
              </a:solidFill>
              <a:latin typeface="Arial" panose="020B0604020202020204" pitchFamily="34" charset="0"/>
            </a:endParaRPr>
          </a:p>
          <a:p>
            <a:pPr algn="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ar-SA" altLang="x-none" dirty="0">
                <a:solidFill>
                  <a:srgbClr val="000000"/>
                </a:solidFill>
                <a:latin typeface="Arial" panose="020B0604020202020204" pitchFamily="34" charset="0"/>
              </a:rPr>
              <a:t>الجواب .. توقف بالتنفس ، نتيجة ورم ثانوي بالرئة ،ناتج عن الاولي بالمثانة</a:t>
            </a:r>
            <a:r>
              <a:rPr lang="en-US" altLang="x-none" dirty="0">
                <a:solidFill>
                  <a:srgbClr val="000000"/>
                </a:solidFill>
                <a:latin typeface="Arial" panose="020B0604020202020204" pitchFamily="34" charset="0"/>
              </a:rPr>
              <a:t> </a:t>
            </a:r>
            <a:endParaRPr lang="en-US" altLang="x-none" dirty="0">
              <a:solidFill>
                <a:srgbClr val="000000"/>
              </a:solidFill>
              <a:latin typeface="Arial" panose="020B0604020202020204" pitchFamily="34" charset="0"/>
            </a:endParaRPr>
          </a:p>
        </p:txBody>
      </p:sp>
      <p:sp>
        <p:nvSpPr>
          <p:cNvPr id="186372" name="Rectangle 3"/>
          <p:cNvSpPr/>
          <p:nvPr/>
        </p:nvSpPr>
        <p:spPr>
          <a:xfrm>
            <a:off x="1645981" y="5311481"/>
            <a:ext cx="6095048" cy="1073785"/>
          </a:xfrm>
          <a:prstGeom prst="rect">
            <a:avLst/>
          </a:prstGeom>
          <a:solidFill>
            <a:srgbClr val="FFFFFF"/>
          </a:solidFill>
          <a:ln w="12600" cap="sq" cmpd="sng">
            <a:solidFill>
              <a:srgbClr val="656A59"/>
            </a:solidFill>
            <a:prstDash val="solid"/>
            <a:round/>
            <a:headEnd type="none" w="med" len="med"/>
            <a:tailEnd type="none" w="med" len="med"/>
          </a:ln>
        </p:spPr>
        <p:txBody>
          <a:bodyPr lIns="89985" tIns="44992" rIns="89985" bIns="44992" anchor="t">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ar-SA" altLang="x-none" sz="3200" dirty="0">
                <a:solidFill>
                  <a:srgbClr val="000000"/>
                </a:solidFill>
                <a:latin typeface="Arial" panose="020B0604020202020204" pitchFamily="34" charset="0"/>
              </a:rPr>
              <a:t>وصف لجرح</a:t>
            </a:r>
            <a:r>
              <a:rPr lang="en-US" altLang="x-none" sz="3200" dirty="0">
                <a:solidFill>
                  <a:srgbClr val="000000"/>
                </a:solidFill>
                <a:latin typeface="Arial" panose="020B0604020202020204" pitchFamily="34" charset="0"/>
              </a:rPr>
              <a:t> ، ligature starngulation</a:t>
            </a:r>
            <a:br>
              <a:rPr lang="en-US" altLang="x-none" sz="3200" dirty="0">
                <a:solidFill>
                  <a:srgbClr val="000000"/>
                </a:solidFill>
                <a:latin typeface="Gill Sans MT" panose="020B0502020104020203" pitchFamily="34" charset="0"/>
              </a:rPr>
            </a:br>
            <a:endParaRPr lang="en-US" altLang="x-none" sz="3200" dirty="0">
              <a:solidFill>
                <a:srgbClr val="000000"/>
              </a:solidFill>
              <a:latin typeface="Gill Sans MT" panose="020B0502020104020203" pitchFamily="34" charset="0"/>
            </a:endParaRPr>
          </a:p>
        </p:txBody>
      </p:sp>
    </p:spTree>
  </p:cSld>
  <p:clrMapOvr>
    <a:masterClrMapping/>
  </p:clrMapOvr>
  <p:transition spd="med"/>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1"/>
          <p:cNvSpPr/>
          <p:nvPr/>
        </p:nvSpPr>
        <p:spPr>
          <a:xfrm>
            <a:off x="1449162" y="1162404"/>
            <a:ext cx="9717157" cy="3966845"/>
          </a:xfrm>
          <a:prstGeom prst="rect">
            <a:avLst/>
          </a:prstGeom>
          <a:noFill/>
          <a:ln w="9525">
            <a:noFill/>
          </a:ln>
        </p:spPr>
        <p:txBody>
          <a:bodyPr lIns="89985" tIns="44992" rIns="89985" bIns="44992" anchor="t">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r>
              <a:rPr lang="ar-SA" altLang="x-none" sz="2800" dirty="0">
                <a:solidFill>
                  <a:srgbClr val="000000"/>
                </a:solidFill>
                <a:latin typeface="Arial Black" panose="020B0A04020102020204" pitchFamily="34" charset="0"/>
              </a:rPr>
              <a:t>سؤالين صح وخطأ</a:t>
            </a:r>
            <a:br>
              <a:rPr lang="en-US" altLang="x-none" sz="2800" dirty="0">
                <a:solidFill>
                  <a:srgbClr val="000000"/>
                </a:solidFill>
                <a:latin typeface="Arial Black" panose="020B0A04020102020204" pitchFamily="34" charset="0"/>
              </a:rPr>
            </a:br>
            <a:r>
              <a:rPr lang="ar-SA" altLang="x-none" sz="2800" dirty="0">
                <a:solidFill>
                  <a:srgbClr val="000000"/>
                </a:solidFill>
                <a:latin typeface="Arial Black" panose="020B0A04020102020204" pitchFamily="34" charset="0"/>
              </a:rPr>
              <a:t>الأول</a:t>
            </a:r>
            <a:endParaRPr lang="en-US" altLang="x-none" sz="2800" dirty="0">
              <a:solidFill>
                <a:srgbClr val="000000"/>
              </a:solidFill>
              <a:latin typeface="Arial Black" panose="020B0A04020102020204" pitchFamily="34" charset="0"/>
            </a:endParaRPr>
          </a:p>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r>
              <a:rPr lang="en-US" altLang="x-none" sz="2800" dirty="0">
                <a:solidFill>
                  <a:srgbClr val="000000"/>
                </a:solidFill>
                <a:latin typeface="Arial Black" panose="020B0A04020102020204" pitchFamily="34" charset="0"/>
              </a:rPr>
              <a:t>histotoxic anoxia by mechanichal? False</a:t>
            </a:r>
            <a:endParaRPr lang="en-US" altLang="x-none" sz="2800" dirty="0">
              <a:solidFill>
                <a:srgbClr val="000000"/>
              </a:solidFill>
              <a:latin typeface="Arial Black" panose="020B0A04020102020204" pitchFamily="34" charset="0"/>
            </a:endParaRPr>
          </a:p>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lang="en-US" altLang="x-none" sz="2800" dirty="0">
              <a:solidFill>
                <a:srgbClr val="000000"/>
              </a:solidFill>
              <a:latin typeface="Arial Black" panose="020B0A04020102020204" pitchFamily="34" charset="0"/>
            </a:endParaRPr>
          </a:p>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r>
              <a:rPr lang="ar-SA" altLang="x-none" sz="2800" dirty="0">
                <a:solidFill>
                  <a:srgbClr val="000000"/>
                </a:solidFill>
                <a:latin typeface="Arial Black" panose="020B0A04020102020204" pitchFamily="34" charset="0"/>
              </a:rPr>
              <a:t>التاني</a:t>
            </a:r>
            <a:r>
              <a:rPr lang="en-US" altLang="x-none" sz="2800" dirty="0">
                <a:solidFill>
                  <a:srgbClr val="000000"/>
                </a:solidFill>
                <a:latin typeface="Arial Black" panose="020B0A04020102020204" pitchFamily="34" charset="0"/>
              </a:rPr>
              <a:t> </a:t>
            </a:r>
            <a:br>
              <a:rPr lang="en-US" altLang="x-none" sz="2800" dirty="0">
                <a:solidFill>
                  <a:srgbClr val="000000"/>
                </a:solidFill>
                <a:latin typeface="Arial Black" panose="020B0A04020102020204" pitchFamily="34" charset="0"/>
              </a:rPr>
            </a:br>
            <a:r>
              <a:rPr lang="en-US" altLang="x-none" sz="2800" dirty="0">
                <a:solidFill>
                  <a:srgbClr val="000000"/>
                </a:solidFill>
                <a:latin typeface="Arial Black" panose="020B0A04020102020204" pitchFamily="34" charset="0"/>
              </a:rPr>
              <a:t>Inserting substance in viginal .. to make uterus contraction considered systemic method? </a:t>
            </a:r>
            <a:endParaRPr lang="en-US" altLang="x-none" sz="2800" dirty="0">
              <a:solidFill>
                <a:srgbClr val="000000"/>
              </a:solidFill>
              <a:latin typeface="Arial Black" panose="020B0A04020102020204" pitchFamily="34" charset="0"/>
            </a:endParaRPr>
          </a:p>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lang="en-US" altLang="x-none" sz="2800" dirty="0">
              <a:solidFill>
                <a:srgbClr val="000000"/>
              </a:solidFill>
              <a:latin typeface="Arial Black" panose="020B0A04020102020204" pitchFamily="34" charset="0"/>
            </a:endParaRPr>
          </a:p>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r>
              <a:rPr lang="en-US" altLang="x-none" sz="2800" dirty="0">
                <a:solidFill>
                  <a:srgbClr val="000000"/>
                </a:solidFill>
                <a:latin typeface="Arial Black" panose="020B0A04020102020204" pitchFamily="34" charset="0"/>
              </a:rPr>
              <a:t>False , local</a:t>
            </a:r>
            <a:endParaRPr lang="en-US" altLang="x-none" sz="2800" dirty="0">
              <a:solidFill>
                <a:srgbClr val="000000"/>
              </a:solidFill>
              <a:latin typeface="Arial Black" panose="020B0A04020102020204" pitchFamily="34" charset="0"/>
            </a:endParaRP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ltLang="ar-JO" dirty="0"/>
              <a:t>Nabed group 3</a:t>
            </a:r>
            <a:endParaRPr lang="en-US" altLang="ar-JO" dirty="0"/>
          </a:p>
        </p:txBody>
      </p:sp>
      <p:sp>
        <p:nvSpPr>
          <p:cNvPr id="4" name="Subtitle 3"/>
          <p:cNvSpPr>
            <a:spLocks noGrp="1"/>
          </p:cNvSpPr>
          <p:nvPr>
            <p:ph type="subTitle" idx="1"/>
          </p:nvPr>
        </p:nvSpPr>
        <p:spPr/>
        <p:txBody>
          <a:bodyPr/>
          <a:lstStyle/>
          <a:p>
            <a:endParaRPr lang="en-US"/>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1"/>
          <p:cNvSpPr/>
          <p:nvPr/>
        </p:nvSpPr>
        <p:spPr>
          <a:xfrm>
            <a:off x="2442781" y="1736989"/>
            <a:ext cx="9050511" cy="2673985"/>
          </a:xfrm>
          <a:prstGeom prst="rect">
            <a:avLst/>
          </a:prstGeom>
          <a:noFill/>
          <a:ln w="9525">
            <a:noFill/>
          </a:ln>
        </p:spPr>
        <p:txBody>
          <a:bodyPr lIns="89985" tIns="44992" rIns="89985" bIns="44992" anchor="t">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ar-SA" altLang="x-none" sz="2800" dirty="0">
                <a:solidFill>
                  <a:srgbClr val="000000"/>
                </a:solidFill>
                <a:latin typeface="Arial Black" panose="020B0A04020102020204" pitchFamily="34" charset="0"/>
              </a:rPr>
              <a:t>دوائر</a:t>
            </a:r>
            <a:r>
              <a:rPr lang="en-US" altLang="x-none" sz="2800" dirty="0">
                <a:solidFill>
                  <a:srgbClr val="000000"/>
                </a:solidFill>
                <a:latin typeface="Arial Black" panose="020B0A04020102020204" pitchFamily="34" charset="0"/>
              </a:rPr>
              <a:t> </a:t>
            </a:r>
            <a:br>
              <a:rPr lang="en-US" altLang="x-none" sz="2800" dirty="0">
                <a:solidFill>
                  <a:srgbClr val="000000"/>
                </a:solidFill>
                <a:latin typeface="Arial Black" panose="020B0A04020102020204" pitchFamily="34" charset="0"/>
              </a:rPr>
            </a:br>
            <a:r>
              <a:rPr lang="en-US" altLang="x-none" sz="2800" dirty="0">
                <a:solidFill>
                  <a:srgbClr val="000000"/>
                </a:solidFill>
                <a:latin typeface="Arial Black" panose="020B0A04020102020204" pitchFamily="34" charset="0"/>
              </a:rPr>
              <a:t>- Testicular hit make the pulse rate ? 45beat/min (vagul stimulation)</a:t>
            </a:r>
            <a:endParaRPr lang="en-US" altLang="x-none" sz="2800" dirty="0">
              <a:solidFill>
                <a:srgbClr val="000000"/>
              </a:solidFill>
              <a:latin typeface="Arial Black" panose="020B0A04020102020204" pitchFamily="34" charset="0"/>
            </a:endParaRPr>
          </a:p>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x-none" sz="2800" dirty="0">
              <a:solidFill>
                <a:srgbClr val="000000"/>
              </a:solidFill>
              <a:latin typeface="Arial Black" panose="020B0A04020102020204" pitchFamily="34" charset="0"/>
            </a:endParaRPr>
          </a:p>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sz="2800" dirty="0">
                <a:solidFill>
                  <a:srgbClr val="000000"/>
                </a:solidFill>
                <a:latin typeface="Arial Black" panose="020B0A04020102020204" pitchFamily="34" charset="0"/>
              </a:rPr>
              <a:t>- Beliverdine contusion occure in ? </a:t>
            </a:r>
            <a:br>
              <a:rPr lang="en-US" altLang="x-none" sz="2800" dirty="0">
                <a:solidFill>
                  <a:srgbClr val="000000"/>
                </a:solidFill>
                <a:latin typeface="Arial Black" panose="020B0A04020102020204" pitchFamily="34" charset="0"/>
              </a:rPr>
            </a:br>
            <a:r>
              <a:rPr lang="en-US" altLang="x-none" sz="2800" dirty="0">
                <a:solidFill>
                  <a:srgbClr val="000000"/>
                </a:solidFill>
                <a:latin typeface="Arial Black" panose="020B0A04020102020204" pitchFamily="34" charset="0"/>
              </a:rPr>
              <a:t>9th day (</a:t>
            </a:r>
            <a:r>
              <a:rPr lang="ar-SA" altLang="x-none" sz="2800" dirty="0">
                <a:solidFill>
                  <a:srgbClr val="000000"/>
                </a:solidFill>
                <a:latin typeface="Arial Black" panose="020B0A04020102020204" pitchFamily="34" charset="0"/>
              </a:rPr>
              <a:t>مش متأكدة من الجواب</a:t>
            </a:r>
            <a:r>
              <a:rPr lang="en-US" altLang="x-none" sz="2800" dirty="0">
                <a:solidFill>
                  <a:srgbClr val="000000"/>
                </a:solidFill>
                <a:latin typeface="Arial Black" panose="020B0A04020102020204" pitchFamily="34" charset="0"/>
              </a:rPr>
              <a:t>)</a:t>
            </a:r>
            <a:endParaRPr lang="en-US" altLang="x-none" sz="2800" dirty="0">
              <a:solidFill>
                <a:srgbClr val="000000"/>
              </a:solidFill>
              <a:latin typeface="Arial Black" panose="020B0A04020102020204" pitchFamily="34" charset="0"/>
            </a:endParaRPr>
          </a:p>
        </p:txBody>
      </p:sp>
    </p:spTree>
  </p:cSld>
  <p:clrMapOvr>
    <a:masterClrMapping/>
  </p:clrMapOvr>
  <p:transition spd="med"/>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1"/>
          <p:cNvSpPr/>
          <p:nvPr/>
        </p:nvSpPr>
        <p:spPr>
          <a:xfrm>
            <a:off x="1880894" y="422745"/>
            <a:ext cx="9312407" cy="6182995"/>
          </a:xfrm>
          <a:prstGeom prst="rect">
            <a:avLst/>
          </a:prstGeom>
          <a:noFill/>
          <a:ln w="9525">
            <a:noFill/>
          </a:ln>
        </p:spPr>
        <p:txBody>
          <a:bodyPr lIns="89985" tIns="44992" rIns="89985" bIns="44992" anchor="t">
            <a:spAutoFit/>
          </a:bodyPr>
          <a:lstStyle/>
          <a:p>
            <a:pPr algn="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br>
              <a:rPr lang="en-US" altLang="x-none" sz="4400" dirty="0">
                <a:solidFill>
                  <a:srgbClr val="000000"/>
                </a:solidFill>
                <a:latin typeface="Arabic Typesetting" panose="03020402040406030203" pitchFamily="66" charset="-78"/>
              </a:rPr>
            </a:br>
            <a:r>
              <a:rPr lang="ar-SA" altLang="x-none" sz="4400" dirty="0">
                <a:solidFill>
                  <a:srgbClr val="000000"/>
                </a:solidFill>
                <a:latin typeface="Arabic Typesetting" panose="03020402040406030203" pitchFamily="66" charset="-78"/>
                <a:ea typeface="Arabic Typesetting" panose="03020402040406030203" pitchFamily="66" charset="-78"/>
              </a:rPr>
              <a:t>صورة رصاصة ،و بصمة اصبع</a:t>
            </a:r>
            <a:r>
              <a:rPr lang="en-US" altLang="x-none" sz="4400" dirty="0">
                <a:solidFill>
                  <a:srgbClr val="000000"/>
                </a:solidFill>
                <a:latin typeface="Arabic Typesetting" panose="03020402040406030203" pitchFamily="66" charset="-78"/>
                <a:ea typeface="Arabic Typesetting" panose="03020402040406030203" pitchFamily="66" charset="-78"/>
              </a:rPr>
              <a:t> </a:t>
            </a:r>
            <a:br>
              <a:rPr lang="en-US" altLang="x-none" sz="4400" dirty="0">
                <a:solidFill>
                  <a:srgbClr val="000000"/>
                </a:solidFill>
                <a:latin typeface="Arabic Typesetting" panose="03020402040406030203" pitchFamily="66" charset="-78"/>
                <a:ea typeface="Arabic Typesetting" panose="03020402040406030203" pitchFamily="66" charset="-78"/>
              </a:rPr>
            </a:br>
            <a:r>
              <a:rPr lang="ar-SA" altLang="x-none" sz="4400" dirty="0">
                <a:solidFill>
                  <a:srgbClr val="000000"/>
                </a:solidFill>
                <a:latin typeface="Arabic Typesetting" panose="03020402040406030203" pitchFamily="66" charset="-78"/>
                <a:ea typeface="Arabic Typesetting" panose="03020402040406030203" pitchFamily="66" charset="-78"/>
              </a:rPr>
              <a:t>بدها وصف للجزء المعروض الي بالبصمة</a:t>
            </a:r>
            <a:r>
              <a:rPr lang="en-US" altLang="x-none" sz="4400" dirty="0">
                <a:solidFill>
                  <a:srgbClr val="000000"/>
                </a:solidFill>
                <a:latin typeface="Arabic Typesetting" panose="03020402040406030203" pitchFamily="66" charset="-78"/>
                <a:ea typeface="Arabic Typesetting" panose="03020402040406030203" pitchFamily="66" charset="-78"/>
              </a:rPr>
              <a:t> </a:t>
            </a:r>
            <a:br>
              <a:rPr lang="en-US" altLang="x-none" sz="4400" dirty="0">
                <a:solidFill>
                  <a:srgbClr val="000000"/>
                </a:solidFill>
                <a:latin typeface="Arabic Typesetting" panose="03020402040406030203" pitchFamily="66" charset="-78"/>
                <a:ea typeface="Arabic Typesetting" panose="03020402040406030203" pitchFamily="66" charset="-78"/>
              </a:rPr>
            </a:br>
            <a:r>
              <a:rPr lang="ar-SA" altLang="x-none" sz="4400" dirty="0">
                <a:solidFill>
                  <a:srgbClr val="000000"/>
                </a:solidFill>
                <a:latin typeface="Arabic Typesetting" panose="03020402040406030203" pitchFamily="66" charset="-78"/>
                <a:ea typeface="Arabic Typesetting" panose="03020402040406030203" pitchFamily="66" charset="-78"/>
              </a:rPr>
              <a:t>و وصف للرصاصة</a:t>
            </a:r>
            <a:r>
              <a:rPr lang="en-US" altLang="x-none" sz="4400" dirty="0">
                <a:solidFill>
                  <a:srgbClr val="000000"/>
                </a:solidFill>
                <a:latin typeface="Arabic Typesetting" panose="03020402040406030203" pitchFamily="66" charset="-78"/>
                <a:ea typeface="Arabic Typesetting" panose="03020402040406030203" pitchFamily="66" charset="-78"/>
              </a:rPr>
              <a:t> </a:t>
            </a:r>
            <a:br>
              <a:rPr lang="en-US" altLang="x-none" sz="4400" dirty="0">
                <a:solidFill>
                  <a:srgbClr val="000000"/>
                </a:solidFill>
                <a:latin typeface="Arabic Typesetting" panose="03020402040406030203" pitchFamily="66" charset="-78"/>
                <a:ea typeface="Arabic Typesetting" panose="03020402040406030203" pitchFamily="66" charset="-78"/>
              </a:rPr>
            </a:br>
            <a:r>
              <a:rPr lang="ar-SA" altLang="x-none" sz="4400" dirty="0">
                <a:solidFill>
                  <a:srgbClr val="000000"/>
                </a:solidFill>
                <a:latin typeface="Arabic Typesetting" panose="03020402040406030203" pitchFamily="66" charset="-78"/>
                <a:ea typeface="Arabic Typesetting" panose="03020402040406030203" pitchFamily="66" charset="-78"/>
              </a:rPr>
              <a:t>كانت من مسدس اتوماتيك , و فاضية (الرصاصة مستخدمة) و المسدس</a:t>
            </a:r>
            <a:r>
              <a:rPr lang="en-US" altLang="x-none" sz="4400" dirty="0">
                <a:solidFill>
                  <a:srgbClr val="000000"/>
                </a:solidFill>
                <a:latin typeface="Arabic Typesetting" panose="03020402040406030203" pitchFamily="66" charset="-78"/>
              </a:rPr>
              <a:t> </a:t>
            </a:r>
            <a:endParaRPr lang="en-US" altLang="x-none" sz="4400" dirty="0">
              <a:solidFill>
                <a:srgbClr val="000000"/>
              </a:solidFill>
              <a:latin typeface="Arabic Typesetting" panose="03020402040406030203" pitchFamily="66" charset="-78"/>
            </a:endParaRPr>
          </a:p>
          <a:p>
            <a:pPr algn="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ar-SA" altLang="x-none" sz="4400" dirty="0">
                <a:solidFill>
                  <a:srgbClr val="000000"/>
                </a:solidFill>
                <a:latin typeface="Arabic Typesetting" panose="03020402040406030203" pitchFamily="66" charset="-78"/>
                <a:ea typeface="Arabic Typesetting" panose="03020402040406030203" pitchFamily="66" charset="-78"/>
              </a:rPr>
              <a:t>من النوع ال</a:t>
            </a:r>
            <a:endParaRPr lang="en-US" altLang="x-none" sz="4400" dirty="0">
              <a:solidFill>
                <a:srgbClr val="000000"/>
              </a:solidFill>
              <a:latin typeface="Arabic Typesetting" panose="03020402040406030203" pitchFamily="66" charset="-78"/>
              <a:ea typeface="Arabic Typesetting" panose="03020402040406030203" pitchFamily="66" charset="-78"/>
            </a:endParaRPr>
          </a:p>
          <a:p>
            <a:pPr algn="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sz="4400" dirty="0">
                <a:solidFill>
                  <a:srgbClr val="000000"/>
                </a:solidFill>
                <a:latin typeface="Arabic Typesetting" panose="03020402040406030203" pitchFamily="66" charset="-78"/>
              </a:rPr>
              <a:t>rifeld</a:t>
            </a:r>
            <a:endParaRPr lang="en-US" altLang="x-none" sz="4400" dirty="0">
              <a:solidFill>
                <a:srgbClr val="000000"/>
              </a:solidFill>
              <a:latin typeface="Arabic Typesetting" panose="03020402040406030203" pitchFamily="66" charset="-78"/>
            </a:endParaRPr>
          </a:p>
          <a:p>
            <a:pPr algn="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x-none" sz="4400" dirty="0">
              <a:solidFill>
                <a:srgbClr val="000000"/>
              </a:solidFill>
              <a:latin typeface="Arabic Typesetting" panose="03020402040406030203" pitchFamily="66" charset="-78"/>
            </a:endParaRPr>
          </a:p>
        </p:txBody>
      </p:sp>
    </p:spTree>
  </p:cSld>
  <p:clrMapOvr>
    <a:masterClrMapping/>
  </p:clrMapOvr>
  <p:transition spd="med"/>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1"/>
          <p:cNvSpPr/>
          <p:nvPr/>
        </p:nvSpPr>
        <p:spPr>
          <a:xfrm>
            <a:off x="2553889" y="402111"/>
            <a:ext cx="8528304" cy="1319530"/>
          </a:xfrm>
          <a:prstGeom prst="rect">
            <a:avLst/>
          </a:prstGeom>
          <a:noFill/>
          <a:ln w="9525">
            <a:noFill/>
          </a:ln>
        </p:spPr>
        <p:txBody>
          <a:bodyPr lIns="89985" tIns="44992" rIns="89985" bIns="44992" anchor="t">
            <a:spAutoFit/>
          </a:bodyPr>
          <a:lstStyle/>
          <a:p>
            <a:pPr marL="282575" indent="-282575" algn="r" defTabSz="457200">
              <a:buClr>
                <a:srgbClr val="1D2129"/>
              </a:buClr>
              <a:buSzPct val="100000"/>
              <a:buFont typeface="Arial" panose="020B0604020202020204" pitchFamily="34" charset="0"/>
              <a:buChar char="•"/>
              <a:tabLst>
                <a:tab pos="282575" algn="l"/>
                <a:tab pos="739775" algn="l"/>
                <a:tab pos="1196975" algn="l"/>
                <a:tab pos="1654175" algn="l"/>
                <a:tab pos="2111375" algn="l"/>
                <a:tab pos="2568575" algn="l"/>
                <a:tab pos="3025775" algn="l"/>
                <a:tab pos="3482975" algn="l"/>
                <a:tab pos="3940175" algn="l"/>
                <a:tab pos="4397375" algn="l"/>
                <a:tab pos="4854575" algn="l"/>
                <a:tab pos="5311775" algn="l"/>
                <a:tab pos="5768975" algn="l"/>
                <a:tab pos="6226175" algn="l"/>
                <a:tab pos="6683375" algn="l"/>
                <a:tab pos="7140575" algn="l"/>
                <a:tab pos="7597775" algn="l"/>
                <a:tab pos="8054975" algn="l"/>
                <a:tab pos="8512175" algn="l"/>
                <a:tab pos="8969375" algn="l"/>
                <a:tab pos="9426575" algn="l"/>
              </a:tabLst>
            </a:pPr>
            <a:r>
              <a:rPr lang="ar-SA" altLang="x-none" sz="4000" dirty="0">
                <a:solidFill>
                  <a:srgbClr val="000000"/>
                </a:solidFill>
                <a:latin typeface="Arial" panose="020B0604020202020204" pitchFamily="34" charset="0"/>
              </a:rPr>
              <a:t>صورة لجروح دفاعية ،وبدنا تقرير عن الجروح</a:t>
            </a:r>
            <a:r>
              <a:rPr lang="en-US" altLang="x-none" sz="4000" dirty="0">
                <a:solidFill>
                  <a:srgbClr val="000000"/>
                </a:solidFill>
                <a:latin typeface="Arial" panose="020B0604020202020204" pitchFamily="34" charset="0"/>
              </a:rPr>
              <a:t> </a:t>
            </a:r>
            <a:br>
              <a:rPr lang="en-US" altLang="x-none" sz="4000" dirty="0">
                <a:solidFill>
                  <a:srgbClr val="000000"/>
                </a:solidFill>
                <a:latin typeface="Gill Sans MT" panose="020B0502020104020203" pitchFamily="34" charset="0"/>
              </a:rPr>
            </a:br>
            <a:endParaRPr lang="en-US" altLang="x-none" sz="4000" dirty="0">
              <a:solidFill>
                <a:srgbClr val="000000"/>
              </a:solidFill>
              <a:latin typeface="Gill Sans MT" panose="020B0502020104020203" pitchFamily="34" charset="0"/>
            </a:endParaRPr>
          </a:p>
        </p:txBody>
      </p:sp>
      <p:sp>
        <p:nvSpPr>
          <p:cNvPr id="194563" name="Rectangle 2"/>
          <p:cNvSpPr/>
          <p:nvPr/>
        </p:nvSpPr>
        <p:spPr>
          <a:xfrm>
            <a:off x="2122156" y="1725879"/>
            <a:ext cx="8960037" cy="3782060"/>
          </a:xfrm>
          <a:prstGeom prst="rect">
            <a:avLst/>
          </a:prstGeom>
          <a:solidFill>
            <a:srgbClr val="FFFFFF"/>
          </a:solidFill>
          <a:ln w="12600" cap="sq" cmpd="sng">
            <a:solidFill>
              <a:srgbClr val="656A59"/>
            </a:solidFill>
            <a:prstDash val="solid"/>
            <a:round/>
            <a:headEnd type="none" w="med" len="med"/>
            <a:tailEnd type="none" w="med" len="med"/>
          </a:ln>
        </p:spPr>
        <p:txBody>
          <a:bodyPr lIns="89985" tIns="44992" rIns="89985" bIns="44992" anchor="t">
            <a:spAutoFit/>
          </a:bodyPr>
          <a:lstStyle/>
          <a:p>
            <a:pPr marL="282575" indent="-282575" algn="r" defTabSz="457200">
              <a:buClr>
                <a:srgbClr val="1D2129"/>
              </a:buClr>
              <a:buSzPct val="100000"/>
              <a:buFont typeface="Arial" panose="020B0604020202020204" pitchFamily="34" charset="0"/>
              <a:buChar char="•"/>
              <a:tabLst>
                <a:tab pos="282575" algn="l"/>
                <a:tab pos="739775" algn="l"/>
                <a:tab pos="1196975" algn="l"/>
                <a:tab pos="1654175" algn="l"/>
                <a:tab pos="2111375" algn="l"/>
                <a:tab pos="2568575" algn="l"/>
                <a:tab pos="3025775" algn="l"/>
                <a:tab pos="3482975" algn="l"/>
                <a:tab pos="3940175" algn="l"/>
                <a:tab pos="4397375" algn="l"/>
                <a:tab pos="4854575" algn="l"/>
                <a:tab pos="5311775" algn="l"/>
                <a:tab pos="5768975" algn="l"/>
                <a:tab pos="6226175" algn="l"/>
                <a:tab pos="6683375" algn="l"/>
                <a:tab pos="7140575" algn="l"/>
                <a:tab pos="7597775" algn="l"/>
                <a:tab pos="8054975" algn="l"/>
                <a:tab pos="8512175" algn="l"/>
                <a:tab pos="8969375" algn="l"/>
                <a:tab pos="9426575" algn="l"/>
              </a:tabLst>
            </a:pPr>
            <a:r>
              <a:rPr lang="ar-SA" altLang="x-none" sz="3600" dirty="0">
                <a:solidFill>
                  <a:srgbClr val="000000"/>
                </a:solidFill>
                <a:latin typeface="Arial" panose="020B0604020202020204" pitchFamily="34" charset="0"/>
              </a:rPr>
              <a:t>صورة اكس ري ،وحدد العمر ،الصورة</a:t>
            </a:r>
            <a:endParaRPr lang="en-US" altLang="x-none" sz="3600" dirty="0">
              <a:solidFill>
                <a:srgbClr val="000000"/>
              </a:solidFill>
              <a:latin typeface="Arial" panose="020B0604020202020204" pitchFamily="34" charset="0"/>
            </a:endParaRPr>
          </a:p>
          <a:p>
            <a:pPr marL="282575" indent="-282575" algn="r" defTabSz="457200">
              <a:buSzPct val="100000"/>
              <a:tabLst>
                <a:tab pos="282575" algn="l"/>
                <a:tab pos="739775" algn="l"/>
                <a:tab pos="1196975" algn="l"/>
                <a:tab pos="1654175" algn="l"/>
                <a:tab pos="2111375" algn="l"/>
                <a:tab pos="2568575" algn="l"/>
                <a:tab pos="3025775" algn="l"/>
                <a:tab pos="3482975" algn="l"/>
                <a:tab pos="3940175" algn="l"/>
                <a:tab pos="4397375" algn="l"/>
                <a:tab pos="4854575" algn="l"/>
                <a:tab pos="5311775" algn="l"/>
                <a:tab pos="5768975" algn="l"/>
                <a:tab pos="6226175" algn="l"/>
                <a:tab pos="6683375" algn="l"/>
                <a:tab pos="7140575" algn="l"/>
                <a:tab pos="7597775" algn="l"/>
                <a:tab pos="8054975" algn="l"/>
                <a:tab pos="8512175" algn="l"/>
                <a:tab pos="8969375" algn="l"/>
                <a:tab pos="9426575" algn="l"/>
              </a:tabLst>
            </a:pPr>
            <a:r>
              <a:rPr lang="en-US" altLang="x-none" sz="3600" dirty="0">
                <a:solidFill>
                  <a:srgbClr val="000000"/>
                </a:solidFill>
                <a:latin typeface="Arial" panose="020B0604020202020204" pitchFamily="34" charset="0"/>
              </a:rPr>
              <a:t>For greater trochanter</a:t>
            </a:r>
            <a:endParaRPr lang="en-US" altLang="x-none" sz="3600" dirty="0">
              <a:solidFill>
                <a:srgbClr val="000000"/>
              </a:solidFill>
              <a:latin typeface="Arial" panose="020B0604020202020204" pitchFamily="34" charset="0"/>
            </a:endParaRPr>
          </a:p>
          <a:p>
            <a:pPr marL="282575" indent="-282575" algn="r" defTabSz="457200">
              <a:buSzPct val="100000"/>
              <a:tabLst>
                <a:tab pos="282575" algn="l"/>
                <a:tab pos="739775" algn="l"/>
                <a:tab pos="1196975" algn="l"/>
                <a:tab pos="1654175" algn="l"/>
                <a:tab pos="2111375" algn="l"/>
                <a:tab pos="2568575" algn="l"/>
                <a:tab pos="3025775" algn="l"/>
                <a:tab pos="3482975" algn="l"/>
                <a:tab pos="3940175" algn="l"/>
                <a:tab pos="4397375" algn="l"/>
                <a:tab pos="4854575" algn="l"/>
                <a:tab pos="5311775" algn="l"/>
                <a:tab pos="5768975" algn="l"/>
                <a:tab pos="6226175" algn="l"/>
                <a:tab pos="6683375" algn="l"/>
                <a:tab pos="7140575" algn="l"/>
                <a:tab pos="7597775" algn="l"/>
                <a:tab pos="8054975" algn="l"/>
                <a:tab pos="8512175" algn="l"/>
                <a:tab pos="8969375" algn="l"/>
                <a:tab pos="9426575" algn="l"/>
              </a:tabLst>
            </a:pPr>
            <a:br>
              <a:rPr lang="en-US" altLang="x-none" sz="2800" dirty="0">
                <a:solidFill>
                  <a:srgbClr val="000000"/>
                </a:solidFill>
                <a:latin typeface="Gill Sans MT" panose="020B0502020104020203" pitchFamily="34" charset="0"/>
              </a:rPr>
            </a:br>
            <a:r>
              <a:rPr lang="ar-SA" altLang="x-none" sz="2800" dirty="0">
                <a:solidFill>
                  <a:srgbClr val="000000"/>
                </a:solidFill>
                <a:latin typeface="Gill Sans MT" panose="020B0502020104020203" pitchFamily="34" charset="0"/>
              </a:rPr>
              <a:t>كم العمر ، الجواب تحت ال</a:t>
            </a:r>
            <a:r>
              <a:rPr lang="en-US" altLang="x-none" sz="2800" dirty="0">
                <a:solidFill>
                  <a:srgbClr val="000000"/>
                </a:solidFill>
                <a:latin typeface="Gill Sans MT" panose="020B0502020104020203" pitchFamily="34" charset="0"/>
              </a:rPr>
              <a:t>17 </a:t>
            </a:r>
            <a:br>
              <a:rPr lang="en-US" altLang="x-none" sz="2800" dirty="0">
                <a:solidFill>
                  <a:srgbClr val="000000"/>
                </a:solidFill>
                <a:latin typeface="Gill Sans MT" panose="020B0502020104020203" pitchFamily="34" charset="0"/>
              </a:rPr>
            </a:br>
            <a:r>
              <a:rPr lang="ar-SA" altLang="x-none" sz="2800" dirty="0">
                <a:solidFill>
                  <a:srgbClr val="000000"/>
                </a:solidFill>
                <a:latin typeface="Gill Sans MT" panose="020B0502020104020203" pitchFamily="34" charset="0"/>
              </a:rPr>
              <a:t>بقدر يوخذ رخصه ! لا</a:t>
            </a:r>
            <a:r>
              <a:rPr lang="en-US" altLang="x-none" sz="2800" dirty="0">
                <a:solidFill>
                  <a:srgbClr val="000000"/>
                </a:solidFill>
                <a:latin typeface="Gill Sans MT" panose="020B0502020104020203" pitchFamily="34" charset="0"/>
              </a:rPr>
              <a:t> </a:t>
            </a:r>
            <a:br>
              <a:rPr lang="en-US" altLang="x-none" sz="2800" dirty="0">
                <a:solidFill>
                  <a:srgbClr val="000000"/>
                </a:solidFill>
                <a:latin typeface="Gill Sans MT" panose="020B0502020104020203" pitchFamily="34" charset="0"/>
              </a:rPr>
            </a:br>
            <a:r>
              <a:rPr lang="ar-SA" altLang="x-none" sz="2800" dirty="0">
                <a:solidFill>
                  <a:srgbClr val="000000"/>
                </a:solidFill>
                <a:latin typeface="Gill Sans MT" panose="020B0502020104020203" pitchFamily="34" charset="0"/>
              </a:rPr>
              <a:t>لأي محكمة بتحول ! للاحداث</a:t>
            </a:r>
            <a:r>
              <a:rPr lang="en-US" altLang="x-none" sz="2800" dirty="0">
                <a:solidFill>
                  <a:srgbClr val="000000"/>
                </a:solidFill>
                <a:latin typeface="Gill Sans MT" panose="020B0502020104020203" pitchFamily="34" charset="0"/>
              </a:rPr>
              <a:t> </a:t>
            </a:r>
            <a:endParaRPr lang="en-US" altLang="x-none" sz="2800" dirty="0">
              <a:solidFill>
                <a:srgbClr val="000000"/>
              </a:solidFill>
              <a:latin typeface="Gill Sans MT" panose="020B0502020104020203" pitchFamily="34" charset="0"/>
            </a:endParaRPr>
          </a:p>
          <a:p>
            <a:pPr marL="282575" indent="-282575" algn="r" defTabSz="457200">
              <a:buSzPct val="100000"/>
              <a:tabLst>
                <a:tab pos="282575" algn="l"/>
                <a:tab pos="739775" algn="l"/>
                <a:tab pos="1196975" algn="l"/>
                <a:tab pos="1654175" algn="l"/>
                <a:tab pos="2111375" algn="l"/>
                <a:tab pos="2568575" algn="l"/>
                <a:tab pos="3025775" algn="l"/>
                <a:tab pos="3482975" algn="l"/>
                <a:tab pos="3940175" algn="l"/>
                <a:tab pos="4397375" algn="l"/>
                <a:tab pos="4854575" algn="l"/>
                <a:tab pos="5311775" algn="l"/>
                <a:tab pos="5768975" algn="l"/>
                <a:tab pos="6226175" algn="l"/>
                <a:tab pos="6683375" algn="l"/>
                <a:tab pos="7140575" algn="l"/>
                <a:tab pos="7597775" algn="l"/>
                <a:tab pos="8054975" algn="l"/>
                <a:tab pos="8512175" algn="l"/>
                <a:tab pos="8969375" algn="l"/>
                <a:tab pos="9426575" algn="l"/>
              </a:tabLst>
            </a:pPr>
            <a:r>
              <a:rPr lang="en-US" altLang="x-none" sz="2800" dirty="0">
                <a:solidFill>
                  <a:srgbClr val="000000"/>
                </a:solidFill>
                <a:latin typeface="Gill Sans MT" panose="020B0502020104020203" pitchFamily="34" charset="0"/>
              </a:rPr>
              <a:t>juvenile court</a:t>
            </a:r>
            <a:endParaRPr lang="en-US" altLang="x-none" sz="2800" dirty="0">
              <a:solidFill>
                <a:srgbClr val="000000"/>
              </a:solidFill>
              <a:latin typeface="Gill Sans MT" panose="020B0502020104020203" pitchFamily="34" charset="0"/>
            </a:endParaRPr>
          </a:p>
          <a:p>
            <a:pPr marL="282575" indent="-282575" algn="r" defTabSz="457200">
              <a:buSzPct val="100000"/>
              <a:tabLst>
                <a:tab pos="282575" algn="l"/>
                <a:tab pos="739775" algn="l"/>
                <a:tab pos="1196975" algn="l"/>
                <a:tab pos="1654175" algn="l"/>
                <a:tab pos="2111375" algn="l"/>
                <a:tab pos="2568575" algn="l"/>
                <a:tab pos="3025775" algn="l"/>
                <a:tab pos="3482975" algn="l"/>
                <a:tab pos="3940175" algn="l"/>
                <a:tab pos="4397375" algn="l"/>
                <a:tab pos="4854575" algn="l"/>
                <a:tab pos="5311775" algn="l"/>
                <a:tab pos="5768975" algn="l"/>
                <a:tab pos="6226175" algn="l"/>
                <a:tab pos="6683375" algn="l"/>
                <a:tab pos="7140575" algn="l"/>
                <a:tab pos="7597775" algn="l"/>
                <a:tab pos="8054975" algn="l"/>
                <a:tab pos="8512175" algn="l"/>
                <a:tab pos="8969375" algn="l"/>
                <a:tab pos="9426575" algn="l"/>
              </a:tabLst>
            </a:pPr>
            <a:endParaRPr lang="en-US" altLang="x-none" sz="2800" dirty="0">
              <a:solidFill>
                <a:srgbClr val="000000"/>
              </a:solidFill>
              <a:latin typeface="Gill Sans MT" panose="020B0502020104020203" pitchFamily="34" charset="0"/>
            </a:endParaRPr>
          </a:p>
        </p:txBody>
      </p:sp>
    </p:spTree>
  </p:cSld>
  <p:clrMapOvr>
    <a:masterClrMapping/>
  </p:clrMapOvr>
  <p:transition spd="med"/>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1"/>
          <p:cNvSpPr/>
          <p:nvPr/>
        </p:nvSpPr>
        <p:spPr>
          <a:xfrm>
            <a:off x="3277676" y="417983"/>
            <a:ext cx="8136254" cy="1565910"/>
          </a:xfrm>
          <a:prstGeom prst="rect">
            <a:avLst/>
          </a:prstGeom>
          <a:solidFill>
            <a:srgbClr val="FFFFFF"/>
          </a:solidFill>
          <a:ln w="12600" cap="sq" cmpd="sng">
            <a:solidFill>
              <a:srgbClr val="656A59"/>
            </a:solidFill>
            <a:prstDash val="solid"/>
            <a:round/>
            <a:headEnd type="none" w="med" len="med"/>
            <a:tailEnd type="none" w="med" len="med"/>
          </a:ln>
        </p:spPr>
        <p:txBody>
          <a:bodyPr lIns="89985" tIns="44992" rIns="89985" bIns="44992" anchor="t">
            <a:spAutoFit/>
          </a:bodyPr>
          <a:lstStyle/>
          <a:p>
            <a:pPr marL="282575" indent="-282575" algn="r" defTabSz="457200">
              <a:buClrTx/>
              <a:buSzPct val="100000"/>
              <a:buFont typeface="Arial" panose="020B0604020202020204" pitchFamily="34" charset="0"/>
              <a:buChar char="•"/>
              <a:tabLst>
                <a:tab pos="282575" algn="l"/>
                <a:tab pos="739775" algn="l"/>
                <a:tab pos="1196975" algn="l"/>
                <a:tab pos="1654175" algn="l"/>
                <a:tab pos="2111375" algn="l"/>
                <a:tab pos="2568575" algn="l"/>
                <a:tab pos="3025775" algn="l"/>
                <a:tab pos="3482975" algn="l"/>
                <a:tab pos="3940175" algn="l"/>
                <a:tab pos="4397375" algn="l"/>
                <a:tab pos="4854575" algn="l"/>
                <a:tab pos="5311775" algn="l"/>
                <a:tab pos="5768975" algn="l"/>
                <a:tab pos="6226175" algn="l"/>
                <a:tab pos="6683375" algn="l"/>
                <a:tab pos="7140575" algn="l"/>
                <a:tab pos="7597775" algn="l"/>
                <a:tab pos="8054975" algn="l"/>
                <a:tab pos="8512175" algn="l"/>
                <a:tab pos="8969375" algn="l"/>
                <a:tab pos="9426575" algn="l"/>
              </a:tabLst>
            </a:pPr>
            <a:r>
              <a:rPr lang="en-US" altLang="x-none" sz="4800" dirty="0">
                <a:solidFill>
                  <a:srgbClr val="000000"/>
                </a:solidFill>
                <a:latin typeface="Gill Sans MT" panose="020B0502020104020203" pitchFamily="34" charset="0"/>
              </a:rPr>
              <a:t>3 </a:t>
            </a:r>
            <a:r>
              <a:rPr lang="ar-SA" altLang="x-none" sz="4800" dirty="0">
                <a:solidFill>
                  <a:srgbClr val="000000"/>
                </a:solidFill>
                <a:latin typeface="Gill Sans MT" panose="020B0502020104020203" pitchFamily="34" charset="0"/>
              </a:rPr>
              <a:t>حالات تعمل</a:t>
            </a:r>
            <a:r>
              <a:rPr lang="en-US" altLang="x-none" sz="4800" dirty="0">
                <a:solidFill>
                  <a:srgbClr val="000000"/>
                </a:solidFill>
                <a:latin typeface="Gill Sans MT" panose="020B0502020104020203" pitchFamily="34" charset="0"/>
              </a:rPr>
              <a:t> </a:t>
            </a:r>
            <a:endParaRPr lang="en-US" altLang="x-none" sz="4800" dirty="0">
              <a:solidFill>
                <a:srgbClr val="000000"/>
              </a:solidFill>
              <a:latin typeface="Gill Sans MT" panose="020B0502020104020203" pitchFamily="34" charset="0"/>
            </a:endParaRPr>
          </a:p>
          <a:p>
            <a:pPr marL="282575" indent="-282575" algn="r" defTabSz="457200">
              <a:buSzPct val="100000"/>
              <a:tabLst>
                <a:tab pos="282575" algn="l"/>
                <a:tab pos="739775" algn="l"/>
                <a:tab pos="1196975" algn="l"/>
                <a:tab pos="1654175" algn="l"/>
                <a:tab pos="2111375" algn="l"/>
                <a:tab pos="2568575" algn="l"/>
                <a:tab pos="3025775" algn="l"/>
                <a:tab pos="3482975" algn="l"/>
                <a:tab pos="3940175" algn="l"/>
                <a:tab pos="4397375" algn="l"/>
                <a:tab pos="4854575" algn="l"/>
                <a:tab pos="5311775" algn="l"/>
                <a:tab pos="5768975" algn="l"/>
                <a:tab pos="6226175" algn="l"/>
                <a:tab pos="6683375" algn="l"/>
                <a:tab pos="7140575" algn="l"/>
                <a:tab pos="7597775" algn="l"/>
                <a:tab pos="8054975" algn="l"/>
                <a:tab pos="8512175" algn="l"/>
                <a:tab pos="8969375" algn="l"/>
                <a:tab pos="9426575" algn="l"/>
              </a:tabLst>
            </a:pPr>
            <a:r>
              <a:rPr lang="en-US" altLang="x-none" sz="4800" dirty="0">
                <a:solidFill>
                  <a:srgbClr val="000000"/>
                </a:solidFill>
                <a:latin typeface="Gill Sans MT" panose="020B0502020104020203" pitchFamily="34" charset="0"/>
              </a:rPr>
              <a:t>stimulation of rigor mortis !</a:t>
            </a:r>
            <a:endParaRPr lang="en-US" altLang="x-none" sz="4800" dirty="0">
              <a:solidFill>
                <a:srgbClr val="000000"/>
              </a:solidFill>
              <a:latin typeface="Gill Sans MT" panose="020B0502020104020203" pitchFamily="34" charset="0"/>
            </a:endParaRPr>
          </a:p>
        </p:txBody>
      </p:sp>
      <p:sp>
        <p:nvSpPr>
          <p:cNvPr id="196611" name="Rectangle 2"/>
          <p:cNvSpPr/>
          <p:nvPr/>
        </p:nvSpPr>
        <p:spPr>
          <a:xfrm>
            <a:off x="1580903" y="2419508"/>
            <a:ext cx="7639444" cy="1381125"/>
          </a:xfrm>
          <a:prstGeom prst="rect">
            <a:avLst/>
          </a:prstGeom>
          <a:solidFill>
            <a:srgbClr val="FFFFFF"/>
          </a:solidFill>
          <a:ln w="12600" cap="sq" cmpd="sng">
            <a:solidFill>
              <a:srgbClr val="656A59"/>
            </a:solidFill>
            <a:prstDash val="solid"/>
            <a:round/>
            <a:headEnd type="none" w="med" len="med"/>
            <a:tailEnd type="none" w="med" len="med"/>
          </a:ln>
        </p:spPr>
        <p:txBody>
          <a:bodyPr lIns="89985" tIns="44992" rIns="89985" bIns="44992" anchor="t">
            <a:spAutoFit/>
          </a:bodyPr>
          <a:lstStyle/>
          <a:p>
            <a:pPr marL="282575" indent="-282575" defTabSz="457200">
              <a:buClr>
                <a:srgbClr val="1D2129"/>
              </a:buClr>
              <a:buSzPct val="100000"/>
              <a:buFont typeface="Arial" panose="020B0604020202020204" pitchFamily="34" charset="0"/>
              <a:buChar char="•"/>
              <a:tabLst>
                <a:tab pos="282575" algn="l"/>
                <a:tab pos="739775" algn="l"/>
                <a:tab pos="1196975" algn="l"/>
                <a:tab pos="1654175" algn="l"/>
                <a:tab pos="2111375" algn="l"/>
                <a:tab pos="2568575" algn="l"/>
                <a:tab pos="3025775" algn="l"/>
                <a:tab pos="3482975" algn="l"/>
                <a:tab pos="3940175" algn="l"/>
                <a:tab pos="4397375" algn="l"/>
                <a:tab pos="4854575" algn="l"/>
                <a:tab pos="5311775" algn="l"/>
                <a:tab pos="5768975" algn="l"/>
                <a:tab pos="6226175" algn="l"/>
                <a:tab pos="6683375" algn="l"/>
                <a:tab pos="7140575" algn="l"/>
                <a:tab pos="7597775" algn="l"/>
                <a:tab pos="8054975" algn="l"/>
                <a:tab pos="8512175" algn="l"/>
                <a:tab pos="8969375" algn="l"/>
                <a:tab pos="9426575" algn="l"/>
              </a:tabLst>
            </a:pPr>
            <a:r>
              <a:rPr lang="en-US" altLang="x-none" sz="2800" dirty="0">
                <a:solidFill>
                  <a:srgbClr val="000000"/>
                </a:solidFill>
                <a:latin typeface="Arial Black" panose="020B0A04020102020204" pitchFamily="34" charset="0"/>
              </a:rPr>
              <a:t>Cold/heat </a:t>
            </a:r>
            <a:br>
              <a:rPr lang="en-US" altLang="x-none" sz="2800" dirty="0">
                <a:solidFill>
                  <a:srgbClr val="000000"/>
                </a:solidFill>
                <a:latin typeface="Arial Black" panose="020B0A04020102020204" pitchFamily="34" charset="0"/>
              </a:rPr>
            </a:br>
            <a:r>
              <a:rPr lang="en-US" altLang="x-none" sz="2800" dirty="0">
                <a:solidFill>
                  <a:srgbClr val="000000"/>
                </a:solidFill>
                <a:latin typeface="Arial Black" panose="020B0A04020102020204" pitchFamily="34" charset="0"/>
              </a:rPr>
              <a:t>Stiffing + cadiveric spasm</a:t>
            </a:r>
            <a:br>
              <a:rPr lang="en-US" altLang="x-none" sz="2800" dirty="0">
                <a:solidFill>
                  <a:srgbClr val="000000"/>
                </a:solidFill>
                <a:latin typeface="Arial Black" panose="020B0A04020102020204" pitchFamily="34" charset="0"/>
              </a:rPr>
            </a:br>
            <a:r>
              <a:rPr lang="ar-SA" altLang="x-none" sz="2800" dirty="0">
                <a:solidFill>
                  <a:srgbClr val="000000"/>
                </a:solidFill>
                <a:latin typeface="Arial Black" panose="020B0A04020102020204" pitchFamily="34" charset="0"/>
              </a:rPr>
              <a:t>وبده الفروقات بينهم</a:t>
            </a:r>
            <a:endParaRPr lang="en-US" altLang="x-none" sz="2800" dirty="0">
              <a:solidFill>
                <a:srgbClr val="000000"/>
              </a:solidFill>
              <a:latin typeface="Arial Black" panose="020B0A04020102020204" pitchFamily="34" charset="0"/>
              <a:ea typeface="Arial" panose="020B0604020202020204" pitchFamily="34" charset="0"/>
            </a:endParaRPr>
          </a:p>
        </p:txBody>
      </p:sp>
    </p:spTree>
  </p:cSld>
  <p:clrMapOvr>
    <a:masterClrMapping/>
  </p:clrMapOvr>
  <p:transition spd="med"/>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1"/>
          <p:cNvSpPr/>
          <p:nvPr/>
        </p:nvSpPr>
        <p:spPr>
          <a:xfrm>
            <a:off x="2323737" y="981457"/>
            <a:ext cx="6095048" cy="1073785"/>
          </a:xfrm>
          <a:prstGeom prst="rect">
            <a:avLst/>
          </a:prstGeom>
          <a:solidFill>
            <a:srgbClr val="FFFFFF"/>
          </a:solidFill>
          <a:ln w="12600" cap="sq" cmpd="sng">
            <a:solidFill>
              <a:srgbClr val="656A59"/>
            </a:solidFill>
            <a:prstDash val="solid"/>
            <a:round/>
            <a:headEnd type="none" w="med" len="med"/>
            <a:tailEnd type="none" w="med" len="med"/>
          </a:ln>
        </p:spPr>
        <p:txBody>
          <a:bodyPr lIns="89985" tIns="44992" rIns="89985" bIns="44992" anchor="t">
            <a:spAutoFit/>
          </a:bodyPr>
          <a:lstStyle/>
          <a:p>
            <a:pPr marL="457200" indent="-455295" defTabSz="457200">
              <a:buClr>
                <a:srgbClr val="1D2129"/>
              </a:buClr>
              <a:buSzPct val="100000"/>
              <a:buFont typeface="Arial" panose="020B0604020202020204" pitchFamily="34" charset="0"/>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pPr>
            <a:r>
              <a:rPr lang="en-US" altLang="x-none" sz="3200" dirty="0">
                <a:solidFill>
                  <a:srgbClr val="000000"/>
                </a:solidFill>
                <a:latin typeface="Arial" panose="020B0604020202020204" pitchFamily="34" charset="0"/>
              </a:rPr>
              <a:t>Medicolegale importance of diatom </a:t>
            </a:r>
            <a:endParaRPr lang="en-US" altLang="x-none" sz="3200" dirty="0">
              <a:solidFill>
                <a:srgbClr val="000000"/>
              </a:solidFill>
              <a:latin typeface="Arial" panose="020B0604020202020204" pitchFamily="34" charset="0"/>
            </a:endParaRPr>
          </a:p>
        </p:txBody>
      </p:sp>
      <p:sp>
        <p:nvSpPr>
          <p:cNvPr id="198659" name="Text Box 2"/>
          <p:cNvSpPr txBox="1"/>
          <p:nvPr/>
        </p:nvSpPr>
        <p:spPr>
          <a:xfrm>
            <a:off x="1495191" y="3238530"/>
            <a:ext cx="10188571" cy="3180853"/>
          </a:xfrm>
          <a:prstGeom prst="rect">
            <a:avLst/>
          </a:prstGeom>
          <a:noFill/>
          <a:ln w="9525">
            <a:noFill/>
          </a:ln>
        </p:spPr>
        <p:txBody>
          <a:bodyPr lIns="89985" tIns="44992" rIns="89985" bIns="44992" anchor="t"/>
          <a:lstStyle/>
          <a:p>
            <a:pPr defTabSz="457200">
              <a:lnSpc>
                <a:spcPct val="126000"/>
              </a:lnSpc>
              <a:spcBef>
                <a:spcPts val="700"/>
              </a:spcBef>
              <a:spcAft>
                <a:spcPts val="1425"/>
              </a:spcAft>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pPr>
            <a:r>
              <a:rPr lang="en-US" altLang="x-none" sz="3200" b="1" dirty="0">
                <a:solidFill>
                  <a:srgbClr val="000000"/>
                </a:solidFill>
                <a:latin typeface="Gill Sans MT" panose="020B0502020104020203" pitchFamily="34" charset="0"/>
              </a:rPr>
              <a:t>1- Sure signs of drowning,</a:t>
            </a:r>
            <a:endParaRPr lang="en-US" altLang="x-none" sz="3200" b="1" dirty="0">
              <a:solidFill>
                <a:srgbClr val="000000"/>
              </a:solidFill>
              <a:latin typeface="Gill Sans MT" panose="020B0502020104020203" pitchFamily="34" charset="0"/>
            </a:endParaRPr>
          </a:p>
          <a:p>
            <a:pPr defTabSz="457200">
              <a:lnSpc>
                <a:spcPct val="126000"/>
              </a:lnSpc>
              <a:spcBef>
                <a:spcPts val="700"/>
              </a:spcBef>
              <a:spcAft>
                <a:spcPts val="1425"/>
              </a:spcAft>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pPr>
            <a:r>
              <a:rPr lang="en-US" altLang="x-none" sz="3200" b="1" dirty="0">
                <a:solidFill>
                  <a:srgbClr val="000000"/>
                </a:solidFill>
                <a:latin typeface="Gill Sans MT" panose="020B0502020104020203" pitchFamily="34" charset="0"/>
              </a:rPr>
              <a:t>2- Could be identified in putrefied bodies,</a:t>
            </a:r>
            <a:endParaRPr lang="en-US" altLang="x-none" sz="3200" b="1" dirty="0">
              <a:solidFill>
                <a:srgbClr val="000000"/>
              </a:solidFill>
              <a:latin typeface="Gill Sans MT" panose="020B0502020104020203" pitchFamily="34" charset="0"/>
            </a:endParaRPr>
          </a:p>
          <a:p>
            <a:pPr defTabSz="457200">
              <a:lnSpc>
                <a:spcPct val="126000"/>
              </a:lnSpc>
              <a:spcBef>
                <a:spcPts val="700"/>
              </a:spcBef>
              <a:spcAft>
                <a:spcPts val="1425"/>
              </a:spcAft>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pPr>
            <a:r>
              <a:rPr lang="en-US" altLang="x-none" sz="3200" b="1" dirty="0">
                <a:solidFill>
                  <a:srgbClr val="000000"/>
                </a:solidFill>
                <a:latin typeface="Gill Sans MT" panose="020B0502020104020203" pitchFamily="34" charset="0"/>
              </a:rPr>
              <a:t>3-evidence of the site of drowning (fresh or salt water species).</a:t>
            </a:r>
            <a:endParaRPr lang="en-US" altLang="x-none" sz="3200" b="1" dirty="0">
              <a:solidFill>
                <a:srgbClr val="000000"/>
              </a:solidFill>
              <a:latin typeface="Gill Sans MT" panose="020B0502020104020203" pitchFamily="34" charset="0"/>
            </a:endParaRPr>
          </a:p>
          <a:p>
            <a:pPr defTabSz="457200">
              <a:lnSpc>
                <a:spcPct val="126000"/>
              </a:lnSpc>
              <a:spcBef>
                <a:spcPts val="700"/>
              </a:spcBef>
              <a:spcAft>
                <a:spcPts val="1425"/>
              </a:spcAft>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pPr>
            <a:endParaRPr lang="en-US" altLang="x-none" sz="3200" b="1" dirty="0">
              <a:solidFill>
                <a:srgbClr val="000000"/>
              </a:solidFill>
              <a:latin typeface="Gill Sans MT" panose="020B0502020104020203" pitchFamily="34" charset="0"/>
            </a:endParaRPr>
          </a:p>
        </p:txBody>
      </p:sp>
    </p:spTree>
  </p:cSld>
  <p:clrMapOvr>
    <a:masterClrMapping/>
  </p:clrMapOvr>
  <p:transition spd="med"/>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6" name="Picture 1"/>
          <p:cNvPicPr>
            <a:picLocks noChangeAspect="1"/>
          </p:cNvPicPr>
          <p:nvPr/>
        </p:nvPicPr>
        <p:blipFill>
          <a:blip r:embed="rId1"/>
          <a:srcRect t="22464" r="1047" b="43979"/>
          <a:stretch>
            <a:fillRect/>
          </a:stretch>
        </p:blipFill>
        <p:spPr>
          <a:xfrm>
            <a:off x="3815754" y="143388"/>
            <a:ext cx="7645793" cy="5879181"/>
          </a:xfrm>
          <a:prstGeom prst="rect">
            <a:avLst/>
          </a:prstGeom>
          <a:noFill/>
          <a:ln w="9525">
            <a:noFill/>
          </a:ln>
        </p:spPr>
      </p:pic>
      <p:sp>
        <p:nvSpPr>
          <p:cNvPr id="200707" name="Rectangle 2"/>
          <p:cNvSpPr/>
          <p:nvPr/>
        </p:nvSpPr>
        <p:spPr>
          <a:xfrm>
            <a:off x="1104727" y="291003"/>
            <a:ext cx="6337898" cy="1750695"/>
          </a:xfrm>
          <a:prstGeom prst="rect">
            <a:avLst/>
          </a:prstGeom>
          <a:noFill/>
          <a:ln w="9525">
            <a:noFill/>
          </a:ln>
        </p:spPr>
        <p:txBody>
          <a:bodyPr lIns="89985" tIns="44992" rIns="89985" bIns="44992" anchor="t">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ar-SA" altLang="x-none" sz="5400" dirty="0">
                <a:solidFill>
                  <a:srgbClr val="000000"/>
                </a:solidFill>
                <a:latin typeface="inherit" charset="0"/>
              </a:rPr>
              <a:t>السؤال ال</a:t>
            </a:r>
            <a:r>
              <a:rPr lang="en-US" altLang="x-none" sz="5400" dirty="0">
                <a:solidFill>
                  <a:srgbClr val="000000"/>
                </a:solidFill>
                <a:latin typeface="inherit" charset="0"/>
              </a:rPr>
              <a:t>2</a:t>
            </a:r>
            <a:br>
              <a:rPr lang="en-US" altLang="x-none" sz="5400" dirty="0">
                <a:solidFill>
                  <a:srgbClr val="000000"/>
                </a:solidFill>
                <a:latin typeface="Gill Sans MT" panose="020B0502020104020203" pitchFamily="34" charset="0"/>
              </a:rPr>
            </a:br>
            <a:endParaRPr lang="en-US" altLang="x-none" sz="5400" dirty="0">
              <a:solidFill>
                <a:srgbClr val="000000"/>
              </a:solidFill>
              <a:latin typeface="Gill Sans MT" panose="020B0502020104020203" pitchFamily="34" charset="0"/>
            </a:endParaRPr>
          </a:p>
        </p:txBody>
      </p:sp>
    </p:spTree>
  </p:cSld>
  <p:clrMapOvr>
    <a:masterClrMapping/>
  </p:clrMapOvr>
  <p:transition spd="med"/>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4" name="Picture 1"/>
          <p:cNvPicPr>
            <a:picLocks noChangeAspect="1"/>
          </p:cNvPicPr>
          <p:nvPr/>
        </p:nvPicPr>
        <p:blipFill>
          <a:blip r:embed="rId1"/>
          <a:srcRect l="1117" t="25327" b="36327"/>
          <a:stretch>
            <a:fillRect/>
          </a:stretch>
        </p:blipFill>
        <p:spPr>
          <a:xfrm>
            <a:off x="2590395" y="1152881"/>
            <a:ext cx="7264853" cy="5337929"/>
          </a:xfrm>
          <a:prstGeom prst="rect">
            <a:avLst/>
          </a:prstGeom>
          <a:noFill/>
          <a:ln w="9525">
            <a:noFill/>
          </a:ln>
        </p:spPr>
      </p:pic>
      <p:sp>
        <p:nvSpPr>
          <p:cNvPr id="202755" name="Rectangle 2"/>
          <p:cNvSpPr/>
          <p:nvPr/>
        </p:nvSpPr>
        <p:spPr>
          <a:xfrm>
            <a:off x="3957020" y="170372"/>
            <a:ext cx="5244281" cy="1319530"/>
          </a:xfrm>
          <a:prstGeom prst="rect">
            <a:avLst/>
          </a:prstGeom>
          <a:noFill/>
          <a:ln w="9525">
            <a:noFill/>
          </a:ln>
        </p:spPr>
        <p:txBody>
          <a:bodyPr lIns="89985" tIns="44992" rIns="89985" bIns="44992" anchor="t">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ar-SA" altLang="x-none" sz="4000" dirty="0">
                <a:solidFill>
                  <a:srgbClr val="000000"/>
                </a:solidFill>
                <a:latin typeface="inherit" charset="0"/>
              </a:rPr>
              <a:t>السؤال ال2 وال3 اجى</a:t>
            </a:r>
            <a:br>
              <a:rPr lang="en-US" altLang="x-none" sz="4000" dirty="0">
                <a:solidFill>
                  <a:srgbClr val="000000"/>
                </a:solidFill>
                <a:latin typeface="Gill Sans MT" panose="020B0502020104020203" pitchFamily="34" charset="0"/>
              </a:rPr>
            </a:br>
            <a:endParaRPr lang="en-US" altLang="x-none" sz="4000" dirty="0">
              <a:solidFill>
                <a:srgbClr val="000000"/>
              </a:solidFill>
              <a:latin typeface="Gill Sans MT" panose="020B0502020104020203" pitchFamily="34" charset="0"/>
              <a:ea typeface="Arial" panose="020B0604020202020204" pitchFamily="34" charset="0"/>
            </a:endParaRPr>
          </a:p>
        </p:txBody>
      </p:sp>
    </p:spTree>
  </p:cSld>
  <p:clrMapOvr>
    <a:masterClrMapping/>
  </p:clrMapOvr>
  <p:transition spd="med"/>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Text Box 1"/>
          <p:cNvSpPr txBox="1"/>
          <p:nvPr/>
        </p:nvSpPr>
        <p:spPr>
          <a:xfrm>
            <a:off x="2012636" y="2286179"/>
            <a:ext cx="10177460" cy="3593539"/>
          </a:xfrm>
          <a:prstGeom prst="rect">
            <a:avLst/>
          </a:prstGeom>
          <a:noFill/>
          <a:ln w="9525">
            <a:noFill/>
          </a:ln>
        </p:spPr>
        <p:txBody>
          <a:bodyPr lIns="89985" tIns="44992" rIns="89985" bIns="44992" anchor="t"/>
          <a:lstStyle/>
          <a:p>
            <a:pPr marL="228600" indent="-226695" defTabSz="457200">
              <a:lnSpc>
                <a:spcPct val="110000"/>
              </a:lnSpc>
              <a:spcBef>
                <a:spcPts val="700"/>
              </a:spcBef>
              <a:spcAft>
                <a:spcPts val="1425"/>
              </a:spcAft>
              <a:buClr>
                <a:srgbClr val="2A1A00"/>
              </a:buClr>
              <a:buSzPct val="45000"/>
              <a:buFont typeface="Arial" panose="020B0604020202020204" pitchFamily="34" charset="0"/>
              <a:buChar cha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410700" algn="l"/>
                <a:tab pos="10134600" algn="l"/>
              </a:tabLst>
            </a:pPr>
            <a:r>
              <a:rPr lang="en-US" altLang="x-none" sz="2000" dirty="0">
                <a:solidFill>
                  <a:srgbClr val="595959"/>
                </a:solidFill>
                <a:latin typeface="Gill Sans MT" panose="020B0502020104020203" pitchFamily="34" charset="0"/>
              </a:rPr>
              <a:t>Type of wound ? Couse of it  ?Distance ?   </a:t>
            </a:r>
            <a:endParaRPr lang="en-US" altLang="x-none" sz="2000" dirty="0">
              <a:solidFill>
                <a:srgbClr val="595959"/>
              </a:solidFill>
              <a:latin typeface="Gill Sans MT" panose="020B0502020104020203" pitchFamily="34" charset="0"/>
            </a:endParaRPr>
          </a:p>
        </p:txBody>
      </p:sp>
      <p:pic>
        <p:nvPicPr>
          <p:cNvPr id="204803" name="Picture 2"/>
          <p:cNvPicPr>
            <a:picLocks noChangeAspect="1"/>
          </p:cNvPicPr>
          <p:nvPr/>
        </p:nvPicPr>
        <p:blipFill>
          <a:blip r:embed="rId1"/>
          <a:stretch>
            <a:fillRect/>
          </a:stretch>
        </p:blipFill>
        <p:spPr>
          <a:xfrm>
            <a:off x="3250692" y="3070281"/>
            <a:ext cx="5396657" cy="3787183"/>
          </a:xfrm>
          <a:prstGeom prst="rect">
            <a:avLst/>
          </a:prstGeom>
          <a:noFill/>
          <a:ln w="9525">
            <a:noFill/>
          </a:ln>
        </p:spPr>
      </p:pic>
    </p:spTree>
  </p:cSld>
  <p:clrMapOvr>
    <a:masterClrMapping/>
  </p:clrMapOvr>
  <p:transition spd="med"/>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1"/>
          <p:cNvSpPr/>
          <p:nvPr/>
        </p:nvSpPr>
        <p:spPr>
          <a:xfrm>
            <a:off x="1630108" y="1429062"/>
            <a:ext cx="8462645" cy="2643505"/>
          </a:xfrm>
          <a:prstGeom prst="rect">
            <a:avLst/>
          </a:prstGeom>
          <a:noFill/>
          <a:ln w="9525">
            <a:noFill/>
          </a:ln>
        </p:spPr>
        <p:txBody>
          <a:bodyPr wrap="none" lIns="89985" tIns="44992" rIns="89985" bIns="44992" anchor="t">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sz="16595" dirty="0">
                <a:solidFill>
                  <a:srgbClr val="000000"/>
                </a:solidFill>
                <a:latin typeface="Gill Sans MT" panose="020B0502020104020203" pitchFamily="34" charset="0"/>
              </a:rPr>
              <a:t>Past year </a:t>
            </a:r>
            <a:endParaRPr lang="en-US" altLang="x-none" sz="16595" dirty="0">
              <a:solidFill>
                <a:srgbClr val="000000"/>
              </a:solidFill>
              <a:latin typeface="Gill Sans MT" panose="020B0502020104020203" pitchFamily="34" charset="0"/>
            </a:endParaRPr>
          </a:p>
        </p:txBody>
      </p:sp>
    </p:spTree>
  </p:cSld>
  <p:clrMapOvr>
    <a:masterClrMapping/>
  </p:clrMapOvr>
  <p:transition spd="med"/>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Text Box 1"/>
          <p:cNvSpPr txBox="1"/>
          <p:nvPr/>
        </p:nvSpPr>
        <p:spPr>
          <a:xfrm>
            <a:off x="1250755" y="383064"/>
            <a:ext cx="10175873" cy="1492017"/>
          </a:xfrm>
          <a:prstGeom prst="rect">
            <a:avLst/>
          </a:prstGeom>
          <a:noFill/>
          <a:ln w="9525">
            <a:noFill/>
          </a:ln>
        </p:spPr>
        <p:txBody>
          <a:bodyPr lIns="89985" tIns="44992" rIns="89985" bIns="44992" anchor="t"/>
          <a:lstStyle/>
          <a:p>
            <a:pPr defTabSz="457200">
              <a:lnSpc>
                <a:spcPct val="90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pPr>
            <a:r>
              <a:rPr lang="en-US" altLang="x-none" sz="5100" dirty="0">
                <a:solidFill>
                  <a:srgbClr val="2A1A00"/>
                </a:solidFill>
                <a:latin typeface="Impact" panose="020B0806030902050204" pitchFamily="34" charset="0"/>
              </a:rPr>
              <a:t>1</a:t>
            </a:r>
            <a:endParaRPr lang="en-US" altLang="x-none" sz="5100" dirty="0">
              <a:solidFill>
                <a:srgbClr val="2A1A00"/>
              </a:solidFill>
              <a:latin typeface="Impact" panose="020B0806030902050204" pitchFamily="34" charset="0"/>
            </a:endParaRPr>
          </a:p>
        </p:txBody>
      </p:sp>
      <p:sp>
        <p:nvSpPr>
          <p:cNvPr id="208899" name="Text Box 2"/>
          <p:cNvSpPr txBox="1"/>
          <p:nvPr/>
        </p:nvSpPr>
        <p:spPr>
          <a:xfrm>
            <a:off x="2945940" y="1524298"/>
            <a:ext cx="9244156" cy="1676138"/>
          </a:xfrm>
          <a:prstGeom prst="rect">
            <a:avLst/>
          </a:prstGeom>
          <a:noFill/>
          <a:ln w="9525">
            <a:noFill/>
          </a:ln>
        </p:spPr>
        <p:txBody>
          <a:bodyPr lIns="89985" tIns="44992" rIns="89985" bIns="44992" anchor="t"/>
          <a:lstStyle/>
          <a:p>
            <a:pPr defTabSz="457200">
              <a:lnSpc>
                <a:spcPct val="90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sz="5100" dirty="0">
                <a:solidFill>
                  <a:srgbClr val="2A1A00"/>
                </a:solidFill>
                <a:latin typeface="Impact" panose="020B0806030902050204" pitchFamily="34" charset="0"/>
              </a:rPr>
              <a:t>1-age ? Identify ?</a:t>
            </a:r>
            <a:endParaRPr lang="en-US" altLang="x-none" sz="5100" dirty="0">
              <a:solidFill>
                <a:srgbClr val="2A1A00"/>
              </a:solidFill>
              <a:latin typeface="Impact" panose="020B0806030902050204" pitchFamily="34" charset="0"/>
            </a:endParaRPr>
          </a:p>
          <a:p>
            <a:pPr defTabSz="457200">
              <a:lnSpc>
                <a:spcPct val="90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sz="5100" dirty="0">
                <a:solidFill>
                  <a:srgbClr val="2A1A00"/>
                </a:solidFill>
                <a:latin typeface="Impact" panose="020B0806030902050204" pitchFamily="34" charset="0"/>
              </a:rPr>
              <a:t>2- can has driving license ?</a:t>
            </a:r>
            <a:endParaRPr lang="en-US" altLang="x-none" sz="5100" dirty="0">
              <a:solidFill>
                <a:srgbClr val="2A1A00"/>
              </a:solidFill>
              <a:latin typeface="Impact" panose="020B0806030902050204" pitchFamily="34" charset="0"/>
            </a:endParaRPr>
          </a:p>
          <a:p>
            <a:pPr defTabSz="457200">
              <a:lnSpc>
                <a:spcPct val="90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sz="5100" dirty="0">
                <a:solidFill>
                  <a:srgbClr val="2A1A00"/>
                </a:solidFill>
                <a:latin typeface="Impact" panose="020B0806030902050204" pitchFamily="34" charset="0"/>
              </a:rPr>
              <a:t>3- </a:t>
            </a:r>
            <a:r>
              <a:rPr lang="ar-SA" altLang="x-none" sz="5100" dirty="0">
                <a:solidFill>
                  <a:srgbClr val="2A1A00"/>
                </a:solidFill>
                <a:latin typeface="Impact" panose="020B0806030902050204" pitchFamily="34" charset="0"/>
              </a:rPr>
              <a:t>عندما يعاقب هل يدخل محكمة الاحداث اوالمحكمه الشرعيه ولماذا ؟</a:t>
            </a:r>
            <a:endParaRPr lang="en-US" altLang="x-none" sz="5100" dirty="0">
              <a:solidFill>
                <a:srgbClr val="2A1A00"/>
              </a:solidFill>
              <a:latin typeface="Impact" panose="020B0806030902050204" pitchFamily="34" charset="0"/>
              <a:ea typeface="Arial" panose="020B0604020202020204" pitchFamily="34" charset="0"/>
            </a:endParaRPr>
          </a:p>
        </p:txBody>
      </p:sp>
      <p:pic>
        <p:nvPicPr>
          <p:cNvPr id="208900" name="Picture 3"/>
          <p:cNvPicPr>
            <a:picLocks noChangeAspect="1"/>
          </p:cNvPicPr>
          <p:nvPr/>
        </p:nvPicPr>
        <p:blipFill>
          <a:blip r:embed="rId1"/>
          <a:stretch>
            <a:fillRect/>
          </a:stretch>
        </p:blipFill>
        <p:spPr>
          <a:xfrm>
            <a:off x="1930098" y="3109963"/>
            <a:ext cx="8025146" cy="3333229"/>
          </a:xfrm>
          <a:prstGeom prst="rect">
            <a:avLst/>
          </a:prstGeom>
          <a:noFill/>
          <a:ln w="9525">
            <a:noFill/>
          </a:ln>
        </p:spPr>
      </p:pic>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12090" y="633095"/>
            <a:ext cx="9339580" cy="5812155"/>
          </a:xfrm>
        </p:spPr>
        <p:txBody>
          <a:bodyPr>
            <a:normAutofit/>
          </a:bodyPr>
          <a:lstStyle/>
          <a:p>
            <a:r>
              <a:rPr lang="en-US" altLang="en-US"/>
              <a:t>all of the fowlloing cause pinpoint pupil exept?</a:t>
            </a:r>
            <a:endParaRPr lang="en-US" altLang="en-US"/>
          </a:p>
          <a:p>
            <a:r>
              <a:rPr lang="en-US" altLang="en-US"/>
              <a:t>what is the cause of death? (1)</a:t>
            </a:r>
            <a:endParaRPr lang="en-US" altLang="en-US"/>
          </a:p>
          <a:p>
            <a:pPr marL="0" indent="0">
              <a:buNone/>
            </a:pPr>
            <a:r>
              <a:rPr lang="en-US" altLang="en-US" sz="2000">
                <a:solidFill>
                  <a:schemeClr val="tx1"/>
                </a:solidFill>
                <a:highlight>
                  <a:srgbClr val="FFFF00"/>
                </a:highlight>
              </a:rPr>
              <a:t>co,cyanide and cold.</a:t>
            </a:r>
            <a:endParaRPr lang="en-US" altLang="en-US" sz="2000">
              <a:solidFill>
                <a:schemeClr val="tx1"/>
              </a:solidFill>
              <a:highlight>
                <a:srgbClr val="FFFF00"/>
              </a:highlight>
            </a:endParaRPr>
          </a:p>
          <a:p>
            <a:pPr marL="0" indent="0">
              <a:buNone/>
            </a:pPr>
            <a:r>
              <a:rPr lang="en-US" altLang="en-US">
                <a:solidFill>
                  <a:schemeClr val="tx1"/>
                </a:solidFill>
              </a:rPr>
              <a:t>* dose this picture represent child abuse?(2)</a:t>
            </a:r>
            <a:endParaRPr lang="en-US" altLang="en-US">
              <a:solidFill>
                <a:schemeClr val="tx1"/>
              </a:solidFill>
            </a:endParaRPr>
          </a:p>
          <a:p>
            <a:pPr marL="0" indent="0">
              <a:buNone/>
            </a:pPr>
            <a:r>
              <a:rPr lang="en-US" altLang="en-US" sz="2000">
                <a:solidFill>
                  <a:schemeClr val="tx1"/>
                </a:solidFill>
                <a:highlight>
                  <a:srgbClr val="FFFF00"/>
                </a:highlight>
              </a:rPr>
              <a:t>yes, repeted burn mark of the same cause</a:t>
            </a:r>
            <a:endParaRPr lang="en-US" altLang="en-US" sz="2000">
              <a:solidFill>
                <a:schemeClr val="tx1"/>
              </a:solidFill>
              <a:highlight>
                <a:srgbClr val="FFFF00"/>
              </a:highlight>
            </a:endParaRPr>
          </a:p>
          <a:p>
            <a:pPr marL="0" indent="0">
              <a:buNone/>
            </a:pPr>
            <a:r>
              <a:rPr lang="en-US" altLang="en-US">
                <a:solidFill>
                  <a:schemeClr val="tx1"/>
                </a:solidFill>
              </a:rPr>
              <a:t>*where is the hypostasis location?(3)</a:t>
            </a:r>
            <a:endParaRPr lang="en-US" altLang="en-US">
              <a:solidFill>
                <a:schemeClr val="tx1"/>
              </a:solidFill>
            </a:endParaRPr>
          </a:p>
          <a:p>
            <a:pPr marL="0" indent="0">
              <a:buNone/>
            </a:pPr>
            <a:r>
              <a:rPr lang="en-US" altLang="en-US">
                <a:solidFill>
                  <a:schemeClr val="tx1"/>
                </a:solidFill>
              </a:rPr>
              <a:t>*child came to ER after drinking (flash).what should you do?</a:t>
            </a:r>
            <a:endParaRPr lang="en-US" altLang="en-US">
              <a:solidFill>
                <a:schemeClr val="tx1"/>
              </a:solidFill>
            </a:endParaRPr>
          </a:p>
          <a:p>
            <a:pPr marL="0" indent="0">
              <a:buNone/>
            </a:pPr>
            <a:r>
              <a:rPr lang="en-US" altLang="en-US">
                <a:solidFill>
                  <a:schemeClr val="tx1"/>
                </a:solidFill>
              </a:rPr>
              <a:t>*when we should start oxime treatment?</a:t>
            </a:r>
            <a:endParaRPr lang="en-US" altLang="en-US">
              <a:solidFill>
                <a:schemeClr val="tx1"/>
              </a:solidFill>
            </a:endParaRPr>
          </a:p>
          <a:p>
            <a:pPr marL="0" indent="0">
              <a:buNone/>
            </a:pPr>
            <a:r>
              <a:rPr lang="en-US" altLang="en-US">
                <a:solidFill>
                  <a:schemeClr val="tx1"/>
                </a:solidFill>
              </a:rPr>
              <a:t>*dose this wound caused by rifled or non rifled gun? </a:t>
            </a:r>
            <a:endParaRPr lang="en-US" altLang="en-US">
              <a:solidFill>
                <a:schemeClr val="tx1"/>
              </a:solidFill>
            </a:endParaRPr>
          </a:p>
          <a:p>
            <a:pPr marL="0" indent="0">
              <a:buNone/>
            </a:pPr>
            <a:r>
              <a:rPr lang="en-US" altLang="en-US">
                <a:solidFill>
                  <a:schemeClr val="tx1"/>
                </a:solidFill>
              </a:rPr>
              <a:t>*what is the distance of shooting  (according to tattoing)? </a:t>
            </a:r>
            <a:endParaRPr lang="en-US" altLang="en-US">
              <a:solidFill>
                <a:schemeClr val="tx1"/>
              </a:solidFill>
            </a:endParaRPr>
          </a:p>
          <a:p>
            <a:pPr marL="0" indent="0">
              <a:buNone/>
            </a:pPr>
            <a:r>
              <a:rPr lang="en-US" altLang="en-US">
                <a:solidFill>
                  <a:schemeClr val="tx1"/>
                </a:solidFill>
              </a:rPr>
              <a:t>* what is the treatment of carbamate posining?</a:t>
            </a:r>
            <a:endParaRPr lang="en-US" altLang="en-US">
              <a:solidFill>
                <a:schemeClr val="tx1"/>
              </a:solidFill>
            </a:endParaRPr>
          </a:p>
          <a:p>
            <a:pPr marL="0" indent="0">
              <a:buNone/>
            </a:pPr>
            <a:r>
              <a:rPr lang="en-US" altLang="en-US" sz="2000">
                <a:solidFill>
                  <a:schemeClr val="tx1"/>
                </a:solidFill>
                <a:highlight>
                  <a:srgbClr val="FFFF00"/>
                </a:highlight>
              </a:rPr>
              <a:t>Atropin</a:t>
            </a:r>
            <a:r>
              <a:rPr lang="en-US" altLang="en-US" sz="2000">
                <a:solidFill>
                  <a:schemeClr val="tx1"/>
                </a:solidFill>
              </a:rPr>
              <a:t> </a:t>
            </a:r>
            <a:endParaRPr lang="en-US" altLang="en-US" sz="2000">
              <a:solidFill>
                <a:schemeClr val="tx1"/>
              </a:solidFill>
            </a:endParaRPr>
          </a:p>
          <a:p>
            <a:pPr marL="0" indent="0">
              <a:buNone/>
            </a:pPr>
            <a:endParaRPr lang="en-US" altLang="en-US">
              <a:solidFill>
                <a:srgbClr val="FF0000"/>
              </a:solidFill>
            </a:endParaRPr>
          </a:p>
          <a:p>
            <a:pPr marL="0" indent="0">
              <a:buNone/>
            </a:pPr>
            <a:endParaRPr lang="en-US" altLang="en-US">
              <a:solidFill>
                <a:srgbClr val="FF0000"/>
              </a:solidFill>
            </a:endParaRPr>
          </a:p>
        </p:txBody>
      </p:sp>
      <p:pic>
        <p:nvPicPr>
          <p:cNvPr id="4" name="Content Placeholder 3" descr="Screenshot (118)"/>
          <p:cNvPicPr>
            <a:picLocks noGrp="1" noChangeAspect="1"/>
          </p:cNvPicPr>
          <p:nvPr>
            <p:ph sz="half" idx="2"/>
          </p:nvPr>
        </p:nvPicPr>
        <p:blipFill>
          <a:blip r:embed="rId1"/>
          <a:srcRect l="24694" t="33421" r="43088" b="35383"/>
          <a:stretch>
            <a:fillRect/>
          </a:stretch>
        </p:blipFill>
        <p:spPr>
          <a:xfrm>
            <a:off x="9340215" y="89535"/>
            <a:ext cx="2299335" cy="1251585"/>
          </a:xfrm>
          <a:prstGeom prst="rect">
            <a:avLst/>
          </a:prstGeom>
        </p:spPr>
      </p:pic>
      <p:pic>
        <p:nvPicPr>
          <p:cNvPr id="6" name="Picture 5" descr="Screenshot (119)"/>
          <p:cNvPicPr>
            <a:picLocks noChangeAspect="1"/>
          </p:cNvPicPr>
          <p:nvPr/>
        </p:nvPicPr>
        <p:blipFill>
          <a:blip r:embed="rId2"/>
          <a:srcRect l="25302" t="32370" r="37901" b="23050"/>
          <a:stretch>
            <a:fillRect/>
          </a:stretch>
        </p:blipFill>
        <p:spPr>
          <a:xfrm>
            <a:off x="9340215" y="1234440"/>
            <a:ext cx="2310765" cy="1574165"/>
          </a:xfrm>
          <a:prstGeom prst="rect">
            <a:avLst/>
          </a:prstGeom>
        </p:spPr>
      </p:pic>
      <p:pic>
        <p:nvPicPr>
          <p:cNvPr id="7" name="Picture 6" descr="Screenshot (120)"/>
          <p:cNvPicPr>
            <a:picLocks noChangeAspect="1"/>
          </p:cNvPicPr>
          <p:nvPr/>
        </p:nvPicPr>
        <p:blipFill>
          <a:blip r:embed="rId3"/>
          <a:srcRect l="27304" t="33103" r="42101" b="33794"/>
          <a:stretch>
            <a:fillRect/>
          </a:stretch>
        </p:blipFill>
        <p:spPr>
          <a:xfrm>
            <a:off x="9239250" y="2808605"/>
            <a:ext cx="2400300" cy="1438275"/>
          </a:xfrm>
          <a:prstGeom prst="rect">
            <a:avLst/>
          </a:prstGeom>
        </p:spPr>
      </p:pic>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Text Box 1"/>
          <p:cNvSpPr txBox="1"/>
          <p:nvPr/>
        </p:nvSpPr>
        <p:spPr>
          <a:xfrm>
            <a:off x="1250755" y="383064"/>
            <a:ext cx="10175873" cy="1492017"/>
          </a:xfrm>
          <a:prstGeom prst="rect">
            <a:avLst/>
          </a:prstGeom>
          <a:noFill/>
          <a:ln w="9525">
            <a:noFill/>
          </a:ln>
        </p:spPr>
        <p:txBody>
          <a:bodyPr lIns="89985" tIns="44992" rIns="89985" bIns="44992" anchor="t"/>
          <a:lstStyle/>
          <a:p>
            <a:pPr defTabSz="457200">
              <a:lnSpc>
                <a:spcPct val="90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pPr>
            <a:r>
              <a:rPr lang="en-US" altLang="x-none" sz="5100" dirty="0">
                <a:solidFill>
                  <a:srgbClr val="2A1A00"/>
                </a:solidFill>
                <a:latin typeface="Impact" panose="020B0806030902050204" pitchFamily="34" charset="0"/>
              </a:rPr>
              <a:t>2</a:t>
            </a:r>
            <a:endParaRPr lang="en-US" altLang="x-none" sz="5100" dirty="0">
              <a:solidFill>
                <a:srgbClr val="2A1A00"/>
              </a:solidFill>
              <a:latin typeface="Impact" panose="020B0806030902050204" pitchFamily="34" charset="0"/>
            </a:endParaRPr>
          </a:p>
        </p:txBody>
      </p:sp>
      <p:sp>
        <p:nvSpPr>
          <p:cNvPr id="210947" name="Text Box 2"/>
          <p:cNvSpPr txBox="1"/>
          <p:nvPr/>
        </p:nvSpPr>
        <p:spPr>
          <a:xfrm>
            <a:off x="2012636" y="2286179"/>
            <a:ext cx="10177460" cy="3593539"/>
          </a:xfrm>
          <a:prstGeom prst="rect">
            <a:avLst/>
          </a:prstGeom>
          <a:noFill/>
          <a:ln w="9525">
            <a:noFill/>
          </a:ln>
        </p:spPr>
        <p:txBody>
          <a:bodyPr lIns="89985" tIns="44992" rIns="89985" bIns="44992" anchor="t"/>
          <a:lstStyle/>
          <a:p>
            <a:pPr marL="228600" indent="-226695" defTabSz="457200">
              <a:lnSpc>
                <a:spcPct val="110000"/>
              </a:lnSpc>
              <a:spcBef>
                <a:spcPts val="700"/>
              </a:spcBef>
              <a:spcAft>
                <a:spcPts val="1425"/>
              </a:spcAft>
              <a:buClr>
                <a:srgbClr val="2A1A00"/>
              </a:buClr>
              <a:buSzPct val="45000"/>
              <a:buFont typeface="Arial" panose="020B0604020202020204" pitchFamily="34" charset="0"/>
              <a:buChar cha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410700" algn="l"/>
                <a:tab pos="10134600" algn="l"/>
              </a:tabLst>
            </a:pPr>
            <a:r>
              <a:rPr lang="en-US" altLang="x-none" sz="2000" dirty="0">
                <a:solidFill>
                  <a:srgbClr val="595959"/>
                </a:solidFill>
                <a:latin typeface="Gill Sans MT" panose="020B0502020104020203" pitchFamily="34" charset="0"/>
              </a:rPr>
              <a:t>Mention three condition similar to rigor mortis and diffranite between it </a:t>
            </a:r>
            <a:endParaRPr lang="en-US" altLang="x-none" sz="2000" dirty="0">
              <a:solidFill>
                <a:srgbClr val="595959"/>
              </a:solidFill>
              <a:latin typeface="Gill Sans MT" panose="020B0502020104020203" pitchFamily="34" charset="0"/>
            </a:endParaRPr>
          </a:p>
        </p:txBody>
      </p:sp>
    </p:spTree>
  </p:cSld>
  <p:clrMapOvr>
    <a:masterClrMapping/>
  </p:clrMapOvr>
  <p:transition spd="med"/>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Text Box 1"/>
          <p:cNvSpPr txBox="1"/>
          <p:nvPr/>
        </p:nvSpPr>
        <p:spPr>
          <a:xfrm>
            <a:off x="1250755" y="383064"/>
            <a:ext cx="10175873" cy="1492017"/>
          </a:xfrm>
          <a:prstGeom prst="rect">
            <a:avLst/>
          </a:prstGeom>
          <a:noFill/>
          <a:ln w="9525">
            <a:noFill/>
          </a:ln>
        </p:spPr>
        <p:txBody>
          <a:bodyPr lIns="89985" tIns="44992" rIns="89985" bIns="44992" anchor="t"/>
          <a:lstStyle/>
          <a:p>
            <a:pPr defTabSz="457200">
              <a:lnSpc>
                <a:spcPct val="90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pPr>
            <a:r>
              <a:rPr lang="en-US" altLang="x-none" sz="5100" dirty="0">
                <a:solidFill>
                  <a:srgbClr val="2A1A00"/>
                </a:solidFill>
                <a:latin typeface="Impact" panose="020B0806030902050204" pitchFamily="34" charset="0"/>
              </a:rPr>
              <a:t>3</a:t>
            </a:r>
            <a:endParaRPr lang="en-US" altLang="x-none" sz="5100" dirty="0">
              <a:solidFill>
                <a:srgbClr val="2A1A00"/>
              </a:solidFill>
              <a:latin typeface="Impact" panose="020B0806030902050204" pitchFamily="34" charset="0"/>
            </a:endParaRPr>
          </a:p>
        </p:txBody>
      </p:sp>
      <p:sp>
        <p:nvSpPr>
          <p:cNvPr id="212995" name="Text Box 2"/>
          <p:cNvSpPr txBox="1"/>
          <p:nvPr/>
        </p:nvSpPr>
        <p:spPr>
          <a:xfrm>
            <a:off x="2012636" y="2286179"/>
            <a:ext cx="10177460" cy="3593539"/>
          </a:xfrm>
          <a:prstGeom prst="rect">
            <a:avLst/>
          </a:prstGeom>
          <a:noFill/>
          <a:ln w="9525">
            <a:noFill/>
          </a:ln>
        </p:spPr>
        <p:txBody>
          <a:bodyPr lIns="89985" tIns="44992" rIns="89985" bIns="44992" anchor="t"/>
          <a:lstStyle/>
          <a:p>
            <a:pPr marL="228600" indent="-226695" defTabSz="457200">
              <a:lnSpc>
                <a:spcPct val="110000"/>
              </a:lnSpc>
              <a:spcBef>
                <a:spcPts val="700"/>
              </a:spcBef>
              <a:spcAft>
                <a:spcPts val="1425"/>
              </a:spcAft>
              <a:buClr>
                <a:srgbClr val="2A1A00"/>
              </a:buClr>
              <a:buSzPct val="45000"/>
              <a:buFont typeface="Arial" panose="020B0604020202020204" pitchFamily="34" charset="0"/>
              <a:buChar cha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410700" algn="l"/>
                <a:tab pos="10134600" algn="l"/>
              </a:tabLst>
            </a:pPr>
            <a:r>
              <a:rPr lang="en-US" altLang="x-none" sz="2000" dirty="0">
                <a:solidFill>
                  <a:srgbClr val="595959"/>
                </a:solidFill>
                <a:latin typeface="Gill Sans MT" panose="020B0502020104020203" pitchFamily="34" charset="0"/>
              </a:rPr>
              <a:t>A- three type of drug use in abortion and there mechanism </a:t>
            </a:r>
            <a:endParaRPr lang="en-US" altLang="x-none" sz="2000" dirty="0">
              <a:solidFill>
                <a:srgbClr val="595959"/>
              </a:solidFill>
              <a:latin typeface="Gill Sans MT" panose="020B0502020104020203" pitchFamily="34" charset="0"/>
            </a:endParaRPr>
          </a:p>
          <a:p>
            <a:pPr marL="228600" indent="-226695" defTabSz="457200">
              <a:lnSpc>
                <a:spcPct val="110000"/>
              </a:lnSpc>
              <a:spcBef>
                <a:spcPts val="700"/>
              </a:spcBef>
              <a:spcAft>
                <a:spcPts val="1425"/>
              </a:spcAft>
              <a:buClr>
                <a:srgbClr val="2A1A00"/>
              </a:buClr>
              <a:buSzPct val="45000"/>
              <a:buFont typeface="Arial" panose="020B0604020202020204" pitchFamily="34" charset="0"/>
              <a:buChar cha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410700" algn="l"/>
                <a:tab pos="10134600" algn="l"/>
              </a:tabLst>
            </a:pPr>
            <a:r>
              <a:rPr lang="en-US" altLang="x-none" sz="2000" dirty="0">
                <a:solidFill>
                  <a:srgbClr val="595959"/>
                </a:solidFill>
                <a:latin typeface="Gill Sans MT" panose="020B0502020104020203" pitchFamily="34" charset="0"/>
              </a:rPr>
              <a:t>B- mention 4 criteria to improve brain death</a:t>
            </a:r>
            <a:endParaRPr lang="en-US" altLang="x-none" sz="2000" dirty="0">
              <a:solidFill>
                <a:srgbClr val="595959"/>
              </a:solidFill>
              <a:latin typeface="Gill Sans MT" panose="020B0502020104020203" pitchFamily="34" charset="0"/>
            </a:endParaRPr>
          </a:p>
        </p:txBody>
      </p:sp>
    </p:spTree>
  </p:cSld>
  <p:clrMapOvr>
    <a:masterClrMapping/>
  </p:clrMapOvr>
  <p:transition spd="med"/>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Text Box 1"/>
          <p:cNvSpPr txBox="1"/>
          <p:nvPr/>
        </p:nvSpPr>
        <p:spPr>
          <a:xfrm>
            <a:off x="1250755" y="383064"/>
            <a:ext cx="10175873" cy="1492017"/>
          </a:xfrm>
          <a:prstGeom prst="rect">
            <a:avLst/>
          </a:prstGeom>
          <a:noFill/>
          <a:ln w="9525">
            <a:noFill/>
          </a:ln>
        </p:spPr>
        <p:txBody>
          <a:bodyPr lIns="89985" tIns="44992" rIns="89985" bIns="44992" anchor="t"/>
          <a:lstStyle/>
          <a:p>
            <a:pPr defTabSz="457200">
              <a:lnSpc>
                <a:spcPct val="90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pPr>
            <a:r>
              <a:rPr lang="en-US" altLang="x-none" sz="5100" dirty="0">
                <a:solidFill>
                  <a:srgbClr val="2A1A00"/>
                </a:solidFill>
                <a:latin typeface="Impact" panose="020B0806030902050204" pitchFamily="34" charset="0"/>
              </a:rPr>
              <a:t>4</a:t>
            </a:r>
            <a:endParaRPr lang="en-US" altLang="x-none" sz="5100" dirty="0">
              <a:solidFill>
                <a:srgbClr val="2A1A00"/>
              </a:solidFill>
              <a:latin typeface="Impact" panose="020B0806030902050204" pitchFamily="34" charset="0"/>
            </a:endParaRPr>
          </a:p>
        </p:txBody>
      </p:sp>
      <p:sp>
        <p:nvSpPr>
          <p:cNvPr id="215043" name="Text Box 2"/>
          <p:cNvSpPr txBox="1"/>
          <p:nvPr/>
        </p:nvSpPr>
        <p:spPr>
          <a:xfrm>
            <a:off x="2012636" y="2286179"/>
            <a:ext cx="10177460" cy="3593539"/>
          </a:xfrm>
          <a:prstGeom prst="rect">
            <a:avLst/>
          </a:prstGeom>
          <a:noFill/>
          <a:ln w="9525">
            <a:noFill/>
          </a:ln>
        </p:spPr>
        <p:txBody>
          <a:bodyPr lIns="89985" tIns="44992" rIns="89985" bIns="44992" anchor="t"/>
          <a:lstStyle/>
          <a:p>
            <a:pPr marL="228600" indent="-226695" defTabSz="457200">
              <a:lnSpc>
                <a:spcPct val="110000"/>
              </a:lnSpc>
              <a:spcBef>
                <a:spcPts val="700"/>
              </a:spcBef>
              <a:spcAft>
                <a:spcPts val="1425"/>
              </a:spcAft>
              <a:buClr>
                <a:srgbClr val="2A1A00"/>
              </a:buClr>
              <a:buSzPct val="45000"/>
              <a:buFont typeface="Arial" panose="020B0604020202020204" pitchFamily="34" charset="0"/>
              <a:buChar cha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410700" algn="l"/>
                <a:tab pos="10134600" algn="l"/>
              </a:tabLst>
            </a:pPr>
            <a:r>
              <a:rPr lang="en-US" altLang="x-none" sz="2000" dirty="0">
                <a:solidFill>
                  <a:srgbClr val="595959"/>
                </a:solidFill>
                <a:latin typeface="Gill Sans MT" panose="020B0502020104020203" pitchFamily="34" charset="0"/>
              </a:rPr>
              <a:t>Type of wound ? Couse of it  ?Distance ?   </a:t>
            </a:r>
            <a:endParaRPr lang="en-US" altLang="x-none" sz="2000" dirty="0">
              <a:solidFill>
                <a:srgbClr val="595959"/>
              </a:solidFill>
              <a:latin typeface="Gill Sans MT" panose="020B0502020104020203" pitchFamily="34" charset="0"/>
            </a:endParaRPr>
          </a:p>
        </p:txBody>
      </p:sp>
      <p:pic>
        <p:nvPicPr>
          <p:cNvPr id="215044" name="Picture 3"/>
          <p:cNvPicPr>
            <a:picLocks noChangeAspect="1"/>
          </p:cNvPicPr>
          <p:nvPr/>
        </p:nvPicPr>
        <p:blipFill>
          <a:blip r:embed="rId1"/>
          <a:stretch>
            <a:fillRect/>
          </a:stretch>
        </p:blipFill>
        <p:spPr>
          <a:xfrm>
            <a:off x="3250692" y="3070281"/>
            <a:ext cx="5396657" cy="3787183"/>
          </a:xfrm>
          <a:prstGeom prst="rect">
            <a:avLst/>
          </a:prstGeom>
          <a:noFill/>
          <a:ln w="9525">
            <a:noFill/>
          </a:ln>
        </p:spPr>
      </p:pic>
    </p:spTree>
  </p:cSld>
  <p:clrMapOvr>
    <a:masterClrMapping/>
  </p:clrMapOvr>
  <p:transition spd="med"/>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Text Box 1"/>
          <p:cNvSpPr txBox="1"/>
          <p:nvPr/>
        </p:nvSpPr>
        <p:spPr>
          <a:xfrm>
            <a:off x="1250755" y="383064"/>
            <a:ext cx="10175873" cy="1492017"/>
          </a:xfrm>
          <a:prstGeom prst="rect">
            <a:avLst/>
          </a:prstGeom>
          <a:noFill/>
          <a:ln w="9525">
            <a:noFill/>
          </a:ln>
        </p:spPr>
        <p:txBody>
          <a:bodyPr lIns="89985" tIns="44992" rIns="89985" bIns="44992" anchor="t"/>
          <a:lstStyle/>
          <a:p>
            <a:pPr defTabSz="457200">
              <a:lnSpc>
                <a:spcPct val="90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pPr>
            <a:r>
              <a:rPr lang="en-US" altLang="x-none" sz="5100" dirty="0">
                <a:solidFill>
                  <a:srgbClr val="2A1A00"/>
                </a:solidFill>
                <a:latin typeface="Impact" panose="020B0806030902050204" pitchFamily="34" charset="0"/>
              </a:rPr>
              <a:t>5</a:t>
            </a:r>
            <a:endParaRPr lang="en-US" altLang="x-none" sz="5100" dirty="0">
              <a:solidFill>
                <a:srgbClr val="2A1A00"/>
              </a:solidFill>
              <a:latin typeface="Impact" panose="020B0806030902050204" pitchFamily="34" charset="0"/>
            </a:endParaRPr>
          </a:p>
        </p:txBody>
      </p:sp>
      <p:sp>
        <p:nvSpPr>
          <p:cNvPr id="98306" name="Text Box 2"/>
          <p:cNvSpPr txBox="1">
            <a:spLocks noChangeArrowheads="1"/>
          </p:cNvSpPr>
          <p:nvPr/>
        </p:nvSpPr>
        <p:spPr bwMode="auto">
          <a:xfrm>
            <a:off x="2012636" y="2286179"/>
            <a:ext cx="10177460" cy="35935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85" tIns="44992" rIns="89985" bIns="44992"/>
          <a:lstStyle>
            <a:lvl1pPr marL="228600" indent="-22733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410700" algn="l"/>
                <a:tab pos="10134600" algn="l"/>
              </a:tabLst>
              <a:defRPr>
                <a:solidFill>
                  <a:srgbClr val="FFFFFF"/>
                </a:solidFill>
                <a:latin typeface="Arial" panose="020B0604020202020204" pitchFamily="34" charset="0"/>
                <a:ea typeface="Microsoft YaHei" panose="020B0503020204020204" charset="-122"/>
              </a:defRPr>
            </a:lvl1pPr>
            <a:lvl2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410700" algn="l"/>
                <a:tab pos="10134600" algn="l"/>
              </a:tabLst>
              <a:defRPr>
                <a:solidFill>
                  <a:srgbClr val="FFFFFF"/>
                </a:solidFill>
                <a:latin typeface="Arial" panose="020B0604020202020204" pitchFamily="34" charset="0"/>
                <a:ea typeface="Microsoft YaHei" panose="020B0503020204020204" charset="-122"/>
              </a:defRPr>
            </a:lvl2pPr>
            <a:lvl3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410700" algn="l"/>
                <a:tab pos="10134600" algn="l"/>
              </a:tabLst>
              <a:defRPr>
                <a:solidFill>
                  <a:srgbClr val="FFFFFF"/>
                </a:solidFill>
                <a:latin typeface="Arial" panose="020B0604020202020204" pitchFamily="34" charset="0"/>
                <a:ea typeface="Microsoft YaHei" panose="020B0503020204020204" charset="-122"/>
              </a:defRPr>
            </a:lvl3pPr>
            <a:lvl4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410700" algn="l"/>
                <a:tab pos="10134600" algn="l"/>
              </a:tabLst>
              <a:defRPr>
                <a:solidFill>
                  <a:srgbClr val="FFFFFF"/>
                </a:solidFill>
                <a:latin typeface="Arial" panose="020B0604020202020204" pitchFamily="34" charset="0"/>
                <a:ea typeface="Microsoft YaHei" panose="020B0503020204020204" charset="-122"/>
              </a:defRPr>
            </a:lvl4pPr>
            <a:lvl5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410700" algn="l"/>
                <a:tab pos="10134600" algn="l"/>
              </a:tabLst>
              <a:defRPr>
                <a:solidFill>
                  <a:srgbClr val="FFFFFF"/>
                </a:solidFill>
                <a:latin typeface="Arial" panose="020B0604020202020204" pitchFamily="34" charset="0"/>
                <a:ea typeface="Microsoft YaHei" panose="020B050302020402020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410700" algn="l"/>
                <a:tab pos="10134600" algn="l"/>
              </a:tabLst>
              <a:defRPr>
                <a:solidFill>
                  <a:srgbClr val="FFFFFF"/>
                </a:solidFill>
                <a:latin typeface="Arial" panose="020B0604020202020204" pitchFamily="34" charset="0"/>
                <a:ea typeface="Microsoft YaHei" panose="020B050302020402020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410700" algn="l"/>
                <a:tab pos="10134600" algn="l"/>
              </a:tabLst>
              <a:defRPr>
                <a:solidFill>
                  <a:srgbClr val="FFFFFF"/>
                </a:solidFill>
                <a:latin typeface="Arial" panose="020B0604020202020204" pitchFamily="34" charset="0"/>
                <a:ea typeface="Microsoft YaHei" panose="020B050302020402020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410700" algn="l"/>
                <a:tab pos="10134600" algn="l"/>
              </a:tabLst>
              <a:defRPr>
                <a:solidFill>
                  <a:srgbClr val="FFFFFF"/>
                </a:solidFill>
                <a:latin typeface="Arial" panose="020B0604020202020204" pitchFamily="34" charset="0"/>
                <a:ea typeface="Microsoft YaHei" panose="020B050302020402020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410700" algn="l"/>
                <a:tab pos="10134600" algn="l"/>
              </a:tabLst>
              <a:defRPr>
                <a:solidFill>
                  <a:srgbClr val="FFFFFF"/>
                </a:solidFill>
                <a:latin typeface="Arial" panose="020B0604020202020204" pitchFamily="34" charset="0"/>
                <a:ea typeface="Microsoft YaHei" panose="020B0503020204020204" charset="-122"/>
              </a:defRPr>
            </a:lvl9pPr>
          </a:lstStyle>
          <a:p>
            <a:pPr marL="228600" marR="0" lvl="0" indent="-227330" algn="l" defTabSz="457200" rtl="0" eaLnBrk="1" fontAlgn="base" latinLnBrk="0" hangingPunct="1">
              <a:lnSpc>
                <a:spcPct val="110000"/>
              </a:lnSpc>
              <a:spcBef>
                <a:spcPts val="700"/>
              </a:spcBef>
              <a:spcAft>
                <a:spcPts val="1425"/>
              </a:spcAft>
              <a:buClr>
                <a:srgbClr val="2A1A00"/>
              </a:buClr>
              <a:buSzPct val="45000"/>
              <a:buFont typeface="Arial" panose="020B0604020202020204" pitchFamily="34" charset="0"/>
              <a:buChar cha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410700" algn="l"/>
                <a:tab pos="10134600" algn="l"/>
              </a:tabLst>
              <a:defRPr/>
            </a:pPr>
            <a:r>
              <a:rPr kumimoji="0" lang="en-US" sz="2000" b="0" i="0" u="none" strike="noStrike" kern="1200" cap="none" spc="0" normalizeH="0" baseline="0" noProof="0">
                <a:ln>
                  <a:noFill/>
                </a:ln>
                <a:solidFill>
                  <a:srgbClr val="595959"/>
                </a:solidFill>
                <a:effectLst/>
                <a:uLnTx/>
                <a:uFillTx/>
                <a:latin typeface="Gill Sans MT" panose="020B0502020104020203" pitchFamily="34" charset="0"/>
                <a:ea typeface="Microsoft YaHei" panose="020B0503020204020204" charset="-122"/>
                <a:cs typeface="+mn-cs"/>
              </a:rPr>
              <a:t>1- in bruises ..belverdin see after wich days ? </a:t>
            </a:r>
            <a:endParaRPr kumimoji="0" lang="en-US" sz="2000" b="0" i="0" u="none" strike="noStrike" kern="1200" cap="none" spc="0" normalizeH="0" baseline="0" noProof="0">
              <a:ln>
                <a:noFill/>
              </a:ln>
              <a:solidFill>
                <a:srgbClr val="595959"/>
              </a:solidFill>
              <a:effectLst/>
              <a:uLnTx/>
              <a:uFillTx/>
              <a:latin typeface="Gill Sans MT" panose="020B0502020104020203" pitchFamily="34" charset="0"/>
              <a:ea typeface="Microsoft YaHei" panose="020B0503020204020204" charset="-122"/>
              <a:cs typeface="+mn-cs"/>
            </a:endParaRPr>
          </a:p>
          <a:p>
            <a:pPr marL="228600" marR="0" lvl="0" indent="-225425" algn="l" defTabSz="457200" rtl="0" eaLnBrk="1" fontAlgn="base" latinLnBrk="0" hangingPunct="1">
              <a:lnSpc>
                <a:spcPct val="110000"/>
              </a:lnSpc>
              <a:spcBef>
                <a:spcPts val="700"/>
              </a:spcBef>
              <a:spcAft>
                <a:spcPts val="1425"/>
              </a:spcAft>
              <a:buClrTx/>
              <a:buSzTx/>
              <a:buFontTx/>
              <a:buNone/>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410700" algn="l"/>
                <a:tab pos="10134600" algn="l"/>
              </a:tabLst>
              <a:defRPr/>
            </a:pPr>
            <a:r>
              <a:rPr kumimoji="0" lang="en-US" sz="2000" b="0" i="0" u="none" strike="noStrike" kern="1200" cap="none" spc="0" normalizeH="0" baseline="0" noProof="0">
                <a:ln>
                  <a:noFill/>
                </a:ln>
                <a:solidFill>
                  <a:srgbClr val="595959"/>
                </a:solidFill>
                <a:effectLst/>
                <a:uLnTx/>
                <a:uFillTx/>
                <a:latin typeface="Gill Sans MT" panose="020B0502020104020203" pitchFamily="34" charset="0"/>
                <a:ea typeface="Microsoft YaHei" panose="020B0503020204020204" charset="-122"/>
                <a:cs typeface="+mn-cs"/>
              </a:rPr>
              <a:t>  a- day 5    b- day 3   c- day 9    d- day 11</a:t>
            </a:r>
            <a:endParaRPr kumimoji="0" lang="en-US" sz="2000" b="0" i="0" u="none" strike="noStrike" kern="1200" cap="none" spc="0" normalizeH="0" baseline="0" noProof="0">
              <a:ln>
                <a:noFill/>
              </a:ln>
              <a:solidFill>
                <a:srgbClr val="595959"/>
              </a:solidFill>
              <a:effectLst/>
              <a:uLnTx/>
              <a:uFillTx/>
              <a:latin typeface="Gill Sans MT" panose="020B0502020104020203" pitchFamily="34" charset="0"/>
              <a:ea typeface="Microsoft YaHei" panose="020B0503020204020204" charset="-122"/>
              <a:cs typeface="+mn-cs"/>
            </a:endParaRPr>
          </a:p>
          <a:p>
            <a:pPr marL="228600" marR="0" lvl="0" indent="-225425" algn="l" defTabSz="457200" rtl="0" eaLnBrk="1" fontAlgn="base" latinLnBrk="0" hangingPunct="1">
              <a:lnSpc>
                <a:spcPct val="110000"/>
              </a:lnSpc>
              <a:spcBef>
                <a:spcPts val="700"/>
              </a:spcBef>
              <a:spcAft>
                <a:spcPts val="1425"/>
              </a:spcAft>
              <a:buClrTx/>
              <a:buSzTx/>
              <a:buFontTx/>
              <a:buNone/>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410700" algn="l"/>
                <a:tab pos="10134600" algn="l"/>
              </a:tabLst>
              <a:defRPr/>
            </a:pPr>
            <a:endParaRPr kumimoji="0" lang="en-US" sz="2000" b="0" i="0" u="none" strike="noStrike" kern="1200" cap="none" spc="0" normalizeH="0" baseline="0" noProof="0">
              <a:ln>
                <a:noFill/>
              </a:ln>
              <a:solidFill>
                <a:srgbClr val="595959"/>
              </a:solidFill>
              <a:effectLst/>
              <a:uLnTx/>
              <a:uFillTx/>
              <a:latin typeface="Gill Sans MT" panose="020B0502020104020203" pitchFamily="34" charset="0"/>
              <a:ea typeface="Microsoft YaHei" panose="020B0503020204020204" charset="-122"/>
              <a:cs typeface="+mn-cs"/>
            </a:endParaRPr>
          </a:p>
          <a:p>
            <a:pPr marL="228600" marR="0" lvl="0" indent="-225425" algn="l" defTabSz="457200" rtl="0" eaLnBrk="1" fontAlgn="base" latinLnBrk="0" hangingPunct="1">
              <a:lnSpc>
                <a:spcPct val="110000"/>
              </a:lnSpc>
              <a:spcBef>
                <a:spcPts val="700"/>
              </a:spcBef>
              <a:spcAft>
                <a:spcPts val="1425"/>
              </a:spcAft>
              <a:buClrTx/>
              <a:buSzTx/>
              <a:buFontTx/>
              <a:buNone/>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410700" algn="l"/>
                <a:tab pos="10134600" algn="l"/>
              </a:tabLst>
              <a:defRPr/>
            </a:pPr>
            <a:r>
              <a:rPr kumimoji="0" lang="en-US" sz="2000" b="0" i="0" u="none" strike="noStrike" kern="1200" cap="none" spc="0" normalizeH="0" baseline="0" noProof="0">
                <a:ln>
                  <a:noFill/>
                </a:ln>
                <a:solidFill>
                  <a:srgbClr val="595959"/>
                </a:solidFill>
                <a:effectLst/>
                <a:uLnTx/>
                <a:uFillTx/>
                <a:latin typeface="Gill Sans MT" panose="020B0502020104020203" pitchFamily="34" charset="0"/>
                <a:ea typeface="Microsoft YaHei" panose="020B0503020204020204" charset="-122"/>
                <a:cs typeface="+mn-cs"/>
              </a:rPr>
              <a:t> 2- if you hit person in his testicular area his pulse will be ? </a:t>
            </a:r>
            <a:endParaRPr kumimoji="0" lang="en-US" sz="2000" b="0" i="0" u="none" strike="noStrike" kern="1200" cap="none" spc="0" normalizeH="0" baseline="0" noProof="0">
              <a:ln>
                <a:noFill/>
              </a:ln>
              <a:solidFill>
                <a:srgbClr val="595959"/>
              </a:solidFill>
              <a:effectLst/>
              <a:uLnTx/>
              <a:uFillTx/>
              <a:latin typeface="Gill Sans MT" panose="020B0502020104020203" pitchFamily="34" charset="0"/>
              <a:ea typeface="Microsoft YaHei" panose="020B0503020204020204" charset="-122"/>
              <a:cs typeface="+mn-cs"/>
            </a:endParaRPr>
          </a:p>
          <a:p>
            <a:pPr marL="228600" marR="0" lvl="0" indent="-225425" algn="l" defTabSz="457200" rtl="0" eaLnBrk="1" fontAlgn="base" latinLnBrk="0" hangingPunct="1">
              <a:lnSpc>
                <a:spcPct val="110000"/>
              </a:lnSpc>
              <a:spcBef>
                <a:spcPts val="700"/>
              </a:spcBef>
              <a:spcAft>
                <a:spcPts val="1425"/>
              </a:spcAft>
              <a:buClrTx/>
              <a:buSzTx/>
              <a:buFontTx/>
              <a:buNone/>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410700" algn="l"/>
                <a:tab pos="10134600" algn="l"/>
              </a:tabLst>
              <a:defRPr/>
            </a:pPr>
            <a:r>
              <a:rPr kumimoji="0" lang="en-US" sz="2000" b="0" i="0" u="none" strike="noStrike" kern="1200" cap="none" spc="0" normalizeH="0" baseline="0" noProof="0">
                <a:ln>
                  <a:noFill/>
                </a:ln>
                <a:solidFill>
                  <a:srgbClr val="595959"/>
                </a:solidFill>
                <a:effectLst/>
                <a:uLnTx/>
                <a:uFillTx/>
                <a:latin typeface="Gill Sans MT" panose="020B0502020104020203" pitchFamily="34" charset="0"/>
                <a:ea typeface="Microsoft YaHei" panose="020B0503020204020204" charset="-122"/>
                <a:cs typeface="+mn-cs"/>
              </a:rPr>
              <a:t>  a- 100   b- 75   c- 10  d- 45</a:t>
            </a:r>
            <a:endParaRPr kumimoji="0" lang="en-US" sz="2000" b="0" i="0" u="none" strike="noStrike" kern="1200" cap="none" spc="0" normalizeH="0" baseline="0" noProof="0">
              <a:ln>
                <a:noFill/>
              </a:ln>
              <a:solidFill>
                <a:srgbClr val="595959"/>
              </a:solidFill>
              <a:effectLst/>
              <a:uLnTx/>
              <a:uFillTx/>
              <a:latin typeface="Gill Sans MT" panose="020B0502020104020203" pitchFamily="34" charset="0"/>
              <a:ea typeface="Microsoft YaHei" panose="020B0503020204020204" charset="-122"/>
              <a:cs typeface="+mn-cs"/>
            </a:endParaRPr>
          </a:p>
        </p:txBody>
      </p:sp>
    </p:spTree>
  </p:cSld>
  <p:clrMapOvr>
    <a:masterClrMapping/>
  </p:clrMapOvr>
  <p:transition spd="med"/>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Text Box 1"/>
          <p:cNvSpPr txBox="1"/>
          <p:nvPr/>
        </p:nvSpPr>
        <p:spPr>
          <a:xfrm>
            <a:off x="1250755" y="383064"/>
            <a:ext cx="10175873" cy="1492017"/>
          </a:xfrm>
          <a:prstGeom prst="rect">
            <a:avLst/>
          </a:prstGeom>
          <a:noFill/>
          <a:ln w="9525">
            <a:noFill/>
          </a:ln>
        </p:spPr>
        <p:txBody>
          <a:bodyPr lIns="89985" tIns="44992" rIns="89985" bIns="44992" anchor="t"/>
          <a:lstStyle/>
          <a:p>
            <a:pPr defTabSz="457200">
              <a:lnSpc>
                <a:spcPct val="90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pPr>
            <a:r>
              <a:rPr lang="en-US" altLang="x-none" sz="5100" dirty="0">
                <a:solidFill>
                  <a:srgbClr val="2A1A00"/>
                </a:solidFill>
                <a:latin typeface="Impact" panose="020B0806030902050204" pitchFamily="34" charset="0"/>
              </a:rPr>
              <a:t>6</a:t>
            </a:r>
            <a:endParaRPr lang="en-US" altLang="x-none" sz="5100" dirty="0">
              <a:solidFill>
                <a:srgbClr val="2A1A00"/>
              </a:solidFill>
              <a:latin typeface="Impact" panose="020B0806030902050204" pitchFamily="34" charset="0"/>
            </a:endParaRPr>
          </a:p>
        </p:txBody>
      </p:sp>
      <p:sp>
        <p:nvSpPr>
          <p:cNvPr id="99330" name="Text Box 2"/>
          <p:cNvSpPr txBox="1">
            <a:spLocks noChangeArrowheads="1"/>
          </p:cNvSpPr>
          <p:nvPr/>
        </p:nvSpPr>
        <p:spPr bwMode="auto">
          <a:xfrm>
            <a:off x="2012636" y="2286179"/>
            <a:ext cx="10177460" cy="35935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85" tIns="44992" rIns="89985" bIns="44992"/>
          <a:lstStyle>
            <a:lvl1pPr marL="228600" indent="-22733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410700" algn="l"/>
                <a:tab pos="10134600" algn="l"/>
              </a:tabLst>
              <a:defRPr>
                <a:solidFill>
                  <a:srgbClr val="FFFFFF"/>
                </a:solidFill>
                <a:latin typeface="Arial" panose="020B0604020202020204" pitchFamily="34" charset="0"/>
                <a:ea typeface="Microsoft YaHei" panose="020B0503020204020204" charset="-122"/>
              </a:defRPr>
            </a:lvl1pPr>
            <a:lvl2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410700" algn="l"/>
                <a:tab pos="10134600" algn="l"/>
              </a:tabLst>
              <a:defRPr>
                <a:solidFill>
                  <a:srgbClr val="FFFFFF"/>
                </a:solidFill>
                <a:latin typeface="Arial" panose="020B0604020202020204" pitchFamily="34" charset="0"/>
                <a:ea typeface="Microsoft YaHei" panose="020B0503020204020204" charset="-122"/>
              </a:defRPr>
            </a:lvl2pPr>
            <a:lvl3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410700" algn="l"/>
                <a:tab pos="10134600" algn="l"/>
              </a:tabLst>
              <a:defRPr>
                <a:solidFill>
                  <a:srgbClr val="FFFFFF"/>
                </a:solidFill>
                <a:latin typeface="Arial" panose="020B0604020202020204" pitchFamily="34" charset="0"/>
                <a:ea typeface="Microsoft YaHei" panose="020B0503020204020204" charset="-122"/>
              </a:defRPr>
            </a:lvl3pPr>
            <a:lvl4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410700" algn="l"/>
                <a:tab pos="10134600" algn="l"/>
              </a:tabLst>
              <a:defRPr>
                <a:solidFill>
                  <a:srgbClr val="FFFFFF"/>
                </a:solidFill>
                <a:latin typeface="Arial" panose="020B0604020202020204" pitchFamily="34" charset="0"/>
                <a:ea typeface="Microsoft YaHei" panose="020B0503020204020204" charset="-122"/>
              </a:defRPr>
            </a:lvl4pPr>
            <a:lvl5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410700" algn="l"/>
                <a:tab pos="10134600" algn="l"/>
              </a:tabLst>
              <a:defRPr>
                <a:solidFill>
                  <a:srgbClr val="FFFFFF"/>
                </a:solidFill>
                <a:latin typeface="Arial" panose="020B0604020202020204" pitchFamily="34" charset="0"/>
                <a:ea typeface="Microsoft YaHei" panose="020B050302020402020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410700" algn="l"/>
                <a:tab pos="10134600" algn="l"/>
              </a:tabLst>
              <a:defRPr>
                <a:solidFill>
                  <a:srgbClr val="FFFFFF"/>
                </a:solidFill>
                <a:latin typeface="Arial" panose="020B0604020202020204" pitchFamily="34" charset="0"/>
                <a:ea typeface="Microsoft YaHei" panose="020B050302020402020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410700" algn="l"/>
                <a:tab pos="10134600" algn="l"/>
              </a:tabLst>
              <a:defRPr>
                <a:solidFill>
                  <a:srgbClr val="FFFFFF"/>
                </a:solidFill>
                <a:latin typeface="Arial" panose="020B0604020202020204" pitchFamily="34" charset="0"/>
                <a:ea typeface="Microsoft YaHei" panose="020B050302020402020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410700" algn="l"/>
                <a:tab pos="10134600" algn="l"/>
              </a:tabLst>
              <a:defRPr>
                <a:solidFill>
                  <a:srgbClr val="FFFFFF"/>
                </a:solidFill>
                <a:latin typeface="Arial" panose="020B0604020202020204" pitchFamily="34" charset="0"/>
                <a:ea typeface="Microsoft YaHei" panose="020B050302020402020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410700" algn="l"/>
                <a:tab pos="10134600" algn="l"/>
              </a:tabLst>
              <a:defRPr>
                <a:solidFill>
                  <a:srgbClr val="FFFFFF"/>
                </a:solidFill>
                <a:latin typeface="Arial" panose="020B0604020202020204" pitchFamily="34" charset="0"/>
                <a:ea typeface="Microsoft YaHei" panose="020B0503020204020204" charset="-122"/>
              </a:defRPr>
            </a:lvl9pPr>
          </a:lstStyle>
          <a:p>
            <a:pPr marL="228600" marR="0" lvl="0" indent="-227330" algn="l" defTabSz="457200" rtl="0" eaLnBrk="1" fontAlgn="base" latinLnBrk="0" hangingPunct="1">
              <a:lnSpc>
                <a:spcPct val="110000"/>
              </a:lnSpc>
              <a:spcBef>
                <a:spcPts val="700"/>
              </a:spcBef>
              <a:spcAft>
                <a:spcPts val="1425"/>
              </a:spcAft>
              <a:buClr>
                <a:srgbClr val="2A1A00"/>
              </a:buClr>
              <a:buSzPct val="45000"/>
              <a:buFont typeface="Arial" panose="020B0604020202020204" pitchFamily="34" charset="0"/>
              <a:buChar cha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410700" algn="l"/>
                <a:tab pos="10134600" algn="l"/>
              </a:tabLst>
              <a:defRPr/>
            </a:pPr>
            <a:r>
              <a:rPr kumimoji="0" lang="en-US" sz="2000" b="0" i="0" u="none" strike="noStrike" kern="1200" cap="none" spc="0" normalizeH="0" baseline="0" noProof="0">
                <a:ln>
                  <a:noFill/>
                </a:ln>
                <a:solidFill>
                  <a:srgbClr val="595959"/>
                </a:solidFill>
                <a:effectLst/>
                <a:uLnTx/>
                <a:uFillTx/>
                <a:latin typeface="Gill Sans MT" panose="020B0502020104020203" pitchFamily="34" charset="0"/>
                <a:ea typeface="Microsoft YaHei" panose="020B0503020204020204" charset="-122"/>
                <a:cs typeface="+mn-cs"/>
              </a:rPr>
              <a:t>Is this pic suggest child abuse and identify your answer ?</a:t>
            </a:r>
            <a:endParaRPr kumimoji="0" lang="en-US" sz="2000" b="0" i="0" u="none" strike="noStrike" kern="1200" cap="none" spc="0" normalizeH="0" baseline="0" noProof="0">
              <a:ln>
                <a:noFill/>
              </a:ln>
              <a:solidFill>
                <a:srgbClr val="595959"/>
              </a:solidFill>
              <a:effectLst/>
              <a:uLnTx/>
              <a:uFillTx/>
              <a:latin typeface="Gill Sans MT" panose="020B0502020104020203" pitchFamily="34" charset="0"/>
              <a:ea typeface="Microsoft YaHei" panose="020B0503020204020204" charset="-122"/>
              <a:cs typeface="+mn-cs"/>
            </a:endParaRPr>
          </a:p>
          <a:p>
            <a:pPr marL="228600" marR="0" lvl="0" indent="-225425" algn="l" defTabSz="457200" rtl="0" eaLnBrk="1" fontAlgn="base" latinLnBrk="0" hangingPunct="1">
              <a:lnSpc>
                <a:spcPct val="110000"/>
              </a:lnSpc>
              <a:spcBef>
                <a:spcPts val="700"/>
              </a:spcBef>
              <a:spcAft>
                <a:spcPts val="1425"/>
              </a:spcAft>
              <a:buClrTx/>
              <a:buSzTx/>
              <a:buFontTx/>
              <a:buNone/>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410700" algn="l"/>
                <a:tab pos="10134600" algn="l"/>
              </a:tabLst>
              <a:defRPr/>
            </a:pPr>
            <a:r>
              <a:rPr kumimoji="0" lang="en-US" sz="2000" b="0" i="0" u="none" strike="noStrike" kern="1200" cap="none" spc="0" normalizeH="0" baseline="0" noProof="0">
                <a:ln>
                  <a:noFill/>
                </a:ln>
                <a:solidFill>
                  <a:srgbClr val="595959"/>
                </a:solidFill>
                <a:effectLst/>
                <a:uLnTx/>
                <a:uFillTx/>
                <a:latin typeface="Gill Sans MT" panose="020B0502020104020203" pitchFamily="34" charset="0"/>
                <a:ea typeface="Microsoft YaHei" panose="020B0503020204020204" charset="-122"/>
                <a:cs typeface="+mn-cs"/>
              </a:rPr>
              <a:t> </a:t>
            </a:r>
            <a:endParaRPr kumimoji="0" lang="en-US" sz="2000" b="0" i="0" u="none" strike="noStrike" kern="1200" cap="none" spc="0" normalizeH="0" baseline="0" noProof="0">
              <a:ln>
                <a:noFill/>
              </a:ln>
              <a:solidFill>
                <a:srgbClr val="595959"/>
              </a:solidFill>
              <a:effectLst/>
              <a:uLnTx/>
              <a:uFillTx/>
              <a:latin typeface="Gill Sans MT" panose="020B0502020104020203" pitchFamily="34" charset="0"/>
              <a:ea typeface="Microsoft YaHei" panose="020B0503020204020204" charset="-122"/>
              <a:cs typeface="+mn-cs"/>
            </a:endParaRPr>
          </a:p>
        </p:txBody>
      </p:sp>
      <p:pic>
        <p:nvPicPr>
          <p:cNvPr id="219140" name="Picture 3"/>
          <p:cNvPicPr>
            <a:picLocks noChangeAspect="1"/>
          </p:cNvPicPr>
          <p:nvPr/>
        </p:nvPicPr>
        <p:blipFill>
          <a:blip r:embed="rId1"/>
          <a:stretch>
            <a:fillRect/>
          </a:stretch>
        </p:blipFill>
        <p:spPr>
          <a:xfrm>
            <a:off x="595220" y="3336939"/>
            <a:ext cx="5107777" cy="2368180"/>
          </a:xfrm>
          <a:prstGeom prst="rect">
            <a:avLst/>
          </a:prstGeom>
          <a:noFill/>
          <a:ln w="9525">
            <a:noFill/>
          </a:ln>
        </p:spPr>
      </p:pic>
      <p:pic>
        <p:nvPicPr>
          <p:cNvPr id="219141" name="Picture 4"/>
          <p:cNvPicPr>
            <a:picLocks noChangeAspect="1"/>
          </p:cNvPicPr>
          <p:nvPr/>
        </p:nvPicPr>
        <p:blipFill>
          <a:blip r:embed="rId2"/>
          <a:stretch>
            <a:fillRect/>
          </a:stretch>
        </p:blipFill>
        <p:spPr>
          <a:xfrm>
            <a:off x="6501384" y="3200436"/>
            <a:ext cx="4190345" cy="2685630"/>
          </a:xfrm>
          <a:prstGeom prst="rect">
            <a:avLst/>
          </a:prstGeom>
          <a:noFill/>
          <a:ln w="9525">
            <a:noFill/>
          </a:ln>
        </p:spPr>
      </p:pic>
    </p:spTree>
  </p:cSld>
  <p:clrMapOvr>
    <a:masterClrMapping/>
  </p:clrMapOvr>
  <p:transition spd="med"/>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Text Box 1"/>
          <p:cNvSpPr txBox="1"/>
          <p:nvPr/>
        </p:nvSpPr>
        <p:spPr>
          <a:xfrm>
            <a:off x="1250755" y="383064"/>
            <a:ext cx="10175873" cy="1492017"/>
          </a:xfrm>
          <a:prstGeom prst="rect">
            <a:avLst/>
          </a:prstGeom>
          <a:noFill/>
          <a:ln w="9525">
            <a:noFill/>
          </a:ln>
        </p:spPr>
        <p:txBody>
          <a:bodyPr lIns="89985" tIns="44992" rIns="89985" bIns="44992" anchor="t"/>
          <a:lstStyle/>
          <a:p>
            <a:pPr defTabSz="457200">
              <a:lnSpc>
                <a:spcPct val="90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pPr>
            <a:r>
              <a:rPr lang="en-US" altLang="x-none" sz="5100" dirty="0">
                <a:solidFill>
                  <a:srgbClr val="2A1A00"/>
                </a:solidFill>
                <a:latin typeface="Impact" panose="020B0806030902050204" pitchFamily="34" charset="0"/>
              </a:rPr>
              <a:t>7</a:t>
            </a:r>
            <a:endParaRPr lang="en-US" altLang="x-none" sz="5100" dirty="0">
              <a:solidFill>
                <a:srgbClr val="2A1A00"/>
              </a:solidFill>
              <a:latin typeface="Impact" panose="020B0806030902050204" pitchFamily="34" charset="0"/>
            </a:endParaRPr>
          </a:p>
        </p:txBody>
      </p:sp>
      <p:sp>
        <p:nvSpPr>
          <p:cNvPr id="100354" name="Text Box 2"/>
          <p:cNvSpPr txBox="1">
            <a:spLocks noChangeArrowheads="1"/>
          </p:cNvSpPr>
          <p:nvPr/>
        </p:nvSpPr>
        <p:spPr bwMode="auto">
          <a:xfrm>
            <a:off x="2012636" y="2286179"/>
            <a:ext cx="10177460" cy="35935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85" tIns="44992" rIns="89985" bIns="44992"/>
          <a:lstStyle>
            <a:lvl1pPr marL="228600" indent="-22733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410700" algn="l"/>
                <a:tab pos="10134600" algn="l"/>
              </a:tabLst>
              <a:defRPr>
                <a:solidFill>
                  <a:srgbClr val="FFFFFF"/>
                </a:solidFill>
                <a:latin typeface="Arial" panose="020B0604020202020204" pitchFamily="34" charset="0"/>
                <a:ea typeface="Microsoft YaHei" panose="020B0503020204020204" charset="-122"/>
              </a:defRPr>
            </a:lvl1pPr>
            <a:lvl2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410700" algn="l"/>
                <a:tab pos="10134600" algn="l"/>
              </a:tabLst>
              <a:defRPr>
                <a:solidFill>
                  <a:srgbClr val="FFFFFF"/>
                </a:solidFill>
                <a:latin typeface="Arial" panose="020B0604020202020204" pitchFamily="34" charset="0"/>
                <a:ea typeface="Microsoft YaHei" panose="020B0503020204020204" charset="-122"/>
              </a:defRPr>
            </a:lvl2pPr>
            <a:lvl3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410700" algn="l"/>
                <a:tab pos="10134600" algn="l"/>
              </a:tabLst>
              <a:defRPr>
                <a:solidFill>
                  <a:srgbClr val="FFFFFF"/>
                </a:solidFill>
                <a:latin typeface="Arial" panose="020B0604020202020204" pitchFamily="34" charset="0"/>
                <a:ea typeface="Microsoft YaHei" panose="020B0503020204020204" charset="-122"/>
              </a:defRPr>
            </a:lvl3pPr>
            <a:lvl4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410700" algn="l"/>
                <a:tab pos="10134600" algn="l"/>
              </a:tabLst>
              <a:defRPr>
                <a:solidFill>
                  <a:srgbClr val="FFFFFF"/>
                </a:solidFill>
                <a:latin typeface="Arial" panose="020B0604020202020204" pitchFamily="34" charset="0"/>
                <a:ea typeface="Microsoft YaHei" panose="020B0503020204020204" charset="-122"/>
              </a:defRPr>
            </a:lvl4pPr>
            <a:lvl5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410700" algn="l"/>
                <a:tab pos="10134600" algn="l"/>
              </a:tabLst>
              <a:defRPr>
                <a:solidFill>
                  <a:srgbClr val="FFFFFF"/>
                </a:solidFill>
                <a:latin typeface="Arial" panose="020B0604020202020204" pitchFamily="34" charset="0"/>
                <a:ea typeface="Microsoft YaHei" panose="020B050302020402020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410700" algn="l"/>
                <a:tab pos="10134600" algn="l"/>
              </a:tabLst>
              <a:defRPr>
                <a:solidFill>
                  <a:srgbClr val="FFFFFF"/>
                </a:solidFill>
                <a:latin typeface="Arial" panose="020B0604020202020204" pitchFamily="34" charset="0"/>
                <a:ea typeface="Microsoft YaHei" panose="020B050302020402020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410700" algn="l"/>
                <a:tab pos="10134600" algn="l"/>
              </a:tabLst>
              <a:defRPr>
                <a:solidFill>
                  <a:srgbClr val="FFFFFF"/>
                </a:solidFill>
                <a:latin typeface="Arial" panose="020B0604020202020204" pitchFamily="34" charset="0"/>
                <a:ea typeface="Microsoft YaHei" panose="020B050302020402020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410700" algn="l"/>
                <a:tab pos="10134600" algn="l"/>
              </a:tabLst>
              <a:defRPr>
                <a:solidFill>
                  <a:srgbClr val="FFFFFF"/>
                </a:solidFill>
                <a:latin typeface="Arial" panose="020B0604020202020204" pitchFamily="34" charset="0"/>
                <a:ea typeface="Microsoft YaHei" panose="020B050302020402020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410700" algn="l"/>
                <a:tab pos="10134600" algn="l"/>
              </a:tabLst>
              <a:defRPr>
                <a:solidFill>
                  <a:srgbClr val="FFFFFF"/>
                </a:solidFill>
                <a:latin typeface="Arial" panose="020B0604020202020204" pitchFamily="34" charset="0"/>
                <a:ea typeface="Microsoft YaHei" panose="020B0503020204020204" charset="-122"/>
              </a:defRPr>
            </a:lvl9pPr>
          </a:lstStyle>
          <a:p>
            <a:pPr marL="228600" marR="0" lvl="0" indent="-227330" algn="l" defTabSz="457200" rtl="0" eaLnBrk="1" fontAlgn="base" latinLnBrk="0" hangingPunct="1">
              <a:lnSpc>
                <a:spcPct val="110000"/>
              </a:lnSpc>
              <a:spcBef>
                <a:spcPts val="700"/>
              </a:spcBef>
              <a:spcAft>
                <a:spcPts val="1425"/>
              </a:spcAft>
              <a:buClr>
                <a:srgbClr val="2A1A00"/>
              </a:buClr>
              <a:buSzPct val="45000"/>
              <a:buFont typeface="Arial" panose="020B0604020202020204" pitchFamily="34" charset="0"/>
              <a:buChar cha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410700" algn="l"/>
                <a:tab pos="10134600" algn="l"/>
              </a:tabLst>
              <a:defRPr/>
            </a:pPr>
            <a:r>
              <a:rPr kumimoji="0" lang="en-US" sz="2000" b="0" i="0" u="none" strike="noStrike" kern="1200" cap="none" spc="0" normalizeH="0" baseline="0" noProof="0">
                <a:ln>
                  <a:noFill/>
                </a:ln>
                <a:solidFill>
                  <a:srgbClr val="595959"/>
                </a:solidFill>
                <a:effectLst/>
                <a:uLnTx/>
                <a:uFillTx/>
                <a:latin typeface="Gill Sans MT" panose="020B0502020104020203" pitchFamily="34" charset="0"/>
                <a:ea typeface="Microsoft YaHei" panose="020B0503020204020204" charset="-122"/>
                <a:cs typeface="+mn-cs"/>
              </a:rPr>
              <a:t>1- 3 character of fabricated wound ………… ………….. …………..</a:t>
            </a:r>
            <a:endParaRPr kumimoji="0" lang="en-US" sz="2000" b="0" i="0" u="none" strike="noStrike" kern="1200" cap="none" spc="0" normalizeH="0" baseline="0" noProof="0">
              <a:ln>
                <a:noFill/>
              </a:ln>
              <a:solidFill>
                <a:srgbClr val="595959"/>
              </a:solidFill>
              <a:effectLst/>
              <a:uLnTx/>
              <a:uFillTx/>
              <a:latin typeface="Gill Sans MT" panose="020B0502020104020203" pitchFamily="34" charset="0"/>
              <a:ea typeface="Microsoft YaHei" panose="020B0503020204020204" charset="-122"/>
              <a:cs typeface="+mn-cs"/>
            </a:endParaRPr>
          </a:p>
          <a:p>
            <a:pPr marL="228600" marR="0" lvl="0" indent="-227330" algn="l" defTabSz="457200" rtl="0" eaLnBrk="1" fontAlgn="base" latinLnBrk="0" hangingPunct="1">
              <a:lnSpc>
                <a:spcPct val="110000"/>
              </a:lnSpc>
              <a:spcBef>
                <a:spcPts val="700"/>
              </a:spcBef>
              <a:spcAft>
                <a:spcPts val="1425"/>
              </a:spcAft>
              <a:buClr>
                <a:srgbClr val="2A1A00"/>
              </a:buClr>
              <a:buSzPct val="45000"/>
              <a:buFont typeface="Arial" panose="020B0604020202020204" pitchFamily="34" charset="0"/>
              <a:buChar cha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410700" algn="l"/>
                <a:tab pos="10134600" algn="l"/>
              </a:tabLst>
              <a:defRPr/>
            </a:pPr>
            <a:r>
              <a:rPr kumimoji="0" lang="en-US" sz="2000" b="0" i="0" u="none" strike="noStrike" kern="1200" cap="none" spc="0" normalizeH="0" baseline="0" noProof="0">
                <a:ln>
                  <a:noFill/>
                </a:ln>
                <a:solidFill>
                  <a:srgbClr val="595959"/>
                </a:solidFill>
                <a:effectLst/>
                <a:uLnTx/>
                <a:uFillTx/>
                <a:latin typeface="Gill Sans MT" panose="020B0502020104020203" pitchFamily="34" charset="0"/>
                <a:ea typeface="Microsoft YaHei" panose="020B0503020204020204" charset="-122"/>
                <a:cs typeface="+mn-cs"/>
              </a:rPr>
              <a:t>2- post immersion syndrome wich named…………if victim survived it danger life by causing ……… …………… ……….. </a:t>
            </a:r>
            <a:endParaRPr kumimoji="0" lang="en-US" sz="2000" b="0" i="0" u="none" strike="noStrike" kern="1200" cap="none" spc="0" normalizeH="0" baseline="0" noProof="0">
              <a:ln>
                <a:noFill/>
              </a:ln>
              <a:solidFill>
                <a:srgbClr val="595959"/>
              </a:solidFill>
              <a:effectLst/>
              <a:uLnTx/>
              <a:uFillTx/>
              <a:latin typeface="Gill Sans MT" panose="020B0502020104020203" pitchFamily="34" charset="0"/>
              <a:ea typeface="Microsoft YaHei" panose="020B0503020204020204" charset="-122"/>
              <a:cs typeface="+mn-cs"/>
            </a:endParaRPr>
          </a:p>
          <a:p>
            <a:pPr marL="228600" marR="0" lvl="0" indent="-225425" algn="l" defTabSz="457200" rtl="0" eaLnBrk="1" fontAlgn="base" latinLnBrk="0" hangingPunct="1">
              <a:lnSpc>
                <a:spcPct val="110000"/>
              </a:lnSpc>
              <a:spcBef>
                <a:spcPts val="700"/>
              </a:spcBef>
              <a:spcAft>
                <a:spcPts val="1425"/>
              </a:spcAft>
              <a:buClrTx/>
              <a:buSzTx/>
              <a:buFontTx/>
              <a:buNone/>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410700" algn="l"/>
                <a:tab pos="10134600" algn="l"/>
              </a:tabLst>
              <a:defRPr/>
            </a:pPr>
            <a:r>
              <a:rPr kumimoji="0" lang="en-US" sz="2000" b="0" i="0" u="none" strike="noStrike" kern="1200" cap="none" spc="0" normalizeH="0" baseline="0" noProof="0">
                <a:ln>
                  <a:noFill/>
                </a:ln>
                <a:solidFill>
                  <a:srgbClr val="595959"/>
                </a:solidFill>
                <a:effectLst/>
                <a:uLnTx/>
                <a:uFillTx/>
                <a:latin typeface="Gill Sans MT" panose="020B0502020104020203" pitchFamily="34" charset="0"/>
                <a:ea typeface="Microsoft YaHei" panose="020B0503020204020204" charset="-122"/>
                <a:cs typeface="+mn-cs"/>
              </a:rPr>
              <a:t> 3- charchter of diatom …………  …………  ………….</a:t>
            </a:r>
            <a:endParaRPr kumimoji="0" lang="en-US" sz="2000" b="0" i="0" u="none" strike="noStrike" kern="1200" cap="none" spc="0" normalizeH="0" baseline="0" noProof="0">
              <a:ln>
                <a:noFill/>
              </a:ln>
              <a:solidFill>
                <a:srgbClr val="595959"/>
              </a:solidFill>
              <a:effectLst/>
              <a:uLnTx/>
              <a:uFillTx/>
              <a:latin typeface="Gill Sans MT" panose="020B0502020104020203" pitchFamily="34" charset="0"/>
              <a:ea typeface="Microsoft YaHei" panose="020B0503020204020204" charset="-122"/>
              <a:cs typeface="+mn-cs"/>
            </a:endParaRPr>
          </a:p>
          <a:p>
            <a:pPr marL="228600" marR="0" lvl="0" indent="-225425" algn="l" defTabSz="457200" rtl="0" eaLnBrk="1" fontAlgn="base" latinLnBrk="0" hangingPunct="1">
              <a:lnSpc>
                <a:spcPct val="110000"/>
              </a:lnSpc>
              <a:spcBef>
                <a:spcPts val="700"/>
              </a:spcBef>
              <a:spcAft>
                <a:spcPts val="1425"/>
              </a:spcAft>
              <a:buClrTx/>
              <a:buSzTx/>
              <a:buFontTx/>
              <a:buNone/>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410700" algn="l"/>
                <a:tab pos="10134600" algn="l"/>
              </a:tabLst>
              <a:defRPr/>
            </a:pPr>
            <a:endParaRPr kumimoji="0" lang="en-US" sz="2000" b="0" i="0" u="none" strike="noStrike" kern="1200" cap="none" spc="0" normalizeH="0" baseline="0" noProof="0">
              <a:ln>
                <a:noFill/>
              </a:ln>
              <a:solidFill>
                <a:srgbClr val="595959"/>
              </a:solidFill>
              <a:effectLst/>
              <a:uLnTx/>
              <a:uFillTx/>
              <a:latin typeface="Gill Sans MT" panose="020B0502020104020203" pitchFamily="34" charset="0"/>
              <a:ea typeface="Microsoft YaHei" panose="020B0503020204020204" charset="-122"/>
              <a:cs typeface="+mn-cs"/>
            </a:endParaRPr>
          </a:p>
          <a:p>
            <a:pPr marL="228600" marR="0" lvl="0" indent="-227330" algn="l" defTabSz="457200" rtl="0" eaLnBrk="1" fontAlgn="base" latinLnBrk="0" hangingPunct="1">
              <a:lnSpc>
                <a:spcPct val="110000"/>
              </a:lnSpc>
              <a:spcBef>
                <a:spcPts val="700"/>
              </a:spcBef>
              <a:spcAft>
                <a:spcPts val="1425"/>
              </a:spcAft>
              <a:buClr>
                <a:srgbClr val="2A1A00"/>
              </a:buClr>
              <a:buSzPct val="45000"/>
              <a:buFont typeface="Arial" panose="020B0604020202020204" pitchFamily="34" charset="0"/>
              <a:buChar cha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410700" algn="l"/>
                <a:tab pos="10134600" algn="l"/>
              </a:tabLst>
              <a:defRPr/>
            </a:pPr>
            <a:r>
              <a:rPr kumimoji="0" lang="en-US" sz="2000" b="0" i="0" u="none" strike="noStrike" kern="1200" cap="none" spc="0" normalizeH="0" baseline="0" noProof="0">
                <a:ln>
                  <a:noFill/>
                </a:ln>
                <a:solidFill>
                  <a:srgbClr val="595959"/>
                </a:solidFill>
                <a:effectLst/>
                <a:uLnTx/>
                <a:uFillTx/>
                <a:latin typeface="Gill Sans MT" panose="020B0502020104020203" pitchFamily="34" charset="0"/>
                <a:ea typeface="Microsoft YaHei" panose="020B0503020204020204" charset="-122"/>
                <a:cs typeface="+mn-cs"/>
              </a:rPr>
              <a:t>4- ………..... Not essential in treating carbamtes toxicity because carbamate ………</a:t>
            </a:r>
            <a:endParaRPr kumimoji="0" lang="en-US" sz="2000" b="0" i="0" u="none" strike="noStrike" kern="1200" cap="none" spc="0" normalizeH="0" baseline="0" noProof="0">
              <a:ln>
                <a:noFill/>
              </a:ln>
              <a:solidFill>
                <a:srgbClr val="595959"/>
              </a:solidFill>
              <a:effectLst/>
              <a:uLnTx/>
              <a:uFillTx/>
              <a:latin typeface="Gill Sans MT" panose="020B0502020104020203" pitchFamily="34" charset="0"/>
              <a:ea typeface="Microsoft YaHei" panose="020B0503020204020204" charset="-122"/>
              <a:cs typeface="+mn-cs"/>
            </a:endParaRPr>
          </a:p>
        </p:txBody>
      </p:sp>
    </p:spTree>
  </p:cSld>
  <p:clrMapOvr>
    <a:masterClrMapping/>
  </p:clrMapOvr>
  <p:transition spd="med"/>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Text Box 1"/>
          <p:cNvSpPr txBox="1"/>
          <p:nvPr/>
        </p:nvSpPr>
        <p:spPr>
          <a:xfrm>
            <a:off x="1250755" y="383064"/>
            <a:ext cx="10175873" cy="1492017"/>
          </a:xfrm>
          <a:prstGeom prst="rect">
            <a:avLst/>
          </a:prstGeom>
          <a:noFill/>
          <a:ln w="9525">
            <a:noFill/>
          </a:ln>
        </p:spPr>
        <p:txBody>
          <a:bodyPr lIns="89985" tIns="44992" rIns="89985" bIns="44992" anchor="t"/>
          <a:lstStyle/>
          <a:p>
            <a:pPr defTabSz="457200">
              <a:lnSpc>
                <a:spcPct val="90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pPr>
            <a:r>
              <a:rPr lang="en-US" altLang="x-none" sz="5100" dirty="0">
                <a:solidFill>
                  <a:srgbClr val="2A1A00"/>
                </a:solidFill>
                <a:latin typeface="Impact" panose="020B0806030902050204" pitchFamily="34" charset="0"/>
              </a:rPr>
              <a:t>8</a:t>
            </a:r>
            <a:endParaRPr lang="en-US" altLang="x-none" sz="5100" dirty="0">
              <a:solidFill>
                <a:srgbClr val="2A1A00"/>
              </a:solidFill>
              <a:latin typeface="Impact" panose="020B0806030902050204" pitchFamily="34" charset="0"/>
            </a:endParaRPr>
          </a:p>
        </p:txBody>
      </p:sp>
      <p:sp>
        <p:nvSpPr>
          <p:cNvPr id="223235" name="Text Box 2"/>
          <p:cNvSpPr txBox="1"/>
          <p:nvPr/>
        </p:nvSpPr>
        <p:spPr>
          <a:xfrm>
            <a:off x="2012636" y="2286179"/>
            <a:ext cx="10177460" cy="3593539"/>
          </a:xfrm>
          <a:prstGeom prst="rect">
            <a:avLst/>
          </a:prstGeom>
          <a:noFill/>
          <a:ln w="9525">
            <a:noFill/>
          </a:ln>
        </p:spPr>
        <p:txBody>
          <a:bodyPr lIns="89985" tIns="44992" rIns="89985" bIns="44992" anchor="t"/>
          <a:lstStyle/>
          <a:p>
            <a:pPr marL="228600" indent="-226695" defTabSz="457200">
              <a:lnSpc>
                <a:spcPct val="110000"/>
              </a:lnSpc>
              <a:spcBef>
                <a:spcPts val="700"/>
              </a:spcBef>
              <a:spcAft>
                <a:spcPts val="1425"/>
              </a:spcAft>
              <a:buClr>
                <a:srgbClr val="2A1A00"/>
              </a:buClr>
              <a:buSzPct val="45000"/>
              <a:buFont typeface="Arial" panose="020B0604020202020204" pitchFamily="34" charset="0"/>
              <a:buChar cha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410700" algn="l"/>
                <a:tab pos="10134600" algn="l"/>
              </a:tabLst>
            </a:pPr>
            <a:r>
              <a:rPr lang="en-US" altLang="x-none" sz="2000" dirty="0">
                <a:solidFill>
                  <a:srgbClr val="595959"/>
                </a:solidFill>
                <a:latin typeface="Gill Sans MT" panose="020B0502020104020203" pitchFamily="34" charset="0"/>
              </a:rPr>
              <a:t>Type of asphyxia ? And identify your answer ? </a:t>
            </a:r>
            <a:endParaRPr lang="en-US" altLang="x-none" sz="2000" dirty="0">
              <a:solidFill>
                <a:srgbClr val="595959"/>
              </a:solidFill>
              <a:latin typeface="Gill Sans MT" panose="020B0502020104020203" pitchFamily="34" charset="0"/>
            </a:endParaRPr>
          </a:p>
        </p:txBody>
      </p:sp>
      <p:pic>
        <p:nvPicPr>
          <p:cNvPr id="223236" name="Picture 3"/>
          <p:cNvPicPr>
            <a:picLocks noChangeAspect="1"/>
          </p:cNvPicPr>
          <p:nvPr/>
        </p:nvPicPr>
        <p:blipFill>
          <a:blip r:embed="rId1"/>
          <a:stretch>
            <a:fillRect/>
          </a:stretch>
        </p:blipFill>
        <p:spPr>
          <a:xfrm>
            <a:off x="3352276" y="3048060"/>
            <a:ext cx="5034763" cy="2828483"/>
          </a:xfrm>
          <a:prstGeom prst="rect">
            <a:avLst/>
          </a:prstGeom>
          <a:noFill/>
          <a:ln w="9525">
            <a:noFill/>
          </a:ln>
        </p:spPr>
      </p:pic>
    </p:spTree>
  </p:cSld>
  <p:clrMapOvr>
    <a:masterClrMapping/>
  </p:clrMapOvr>
  <p:transition spd="med"/>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Text Box 1"/>
          <p:cNvSpPr txBox="1"/>
          <p:nvPr/>
        </p:nvSpPr>
        <p:spPr>
          <a:xfrm>
            <a:off x="1250755" y="383064"/>
            <a:ext cx="10175873" cy="1492017"/>
          </a:xfrm>
          <a:prstGeom prst="rect">
            <a:avLst/>
          </a:prstGeom>
          <a:noFill/>
          <a:ln w="9525">
            <a:noFill/>
          </a:ln>
        </p:spPr>
        <p:txBody>
          <a:bodyPr lIns="89985" tIns="44992" rIns="89985" bIns="44992" anchor="t"/>
          <a:lstStyle/>
          <a:p>
            <a:pPr defTabSz="457200">
              <a:lnSpc>
                <a:spcPct val="90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pPr>
            <a:r>
              <a:rPr lang="en-US" altLang="x-none" sz="5100" dirty="0">
                <a:solidFill>
                  <a:srgbClr val="2A1A00"/>
                </a:solidFill>
                <a:latin typeface="Impact" panose="020B0806030902050204" pitchFamily="34" charset="0"/>
              </a:rPr>
              <a:t>9</a:t>
            </a:r>
            <a:endParaRPr lang="en-US" altLang="x-none" sz="5100" dirty="0">
              <a:solidFill>
                <a:srgbClr val="2A1A00"/>
              </a:solidFill>
              <a:latin typeface="Impact" panose="020B0806030902050204" pitchFamily="34" charset="0"/>
            </a:endParaRPr>
          </a:p>
        </p:txBody>
      </p:sp>
      <p:sp>
        <p:nvSpPr>
          <p:cNvPr id="225283" name="Text Box 2"/>
          <p:cNvSpPr txBox="1"/>
          <p:nvPr/>
        </p:nvSpPr>
        <p:spPr>
          <a:xfrm>
            <a:off x="2012636" y="2286179"/>
            <a:ext cx="10177460" cy="3593539"/>
          </a:xfrm>
          <a:prstGeom prst="rect">
            <a:avLst/>
          </a:prstGeom>
          <a:noFill/>
          <a:ln w="9525">
            <a:noFill/>
          </a:ln>
        </p:spPr>
        <p:txBody>
          <a:bodyPr lIns="89985" tIns="44992" rIns="89985" bIns="44992" anchor="t"/>
          <a:lstStyle/>
          <a:p>
            <a:pPr marL="228600" indent="-226695" defTabSz="457200">
              <a:lnSpc>
                <a:spcPct val="110000"/>
              </a:lnSpc>
              <a:spcBef>
                <a:spcPts val="700"/>
              </a:spcBef>
              <a:spcAft>
                <a:spcPts val="1425"/>
              </a:spcAft>
              <a:buClr>
                <a:srgbClr val="2A1A00"/>
              </a:buClr>
              <a:buSzPct val="45000"/>
              <a:buFont typeface="Arial" panose="020B0604020202020204" pitchFamily="34" charset="0"/>
              <a:buChar cha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410700" algn="l"/>
                <a:tab pos="10134600" algn="l"/>
              </a:tabLst>
            </a:pPr>
            <a:r>
              <a:rPr lang="ar-SA" altLang="x-none" sz="2000" dirty="0">
                <a:solidFill>
                  <a:srgbClr val="595959"/>
                </a:solidFill>
                <a:latin typeface="Gill Sans MT" panose="020B0502020104020203" pitchFamily="34" charset="0"/>
              </a:rPr>
              <a:t>كتابة تقرير طبي</a:t>
            </a:r>
            <a:r>
              <a:rPr lang="en-US" altLang="x-none" sz="2000" dirty="0">
                <a:solidFill>
                  <a:srgbClr val="595959"/>
                </a:solidFill>
                <a:latin typeface="Gill Sans MT" panose="020B0502020104020203" pitchFamily="34" charset="0"/>
              </a:rPr>
              <a:t> </a:t>
            </a:r>
            <a:endParaRPr lang="en-US" altLang="x-none" sz="2000" dirty="0">
              <a:solidFill>
                <a:srgbClr val="595959"/>
              </a:solidFill>
              <a:latin typeface="Gill Sans MT" panose="020B0502020104020203" pitchFamily="34" charset="0"/>
            </a:endParaRPr>
          </a:p>
        </p:txBody>
      </p:sp>
    </p:spTree>
  </p:cSld>
  <p:clrMapOvr>
    <a:masterClrMapping/>
  </p:clrMapOvr>
  <p:transition spd="med"/>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Text Box 1"/>
          <p:cNvSpPr txBox="1"/>
          <p:nvPr/>
        </p:nvSpPr>
        <p:spPr>
          <a:xfrm>
            <a:off x="1250755" y="383064"/>
            <a:ext cx="10175873" cy="1492017"/>
          </a:xfrm>
          <a:prstGeom prst="rect">
            <a:avLst/>
          </a:prstGeom>
          <a:noFill/>
          <a:ln w="9525">
            <a:noFill/>
          </a:ln>
        </p:spPr>
        <p:txBody>
          <a:bodyPr lIns="89985" tIns="44992" rIns="89985" bIns="44992" anchor="t"/>
          <a:lstStyle/>
          <a:p>
            <a:pPr defTabSz="457200">
              <a:lnSpc>
                <a:spcPct val="90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pPr>
            <a:r>
              <a:rPr lang="en-US" altLang="x-none" sz="5100" dirty="0">
                <a:solidFill>
                  <a:srgbClr val="2A1A00"/>
                </a:solidFill>
                <a:latin typeface="Impact" panose="020B0806030902050204" pitchFamily="34" charset="0"/>
              </a:rPr>
              <a:t>10</a:t>
            </a:r>
            <a:endParaRPr lang="en-US" altLang="x-none" sz="5100" dirty="0">
              <a:solidFill>
                <a:srgbClr val="2A1A00"/>
              </a:solidFill>
              <a:latin typeface="Impact" panose="020B0806030902050204" pitchFamily="34" charset="0"/>
            </a:endParaRPr>
          </a:p>
        </p:txBody>
      </p:sp>
      <p:sp>
        <p:nvSpPr>
          <p:cNvPr id="227331" name="Text Box 2"/>
          <p:cNvSpPr txBox="1"/>
          <p:nvPr/>
        </p:nvSpPr>
        <p:spPr>
          <a:xfrm>
            <a:off x="2012636" y="2286179"/>
            <a:ext cx="10177460" cy="3593539"/>
          </a:xfrm>
          <a:prstGeom prst="rect">
            <a:avLst/>
          </a:prstGeom>
          <a:noFill/>
          <a:ln w="9525">
            <a:noFill/>
          </a:ln>
        </p:spPr>
        <p:txBody>
          <a:bodyPr lIns="89985" tIns="44992" rIns="89985" bIns="44992" anchor="t"/>
          <a:lstStyle/>
          <a:p>
            <a:pPr defTabSz="457200">
              <a:lnSpc>
                <a:spcPct val="110000"/>
              </a:lnSpc>
              <a:spcBef>
                <a:spcPts val="700"/>
              </a:spcBef>
              <a:spcAft>
                <a:spcPts val="1425"/>
              </a:spcAft>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pPr>
            <a:r>
              <a:rPr lang="en-US" altLang="x-none" sz="2000" dirty="0">
                <a:solidFill>
                  <a:srgbClr val="595959"/>
                </a:solidFill>
                <a:latin typeface="Gill Sans MT" panose="020B0502020104020203" pitchFamily="34" charset="0"/>
              </a:rPr>
              <a:t> </a:t>
            </a:r>
            <a:r>
              <a:rPr lang="ar-SA" altLang="x-none" sz="2000" dirty="0">
                <a:solidFill>
                  <a:srgbClr val="595959"/>
                </a:solidFill>
                <a:latin typeface="Gill Sans MT" panose="020B0502020104020203" pitchFamily="34" charset="0"/>
              </a:rPr>
              <a:t>كتابة شهادة وفاه ؟</a:t>
            </a:r>
            <a:endParaRPr lang="en-US" altLang="x-none" sz="2000" dirty="0">
              <a:solidFill>
                <a:srgbClr val="595959"/>
              </a:solidFill>
              <a:latin typeface="Gill Sans MT" panose="020B0502020104020203" pitchFamily="34" charset="0"/>
            </a:endParaRPr>
          </a:p>
          <a:p>
            <a:pPr defTabSz="457200">
              <a:lnSpc>
                <a:spcPct val="110000"/>
              </a:lnSpc>
              <a:spcBef>
                <a:spcPts val="700"/>
              </a:spcBef>
              <a:spcAft>
                <a:spcPts val="1425"/>
              </a:spcAft>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pPr>
            <a:endParaRPr lang="en-US" altLang="x-none" sz="2000" dirty="0">
              <a:solidFill>
                <a:srgbClr val="595959"/>
              </a:solidFill>
              <a:latin typeface="Gill Sans MT" panose="020B0502020104020203" pitchFamily="34" charset="0"/>
            </a:endParaRPr>
          </a:p>
          <a:p>
            <a:pPr defTabSz="457200">
              <a:lnSpc>
                <a:spcPct val="110000"/>
              </a:lnSpc>
              <a:spcBef>
                <a:spcPts val="700"/>
              </a:spcBef>
              <a:spcAft>
                <a:spcPts val="1425"/>
              </a:spcAft>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pPr>
            <a:r>
              <a:rPr lang="en-US" altLang="x-none" sz="2000" dirty="0">
                <a:solidFill>
                  <a:srgbClr val="595959"/>
                </a:solidFill>
                <a:latin typeface="Gill Sans MT" panose="020B0502020104020203" pitchFamily="34" charset="0"/>
              </a:rPr>
              <a:t>Patient  come with sudden and acute chest pain and die she had previous diagnosis with hypertension and IHD </a:t>
            </a:r>
            <a:endParaRPr lang="en-US" altLang="x-none" sz="2000" dirty="0">
              <a:solidFill>
                <a:srgbClr val="595959"/>
              </a:solidFill>
              <a:latin typeface="Gill Sans MT" panose="020B0502020104020203" pitchFamily="34" charset="0"/>
            </a:endParaRPr>
          </a:p>
          <a:p>
            <a:pPr defTabSz="457200">
              <a:lnSpc>
                <a:spcPct val="110000"/>
              </a:lnSpc>
              <a:spcBef>
                <a:spcPts val="700"/>
              </a:spcBef>
              <a:spcAft>
                <a:spcPts val="1425"/>
              </a:spcAft>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pPr>
            <a:r>
              <a:rPr lang="en-US" altLang="x-none" sz="2000" dirty="0">
                <a:solidFill>
                  <a:srgbClr val="595959"/>
                </a:solidFill>
                <a:latin typeface="Gill Sans MT" panose="020B0502020104020203" pitchFamily="34" charset="0"/>
              </a:rPr>
              <a:t>Write death certificate </a:t>
            </a:r>
            <a:endParaRPr lang="en-US" altLang="x-none" sz="2000" dirty="0">
              <a:solidFill>
                <a:srgbClr val="595959"/>
              </a:solidFill>
              <a:latin typeface="Gill Sans MT" panose="020B0502020104020203" pitchFamily="34" charset="0"/>
            </a:endParaRPr>
          </a:p>
        </p:txBody>
      </p:sp>
    </p:spTree>
  </p:cSld>
  <p:clrMapOvr>
    <a:masterClrMapping/>
  </p:clrMapOvr>
  <p:transition spd="med"/>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Text Box 1"/>
          <p:cNvSpPr txBox="1"/>
          <p:nvPr/>
        </p:nvSpPr>
        <p:spPr>
          <a:xfrm>
            <a:off x="1387258" y="143388"/>
            <a:ext cx="1150758" cy="838069"/>
          </a:xfrm>
          <a:prstGeom prst="rect">
            <a:avLst/>
          </a:prstGeom>
          <a:noFill/>
          <a:ln w="9525">
            <a:noFill/>
          </a:ln>
        </p:spPr>
        <p:txBody>
          <a:bodyPr lIns="89985" tIns="44992" rIns="89985" bIns="44992" anchor="t"/>
          <a:lstStyle/>
          <a:p>
            <a:pPr defTabSz="457200">
              <a:lnSpc>
                <a:spcPct val="90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sz="5100" dirty="0">
                <a:solidFill>
                  <a:srgbClr val="2A1A00"/>
                </a:solidFill>
                <a:latin typeface="Impact" panose="020B0806030902050204" pitchFamily="34" charset="0"/>
              </a:rPr>
              <a:t>11</a:t>
            </a:r>
            <a:endParaRPr lang="en-US" altLang="x-none" sz="5100" dirty="0">
              <a:solidFill>
                <a:srgbClr val="2A1A00"/>
              </a:solidFill>
              <a:latin typeface="Impact" panose="020B0806030902050204" pitchFamily="34" charset="0"/>
            </a:endParaRPr>
          </a:p>
        </p:txBody>
      </p:sp>
      <p:pic>
        <p:nvPicPr>
          <p:cNvPr id="229379" name="Picture 2"/>
          <p:cNvPicPr>
            <a:picLocks noChangeAspect="1"/>
          </p:cNvPicPr>
          <p:nvPr/>
        </p:nvPicPr>
        <p:blipFill>
          <a:blip r:embed="rId1"/>
          <a:srcRect l="24605" t="27078" r="53975" b="22914"/>
          <a:stretch>
            <a:fillRect/>
          </a:stretch>
        </p:blipFill>
        <p:spPr>
          <a:xfrm>
            <a:off x="4952226" y="1643342"/>
            <a:ext cx="2571348" cy="3428464"/>
          </a:xfrm>
          <a:prstGeom prst="rect">
            <a:avLst/>
          </a:prstGeom>
          <a:noFill/>
          <a:ln w="9525">
            <a:noFill/>
          </a:ln>
        </p:spPr>
      </p:pic>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359410" y="365125"/>
            <a:ext cx="10219690" cy="5335905"/>
          </a:xfrm>
        </p:spPr>
        <p:txBody>
          <a:bodyPr>
            <a:normAutofit fontScale="87500" lnSpcReduction="10000"/>
          </a:bodyPr>
          <a:lstStyle/>
          <a:p>
            <a:r>
              <a:rPr lang="en-US"/>
              <a:t>what is the time of death? (according to rigor mortis)</a:t>
            </a:r>
            <a:endParaRPr lang="en-US"/>
          </a:p>
          <a:p>
            <a:r>
              <a:rPr lang="en-US"/>
              <a:t>what is the correct answer?</a:t>
            </a:r>
            <a:endParaRPr lang="en-US"/>
          </a:p>
          <a:p>
            <a:pPr marL="0" indent="0">
              <a:buNone/>
            </a:pPr>
            <a:r>
              <a:rPr lang="en-US"/>
              <a:t> </a:t>
            </a:r>
            <a:r>
              <a:rPr lang="en-US" sz="2000">
                <a:highlight>
                  <a:srgbClr val="FFFF00"/>
                </a:highlight>
              </a:rPr>
              <a:t>intron are repeated non coding part of DNA</a:t>
            </a:r>
            <a:endParaRPr lang="en-US" sz="2000">
              <a:highlight>
                <a:srgbClr val="FFFF00"/>
              </a:highlight>
            </a:endParaRPr>
          </a:p>
          <a:p>
            <a:pPr marL="0" indent="0">
              <a:buNone/>
            </a:pPr>
            <a:r>
              <a:rPr lang="en-US"/>
              <a:t>* molecular death defenition?</a:t>
            </a:r>
            <a:endParaRPr lang="en-US"/>
          </a:p>
          <a:p>
            <a:pPr marL="0" indent="0">
              <a:buNone/>
            </a:pPr>
            <a:r>
              <a:rPr lang="en-US"/>
              <a:t>*waht is the type of this snake (according to the site of bite)? </a:t>
            </a:r>
            <a:r>
              <a:rPr lang="en-US">
                <a:highlight>
                  <a:srgbClr val="FFFF00"/>
                </a:highlight>
              </a:rPr>
              <a:t>viper</a:t>
            </a:r>
            <a:endParaRPr lang="en-US">
              <a:highlight>
                <a:srgbClr val="FFFF00"/>
              </a:highlight>
            </a:endParaRPr>
          </a:p>
          <a:p>
            <a:pPr marL="0" indent="0">
              <a:buNone/>
            </a:pPr>
            <a:r>
              <a:rPr lang="en-US"/>
              <a:t>*what kind of symptom dose the viper cause? </a:t>
            </a:r>
            <a:r>
              <a:rPr lang="en-US">
                <a:highlight>
                  <a:srgbClr val="FFFF00"/>
                </a:highlight>
              </a:rPr>
              <a:t>vascular.</a:t>
            </a:r>
            <a:endParaRPr lang="en-US">
              <a:highlight>
                <a:srgbClr val="FFFF00"/>
              </a:highlight>
            </a:endParaRPr>
          </a:p>
          <a:p>
            <a:pPr marL="0" indent="0">
              <a:buNone/>
            </a:pPr>
            <a:r>
              <a:rPr lang="en-US"/>
              <a:t>*we can use skull x ray for, except?</a:t>
            </a:r>
            <a:r>
              <a:rPr lang="en-US">
                <a:highlight>
                  <a:srgbClr val="FFFF00"/>
                </a:highlight>
              </a:rPr>
              <a:t> ear fingerprint</a:t>
            </a:r>
            <a:endParaRPr lang="en-US">
              <a:highlight>
                <a:srgbClr val="FFFF00"/>
              </a:highlight>
            </a:endParaRPr>
          </a:p>
          <a:p>
            <a:pPr marL="0" indent="0">
              <a:buNone/>
            </a:pPr>
            <a:r>
              <a:rPr lang="en-US"/>
              <a:t>*child came to  theER with his father after snake bite with deffeculty of opening his eye with no swelling at the bite site, then he went into a coma.what should you do? </a:t>
            </a:r>
            <a:r>
              <a:rPr lang="en-US">
                <a:highlight>
                  <a:srgbClr val="FFFF00"/>
                </a:highlight>
              </a:rPr>
              <a:t>give him antivenom and do not send him home</a:t>
            </a:r>
            <a:endParaRPr lang="en-US">
              <a:highlight>
                <a:srgbClr val="FFFF00"/>
              </a:highlight>
            </a:endParaRPr>
          </a:p>
          <a:p>
            <a:pPr marL="0" indent="0">
              <a:buNone/>
            </a:pPr>
            <a:r>
              <a:rPr lang="en-US"/>
              <a:t>*all of the following are indication of abortion exept?</a:t>
            </a:r>
            <a:endParaRPr lang="en-US"/>
          </a:p>
          <a:p>
            <a:pPr marL="0" indent="0">
              <a:buNone/>
            </a:pPr>
            <a:r>
              <a:rPr lang="en-US"/>
              <a:t>*the most common cause of hanging? </a:t>
            </a:r>
            <a:r>
              <a:rPr lang="en-US">
                <a:highlight>
                  <a:srgbClr val="FFFF00"/>
                </a:highlight>
              </a:rPr>
              <a:t>sucidal</a:t>
            </a:r>
            <a:endParaRPr lang="en-US">
              <a:highlight>
                <a:srgbClr val="FFFF00"/>
              </a:highlight>
            </a:endParaRPr>
          </a:p>
          <a:p>
            <a:pPr marL="0" indent="0">
              <a:buNone/>
            </a:pPr>
            <a:endParaRPr lang="en-US"/>
          </a:p>
          <a:p>
            <a:pPr marL="0" indent="0">
              <a:buNone/>
            </a:pPr>
            <a:endParaRPr lang="en-US"/>
          </a:p>
          <a:p>
            <a:pPr marL="0" indent="0">
              <a:buNone/>
            </a:pPr>
            <a:endParaRPr lang="en-US">
              <a:highlight>
                <a:srgbClr val="FFFF00"/>
              </a:highlight>
            </a:endParaRPr>
          </a:p>
          <a:p>
            <a:pPr marL="0" indent="0">
              <a:buNone/>
            </a:pPr>
            <a:endParaRPr lang="en-US"/>
          </a:p>
          <a:p>
            <a:pPr marL="0" indent="0">
              <a:buNone/>
            </a:pPr>
            <a:endParaRPr lang="en-US"/>
          </a:p>
        </p:txBody>
      </p:sp>
      <p:pic>
        <p:nvPicPr>
          <p:cNvPr id="6" name="Content Placeholder 5" descr="Screenshot (124)"/>
          <p:cNvPicPr>
            <a:picLocks noGrp="1" noChangeAspect="1"/>
          </p:cNvPicPr>
          <p:nvPr>
            <p:ph sz="half" idx="1"/>
          </p:nvPr>
        </p:nvPicPr>
        <p:blipFill>
          <a:blip r:embed="rId1"/>
          <a:srcRect l="7741" t="22389" r="61587" b="33098"/>
          <a:stretch>
            <a:fillRect/>
          </a:stretch>
        </p:blipFill>
        <p:spPr>
          <a:xfrm>
            <a:off x="8778240" y="193675"/>
            <a:ext cx="3206750" cy="2578735"/>
          </a:xfrm>
          <a:prstGeom prst="rect">
            <a:avLst/>
          </a:prstGeom>
        </p:spPr>
      </p:pic>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Text Box 1"/>
          <p:cNvSpPr txBox="1"/>
          <p:nvPr/>
        </p:nvSpPr>
        <p:spPr>
          <a:xfrm>
            <a:off x="609505" y="275131"/>
            <a:ext cx="10971086" cy="796800"/>
          </a:xfrm>
          <a:prstGeom prst="rect">
            <a:avLst/>
          </a:prstGeom>
          <a:noFill/>
          <a:ln w="9525">
            <a:noFill/>
          </a:ln>
        </p:spPr>
        <p:txBody>
          <a:bodyPr lIns="89985" tIns="44992" rIns="89985" bIns="44992" anchor="t"/>
          <a:lstStyle/>
          <a:p>
            <a:pPr algn="ctr" defTabSz="457200">
              <a:lnSpc>
                <a:spcPct val="90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Lst>
            </a:pPr>
            <a:r>
              <a:rPr lang="en-US" altLang="x-none" sz="5100" b="1" dirty="0">
                <a:solidFill>
                  <a:srgbClr val="2A1A00"/>
                </a:solidFill>
                <a:latin typeface="Impact" panose="020B0806030902050204" pitchFamily="34" charset="0"/>
              </a:rPr>
              <a:t>Differentiation between</a:t>
            </a:r>
            <a:br>
              <a:rPr lang="en-US" altLang="x-none" sz="5100" b="1" dirty="0">
                <a:solidFill>
                  <a:srgbClr val="2A1A00"/>
                </a:solidFill>
                <a:latin typeface="Impact" panose="020B0806030902050204" pitchFamily="34" charset="0"/>
              </a:rPr>
            </a:br>
            <a:r>
              <a:rPr lang="en-US" altLang="x-none" sz="5100" b="1" dirty="0">
                <a:solidFill>
                  <a:srgbClr val="2A1A00"/>
                </a:solidFill>
                <a:latin typeface="Impact" panose="020B0806030902050204" pitchFamily="34" charset="0"/>
              </a:rPr>
              <a:t> hypostasis and bruises:</a:t>
            </a:r>
            <a:endParaRPr lang="en-US" altLang="x-none" sz="5100" b="1" dirty="0">
              <a:solidFill>
                <a:srgbClr val="2A1A00"/>
              </a:solidFill>
              <a:latin typeface="Impact" panose="020B0806030902050204" pitchFamily="34" charset="0"/>
            </a:endParaRPr>
          </a:p>
        </p:txBody>
      </p:sp>
      <p:sp>
        <p:nvSpPr>
          <p:cNvPr id="231427" name="Text Box 2"/>
          <p:cNvSpPr txBox="1"/>
          <p:nvPr/>
        </p:nvSpPr>
        <p:spPr>
          <a:xfrm>
            <a:off x="609505" y="857652"/>
            <a:ext cx="10971086" cy="5268090"/>
          </a:xfrm>
          <a:prstGeom prst="rect">
            <a:avLst/>
          </a:prstGeom>
          <a:noFill/>
          <a:ln w="9525">
            <a:noFill/>
          </a:ln>
        </p:spPr>
        <p:txBody>
          <a:bodyPr lIns="89985" tIns="44992" rIns="89985" bIns="44992" anchor="t"/>
          <a:lstStyle/>
          <a:p>
            <a:pPr defTabSz="457200">
              <a:lnSpc>
                <a:spcPct val="110000"/>
              </a:lnSpc>
              <a:spcBef>
                <a:spcPts val="700"/>
              </a:spcBef>
              <a:spcAft>
                <a:spcPts val="1425"/>
              </a:spcAft>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Lst>
            </a:pPr>
            <a:endParaRPr lang="en-US" altLang="x-none" sz="2000" dirty="0">
              <a:solidFill>
                <a:srgbClr val="595959"/>
              </a:solidFill>
              <a:latin typeface="Gill Sans MT" panose="020B0502020104020203" pitchFamily="34" charset="0"/>
            </a:endParaRPr>
          </a:p>
          <a:p>
            <a:pPr defTabSz="457200">
              <a:lnSpc>
                <a:spcPct val="110000"/>
              </a:lnSpc>
              <a:spcBef>
                <a:spcPts val="700"/>
              </a:spcBef>
              <a:spcAft>
                <a:spcPts val="1425"/>
              </a:spcAft>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Lst>
            </a:pPr>
            <a:endParaRPr lang="en-US" altLang="x-none" sz="2000" dirty="0">
              <a:solidFill>
                <a:srgbClr val="595959"/>
              </a:solidFill>
              <a:latin typeface="Gill Sans MT" panose="020B0502020104020203" pitchFamily="34" charset="0"/>
            </a:endParaRPr>
          </a:p>
          <a:p>
            <a:pPr defTabSz="457200">
              <a:lnSpc>
                <a:spcPct val="110000"/>
              </a:lnSpc>
              <a:spcBef>
                <a:spcPts val="700"/>
              </a:spcBef>
              <a:spcAft>
                <a:spcPts val="1425"/>
              </a:spcAft>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Lst>
            </a:pPr>
            <a:endParaRPr lang="en-US" altLang="x-none" sz="2000" dirty="0">
              <a:solidFill>
                <a:srgbClr val="595959"/>
              </a:solidFill>
              <a:latin typeface="Gill Sans MT" panose="020B0502020104020203" pitchFamily="34" charset="0"/>
            </a:endParaRPr>
          </a:p>
        </p:txBody>
      </p:sp>
      <p:grpSp>
        <p:nvGrpSpPr>
          <p:cNvPr id="231428" name="Group 3"/>
          <p:cNvGrpSpPr/>
          <p:nvPr/>
        </p:nvGrpSpPr>
        <p:grpSpPr>
          <a:xfrm>
            <a:off x="666646" y="1429062"/>
            <a:ext cx="10472689" cy="5264915"/>
            <a:chOff x="420" y="900"/>
            <a:chExt cx="6598" cy="3317"/>
          </a:xfrm>
        </p:grpSpPr>
        <p:sp>
          <p:nvSpPr>
            <p:cNvPr id="231429" name="Rectangle 4"/>
            <p:cNvSpPr/>
            <p:nvPr/>
          </p:nvSpPr>
          <p:spPr>
            <a:xfrm>
              <a:off x="420" y="900"/>
              <a:ext cx="2165" cy="275"/>
            </a:xfrm>
            <a:prstGeom prst="rect">
              <a:avLst/>
            </a:prstGeom>
            <a:solidFill>
              <a:srgbClr val="F8B323"/>
            </a:solidFill>
            <a:ln w="9525">
              <a:noFill/>
            </a:ln>
          </p:spPr>
          <p:txBody>
            <a:bodyPr lIns="89985" tIns="14037" rIns="89985" bIns="0" anchor="t"/>
            <a:lstStyle/>
            <a:p>
              <a:pPr algn="ctr" defTabSz="457200">
                <a:lnSpc>
                  <a:spcPct val="93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sz="1600" b="1" dirty="0">
                  <a:solidFill>
                    <a:srgbClr val="FFFFFF"/>
                  </a:solidFill>
                  <a:latin typeface="Arial" panose="020B0604020202020204" pitchFamily="34" charset="0"/>
                </a:rPr>
                <a:t>Hypostasis</a:t>
              </a:r>
              <a:endParaRPr lang="en-US" altLang="x-none" sz="1600" b="1" dirty="0">
                <a:solidFill>
                  <a:srgbClr val="FFFFFF"/>
                </a:solidFill>
                <a:latin typeface="Arial" panose="020B0604020202020204" pitchFamily="34" charset="0"/>
                <a:ea typeface="Times New Roman" panose="02020603050405020304" pitchFamily="18" charset="0"/>
              </a:endParaRPr>
            </a:p>
          </p:txBody>
        </p:sp>
        <p:sp>
          <p:nvSpPr>
            <p:cNvPr id="231430" name="Rectangle 5"/>
            <p:cNvSpPr/>
            <p:nvPr/>
          </p:nvSpPr>
          <p:spPr>
            <a:xfrm>
              <a:off x="2587" y="900"/>
              <a:ext cx="2945" cy="275"/>
            </a:xfrm>
            <a:prstGeom prst="rect">
              <a:avLst/>
            </a:prstGeom>
            <a:solidFill>
              <a:srgbClr val="F8B323"/>
            </a:solidFill>
            <a:ln w="9525">
              <a:noFill/>
            </a:ln>
          </p:spPr>
          <p:txBody>
            <a:bodyPr lIns="89985" tIns="14037" rIns="89985" bIns="0" anchor="t"/>
            <a:lstStyle/>
            <a:p>
              <a:pPr algn="ctr" defTabSz="457200">
                <a:lnSpc>
                  <a:spcPct val="93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sz="1600" b="1" dirty="0">
                  <a:solidFill>
                    <a:srgbClr val="FFFFFF"/>
                  </a:solidFill>
                  <a:latin typeface="Arial" panose="020B0604020202020204" pitchFamily="34" charset="0"/>
                </a:rPr>
                <a:t>Bruise</a:t>
              </a:r>
              <a:endParaRPr lang="en-US" altLang="x-none" sz="1600" b="1" dirty="0">
                <a:solidFill>
                  <a:srgbClr val="FFFFFF"/>
                </a:solidFill>
                <a:latin typeface="Arial" panose="020B0604020202020204" pitchFamily="34" charset="0"/>
                <a:ea typeface="Times New Roman" panose="02020603050405020304" pitchFamily="18" charset="0"/>
              </a:endParaRPr>
            </a:p>
          </p:txBody>
        </p:sp>
        <p:sp>
          <p:nvSpPr>
            <p:cNvPr id="231431" name="Rectangle 6"/>
            <p:cNvSpPr/>
            <p:nvPr/>
          </p:nvSpPr>
          <p:spPr>
            <a:xfrm>
              <a:off x="5535" y="900"/>
              <a:ext cx="1482" cy="275"/>
            </a:xfrm>
            <a:prstGeom prst="rect">
              <a:avLst/>
            </a:prstGeom>
            <a:solidFill>
              <a:srgbClr val="F8B323"/>
            </a:solidFill>
            <a:ln w="9525">
              <a:noFill/>
            </a:ln>
          </p:spPr>
          <p:txBody>
            <a:bodyPr wrap="none" anchor="ctr"/>
            <a:lstStyle/>
            <a:p>
              <a:pPr eaLnBrk="0" hangingPunct="0">
                <a:buSzPct val="100000"/>
                <a:buFont typeface="Times New Roman" panose="02020603050405020304" pitchFamily="18" charset="0"/>
              </a:pPr>
              <a:endParaRPr lang="en-US" altLang="x-none" dirty="0">
                <a:latin typeface="Arial" panose="020B0604020202020204" pitchFamily="34" charset="0"/>
              </a:endParaRPr>
            </a:p>
          </p:txBody>
        </p:sp>
        <p:sp>
          <p:nvSpPr>
            <p:cNvPr id="231432" name="Rectangle 7"/>
            <p:cNvSpPr/>
            <p:nvPr/>
          </p:nvSpPr>
          <p:spPr>
            <a:xfrm>
              <a:off x="420" y="1177"/>
              <a:ext cx="2165" cy="457"/>
            </a:xfrm>
            <a:prstGeom prst="rect">
              <a:avLst/>
            </a:prstGeom>
            <a:solidFill>
              <a:srgbClr val="FCE4CC"/>
            </a:solidFill>
            <a:ln w="9525">
              <a:noFill/>
            </a:ln>
          </p:spPr>
          <p:txBody>
            <a:bodyPr lIns="121660" tIns="46792" rIns="121660" bIns="46792" anchor="t"/>
            <a:lstStyle/>
            <a:p>
              <a:pPr algn="ctr" defTabSz="457200">
                <a:lnSpc>
                  <a:spcPct val="115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dirty="0">
                  <a:solidFill>
                    <a:srgbClr val="000000"/>
                  </a:solidFill>
                  <a:latin typeface="Gill Sans MT" panose="020B0502020104020203" pitchFamily="34" charset="0"/>
                </a:rPr>
                <a:t>Postmortem </a:t>
              </a:r>
              <a:endParaRPr lang="en-US" altLang="x-none" dirty="0">
                <a:solidFill>
                  <a:srgbClr val="000000"/>
                </a:solidFill>
                <a:latin typeface="Gill Sans MT" panose="020B0502020104020203" pitchFamily="34" charset="0"/>
              </a:endParaRPr>
            </a:p>
            <a:p>
              <a:pPr algn="ctr" defTabSz="457200">
                <a:lnSpc>
                  <a:spcPct val="115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x-none" dirty="0">
                <a:solidFill>
                  <a:srgbClr val="000000"/>
                </a:solidFill>
                <a:latin typeface="Gill Sans MT" panose="020B0502020104020203" pitchFamily="34" charset="0"/>
              </a:endParaRPr>
            </a:p>
          </p:txBody>
        </p:sp>
        <p:sp>
          <p:nvSpPr>
            <p:cNvPr id="231433" name="Rectangle 8"/>
            <p:cNvSpPr/>
            <p:nvPr/>
          </p:nvSpPr>
          <p:spPr>
            <a:xfrm>
              <a:off x="2587" y="1177"/>
              <a:ext cx="2945" cy="457"/>
            </a:xfrm>
            <a:prstGeom prst="rect">
              <a:avLst/>
            </a:prstGeom>
            <a:solidFill>
              <a:srgbClr val="FCE4CC"/>
            </a:solidFill>
            <a:ln w="9525">
              <a:noFill/>
            </a:ln>
          </p:spPr>
          <p:txBody>
            <a:bodyPr lIns="121660" tIns="46792" rIns="121660" bIns="46792" anchor="t"/>
            <a:lstStyle/>
            <a:p>
              <a:pPr algn="ctr" defTabSz="457200">
                <a:lnSpc>
                  <a:spcPct val="115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dirty="0">
                  <a:solidFill>
                    <a:srgbClr val="000000"/>
                  </a:solidFill>
                  <a:latin typeface="Gill Sans MT" panose="020B0502020104020203" pitchFamily="34" charset="0"/>
                </a:rPr>
                <a:t>Occur inn living</a:t>
              </a:r>
              <a:endParaRPr lang="en-US" altLang="x-none" dirty="0">
                <a:solidFill>
                  <a:srgbClr val="000000"/>
                </a:solidFill>
                <a:latin typeface="Gill Sans MT" panose="020B0502020104020203" pitchFamily="34" charset="0"/>
              </a:endParaRPr>
            </a:p>
            <a:p>
              <a:pPr algn="ctr" defTabSz="457200">
                <a:lnSpc>
                  <a:spcPct val="115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x-none" dirty="0">
                <a:solidFill>
                  <a:srgbClr val="000000"/>
                </a:solidFill>
                <a:latin typeface="Gill Sans MT" panose="020B0502020104020203" pitchFamily="34" charset="0"/>
              </a:endParaRPr>
            </a:p>
          </p:txBody>
        </p:sp>
        <p:sp>
          <p:nvSpPr>
            <p:cNvPr id="231434" name="Rectangle 9"/>
            <p:cNvSpPr/>
            <p:nvPr/>
          </p:nvSpPr>
          <p:spPr>
            <a:xfrm>
              <a:off x="5535" y="1177"/>
              <a:ext cx="1482" cy="457"/>
            </a:xfrm>
            <a:prstGeom prst="rect">
              <a:avLst/>
            </a:prstGeom>
            <a:solidFill>
              <a:srgbClr val="FCE4CC"/>
            </a:solidFill>
            <a:ln w="9525">
              <a:noFill/>
            </a:ln>
          </p:spPr>
          <p:txBody>
            <a:bodyPr lIns="121660" tIns="46792" rIns="121660" bIns="46792" anchor="t"/>
            <a:lstStyle/>
            <a:p>
              <a:pPr algn="ctr" defTabSz="457200">
                <a:lnSpc>
                  <a:spcPct val="115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sz="2400" b="1" dirty="0">
                  <a:solidFill>
                    <a:srgbClr val="000000"/>
                  </a:solidFill>
                  <a:latin typeface="Gill Sans MT" panose="020B0502020104020203" pitchFamily="34" charset="0"/>
                </a:rPr>
                <a:t>Incidence </a:t>
              </a:r>
              <a:endParaRPr lang="en-US" altLang="x-none" sz="2400" b="1" dirty="0">
                <a:solidFill>
                  <a:srgbClr val="000000"/>
                </a:solidFill>
                <a:latin typeface="Gill Sans MT" panose="020B0502020104020203" pitchFamily="34" charset="0"/>
              </a:endParaRPr>
            </a:p>
          </p:txBody>
        </p:sp>
        <p:sp>
          <p:nvSpPr>
            <p:cNvPr id="231435" name="Rectangle 10"/>
            <p:cNvSpPr/>
            <p:nvPr/>
          </p:nvSpPr>
          <p:spPr>
            <a:xfrm>
              <a:off x="420" y="1635"/>
              <a:ext cx="2165" cy="344"/>
            </a:xfrm>
            <a:prstGeom prst="rect">
              <a:avLst/>
            </a:prstGeom>
            <a:solidFill>
              <a:srgbClr val="FDF2E7"/>
            </a:solidFill>
            <a:ln w="9525">
              <a:noFill/>
            </a:ln>
          </p:spPr>
          <p:txBody>
            <a:bodyPr lIns="89985" tIns="0" rIns="89985" bIns="0" anchor="t"/>
            <a:lstStyle/>
            <a:p>
              <a:pPr algn="ctr" defTabSz="457200">
                <a:lnSpc>
                  <a:spcPct val="95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sz="2000" dirty="0">
                  <a:solidFill>
                    <a:srgbClr val="000000"/>
                  </a:solidFill>
                  <a:latin typeface="Times New Roman" panose="02020603050405020304" pitchFamily="18" charset="0"/>
                </a:rPr>
                <a:t>Dependent</a:t>
              </a:r>
              <a:endParaRPr lang="en-US" altLang="x-none" sz="2000" dirty="0">
                <a:solidFill>
                  <a:srgbClr val="000000"/>
                </a:solidFill>
                <a:latin typeface="Times New Roman" panose="02020603050405020304" pitchFamily="18" charset="0"/>
                <a:ea typeface="Times New Roman" panose="02020603050405020304" pitchFamily="18" charset="0"/>
              </a:endParaRPr>
            </a:p>
          </p:txBody>
        </p:sp>
        <p:sp>
          <p:nvSpPr>
            <p:cNvPr id="231436" name="Rectangle 11"/>
            <p:cNvSpPr/>
            <p:nvPr/>
          </p:nvSpPr>
          <p:spPr>
            <a:xfrm>
              <a:off x="2587" y="1635"/>
              <a:ext cx="2945" cy="344"/>
            </a:xfrm>
            <a:prstGeom prst="rect">
              <a:avLst/>
            </a:prstGeom>
            <a:solidFill>
              <a:srgbClr val="FDF2E7"/>
            </a:solidFill>
            <a:ln w="9525">
              <a:noFill/>
            </a:ln>
          </p:spPr>
          <p:txBody>
            <a:bodyPr lIns="89985" tIns="0" rIns="89985" bIns="0" anchor="t"/>
            <a:lstStyle/>
            <a:p>
              <a:pPr algn="ctr" defTabSz="457200">
                <a:lnSpc>
                  <a:spcPct val="95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sz="2000" dirty="0">
                  <a:solidFill>
                    <a:srgbClr val="000000"/>
                  </a:solidFill>
                  <a:latin typeface="Times New Roman" panose="02020603050405020304" pitchFamily="18" charset="0"/>
                </a:rPr>
                <a:t>Anywhere</a:t>
              </a:r>
              <a:endParaRPr lang="en-US" altLang="x-none" sz="2000" dirty="0">
                <a:solidFill>
                  <a:srgbClr val="000000"/>
                </a:solidFill>
                <a:latin typeface="Times New Roman" panose="02020603050405020304" pitchFamily="18" charset="0"/>
                <a:ea typeface="Times New Roman" panose="02020603050405020304" pitchFamily="18" charset="0"/>
              </a:endParaRPr>
            </a:p>
          </p:txBody>
        </p:sp>
        <p:sp>
          <p:nvSpPr>
            <p:cNvPr id="231437" name="Rectangle 12"/>
            <p:cNvSpPr/>
            <p:nvPr/>
          </p:nvSpPr>
          <p:spPr>
            <a:xfrm>
              <a:off x="5535" y="1635"/>
              <a:ext cx="1482" cy="344"/>
            </a:xfrm>
            <a:prstGeom prst="rect">
              <a:avLst/>
            </a:prstGeom>
            <a:solidFill>
              <a:srgbClr val="FDF2E7"/>
            </a:solidFill>
            <a:ln w="9525">
              <a:noFill/>
            </a:ln>
          </p:spPr>
          <p:txBody>
            <a:bodyPr lIns="89985" tIns="0" rIns="89985" bIns="0" anchor="t"/>
            <a:lstStyle/>
            <a:p>
              <a:pPr algn="ctr" defTabSz="457200">
                <a:lnSpc>
                  <a:spcPct val="115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sz="2400" b="1" dirty="0">
                  <a:solidFill>
                    <a:srgbClr val="000000"/>
                  </a:solidFill>
                  <a:latin typeface="Gill Sans MT" panose="020B0502020104020203" pitchFamily="34" charset="0"/>
                </a:rPr>
                <a:t>Site</a:t>
              </a:r>
              <a:endParaRPr lang="en-US" altLang="x-none" sz="2400" b="1" dirty="0">
                <a:solidFill>
                  <a:srgbClr val="000000"/>
                </a:solidFill>
                <a:latin typeface="Gill Sans MT" panose="020B0502020104020203" pitchFamily="34" charset="0"/>
              </a:endParaRPr>
            </a:p>
          </p:txBody>
        </p:sp>
        <p:sp>
          <p:nvSpPr>
            <p:cNvPr id="231438" name="Rectangle 13"/>
            <p:cNvSpPr/>
            <p:nvPr/>
          </p:nvSpPr>
          <p:spPr>
            <a:xfrm>
              <a:off x="420" y="1982"/>
              <a:ext cx="2165" cy="344"/>
            </a:xfrm>
            <a:prstGeom prst="rect">
              <a:avLst/>
            </a:prstGeom>
            <a:solidFill>
              <a:srgbClr val="FCE4CC"/>
            </a:solidFill>
            <a:ln w="9525">
              <a:noFill/>
            </a:ln>
          </p:spPr>
          <p:txBody>
            <a:bodyPr lIns="89985" tIns="0" rIns="89985" bIns="0" anchor="t"/>
            <a:lstStyle/>
            <a:p>
              <a:pPr algn="ctr" defTabSz="457200">
                <a:lnSpc>
                  <a:spcPct val="95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sz="2000" dirty="0">
                  <a:solidFill>
                    <a:srgbClr val="000000"/>
                  </a:solidFill>
                  <a:latin typeface="Times New Roman" panose="02020603050405020304" pitchFamily="18" charset="0"/>
                </a:rPr>
                <a:t>intact</a:t>
              </a:r>
              <a:endParaRPr lang="en-US" altLang="x-none" sz="2000" dirty="0">
                <a:solidFill>
                  <a:srgbClr val="000000"/>
                </a:solidFill>
                <a:latin typeface="Times New Roman" panose="02020603050405020304" pitchFamily="18" charset="0"/>
                <a:ea typeface="Times New Roman" panose="02020603050405020304" pitchFamily="18" charset="0"/>
              </a:endParaRPr>
            </a:p>
          </p:txBody>
        </p:sp>
        <p:sp>
          <p:nvSpPr>
            <p:cNvPr id="231439" name="Rectangle 14"/>
            <p:cNvSpPr/>
            <p:nvPr/>
          </p:nvSpPr>
          <p:spPr>
            <a:xfrm>
              <a:off x="2587" y="1982"/>
              <a:ext cx="2945" cy="344"/>
            </a:xfrm>
            <a:prstGeom prst="rect">
              <a:avLst/>
            </a:prstGeom>
            <a:solidFill>
              <a:srgbClr val="FCE4CC"/>
            </a:solidFill>
            <a:ln w="9525">
              <a:noFill/>
            </a:ln>
          </p:spPr>
          <p:txBody>
            <a:bodyPr lIns="89985" tIns="0" rIns="89985" bIns="0" anchor="t"/>
            <a:lstStyle/>
            <a:p>
              <a:pPr algn="ctr" defTabSz="457200">
                <a:lnSpc>
                  <a:spcPct val="95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sz="2000" dirty="0">
                  <a:solidFill>
                    <a:srgbClr val="000000"/>
                  </a:solidFill>
                  <a:latin typeface="Times New Roman" panose="02020603050405020304" pitchFamily="18" charset="0"/>
                </a:rPr>
                <a:t>Accompanied by abrasions</a:t>
              </a:r>
              <a:endParaRPr lang="en-US" altLang="x-none" sz="2000" dirty="0">
                <a:solidFill>
                  <a:srgbClr val="000000"/>
                </a:solidFill>
                <a:latin typeface="Times New Roman" panose="02020603050405020304" pitchFamily="18" charset="0"/>
                <a:ea typeface="Times New Roman" panose="02020603050405020304" pitchFamily="18" charset="0"/>
              </a:endParaRPr>
            </a:p>
          </p:txBody>
        </p:sp>
        <p:sp>
          <p:nvSpPr>
            <p:cNvPr id="231440" name="Rectangle 15"/>
            <p:cNvSpPr/>
            <p:nvPr/>
          </p:nvSpPr>
          <p:spPr>
            <a:xfrm>
              <a:off x="5535" y="1982"/>
              <a:ext cx="1482" cy="344"/>
            </a:xfrm>
            <a:prstGeom prst="rect">
              <a:avLst/>
            </a:prstGeom>
            <a:solidFill>
              <a:srgbClr val="FCE4CC"/>
            </a:solidFill>
            <a:ln w="9525">
              <a:noFill/>
            </a:ln>
          </p:spPr>
          <p:txBody>
            <a:bodyPr lIns="89985" tIns="0" rIns="89985" bIns="0" anchor="t"/>
            <a:lstStyle/>
            <a:p>
              <a:pPr algn="ctr" defTabSz="457200">
                <a:lnSpc>
                  <a:spcPct val="115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sz="2400" b="1" dirty="0">
                  <a:solidFill>
                    <a:srgbClr val="000000"/>
                  </a:solidFill>
                  <a:latin typeface="Gill Sans MT" panose="020B0502020104020203" pitchFamily="34" charset="0"/>
                </a:rPr>
                <a:t>Skin</a:t>
              </a:r>
              <a:endParaRPr lang="en-US" altLang="x-none" sz="2400" b="1" dirty="0">
                <a:solidFill>
                  <a:srgbClr val="000000"/>
                </a:solidFill>
                <a:latin typeface="Gill Sans MT" panose="020B0502020104020203" pitchFamily="34" charset="0"/>
              </a:endParaRPr>
            </a:p>
          </p:txBody>
        </p:sp>
        <p:sp>
          <p:nvSpPr>
            <p:cNvPr id="231441" name="Rectangle 16"/>
            <p:cNvSpPr/>
            <p:nvPr/>
          </p:nvSpPr>
          <p:spPr>
            <a:xfrm>
              <a:off x="420" y="2327"/>
              <a:ext cx="2165" cy="344"/>
            </a:xfrm>
            <a:prstGeom prst="rect">
              <a:avLst/>
            </a:prstGeom>
            <a:solidFill>
              <a:srgbClr val="FDF2E7"/>
            </a:solidFill>
            <a:ln w="9525">
              <a:noFill/>
            </a:ln>
          </p:spPr>
          <p:txBody>
            <a:bodyPr lIns="89985" tIns="0" rIns="89985" bIns="0" anchor="t"/>
            <a:lstStyle/>
            <a:p>
              <a:pPr algn="ctr" defTabSz="457200">
                <a:lnSpc>
                  <a:spcPct val="95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sz="2000" dirty="0">
                  <a:solidFill>
                    <a:srgbClr val="000000"/>
                  </a:solidFill>
                  <a:latin typeface="Times New Roman" panose="02020603050405020304" pitchFamily="18" charset="0"/>
                </a:rPr>
                <a:t>None</a:t>
              </a:r>
              <a:endParaRPr lang="en-US" altLang="x-none" sz="2000" dirty="0">
                <a:solidFill>
                  <a:srgbClr val="000000"/>
                </a:solidFill>
                <a:latin typeface="Times New Roman" panose="02020603050405020304" pitchFamily="18" charset="0"/>
                <a:ea typeface="Times New Roman" panose="02020603050405020304" pitchFamily="18" charset="0"/>
              </a:endParaRPr>
            </a:p>
          </p:txBody>
        </p:sp>
        <p:sp>
          <p:nvSpPr>
            <p:cNvPr id="231442" name="Rectangle 17"/>
            <p:cNvSpPr/>
            <p:nvPr/>
          </p:nvSpPr>
          <p:spPr>
            <a:xfrm>
              <a:off x="2587" y="2327"/>
              <a:ext cx="2945" cy="344"/>
            </a:xfrm>
            <a:prstGeom prst="rect">
              <a:avLst/>
            </a:prstGeom>
            <a:solidFill>
              <a:srgbClr val="FDF2E7"/>
            </a:solidFill>
            <a:ln w="9525">
              <a:noFill/>
            </a:ln>
          </p:spPr>
          <p:txBody>
            <a:bodyPr lIns="89985" tIns="0" rIns="89985" bIns="0" anchor="t"/>
            <a:lstStyle/>
            <a:p>
              <a:pPr algn="ctr" defTabSz="457200">
                <a:lnSpc>
                  <a:spcPct val="95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sz="2000" dirty="0">
                  <a:solidFill>
                    <a:srgbClr val="000000"/>
                  </a:solidFill>
                  <a:latin typeface="Times New Roman" panose="02020603050405020304" pitchFamily="18" charset="0"/>
                </a:rPr>
                <a:t>Swelling + color change</a:t>
              </a:r>
              <a:endParaRPr lang="en-US" altLang="x-none" sz="2000" dirty="0">
                <a:solidFill>
                  <a:srgbClr val="000000"/>
                </a:solidFill>
                <a:latin typeface="Times New Roman" panose="02020603050405020304" pitchFamily="18" charset="0"/>
                <a:ea typeface="Times New Roman" panose="02020603050405020304" pitchFamily="18" charset="0"/>
              </a:endParaRPr>
            </a:p>
          </p:txBody>
        </p:sp>
        <p:sp>
          <p:nvSpPr>
            <p:cNvPr id="231443" name="Rectangle 18"/>
            <p:cNvSpPr/>
            <p:nvPr/>
          </p:nvSpPr>
          <p:spPr>
            <a:xfrm>
              <a:off x="5535" y="2327"/>
              <a:ext cx="1482" cy="344"/>
            </a:xfrm>
            <a:prstGeom prst="rect">
              <a:avLst/>
            </a:prstGeom>
            <a:solidFill>
              <a:srgbClr val="FDF2E7"/>
            </a:solidFill>
            <a:ln w="9525">
              <a:noFill/>
            </a:ln>
          </p:spPr>
          <p:txBody>
            <a:bodyPr wrap="none" anchor="ctr"/>
            <a:lstStyle/>
            <a:p>
              <a:pPr eaLnBrk="0" hangingPunct="0">
                <a:buSzPct val="100000"/>
                <a:buFont typeface="Times New Roman" panose="02020603050405020304" pitchFamily="18" charset="0"/>
              </a:pPr>
              <a:endParaRPr lang="en-US" altLang="x-none" dirty="0">
                <a:latin typeface="Arial" panose="020B0604020202020204" pitchFamily="34" charset="0"/>
              </a:endParaRPr>
            </a:p>
          </p:txBody>
        </p:sp>
        <p:sp>
          <p:nvSpPr>
            <p:cNvPr id="231444" name="Rectangle 19"/>
            <p:cNvSpPr/>
            <p:nvPr/>
          </p:nvSpPr>
          <p:spPr>
            <a:xfrm>
              <a:off x="420" y="2674"/>
              <a:ext cx="2165" cy="431"/>
            </a:xfrm>
            <a:prstGeom prst="rect">
              <a:avLst/>
            </a:prstGeom>
            <a:solidFill>
              <a:srgbClr val="FCE4CC"/>
            </a:solidFill>
            <a:ln w="9525">
              <a:noFill/>
            </a:ln>
          </p:spPr>
          <p:txBody>
            <a:bodyPr lIns="121660" tIns="46792" rIns="121660" bIns="46792" anchor="t"/>
            <a:lstStyle/>
            <a:p>
              <a:pPr algn="ctr" defTabSz="457200">
                <a:lnSpc>
                  <a:spcPct val="115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dirty="0">
                  <a:solidFill>
                    <a:srgbClr val="000000"/>
                  </a:solidFill>
                  <a:latin typeface="Gill Sans MT" panose="020B0502020104020203" pitchFamily="34" charset="0"/>
                </a:rPr>
                <a:t>Color disappear</a:t>
              </a:r>
              <a:endParaRPr lang="en-US" altLang="x-none" dirty="0">
                <a:solidFill>
                  <a:srgbClr val="000000"/>
                </a:solidFill>
                <a:latin typeface="Gill Sans MT" panose="020B0502020104020203" pitchFamily="34" charset="0"/>
              </a:endParaRPr>
            </a:p>
          </p:txBody>
        </p:sp>
        <p:sp>
          <p:nvSpPr>
            <p:cNvPr id="231445" name="Rectangle 20"/>
            <p:cNvSpPr/>
            <p:nvPr/>
          </p:nvSpPr>
          <p:spPr>
            <a:xfrm>
              <a:off x="2587" y="2674"/>
              <a:ext cx="2945" cy="431"/>
            </a:xfrm>
            <a:prstGeom prst="rect">
              <a:avLst/>
            </a:prstGeom>
            <a:solidFill>
              <a:srgbClr val="FCE4CC"/>
            </a:solidFill>
            <a:ln w="9525">
              <a:noFill/>
            </a:ln>
          </p:spPr>
          <p:txBody>
            <a:bodyPr lIns="121660" tIns="46792" rIns="121660" bIns="46792" anchor="t"/>
            <a:lstStyle/>
            <a:p>
              <a:pPr algn="ctr" defTabSz="457200">
                <a:lnSpc>
                  <a:spcPct val="115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sz="2000" dirty="0">
                  <a:solidFill>
                    <a:srgbClr val="000000"/>
                  </a:solidFill>
                  <a:latin typeface="Gill Sans MT" panose="020B0502020104020203" pitchFamily="34" charset="0"/>
                </a:rPr>
                <a:t>Color not disappear</a:t>
              </a:r>
              <a:endParaRPr lang="en-US" altLang="x-none" sz="2000" dirty="0">
                <a:solidFill>
                  <a:srgbClr val="000000"/>
                </a:solidFill>
                <a:latin typeface="Gill Sans MT" panose="020B0502020104020203" pitchFamily="34" charset="0"/>
              </a:endParaRPr>
            </a:p>
          </p:txBody>
        </p:sp>
        <p:sp>
          <p:nvSpPr>
            <p:cNvPr id="231446" name="Rectangle 21"/>
            <p:cNvSpPr/>
            <p:nvPr/>
          </p:nvSpPr>
          <p:spPr>
            <a:xfrm>
              <a:off x="5535" y="2674"/>
              <a:ext cx="1482" cy="431"/>
            </a:xfrm>
            <a:prstGeom prst="rect">
              <a:avLst/>
            </a:prstGeom>
            <a:solidFill>
              <a:srgbClr val="FCE4CC"/>
            </a:solidFill>
            <a:ln w="9525">
              <a:noFill/>
            </a:ln>
          </p:spPr>
          <p:txBody>
            <a:bodyPr lIns="121660" tIns="46792" rIns="121660" bIns="46792" anchor="t"/>
            <a:lstStyle/>
            <a:p>
              <a:pPr algn="ctr" defTabSz="457200">
                <a:lnSpc>
                  <a:spcPct val="115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sz="2400" b="1" dirty="0">
                  <a:solidFill>
                    <a:srgbClr val="000000"/>
                  </a:solidFill>
                  <a:latin typeface="Gill Sans MT" panose="020B0502020104020203" pitchFamily="34" charset="0"/>
                </a:rPr>
                <a:t>Pressure</a:t>
              </a:r>
              <a:endParaRPr lang="en-US" altLang="x-none" sz="2400" b="1" dirty="0">
                <a:solidFill>
                  <a:srgbClr val="000000"/>
                </a:solidFill>
                <a:latin typeface="Gill Sans MT" panose="020B0502020104020203" pitchFamily="34" charset="0"/>
              </a:endParaRPr>
            </a:p>
          </p:txBody>
        </p:sp>
        <p:sp>
          <p:nvSpPr>
            <p:cNvPr id="231447" name="Rectangle 22"/>
            <p:cNvSpPr/>
            <p:nvPr/>
          </p:nvSpPr>
          <p:spPr>
            <a:xfrm>
              <a:off x="420" y="3107"/>
              <a:ext cx="2165" cy="462"/>
            </a:xfrm>
            <a:prstGeom prst="rect">
              <a:avLst/>
            </a:prstGeom>
            <a:solidFill>
              <a:srgbClr val="FDF2E7"/>
            </a:solidFill>
            <a:ln w="9525">
              <a:noFill/>
            </a:ln>
          </p:spPr>
          <p:txBody>
            <a:bodyPr lIns="121660" tIns="46792" rIns="121660" bIns="46792" anchor="t"/>
            <a:lstStyle/>
            <a:p>
              <a:pPr algn="ctr" defTabSz="457200">
                <a:lnSpc>
                  <a:spcPct val="115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dirty="0">
                  <a:solidFill>
                    <a:srgbClr val="000000"/>
                  </a:solidFill>
                  <a:latin typeface="Gill Sans MT" panose="020B0502020104020203" pitchFamily="34" charset="0"/>
                </a:rPr>
                <a:t>The blood is intravascular </a:t>
              </a:r>
              <a:endParaRPr lang="en-US" altLang="x-none" dirty="0">
                <a:solidFill>
                  <a:srgbClr val="000000"/>
                </a:solidFill>
                <a:latin typeface="Gill Sans MT" panose="020B0502020104020203" pitchFamily="34" charset="0"/>
              </a:endParaRPr>
            </a:p>
            <a:p>
              <a:pPr algn="ctr" defTabSz="457200">
                <a:lnSpc>
                  <a:spcPct val="115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dirty="0">
                  <a:solidFill>
                    <a:srgbClr val="000000"/>
                  </a:solidFill>
                  <a:latin typeface="Gill Sans MT" panose="020B0502020104020203" pitchFamily="34" charset="0"/>
                </a:rPr>
                <a:t>    washable and fluidy. </a:t>
              </a:r>
              <a:endParaRPr lang="en-US" altLang="x-none" dirty="0">
                <a:solidFill>
                  <a:srgbClr val="000000"/>
                </a:solidFill>
                <a:latin typeface="Gill Sans MT" panose="020B0502020104020203" pitchFamily="34" charset="0"/>
              </a:endParaRPr>
            </a:p>
          </p:txBody>
        </p:sp>
        <p:sp>
          <p:nvSpPr>
            <p:cNvPr id="231448" name="Rectangle 23"/>
            <p:cNvSpPr/>
            <p:nvPr/>
          </p:nvSpPr>
          <p:spPr>
            <a:xfrm>
              <a:off x="2587" y="3107"/>
              <a:ext cx="2945" cy="462"/>
            </a:xfrm>
            <a:prstGeom prst="rect">
              <a:avLst/>
            </a:prstGeom>
            <a:solidFill>
              <a:srgbClr val="FDF2E7"/>
            </a:solidFill>
            <a:ln w="9525">
              <a:noFill/>
            </a:ln>
          </p:spPr>
          <p:txBody>
            <a:bodyPr lIns="121660" tIns="46792" rIns="121660" bIns="46792" anchor="t"/>
            <a:lstStyle/>
            <a:p>
              <a:pPr algn="ctr" defTabSz="457200">
                <a:lnSpc>
                  <a:spcPct val="115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dirty="0">
                  <a:solidFill>
                    <a:srgbClr val="000000"/>
                  </a:solidFill>
                  <a:latin typeface="Gill Sans MT" panose="020B0502020104020203" pitchFamily="34" charset="0"/>
                </a:rPr>
                <a:t>The blood is extravascular not </a:t>
              </a:r>
              <a:endParaRPr lang="en-US" altLang="x-none" dirty="0">
                <a:solidFill>
                  <a:srgbClr val="000000"/>
                </a:solidFill>
                <a:latin typeface="Gill Sans MT" panose="020B0502020104020203" pitchFamily="34" charset="0"/>
              </a:endParaRPr>
            </a:p>
            <a:p>
              <a:pPr algn="ctr" defTabSz="457200">
                <a:lnSpc>
                  <a:spcPct val="115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dirty="0">
                  <a:solidFill>
                    <a:srgbClr val="000000"/>
                  </a:solidFill>
                  <a:latin typeface="Gill Sans MT" panose="020B0502020104020203" pitchFamily="34" charset="0"/>
                </a:rPr>
                <a:t>     washable and clotted.</a:t>
              </a:r>
              <a:endParaRPr lang="en-US" altLang="x-none" dirty="0">
                <a:solidFill>
                  <a:srgbClr val="000000"/>
                </a:solidFill>
                <a:latin typeface="Gill Sans MT" panose="020B0502020104020203" pitchFamily="34" charset="0"/>
              </a:endParaRPr>
            </a:p>
          </p:txBody>
        </p:sp>
        <p:sp>
          <p:nvSpPr>
            <p:cNvPr id="231449" name="Rectangle 24"/>
            <p:cNvSpPr/>
            <p:nvPr/>
          </p:nvSpPr>
          <p:spPr>
            <a:xfrm>
              <a:off x="5535" y="3107"/>
              <a:ext cx="1482" cy="462"/>
            </a:xfrm>
            <a:prstGeom prst="rect">
              <a:avLst/>
            </a:prstGeom>
            <a:solidFill>
              <a:srgbClr val="FDF2E7"/>
            </a:solidFill>
            <a:ln w="9525">
              <a:noFill/>
            </a:ln>
          </p:spPr>
          <p:txBody>
            <a:bodyPr lIns="121660" tIns="46792" rIns="121660" bIns="46792" anchor="t"/>
            <a:lstStyle/>
            <a:p>
              <a:pPr algn="ctr" defTabSz="457200">
                <a:lnSpc>
                  <a:spcPct val="115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sz="2400" b="1" dirty="0">
                  <a:solidFill>
                    <a:srgbClr val="000000"/>
                  </a:solidFill>
                  <a:latin typeface="Gill Sans MT" panose="020B0502020104020203" pitchFamily="34" charset="0"/>
                </a:rPr>
                <a:t>Blood</a:t>
              </a:r>
              <a:endParaRPr lang="en-US" altLang="x-none" sz="2400" b="1" dirty="0">
                <a:solidFill>
                  <a:srgbClr val="000000"/>
                </a:solidFill>
                <a:latin typeface="Gill Sans MT" panose="020B0502020104020203" pitchFamily="34" charset="0"/>
              </a:endParaRPr>
            </a:p>
          </p:txBody>
        </p:sp>
        <p:sp>
          <p:nvSpPr>
            <p:cNvPr id="231450" name="Rectangle 25"/>
            <p:cNvSpPr/>
            <p:nvPr/>
          </p:nvSpPr>
          <p:spPr>
            <a:xfrm>
              <a:off x="420" y="3571"/>
              <a:ext cx="2165" cy="645"/>
            </a:xfrm>
            <a:prstGeom prst="rect">
              <a:avLst/>
            </a:prstGeom>
            <a:solidFill>
              <a:srgbClr val="FCE4CC"/>
            </a:solidFill>
            <a:ln w="9525">
              <a:noFill/>
            </a:ln>
          </p:spPr>
          <p:txBody>
            <a:bodyPr lIns="121660" tIns="46792" rIns="121660" bIns="46792" anchor="t"/>
            <a:lstStyle/>
            <a:p>
              <a:pPr algn="ctr" defTabSz="457200">
                <a:lnSpc>
                  <a:spcPct val="115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dirty="0">
                  <a:solidFill>
                    <a:srgbClr val="000000"/>
                  </a:solidFill>
                  <a:latin typeface="Gill Sans MT" panose="020B0502020104020203" pitchFamily="34" charset="0"/>
                </a:rPr>
                <a:t>Absent </a:t>
              </a:r>
              <a:endParaRPr lang="en-US" altLang="x-none" dirty="0">
                <a:solidFill>
                  <a:srgbClr val="000000"/>
                </a:solidFill>
                <a:latin typeface="Gill Sans MT" panose="020B0502020104020203" pitchFamily="34" charset="0"/>
              </a:endParaRPr>
            </a:p>
          </p:txBody>
        </p:sp>
        <p:sp>
          <p:nvSpPr>
            <p:cNvPr id="231451" name="Rectangle 26"/>
            <p:cNvSpPr/>
            <p:nvPr/>
          </p:nvSpPr>
          <p:spPr>
            <a:xfrm>
              <a:off x="2587" y="3571"/>
              <a:ext cx="2945" cy="645"/>
            </a:xfrm>
            <a:prstGeom prst="rect">
              <a:avLst/>
            </a:prstGeom>
            <a:solidFill>
              <a:srgbClr val="FCE4CC"/>
            </a:solidFill>
            <a:ln w="9525">
              <a:noFill/>
            </a:ln>
          </p:spPr>
          <p:txBody>
            <a:bodyPr lIns="121660" tIns="46792" rIns="121660" bIns="46792" anchor="t"/>
            <a:lstStyle/>
            <a:p>
              <a:pPr algn="ctr" defTabSz="457200">
                <a:lnSpc>
                  <a:spcPct val="115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dirty="0">
                  <a:solidFill>
                    <a:srgbClr val="000000"/>
                  </a:solidFill>
                  <a:latin typeface="Gill Sans MT" panose="020B0502020104020203" pitchFamily="34" charset="0"/>
                </a:rPr>
                <a:t>There is cellular infiltration </a:t>
              </a:r>
              <a:endParaRPr lang="en-US" altLang="x-none" dirty="0">
                <a:solidFill>
                  <a:srgbClr val="000000"/>
                </a:solidFill>
                <a:latin typeface="Gill Sans MT" panose="020B0502020104020203" pitchFamily="34" charset="0"/>
              </a:endParaRPr>
            </a:p>
          </p:txBody>
        </p:sp>
        <p:sp>
          <p:nvSpPr>
            <p:cNvPr id="231452" name="Rectangle 27"/>
            <p:cNvSpPr/>
            <p:nvPr/>
          </p:nvSpPr>
          <p:spPr>
            <a:xfrm>
              <a:off x="5535" y="3571"/>
              <a:ext cx="1482" cy="645"/>
            </a:xfrm>
            <a:prstGeom prst="rect">
              <a:avLst/>
            </a:prstGeom>
            <a:solidFill>
              <a:srgbClr val="FCE4CC"/>
            </a:solidFill>
            <a:ln w="9525">
              <a:noFill/>
            </a:ln>
          </p:spPr>
          <p:txBody>
            <a:bodyPr lIns="121660" tIns="46792" rIns="121660" bIns="46792" anchor="t"/>
            <a:lstStyle/>
            <a:p>
              <a:pPr algn="ctr" defTabSz="457200">
                <a:lnSpc>
                  <a:spcPct val="115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sz="2400" b="1" dirty="0">
                  <a:solidFill>
                    <a:srgbClr val="000000"/>
                  </a:solidFill>
                  <a:latin typeface="Gill Sans MT" panose="020B0502020104020203" pitchFamily="34" charset="0"/>
                </a:rPr>
                <a:t>Cell infiltration</a:t>
              </a:r>
              <a:endParaRPr lang="en-US" altLang="x-none" sz="2400" b="1" dirty="0">
                <a:solidFill>
                  <a:srgbClr val="000000"/>
                </a:solidFill>
                <a:latin typeface="Gill Sans MT" panose="020B0502020104020203" pitchFamily="34" charset="0"/>
              </a:endParaRPr>
            </a:p>
          </p:txBody>
        </p:sp>
        <p:sp>
          <p:nvSpPr>
            <p:cNvPr id="231453" name="Line 28"/>
            <p:cNvSpPr/>
            <p:nvPr/>
          </p:nvSpPr>
          <p:spPr>
            <a:xfrm>
              <a:off x="420" y="900"/>
              <a:ext cx="2165" cy="0"/>
            </a:xfrm>
            <a:prstGeom prst="line">
              <a:avLst/>
            </a:prstGeom>
            <a:ln w="11520" cap="sq" cmpd="sng">
              <a:solidFill>
                <a:srgbClr val="FFFFFF"/>
              </a:solidFill>
              <a:prstDash val="solid"/>
              <a:miter/>
              <a:headEnd type="none" w="med" len="med"/>
              <a:tailEnd type="none" w="med" len="med"/>
            </a:ln>
          </p:spPr>
        </p:sp>
        <p:sp>
          <p:nvSpPr>
            <p:cNvPr id="231454" name="Line 29"/>
            <p:cNvSpPr/>
            <p:nvPr/>
          </p:nvSpPr>
          <p:spPr>
            <a:xfrm>
              <a:off x="2587" y="900"/>
              <a:ext cx="2945" cy="0"/>
            </a:xfrm>
            <a:prstGeom prst="line">
              <a:avLst/>
            </a:prstGeom>
            <a:ln w="11520" cap="sq" cmpd="sng">
              <a:solidFill>
                <a:srgbClr val="FFFFFF"/>
              </a:solidFill>
              <a:prstDash val="solid"/>
              <a:miter/>
              <a:headEnd type="none" w="med" len="med"/>
              <a:tailEnd type="none" w="med" len="med"/>
            </a:ln>
          </p:spPr>
        </p:sp>
        <p:sp>
          <p:nvSpPr>
            <p:cNvPr id="231455" name="Line 30"/>
            <p:cNvSpPr/>
            <p:nvPr/>
          </p:nvSpPr>
          <p:spPr>
            <a:xfrm>
              <a:off x="5535" y="900"/>
              <a:ext cx="1482" cy="0"/>
            </a:xfrm>
            <a:prstGeom prst="line">
              <a:avLst/>
            </a:prstGeom>
            <a:ln w="11520" cap="sq" cmpd="sng">
              <a:solidFill>
                <a:srgbClr val="FFFFFF"/>
              </a:solidFill>
              <a:prstDash val="solid"/>
              <a:miter/>
              <a:headEnd type="none" w="med" len="med"/>
              <a:tailEnd type="none" w="med" len="med"/>
            </a:ln>
          </p:spPr>
        </p:sp>
        <p:sp>
          <p:nvSpPr>
            <p:cNvPr id="231456" name="Line 31"/>
            <p:cNvSpPr/>
            <p:nvPr/>
          </p:nvSpPr>
          <p:spPr>
            <a:xfrm>
              <a:off x="420" y="1177"/>
              <a:ext cx="2165" cy="0"/>
            </a:xfrm>
            <a:prstGeom prst="line">
              <a:avLst/>
            </a:prstGeom>
            <a:ln w="11520" cap="sq" cmpd="sng">
              <a:solidFill>
                <a:srgbClr val="FFFFFF"/>
              </a:solidFill>
              <a:prstDash val="solid"/>
              <a:miter/>
              <a:headEnd type="none" w="med" len="med"/>
              <a:tailEnd type="none" w="med" len="med"/>
            </a:ln>
          </p:spPr>
        </p:sp>
        <p:sp>
          <p:nvSpPr>
            <p:cNvPr id="231457" name="Line 32"/>
            <p:cNvSpPr/>
            <p:nvPr/>
          </p:nvSpPr>
          <p:spPr>
            <a:xfrm>
              <a:off x="2587" y="1177"/>
              <a:ext cx="2945" cy="0"/>
            </a:xfrm>
            <a:prstGeom prst="line">
              <a:avLst/>
            </a:prstGeom>
            <a:ln w="11520" cap="sq" cmpd="sng">
              <a:solidFill>
                <a:srgbClr val="FFFFFF"/>
              </a:solidFill>
              <a:prstDash val="solid"/>
              <a:miter/>
              <a:headEnd type="none" w="med" len="med"/>
              <a:tailEnd type="none" w="med" len="med"/>
            </a:ln>
          </p:spPr>
        </p:sp>
        <p:sp>
          <p:nvSpPr>
            <p:cNvPr id="231458" name="Line 33"/>
            <p:cNvSpPr/>
            <p:nvPr/>
          </p:nvSpPr>
          <p:spPr>
            <a:xfrm>
              <a:off x="5535" y="1177"/>
              <a:ext cx="1482" cy="0"/>
            </a:xfrm>
            <a:prstGeom prst="line">
              <a:avLst/>
            </a:prstGeom>
            <a:ln w="11520" cap="sq" cmpd="sng">
              <a:solidFill>
                <a:srgbClr val="FFFFFF"/>
              </a:solidFill>
              <a:prstDash val="solid"/>
              <a:miter/>
              <a:headEnd type="none" w="med" len="med"/>
              <a:tailEnd type="none" w="med" len="med"/>
            </a:ln>
          </p:spPr>
        </p:sp>
        <p:sp>
          <p:nvSpPr>
            <p:cNvPr id="231459" name="Line 34"/>
            <p:cNvSpPr/>
            <p:nvPr/>
          </p:nvSpPr>
          <p:spPr>
            <a:xfrm>
              <a:off x="420" y="1635"/>
              <a:ext cx="2165" cy="0"/>
            </a:xfrm>
            <a:prstGeom prst="line">
              <a:avLst/>
            </a:prstGeom>
            <a:ln w="11520" cap="sq" cmpd="sng">
              <a:solidFill>
                <a:srgbClr val="FFFFFF"/>
              </a:solidFill>
              <a:prstDash val="solid"/>
              <a:miter/>
              <a:headEnd type="none" w="med" len="med"/>
              <a:tailEnd type="none" w="med" len="med"/>
            </a:ln>
          </p:spPr>
        </p:sp>
        <p:sp>
          <p:nvSpPr>
            <p:cNvPr id="231460" name="Line 35"/>
            <p:cNvSpPr/>
            <p:nvPr/>
          </p:nvSpPr>
          <p:spPr>
            <a:xfrm>
              <a:off x="2587" y="1635"/>
              <a:ext cx="2945" cy="0"/>
            </a:xfrm>
            <a:prstGeom prst="line">
              <a:avLst/>
            </a:prstGeom>
            <a:ln w="11520" cap="sq" cmpd="sng">
              <a:solidFill>
                <a:srgbClr val="FFFFFF"/>
              </a:solidFill>
              <a:prstDash val="solid"/>
              <a:miter/>
              <a:headEnd type="none" w="med" len="med"/>
              <a:tailEnd type="none" w="med" len="med"/>
            </a:ln>
          </p:spPr>
        </p:sp>
        <p:sp>
          <p:nvSpPr>
            <p:cNvPr id="231461" name="Line 36"/>
            <p:cNvSpPr/>
            <p:nvPr/>
          </p:nvSpPr>
          <p:spPr>
            <a:xfrm>
              <a:off x="5535" y="1635"/>
              <a:ext cx="1482" cy="0"/>
            </a:xfrm>
            <a:prstGeom prst="line">
              <a:avLst/>
            </a:prstGeom>
            <a:ln w="11520" cap="sq" cmpd="sng">
              <a:solidFill>
                <a:srgbClr val="FFFFFF"/>
              </a:solidFill>
              <a:prstDash val="solid"/>
              <a:miter/>
              <a:headEnd type="none" w="med" len="med"/>
              <a:tailEnd type="none" w="med" len="med"/>
            </a:ln>
          </p:spPr>
        </p:sp>
        <p:sp>
          <p:nvSpPr>
            <p:cNvPr id="231462" name="Line 37"/>
            <p:cNvSpPr/>
            <p:nvPr/>
          </p:nvSpPr>
          <p:spPr>
            <a:xfrm>
              <a:off x="420" y="1982"/>
              <a:ext cx="2165" cy="0"/>
            </a:xfrm>
            <a:prstGeom prst="line">
              <a:avLst/>
            </a:prstGeom>
            <a:ln w="11520" cap="sq" cmpd="sng">
              <a:solidFill>
                <a:srgbClr val="FFFFFF"/>
              </a:solidFill>
              <a:prstDash val="solid"/>
              <a:miter/>
              <a:headEnd type="none" w="med" len="med"/>
              <a:tailEnd type="none" w="med" len="med"/>
            </a:ln>
          </p:spPr>
        </p:sp>
        <p:sp>
          <p:nvSpPr>
            <p:cNvPr id="231463" name="Line 38"/>
            <p:cNvSpPr/>
            <p:nvPr/>
          </p:nvSpPr>
          <p:spPr>
            <a:xfrm>
              <a:off x="2587" y="1982"/>
              <a:ext cx="2945" cy="0"/>
            </a:xfrm>
            <a:prstGeom prst="line">
              <a:avLst/>
            </a:prstGeom>
            <a:ln w="11520" cap="sq" cmpd="sng">
              <a:solidFill>
                <a:srgbClr val="FFFFFF"/>
              </a:solidFill>
              <a:prstDash val="solid"/>
              <a:miter/>
              <a:headEnd type="none" w="med" len="med"/>
              <a:tailEnd type="none" w="med" len="med"/>
            </a:ln>
          </p:spPr>
        </p:sp>
        <p:sp>
          <p:nvSpPr>
            <p:cNvPr id="231464" name="Line 39"/>
            <p:cNvSpPr/>
            <p:nvPr/>
          </p:nvSpPr>
          <p:spPr>
            <a:xfrm>
              <a:off x="5535" y="1982"/>
              <a:ext cx="1482" cy="0"/>
            </a:xfrm>
            <a:prstGeom prst="line">
              <a:avLst/>
            </a:prstGeom>
            <a:ln w="11520" cap="sq" cmpd="sng">
              <a:solidFill>
                <a:srgbClr val="FFFFFF"/>
              </a:solidFill>
              <a:prstDash val="solid"/>
              <a:miter/>
              <a:headEnd type="none" w="med" len="med"/>
              <a:tailEnd type="none" w="med" len="med"/>
            </a:ln>
          </p:spPr>
        </p:sp>
        <p:sp>
          <p:nvSpPr>
            <p:cNvPr id="231465" name="Line 40"/>
            <p:cNvSpPr/>
            <p:nvPr/>
          </p:nvSpPr>
          <p:spPr>
            <a:xfrm>
              <a:off x="420" y="2327"/>
              <a:ext cx="2165" cy="0"/>
            </a:xfrm>
            <a:prstGeom prst="line">
              <a:avLst/>
            </a:prstGeom>
            <a:ln w="11520" cap="sq" cmpd="sng">
              <a:solidFill>
                <a:srgbClr val="FFFFFF"/>
              </a:solidFill>
              <a:prstDash val="solid"/>
              <a:miter/>
              <a:headEnd type="none" w="med" len="med"/>
              <a:tailEnd type="none" w="med" len="med"/>
            </a:ln>
          </p:spPr>
        </p:sp>
        <p:sp>
          <p:nvSpPr>
            <p:cNvPr id="231466" name="Line 41"/>
            <p:cNvSpPr/>
            <p:nvPr/>
          </p:nvSpPr>
          <p:spPr>
            <a:xfrm>
              <a:off x="2587" y="2327"/>
              <a:ext cx="2945" cy="0"/>
            </a:xfrm>
            <a:prstGeom prst="line">
              <a:avLst/>
            </a:prstGeom>
            <a:ln w="11520" cap="sq" cmpd="sng">
              <a:solidFill>
                <a:srgbClr val="FFFFFF"/>
              </a:solidFill>
              <a:prstDash val="solid"/>
              <a:miter/>
              <a:headEnd type="none" w="med" len="med"/>
              <a:tailEnd type="none" w="med" len="med"/>
            </a:ln>
          </p:spPr>
        </p:sp>
        <p:sp>
          <p:nvSpPr>
            <p:cNvPr id="231467" name="Line 42"/>
            <p:cNvSpPr/>
            <p:nvPr/>
          </p:nvSpPr>
          <p:spPr>
            <a:xfrm>
              <a:off x="5535" y="2327"/>
              <a:ext cx="1482" cy="0"/>
            </a:xfrm>
            <a:prstGeom prst="line">
              <a:avLst/>
            </a:prstGeom>
            <a:ln w="11520" cap="sq" cmpd="sng">
              <a:solidFill>
                <a:srgbClr val="FFFFFF"/>
              </a:solidFill>
              <a:prstDash val="solid"/>
              <a:miter/>
              <a:headEnd type="none" w="med" len="med"/>
              <a:tailEnd type="none" w="med" len="med"/>
            </a:ln>
          </p:spPr>
        </p:sp>
        <p:sp>
          <p:nvSpPr>
            <p:cNvPr id="231468" name="Line 43"/>
            <p:cNvSpPr/>
            <p:nvPr/>
          </p:nvSpPr>
          <p:spPr>
            <a:xfrm>
              <a:off x="420" y="2674"/>
              <a:ext cx="2165" cy="0"/>
            </a:xfrm>
            <a:prstGeom prst="line">
              <a:avLst/>
            </a:prstGeom>
            <a:ln w="11520" cap="sq" cmpd="sng">
              <a:solidFill>
                <a:srgbClr val="FFFFFF"/>
              </a:solidFill>
              <a:prstDash val="solid"/>
              <a:miter/>
              <a:headEnd type="none" w="med" len="med"/>
              <a:tailEnd type="none" w="med" len="med"/>
            </a:ln>
          </p:spPr>
        </p:sp>
        <p:sp>
          <p:nvSpPr>
            <p:cNvPr id="231469" name="Line 44"/>
            <p:cNvSpPr/>
            <p:nvPr/>
          </p:nvSpPr>
          <p:spPr>
            <a:xfrm>
              <a:off x="2587" y="2674"/>
              <a:ext cx="2945" cy="0"/>
            </a:xfrm>
            <a:prstGeom prst="line">
              <a:avLst/>
            </a:prstGeom>
            <a:ln w="11520" cap="sq" cmpd="sng">
              <a:solidFill>
                <a:srgbClr val="FFFFFF"/>
              </a:solidFill>
              <a:prstDash val="solid"/>
              <a:miter/>
              <a:headEnd type="none" w="med" len="med"/>
              <a:tailEnd type="none" w="med" len="med"/>
            </a:ln>
          </p:spPr>
        </p:sp>
        <p:sp>
          <p:nvSpPr>
            <p:cNvPr id="231470" name="Line 45"/>
            <p:cNvSpPr/>
            <p:nvPr/>
          </p:nvSpPr>
          <p:spPr>
            <a:xfrm>
              <a:off x="5535" y="2674"/>
              <a:ext cx="1482" cy="0"/>
            </a:xfrm>
            <a:prstGeom prst="line">
              <a:avLst/>
            </a:prstGeom>
            <a:ln w="11520" cap="sq" cmpd="sng">
              <a:solidFill>
                <a:srgbClr val="FFFFFF"/>
              </a:solidFill>
              <a:prstDash val="solid"/>
              <a:miter/>
              <a:headEnd type="none" w="med" len="med"/>
              <a:tailEnd type="none" w="med" len="med"/>
            </a:ln>
          </p:spPr>
        </p:sp>
        <p:sp>
          <p:nvSpPr>
            <p:cNvPr id="231471" name="Line 46"/>
            <p:cNvSpPr/>
            <p:nvPr/>
          </p:nvSpPr>
          <p:spPr>
            <a:xfrm>
              <a:off x="420" y="3107"/>
              <a:ext cx="2165" cy="0"/>
            </a:xfrm>
            <a:prstGeom prst="line">
              <a:avLst/>
            </a:prstGeom>
            <a:ln w="11520" cap="sq" cmpd="sng">
              <a:solidFill>
                <a:srgbClr val="FFFFFF"/>
              </a:solidFill>
              <a:prstDash val="solid"/>
              <a:miter/>
              <a:headEnd type="none" w="med" len="med"/>
              <a:tailEnd type="none" w="med" len="med"/>
            </a:ln>
          </p:spPr>
        </p:sp>
        <p:sp>
          <p:nvSpPr>
            <p:cNvPr id="231472" name="Line 47"/>
            <p:cNvSpPr/>
            <p:nvPr/>
          </p:nvSpPr>
          <p:spPr>
            <a:xfrm>
              <a:off x="2587" y="3107"/>
              <a:ext cx="2945" cy="0"/>
            </a:xfrm>
            <a:prstGeom prst="line">
              <a:avLst/>
            </a:prstGeom>
            <a:ln w="11520" cap="sq" cmpd="sng">
              <a:solidFill>
                <a:srgbClr val="FFFFFF"/>
              </a:solidFill>
              <a:prstDash val="solid"/>
              <a:miter/>
              <a:headEnd type="none" w="med" len="med"/>
              <a:tailEnd type="none" w="med" len="med"/>
            </a:ln>
          </p:spPr>
        </p:sp>
        <p:sp>
          <p:nvSpPr>
            <p:cNvPr id="231473" name="Line 48"/>
            <p:cNvSpPr/>
            <p:nvPr/>
          </p:nvSpPr>
          <p:spPr>
            <a:xfrm>
              <a:off x="5535" y="3107"/>
              <a:ext cx="1482" cy="0"/>
            </a:xfrm>
            <a:prstGeom prst="line">
              <a:avLst/>
            </a:prstGeom>
            <a:ln w="11520" cap="sq" cmpd="sng">
              <a:solidFill>
                <a:srgbClr val="FFFFFF"/>
              </a:solidFill>
              <a:prstDash val="solid"/>
              <a:miter/>
              <a:headEnd type="none" w="med" len="med"/>
              <a:tailEnd type="none" w="med" len="med"/>
            </a:ln>
          </p:spPr>
        </p:sp>
        <p:sp>
          <p:nvSpPr>
            <p:cNvPr id="231474" name="Line 49"/>
            <p:cNvSpPr/>
            <p:nvPr/>
          </p:nvSpPr>
          <p:spPr>
            <a:xfrm>
              <a:off x="420" y="3571"/>
              <a:ext cx="2165" cy="0"/>
            </a:xfrm>
            <a:prstGeom prst="line">
              <a:avLst/>
            </a:prstGeom>
            <a:ln w="11520" cap="sq" cmpd="sng">
              <a:solidFill>
                <a:srgbClr val="FFFFFF"/>
              </a:solidFill>
              <a:prstDash val="solid"/>
              <a:miter/>
              <a:headEnd type="none" w="med" len="med"/>
              <a:tailEnd type="none" w="med" len="med"/>
            </a:ln>
          </p:spPr>
        </p:sp>
        <p:sp>
          <p:nvSpPr>
            <p:cNvPr id="231475" name="Line 50"/>
            <p:cNvSpPr/>
            <p:nvPr/>
          </p:nvSpPr>
          <p:spPr>
            <a:xfrm>
              <a:off x="2587" y="3571"/>
              <a:ext cx="2945" cy="0"/>
            </a:xfrm>
            <a:prstGeom prst="line">
              <a:avLst/>
            </a:prstGeom>
            <a:ln w="11520" cap="sq" cmpd="sng">
              <a:solidFill>
                <a:srgbClr val="FFFFFF"/>
              </a:solidFill>
              <a:prstDash val="solid"/>
              <a:miter/>
              <a:headEnd type="none" w="med" len="med"/>
              <a:tailEnd type="none" w="med" len="med"/>
            </a:ln>
          </p:spPr>
        </p:sp>
        <p:sp>
          <p:nvSpPr>
            <p:cNvPr id="231476" name="Line 51"/>
            <p:cNvSpPr/>
            <p:nvPr/>
          </p:nvSpPr>
          <p:spPr>
            <a:xfrm>
              <a:off x="5535" y="3571"/>
              <a:ext cx="1482" cy="0"/>
            </a:xfrm>
            <a:prstGeom prst="line">
              <a:avLst/>
            </a:prstGeom>
            <a:ln w="11520" cap="sq" cmpd="sng">
              <a:solidFill>
                <a:srgbClr val="FFFFFF"/>
              </a:solidFill>
              <a:prstDash val="solid"/>
              <a:miter/>
              <a:headEnd type="none" w="med" len="med"/>
              <a:tailEnd type="none" w="med" len="med"/>
            </a:ln>
          </p:spPr>
        </p:sp>
        <p:sp>
          <p:nvSpPr>
            <p:cNvPr id="231477" name="Line 52"/>
            <p:cNvSpPr/>
            <p:nvPr/>
          </p:nvSpPr>
          <p:spPr>
            <a:xfrm>
              <a:off x="420" y="4218"/>
              <a:ext cx="2165" cy="0"/>
            </a:xfrm>
            <a:prstGeom prst="line">
              <a:avLst/>
            </a:prstGeom>
            <a:ln w="11520" cap="sq" cmpd="sng">
              <a:solidFill>
                <a:srgbClr val="FFFFFF"/>
              </a:solidFill>
              <a:prstDash val="solid"/>
              <a:miter/>
              <a:headEnd type="none" w="med" len="med"/>
              <a:tailEnd type="none" w="med" len="med"/>
            </a:ln>
          </p:spPr>
        </p:sp>
        <p:sp>
          <p:nvSpPr>
            <p:cNvPr id="231478" name="Line 53"/>
            <p:cNvSpPr/>
            <p:nvPr/>
          </p:nvSpPr>
          <p:spPr>
            <a:xfrm>
              <a:off x="2587" y="4218"/>
              <a:ext cx="2945" cy="0"/>
            </a:xfrm>
            <a:prstGeom prst="line">
              <a:avLst/>
            </a:prstGeom>
            <a:ln w="11520" cap="sq" cmpd="sng">
              <a:solidFill>
                <a:srgbClr val="FFFFFF"/>
              </a:solidFill>
              <a:prstDash val="solid"/>
              <a:miter/>
              <a:headEnd type="none" w="med" len="med"/>
              <a:tailEnd type="none" w="med" len="med"/>
            </a:ln>
          </p:spPr>
        </p:sp>
        <p:sp>
          <p:nvSpPr>
            <p:cNvPr id="231479" name="Line 54"/>
            <p:cNvSpPr/>
            <p:nvPr/>
          </p:nvSpPr>
          <p:spPr>
            <a:xfrm>
              <a:off x="5535" y="4218"/>
              <a:ext cx="1482" cy="0"/>
            </a:xfrm>
            <a:prstGeom prst="line">
              <a:avLst/>
            </a:prstGeom>
            <a:ln w="11520" cap="sq" cmpd="sng">
              <a:solidFill>
                <a:srgbClr val="FFFFFF"/>
              </a:solidFill>
              <a:prstDash val="solid"/>
              <a:miter/>
              <a:headEnd type="none" w="med" len="med"/>
              <a:tailEnd type="none" w="med" len="med"/>
            </a:ln>
          </p:spPr>
        </p:sp>
        <p:sp>
          <p:nvSpPr>
            <p:cNvPr id="231480" name="Line 55"/>
            <p:cNvSpPr/>
            <p:nvPr/>
          </p:nvSpPr>
          <p:spPr>
            <a:xfrm>
              <a:off x="420" y="900"/>
              <a:ext cx="0" cy="275"/>
            </a:xfrm>
            <a:prstGeom prst="line">
              <a:avLst/>
            </a:prstGeom>
            <a:ln w="11520" cap="sq" cmpd="sng">
              <a:solidFill>
                <a:srgbClr val="FFFFFF"/>
              </a:solidFill>
              <a:prstDash val="solid"/>
              <a:miter/>
              <a:headEnd type="none" w="med" len="med"/>
              <a:tailEnd type="none" w="med" len="med"/>
            </a:ln>
          </p:spPr>
        </p:sp>
        <p:sp>
          <p:nvSpPr>
            <p:cNvPr id="231481" name="Line 56"/>
            <p:cNvSpPr/>
            <p:nvPr/>
          </p:nvSpPr>
          <p:spPr>
            <a:xfrm>
              <a:off x="420" y="1177"/>
              <a:ext cx="0" cy="457"/>
            </a:xfrm>
            <a:prstGeom prst="line">
              <a:avLst/>
            </a:prstGeom>
            <a:ln w="11520" cap="sq" cmpd="sng">
              <a:solidFill>
                <a:srgbClr val="FFFFFF"/>
              </a:solidFill>
              <a:prstDash val="solid"/>
              <a:miter/>
              <a:headEnd type="none" w="med" len="med"/>
              <a:tailEnd type="none" w="med" len="med"/>
            </a:ln>
          </p:spPr>
        </p:sp>
        <p:sp>
          <p:nvSpPr>
            <p:cNvPr id="231482" name="Line 57"/>
            <p:cNvSpPr/>
            <p:nvPr/>
          </p:nvSpPr>
          <p:spPr>
            <a:xfrm>
              <a:off x="420" y="1635"/>
              <a:ext cx="0" cy="344"/>
            </a:xfrm>
            <a:prstGeom prst="line">
              <a:avLst/>
            </a:prstGeom>
            <a:ln w="11520" cap="sq" cmpd="sng">
              <a:solidFill>
                <a:srgbClr val="FFFFFF"/>
              </a:solidFill>
              <a:prstDash val="solid"/>
              <a:miter/>
              <a:headEnd type="none" w="med" len="med"/>
              <a:tailEnd type="none" w="med" len="med"/>
            </a:ln>
          </p:spPr>
        </p:sp>
        <p:sp>
          <p:nvSpPr>
            <p:cNvPr id="231483" name="Line 58"/>
            <p:cNvSpPr/>
            <p:nvPr/>
          </p:nvSpPr>
          <p:spPr>
            <a:xfrm>
              <a:off x="420" y="1982"/>
              <a:ext cx="0" cy="344"/>
            </a:xfrm>
            <a:prstGeom prst="line">
              <a:avLst/>
            </a:prstGeom>
            <a:ln w="11520" cap="sq" cmpd="sng">
              <a:solidFill>
                <a:srgbClr val="FFFFFF"/>
              </a:solidFill>
              <a:prstDash val="solid"/>
              <a:miter/>
              <a:headEnd type="none" w="med" len="med"/>
              <a:tailEnd type="none" w="med" len="med"/>
            </a:ln>
          </p:spPr>
        </p:sp>
        <p:sp>
          <p:nvSpPr>
            <p:cNvPr id="231484" name="Line 59"/>
            <p:cNvSpPr/>
            <p:nvPr/>
          </p:nvSpPr>
          <p:spPr>
            <a:xfrm>
              <a:off x="420" y="2327"/>
              <a:ext cx="0" cy="344"/>
            </a:xfrm>
            <a:prstGeom prst="line">
              <a:avLst/>
            </a:prstGeom>
            <a:ln w="11520" cap="sq" cmpd="sng">
              <a:solidFill>
                <a:srgbClr val="FFFFFF"/>
              </a:solidFill>
              <a:prstDash val="solid"/>
              <a:miter/>
              <a:headEnd type="none" w="med" len="med"/>
              <a:tailEnd type="none" w="med" len="med"/>
            </a:ln>
          </p:spPr>
        </p:sp>
        <p:sp>
          <p:nvSpPr>
            <p:cNvPr id="231485" name="Line 60"/>
            <p:cNvSpPr/>
            <p:nvPr/>
          </p:nvSpPr>
          <p:spPr>
            <a:xfrm>
              <a:off x="420" y="2674"/>
              <a:ext cx="0" cy="431"/>
            </a:xfrm>
            <a:prstGeom prst="line">
              <a:avLst/>
            </a:prstGeom>
            <a:ln w="11520" cap="sq" cmpd="sng">
              <a:solidFill>
                <a:srgbClr val="FFFFFF"/>
              </a:solidFill>
              <a:prstDash val="solid"/>
              <a:miter/>
              <a:headEnd type="none" w="med" len="med"/>
              <a:tailEnd type="none" w="med" len="med"/>
            </a:ln>
          </p:spPr>
        </p:sp>
        <p:sp>
          <p:nvSpPr>
            <p:cNvPr id="231486" name="Line 61"/>
            <p:cNvSpPr/>
            <p:nvPr/>
          </p:nvSpPr>
          <p:spPr>
            <a:xfrm>
              <a:off x="420" y="3107"/>
              <a:ext cx="0" cy="462"/>
            </a:xfrm>
            <a:prstGeom prst="line">
              <a:avLst/>
            </a:prstGeom>
            <a:ln w="11520" cap="sq" cmpd="sng">
              <a:solidFill>
                <a:srgbClr val="FFFFFF"/>
              </a:solidFill>
              <a:prstDash val="solid"/>
              <a:miter/>
              <a:headEnd type="none" w="med" len="med"/>
              <a:tailEnd type="none" w="med" len="med"/>
            </a:ln>
          </p:spPr>
        </p:sp>
        <p:sp>
          <p:nvSpPr>
            <p:cNvPr id="231487" name="Line 62"/>
            <p:cNvSpPr/>
            <p:nvPr/>
          </p:nvSpPr>
          <p:spPr>
            <a:xfrm>
              <a:off x="420" y="3571"/>
              <a:ext cx="0" cy="645"/>
            </a:xfrm>
            <a:prstGeom prst="line">
              <a:avLst/>
            </a:prstGeom>
            <a:ln w="11520" cap="sq" cmpd="sng">
              <a:solidFill>
                <a:srgbClr val="FFFFFF"/>
              </a:solidFill>
              <a:prstDash val="solid"/>
              <a:miter/>
              <a:headEnd type="none" w="med" len="med"/>
              <a:tailEnd type="none" w="med" len="med"/>
            </a:ln>
          </p:spPr>
        </p:sp>
        <p:sp>
          <p:nvSpPr>
            <p:cNvPr id="231488" name="Line 63"/>
            <p:cNvSpPr/>
            <p:nvPr/>
          </p:nvSpPr>
          <p:spPr>
            <a:xfrm>
              <a:off x="2587" y="900"/>
              <a:ext cx="0" cy="275"/>
            </a:xfrm>
            <a:prstGeom prst="line">
              <a:avLst/>
            </a:prstGeom>
            <a:ln w="11520" cap="sq" cmpd="sng">
              <a:solidFill>
                <a:srgbClr val="FFFFFF"/>
              </a:solidFill>
              <a:prstDash val="solid"/>
              <a:miter/>
              <a:headEnd type="none" w="med" len="med"/>
              <a:tailEnd type="none" w="med" len="med"/>
            </a:ln>
          </p:spPr>
        </p:sp>
        <p:sp>
          <p:nvSpPr>
            <p:cNvPr id="231489" name="Line 64"/>
            <p:cNvSpPr/>
            <p:nvPr/>
          </p:nvSpPr>
          <p:spPr>
            <a:xfrm>
              <a:off x="2587" y="1177"/>
              <a:ext cx="0" cy="457"/>
            </a:xfrm>
            <a:prstGeom prst="line">
              <a:avLst/>
            </a:prstGeom>
            <a:ln w="11520" cap="sq" cmpd="sng">
              <a:solidFill>
                <a:srgbClr val="FFFFFF"/>
              </a:solidFill>
              <a:prstDash val="solid"/>
              <a:miter/>
              <a:headEnd type="none" w="med" len="med"/>
              <a:tailEnd type="none" w="med" len="med"/>
            </a:ln>
          </p:spPr>
        </p:sp>
        <p:sp>
          <p:nvSpPr>
            <p:cNvPr id="231490" name="Line 65"/>
            <p:cNvSpPr/>
            <p:nvPr/>
          </p:nvSpPr>
          <p:spPr>
            <a:xfrm>
              <a:off x="2587" y="1635"/>
              <a:ext cx="0" cy="344"/>
            </a:xfrm>
            <a:prstGeom prst="line">
              <a:avLst/>
            </a:prstGeom>
            <a:ln w="11520" cap="sq" cmpd="sng">
              <a:solidFill>
                <a:srgbClr val="FFFFFF"/>
              </a:solidFill>
              <a:prstDash val="solid"/>
              <a:miter/>
              <a:headEnd type="none" w="med" len="med"/>
              <a:tailEnd type="none" w="med" len="med"/>
            </a:ln>
          </p:spPr>
        </p:sp>
        <p:sp>
          <p:nvSpPr>
            <p:cNvPr id="231491" name="Line 66"/>
            <p:cNvSpPr/>
            <p:nvPr/>
          </p:nvSpPr>
          <p:spPr>
            <a:xfrm>
              <a:off x="2587" y="1982"/>
              <a:ext cx="0" cy="344"/>
            </a:xfrm>
            <a:prstGeom prst="line">
              <a:avLst/>
            </a:prstGeom>
            <a:ln w="11520" cap="sq" cmpd="sng">
              <a:solidFill>
                <a:srgbClr val="FFFFFF"/>
              </a:solidFill>
              <a:prstDash val="solid"/>
              <a:miter/>
              <a:headEnd type="none" w="med" len="med"/>
              <a:tailEnd type="none" w="med" len="med"/>
            </a:ln>
          </p:spPr>
        </p:sp>
        <p:sp>
          <p:nvSpPr>
            <p:cNvPr id="231492" name="Line 67"/>
            <p:cNvSpPr/>
            <p:nvPr/>
          </p:nvSpPr>
          <p:spPr>
            <a:xfrm>
              <a:off x="2587" y="2327"/>
              <a:ext cx="0" cy="344"/>
            </a:xfrm>
            <a:prstGeom prst="line">
              <a:avLst/>
            </a:prstGeom>
            <a:ln w="11520" cap="sq" cmpd="sng">
              <a:solidFill>
                <a:srgbClr val="FFFFFF"/>
              </a:solidFill>
              <a:prstDash val="solid"/>
              <a:miter/>
              <a:headEnd type="none" w="med" len="med"/>
              <a:tailEnd type="none" w="med" len="med"/>
            </a:ln>
          </p:spPr>
        </p:sp>
        <p:sp>
          <p:nvSpPr>
            <p:cNvPr id="231493" name="Line 68"/>
            <p:cNvSpPr/>
            <p:nvPr/>
          </p:nvSpPr>
          <p:spPr>
            <a:xfrm>
              <a:off x="2587" y="2674"/>
              <a:ext cx="0" cy="431"/>
            </a:xfrm>
            <a:prstGeom prst="line">
              <a:avLst/>
            </a:prstGeom>
            <a:ln w="11520" cap="sq" cmpd="sng">
              <a:solidFill>
                <a:srgbClr val="FFFFFF"/>
              </a:solidFill>
              <a:prstDash val="solid"/>
              <a:miter/>
              <a:headEnd type="none" w="med" len="med"/>
              <a:tailEnd type="none" w="med" len="med"/>
            </a:ln>
          </p:spPr>
        </p:sp>
        <p:sp>
          <p:nvSpPr>
            <p:cNvPr id="231494" name="Line 69"/>
            <p:cNvSpPr/>
            <p:nvPr/>
          </p:nvSpPr>
          <p:spPr>
            <a:xfrm>
              <a:off x="2587" y="3107"/>
              <a:ext cx="0" cy="462"/>
            </a:xfrm>
            <a:prstGeom prst="line">
              <a:avLst/>
            </a:prstGeom>
            <a:ln w="11520" cap="sq" cmpd="sng">
              <a:solidFill>
                <a:srgbClr val="FFFFFF"/>
              </a:solidFill>
              <a:prstDash val="solid"/>
              <a:miter/>
              <a:headEnd type="none" w="med" len="med"/>
              <a:tailEnd type="none" w="med" len="med"/>
            </a:ln>
          </p:spPr>
        </p:sp>
        <p:sp>
          <p:nvSpPr>
            <p:cNvPr id="231495" name="Line 70"/>
            <p:cNvSpPr/>
            <p:nvPr/>
          </p:nvSpPr>
          <p:spPr>
            <a:xfrm>
              <a:off x="2587" y="3571"/>
              <a:ext cx="0" cy="645"/>
            </a:xfrm>
            <a:prstGeom prst="line">
              <a:avLst/>
            </a:prstGeom>
            <a:ln w="11520" cap="sq" cmpd="sng">
              <a:solidFill>
                <a:srgbClr val="FFFFFF"/>
              </a:solidFill>
              <a:prstDash val="solid"/>
              <a:miter/>
              <a:headEnd type="none" w="med" len="med"/>
              <a:tailEnd type="none" w="med" len="med"/>
            </a:ln>
          </p:spPr>
        </p:sp>
        <p:sp>
          <p:nvSpPr>
            <p:cNvPr id="231496" name="Line 71"/>
            <p:cNvSpPr/>
            <p:nvPr/>
          </p:nvSpPr>
          <p:spPr>
            <a:xfrm>
              <a:off x="5535" y="900"/>
              <a:ext cx="0" cy="275"/>
            </a:xfrm>
            <a:prstGeom prst="line">
              <a:avLst/>
            </a:prstGeom>
            <a:ln w="11520" cap="sq" cmpd="sng">
              <a:solidFill>
                <a:srgbClr val="FFFFFF"/>
              </a:solidFill>
              <a:prstDash val="solid"/>
              <a:miter/>
              <a:headEnd type="none" w="med" len="med"/>
              <a:tailEnd type="none" w="med" len="med"/>
            </a:ln>
          </p:spPr>
        </p:sp>
        <p:sp>
          <p:nvSpPr>
            <p:cNvPr id="231497" name="Line 72"/>
            <p:cNvSpPr/>
            <p:nvPr/>
          </p:nvSpPr>
          <p:spPr>
            <a:xfrm>
              <a:off x="5535" y="1177"/>
              <a:ext cx="0" cy="457"/>
            </a:xfrm>
            <a:prstGeom prst="line">
              <a:avLst/>
            </a:prstGeom>
            <a:ln w="11520" cap="sq" cmpd="sng">
              <a:solidFill>
                <a:srgbClr val="FFFFFF"/>
              </a:solidFill>
              <a:prstDash val="solid"/>
              <a:miter/>
              <a:headEnd type="none" w="med" len="med"/>
              <a:tailEnd type="none" w="med" len="med"/>
            </a:ln>
          </p:spPr>
        </p:sp>
        <p:sp>
          <p:nvSpPr>
            <p:cNvPr id="231498" name="Line 73"/>
            <p:cNvSpPr/>
            <p:nvPr/>
          </p:nvSpPr>
          <p:spPr>
            <a:xfrm>
              <a:off x="5535" y="1635"/>
              <a:ext cx="0" cy="344"/>
            </a:xfrm>
            <a:prstGeom prst="line">
              <a:avLst/>
            </a:prstGeom>
            <a:ln w="11520" cap="sq" cmpd="sng">
              <a:solidFill>
                <a:srgbClr val="FFFFFF"/>
              </a:solidFill>
              <a:prstDash val="solid"/>
              <a:miter/>
              <a:headEnd type="none" w="med" len="med"/>
              <a:tailEnd type="none" w="med" len="med"/>
            </a:ln>
          </p:spPr>
        </p:sp>
        <p:sp>
          <p:nvSpPr>
            <p:cNvPr id="231499" name="Line 74"/>
            <p:cNvSpPr/>
            <p:nvPr/>
          </p:nvSpPr>
          <p:spPr>
            <a:xfrm>
              <a:off x="5535" y="1982"/>
              <a:ext cx="0" cy="344"/>
            </a:xfrm>
            <a:prstGeom prst="line">
              <a:avLst/>
            </a:prstGeom>
            <a:ln w="11520" cap="sq" cmpd="sng">
              <a:solidFill>
                <a:srgbClr val="FFFFFF"/>
              </a:solidFill>
              <a:prstDash val="solid"/>
              <a:miter/>
              <a:headEnd type="none" w="med" len="med"/>
              <a:tailEnd type="none" w="med" len="med"/>
            </a:ln>
          </p:spPr>
        </p:sp>
        <p:sp>
          <p:nvSpPr>
            <p:cNvPr id="231500" name="Line 75"/>
            <p:cNvSpPr/>
            <p:nvPr/>
          </p:nvSpPr>
          <p:spPr>
            <a:xfrm>
              <a:off x="5535" y="2327"/>
              <a:ext cx="0" cy="344"/>
            </a:xfrm>
            <a:prstGeom prst="line">
              <a:avLst/>
            </a:prstGeom>
            <a:ln w="11520" cap="sq" cmpd="sng">
              <a:solidFill>
                <a:srgbClr val="FFFFFF"/>
              </a:solidFill>
              <a:prstDash val="solid"/>
              <a:miter/>
              <a:headEnd type="none" w="med" len="med"/>
              <a:tailEnd type="none" w="med" len="med"/>
            </a:ln>
          </p:spPr>
        </p:sp>
        <p:sp>
          <p:nvSpPr>
            <p:cNvPr id="231501" name="Line 76"/>
            <p:cNvSpPr/>
            <p:nvPr/>
          </p:nvSpPr>
          <p:spPr>
            <a:xfrm>
              <a:off x="5535" y="2674"/>
              <a:ext cx="0" cy="431"/>
            </a:xfrm>
            <a:prstGeom prst="line">
              <a:avLst/>
            </a:prstGeom>
            <a:ln w="11520" cap="sq" cmpd="sng">
              <a:solidFill>
                <a:srgbClr val="FFFFFF"/>
              </a:solidFill>
              <a:prstDash val="solid"/>
              <a:miter/>
              <a:headEnd type="none" w="med" len="med"/>
              <a:tailEnd type="none" w="med" len="med"/>
            </a:ln>
          </p:spPr>
        </p:sp>
        <p:sp>
          <p:nvSpPr>
            <p:cNvPr id="231502" name="Line 77"/>
            <p:cNvSpPr/>
            <p:nvPr/>
          </p:nvSpPr>
          <p:spPr>
            <a:xfrm>
              <a:off x="5535" y="3107"/>
              <a:ext cx="0" cy="462"/>
            </a:xfrm>
            <a:prstGeom prst="line">
              <a:avLst/>
            </a:prstGeom>
            <a:ln w="11520" cap="sq" cmpd="sng">
              <a:solidFill>
                <a:srgbClr val="FFFFFF"/>
              </a:solidFill>
              <a:prstDash val="solid"/>
              <a:miter/>
              <a:headEnd type="none" w="med" len="med"/>
              <a:tailEnd type="none" w="med" len="med"/>
            </a:ln>
          </p:spPr>
        </p:sp>
        <p:sp>
          <p:nvSpPr>
            <p:cNvPr id="231503" name="Line 78"/>
            <p:cNvSpPr/>
            <p:nvPr/>
          </p:nvSpPr>
          <p:spPr>
            <a:xfrm>
              <a:off x="5535" y="3571"/>
              <a:ext cx="0" cy="645"/>
            </a:xfrm>
            <a:prstGeom prst="line">
              <a:avLst/>
            </a:prstGeom>
            <a:ln w="11520" cap="sq" cmpd="sng">
              <a:solidFill>
                <a:srgbClr val="FFFFFF"/>
              </a:solidFill>
              <a:prstDash val="solid"/>
              <a:miter/>
              <a:headEnd type="none" w="med" len="med"/>
              <a:tailEnd type="none" w="med" len="med"/>
            </a:ln>
          </p:spPr>
        </p:sp>
        <p:sp>
          <p:nvSpPr>
            <p:cNvPr id="231504" name="Line 79"/>
            <p:cNvSpPr/>
            <p:nvPr/>
          </p:nvSpPr>
          <p:spPr>
            <a:xfrm>
              <a:off x="7019" y="900"/>
              <a:ext cx="0" cy="275"/>
            </a:xfrm>
            <a:prstGeom prst="line">
              <a:avLst/>
            </a:prstGeom>
            <a:ln w="11520" cap="sq" cmpd="sng">
              <a:solidFill>
                <a:srgbClr val="FFFFFF"/>
              </a:solidFill>
              <a:prstDash val="solid"/>
              <a:miter/>
              <a:headEnd type="none" w="med" len="med"/>
              <a:tailEnd type="none" w="med" len="med"/>
            </a:ln>
          </p:spPr>
        </p:sp>
        <p:sp>
          <p:nvSpPr>
            <p:cNvPr id="231505" name="Line 80"/>
            <p:cNvSpPr/>
            <p:nvPr/>
          </p:nvSpPr>
          <p:spPr>
            <a:xfrm>
              <a:off x="7019" y="1177"/>
              <a:ext cx="0" cy="457"/>
            </a:xfrm>
            <a:prstGeom prst="line">
              <a:avLst/>
            </a:prstGeom>
            <a:ln w="11520" cap="sq" cmpd="sng">
              <a:solidFill>
                <a:srgbClr val="FFFFFF"/>
              </a:solidFill>
              <a:prstDash val="solid"/>
              <a:miter/>
              <a:headEnd type="none" w="med" len="med"/>
              <a:tailEnd type="none" w="med" len="med"/>
            </a:ln>
          </p:spPr>
        </p:sp>
        <p:sp>
          <p:nvSpPr>
            <p:cNvPr id="231506" name="Line 81"/>
            <p:cNvSpPr/>
            <p:nvPr/>
          </p:nvSpPr>
          <p:spPr>
            <a:xfrm>
              <a:off x="7019" y="1635"/>
              <a:ext cx="0" cy="344"/>
            </a:xfrm>
            <a:prstGeom prst="line">
              <a:avLst/>
            </a:prstGeom>
            <a:ln w="11520" cap="sq" cmpd="sng">
              <a:solidFill>
                <a:srgbClr val="FFFFFF"/>
              </a:solidFill>
              <a:prstDash val="solid"/>
              <a:miter/>
              <a:headEnd type="none" w="med" len="med"/>
              <a:tailEnd type="none" w="med" len="med"/>
            </a:ln>
          </p:spPr>
        </p:sp>
        <p:sp>
          <p:nvSpPr>
            <p:cNvPr id="231507" name="Line 82"/>
            <p:cNvSpPr/>
            <p:nvPr/>
          </p:nvSpPr>
          <p:spPr>
            <a:xfrm>
              <a:off x="7019" y="1982"/>
              <a:ext cx="0" cy="344"/>
            </a:xfrm>
            <a:prstGeom prst="line">
              <a:avLst/>
            </a:prstGeom>
            <a:ln w="11520" cap="sq" cmpd="sng">
              <a:solidFill>
                <a:srgbClr val="FFFFFF"/>
              </a:solidFill>
              <a:prstDash val="solid"/>
              <a:miter/>
              <a:headEnd type="none" w="med" len="med"/>
              <a:tailEnd type="none" w="med" len="med"/>
            </a:ln>
          </p:spPr>
        </p:sp>
        <p:sp>
          <p:nvSpPr>
            <p:cNvPr id="231508" name="Line 83"/>
            <p:cNvSpPr/>
            <p:nvPr/>
          </p:nvSpPr>
          <p:spPr>
            <a:xfrm>
              <a:off x="7019" y="2327"/>
              <a:ext cx="0" cy="344"/>
            </a:xfrm>
            <a:prstGeom prst="line">
              <a:avLst/>
            </a:prstGeom>
            <a:ln w="11520" cap="sq" cmpd="sng">
              <a:solidFill>
                <a:srgbClr val="FFFFFF"/>
              </a:solidFill>
              <a:prstDash val="solid"/>
              <a:miter/>
              <a:headEnd type="none" w="med" len="med"/>
              <a:tailEnd type="none" w="med" len="med"/>
            </a:ln>
          </p:spPr>
        </p:sp>
        <p:sp>
          <p:nvSpPr>
            <p:cNvPr id="231509" name="Line 84"/>
            <p:cNvSpPr/>
            <p:nvPr/>
          </p:nvSpPr>
          <p:spPr>
            <a:xfrm>
              <a:off x="7019" y="2674"/>
              <a:ext cx="0" cy="431"/>
            </a:xfrm>
            <a:prstGeom prst="line">
              <a:avLst/>
            </a:prstGeom>
            <a:ln w="11520" cap="sq" cmpd="sng">
              <a:solidFill>
                <a:srgbClr val="FFFFFF"/>
              </a:solidFill>
              <a:prstDash val="solid"/>
              <a:miter/>
              <a:headEnd type="none" w="med" len="med"/>
              <a:tailEnd type="none" w="med" len="med"/>
            </a:ln>
          </p:spPr>
        </p:sp>
        <p:sp>
          <p:nvSpPr>
            <p:cNvPr id="231510" name="Line 85"/>
            <p:cNvSpPr/>
            <p:nvPr/>
          </p:nvSpPr>
          <p:spPr>
            <a:xfrm>
              <a:off x="7019" y="3107"/>
              <a:ext cx="0" cy="462"/>
            </a:xfrm>
            <a:prstGeom prst="line">
              <a:avLst/>
            </a:prstGeom>
            <a:ln w="11520" cap="sq" cmpd="sng">
              <a:solidFill>
                <a:srgbClr val="FFFFFF"/>
              </a:solidFill>
              <a:prstDash val="solid"/>
              <a:miter/>
              <a:headEnd type="none" w="med" len="med"/>
              <a:tailEnd type="none" w="med" len="med"/>
            </a:ln>
          </p:spPr>
        </p:sp>
        <p:sp>
          <p:nvSpPr>
            <p:cNvPr id="231511" name="Line 86"/>
            <p:cNvSpPr/>
            <p:nvPr/>
          </p:nvSpPr>
          <p:spPr>
            <a:xfrm>
              <a:off x="7019" y="3571"/>
              <a:ext cx="0" cy="645"/>
            </a:xfrm>
            <a:prstGeom prst="line">
              <a:avLst/>
            </a:prstGeom>
            <a:ln w="11520" cap="sq" cmpd="sng">
              <a:solidFill>
                <a:srgbClr val="FFFFFF"/>
              </a:solidFill>
              <a:prstDash val="solid"/>
              <a:miter/>
              <a:headEnd type="none" w="med" len="med"/>
              <a:tailEnd type="none" w="med" len="med"/>
            </a:ln>
          </p:spPr>
        </p:sp>
      </p:grpSp>
      <p:sp>
        <p:nvSpPr>
          <p:cNvPr id="231512" name="Rectangle 87"/>
          <p:cNvSpPr/>
          <p:nvPr/>
        </p:nvSpPr>
        <p:spPr>
          <a:xfrm>
            <a:off x="1387258" y="143388"/>
            <a:ext cx="1150758" cy="838069"/>
          </a:xfrm>
          <a:prstGeom prst="rect">
            <a:avLst/>
          </a:prstGeom>
          <a:noFill/>
          <a:ln w="9525">
            <a:noFill/>
          </a:ln>
        </p:spPr>
        <p:txBody>
          <a:bodyPr lIns="89985" tIns="46792" rIns="89985" bIns="46792" anchor="t"/>
          <a:lstStyle/>
          <a:p>
            <a:pPr defTabSz="457200">
              <a:lnSpc>
                <a:spcPct val="90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sz="5100" dirty="0">
                <a:solidFill>
                  <a:srgbClr val="000000"/>
                </a:solidFill>
                <a:latin typeface="Impact" panose="020B0806030902050204" pitchFamily="34" charset="0"/>
              </a:rPr>
              <a:t>12</a:t>
            </a:r>
            <a:endParaRPr lang="en-US" altLang="x-none" sz="5100" dirty="0">
              <a:solidFill>
                <a:srgbClr val="000000"/>
              </a:solidFill>
              <a:latin typeface="Impact" panose="020B0806030902050204" pitchFamily="34" charset="0"/>
            </a:endParaRPr>
          </a:p>
        </p:txBody>
      </p:sp>
    </p:spTree>
  </p:cSld>
  <p:clrMapOvr>
    <a:masterClrMapping/>
  </p:clrMapOvr>
  <p:transition spd="med"/>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Text Box 1"/>
          <p:cNvSpPr txBox="1"/>
          <p:nvPr/>
        </p:nvSpPr>
        <p:spPr>
          <a:xfrm>
            <a:off x="1387258" y="143388"/>
            <a:ext cx="10599669" cy="838069"/>
          </a:xfrm>
          <a:prstGeom prst="rect">
            <a:avLst/>
          </a:prstGeom>
          <a:noFill/>
          <a:ln w="9525">
            <a:noFill/>
          </a:ln>
        </p:spPr>
        <p:txBody>
          <a:bodyPr lIns="89985" tIns="44992" rIns="89985" bIns="44992" anchor="t"/>
          <a:lstStyle/>
          <a:p>
            <a:pPr defTabSz="457200">
              <a:lnSpc>
                <a:spcPct val="90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pPr>
            <a:r>
              <a:rPr lang="en-US" altLang="x-none" sz="5100" dirty="0">
                <a:solidFill>
                  <a:srgbClr val="2A1A00"/>
                </a:solidFill>
                <a:latin typeface="Impact" panose="020B0806030902050204" pitchFamily="34" charset="0"/>
              </a:rPr>
              <a:t>13</a:t>
            </a:r>
            <a:endParaRPr lang="en-US" altLang="x-none" sz="5100" dirty="0">
              <a:solidFill>
                <a:srgbClr val="2A1A00"/>
              </a:solidFill>
              <a:latin typeface="Impact" panose="020B0806030902050204" pitchFamily="34" charset="0"/>
            </a:endParaRPr>
          </a:p>
        </p:txBody>
      </p:sp>
      <p:pic>
        <p:nvPicPr>
          <p:cNvPr id="233475" name="Picture 2"/>
          <p:cNvPicPr>
            <a:picLocks noChangeAspect="1"/>
          </p:cNvPicPr>
          <p:nvPr/>
        </p:nvPicPr>
        <p:blipFill>
          <a:blip r:embed="rId1"/>
          <a:stretch>
            <a:fillRect/>
          </a:stretch>
        </p:blipFill>
        <p:spPr>
          <a:xfrm>
            <a:off x="1238057" y="1143357"/>
            <a:ext cx="9904452" cy="5550621"/>
          </a:xfrm>
          <a:prstGeom prst="rect">
            <a:avLst/>
          </a:prstGeom>
          <a:noFill/>
          <a:ln w="9525">
            <a:noFill/>
          </a:ln>
        </p:spPr>
      </p:pic>
    </p:spTree>
  </p:cSld>
  <p:clrMapOvr>
    <a:masterClrMapping/>
  </p:clrMapOvr>
  <p:transition spd="med"/>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Text Box 1"/>
          <p:cNvSpPr txBox="1"/>
          <p:nvPr/>
        </p:nvSpPr>
        <p:spPr>
          <a:xfrm>
            <a:off x="1250755" y="383064"/>
            <a:ext cx="10175873" cy="1492017"/>
          </a:xfrm>
          <a:prstGeom prst="rect">
            <a:avLst/>
          </a:prstGeom>
          <a:noFill/>
          <a:ln w="9525">
            <a:noFill/>
          </a:ln>
        </p:spPr>
        <p:txBody>
          <a:bodyPr lIns="89985" tIns="44992" rIns="89985" bIns="44992" anchor="t"/>
          <a:lstStyle/>
          <a:p>
            <a:pPr defTabSz="457200">
              <a:lnSpc>
                <a:spcPct val="90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pPr>
            <a:r>
              <a:rPr lang="en-US" altLang="x-none" sz="5100" dirty="0">
                <a:solidFill>
                  <a:srgbClr val="2A1A00"/>
                </a:solidFill>
                <a:latin typeface="Impact" panose="020B0806030902050204" pitchFamily="34" charset="0"/>
              </a:rPr>
              <a:t>14</a:t>
            </a:r>
            <a:endParaRPr lang="en-US" altLang="x-none" sz="5100" dirty="0">
              <a:solidFill>
                <a:srgbClr val="2A1A00"/>
              </a:solidFill>
              <a:latin typeface="Impact" panose="020B0806030902050204" pitchFamily="34" charset="0"/>
            </a:endParaRPr>
          </a:p>
        </p:txBody>
      </p:sp>
      <p:pic>
        <p:nvPicPr>
          <p:cNvPr id="235523" name="Picture 2"/>
          <p:cNvPicPr>
            <a:picLocks noChangeAspect="1"/>
          </p:cNvPicPr>
          <p:nvPr/>
        </p:nvPicPr>
        <p:blipFill>
          <a:blip r:embed="rId1"/>
          <a:stretch>
            <a:fillRect/>
          </a:stretch>
        </p:blipFill>
        <p:spPr>
          <a:xfrm>
            <a:off x="857116" y="2857589"/>
            <a:ext cx="10539353" cy="1923749"/>
          </a:xfrm>
          <a:prstGeom prst="rect">
            <a:avLst/>
          </a:prstGeom>
          <a:noFill/>
          <a:ln w="9525">
            <a:noFill/>
          </a:ln>
        </p:spPr>
      </p:pic>
    </p:spTree>
  </p:cSld>
  <p:clrMapOvr>
    <a:masterClrMapping/>
  </p:clrMapOvr>
  <p:transition spd="med"/>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Text Box 1"/>
          <p:cNvSpPr txBox="1"/>
          <p:nvPr/>
        </p:nvSpPr>
        <p:spPr>
          <a:xfrm>
            <a:off x="1220597" y="857652"/>
            <a:ext cx="10175872" cy="641250"/>
          </a:xfrm>
          <a:prstGeom prst="rect">
            <a:avLst/>
          </a:prstGeom>
          <a:noFill/>
          <a:ln w="9525">
            <a:noFill/>
          </a:ln>
        </p:spPr>
        <p:txBody>
          <a:bodyPr lIns="89985" tIns="44992" rIns="89985" bIns="44992" anchor="t"/>
          <a:lstStyle/>
          <a:p>
            <a:pPr defTabSz="457200">
              <a:lnSpc>
                <a:spcPct val="90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pPr>
            <a:r>
              <a:rPr lang="en-US" altLang="x-none" sz="3600" dirty="0">
                <a:solidFill>
                  <a:srgbClr val="2A1A00"/>
                </a:solidFill>
                <a:latin typeface="Gill Sans MT" panose="020B0502020104020203" pitchFamily="34" charset="0"/>
              </a:rPr>
              <a:t>Criteria for certification of brain stem death:</a:t>
            </a:r>
            <a:endParaRPr lang="en-US" altLang="x-none" sz="3600" dirty="0">
              <a:solidFill>
                <a:srgbClr val="2A1A00"/>
              </a:solidFill>
              <a:latin typeface="Gill Sans MT" panose="020B0502020104020203" pitchFamily="34" charset="0"/>
            </a:endParaRPr>
          </a:p>
        </p:txBody>
      </p:sp>
      <p:sp>
        <p:nvSpPr>
          <p:cNvPr id="108546" name="Text Box 2"/>
          <p:cNvSpPr txBox="1">
            <a:spLocks noChangeArrowheads="1"/>
          </p:cNvSpPr>
          <p:nvPr/>
        </p:nvSpPr>
        <p:spPr bwMode="auto">
          <a:xfrm>
            <a:off x="877751" y="1600486"/>
            <a:ext cx="10971086" cy="52569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85" tIns="44992" rIns="89985" bIns="44992"/>
          <a:lstStyle>
            <a:lvl1pPr marL="533400" indent="-528955">
              <a:tabLst>
                <a:tab pos="533400" algn="l"/>
                <a:tab pos="990600" algn="l"/>
                <a:tab pos="1447800" algn="l"/>
                <a:tab pos="1905000" algn="l"/>
                <a:tab pos="2362200" algn="l"/>
                <a:tab pos="2819400" algn="l"/>
                <a:tab pos="3276600" algn="l"/>
                <a:tab pos="3733800" algn="l"/>
                <a:tab pos="4191000" algn="l"/>
                <a:tab pos="4648200" algn="l"/>
                <a:tab pos="5105400" algn="l"/>
                <a:tab pos="5562600" algn="l"/>
                <a:tab pos="6019800" algn="l"/>
                <a:tab pos="6477000" algn="l"/>
                <a:tab pos="6934200" algn="l"/>
                <a:tab pos="7391400" algn="l"/>
                <a:tab pos="7848600" algn="l"/>
                <a:tab pos="8305800" algn="l"/>
                <a:tab pos="8763000" algn="l"/>
                <a:tab pos="9220200" algn="l"/>
                <a:tab pos="9677400" algn="l"/>
                <a:tab pos="10134600" algn="l"/>
                <a:tab pos="10858500" algn="l"/>
              </a:tabLst>
              <a:defRPr>
                <a:solidFill>
                  <a:srgbClr val="FFFFFF"/>
                </a:solidFill>
                <a:latin typeface="Arial" panose="020B0604020202020204" pitchFamily="34" charset="0"/>
                <a:ea typeface="Microsoft YaHei" panose="020B0503020204020204" charset="-122"/>
              </a:defRPr>
            </a:lvl1pPr>
            <a:lvl2pPr>
              <a:tabLst>
                <a:tab pos="533400" algn="l"/>
                <a:tab pos="990600" algn="l"/>
                <a:tab pos="1447800" algn="l"/>
                <a:tab pos="1905000" algn="l"/>
                <a:tab pos="2362200" algn="l"/>
                <a:tab pos="2819400" algn="l"/>
                <a:tab pos="3276600" algn="l"/>
                <a:tab pos="3733800" algn="l"/>
                <a:tab pos="4191000" algn="l"/>
                <a:tab pos="4648200" algn="l"/>
                <a:tab pos="5105400" algn="l"/>
                <a:tab pos="5562600" algn="l"/>
                <a:tab pos="6019800" algn="l"/>
                <a:tab pos="6477000" algn="l"/>
                <a:tab pos="6934200" algn="l"/>
                <a:tab pos="7391400" algn="l"/>
                <a:tab pos="7848600" algn="l"/>
                <a:tab pos="8305800" algn="l"/>
                <a:tab pos="8763000" algn="l"/>
                <a:tab pos="9220200" algn="l"/>
                <a:tab pos="9677400" algn="l"/>
                <a:tab pos="10134600" algn="l"/>
                <a:tab pos="10858500" algn="l"/>
              </a:tabLst>
              <a:defRPr>
                <a:solidFill>
                  <a:srgbClr val="FFFFFF"/>
                </a:solidFill>
                <a:latin typeface="Arial" panose="020B0604020202020204" pitchFamily="34" charset="0"/>
                <a:ea typeface="Microsoft YaHei" panose="020B0503020204020204" charset="-122"/>
              </a:defRPr>
            </a:lvl2pPr>
            <a:lvl3pPr>
              <a:tabLst>
                <a:tab pos="533400" algn="l"/>
                <a:tab pos="990600" algn="l"/>
                <a:tab pos="1447800" algn="l"/>
                <a:tab pos="1905000" algn="l"/>
                <a:tab pos="2362200" algn="l"/>
                <a:tab pos="2819400" algn="l"/>
                <a:tab pos="3276600" algn="l"/>
                <a:tab pos="3733800" algn="l"/>
                <a:tab pos="4191000" algn="l"/>
                <a:tab pos="4648200" algn="l"/>
                <a:tab pos="5105400" algn="l"/>
                <a:tab pos="5562600" algn="l"/>
                <a:tab pos="6019800" algn="l"/>
                <a:tab pos="6477000" algn="l"/>
                <a:tab pos="6934200" algn="l"/>
                <a:tab pos="7391400" algn="l"/>
                <a:tab pos="7848600" algn="l"/>
                <a:tab pos="8305800" algn="l"/>
                <a:tab pos="8763000" algn="l"/>
                <a:tab pos="9220200" algn="l"/>
                <a:tab pos="9677400" algn="l"/>
                <a:tab pos="10134600" algn="l"/>
                <a:tab pos="10858500" algn="l"/>
              </a:tabLst>
              <a:defRPr>
                <a:solidFill>
                  <a:srgbClr val="FFFFFF"/>
                </a:solidFill>
                <a:latin typeface="Arial" panose="020B0604020202020204" pitchFamily="34" charset="0"/>
                <a:ea typeface="Microsoft YaHei" panose="020B0503020204020204" charset="-122"/>
              </a:defRPr>
            </a:lvl3pPr>
            <a:lvl4pPr>
              <a:tabLst>
                <a:tab pos="533400" algn="l"/>
                <a:tab pos="990600" algn="l"/>
                <a:tab pos="1447800" algn="l"/>
                <a:tab pos="1905000" algn="l"/>
                <a:tab pos="2362200" algn="l"/>
                <a:tab pos="2819400" algn="l"/>
                <a:tab pos="3276600" algn="l"/>
                <a:tab pos="3733800" algn="l"/>
                <a:tab pos="4191000" algn="l"/>
                <a:tab pos="4648200" algn="l"/>
                <a:tab pos="5105400" algn="l"/>
                <a:tab pos="5562600" algn="l"/>
                <a:tab pos="6019800" algn="l"/>
                <a:tab pos="6477000" algn="l"/>
                <a:tab pos="6934200" algn="l"/>
                <a:tab pos="7391400" algn="l"/>
                <a:tab pos="7848600" algn="l"/>
                <a:tab pos="8305800" algn="l"/>
                <a:tab pos="8763000" algn="l"/>
                <a:tab pos="9220200" algn="l"/>
                <a:tab pos="9677400" algn="l"/>
                <a:tab pos="10134600" algn="l"/>
                <a:tab pos="10858500" algn="l"/>
              </a:tabLst>
              <a:defRPr>
                <a:solidFill>
                  <a:srgbClr val="FFFFFF"/>
                </a:solidFill>
                <a:latin typeface="Arial" panose="020B0604020202020204" pitchFamily="34" charset="0"/>
                <a:ea typeface="Microsoft YaHei" panose="020B0503020204020204" charset="-122"/>
              </a:defRPr>
            </a:lvl4pPr>
            <a:lvl5pPr>
              <a:tabLst>
                <a:tab pos="533400" algn="l"/>
                <a:tab pos="990600" algn="l"/>
                <a:tab pos="1447800" algn="l"/>
                <a:tab pos="1905000" algn="l"/>
                <a:tab pos="2362200" algn="l"/>
                <a:tab pos="2819400" algn="l"/>
                <a:tab pos="3276600" algn="l"/>
                <a:tab pos="3733800" algn="l"/>
                <a:tab pos="4191000" algn="l"/>
                <a:tab pos="4648200" algn="l"/>
                <a:tab pos="5105400" algn="l"/>
                <a:tab pos="5562600" algn="l"/>
                <a:tab pos="6019800" algn="l"/>
                <a:tab pos="6477000" algn="l"/>
                <a:tab pos="6934200" algn="l"/>
                <a:tab pos="7391400" algn="l"/>
                <a:tab pos="7848600" algn="l"/>
                <a:tab pos="8305800" algn="l"/>
                <a:tab pos="8763000" algn="l"/>
                <a:tab pos="9220200" algn="l"/>
                <a:tab pos="9677400" algn="l"/>
                <a:tab pos="10134600" algn="l"/>
                <a:tab pos="10858500" algn="l"/>
              </a:tabLst>
              <a:defRPr>
                <a:solidFill>
                  <a:srgbClr val="FFFFFF"/>
                </a:solidFill>
                <a:latin typeface="Arial" panose="020B0604020202020204" pitchFamily="34" charset="0"/>
                <a:ea typeface="Microsoft YaHei" panose="020B050302020402020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533400" algn="l"/>
                <a:tab pos="990600" algn="l"/>
                <a:tab pos="1447800" algn="l"/>
                <a:tab pos="1905000" algn="l"/>
                <a:tab pos="2362200" algn="l"/>
                <a:tab pos="2819400" algn="l"/>
                <a:tab pos="3276600" algn="l"/>
                <a:tab pos="3733800" algn="l"/>
                <a:tab pos="4191000" algn="l"/>
                <a:tab pos="4648200" algn="l"/>
                <a:tab pos="5105400" algn="l"/>
                <a:tab pos="5562600" algn="l"/>
                <a:tab pos="6019800" algn="l"/>
                <a:tab pos="6477000" algn="l"/>
                <a:tab pos="6934200" algn="l"/>
                <a:tab pos="7391400" algn="l"/>
                <a:tab pos="7848600" algn="l"/>
                <a:tab pos="8305800" algn="l"/>
                <a:tab pos="8763000" algn="l"/>
                <a:tab pos="9220200" algn="l"/>
                <a:tab pos="9677400" algn="l"/>
                <a:tab pos="10134600" algn="l"/>
                <a:tab pos="10858500" algn="l"/>
              </a:tabLst>
              <a:defRPr>
                <a:solidFill>
                  <a:srgbClr val="FFFFFF"/>
                </a:solidFill>
                <a:latin typeface="Arial" panose="020B0604020202020204" pitchFamily="34" charset="0"/>
                <a:ea typeface="Microsoft YaHei" panose="020B050302020402020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533400" algn="l"/>
                <a:tab pos="990600" algn="l"/>
                <a:tab pos="1447800" algn="l"/>
                <a:tab pos="1905000" algn="l"/>
                <a:tab pos="2362200" algn="l"/>
                <a:tab pos="2819400" algn="l"/>
                <a:tab pos="3276600" algn="l"/>
                <a:tab pos="3733800" algn="l"/>
                <a:tab pos="4191000" algn="l"/>
                <a:tab pos="4648200" algn="l"/>
                <a:tab pos="5105400" algn="l"/>
                <a:tab pos="5562600" algn="l"/>
                <a:tab pos="6019800" algn="l"/>
                <a:tab pos="6477000" algn="l"/>
                <a:tab pos="6934200" algn="l"/>
                <a:tab pos="7391400" algn="l"/>
                <a:tab pos="7848600" algn="l"/>
                <a:tab pos="8305800" algn="l"/>
                <a:tab pos="8763000" algn="l"/>
                <a:tab pos="9220200" algn="l"/>
                <a:tab pos="9677400" algn="l"/>
                <a:tab pos="10134600" algn="l"/>
                <a:tab pos="10858500" algn="l"/>
              </a:tabLst>
              <a:defRPr>
                <a:solidFill>
                  <a:srgbClr val="FFFFFF"/>
                </a:solidFill>
                <a:latin typeface="Arial" panose="020B0604020202020204" pitchFamily="34" charset="0"/>
                <a:ea typeface="Microsoft YaHei" panose="020B050302020402020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533400" algn="l"/>
                <a:tab pos="990600" algn="l"/>
                <a:tab pos="1447800" algn="l"/>
                <a:tab pos="1905000" algn="l"/>
                <a:tab pos="2362200" algn="l"/>
                <a:tab pos="2819400" algn="l"/>
                <a:tab pos="3276600" algn="l"/>
                <a:tab pos="3733800" algn="l"/>
                <a:tab pos="4191000" algn="l"/>
                <a:tab pos="4648200" algn="l"/>
                <a:tab pos="5105400" algn="l"/>
                <a:tab pos="5562600" algn="l"/>
                <a:tab pos="6019800" algn="l"/>
                <a:tab pos="6477000" algn="l"/>
                <a:tab pos="6934200" algn="l"/>
                <a:tab pos="7391400" algn="l"/>
                <a:tab pos="7848600" algn="l"/>
                <a:tab pos="8305800" algn="l"/>
                <a:tab pos="8763000" algn="l"/>
                <a:tab pos="9220200" algn="l"/>
                <a:tab pos="9677400" algn="l"/>
                <a:tab pos="10134600" algn="l"/>
                <a:tab pos="10858500" algn="l"/>
              </a:tabLst>
              <a:defRPr>
                <a:solidFill>
                  <a:srgbClr val="FFFFFF"/>
                </a:solidFill>
                <a:latin typeface="Arial" panose="020B0604020202020204" pitchFamily="34" charset="0"/>
                <a:ea typeface="Microsoft YaHei" panose="020B050302020402020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533400" algn="l"/>
                <a:tab pos="990600" algn="l"/>
                <a:tab pos="1447800" algn="l"/>
                <a:tab pos="1905000" algn="l"/>
                <a:tab pos="2362200" algn="l"/>
                <a:tab pos="2819400" algn="l"/>
                <a:tab pos="3276600" algn="l"/>
                <a:tab pos="3733800" algn="l"/>
                <a:tab pos="4191000" algn="l"/>
                <a:tab pos="4648200" algn="l"/>
                <a:tab pos="5105400" algn="l"/>
                <a:tab pos="5562600" algn="l"/>
                <a:tab pos="6019800" algn="l"/>
                <a:tab pos="6477000" algn="l"/>
                <a:tab pos="6934200" algn="l"/>
                <a:tab pos="7391400" algn="l"/>
                <a:tab pos="7848600" algn="l"/>
                <a:tab pos="8305800" algn="l"/>
                <a:tab pos="8763000" algn="l"/>
                <a:tab pos="9220200" algn="l"/>
                <a:tab pos="9677400" algn="l"/>
                <a:tab pos="10134600" algn="l"/>
                <a:tab pos="10858500" algn="l"/>
              </a:tabLst>
              <a:defRPr>
                <a:solidFill>
                  <a:srgbClr val="FFFFFF"/>
                </a:solidFill>
                <a:latin typeface="Arial" panose="020B0604020202020204" pitchFamily="34" charset="0"/>
                <a:ea typeface="Microsoft YaHei" panose="020B0503020204020204" charset="-122"/>
              </a:defRPr>
            </a:lvl9pPr>
          </a:lstStyle>
          <a:p>
            <a:pPr marL="533400" marR="0" lvl="0" indent="-528955" algn="l" defTabSz="457200" rtl="0" eaLnBrk="1" fontAlgn="base" latinLnBrk="0" hangingPunct="1">
              <a:lnSpc>
                <a:spcPct val="110000"/>
              </a:lnSpc>
              <a:spcBef>
                <a:spcPts val="700"/>
              </a:spcBef>
              <a:spcAft>
                <a:spcPts val="1425"/>
              </a:spcAft>
              <a:buClrTx/>
              <a:buSzTx/>
              <a:buFontTx/>
              <a:buNone/>
              <a:tabLst>
                <a:tab pos="533400" algn="l"/>
                <a:tab pos="990600" algn="l"/>
                <a:tab pos="1447800" algn="l"/>
                <a:tab pos="1905000" algn="l"/>
                <a:tab pos="2362200" algn="l"/>
                <a:tab pos="2819400" algn="l"/>
                <a:tab pos="3276600" algn="l"/>
                <a:tab pos="3733800" algn="l"/>
                <a:tab pos="4191000" algn="l"/>
                <a:tab pos="4648200" algn="l"/>
                <a:tab pos="5105400" algn="l"/>
                <a:tab pos="5562600" algn="l"/>
                <a:tab pos="6019800" algn="l"/>
                <a:tab pos="6477000" algn="l"/>
                <a:tab pos="6934200" algn="l"/>
                <a:tab pos="7391400" algn="l"/>
                <a:tab pos="7848600" algn="l"/>
                <a:tab pos="8305800" algn="l"/>
                <a:tab pos="8763000" algn="l"/>
                <a:tab pos="9220200" algn="l"/>
                <a:tab pos="9677400" algn="l"/>
                <a:tab pos="10134600" algn="l"/>
                <a:tab pos="10858500" algn="l"/>
              </a:tabLst>
              <a:defRPr/>
            </a:pPr>
            <a:r>
              <a:rPr kumimoji="0" lang="en-US" sz="2800" b="0" i="0" u="none" strike="noStrike" kern="1200" cap="none" spc="0" normalizeH="0" baseline="0" noProof="0">
                <a:ln>
                  <a:noFill/>
                </a:ln>
                <a:solidFill>
                  <a:srgbClr val="595959"/>
                </a:solidFill>
                <a:effectLst/>
                <a:uLnTx/>
                <a:uFillTx/>
                <a:latin typeface="Gill Sans MT" panose="020B0502020104020203" pitchFamily="34" charset="0"/>
                <a:ea typeface="Microsoft YaHei" panose="020B0503020204020204" charset="-122"/>
                <a:cs typeface="+mn-cs"/>
              </a:rPr>
              <a:t>This is a clinical diagnosis (EEG is not required):</a:t>
            </a:r>
            <a:endParaRPr kumimoji="0" lang="en-US" sz="2800" b="0" i="0" u="none" strike="noStrike" kern="1200" cap="none" spc="0" normalizeH="0" baseline="0" noProof="0">
              <a:ln>
                <a:noFill/>
              </a:ln>
              <a:solidFill>
                <a:srgbClr val="595959"/>
              </a:solidFill>
              <a:effectLst/>
              <a:uLnTx/>
              <a:uFillTx/>
              <a:latin typeface="Gill Sans MT" panose="020B0502020104020203" pitchFamily="34" charset="0"/>
              <a:ea typeface="Microsoft YaHei" panose="020B0503020204020204" charset="-122"/>
              <a:cs typeface="+mn-cs"/>
            </a:endParaRPr>
          </a:p>
          <a:p>
            <a:pPr marL="532130" marR="0" lvl="0" indent="-530225" algn="l" defTabSz="457200" rtl="0" eaLnBrk="1" fontAlgn="base" latinLnBrk="0" hangingPunct="1">
              <a:lnSpc>
                <a:spcPct val="110000"/>
              </a:lnSpc>
              <a:spcBef>
                <a:spcPts val="700"/>
              </a:spcBef>
              <a:spcAft>
                <a:spcPts val="1425"/>
              </a:spcAft>
              <a:buClr>
                <a:srgbClr val="2A1A00"/>
              </a:buClr>
              <a:buSzPct val="45000"/>
              <a:buFont typeface="Arial" panose="020B0604020202020204" pitchFamily="34" charset="0"/>
              <a:buChar char="•"/>
              <a:tabLst>
                <a:tab pos="533400" algn="l"/>
                <a:tab pos="990600" algn="l"/>
                <a:tab pos="1447800" algn="l"/>
                <a:tab pos="1905000" algn="l"/>
                <a:tab pos="2362200" algn="l"/>
                <a:tab pos="2819400" algn="l"/>
                <a:tab pos="3276600" algn="l"/>
                <a:tab pos="3733800" algn="l"/>
                <a:tab pos="4191000" algn="l"/>
                <a:tab pos="4648200" algn="l"/>
                <a:tab pos="5105400" algn="l"/>
                <a:tab pos="5562600" algn="l"/>
                <a:tab pos="6019800" algn="l"/>
                <a:tab pos="6477000" algn="l"/>
                <a:tab pos="6934200" algn="l"/>
                <a:tab pos="7391400" algn="l"/>
                <a:tab pos="7848600" algn="l"/>
                <a:tab pos="8305800" algn="l"/>
                <a:tab pos="8763000" algn="l"/>
                <a:tab pos="9220200" algn="l"/>
                <a:tab pos="9677400" algn="l"/>
                <a:tab pos="10134600" algn="l"/>
                <a:tab pos="10858500" algn="l"/>
              </a:tabLst>
              <a:defRPr/>
            </a:pPr>
            <a:r>
              <a:rPr kumimoji="0" lang="en-US" sz="2800" b="0" i="0" u="none" strike="noStrike" kern="1200" cap="none" spc="0" normalizeH="0" baseline="0" noProof="0">
                <a:ln>
                  <a:noFill/>
                </a:ln>
                <a:solidFill>
                  <a:srgbClr val="595959"/>
                </a:solidFill>
                <a:effectLst/>
                <a:uLnTx/>
                <a:uFillTx/>
                <a:latin typeface="Gill Sans MT" panose="020B0502020104020203" pitchFamily="34" charset="0"/>
                <a:ea typeface="Microsoft YaHei" panose="020B0503020204020204" charset="-122"/>
                <a:cs typeface="+mn-cs"/>
              </a:rPr>
              <a:t>Patient must be in deep coma (not due to depressant drugs, metabolic, endocrine disorders or hypothermia).</a:t>
            </a:r>
            <a:endParaRPr kumimoji="0" lang="en-US" sz="2800" b="0" i="0" u="none" strike="noStrike" kern="1200" cap="none" spc="0" normalizeH="0" baseline="0" noProof="0">
              <a:ln>
                <a:noFill/>
              </a:ln>
              <a:solidFill>
                <a:srgbClr val="595959"/>
              </a:solidFill>
              <a:effectLst/>
              <a:uLnTx/>
              <a:uFillTx/>
              <a:latin typeface="Gill Sans MT" panose="020B0502020104020203" pitchFamily="34" charset="0"/>
              <a:ea typeface="Microsoft YaHei" panose="020B0503020204020204" charset="-122"/>
              <a:cs typeface="+mn-cs"/>
            </a:endParaRPr>
          </a:p>
          <a:p>
            <a:pPr marL="532130" marR="0" lvl="0" indent="-530225" algn="l" defTabSz="457200" rtl="0" eaLnBrk="1" fontAlgn="base" latinLnBrk="0" hangingPunct="1">
              <a:lnSpc>
                <a:spcPct val="110000"/>
              </a:lnSpc>
              <a:spcBef>
                <a:spcPts val="700"/>
              </a:spcBef>
              <a:spcAft>
                <a:spcPts val="1425"/>
              </a:spcAft>
              <a:buClr>
                <a:srgbClr val="2A1A00"/>
              </a:buClr>
              <a:buSzPct val="45000"/>
              <a:buFont typeface="Arial" panose="020B0604020202020204" pitchFamily="34" charset="0"/>
              <a:buChar char="•"/>
              <a:tabLst>
                <a:tab pos="533400" algn="l"/>
                <a:tab pos="990600" algn="l"/>
                <a:tab pos="1447800" algn="l"/>
                <a:tab pos="1905000" algn="l"/>
                <a:tab pos="2362200" algn="l"/>
                <a:tab pos="2819400" algn="l"/>
                <a:tab pos="3276600" algn="l"/>
                <a:tab pos="3733800" algn="l"/>
                <a:tab pos="4191000" algn="l"/>
                <a:tab pos="4648200" algn="l"/>
                <a:tab pos="5105400" algn="l"/>
                <a:tab pos="5562600" algn="l"/>
                <a:tab pos="6019800" algn="l"/>
                <a:tab pos="6477000" algn="l"/>
                <a:tab pos="6934200" algn="l"/>
                <a:tab pos="7391400" algn="l"/>
                <a:tab pos="7848600" algn="l"/>
                <a:tab pos="8305800" algn="l"/>
                <a:tab pos="8763000" algn="l"/>
                <a:tab pos="9220200" algn="l"/>
                <a:tab pos="9677400" algn="l"/>
                <a:tab pos="10134600" algn="l"/>
                <a:tab pos="10858500" algn="l"/>
              </a:tabLst>
              <a:defRPr/>
            </a:pPr>
            <a:r>
              <a:rPr kumimoji="0" lang="en-US" sz="2800" b="0" i="0" u="none" strike="noStrike" kern="1200" cap="none" spc="0" normalizeH="0" baseline="0" noProof="0">
                <a:ln>
                  <a:noFill/>
                </a:ln>
                <a:solidFill>
                  <a:srgbClr val="595959"/>
                </a:solidFill>
                <a:effectLst/>
                <a:uLnTx/>
                <a:uFillTx/>
                <a:latin typeface="Gill Sans MT" panose="020B0502020104020203" pitchFamily="34" charset="0"/>
                <a:ea typeface="Microsoft YaHei" panose="020B0503020204020204" charset="-122"/>
                <a:cs typeface="+mn-cs"/>
              </a:rPr>
              <a:t>The patient must be on mechanical ventilation due to absence or inadequate spontaneous respiration.</a:t>
            </a:r>
            <a:endParaRPr kumimoji="0" lang="en-US" sz="2800" b="0" i="0" u="none" strike="noStrike" kern="1200" cap="none" spc="0" normalizeH="0" baseline="0" noProof="0">
              <a:ln>
                <a:noFill/>
              </a:ln>
              <a:solidFill>
                <a:srgbClr val="595959"/>
              </a:solidFill>
              <a:effectLst/>
              <a:uLnTx/>
              <a:uFillTx/>
              <a:latin typeface="Gill Sans MT" panose="020B0502020104020203" pitchFamily="34" charset="0"/>
              <a:ea typeface="Microsoft YaHei" panose="020B0503020204020204" charset="-122"/>
              <a:cs typeface="+mn-cs"/>
            </a:endParaRPr>
          </a:p>
          <a:p>
            <a:pPr marL="532130" marR="0" lvl="0" indent="-530225" algn="l" defTabSz="457200" rtl="0" eaLnBrk="1" fontAlgn="base" latinLnBrk="0" hangingPunct="1">
              <a:lnSpc>
                <a:spcPct val="110000"/>
              </a:lnSpc>
              <a:spcBef>
                <a:spcPts val="700"/>
              </a:spcBef>
              <a:spcAft>
                <a:spcPts val="1425"/>
              </a:spcAft>
              <a:buClr>
                <a:srgbClr val="2A1A00"/>
              </a:buClr>
              <a:buSzPct val="45000"/>
              <a:buFont typeface="Arial" panose="020B0604020202020204" pitchFamily="34" charset="0"/>
              <a:buChar char="•"/>
              <a:tabLst>
                <a:tab pos="533400" algn="l"/>
                <a:tab pos="990600" algn="l"/>
                <a:tab pos="1447800" algn="l"/>
                <a:tab pos="1905000" algn="l"/>
                <a:tab pos="2362200" algn="l"/>
                <a:tab pos="2819400" algn="l"/>
                <a:tab pos="3276600" algn="l"/>
                <a:tab pos="3733800" algn="l"/>
                <a:tab pos="4191000" algn="l"/>
                <a:tab pos="4648200" algn="l"/>
                <a:tab pos="5105400" algn="l"/>
                <a:tab pos="5562600" algn="l"/>
                <a:tab pos="6019800" algn="l"/>
                <a:tab pos="6477000" algn="l"/>
                <a:tab pos="6934200" algn="l"/>
                <a:tab pos="7391400" algn="l"/>
                <a:tab pos="7848600" algn="l"/>
                <a:tab pos="8305800" algn="l"/>
                <a:tab pos="8763000" algn="l"/>
                <a:tab pos="9220200" algn="l"/>
                <a:tab pos="9677400" algn="l"/>
                <a:tab pos="10134600" algn="l"/>
                <a:tab pos="10858500" algn="l"/>
              </a:tabLst>
              <a:defRPr/>
            </a:pPr>
            <a:r>
              <a:rPr kumimoji="0" lang="en-US" sz="2800" b="0" i="0" u="none" strike="noStrike" kern="1200" cap="none" spc="0" normalizeH="0" baseline="0" noProof="0">
                <a:ln>
                  <a:noFill/>
                </a:ln>
                <a:solidFill>
                  <a:srgbClr val="595959"/>
                </a:solidFill>
                <a:effectLst/>
                <a:uLnTx/>
                <a:uFillTx/>
                <a:latin typeface="Gill Sans MT" panose="020B0502020104020203" pitchFamily="34" charset="0"/>
                <a:ea typeface="Microsoft YaHei" panose="020B0503020204020204" charset="-122"/>
                <a:cs typeface="+mn-cs"/>
              </a:rPr>
              <a:t>A firm diagnosis of the basic pathology must be available (e.g. head injury </a:t>
            </a:r>
            <a:r>
              <a:rPr kumimoji="0" lang="en-US" sz="2800" b="0" i="0" u="none" strike="noStrike" kern="1200" cap="none" spc="0" normalizeH="0" baseline="0" noProof="0">
                <a:ln>
                  <a:noFill/>
                </a:ln>
                <a:solidFill>
                  <a:srgbClr val="595959"/>
                </a:solidFill>
                <a:effectLst/>
                <a:uLnTx/>
                <a:uFillTx/>
                <a:latin typeface="Symbol" panose="05050102010706020507" pitchFamily="18" charset="2"/>
                <a:ea typeface="Microsoft YaHei" panose="020B0503020204020204" charset="-122"/>
                <a:cs typeface="+mn-cs"/>
              </a:rPr>
              <a:t></a:t>
            </a:r>
            <a:r>
              <a:rPr kumimoji="0" lang="en-US" sz="2800" b="0" i="0" u="none" strike="noStrike" kern="1200" cap="none" spc="0" normalizeH="0" baseline="0" noProof="0">
                <a:ln>
                  <a:noFill/>
                </a:ln>
                <a:solidFill>
                  <a:srgbClr val="595959"/>
                </a:solidFill>
                <a:effectLst/>
                <a:uLnTx/>
                <a:uFillTx/>
                <a:latin typeface="Gill Sans MT" panose="020B0502020104020203" pitchFamily="34" charset="0"/>
                <a:ea typeface="Microsoft YaHei" panose="020B0503020204020204" charset="-122"/>
                <a:cs typeface="+mn-cs"/>
              </a:rPr>
              <a:t> irreversible brain damage).</a:t>
            </a:r>
            <a:endParaRPr kumimoji="0" lang="en-US" sz="2800" b="0" i="0" u="none" strike="noStrike" kern="1200" cap="none" spc="0" normalizeH="0" baseline="0" noProof="0">
              <a:ln>
                <a:noFill/>
              </a:ln>
              <a:solidFill>
                <a:srgbClr val="595959"/>
              </a:solidFill>
              <a:effectLst/>
              <a:uLnTx/>
              <a:uFillTx/>
              <a:latin typeface="Gill Sans MT" panose="020B0502020104020203" pitchFamily="34" charset="0"/>
              <a:ea typeface="Microsoft YaHei" panose="020B0503020204020204" charset="-122"/>
              <a:cs typeface="+mn-cs"/>
            </a:endParaRPr>
          </a:p>
          <a:p>
            <a:pPr marL="532130" marR="0" lvl="0" indent="-530225" algn="l" defTabSz="457200" rtl="0" eaLnBrk="1" fontAlgn="base" latinLnBrk="0" hangingPunct="1">
              <a:lnSpc>
                <a:spcPct val="110000"/>
              </a:lnSpc>
              <a:spcBef>
                <a:spcPts val="700"/>
              </a:spcBef>
              <a:spcAft>
                <a:spcPts val="1425"/>
              </a:spcAft>
              <a:buClr>
                <a:srgbClr val="2A1A00"/>
              </a:buClr>
              <a:buSzPct val="45000"/>
              <a:buFont typeface="Arial" panose="020B0604020202020204" pitchFamily="34" charset="0"/>
              <a:buChar char="•"/>
              <a:tabLst>
                <a:tab pos="533400" algn="l"/>
                <a:tab pos="990600" algn="l"/>
                <a:tab pos="1447800" algn="l"/>
                <a:tab pos="1905000" algn="l"/>
                <a:tab pos="2362200" algn="l"/>
                <a:tab pos="2819400" algn="l"/>
                <a:tab pos="3276600" algn="l"/>
                <a:tab pos="3733800" algn="l"/>
                <a:tab pos="4191000" algn="l"/>
                <a:tab pos="4648200" algn="l"/>
                <a:tab pos="5105400" algn="l"/>
                <a:tab pos="5562600" algn="l"/>
                <a:tab pos="6019800" algn="l"/>
                <a:tab pos="6477000" algn="l"/>
                <a:tab pos="6934200" algn="l"/>
                <a:tab pos="7391400" algn="l"/>
                <a:tab pos="7848600" algn="l"/>
                <a:tab pos="8305800" algn="l"/>
                <a:tab pos="8763000" algn="l"/>
                <a:tab pos="9220200" algn="l"/>
                <a:tab pos="9677400" algn="l"/>
                <a:tab pos="10134600" algn="l"/>
                <a:tab pos="10858500" algn="l"/>
              </a:tabLst>
              <a:defRPr/>
            </a:pPr>
            <a:r>
              <a:rPr kumimoji="0" lang="en-US" sz="2800" b="0" i="0" u="none" strike="noStrike" kern="1200" cap="none" spc="0" normalizeH="0" baseline="0" noProof="0">
                <a:ln>
                  <a:noFill/>
                </a:ln>
                <a:solidFill>
                  <a:srgbClr val="595959"/>
                </a:solidFill>
                <a:effectLst/>
                <a:uLnTx/>
                <a:uFillTx/>
                <a:latin typeface="Gill Sans MT" panose="020B0502020104020203" pitchFamily="34" charset="0"/>
                <a:ea typeface="Microsoft YaHei" panose="020B0503020204020204" charset="-122"/>
                <a:cs typeface="+mn-cs"/>
              </a:rPr>
              <a:t>Rectal temperature must be above 35°C.</a:t>
            </a:r>
            <a:endParaRPr kumimoji="0" lang="en-US" sz="2800" b="0" i="0" u="none" strike="noStrike" kern="1200" cap="none" spc="0" normalizeH="0" baseline="0" noProof="0">
              <a:ln>
                <a:noFill/>
              </a:ln>
              <a:solidFill>
                <a:srgbClr val="595959"/>
              </a:solidFill>
              <a:effectLst/>
              <a:uLnTx/>
              <a:uFillTx/>
              <a:latin typeface="Gill Sans MT" panose="020B0502020104020203" pitchFamily="34" charset="0"/>
              <a:ea typeface="Microsoft YaHei" panose="020B0503020204020204" charset="-122"/>
              <a:cs typeface="+mn-cs"/>
            </a:endParaRPr>
          </a:p>
        </p:txBody>
      </p:sp>
      <p:sp>
        <p:nvSpPr>
          <p:cNvPr id="237572" name="Rectangle 3"/>
          <p:cNvSpPr/>
          <p:nvPr/>
        </p:nvSpPr>
        <p:spPr>
          <a:xfrm>
            <a:off x="1055523" y="19583"/>
            <a:ext cx="1150757" cy="838069"/>
          </a:xfrm>
          <a:prstGeom prst="rect">
            <a:avLst/>
          </a:prstGeom>
          <a:noFill/>
          <a:ln w="9525">
            <a:noFill/>
          </a:ln>
        </p:spPr>
        <p:txBody>
          <a:bodyPr lIns="89985" tIns="46792" rIns="89985" bIns="46792" anchor="t"/>
          <a:lstStyle/>
          <a:p>
            <a:pPr defTabSz="457200">
              <a:lnSpc>
                <a:spcPct val="90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sz="5100" dirty="0">
                <a:solidFill>
                  <a:srgbClr val="000000"/>
                </a:solidFill>
                <a:latin typeface="Impact" panose="020B0806030902050204" pitchFamily="34" charset="0"/>
              </a:rPr>
              <a:t>15</a:t>
            </a:r>
            <a:endParaRPr lang="en-US" altLang="x-none" sz="5100" dirty="0">
              <a:solidFill>
                <a:srgbClr val="000000"/>
              </a:solidFill>
              <a:latin typeface="Impact" panose="020B0806030902050204" pitchFamily="34" charset="0"/>
            </a:endParaRPr>
          </a:p>
        </p:txBody>
      </p:sp>
    </p:spTree>
  </p:cSld>
  <p:clrMapOvr>
    <a:masterClrMapping/>
  </p:clrMapOvr>
  <p:transition spd="med"/>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Text Box 1"/>
          <p:cNvSpPr txBox="1">
            <a:spLocks noChangeArrowheads="1"/>
          </p:cNvSpPr>
          <p:nvPr/>
        </p:nvSpPr>
        <p:spPr bwMode="auto">
          <a:xfrm>
            <a:off x="1250755" y="2286179"/>
            <a:ext cx="10175873" cy="35919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85" tIns="44992" rIns="89985" bIns="44992"/>
          <a:lstStyle>
            <a:lvl1pPr marL="609600" indent="-605155">
              <a:tabLst>
                <a:tab pos="609600" algn="l"/>
                <a:tab pos="1066800" algn="l"/>
                <a:tab pos="1524000" algn="l"/>
                <a:tab pos="1981200" algn="l"/>
                <a:tab pos="2438400" algn="l"/>
                <a:tab pos="2895600" algn="l"/>
                <a:tab pos="3352800" algn="l"/>
                <a:tab pos="3810000" algn="l"/>
                <a:tab pos="4267200" algn="l"/>
                <a:tab pos="4724400" algn="l"/>
                <a:tab pos="5181600" algn="l"/>
                <a:tab pos="5638800" algn="l"/>
                <a:tab pos="6096000" algn="l"/>
                <a:tab pos="6553200" algn="l"/>
                <a:tab pos="7010400" algn="l"/>
                <a:tab pos="7467600" algn="l"/>
                <a:tab pos="7924800" algn="l"/>
                <a:tab pos="8382000" algn="l"/>
                <a:tab pos="8839200" algn="l"/>
                <a:tab pos="9296400" algn="l"/>
                <a:tab pos="9753600" algn="l"/>
                <a:tab pos="10134600" algn="l"/>
              </a:tabLst>
              <a:defRPr>
                <a:solidFill>
                  <a:srgbClr val="FFFFFF"/>
                </a:solidFill>
                <a:latin typeface="Arial" panose="020B0604020202020204" pitchFamily="34" charset="0"/>
                <a:ea typeface="Microsoft YaHei" panose="020B0503020204020204" charset="-122"/>
              </a:defRPr>
            </a:lvl1pPr>
            <a:lvl2pPr>
              <a:tabLst>
                <a:tab pos="609600" algn="l"/>
                <a:tab pos="1066800" algn="l"/>
                <a:tab pos="1524000" algn="l"/>
                <a:tab pos="1981200" algn="l"/>
                <a:tab pos="2438400" algn="l"/>
                <a:tab pos="2895600" algn="l"/>
                <a:tab pos="3352800" algn="l"/>
                <a:tab pos="3810000" algn="l"/>
                <a:tab pos="4267200" algn="l"/>
                <a:tab pos="4724400" algn="l"/>
                <a:tab pos="5181600" algn="l"/>
                <a:tab pos="5638800" algn="l"/>
                <a:tab pos="6096000" algn="l"/>
                <a:tab pos="6553200" algn="l"/>
                <a:tab pos="7010400" algn="l"/>
                <a:tab pos="7467600" algn="l"/>
                <a:tab pos="7924800" algn="l"/>
                <a:tab pos="8382000" algn="l"/>
                <a:tab pos="8839200" algn="l"/>
                <a:tab pos="9296400" algn="l"/>
                <a:tab pos="9753600" algn="l"/>
                <a:tab pos="10134600" algn="l"/>
              </a:tabLst>
              <a:defRPr>
                <a:solidFill>
                  <a:srgbClr val="FFFFFF"/>
                </a:solidFill>
                <a:latin typeface="Arial" panose="020B0604020202020204" pitchFamily="34" charset="0"/>
                <a:ea typeface="Microsoft YaHei" panose="020B0503020204020204" charset="-122"/>
              </a:defRPr>
            </a:lvl2pPr>
            <a:lvl3pPr>
              <a:tabLst>
                <a:tab pos="609600" algn="l"/>
                <a:tab pos="1066800" algn="l"/>
                <a:tab pos="1524000" algn="l"/>
                <a:tab pos="1981200" algn="l"/>
                <a:tab pos="2438400" algn="l"/>
                <a:tab pos="2895600" algn="l"/>
                <a:tab pos="3352800" algn="l"/>
                <a:tab pos="3810000" algn="l"/>
                <a:tab pos="4267200" algn="l"/>
                <a:tab pos="4724400" algn="l"/>
                <a:tab pos="5181600" algn="l"/>
                <a:tab pos="5638800" algn="l"/>
                <a:tab pos="6096000" algn="l"/>
                <a:tab pos="6553200" algn="l"/>
                <a:tab pos="7010400" algn="l"/>
                <a:tab pos="7467600" algn="l"/>
                <a:tab pos="7924800" algn="l"/>
                <a:tab pos="8382000" algn="l"/>
                <a:tab pos="8839200" algn="l"/>
                <a:tab pos="9296400" algn="l"/>
                <a:tab pos="9753600" algn="l"/>
                <a:tab pos="10134600" algn="l"/>
              </a:tabLst>
              <a:defRPr>
                <a:solidFill>
                  <a:srgbClr val="FFFFFF"/>
                </a:solidFill>
                <a:latin typeface="Arial" panose="020B0604020202020204" pitchFamily="34" charset="0"/>
                <a:ea typeface="Microsoft YaHei" panose="020B0503020204020204" charset="-122"/>
              </a:defRPr>
            </a:lvl3pPr>
            <a:lvl4pPr>
              <a:tabLst>
                <a:tab pos="609600" algn="l"/>
                <a:tab pos="1066800" algn="l"/>
                <a:tab pos="1524000" algn="l"/>
                <a:tab pos="1981200" algn="l"/>
                <a:tab pos="2438400" algn="l"/>
                <a:tab pos="2895600" algn="l"/>
                <a:tab pos="3352800" algn="l"/>
                <a:tab pos="3810000" algn="l"/>
                <a:tab pos="4267200" algn="l"/>
                <a:tab pos="4724400" algn="l"/>
                <a:tab pos="5181600" algn="l"/>
                <a:tab pos="5638800" algn="l"/>
                <a:tab pos="6096000" algn="l"/>
                <a:tab pos="6553200" algn="l"/>
                <a:tab pos="7010400" algn="l"/>
                <a:tab pos="7467600" algn="l"/>
                <a:tab pos="7924800" algn="l"/>
                <a:tab pos="8382000" algn="l"/>
                <a:tab pos="8839200" algn="l"/>
                <a:tab pos="9296400" algn="l"/>
                <a:tab pos="9753600" algn="l"/>
                <a:tab pos="10134600" algn="l"/>
              </a:tabLst>
              <a:defRPr>
                <a:solidFill>
                  <a:srgbClr val="FFFFFF"/>
                </a:solidFill>
                <a:latin typeface="Arial" panose="020B0604020202020204" pitchFamily="34" charset="0"/>
                <a:ea typeface="Microsoft YaHei" panose="020B0503020204020204" charset="-122"/>
              </a:defRPr>
            </a:lvl4pPr>
            <a:lvl5pPr>
              <a:tabLst>
                <a:tab pos="609600" algn="l"/>
                <a:tab pos="1066800" algn="l"/>
                <a:tab pos="1524000" algn="l"/>
                <a:tab pos="1981200" algn="l"/>
                <a:tab pos="2438400" algn="l"/>
                <a:tab pos="2895600" algn="l"/>
                <a:tab pos="3352800" algn="l"/>
                <a:tab pos="3810000" algn="l"/>
                <a:tab pos="4267200" algn="l"/>
                <a:tab pos="4724400" algn="l"/>
                <a:tab pos="5181600" algn="l"/>
                <a:tab pos="5638800" algn="l"/>
                <a:tab pos="6096000" algn="l"/>
                <a:tab pos="6553200" algn="l"/>
                <a:tab pos="7010400" algn="l"/>
                <a:tab pos="7467600" algn="l"/>
                <a:tab pos="7924800" algn="l"/>
                <a:tab pos="8382000" algn="l"/>
                <a:tab pos="8839200" algn="l"/>
                <a:tab pos="9296400" algn="l"/>
                <a:tab pos="9753600" algn="l"/>
                <a:tab pos="10134600" algn="l"/>
              </a:tabLst>
              <a:defRPr>
                <a:solidFill>
                  <a:srgbClr val="FFFFFF"/>
                </a:solidFill>
                <a:latin typeface="Arial" panose="020B0604020202020204" pitchFamily="34" charset="0"/>
                <a:ea typeface="Microsoft YaHei" panose="020B050302020402020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609600" algn="l"/>
                <a:tab pos="1066800" algn="l"/>
                <a:tab pos="1524000" algn="l"/>
                <a:tab pos="1981200" algn="l"/>
                <a:tab pos="2438400" algn="l"/>
                <a:tab pos="2895600" algn="l"/>
                <a:tab pos="3352800" algn="l"/>
                <a:tab pos="3810000" algn="l"/>
                <a:tab pos="4267200" algn="l"/>
                <a:tab pos="4724400" algn="l"/>
                <a:tab pos="5181600" algn="l"/>
                <a:tab pos="5638800" algn="l"/>
                <a:tab pos="6096000" algn="l"/>
                <a:tab pos="6553200" algn="l"/>
                <a:tab pos="7010400" algn="l"/>
                <a:tab pos="7467600" algn="l"/>
                <a:tab pos="7924800" algn="l"/>
                <a:tab pos="8382000" algn="l"/>
                <a:tab pos="8839200" algn="l"/>
                <a:tab pos="9296400" algn="l"/>
                <a:tab pos="9753600" algn="l"/>
                <a:tab pos="10134600" algn="l"/>
              </a:tabLst>
              <a:defRPr>
                <a:solidFill>
                  <a:srgbClr val="FFFFFF"/>
                </a:solidFill>
                <a:latin typeface="Arial" panose="020B0604020202020204" pitchFamily="34" charset="0"/>
                <a:ea typeface="Microsoft YaHei" panose="020B050302020402020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609600" algn="l"/>
                <a:tab pos="1066800" algn="l"/>
                <a:tab pos="1524000" algn="l"/>
                <a:tab pos="1981200" algn="l"/>
                <a:tab pos="2438400" algn="l"/>
                <a:tab pos="2895600" algn="l"/>
                <a:tab pos="3352800" algn="l"/>
                <a:tab pos="3810000" algn="l"/>
                <a:tab pos="4267200" algn="l"/>
                <a:tab pos="4724400" algn="l"/>
                <a:tab pos="5181600" algn="l"/>
                <a:tab pos="5638800" algn="l"/>
                <a:tab pos="6096000" algn="l"/>
                <a:tab pos="6553200" algn="l"/>
                <a:tab pos="7010400" algn="l"/>
                <a:tab pos="7467600" algn="l"/>
                <a:tab pos="7924800" algn="l"/>
                <a:tab pos="8382000" algn="l"/>
                <a:tab pos="8839200" algn="l"/>
                <a:tab pos="9296400" algn="l"/>
                <a:tab pos="9753600" algn="l"/>
                <a:tab pos="10134600" algn="l"/>
              </a:tabLst>
              <a:defRPr>
                <a:solidFill>
                  <a:srgbClr val="FFFFFF"/>
                </a:solidFill>
                <a:latin typeface="Arial" panose="020B0604020202020204" pitchFamily="34" charset="0"/>
                <a:ea typeface="Microsoft YaHei" panose="020B050302020402020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609600" algn="l"/>
                <a:tab pos="1066800" algn="l"/>
                <a:tab pos="1524000" algn="l"/>
                <a:tab pos="1981200" algn="l"/>
                <a:tab pos="2438400" algn="l"/>
                <a:tab pos="2895600" algn="l"/>
                <a:tab pos="3352800" algn="l"/>
                <a:tab pos="3810000" algn="l"/>
                <a:tab pos="4267200" algn="l"/>
                <a:tab pos="4724400" algn="l"/>
                <a:tab pos="5181600" algn="l"/>
                <a:tab pos="5638800" algn="l"/>
                <a:tab pos="6096000" algn="l"/>
                <a:tab pos="6553200" algn="l"/>
                <a:tab pos="7010400" algn="l"/>
                <a:tab pos="7467600" algn="l"/>
                <a:tab pos="7924800" algn="l"/>
                <a:tab pos="8382000" algn="l"/>
                <a:tab pos="8839200" algn="l"/>
                <a:tab pos="9296400" algn="l"/>
                <a:tab pos="9753600" algn="l"/>
                <a:tab pos="10134600" algn="l"/>
              </a:tabLst>
              <a:defRPr>
                <a:solidFill>
                  <a:srgbClr val="FFFFFF"/>
                </a:solidFill>
                <a:latin typeface="Arial" panose="020B0604020202020204" pitchFamily="34" charset="0"/>
                <a:ea typeface="Microsoft YaHei" panose="020B050302020402020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609600" algn="l"/>
                <a:tab pos="1066800" algn="l"/>
                <a:tab pos="1524000" algn="l"/>
                <a:tab pos="1981200" algn="l"/>
                <a:tab pos="2438400" algn="l"/>
                <a:tab pos="2895600" algn="l"/>
                <a:tab pos="3352800" algn="l"/>
                <a:tab pos="3810000" algn="l"/>
                <a:tab pos="4267200" algn="l"/>
                <a:tab pos="4724400" algn="l"/>
                <a:tab pos="5181600" algn="l"/>
                <a:tab pos="5638800" algn="l"/>
                <a:tab pos="6096000" algn="l"/>
                <a:tab pos="6553200" algn="l"/>
                <a:tab pos="7010400" algn="l"/>
                <a:tab pos="7467600" algn="l"/>
                <a:tab pos="7924800" algn="l"/>
                <a:tab pos="8382000" algn="l"/>
                <a:tab pos="8839200" algn="l"/>
                <a:tab pos="9296400" algn="l"/>
                <a:tab pos="9753600" algn="l"/>
                <a:tab pos="10134600" algn="l"/>
              </a:tabLst>
              <a:defRPr>
                <a:solidFill>
                  <a:srgbClr val="FFFFFF"/>
                </a:solidFill>
                <a:latin typeface="Arial" panose="020B0604020202020204" pitchFamily="34" charset="0"/>
                <a:ea typeface="Microsoft YaHei" panose="020B0503020204020204" charset="-122"/>
              </a:defRPr>
            </a:lvl9pPr>
          </a:lstStyle>
          <a:p>
            <a:pPr marL="609600" marR="0" lvl="0" indent="-605155" algn="l" defTabSz="457200" rtl="0" eaLnBrk="1" fontAlgn="base" latinLnBrk="0" hangingPunct="1">
              <a:lnSpc>
                <a:spcPct val="110000"/>
              </a:lnSpc>
              <a:spcBef>
                <a:spcPts val="700"/>
              </a:spcBef>
              <a:spcAft>
                <a:spcPts val="1425"/>
              </a:spcAft>
              <a:buClrTx/>
              <a:buSzTx/>
              <a:buFontTx/>
              <a:buNone/>
              <a:tabLst>
                <a:tab pos="609600" algn="l"/>
                <a:tab pos="1066800" algn="l"/>
                <a:tab pos="1524000" algn="l"/>
                <a:tab pos="1981200" algn="l"/>
                <a:tab pos="2438400" algn="l"/>
                <a:tab pos="2895600" algn="l"/>
                <a:tab pos="3352800" algn="l"/>
                <a:tab pos="3810000" algn="l"/>
                <a:tab pos="4267200" algn="l"/>
                <a:tab pos="4724400" algn="l"/>
                <a:tab pos="5181600" algn="l"/>
                <a:tab pos="5638800" algn="l"/>
                <a:tab pos="6096000" algn="l"/>
                <a:tab pos="6553200" algn="l"/>
                <a:tab pos="7010400" algn="l"/>
                <a:tab pos="7467600" algn="l"/>
                <a:tab pos="7924800" algn="l"/>
                <a:tab pos="8382000" algn="l"/>
                <a:tab pos="8839200" algn="l"/>
                <a:tab pos="9296400" algn="l"/>
                <a:tab pos="9753600" algn="l"/>
                <a:tab pos="10134600" algn="l"/>
              </a:tabLst>
              <a:defRPr/>
            </a:pPr>
            <a:r>
              <a:rPr kumimoji="0" lang="en-US" sz="2800" b="0" i="0" u="none" strike="noStrike" kern="1200" cap="none" spc="0" normalizeH="0" baseline="0" noProof="0">
                <a:ln>
                  <a:noFill/>
                </a:ln>
                <a:solidFill>
                  <a:srgbClr val="595959"/>
                </a:solidFill>
                <a:effectLst/>
                <a:uLnTx/>
                <a:uFillTx/>
                <a:latin typeface="Gill Sans MT" panose="020B0502020104020203" pitchFamily="34" charset="0"/>
                <a:ea typeface="Microsoft YaHei" panose="020B0503020204020204" charset="-122"/>
                <a:cs typeface="+mn-cs"/>
              </a:rPr>
              <a:t>5.  All the brain stem reflexes must be absent:</a:t>
            </a:r>
            <a:endParaRPr kumimoji="0" lang="en-US" sz="2800" b="0" i="0" u="none" strike="noStrike" kern="1200" cap="none" spc="0" normalizeH="0" baseline="0" noProof="0">
              <a:ln>
                <a:noFill/>
              </a:ln>
              <a:solidFill>
                <a:srgbClr val="595959"/>
              </a:solidFill>
              <a:effectLst/>
              <a:uLnTx/>
              <a:uFillTx/>
              <a:latin typeface="Gill Sans MT" panose="020B0502020104020203" pitchFamily="34" charset="0"/>
              <a:ea typeface="Microsoft YaHei" panose="020B0503020204020204" charset="-122"/>
              <a:cs typeface="+mn-cs"/>
            </a:endParaRPr>
          </a:p>
          <a:p>
            <a:pPr marL="608330" marR="0" lvl="0" indent="-606425" algn="l" defTabSz="457200" rtl="0" eaLnBrk="1" fontAlgn="base" latinLnBrk="0" hangingPunct="1">
              <a:lnSpc>
                <a:spcPct val="110000"/>
              </a:lnSpc>
              <a:spcBef>
                <a:spcPts val="700"/>
              </a:spcBef>
              <a:spcAft>
                <a:spcPts val="1425"/>
              </a:spcAft>
              <a:buClr>
                <a:srgbClr val="2A1A00"/>
              </a:buClr>
              <a:buSzPct val="45000"/>
              <a:buFont typeface="Arial" panose="020B0604020202020204" pitchFamily="34" charset="0"/>
              <a:buChar char="•"/>
              <a:tabLst>
                <a:tab pos="609600" algn="l"/>
                <a:tab pos="1066800" algn="l"/>
                <a:tab pos="1524000" algn="l"/>
                <a:tab pos="1981200" algn="l"/>
                <a:tab pos="2438400" algn="l"/>
                <a:tab pos="2895600" algn="l"/>
                <a:tab pos="3352800" algn="l"/>
                <a:tab pos="3810000" algn="l"/>
                <a:tab pos="4267200" algn="l"/>
                <a:tab pos="4724400" algn="l"/>
                <a:tab pos="5181600" algn="l"/>
                <a:tab pos="5638800" algn="l"/>
                <a:tab pos="6096000" algn="l"/>
                <a:tab pos="6553200" algn="l"/>
                <a:tab pos="7010400" algn="l"/>
                <a:tab pos="7467600" algn="l"/>
                <a:tab pos="7924800" algn="l"/>
                <a:tab pos="8382000" algn="l"/>
                <a:tab pos="8839200" algn="l"/>
                <a:tab pos="9296400" algn="l"/>
                <a:tab pos="9753600" algn="l"/>
                <a:tab pos="10134600" algn="l"/>
              </a:tabLst>
              <a:defRPr/>
            </a:pPr>
            <a:r>
              <a:rPr kumimoji="0" lang="en-US" sz="2800" b="0" i="0" u="none" strike="noStrike" kern="1200" cap="none" spc="0" normalizeH="0" baseline="0" noProof="0">
                <a:ln>
                  <a:noFill/>
                </a:ln>
                <a:solidFill>
                  <a:srgbClr val="595959"/>
                </a:solidFill>
                <a:effectLst/>
                <a:uLnTx/>
                <a:uFillTx/>
                <a:latin typeface="Gill Sans MT" panose="020B0502020104020203" pitchFamily="34" charset="0"/>
                <a:ea typeface="Microsoft YaHei" panose="020B0503020204020204" charset="-122"/>
                <a:cs typeface="+mn-cs"/>
              </a:rPr>
              <a:t>Pupils fixed and usually dilated (no light reflex).</a:t>
            </a:r>
            <a:endParaRPr kumimoji="0" lang="en-US" sz="2800" b="0" i="0" u="none" strike="noStrike" kern="1200" cap="none" spc="0" normalizeH="0" baseline="0" noProof="0">
              <a:ln>
                <a:noFill/>
              </a:ln>
              <a:solidFill>
                <a:srgbClr val="595959"/>
              </a:solidFill>
              <a:effectLst/>
              <a:uLnTx/>
              <a:uFillTx/>
              <a:latin typeface="Gill Sans MT" panose="020B0502020104020203" pitchFamily="34" charset="0"/>
              <a:ea typeface="Microsoft YaHei" panose="020B0503020204020204" charset="-122"/>
              <a:cs typeface="+mn-cs"/>
            </a:endParaRPr>
          </a:p>
          <a:p>
            <a:pPr marL="608330" marR="0" lvl="0" indent="-606425" algn="l" defTabSz="457200" rtl="0" eaLnBrk="1" fontAlgn="base" latinLnBrk="0" hangingPunct="1">
              <a:lnSpc>
                <a:spcPct val="110000"/>
              </a:lnSpc>
              <a:spcBef>
                <a:spcPts val="700"/>
              </a:spcBef>
              <a:spcAft>
                <a:spcPts val="1425"/>
              </a:spcAft>
              <a:buClr>
                <a:srgbClr val="2A1A00"/>
              </a:buClr>
              <a:buSzPct val="45000"/>
              <a:buFont typeface="Arial" panose="020B0604020202020204" pitchFamily="34" charset="0"/>
              <a:buChar char="•"/>
              <a:tabLst>
                <a:tab pos="609600" algn="l"/>
                <a:tab pos="1066800" algn="l"/>
                <a:tab pos="1524000" algn="l"/>
                <a:tab pos="1981200" algn="l"/>
                <a:tab pos="2438400" algn="l"/>
                <a:tab pos="2895600" algn="l"/>
                <a:tab pos="3352800" algn="l"/>
                <a:tab pos="3810000" algn="l"/>
                <a:tab pos="4267200" algn="l"/>
                <a:tab pos="4724400" algn="l"/>
                <a:tab pos="5181600" algn="l"/>
                <a:tab pos="5638800" algn="l"/>
                <a:tab pos="6096000" algn="l"/>
                <a:tab pos="6553200" algn="l"/>
                <a:tab pos="7010400" algn="l"/>
                <a:tab pos="7467600" algn="l"/>
                <a:tab pos="7924800" algn="l"/>
                <a:tab pos="8382000" algn="l"/>
                <a:tab pos="8839200" algn="l"/>
                <a:tab pos="9296400" algn="l"/>
                <a:tab pos="9753600" algn="l"/>
                <a:tab pos="10134600" algn="l"/>
              </a:tabLst>
              <a:defRPr/>
            </a:pPr>
            <a:r>
              <a:rPr kumimoji="0" lang="en-US" sz="2800" b="0" i="0" u="none" strike="noStrike" kern="1200" cap="none" spc="0" normalizeH="0" baseline="0" noProof="0">
                <a:ln>
                  <a:noFill/>
                </a:ln>
                <a:solidFill>
                  <a:srgbClr val="595959"/>
                </a:solidFill>
                <a:effectLst/>
                <a:uLnTx/>
                <a:uFillTx/>
                <a:latin typeface="Gill Sans MT" panose="020B0502020104020203" pitchFamily="34" charset="0"/>
                <a:ea typeface="Microsoft YaHei" panose="020B0503020204020204" charset="-122"/>
                <a:cs typeface="+mn-cs"/>
              </a:rPr>
              <a:t>No corneal reflex.</a:t>
            </a:r>
            <a:endParaRPr kumimoji="0" lang="en-US" sz="2800" b="0" i="0" u="none" strike="noStrike" kern="1200" cap="none" spc="0" normalizeH="0" baseline="0" noProof="0">
              <a:ln>
                <a:noFill/>
              </a:ln>
              <a:solidFill>
                <a:srgbClr val="595959"/>
              </a:solidFill>
              <a:effectLst/>
              <a:uLnTx/>
              <a:uFillTx/>
              <a:latin typeface="Gill Sans MT" panose="020B0502020104020203" pitchFamily="34" charset="0"/>
              <a:ea typeface="Microsoft YaHei" panose="020B0503020204020204" charset="-122"/>
              <a:cs typeface="+mn-cs"/>
            </a:endParaRPr>
          </a:p>
          <a:p>
            <a:pPr marL="608330" marR="0" lvl="0" indent="-606425" algn="l" defTabSz="457200" rtl="0" eaLnBrk="1" fontAlgn="base" latinLnBrk="0" hangingPunct="1">
              <a:lnSpc>
                <a:spcPct val="110000"/>
              </a:lnSpc>
              <a:spcBef>
                <a:spcPts val="700"/>
              </a:spcBef>
              <a:spcAft>
                <a:spcPts val="1425"/>
              </a:spcAft>
              <a:buClr>
                <a:srgbClr val="2A1A00"/>
              </a:buClr>
              <a:buSzPct val="45000"/>
              <a:buFont typeface="Arial" panose="020B0604020202020204" pitchFamily="34" charset="0"/>
              <a:buChar char="•"/>
              <a:tabLst>
                <a:tab pos="609600" algn="l"/>
                <a:tab pos="1066800" algn="l"/>
                <a:tab pos="1524000" algn="l"/>
                <a:tab pos="1981200" algn="l"/>
                <a:tab pos="2438400" algn="l"/>
                <a:tab pos="2895600" algn="l"/>
                <a:tab pos="3352800" algn="l"/>
                <a:tab pos="3810000" algn="l"/>
                <a:tab pos="4267200" algn="l"/>
                <a:tab pos="4724400" algn="l"/>
                <a:tab pos="5181600" algn="l"/>
                <a:tab pos="5638800" algn="l"/>
                <a:tab pos="6096000" algn="l"/>
                <a:tab pos="6553200" algn="l"/>
                <a:tab pos="7010400" algn="l"/>
                <a:tab pos="7467600" algn="l"/>
                <a:tab pos="7924800" algn="l"/>
                <a:tab pos="8382000" algn="l"/>
                <a:tab pos="8839200" algn="l"/>
                <a:tab pos="9296400" algn="l"/>
                <a:tab pos="9753600" algn="l"/>
                <a:tab pos="10134600" algn="l"/>
              </a:tabLst>
              <a:defRPr/>
            </a:pPr>
            <a:r>
              <a:rPr kumimoji="0" lang="en-US" sz="2800" b="0" i="0" u="none" strike="noStrike" kern="1200" cap="none" spc="0" normalizeH="0" baseline="0" noProof="0">
                <a:ln>
                  <a:noFill/>
                </a:ln>
                <a:solidFill>
                  <a:srgbClr val="595959"/>
                </a:solidFill>
                <a:effectLst/>
                <a:uLnTx/>
                <a:uFillTx/>
                <a:latin typeface="Gill Sans MT" panose="020B0502020104020203" pitchFamily="34" charset="0"/>
                <a:ea typeface="Microsoft YaHei" panose="020B0503020204020204" charset="-122"/>
                <a:cs typeface="+mn-cs"/>
              </a:rPr>
              <a:t>No gag reflex or response to tracheal suctioning.</a:t>
            </a:r>
            <a:endParaRPr kumimoji="0" lang="en-US" sz="2800" b="0" i="0" u="none" strike="noStrike" kern="1200" cap="none" spc="0" normalizeH="0" baseline="0" noProof="0">
              <a:ln>
                <a:noFill/>
              </a:ln>
              <a:solidFill>
                <a:srgbClr val="595959"/>
              </a:solidFill>
              <a:effectLst/>
              <a:uLnTx/>
              <a:uFillTx/>
              <a:latin typeface="Gill Sans MT" panose="020B0502020104020203" pitchFamily="34" charset="0"/>
              <a:ea typeface="Microsoft YaHei" panose="020B0503020204020204" charset="-122"/>
              <a:cs typeface="+mn-cs"/>
            </a:endParaRPr>
          </a:p>
          <a:p>
            <a:pPr marL="608330" marR="0" lvl="0" indent="-606425" algn="l" defTabSz="457200" rtl="0" eaLnBrk="1" fontAlgn="base" latinLnBrk="0" hangingPunct="1">
              <a:lnSpc>
                <a:spcPct val="110000"/>
              </a:lnSpc>
              <a:spcBef>
                <a:spcPts val="700"/>
              </a:spcBef>
              <a:spcAft>
                <a:spcPts val="1425"/>
              </a:spcAft>
              <a:buClr>
                <a:srgbClr val="2A1A00"/>
              </a:buClr>
              <a:buSzPct val="45000"/>
              <a:buFont typeface="Arial" panose="020B0604020202020204" pitchFamily="34" charset="0"/>
              <a:buChar char="•"/>
              <a:tabLst>
                <a:tab pos="609600" algn="l"/>
                <a:tab pos="1066800" algn="l"/>
                <a:tab pos="1524000" algn="l"/>
                <a:tab pos="1981200" algn="l"/>
                <a:tab pos="2438400" algn="l"/>
                <a:tab pos="2895600" algn="l"/>
                <a:tab pos="3352800" algn="l"/>
                <a:tab pos="3810000" algn="l"/>
                <a:tab pos="4267200" algn="l"/>
                <a:tab pos="4724400" algn="l"/>
                <a:tab pos="5181600" algn="l"/>
                <a:tab pos="5638800" algn="l"/>
                <a:tab pos="6096000" algn="l"/>
                <a:tab pos="6553200" algn="l"/>
                <a:tab pos="7010400" algn="l"/>
                <a:tab pos="7467600" algn="l"/>
                <a:tab pos="7924800" algn="l"/>
                <a:tab pos="8382000" algn="l"/>
                <a:tab pos="8839200" algn="l"/>
                <a:tab pos="9296400" algn="l"/>
                <a:tab pos="9753600" algn="l"/>
                <a:tab pos="10134600" algn="l"/>
              </a:tabLst>
              <a:defRPr/>
            </a:pPr>
            <a:r>
              <a:rPr kumimoji="0" lang="en-US" sz="2800" b="0" i="0" u="none" strike="noStrike" kern="1200" cap="none" spc="0" normalizeH="0" baseline="0" noProof="0">
                <a:ln>
                  <a:noFill/>
                </a:ln>
                <a:solidFill>
                  <a:srgbClr val="595959"/>
                </a:solidFill>
                <a:effectLst/>
                <a:uLnTx/>
                <a:uFillTx/>
                <a:latin typeface="Gill Sans MT" panose="020B0502020104020203" pitchFamily="34" charset="0"/>
                <a:ea typeface="Microsoft YaHei" panose="020B0503020204020204" charset="-122"/>
                <a:cs typeface="+mn-cs"/>
              </a:rPr>
              <a:t>No vestibulo-ocular reflex (cold-caloric test).</a:t>
            </a:r>
            <a:endParaRPr kumimoji="0" lang="en-US" sz="2800" b="0" i="0" u="none" strike="noStrike" kern="1200" cap="none" spc="0" normalizeH="0" baseline="0" noProof="0">
              <a:ln>
                <a:noFill/>
              </a:ln>
              <a:solidFill>
                <a:srgbClr val="595959"/>
              </a:solidFill>
              <a:effectLst/>
              <a:uLnTx/>
              <a:uFillTx/>
              <a:latin typeface="Gill Sans MT" panose="020B0502020104020203" pitchFamily="34" charset="0"/>
              <a:ea typeface="Microsoft YaHei" panose="020B0503020204020204" charset="-122"/>
              <a:cs typeface="+mn-cs"/>
            </a:endParaRPr>
          </a:p>
          <a:p>
            <a:pPr marL="608330" marR="0" lvl="0" indent="-606425" algn="l" defTabSz="457200" rtl="0" eaLnBrk="1" fontAlgn="base" latinLnBrk="0" hangingPunct="1">
              <a:lnSpc>
                <a:spcPct val="110000"/>
              </a:lnSpc>
              <a:spcBef>
                <a:spcPts val="700"/>
              </a:spcBef>
              <a:spcAft>
                <a:spcPts val="1425"/>
              </a:spcAft>
              <a:buClr>
                <a:srgbClr val="2A1A00"/>
              </a:buClr>
              <a:buSzPct val="45000"/>
              <a:buFont typeface="Arial" panose="020B0604020202020204" pitchFamily="34" charset="0"/>
              <a:buChar char="•"/>
              <a:tabLst>
                <a:tab pos="609600" algn="l"/>
                <a:tab pos="1066800" algn="l"/>
                <a:tab pos="1524000" algn="l"/>
                <a:tab pos="1981200" algn="l"/>
                <a:tab pos="2438400" algn="l"/>
                <a:tab pos="2895600" algn="l"/>
                <a:tab pos="3352800" algn="l"/>
                <a:tab pos="3810000" algn="l"/>
                <a:tab pos="4267200" algn="l"/>
                <a:tab pos="4724400" algn="l"/>
                <a:tab pos="5181600" algn="l"/>
                <a:tab pos="5638800" algn="l"/>
                <a:tab pos="6096000" algn="l"/>
                <a:tab pos="6553200" algn="l"/>
                <a:tab pos="7010400" algn="l"/>
                <a:tab pos="7467600" algn="l"/>
                <a:tab pos="7924800" algn="l"/>
                <a:tab pos="8382000" algn="l"/>
                <a:tab pos="8839200" algn="l"/>
                <a:tab pos="9296400" algn="l"/>
                <a:tab pos="9753600" algn="l"/>
                <a:tab pos="10134600" algn="l"/>
              </a:tabLst>
              <a:defRPr/>
            </a:pPr>
            <a:r>
              <a:rPr kumimoji="0" lang="en-US" sz="2800" b="0" i="0" u="none" strike="noStrike" kern="1200" cap="none" spc="0" normalizeH="0" baseline="0" noProof="0">
                <a:ln>
                  <a:noFill/>
                </a:ln>
                <a:solidFill>
                  <a:srgbClr val="595959"/>
                </a:solidFill>
                <a:effectLst/>
                <a:uLnTx/>
                <a:uFillTx/>
                <a:latin typeface="Gill Sans MT" panose="020B0502020104020203" pitchFamily="34" charset="0"/>
                <a:ea typeface="Microsoft YaHei" panose="020B0503020204020204" charset="-122"/>
                <a:cs typeface="+mn-cs"/>
              </a:rPr>
              <a:t>No motor response within the cranial nerve distribution after adequate stimulation of any somatic area.</a:t>
            </a:r>
            <a:endParaRPr kumimoji="0" lang="en-US" sz="2800" b="0" i="0" u="none" strike="noStrike" kern="1200" cap="none" spc="0" normalizeH="0" baseline="0" noProof="0">
              <a:ln>
                <a:noFill/>
              </a:ln>
              <a:solidFill>
                <a:srgbClr val="595959"/>
              </a:solidFill>
              <a:effectLst/>
              <a:uLnTx/>
              <a:uFillTx/>
              <a:latin typeface="Gill Sans MT" panose="020B0502020104020203" pitchFamily="34" charset="0"/>
              <a:ea typeface="Microsoft YaHei" panose="020B0503020204020204" charset="-122"/>
              <a:cs typeface="+mn-cs"/>
            </a:endParaRPr>
          </a:p>
        </p:txBody>
      </p:sp>
    </p:spTree>
  </p:cSld>
  <p:clrMapOvr>
    <a:masterClrMapping/>
  </p:clrMapOvr>
  <p:transition spd="med"/>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Text Box 1"/>
          <p:cNvSpPr txBox="1">
            <a:spLocks noChangeArrowheads="1"/>
          </p:cNvSpPr>
          <p:nvPr/>
        </p:nvSpPr>
        <p:spPr bwMode="auto">
          <a:xfrm>
            <a:off x="609505" y="465601"/>
            <a:ext cx="10971086" cy="58204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85" tIns="44992" rIns="89985" bIns="44992"/>
          <a:lstStyle>
            <a:lvl1pPr marL="605155" indent="-605155">
              <a:tabLst>
                <a:tab pos="604520" algn="l"/>
                <a:tab pos="1061720" algn="l"/>
                <a:tab pos="1518920" algn="l"/>
                <a:tab pos="1976120" algn="l"/>
                <a:tab pos="2433320" algn="l"/>
                <a:tab pos="2890520" algn="l"/>
                <a:tab pos="3347720" algn="l"/>
                <a:tab pos="3804920" algn="l"/>
                <a:tab pos="4262120" algn="l"/>
                <a:tab pos="4719320" algn="l"/>
                <a:tab pos="5176520" algn="l"/>
                <a:tab pos="5633720" algn="l"/>
                <a:tab pos="6090920" algn="l"/>
                <a:tab pos="6548120" algn="l"/>
                <a:tab pos="7005320" algn="l"/>
                <a:tab pos="7462520" algn="l"/>
                <a:tab pos="7919720" algn="l"/>
                <a:tab pos="8376920" algn="l"/>
                <a:tab pos="8834120" algn="l"/>
                <a:tab pos="9291320" algn="l"/>
                <a:tab pos="9748520" algn="l"/>
                <a:tab pos="10134600" algn="l"/>
                <a:tab pos="10858500" algn="l"/>
              </a:tabLst>
              <a:defRPr>
                <a:solidFill>
                  <a:srgbClr val="FFFFFF"/>
                </a:solidFill>
                <a:latin typeface="Arial" panose="020B0604020202020204" pitchFamily="34" charset="0"/>
                <a:ea typeface="Microsoft YaHei" panose="020B0503020204020204" charset="-122"/>
              </a:defRPr>
            </a:lvl1pPr>
            <a:lvl2pPr>
              <a:tabLst>
                <a:tab pos="604520" algn="l"/>
                <a:tab pos="1061720" algn="l"/>
                <a:tab pos="1518920" algn="l"/>
                <a:tab pos="1976120" algn="l"/>
                <a:tab pos="2433320" algn="l"/>
                <a:tab pos="2890520" algn="l"/>
                <a:tab pos="3347720" algn="l"/>
                <a:tab pos="3804920" algn="l"/>
                <a:tab pos="4262120" algn="l"/>
                <a:tab pos="4719320" algn="l"/>
                <a:tab pos="5176520" algn="l"/>
                <a:tab pos="5633720" algn="l"/>
                <a:tab pos="6090920" algn="l"/>
                <a:tab pos="6548120" algn="l"/>
                <a:tab pos="7005320" algn="l"/>
                <a:tab pos="7462520" algn="l"/>
                <a:tab pos="7919720" algn="l"/>
                <a:tab pos="8376920" algn="l"/>
                <a:tab pos="8834120" algn="l"/>
                <a:tab pos="9291320" algn="l"/>
                <a:tab pos="9748520" algn="l"/>
                <a:tab pos="10134600" algn="l"/>
                <a:tab pos="10858500" algn="l"/>
              </a:tabLst>
              <a:defRPr>
                <a:solidFill>
                  <a:srgbClr val="FFFFFF"/>
                </a:solidFill>
                <a:latin typeface="Arial" panose="020B0604020202020204" pitchFamily="34" charset="0"/>
                <a:ea typeface="Microsoft YaHei" panose="020B0503020204020204" charset="-122"/>
              </a:defRPr>
            </a:lvl2pPr>
            <a:lvl3pPr>
              <a:tabLst>
                <a:tab pos="604520" algn="l"/>
                <a:tab pos="1061720" algn="l"/>
                <a:tab pos="1518920" algn="l"/>
                <a:tab pos="1976120" algn="l"/>
                <a:tab pos="2433320" algn="l"/>
                <a:tab pos="2890520" algn="l"/>
                <a:tab pos="3347720" algn="l"/>
                <a:tab pos="3804920" algn="l"/>
                <a:tab pos="4262120" algn="l"/>
                <a:tab pos="4719320" algn="l"/>
                <a:tab pos="5176520" algn="l"/>
                <a:tab pos="5633720" algn="l"/>
                <a:tab pos="6090920" algn="l"/>
                <a:tab pos="6548120" algn="l"/>
                <a:tab pos="7005320" algn="l"/>
                <a:tab pos="7462520" algn="l"/>
                <a:tab pos="7919720" algn="l"/>
                <a:tab pos="8376920" algn="l"/>
                <a:tab pos="8834120" algn="l"/>
                <a:tab pos="9291320" algn="l"/>
                <a:tab pos="9748520" algn="l"/>
                <a:tab pos="10134600" algn="l"/>
                <a:tab pos="10858500" algn="l"/>
              </a:tabLst>
              <a:defRPr>
                <a:solidFill>
                  <a:srgbClr val="FFFFFF"/>
                </a:solidFill>
                <a:latin typeface="Arial" panose="020B0604020202020204" pitchFamily="34" charset="0"/>
                <a:ea typeface="Microsoft YaHei" panose="020B0503020204020204" charset="-122"/>
              </a:defRPr>
            </a:lvl3pPr>
            <a:lvl4pPr>
              <a:tabLst>
                <a:tab pos="604520" algn="l"/>
                <a:tab pos="1061720" algn="l"/>
                <a:tab pos="1518920" algn="l"/>
                <a:tab pos="1976120" algn="l"/>
                <a:tab pos="2433320" algn="l"/>
                <a:tab pos="2890520" algn="l"/>
                <a:tab pos="3347720" algn="l"/>
                <a:tab pos="3804920" algn="l"/>
                <a:tab pos="4262120" algn="l"/>
                <a:tab pos="4719320" algn="l"/>
                <a:tab pos="5176520" algn="l"/>
                <a:tab pos="5633720" algn="l"/>
                <a:tab pos="6090920" algn="l"/>
                <a:tab pos="6548120" algn="l"/>
                <a:tab pos="7005320" algn="l"/>
                <a:tab pos="7462520" algn="l"/>
                <a:tab pos="7919720" algn="l"/>
                <a:tab pos="8376920" algn="l"/>
                <a:tab pos="8834120" algn="l"/>
                <a:tab pos="9291320" algn="l"/>
                <a:tab pos="9748520" algn="l"/>
                <a:tab pos="10134600" algn="l"/>
                <a:tab pos="10858500" algn="l"/>
              </a:tabLst>
              <a:defRPr>
                <a:solidFill>
                  <a:srgbClr val="FFFFFF"/>
                </a:solidFill>
                <a:latin typeface="Arial" panose="020B0604020202020204" pitchFamily="34" charset="0"/>
                <a:ea typeface="Microsoft YaHei" panose="020B0503020204020204" charset="-122"/>
              </a:defRPr>
            </a:lvl4pPr>
            <a:lvl5pPr>
              <a:tabLst>
                <a:tab pos="604520" algn="l"/>
                <a:tab pos="1061720" algn="l"/>
                <a:tab pos="1518920" algn="l"/>
                <a:tab pos="1976120" algn="l"/>
                <a:tab pos="2433320" algn="l"/>
                <a:tab pos="2890520" algn="l"/>
                <a:tab pos="3347720" algn="l"/>
                <a:tab pos="3804920" algn="l"/>
                <a:tab pos="4262120" algn="l"/>
                <a:tab pos="4719320" algn="l"/>
                <a:tab pos="5176520" algn="l"/>
                <a:tab pos="5633720" algn="l"/>
                <a:tab pos="6090920" algn="l"/>
                <a:tab pos="6548120" algn="l"/>
                <a:tab pos="7005320" algn="l"/>
                <a:tab pos="7462520" algn="l"/>
                <a:tab pos="7919720" algn="l"/>
                <a:tab pos="8376920" algn="l"/>
                <a:tab pos="8834120" algn="l"/>
                <a:tab pos="9291320" algn="l"/>
                <a:tab pos="9748520" algn="l"/>
                <a:tab pos="10134600" algn="l"/>
                <a:tab pos="10858500" algn="l"/>
              </a:tabLst>
              <a:defRPr>
                <a:solidFill>
                  <a:srgbClr val="FFFFFF"/>
                </a:solidFill>
                <a:latin typeface="Arial" panose="020B0604020202020204" pitchFamily="34" charset="0"/>
                <a:ea typeface="Microsoft YaHei" panose="020B050302020402020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604520" algn="l"/>
                <a:tab pos="1061720" algn="l"/>
                <a:tab pos="1518920" algn="l"/>
                <a:tab pos="1976120" algn="l"/>
                <a:tab pos="2433320" algn="l"/>
                <a:tab pos="2890520" algn="l"/>
                <a:tab pos="3347720" algn="l"/>
                <a:tab pos="3804920" algn="l"/>
                <a:tab pos="4262120" algn="l"/>
                <a:tab pos="4719320" algn="l"/>
                <a:tab pos="5176520" algn="l"/>
                <a:tab pos="5633720" algn="l"/>
                <a:tab pos="6090920" algn="l"/>
                <a:tab pos="6548120" algn="l"/>
                <a:tab pos="7005320" algn="l"/>
                <a:tab pos="7462520" algn="l"/>
                <a:tab pos="7919720" algn="l"/>
                <a:tab pos="8376920" algn="l"/>
                <a:tab pos="8834120" algn="l"/>
                <a:tab pos="9291320" algn="l"/>
                <a:tab pos="9748520" algn="l"/>
                <a:tab pos="10134600" algn="l"/>
                <a:tab pos="10858500" algn="l"/>
              </a:tabLst>
              <a:defRPr>
                <a:solidFill>
                  <a:srgbClr val="FFFFFF"/>
                </a:solidFill>
                <a:latin typeface="Arial" panose="020B0604020202020204" pitchFamily="34" charset="0"/>
                <a:ea typeface="Microsoft YaHei" panose="020B050302020402020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604520" algn="l"/>
                <a:tab pos="1061720" algn="l"/>
                <a:tab pos="1518920" algn="l"/>
                <a:tab pos="1976120" algn="l"/>
                <a:tab pos="2433320" algn="l"/>
                <a:tab pos="2890520" algn="l"/>
                <a:tab pos="3347720" algn="l"/>
                <a:tab pos="3804920" algn="l"/>
                <a:tab pos="4262120" algn="l"/>
                <a:tab pos="4719320" algn="l"/>
                <a:tab pos="5176520" algn="l"/>
                <a:tab pos="5633720" algn="l"/>
                <a:tab pos="6090920" algn="l"/>
                <a:tab pos="6548120" algn="l"/>
                <a:tab pos="7005320" algn="l"/>
                <a:tab pos="7462520" algn="l"/>
                <a:tab pos="7919720" algn="l"/>
                <a:tab pos="8376920" algn="l"/>
                <a:tab pos="8834120" algn="l"/>
                <a:tab pos="9291320" algn="l"/>
                <a:tab pos="9748520" algn="l"/>
                <a:tab pos="10134600" algn="l"/>
                <a:tab pos="10858500" algn="l"/>
              </a:tabLst>
              <a:defRPr>
                <a:solidFill>
                  <a:srgbClr val="FFFFFF"/>
                </a:solidFill>
                <a:latin typeface="Arial" panose="020B0604020202020204" pitchFamily="34" charset="0"/>
                <a:ea typeface="Microsoft YaHei" panose="020B050302020402020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604520" algn="l"/>
                <a:tab pos="1061720" algn="l"/>
                <a:tab pos="1518920" algn="l"/>
                <a:tab pos="1976120" algn="l"/>
                <a:tab pos="2433320" algn="l"/>
                <a:tab pos="2890520" algn="l"/>
                <a:tab pos="3347720" algn="l"/>
                <a:tab pos="3804920" algn="l"/>
                <a:tab pos="4262120" algn="l"/>
                <a:tab pos="4719320" algn="l"/>
                <a:tab pos="5176520" algn="l"/>
                <a:tab pos="5633720" algn="l"/>
                <a:tab pos="6090920" algn="l"/>
                <a:tab pos="6548120" algn="l"/>
                <a:tab pos="7005320" algn="l"/>
                <a:tab pos="7462520" algn="l"/>
                <a:tab pos="7919720" algn="l"/>
                <a:tab pos="8376920" algn="l"/>
                <a:tab pos="8834120" algn="l"/>
                <a:tab pos="9291320" algn="l"/>
                <a:tab pos="9748520" algn="l"/>
                <a:tab pos="10134600" algn="l"/>
                <a:tab pos="10858500" algn="l"/>
              </a:tabLst>
              <a:defRPr>
                <a:solidFill>
                  <a:srgbClr val="FFFFFF"/>
                </a:solidFill>
                <a:latin typeface="Arial" panose="020B0604020202020204" pitchFamily="34" charset="0"/>
                <a:ea typeface="Microsoft YaHei" panose="020B050302020402020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604520" algn="l"/>
                <a:tab pos="1061720" algn="l"/>
                <a:tab pos="1518920" algn="l"/>
                <a:tab pos="1976120" algn="l"/>
                <a:tab pos="2433320" algn="l"/>
                <a:tab pos="2890520" algn="l"/>
                <a:tab pos="3347720" algn="l"/>
                <a:tab pos="3804920" algn="l"/>
                <a:tab pos="4262120" algn="l"/>
                <a:tab pos="4719320" algn="l"/>
                <a:tab pos="5176520" algn="l"/>
                <a:tab pos="5633720" algn="l"/>
                <a:tab pos="6090920" algn="l"/>
                <a:tab pos="6548120" algn="l"/>
                <a:tab pos="7005320" algn="l"/>
                <a:tab pos="7462520" algn="l"/>
                <a:tab pos="7919720" algn="l"/>
                <a:tab pos="8376920" algn="l"/>
                <a:tab pos="8834120" algn="l"/>
                <a:tab pos="9291320" algn="l"/>
                <a:tab pos="9748520" algn="l"/>
                <a:tab pos="10134600" algn="l"/>
                <a:tab pos="10858500" algn="l"/>
              </a:tabLst>
              <a:defRPr>
                <a:solidFill>
                  <a:srgbClr val="FFFFFF"/>
                </a:solidFill>
                <a:latin typeface="Arial" panose="020B0604020202020204" pitchFamily="34" charset="0"/>
                <a:ea typeface="Microsoft YaHei" panose="020B0503020204020204" charset="-122"/>
              </a:defRPr>
            </a:lvl9pPr>
          </a:lstStyle>
          <a:p>
            <a:pPr marL="605155" marR="0" lvl="0" indent="-605155" algn="l" defTabSz="457200" rtl="0" eaLnBrk="1" fontAlgn="base" latinLnBrk="0" hangingPunct="1">
              <a:lnSpc>
                <a:spcPct val="110000"/>
              </a:lnSpc>
              <a:spcBef>
                <a:spcPts val="700"/>
              </a:spcBef>
              <a:spcAft>
                <a:spcPts val="1425"/>
              </a:spcAft>
              <a:buClr>
                <a:srgbClr val="2A1A00"/>
              </a:buClr>
              <a:buSzPct val="45000"/>
              <a:buFont typeface="Arial" panose="020B0604020202020204" pitchFamily="34" charset="0"/>
              <a:buChar char="•"/>
              <a:tabLst>
                <a:tab pos="604520" algn="l"/>
                <a:tab pos="1061720" algn="l"/>
                <a:tab pos="1518920" algn="l"/>
                <a:tab pos="1976120" algn="l"/>
                <a:tab pos="2433320" algn="l"/>
                <a:tab pos="2890520" algn="l"/>
                <a:tab pos="3347720" algn="l"/>
                <a:tab pos="3804920" algn="l"/>
                <a:tab pos="4262120" algn="l"/>
                <a:tab pos="4719320" algn="l"/>
                <a:tab pos="5176520" algn="l"/>
                <a:tab pos="5633720" algn="l"/>
                <a:tab pos="6090920" algn="l"/>
                <a:tab pos="6548120" algn="l"/>
                <a:tab pos="7005320" algn="l"/>
                <a:tab pos="7462520" algn="l"/>
                <a:tab pos="7919720" algn="l"/>
                <a:tab pos="8376920" algn="l"/>
                <a:tab pos="8834120" algn="l"/>
                <a:tab pos="9291320" algn="l"/>
                <a:tab pos="9748520" algn="l"/>
                <a:tab pos="10134600" algn="l"/>
                <a:tab pos="10858500" algn="l"/>
              </a:tabLst>
              <a:defRPr/>
            </a:pPr>
            <a:r>
              <a:rPr kumimoji="0" lang="en-US" sz="2000" b="0" i="0" u="none" strike="noStrike" kern="1200" cap="none" spc="0" normalizeH="0" baseline="0" noProof="0">
                <a:ln>
                  <a:noFill/>
                </a:ln>
                <a:solidFill>
                  <a:srgbClr val="595959"/>
                </a:solidFill>
                <a:effectLst/>
                <a:uLnTx/>
                <a:uFillTx/>
                <a:latin typeface="Gill Sans MT" panose="020B0502020104020203" pitchFamily="34" charset="0"/>
                <a:ea typeface="Microsoft YaHei" panose="020B0503020204020204" charset="-122"/>
                <a:cs typeface="+mn-cs"/>
              </a:rPr>
              <a:t> No respiratory movements when the patient is disconnected from the ventilator.</a:t>
            </a:r>
            <a:endParaRPr kumimoji="0" lang="en-US" sz="2000" b="0" i="0" u="none" strike="noStrike" kern="1200" cap="none" spc="0" normalizeH="0" baseline="0" noProof="0">
              <a:ln>
                <a:noFill/>
              </a:ln>
              <a:solidFill>
                <a:srgbClr val="595959"/>
              </a:solidFill>
              <a:effectLst/>
              <a:uLnTx/>
              <a:uFillTx/>
              <a:latin typeface="Gill Sans MT" panose="020B0502020104020203" pitchFamily="34" charset="0"/>
              <a:ea typeface="Microsoft YaHei" panose="020B0503020204020204" charset="-122"/>
              <a:cs typeface="+mn-cs"/>
            </a:endParaRPr>
          </a:p>
          <a:p>
            <a:pPr marL="606425" marR="0" lvl="0" indent="-605155" algn="l" defTabSz="457200" rtl="0" eaLnBrk="1" fontAlgn="base" latinLnBrk="0" hangingPunct="1">
              <a:lnSpc>
                <a:spcPct val="110000"/>
              </a:lnSpc>
              <a:spcBef>
                <a:spcPts val="700"/>
              </a:spcBef>
              <a:spcAft>
                <a:spcPts val="1425"/>
              </a:spcAft>
              <a:buClrTx/>
              <a:buSzTx/>
              <a:buFontTx/>
              <a:buNone/>
              <a:tabLst>
                <a:tab pos="604520" algn="l"/>
                <a:tab pos="1061720" algn="l"/>
                <a:tab pos="1518920" algn="l"/>
                <a:tab pos="1976120" algn="l"/>
                <a:tab pos="2433320" algn="l"/>
                <a:tab pos="2890520" algn="l"/>
                <a:tab pos="3347720" algn="l"/>
                <a:tab pos="3804920" algn="l"/>
                <a:tab pos="4262120" algn="l"/>
                <a:tab pos="4719320" algn="l"/>
                <a:tab pos="5176520" algn="l"/>
                <a:tab pos="5633720" algn="l"/>
                <a:tab pos="6090920" algn="l"/>
                <a:tab pos="6548120" algn="l"/>
                <a:tab pos="7005320" algn="l"/>
                <a:tab pos="7462520" algn="l"/>
                <a:tab pos="7919720" algn="l"/>
                <a:tab pos="8376920" algn="l"/>
                <a:tab pos="8834120" algn="l"/>
                <a:tab pos="9291320" algn="l"/>
                <a:tab pos="9748520" algn="l"/>
                <a:tab pos="10134600" algn="l"/>
                <a:tab pos="10858500" algn="l"/>
              </a:tabLst>
              <a:defRPr/>
            </a:pPr>
            <a:r>
              <a:rPr kumimoji="0" lang="en-US" sz="2000" b="0" i="0" u="none" strike="noStrike" kern="1200" cap="none" spc="0" normalizeH="0" baseline="0" noProof="0">
                <a:ln>
                  <a:noFill/>
                </a:ln>
                <a:solidFill>
                  <a:srgbClr val="595959"/>
                </a:solidFill>
                <a:effectLst/>
                <a:uLnTx/>
                <a:uFillTx/>
                <a:latin typeface="Gill Sans MT" panose="020B0502020104020203" pitchFamily="34" charset="0"/>
                <a:ea typeface="Microsoft YaHei" panose="020B0503020204020204" charset="-122"/>
                <a:cs typeface="+mn-cs"/>
              </a:rPr>
              <a:t> </a:t>
            </a:r>
            <a:endParaRPr kumimoji="0" lang="en-US" sz="2000" b="0" i="0" u="none" strike="noStrike" kern="1200" cap="none" spc="0" normalizeH="0" baseline="0" noProof="0">
              <a:ln>
                <a:noFill/>
              </a:ln>
              <a:solidFill>
                <a:srgbClr val="595959"/>
              </a:solidFill>
              <a:effectLst/>
              <a:uLnTx/>
              <a:uFillTx/>
              <a:latin typeface="Gill Sans MT" panose="020B0502020104020203" pitchFamily="34" charset="0"/>
              <a:ea typeface="Microsoft YaHei" panose="020B0503020204020204" charset="-122"/>
              <a:cs typeface="+mn-cs"/>
            </a:endParaRPr>
          </a:p>
        </p:txBody>
      </p:sp>
      <p:pic>
        <p:nvPicPr>
          <p:cNvPr id="241667" name="Picture 2"/>
          <p:cNvPicPr>
            <a:picLocks noChangeAspect="1"/>
          </p:cNvPicPr>
          <p:nvPr/>
        </p:nvPicPr>
        <p:blipFill>
          <a:blip r:embed="rId1"/>
          <a:stretch>
            <a:fillRect/>
          </a:stretch>
        </p:blipFill>
        <p:spPr>
          <a:xfrm>
            <a:off x="4469702" y="1905238"/>
            <a:ext cx="5180791" cy="3809405"/>
          </a:xfrm>
          <a:prstGeom prst="rect">
            <a:avLst/>
          </a:prstGeom>
          <a:noFill/>
          <a:ln w="9525">
            <a:noFill/>
          </a:ln>
        </p:spPr>
      </p:pic>
    </p:spTree>
  </p:cSld>
  <p:clrMapOvr>
    <a:masterClrMapping/>
  </p:clrMapOvr>
  <p:transition spd="med"/>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Text Box 1"/>
          <p:cNvSpPr txBox="1"/>
          <p:nvPr/>
        </p:nvSpPr>
        <p:spPr>
          <a:xfrm>
            <a:off x="1771373" y="536"/>
            <a:ext cx="10175873" cy="688867"/>
          </a:xfrm>
          <a:prstGeom prst="rect">
            <a:avLst/>
          </a:prstGeom>
          <a:noFill/>
          <a:ln w="9525">
            <a:noFill/>
          </a:ln>
        </p:spPr>
        <p:txBody>
          <a:bodyPr lIns="89985" tIns="44992" rIns="89985" bIns="44992" anchor="t"/>
          <a:lstStyle/>
          <a:p>
            <a:pPr defTabSz="457200">
              <a:lnSpc>
                <a:spcPct val="90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pPr>
            <a:r>
              <a:rPr lang="en-US" altLang="x-none" sz="5100" dirty="0">
                <a:solidFill>
                  <a:srgbClr val="2A1A00"/>
                </a:solidFill>
                <a:latin typeface="Gill Sans MT" panose="020B0502020104020203" pitchFamily="34" charset="0"/>
              </a:rPr>
              <a:t>I.Anticholinergic toxidrome</a:t>
            </a:r>
            <a:br>
              <a:rPr lang="en-US" altLang="x-none" sz="5100" dirty="0">
                <a:solidFill>
                  <a:srgbClr val="2A1A00"/>
                </a:solidFill>
                <a:latin typeface="Gill Sans MT" panose="020B0502020104020203" pitchFamily="34" charset="0"/>
              </a:rPr>
            </a:br>
            <a:endParaRPr lang="en-US" altLang="x-none" sz="5100" dirty="0">
              <a:solidFill>
                <a:srgbClr val="2A1A00"/>
              </a:solidFill>
              <a:latin typeface="Gill Sans MT" panose="020B0502020104020203" pitchFamily="34" charset="0"/>
            </a:endParaRPr>
          </a:p>
        </p:txBody>
      </p:sp>
      <p:sp>
        <p:nvSpPr>
          <p:cNvPr id="243715" name="Text Box 2"/>
          <p:cNvSpPr txBox="1"/>
          <p:nvPr/>
        </p:nvSpPr>
        <p:spPr>
          <a:xfrm>
            <a:off x="957113" y="673531"/>
            <a:ext cx="10971086" cy="6182347"/>
          </a:xfrm>
          <a:prstGeom prst="rect">
            <a:avLst/>
          </a:prstGeom>
          <a:noFill/>
          <a:ln w="9525">
            <a:noFill/>
          </a:ln>
        </p:spPr>
        <p:txBody>
          <a:bodyPr lIns="89985" tIns="44992" rIns="89985" bIns="44992" anchor="t"/>
          <a:lstStyle/>
          <a:p>
            <a:pPr defTabSz="457200">
              <a:lnSpc>
                <a:spcPct val="110000"/>
              </a:lnSpc>
              <a:spcBef>
                <a:spcPts val="700"/>
              </a:spcBef>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Lst>
            </a:pPr>
            <a:r>
              <a:rPr lang="en-US" altLang="x-none" sz="4200" b="1" u="sng" dirty="0">
                <a:solidFill>
                  <a:srgbClr val="595959"/>
                </a:solidFill>
                <a:latin typeface="Gill Sans MT" panose="020B0502020104020203" pitchFamily="34" charset="0"/>
              </a:rPr>
              <a:t>Characterictics</a:t>
            </a:r>
            <a:endParaRPr lang="en-US" altLang="x-none" sz="4200" b="1" u="sng" dirty="0">
              <a:solidFill>
                <a:srgbClr val="595959"/>
              </a:solidFill>
              <a:latin typeface="Gill Sans MT" panose="020B0502020104020203" pitchFamily="34" charset="0"/>
            </a:endParaRPr>
          </a:p>
          <a:p>
            <a:pPr defTabSz="457200">
              <a:lnSpc>
                <a:spcPct val="110000"/>
              </a:lnSpc>
              <a:spcBef>
                <a:spcPts val="700"/>
              </a:spcBef>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Lst>
            </a:pPr>
            <a:r>
              <a:rPr lang="en-US" altLang="x-none" sz="2000" dirty="0">
                <a:solidFill>
                  <a:srgbClr val="595959"/>
                </a:solidFill>
                <a:latin typeface="Gill Sans MT" panose="020B0502020104020203" pitchFamily="34" charset="0"/>
              </a:rPr>
              <a:t>-altered mental status (hallucinations, agitation, coma)</a:t>
            </a:r>
            <a:endParaRPr lang="en-US" altLang="x-none" sz="2000" dirty="0">
              <a:solidFill>
                <a:srgbClr val="595959"/>
              </a:solidFill>
              <a:latin typeface="Gill Sans MT" panose="020B0502020104020203" pitchFamily="34" charset="0"/>
            </a:endParaRPr>
          </a:p>
          <a:p>
            <a:pPr defTabSz="457200">
              <a:lnSpc>
                <a:spcPct val="110000"/>
              </a:lnSpc>
              <a:spcBef>
                <a:spcPts val="700"/>
              </a:spcBef>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Lst>
            </a:pPr>
            <a:r>
              <a:rPr lang="en-US" altLang="x-none" sz="2000" dirty="0">
                <a:solidFill>
                  <a:srgbClr val="595959"/>
                </a:solidFill>
                <a:latin typeface="Gill Sans MT" panose="020B0502020104020203" pitchFamily="34" charset="0"/>
              </a:rPr>
              <a:t>-large pupils</a:t>
            </a:r>
            <a:endParaRPr lang="en-US" altLang="x-none" sz="2000" dirty="0">
              <a:solidFill>
                <a:srgbClr val="595959"/>
              </a:solidFill>
              <a:latin typeface="Gill Sans MT" panose="020B0502020104020203" pitchFamily="34" charset="0"/>
            </a:endParaRPr>
          </a:p>
          <a:p>
            <a:pPr defTabSz="457200">
              <a:lnSpc>
                <a:spcPct val="110000"/>
              </a:lnSpc>
              <a:spcBef>
                <a:spcPts val="700"/>
              </a:spcBef>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Lst>
            </a:pPr>
            <a:r>
              <a:rPr lang="en-US" altLang="x-none" sz="2000" dirty="0">
                <a:solidFill>
                  <a:srgbClr val="595959"/>
                </a:solidFill>
                <a:latin typeface="Gill Sans MT" panose="020B0502020104020203" pitchFamily="34" charset="0"/>
              </a:rPr>
              <a:t>- tachycardia, high temperature</a:t>
            </a:r>
            <a:endParaRPr lang="en-US" altLang="x-none" sz="2000" dirty="0">
              <a:solidFill>
                <a:srgbClr val="595959"/>
              </a:solidFill>
              <a:latin typeface="Gill Sans MT" panose="020B0502020104020203" pitchFamily="34" charset="0"/>
            </a:endParaRPr>
          </a:p>
          <a:p>
            <a:pPr defTabSz="457200">
              <a:lnSpc>
                <a:spcPct val="110000"/>
              </a:lnSpc>
              <a:spcBef>
                <a:spcPts val="700"/>
              </a:spcBef>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Lst>
            </a:pPr>
            <a:r>
              <a:rPr lang="en-US" altLang="x-none" sz="2000" dirty="0">
                <a:solidFill>
                  <a:srgbClr val="595959"/>
                </a:solidFill>
                <a:latin typeface="Gill Sans MT" panose="020B0502020104020203" pitchFamily="34" charset="0"/>
              </a:rPr>
              <a:t>--dry flushed skin</a:t>
            </a:r>
            <a:endParaRPr lang="en-US" altLang="x-none" sz="2000" dirty="0">
              <a:solidFill>
                <a:srgbClr val="595959"/>
              </a:solidFill>
              <a:latin typeface="Gill Sans MT" panose="020B0502020104020203" pitchFamily="34" charset="0"/>
            </a:endParaRPr>
          </a:p>
          <a:p>
            <a:pPr defTabSz="457200">
              <a:lnSpc>
                <a:spcPct val="110000"/>
              </a:lnSpc>
              <a:spcBef>
                <a:spcPts val="700"/>
              </a:spcBef>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Lst>
            </a:pPr>
            <a:r>
              <a:rPr lang="en-US" altLang="x-none" sz="2000" dirty="0">
                <a:solidFill>
                  <a:srgbClr val="595959"/>
                </a:solidFill>
                <a:latin typeface="Gill Sans MT" panose="020B0502020104020203" pitchFamily="34" charset="0"/>
              </a:rPr>
              <a:t>-decreased bowel sounds</a:t>
            </a:r>
            <a:endParaRPr lang="en-US" altLang="x-none" sz="2000" dirty="0">
              <a:solidFill>
                <a:srgbClr val="595959"/>
              </a:solidFill>
              <a:latin typeface="Gill Sans MT" panose="020B0502020104020203" pitchFamily="34" charset="0"/>
            </a:endParaRPr>
          </a:p>
          <a:p>
            <a:pPr defTabSz="457200">
              <a:lnSpc>
                <a:spcPct val="110000"/>
              </a:lnSpc>
              <a:spcBef>
                <a:spcPts val="700"/>
              </a:spcBef>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Lst>
            </a:pPr>
            <a:r>
              <a:rPr lang="en-US" altLang="x-none" sz="2000" dirty="0">
                <a:solidFill>
                  <a:srgbClr val="595959"/>
                </a:solidFill>
                <a:latin typeface="Gill Sans MT" panose="020B0502020104020203" pitchFamily="34" charset="0"/>
              </a:rPr>
              <a:t>-urinary retention</a:t>
            </a:r>
            <a:endParaRPr lang="en-US" altLang="x-none" sz="2000" dirty="0">
              <a:solidFill>
                <a:srgbClr val="595959"/>
              </a:solidFill>
              <a:latin typeface="Gill Sans MT" panose="020B0502020104020203" pitchFamily="34" charset="0"/>
            </a:endParaRPr>
          </a:p>
          <a:p>
            <a:pPr defTabSz="457200">
              <a:lnSpc>
                <a:spcPct val="110000"/>
              </a:lnSpc>
              <a:spcBef>
                <a:spcPts val="700"/>
              </a:spcBef>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Lst>
            </a:pPr>
            <a:endParaRPr lang="en-US" altLang="x-none" sz="2000" b="1" u="sng" dirty="0">
              <a:solidFill>
                <a:srgbClr val="595959"/>
              </a:solidFill>
              <a:latin typeface="Gill Sans MT" panose="020B0502020104020203" pitchFamily="34" charset="0"/>
            </a:endParaRPr>
          </a:p>
          <a:p>
            <a:pPr defTabSz="457200">
              <a:lnSpc>
                <a:spcPct val="110000"/>
              </a:lnSpc>
              <a:spcBef>
                <a:spcPts val="700"/>
              </a:spcBef>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Lst>
            </a:pPr>
            <a:r>
              <a:rPr lang="en-US" altLang="x-none" sz="4200" b="1" u="sng" dirty="0">
                <a:solidFill>
                  <a:srgbClr val="595959"/>
                </a:solidFill>
                <a:latin typeface="Gill Sans MT" panose="020B0502020104020203" pitchFamily="34" charset="0"/>
              </a:rPr>
              <a:t>Common Causes</a:t>
            </a:r>
            <a:endParaRPr lang="en-US" altLang="x-none" sz="4200" b="1" u="sng" dirty="0">
              <a:solidFill>
                <a:srgbClr val="595959"/>
              </a:solidFill>
              <a:latin typeface="Gill Sans MT" panose="020B0502020104020203" pitchFamily="34" charset="0"/>
            </a:endParaRPr>
          </a:p>
          <a:p>
            <a:pPr defTabSz="457200">
              <a:lnSpc>
                <a:spcPct val="110000"/>
              </a:lnSpc>
              <a:spcBef>
                <a:spcPts val="700"/>
              </a:spcBef>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Lst>
            </a:pPr>
            <a:r>
              <a:rPr lang="en-US" altLang="x-none" sz="2000" dirty="0">
                <a:solidFill>
                  <a:srgbClr val="595959"/>
                </a:solidFill>
                <a:latin typeface="Gill Sans MT" panose="020B0502020104020203" pitchFamily="34" charset="0"/>
              </a:rPr>
              <a:t>-Anticholinergic plants (e.g., Jimson weed, Atropa beladona)-</a:t>
            </a:r>
            <a:endParaRPr lang="en-US" altLang="x-none" sz="2000" dirty="0">
              <a:solidFill>
                <a:srgbClr val="595959"/>
              </a:solidFill>
              <a:latin typeface="Gill Sans MT" panose="020B0502020104020203" pitchFamily="34" charset="0"/>
            </a:endParaRPr>
          </a:p>
          <a:p>
            <a:pPr defTabSz="457200">
              <a:lnSpc>
                <a:spcPct val="110000"/>
              </a:lnSpc>
              <a:spcBef>
                <a:spcPts val="700"/>
              </a:spcBef>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Lst>
            </a:pPr>
            <a:r>
              <a:rPr lang="en-US" altLang="x-none" sz="2000" dirty="0">
                <a:solidFill>
                  <a:srgbClr val="595959"/>
                </a:solidFill>
                <a:latin typeface="Gill Sans MT" panose="020B0502020104020203" pitchFamily="34" charset="0"/>
              </a:rPr>
              <a:t>-Atropine</a:t>
            </a:r>
            <a:endParaRPr lang="en-US" altLang="x-none" sz="2000" dirty="0">
              <a:solidFill>
                <a:srgbClr val="595959"/>
              </a:solidFill>
              <a:latin typeface="Gill Sans MT" panose="020B0502020104020203" pitchFamily="34" charset="0"/>
            </a:endParaRPr>
          </a:p>
          <a:p>
            <a:pPr defTabSz="457200">
              <a:lnSpc>
                <a:spcPct val="110000"/>
              </a:lnSpc>
              <a:spcBef>
                <a:spcPts val="700"/>
              </a:spcBef>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Lst>
            </a:pPr>
            <a:r>
              <a:rPr lang="en-US" altLang="x-none" sz="2000" dirty="0">
                <a:solidFill>
                  <a:srgbClr val="595959"/>
                </a:solidFill>
                <a:latin typeface="Gill Sans MT" panose="020B0502020104020203" pitchFamily="34" charset="0"/>
              </a:rPr>
              <a:t>-Antihistamines (Benadryl- Diphenhydramine, Gravol -  Dimenhydrinate)</a:t>
            </a:r>
            <a:endParaRPr lang="en-US" altLang="x-none" sz="2000" dirty="0">
              <a:solidFill>
                <a:srgbClr val="595959"/>
              </a:solidFill>
              <a:latin typeface="Gill Sans MT" panose="020B0502020104020203" pitchFamily="34" charset="0"/>
            </a:endParaRPr>
          </a:p>
          <a:p>
            <a:pPr defTabSz="457200">
              <a:lnSpc>
                <a:spcPct val="110000"/>
              </a:lnSpc>
              <a:spcBef>
                <a:spcPts val="700"/>
              </a:spcBef>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Lst>
            </a:pPr>
            <a:r>
              <a:rPr lang="en-US" altLang="x-none" sz="2000" dirty="0">
                <a:solidFill>
                  <a:srgbClr val="595959"/>
                </a:solidFill>
                <a:latin typeface="Gill Sans MT" panose="020B0502020104020203" pitchFamily="34" charset="0"/>
              </a:rPr>
              <a:t>-cyclic Antidepressants</a:t>
            </a:r>
            <a:endParaRPr lang="en-US" altLang="x-none" sz="2000" dirty="0">
              <a:solidFill>
                <a:srgbClr val="595959"/>
              </a:solidFill>
              <a:latin typeface="Gill Sans MT" panose="020B0502020104020203" pitchFamily="34" charset="0"/>
            </a:endParaRPr>
          </a:p>
          <a:p>
            <a:pPr defTabSz="457200">
              <a:lnSpc>
                <a:spcPct val="110000"/>
              </a:lnSpc>
              <a:spcBef>
                <a:spcPts val="700"/>
              </a:spcBef>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Lst>
            </a:pPr>
            <a:r>
              <a:rPr lang="en-US" altLang="x-none" sz="2000" dirty="0">
                <a:solidFill>
                  <a:srgbClr val="595959"/>
                </a:solidFill>
                <a:latin typeface="Gill Sans MT" panose="020B0502020104020203" pitchFamily="34" charset="0"/>
              </a:rPr>
              <a:t>-Antiparkinsonian agents</a:t>
            </a:r>
            <a:endParaRPr lang="en-US" altLang="x-none" sz="2000" dirty="0">
              <a:solidFill>
                <a:srgbClr val="595959"/>
              </a:solidFill>
              <a:latin typeface="Gill Sans MT" panose="020B0502020104020203" pitchFamily="34" charset="0"/>
            </a:endParaRPr>
          </a:p>
          <a:p>
            <a:pPr defTabSz="457200">
              <a:lnSpc>
                <a:spcPct val="110000"/>
              </a:lnSpc>
              <a:spcBef>
                <a:spcPts val="700"/>
              </a:spcBef>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Lst>
            </a:pPr>
            <a:r>
              <a:rPr lang="en-US" altLang="x-none" sz="2000" dirty="0">
                <a:solidFill>
                  <a:srgbClr val="595959"/>
                </a:solidFill>
                <a:latin typeface="Gill Sans MT" panose="020B0502020104020203" pitchFamily="34" charset="0"/>
              </a:rPr>
              <a:t>-Antiemetics</a:t>
            </a:r>
            <a:endParaRPr lang="en-US" altLang="x-none" sz="2000" dirty="0">
              <a:solidFill>
                <a:srgbClr val="595959"/>
              </a:solidFill>
              <a:latin typeface="Gill Sans MT" panose="020B0502020104020203" pitchFamily="34" charset="0"/>
            </a:endParaRPr>
          </a:p>
          <a:p>
            <a:pPr defTabSz="457200">
              <a:lnSpc>
                <a:spcPct val="110000"/>
              </a:lnSpc>
              <a:spcBef>
                <a:spcPts val="700"/>
              </a:spcBef>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Lst>
            </a:pPr>
            <a:r>
              <a:rPr lang="en-US" altLang="x-none" sz="2000" dirty="0">
                <a:solidFill>
                  <a:srgbClr val="595959"/>
                </a:solidFill>
                <a:latin typeface="Gill Sans MT" panose="020B0502020104020203" pitchFamily="34" charset="0"/>
              </a:rPr>
              <a:t>-Antispasmodics</a:t>
            </a:r>
            <a:endParaRPr lang="en-US" altLang="x-none" sz="2000" dirty="0">
              <a:solidFill>
                <a:srgbClr val="595959"/>
              </a:solidFill>
              <a:latin typeface="Gill Sans MT" panose="020B0502020104020203" pitchFamily="34" charset="0"/>
            </a:endParaRPr>
          </a:p>
          <a:p>
            <a:pPr defTabSz="457200">
              <a:lnSpc>
                <a:spcPct val="110000"/>
              </a:lnSpc>
              <a:spcBef>
                <a:spcPts val="700"/>
              </a:spcBef>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Lst>
            </a:pPr>
            <a:r>
              <a:rPr lang="en-US" altLang="x-none" sz="2000" dirty="0">
                <a:solidFill>
                  <a:srgbClr val="595959"/>
                </a:solidFill>
                <a:latin typeface="Gill Sans MT" panose="020B0502020104020203" pitchFamily="34" charset="0"/>
              </a:rPr>
              <a:t>-Antipsychotics</a:t>
            </a:r>
            <a:endParaRPr lang="en-US" altLang="x-none" sz="2000" dirty="0">
              <a:solidFill>
                <a:srgbClr val="595959"/>
              </a:solidFill>
              <a:latin typeface="Gill Sans MT" panose="020B0502020104020203" pitchFamily="34" charset="0"/>
            </a:endParaRPr>
          </a:p>
          <a:p>
            <a:pPr defTabSz="457200">
              <a:lnSpc>
                <a:spcPct val="110000"/>
              </a:lnSpc>
              <a:spcBef>
                <a:spcPts val="700"/>
              </a:spcBef>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Lst>
            </a:pPr>
            <a:r>
              <a:rPr lang="en-US" altLang="x-none" sz="2000" dirty="0">
                <a:solidFill>
                  <a:srgbClr val="595959"/>
                </a:solidFill>
                <a:latin typeface="Gill Sans MT" panose="020B0502020104020203" pitchFamily="34" charset="0"/>
              </a:rPr>
              <a:t>-Antipruritics</a:t>
            </a:r>
            <a:endParaRPr lang="en-US" altLang="x-none" sz="2000" dirty="0">
              <a:solidFill>
                <a:srgbClr val="595959"/>
              </a:solidFill>
              <a:latin typeface="Gill Sans MT" panose="020B0502020104020203" pitchFamily="34" charset="0"/>
            </a:endParaRPr>
          </a:p>
          <a:p>
            <a:pPr defTabSz="457200">
              <a:lnSpc>
                <a:spcPct val="110000"/>
              </a:lnSpc>
              <a:spcBef>
                <a:spcPts val="700"/>
              </a:spcBef>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Lst>
            </a:pPr>
            <a:endParaRPr lang="en-US" altLang="x-none" sz="2000" dirty="0">
              <a:solidFill>
                <a:srgbClr val="595959"/>
              </a:solidFill>
              <a:latin typeface="Gill Sans MT" panose="020B0502020104020203" pitchFamily="34" charset="0"/>
            </a:endParaRPr>
          </a:p>
        </p:txBody>
      </p:sp>
      <p:sp>
        <p:nvSpPr>
          <p:cNvPr id="243716" name="Rectangle 3"/>
          <p:cNvSpPr/>
          <p:nvPr/>
        </p:nvSpPr>
        <p:spPr>
          <a:xfrm>
            <a:off x="811086" y="536"/>
            <a:ext cx="1150757" cy="838069"/>
          </a:xfrm>
          <a:prstGeom prst="rect">
            <a:avLst/>
          </a:prstGeom>
          <a:noFill/>
          <a:ln w="9525">
            <a:noFill/>
          </a:ln>
        </p:spPr>
        <p:txBody>
          <a:bodyPr lIns="89985" tIns="46792" rIns="89985" bIns="46792" anchor="t"/>
          <a:lstStyle/>
          <a:p>
            <a:pPr defTabSz="457200">
              <a:lnSpc>
                <a:spcPct val="90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sz="5100" dirty="0">
                <a:solidFill>
                  <a:srgbClr val="000000"/>
                </a:solidFill>
                <a:latin typeface="Impact" panose="020B0806030902050204" pitchFamily="34" charset="0"/>
              </a:rPr>
              <a:t>16</a:t>
            </a:r>
            <a:endParaRPr lang="en-US" altLang="x-none" sz="5100" dirty="0">
              <a:solidFill>
                <a:srgbClr val="000000"/>
              </a:solidFill>
              <a:latin typeface="Impact" panose="020B0806030902050204" pitchFamily="34" charset="0"/>
            </a:endParaRPr>
          </a:p>
        </p:txBody>
      </p:sp>
    </p:spTree>
  </p:cSld>
  <p:clrMapOvr>
    <a:masterClrMapping/>
  </p:clrMapOvr>
  <p:transition spd="med"/>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Text Box 1"/>
          <p:cNvSpPr txBox="1"/>
          <p:nvPr/>
        </p:nvSpPr>
        <p:spPr>
          <a:xfrm>
            <a:off x="2014223" y="603691"/>
            <a:ext cx="10175872" cy="704740"/>
          </a:xfrm>
          <a:prstGeom prst="rect">
            <a:avLst/>
          </a:prstGeom>
          <a:noFill/>
          <a:ln w="9525">
            <a:noFill/>
          </a:ln>
        </p:spPr>
        <p:txBody>
          <a:bodyPr lIns="89985" tIns="44992" rIns="89985" bIns="44992" anchor="t"/>
          <a:lstStyle/>
          <a:p>
            <a:pPr defTabSz="457200">
              <a:lnSpc>
                <a:spcPct val="90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pPr>
            <a:r>
              <a:rPr lang="en-US" altLang="x-none" sz="5100" dirty="0">
                <a:solidFill>
                  <a:srgbClr val="2A1A00"/>
                </a:solidFill>
                <a:latin typeface="Gill Sans MT" panose="020B0502020104020203" pitchFamily="34" charset="0"/>
              </a:rPr>
              <a:t>III.Cholinergic toxidrome</a:t>
            </a:r>
            <a:endParaRPr lang="en-US" altLang="x-none" sz="5100" dirty="0">
              <a:solidFill>
                <a:srgbClr val="2A1A00"/>
              </a:solidFill>
              <a:latin typeface="Gill Sans MT" panose="020B0502020104020203" pitchFamily="34" charset="0"/>
            </a:endParaRPr>
          </a:p>
        </p:txBody>
      </p:sp>
      <p:sp>
        <p:nvSpPr>
          <p:cNvPr id="245763" name="Text Box 2"/>
          <p:cNvSpPr txBox="1"/>
          <p:nvPr/>
        </p:nvSpPr>
        <p:spPr>
          <a:xfrm>
            <a:off x="1707883" y="2397286"/>
            <a:ext cx="10175873" cy="3591952"/>
          </a:xfrm>
          <a:prstGeom prst="rect">
            <a:avLst/>
          </a:prstGeom>
          <a:noFill/>
          <a:ln w="9525">
            <a:noFill/>
          </a:ln>
        </p:spPr>
        <p:txBody>
          <a:bodyPr lIns="89985" tIns="44992" rIns="89985" bIns="44992" anchor="t"/>
          <a:lstStyle/>
          <a:p>
            <a:pPr defTabSz="457200">
              <a:lnSpc>
                <a:spcPct val="110000"/>
              </a:lnSpc>
              <a:spcBef>
                <a:spcPts val="700"/>
              </a:spcBef>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pPr>
            <a:r>
              <a:rPr lang="en-US" altLang="x-none" sz="2000" b="1" u="sng" dirty="0">
                <a:solidFill>
                  <a:srgbClr val="595959"/>
                </a:solidFill>
                <a:latin typeface="Gill Sans MT" panose="020B0502020104020203" pitchFamily="34" charset="0"/>
              </a:rPr>
              <a:t>Characterictics</a:t>
            </a:r>
            <a:endParaRPr lang="en-US" altLang="x-none" sz="2000" b="1" u="sng" dirty="0">
              <a:solidFill>
                <a:srgbClr val="595959"/>
              </a:solidFill>
              <a:latin typeface="Gill Sans MT" panose="020B0502020104020203" pitchFamily="34" charset="0"/>
            </a:endParaRPr>
          </a:p>
          <a:p>
            <a:pPr defTabSz="457200">
              <a:lnSpc>
                <a:spcPct val="110000"/>
              </a:lnSpc>
              <a:spcBef>
                <a:spcPts val="700"/>
              </a:spcBef>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pPr>
            <a:r>
              <a:rPr lang="en-US" altLang="x-none" sz="2000" dirty="0">
                <a:solidFill>
                  <a:srgbClr val="595959"/>
                </a:solidFill>
                <a:latin typeface="Gill Sans MT" panose="020B0502020104020203" pitchFamily="34" charset="0"/>
              </a:rPr>
              <a:t>-lacrimation, salivation</a:t>
            </a:r>
            <a:endParaRPr lang="en-US" altLang="x-none" sz="2000" dirty="0">
              <a:solidFill>
                <a:srgbClr val="595959"/>
              </a:solidFill>
              <a:latin typeface="Gill Sans MT" panose="020B0502020104020203" pitchFamily="34" charset="0"/>
            </a:endParaRPr>
          </a:p>
          <a:p>
            <a:pPr defTabSz="457200">
              <a:lnSpc>
                <a:spcPct val="110000"/>
              </a:lnSpc>
              <a:spcBef>
                <a:spcPts val="700"/>
              </a:spcBef>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pPr>
            <a:r>
              <a:rPr lang="en-US" altLang="x-none" sz="2000" dirty="0">
                <a:solidFill>
                  <a:srgbClr val="595959"/>
                </a:solidFill>
                <a:latin typeface="Gill Sans MT" panose="020B0502020104020203" pitchFamily="34" charset="0"/>
              </a:rPr>
              <a:t>-bradycardia</a:t>
            </a:r>
            <a:endParaRPr lang="en-US" altLang="x-none" sz="2000" dirty="0">
              <a:solidFill>
                <a:srgbClr val="595959"/>
              </a:solidFill>
              <a:latin typeface="Gill Sans MT" panose="020B0502020104020203" pitchFamily="34" charset="0"/>
            </a:endParaRPr>
          </a:p>
          <a:p>
            <a:pPr defTabSz="457200">
              <a:lnSpc>
                <a:spcPct val="110000"/>
              </a:lnSpc>
              <a:spcBef>
                <a:spcPts val="700"/>
              </a:spcBef>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pPr>
            <a:r>
              <a:rPr lang="en-US" altLang="x-none" sz="2000" dirty="0">
                <a:solidFill>
                  <a:srgbClr val="595959"/>
                </a:solidFill>
                <a:latin typeface="Gill Sans MT" panose="020B0502020104020203" pitchFamily="34" charset="0"/>
              </a:rPr>
              <a:t>-respiratory secretions</a:t>
            </a:r>
            <a:endParaRPr lang="en-US" altLang="x-none" sz="2000" dirty="0">
              <a:solidFill>
                <a:srgbClr val="595959"/>
              </a:solidFill>
              <a:latin typeface="Gill Sans MT" panose="020B0502020104020203" pitchFamily="34" charset="0"/>
            </a:endParaRPr>
          </a:p>
          <a:p>
            <a:pPr defTabSz="457200">
              <a:lnSpc>
                <a:spcPct val="110000"/>
              </a:lnSpc>
              <a:spcBef>
                <a:spcPts val="700"/>
              </a:spcBef>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pPr>
            <a:r>
              <a:rPr lang="en-US" altLang="x-none" sz="2000" dirty="0">
                <a:solidFill>
                  <a:srgbClr val="595959"/>
                </a:solidFill>
                <a:latin typeface="Gill Sans MT" panose="020B0502020104020203" pitchFamily="34" charset="0"/>
              </a:rPr>
              <a:t>-hypoxia</a:t>
            </a:r>
            <a:endParaRPr lang="en-US" altLang="x-none" sz="2000" dirty="0">
              <a:solidFill>
                <a:srgbClr val="595959"/>
              </a:solidFill>
              <a:latin typeface="Gill Sans MT" panose="020B0502020104020203" pitchFamily="34" charset="0"/>
            </a:endParaRPr>
          </a:p>
          <a:p>
            <a:pPr defTabSz="457200">
              <a:lnSpc>
                <a:spcPct val="110000"/>
              </a:lnSpc>
              <a:spcBef>
                <a:spcPts val="700"/>
              </a:spcBef>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pPr>
            <a:r>
              <a:rPr lang="en-US" altLang="x-none" sz="2000" dirty="0">
                <a:solidFill>
                  <a:srgbClr val="595959"/>
                </a:solidFill>
                <a:latin typeface="Gill Sans MT" panose="020B0502020104020203" pitchFamily="34" charset="0"/>
              </a:rPr>
              <a:t>-diaphoresis</a:t>
            </a:r>
            <a:endParaRPr lang="en-US" altLang="x-none" sz="2000" dirty="0">
              <a:solidFill>
                <a:srgbClr val="595959"/>
              </a:solidFill>
              <a:latin typeface="Gill Sans MT" panose="020B0502020104020203" pitchFamily="34" charset="0"/>
            </a:endParaRPr>
          </a:p>
          <a:p>
            <a:pPr defTabSz="457200">
              <a:lnSpc>
                <a:spcPct val="110000"/>
              </a:lnSpc>
              <a:spcBef>
                <a:spcPts val="700"/>
              </a:spcBef>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pPr>
            <a:r>
              <a:rPr lang="en-US" altLang="x-none" sz="2000" dirty="0">
                <a:solidFill>
                  <a:srgbClr val="595959"/>
                </a:solidFill>
                <a:latin typeface="Gill Sans MT" panose="020B0502020104020203" pitchFamily="34" charset="0"/>
              </a:rPr>
              <a:t>-increased bowel sounds</a:t>
            </a:r>
            <a:endParaRPr lang="en-US" altLang="x-none" sz="2000" dirty="0">
              <a:solidFill>
                <a:srgbClr val="595959"/>
              </a:solidFill>
              <a:latin typeface="Gill Sans MT" panose="020B0502020104020203" pitchFamily="34" charset="0"/>
            </a:endParaRPr>
          </a:p>
          <a:p>
            <a:pPr defTabSz="457200">
              <a:lnSpc>
                <a:spcPct val="110000"/>
              </a:lnSpc>
              <a:spcBef>
                <a:spcPts val="700"/>
              </a:spcBef>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pPr>
            <a:r>
              <a:rPr lang="en-US" altLang="x-none" sz="2000" dirty="0">
                <a:solidFill>
                  <a:srgbClr val="595959"/>
                </a:solidFill>
                <a:latin typeface="Gill Sans MT" panose="020B0502020104020203" pitchFamily="34" charset="0"/>
              </a:rPr>
              <a:t>-vomiting</a:t>
            </a:r>
            <a:endParaRPr lang="en-US" altLang="x-none" sz="2000" dirty="0">
              <a:solidFill>
                <a:srgbClr val="595959"/>
              </a:solidFill>
              <a:latin typeface="Gill Sans MT" panose="020B0502020104020203" pitchFamily="34" charset="0"/>
            </a:endParaRPr>
          </a:p>
          <a:p>
            <a:pPr defTabSz="457200">
              <a:lnSpc>
                <a:spcPct val="110000"/>
              </a:lnSpc>
              <a:spcBef>
                <a:spcPts val="700"/>
              </a:spcBef>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pPr>
            <a:r>
              <a:rPr lang="en-US" altLang="x-none" sz="2000" dirty="0">
                <a:solidFill>
                  <a:srgbClr val="595959"/>
                </a:solidFill>
                <a:latin typeface="Gill Sans MT" panose="020B0502020104020203" pitchFamily="34" charset="0"/>
              </a:rPr>
              <a:t>-diarrhea and urinary incontinence</a:t>
            </a:r>
            <a:endParaRPr lang="en-US" altLang="x-none" sz="2000" dirty="0">
              <a:solidFill>
                <a:srgbClr val="595959"/>
              </a:solidFill>
              <a:latin typeface="Gill Sans MT" panose="020B0502020104020203" pitchFamily="34" charset="0"/>
            </a:endParaRPr>
          </a:p>
          <a:p>
            <a:pPr defTabSz="457200">
              <a:lnSpc>
                <a:spcPct val="110000"/>
              </a:lnSpc>
              <a:spcBef>
                <a:spcPts val="700"/>
              </a:spcBef>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pPr>
            <a:r>
              <a:rPr lang="en-US" altLang="x-none" sz="2000" dirty="0">
                <a:solidFill>
                  <a:srgbClr val="595959"/>
                </a:solidFill>
                <a:latin typeface="Gill Sans MT" panose="020B0502020104020203" pitchFamily="34" charset="0"/>
              </a:rPr>
              <a:t>-fasciculations may occur and muscle weakness can result  in respiratory failure</a:t>
            </a:r>
            <a:endParaRPr lang="en-US" altLang="x-none" sz="2000" dirty="0">
              <a:solidFill>
                <a:srgbClr val="595959"/>
              </a:solidFill>
              <a:latin typeface="Gill Sans MT" panose="020B0502020104020203" pitchFamily="34" charset="0"/>
            </a:endParaRPr>
          </a:p>
          <a:p>
            <a:pPr defTabSz="457200">
              <a:lnSpc>
                <a:spcPct val="110000"/>
              </a:lnSpc>
              <a:spcBef>
                <a:spcPts val="700"/>
              </a:spcBef>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pPr>
            <a:r>
              <a:rPr lang="en-US" altLang="x-none" sz="2000" b="1" u="sng" dirty="0">
                <a:solidFill>
                  <a:srgbClr val="595959"/>
                </a:solidFill>
                <a:latin typeface="Gill Sans MT" panose="020B0502020104020203" pitchFamily="34" charset="0"/>
              </a:rPr>
              <a:t>Common Causes</a:t>
            </a:r>
            <a:endParaRPr lang="en-US" altLang="x-none" sz="2000" b="1" u="sng" dirty="0">
              <a:solidFill>
                <a:srgbClr val="595959"/>
              </a:solidFill>
              <a:latin typeface="Gill Sans MT" panose="020B0502020104020203" pitchFamily="34" charset="0"/>
            </a:endParaRPr>
          </a:p>
          <a:p>
            <a:pPr defTabSz="457200">
              <a:lnSpc>
                <a:spcPct val="110000"/>
              </a:lnSpc>
              <a:spcBef>
                <a:spcPts val="700"/>
              </a:spcBef>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pPr>
            <a:r>
              <a:rPr lang="en-US" altLang="x-none" sz="2000" dirty="0">
                <a:solidFill>
                  <a:srgbClr val="595959"/>
                </a:solidFill>
                <a:latin typeface="Gill Sans MT" panose="020B0502020104020203" pitchFamily="34" charset="0"/>
              </a:rPr>
              <a:t>organophosphate and carbamate insecticides</a:t>
            </a:r>
            <a:endParaRPr lang="en-US" altLang="x-none" sz="2000" dirty="0">
              <a:solidFill>
                <a:srgbClr val="595959"/>
              </a:solidFill>
              <a:latin typeface="Gill Sans MT" panose="020B0502020104020203" pitchFamily="34" charset="0"/>
            </a:endParaRPr>
          </a:p>
          <a:p>
            <a:pPr defTabSz="457200">
              <a:lnSpc>
                <a:spcPct val="110000"/>
              </a:lnSpc>
              <a:spcBef>
                <a:spcPts val="700"/>
              </a:spcBef>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pPr>
            <a:endParaRPr lang="en-US" altLang="x-none" sz="2000" dirty="0">
              <a:solidFill>
                <a:srgbClr val="595959"/>
              </a:solidFill>
              <a:latin typeface="Gill Sans MT" panose="020B0502020104020203" pitchFamily="34" charset="0"/>
            </a:endParaRPr>
          </a:p>
        </p:txBody>
      </p:sp>
      <p:sp>
        <p:nvSpPr>
          <p:cNvPr id="245764" name="Rectangle 3"/>
          <p:cNvSpPr/>
          <p:nvPr/>
        </p:nvSpPr>
        <p:spPr>
          <a:xfrm>
            <a:off x="1009492" y="143388"/>
            <a:ext cx="1150758" cy="838069"/>
          </a:xfrm>
          <a:prstGeom prst="rect">
            <a:avLst/>
          </a:prstGeom>
          <a:noFill/>
          <a:ln w="9525">
            <a:noFill/>
          </a:ln>
        </p:spPr>
        <p:txBody>
          <a:bodyPr lIns="89985" tIns="46792" rIns="89985" bIns="46792" anchor="t"/>
          <a:lstStyle/>
          <a:p>
            <a:pPr defTabSz="457200">
              <a:lnSpc>
                <a:spcPct val="90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sz="5100" dirty="0">
                <a:solidFill>
                  <a:srgbClr val="000000"/>
                </a:solidFill>
                <a:latin typeface="Impact" panose="020B0806030902050204" pitchFamily="34" charset="0"/>
              </a:rPr>
              <a:t>17</a:t>
            </a:r>
            <a:endParaRPr lang="en-US" altLang="x-none" sz="5100" dirty="0">
              <a:solidFill>
                <a:srgbClr val="000000"/>
              </a:solidFill>
              <a:latin typeface="Impact" panose="020B0806030902050204" pitchFamily="34" charset="0"/>
            </a:endParaRPr>
          </a:p>
        </p:txBody>
      </p:sp>
    </p:spTree>
  </p:cSld>
  <p:clrMapOvr>
    <a:masterClrMapping/>
  </p:clrMapOvr>
  <p:transition spd="med"/>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Text Box 1"/>
          <p:cNvSpPr txBox="1"/>
          <p:nvPr/>
        </p:nvSpPr>
        <p:spPr>
          <a:xfrm>
            <a:off x="2014223" y="240211"/>
            <a:ext cx="10175872" cy="720612"/>
          </a:xfrm>
          <a:prstGeom prst="rect">
            <a:avLst/>
          </a:prstGeom>
          <a:noFill/>
          <a:ln w="9525">
            <a:noFill/>
          </a:ln>
        </p:spPr>
        <p:txBody>
          <a:bodyPr lIns="89985" tIns="44992" rIns="89985" bIns="44992" anchor="t"/>
          <a:lstStyle/>
          <a:p>
            <a:pPr defTabSz="457200">
              <a:lnSpc>
                <a:spcPct val="90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pPr>
            <a:r>
              <a:rPr lang="en-US" altLang="x-none" sz="5100" dirty="0">
                <a:solidFill>
                  <a:srgbClr val="2A1A00"/>
                </a:solidFill>
                <a:latin typeface="Gill Sans MT" panose="020B0502020104020203" pitchFamily="34" charset="0"/>
              </a:rPr>
              <a:t>IV.Sympathomimetic toxidrome</a:t>
            </a:r>
            <a:endParaRPr lang="en-US" altLang="x-none" sz="5100" dirty="0">
              <a:solidFill>
                <a:srgbClr val="2A1A00"/>
              </a:solidFill>
              <a:latin typeface="Gill Sans MT" panose="020B0502020104020203" pitchFamily="34" charset="0"/>
            </a:endParaRPr>
          </a:p>
        </p:txBody>
      </p:sp>
      <p:sp>
        <p:nvSpPr>
          <p:cNvPr id="113666" name="Text Box 2"/>
          <p:cNvSpPr txBox="1">
            <a:spLocks noChangeArrowheads="1"/>
          </p:cNvSpPr>
          <p:nvPr/>
        </p:nvSpPr>
        <p:spPr bwMode="auto">
          <a:xfrm>
            <a:off x="925368" y="1259227"/>
            <a:ext cx="10971086" cy="54284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85" tIns="44992" rIns="89985" bIns="44992"/>
          <a:lstStyle>
            <a:lvl1pPr marL="228600" indent="-224155">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410700" algn="l"/>
                <a:tab pos="10134600" algn="l"/>
                <a:tab pos="10858500" algn="l"/>
              </a:tabLst>
              <a:defRPr>
                <a:solidFill>
                  <a:srgbClr val="FFFFFF"/>
                </a:solidFill>
                <a:latin typeface="Arial" panose="020B0604020202020204" pitchFamily="34" charset="0"/>
                <a:ea typeface="Microsoft YaHei" panose="020B0503020204020204" charset="-122"/>
              </a:defRPr>
            </a:lvl1pPr>
            <a:lvl2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410700" algn="l"/>
                <a:tab pos="10134600" algn="l"/>
                <a:tab pos="10858500" algn="l"/>
              </a:tabLst>
              <a:defRPr>
                <a:solidFill>
                  <a:srgbClr val="FFFFFF"/>
                </a:solidFill>
                <a:latin typeface="Arial" panose="020B0604020202020204" pitchFamily="34" charset="0"/>
                <a:ea typeface="Microsoft YaHei" panose="020B0503020204020204" charset="-122"/>
              </a:defRPr>
            </a:lvl2pPr>
            <a:lvl3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410700" algn="l"/>
                <a:tab pos="10134600" algn="l"/>
                <a:tab pos="10858500" algn="l"/>
              </a:tabLst>
              <a:defRPr>
                <a:solidFill>
                  <a:srgbClr val="FFFFFF"/>
                </a:solidFill>
                <a:latin typeface="Arial" panose="020B0604020202020204" pitchFamily="34" charset="0"/>
                <a:ea typeface="Microsoft YaHei" panose="020B0503020204020204" charset="-122"/>
              </a:defRPr>
            </a:lvl3pPr>
            <a:lvl4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410700" algn="l"/>
                <a:tab pos="10134600" algn="l"/>
                <a:tab pos="10858500" algn="l"/>
              </a:tabLst>
              <a:defRPr>
                <a:solidFill>
                  <a:srgbClr val="FFFFFF"/>
                </a:solidFill>
                <a:latin typeface="Arial" panose="020B0604020202020204" pitchFamily="34" charset="0"/>
                <a:ea typeface="Microsoft YaHei" panose="020B0503020204020204" charset="-122"/>
              </a:defRPr>
            </a:lvl4pPr>
            <a:lvl5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410700" algn="l"/>
                <a:tab pos="10134600" algn="l"/>
                <a:tab pos="10858500" algn="l"/>
              </a:tabLst>
              <a:defRPr>
                <a:solidFill>
                  <a:srgbClr val="FFFFFF"/>
                </a:solidFill>
                <a:latin typeface="Arial" panose="020B0604020202020204" pitchFamily="34" charset="0"/>
                <a:ea typeface="Microsoft YaHei" panose="020B050302020402020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410700" algn="l"/>
                <a:tab pos="10134600" algn="l"/>
                <a:tab pos="10858500" algn="l"/>
              </a:tabLst>
              <a:defRPr>
                <a:solidFill>
                  <a:srgbClr val="FFFFFF"/>
                </a:solidFill>
                <a:latin typeface="Arial" panose="020B0604020202020204" pitchFamily="34" charset="0"/>
                <a:ea typeface="Microsoft YaHei" panose="020B050302020402020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410700" algn="l"/>
                <a:tab pos="10134600" algn="l"/>
                <a:tab pos="10858500" algn="l"/>
              </a:tabLst>
              <a:defRPr>
                <a:solidFill>
                  <a:srgbClr val="FFFFFF"/>
                </a:solidFill>
                <a:latin typeface="Arial" panose="020B0604020202020204" pitchFamily="34" charset="0"/>
                <a:ea typeface="Microsoft YaHei" panose="020B050302020402020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410700" algn="l"/>
                <a:tab pos="10134600" algn="l"/>
                <a:tab pos="10858500" algn="l"/>
              </a:tabLst>
              <a:defRPr>
                <a:solidFill>
                  <a:srgbClr val="FFFFFF"/>
                </a:solidFill>
                <a:latin typeface="Arial" panose="020B0604020202020204" pitchFamily="34" charset="0"/>
                <a:ea typeface="Microsoft YaHei" panose="020B050302020402020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410700" algn="l"/>
                <a:tab pos="10134600" algn="l"/>
                <a:tab pos="10858500" algn="l"/>
              </a:tabLst>
              <a:defRPr>
                <a:solidFill>
                  <a:srgbClr val="FFFFFF"/>
                </a:solidFill>
                <a:latin typeface="Arial" panose="020B0604020202020204" pitchFamily="34" charset="0"/>
                <a:ea typeface="Microsoft YaHei" panose="020B0503020204020204" charset="-122"/>
              </a:defRPr>
            </a:lvl9pPr>
          </a:lstStyle>
          <a:p>
            <a:pPr marL="228600" marR="0" lvl="0" indent="-224155" algn="l" defTabSz="457200" rtl="0" eaLnBrk="1" fontAlgn="base" latinLnBrk="0" hangingPunct="1">
              <a:lnSpc>
                <a:spcPct val="110000"/>
              </a:lnSpc>
              <a:spcBef>
                <a:spcPts val="700"/>
              </a:spcBef>
              <a:spcAft>
                <a:spcPct val="0"/>
              </a:spcAft>
              <a:buClrTx/>
              <a:buSzTx/>
              <a:buFontTx/>
              <a:buNone/>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410700" algn="l"/>
                <a:tab pos="10134600" algn="l"/>
                <a:tab pos="10858500" algn="l"/>
              </a:tabLst>
              <a:defRPr/>
            </a:pPr>
            <a:r>
              <a:rPr kumimoji="0" lang="en-US" sz="2000" b="1" i="0" u="sng" strike="noStrike" kern="1200" cap="none" spc="0" normalizeH="0" baseline="0" noProof="0">
                <a:ln>
                  <a:noFill/>
                </a:ln>
                <a:solidFill>
                  <a:srgbClr val="595959"/>
                </a:solidFill>
                <a:effectLst/>
                <a:uLnTx/>
                <a:uFillTx/>
                <a:latin typeface="Gill Sans MT" panose="020B0502020104020203" pitchFamily="34" charset="0"/>
                <a:ea typeface="Microsoft YaHei" panose="020B0503020204020204" charset="-122"/>
                <a:cs typeface="+mn-cs"/>
              </a:rPr>
              <a:t>Characterictics</a:t>
            </a:r>
            <a:endParaRPr kumimoji="0" lang="en-US" sz="2000" b="1" i="0" u="sng" strike="noStrike" kern="1200" cap="none" spc="0" normalizeH="0" baseline="0" noProof="0">
              <a:ln>
                <a:noFill/>
              </a:ln>
              <a:solidFill>
                <a:srgbClr val="595959"/>
              </a:solidFill>
              <a:effectLst/>
              <a:uLnTx/>
              <a:uFillTx/>
              <a:latin typeface="Gill Sans MT" panose="020B0502020104020203" pitchFamily="34" charset="0"/>
              <a:ea typeface="Microsoft YaHei" panose="020B0503020204020204" charset="-122"/>
              <a:cs typeface="+mn-cs"/>
            </a:endParaRPr>
          </a:p>
          <a:p>
            <a:pPr marL="228600" marR="0" lvl="0" indent="-224155" algn="l" defTabSz="457200" rtl="0" eaLnBrk="1" fontAlgn="base" latinLnBrk="0" hangingPunct="1">
              <a:lnSpc>
                <a:spcPct val="110000"/>
              </a:lnSpc>
              <a:spcBef>
                <a:spcPts val="700"/>
              </a:spcBef>
              <a:spcAft>
                <a:spcPct val="0"/>
              </a:spcAft>
              <a:buClrTx/>
              <a:buSzTx/>
              <a:buFontTx/>
              <a:buNone/>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410700" algn="l"/>
                <a:tab pos="10134600" algn="l"/>
                <a:tab pos="10858500" algn="l"/>
              </a:tabLst>
              <a:defRPr/>
            </a:pPr>
            <a:r>
              <a:rPr kumimoji="0" lang="en-US" sz="2000" b="0" i="0" u="none" strike="noStrike" kern="1200" cap="none" spc="0" normalizeH="0" baseline="0" noProof="0">
                <a:ln>
                  <a:noFill/>
                </a:ln>
                <a:solidFill>
                  <a:srgbClr val="595959"/>
                </a:solidFill>
                <a:effectLst/>
                <a:uLnTx/>
                <a:uFillTx/>
                <a:latin typeface="Gill Sans MT" panose="020B0502020104020203" pitchFamily="34" charset="0"/>
                <a:ea typeface="Microsoft YaHei" panose="020B0503020204020204" charset="-122"/>
                <a:cs typeface="+mn-cs"/>
              </a:rPr>
              <a:t>-agitated delirium is common</a:t>
            </a:r>
            <a:endParaRPr kumimoji="0" lang="en-US" sz="2000" b="0" i="0" u="none" strike="noStrike" kern="1200" cap="none" spc="0" normalizeH="0" baseline="0" noProof="0">
              <a:ln>
                <a:noFill/>
              </a:ln>
              <a:solidFill>
                <a:srgbClr val="595959"/>
              </a:solidFill>
              <a:effectLst/>
              <a:uLnTx/>
              <a:uFillTx/>
              <a:latin typeface="Gill Sans MT" panose="020B0502020104020203" pitchFamily="34" charset="0"/>
              <a:ea typeface="Microsoft YaHei" panose="020B0503020204020204" charset="-122"/>
              <a:cs typeface="+mn-cs"/>
            </a:endParaRPr>
          </a:p>
          <a:p>
            <a:pPr marL="228600" marR="0" lvl="0" indent="-224155" algn="l" defTabSz="457200" rtl="0" eaLnBrk="1" fontAlgn="base" latinLnBrk="0" hangingPunct="1">
              <a:lnSpc>
                <a:spcPct val="110000"/>
              </a:lnSpc>
              <a:spcBef>
                <a:spcPts val="700"/>
              </a:spcBef>
              <a:spcAft>
                <a:spcPct val="0"/>
              </a:spcAft>
              <a:buClrTx/>
              <a:buSzTx/>
              <a:buFontTx/>
              <a:buNone/>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410700" algn="l"/>
                <a:tab pos="10134600" algn="l"/>
                <a:tab pos="10858500" algn="l"/>
              </a:tabLst>
              <a:defRPr/>
            </a:pPr>
            <a:r>
              <a:rPr kumimoji="0" lang="en-US" sz="2000" b="0" i="0" u="none" strike="noStrike" kern="1200" cap="none" spc="0" normalizeH="0" baseline="0" noProof="0">
                <a:ln>
                  <a:noFill/>
                </a:ln>
                <a:solidFill>
                  <a:srgbClr val="595959"/>
                </a:solidFill>
                <a:effectLst/>
                <a:uLnTx/>
                <a:uFillTx/>
                <a:latin typeface="Gill Sans MT" panose="020B0502020104020203" pitchFamily="34" charset="0"/>
                <a:ea typeface="Microsoft YaHei" panose="020B0503020204020204" charset="-122"/>
                <a:cs typeface="+mn-cs"/>
              </a:rPr>
              <a:t>-large pupils </a:t>
            </a:r>
            <a:endParaRPr kumimoji="0" lang="en-US" sz="2000" b="0" i="0" u="none" strike="noStrike" kern="1200" cap="none" spc="0" normalizeH="0" baseline="0" noProof="0">
              <a:ln>
                <a:noFill/>
              </a:ln>
              <a:solidFill>
                <a:srgbClr val="595959"/>
              </a:solidFill>
              <a:effectLst/>
              <a:uLnTx/>
              <a:uFillTx/>
              <a:latin typeface="Gill Sans MT" panose="020B0502020104020203" pitchFamily="34" charset="0"/>
              <a:ea typeface="Microsoft YaHei" panose="020B0503020204020204" charset="-122"/>
              <a:cs typeface="+mn-cs"/>
            </a:endParaRPr>
          </a:p>
          <a:p>
            <a:pPr marL="228600" marR="0" lvl="0" indent="-224155" algn="l" defTabSz="457200" rtl="0" eaLnBrk="1" fontAlgn="base" latinLnBrk="0" hangingPunct="1">
              <a:lnSpc>
                <a:spcPct val="110000"/>
              </a:lnSpc>
              <a:spcBef>
                <a:spcPts val="700"/>
              </a:spcBef>
              <a:spcAft>
                <a:spcPct val="0"/>
              </a:spcAft>
              <a:buClrTx/>
              <a:buSzTx/>
              <a:buFontTx/>
              <a:buNone/>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410700" algn="l"/>
                <a:tab pos="10134600" algn="l"/>
                <a:tab pos="10858500" algn="l"/>
              </a:tabLst>
              <a:defRPr/>
            </a:pPr>
            <a:r>
              <a:rPr kumimoji="0" lang="en-US" sz="2000" b="0" i="0" u="none" strike="noStrike" kern="1200" cap="none" spc="0" normalizeH="0" baseline="0" noProof="0">
                <a:ln>
                  <a:noFill/>
                </a:ln>
                <a:solidFill>
                  <a:srgbClr val="595959"/>
                </a:solidFill>
                <a:effectLst/>
                <a:uLnTx/>
                <a:uFillTx/>
                <a:latin typeface="Gill Sans MT" panose="020B0502020104020203" pitchFamily="34" charset="0"/>
                <a:ea typeface="Microsoft YaHei" panose="020B0503020204020204" charset="-122"/>
                <a:cs typeface="+mn-cs"/>
              </a:rPr>
              <a:t>-elevated vital signs</a:t>
            </a:r>
            <a:endParaRPr kumimoji="0" lang="en-US" sz="2000" b="0" i="0" u="none" strike="noStrike" kern="1200" cap="none" spc="0" normalizeH="0" baseline="0" noProof="0">
              <a:ln>
                <a:noFill/>
              </a:ln>
              <a:solidFill>
                <a:srgbClr val="595959"/>
              </a:solidFill>
              <a:effectLst/>
              <a:uLnTx/>
              <a:uFillTx/>
              <a:latin typeface="Gill Sans MT" panose="020B0502020104020203" pitchFamily="34" charset="0"/>
              <a:ea typeface="Microsoft YaHei" panose="020B0503020204020204" charset="-122"/>
              <a:cs typeface="+mn-cs"/>
            </a:endParaRPr>
          </a:p>
          <a:p>
            <a:pPr marL="228600" marR="0" lvl="0" indent="-225425" algn="l" defTabSz="457200" rtl="0" eaLnBrk="1" fontAlgn="base" latinLnBrk="0" hangingPunct="1">
              <a:lnSpc>
                <a:spcPct val="110000"/>
              </a:lnSpc>
              <a:spcBef>
                <a:spcPts val="700"/>
              </a:spcBef>
              <a:spcAft>
                <a:spcPct val="0"/>
              </a:spcAft>
              <a:buClr>
                <a:srgbClr val="2A1A00"/>
              </a:buClr>
              <a:buSzPct val="45000"/>
              <a:buFont typeface="Arial" panose="020B0604020202020204" pitchFamily="34" charset="0"/>
              <a:buChar cha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410700" algn="l"/>
                <a:tab pos="10134600" algn="l"/>
                <a:tab pos="10858500" algn="l"/>
              </a:tabLst>
              <a:defRPr/>
            </a:pPr>
            <a:r>
              <a:rPr kumimoji="0" lang="en-US" sz="2000" b="0" i="0" u="none" strike="noStrike" kern="1200" cap="none" spc="0" normalizeH="0" baseline="0" noProof="0">
                <a:ln>
                  <a:noFill/>
                </a:ln>
                <a:solidFill>
                  <a:srgbClr val="595959"/>
                </a:solidFill>
                <a:effectLst/>
                <a:uLnTx/>
                <a:uFillTx/>
                <a:latin typeface="Gill Sans MT" panose="020B0502020104020203" pitchFamily="34" charset="0"/>
                <a:ea typeface="Microsoft YaHei" panose="020B0503020204020204" charset="-122"/>
                <a:cs typeface="+mn-cs"/>
              </a:rPr>
              <a:t>-tachycardia</a:t>
            </a:r>
            <a:endParaRPr kumimoji="0" lang="en-US" sz="2000" b="0" i="0" u="none" strike="noStrike" kern="1200" cap="none" spc="0" normalizeH="0" baseline="0" noProof="0">
              <a:ln>
                <a:noFill/>
              </a:ln>
              <a:solidFill>
                <a:srgbClr val="595959"/>
              </a:solidFill>
              <a:effectLst/>
              <a:uLnTx/>
              <a:uFillTx/>
              <a:latin typeface="Gill Sans MT" panose="020B0502020104020203" pitchFamily="34" charset="0"/>
              <a:ea typeface="Microsoft YaHei" panose="020B0503020204020204" charset="-122"/>
              <a:cs typeface="+mn-cs"/>
            </a:endParaRPr>
          </a:p>
          <a:p>
            <a:pPr marL="228600" marR="0" lvl="0" indent="-225425" algn="l" defTabSz="457200" rtl="0" eaLnBrk="1" fontAlgn="base" latinLnBrk="0" hangingPunct="1">
              <a:lnSpc>
                <a:spcPct val="110000"/>
              </a:lnSpc>
              <a:spcBef>
                <a:spcPts val="700"/>
              </a:spcBef>
              <a:spcAft>
                <a:spcPct val="0"/>
              </a:spcAft>
              <a:buClr>
                <a:srgbClr val="2A1A00"/>
              </a:buClr>
              <a:buSzPct val="45000"/>
              <a:buFont typeface="Arial" panose="020B0604020202020204" pitchFamily="34" charset="0"/>
              <a:buChar cha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410700" algn="l"/>
                <a:tab pos="10134600" algn="l"/>
                <a:tab pos="10858500" algn="l"/>
              </a:tabLst>
              <a:defRPr/>
            </a:pPr>
            <a:r>
              <a:rPr kumimoji="0" lang="en-US" sz="2000" b="0" i="0" u="none" strike="noStrike" kern="1200" cap="none" spc="0" normalizeH="0" baseline="0" noProof="0">
                <a:ln>
                  <a:noFill/>
                </a:ln>
                <a:solidFill>
                  <a:srgbClr val="595959"/>
                </a:solidFill>
                <a:effectLst/>
                <a:uLnTx/>
                <a:uFillTx/>
                <a:latin typeface="Gill Sans MT" panose="020B0502020104020203" pitchFamily="34" charset="0"/>
                <a:ea typeface="Microsoft YaHei" panose="020B0503020204020204" charset="-122"/>
                <a:cs typeface="+mn-cs"/>
              </a:rPr>
              <a:t>-hypertension</a:t>
            </a:r>
            <a:endParaRPr kumimoji="0" lang="en-US" sz="2000" b="0" i="0" u="none" strike="noStrike" kern="1200" cap="none" spc="0" normalizeH="0" baseline="0" noProof="0">
              <a:ln>
                <a:noFill/>
              </a:ln>
              <a:solidFill>
                <a:srgbClr val="595959"/>
              </a:solidFill>
              <a:effectLst/>
              <a:uLnTx/>
              <a:uFillTx/>
              <a:latin typeface="Gill Sans MT" panose="020B0502020104020203" pitchFamily="34" charset="0"/>
              <a:ea typeface="Microsoft YaHei" panose="020B0503020204020204" charset="-122"/>
              <a:cs typeface="+mn-cs"/>
            </a:endParaRPr>
          </a:p>
          <a:p>
            <a:pPr marL="228600" marR="0" lvl="0" indent="-225425" algn="l" defTabSz="457200" rtl="0" eaLnBrk="1" fontAlgn="base" latinLnBrk="0" hangingPunct="1">
              <a:lnSpc>
                <a:spcPct val="110000"/>
              </a:lnSpc>
              <a:spcBef>
                <a:spcPts val="700"/>
              </a:spcBef>
              <a:spcAft>
                <a:spcPct val="0"/>
              </a:spcAft>
              <a:buClr>
                <a:srgbClr val="2A1A00"/>
              </a:buClr>
              <a:buSzPct val="45000"/>
              <a:buFont typeface="Arial" panose="020B0604020202020204" pitchFamily="34" charset="0"/>
              <a:buChar cha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410700" algn="l"/>
                <a:tab pos="10134600" algn="l"/>
                <a:tab pos="10858500" algn="l"/>
              </a:tabLst>
              <a:defRPr/>
            </a:pPr>
            <a:r>
              <a:rPr kumimoji="0" lang="en-US" sz="2000" b="0" i="0" u="none" strike="noStrike" kern="1200" cap="none" spc="0" normalizeH="0" baseline="0" noProof="0">
                <a:ln>
                  <a:noFill/>
                </a:ln>
                <a:solidFill>
                  <a:srgbClr val="595959"/>
                </a:solidFill>
                <a:effectLst/>
                <a:uLnTx/>
                <a:uFillTx/>
                <a:latin typeface="Gill Sans MT" panose="020B0502020104020203" pitchFamily="34" charset="0"/>
                <a:ea typeface="Microsoft YaHei" panose="020B0503020204020204" charset="-122"/>
                <a:cs typeface="+mn-cs"/>
              </a:rPr>
              <a:t>-hyperthermia</a:t>
            </a:r>
            <a:endParaRPr kumimoji="0" lang="en-US" sz="2000" b="0" i="0" u="none" strike="noStrike" kern="1200" cap="none" spc="0" normalizeH="0" baseline="0" noProof="0">
              <a:ln>
                <a:noFill/>
              </a:ln>
              <a:solidFill>
                <a:srgbClr val="595959"/>
              </a:solidFill>
              <a:effectLst/>
              <a:uLnTx/>
              <a:uFillTx/>
              <a:latin typeface="Gill Sans MT" panose="020B0502020104020203" pitchFamily="34" charset="0"/>
              <a:ea typeface="Microsoft YaHei" panose="020B0503020204020204" charset="-122"/>
              <a:cs typeface="+mn-cs"/>
            </a:endParaRPr>
          </a:p>
          <a:p>
            <a:pPr marL="228600" marR="0" lvl="0" indent="-225425" algn="l" defTabSz="457200" rtl="0" eaLnBrk="1" fontAlgn="base" latinLnBrk="0" hangingPunct="1">
              <a:lnSpc>
                <a:spcPct val="110000"/>
              </a:lnSpc>
              <a:spcBef>
                <a:spcPts val="700"/>
              </a:spcBef>
              <a:spcAft>
                <a:spcPct val="0"/>
              </a:spcAft>
              <a:buClr>
                <a:srgbClr val="2A1A00"/>
              </a:buClr>
              <a:buSzPct val="45000"/>
              <a:buFont typeface="Arial" panose="020B0604020202020204" pitchFamily="34" charset="0"/>
              <a:buChar cha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410700" algn="l"/>
                <a:tab pos="10134600" algn="l"/>
                <a:tab pos="10858500" algn="l"/>
              </a:tabLst>
              <a:defRPr/>
            </a:pPr>
            <a:r>
              <a:rPr kumimoji="0" lang="en-US" sz="2000" b="0" i="0" u="none" strike="noStrike" kern="1200" cap="none" spc="0" normalizeH="0" baseline="0" noProof="0">
                <a:ln>
                  <a:noFill/>
                </a:ln>
                <a:solidFill>
                  <a:srgbClr val="595959"/>
                </a:solidFill>
                <a:effectLst/>
                <a:uLnTx/>
                <a:uFillTx/>
                <a:latin typeface="Gill Sans MT" panose="020B0502020104020203" pitchFamily="34" charset="0"/>
                <a:ea typeface="Microsoft YaHei" panose="020B0503020204020204" charset="-122"/>
                <a:cs typeface="+mn-cs"/>
              </a:rPr>
              <a:t>-diaphoresis (unless severely dehydrated)</a:t>
            </a:r>
            <a:endParaRPr kumimoji="0" lang="en-US" sz="2000" b="0" i="0" u="none" strike="noStrike" kern="1200" cap="none" spc="0" normalizeH="0" baseline="0" noProof="0">
              <a:ln>
                <a:noFill/>
              </a:ln>
              <a:solidFill>
                <a:srgbClr val="595959"/>
              </a:solidFill>
              <a:effectLst/>
              <a:uLnTx/>
              <a:uFillTx/>
              <a:latin typeface="Gill Sans MT" panose="020B0502020104020203" pitchFamily="34" charset="0"/>
              <a:ea typeface="Microsoft YaHei" panose="020B0503020204020204" charset="-122"/>
              <a:cs typeface="+mn-cs"/>
            </a:endParaRPr>
          </a:p>
          <a:p>
            <a:pPr marL="228600" marR="0" lvl="0" indent="-224155" algn="l" defTabSz="457200" rtl="0" eaLnBrk="1" fontAlgn="base" latinLnBrk="0" hangingPunct="1">
              <a:lnSpc>
                <a:spcPct val="110000"/>
              </a:lnSpc>
              <a:spcBef>
                <a:spcPts val="700"/>
              </a:spcBef>
              <a:spcAft>
                <a:spcPct val="0"/>
              </a:spcAft>
              <a:buClrTx/>
              <a:buSzTx/>
              <a:buFontTx/>
              <a:buNone/>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410700" algn="l"/>
                <a:tab pos="10134600" algn="l"/>
                <a:tab pos="10858500" algn="l"/>
              </a:tabLst>
              <a:defRPr/>
            </a:pPr>
            <a:endParaRPr kumimoji="0" lang="en-US" sz="2000" b="0" i="0" u="none" strike="noStrike" kern="1200" cap="none" spc="0" normalizeH="0" baseline="0" noProof="0">
              <a:ln>
                <a:noFill/>
              </a:ln>
              <a:solidFill>
                <a:srgbClr val="595959"/>
              </a:solidFill>
              <a:effectLst/>
              <a:uLnTx/>
              <a:uFillTx/>
              <a:latin typeface="Gill Sans MT" panose="020B0502020104020203" pitchFamily="34" charset="0"/>
              <a:ea typeface="Microsoft YaHei" panose="020B0503020204020204" charset="-122"/>
              <a:cs typeface="+mn-cs"/>
            </a:endParaRPr>
          </a:p>
          <a:p>
            <a:pPr marL="228600" marR="0" lvl="0" indent="-224155" algn="l" defTabSz="457200" rtl="0" eaLnBrk="1" fontAlgn="base" latinLnBrk="0" hangingPunct="1">
              <a:lnSpc>
                <a:spcPct val="110000"/>
              </a:lnSpc>
              <a:spcBef>
                <a:spcPts val="700"/>
              </a:spcBef>
              <a:spcAft>
                <a:spcPct val="0"/>
              </a:spcAft>
              <a:buClrTx/>
              <a:buSzTx/>
              <a:buFontTx/>
              <a:buNone/>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410700" algn="l"/>
                <a:tab pos="10134600" algn="l"/>
                <a:tab pos="10858500" algn="l"/>
              </a:tabLst>
              <a:defRPr/>
            </a:pPr>
            <a:r>
              <a:rPr kumimoji="0" lang="en-US" sz="2000" b="0" i="0" u="none" strike="noStrike" kern="1200" cap="none" spc="0" normalizeH="0" baseline="0" noProof="0">
                <a:ln>
                  <a:noFill/>
                </a:ln>
                <a:solidFill>
                  <a:srgbClr val="595959"/>
                </a:solidFill>
                <a:effectLst/>
                <a:uLnTx/>
                <a:uFillTx/>
                <a:latin typeface="Gill Sans MT" panose="020B0502020104020203" pitchFamily="34" charset="0"/>
                <a:ea typeface="Microsoft YaHei" panose="020B0503020204020204" charset="-122"/>
                <a:cs typeface="+mn-cs"/>
              </a:rPr>
              <a:t>-bowel sounds present</a:t>
            </a:r>
            <a:endParaRPr kumimoji="0" lang="en-US" sz="2000" b="0" i="0" u="none" strike="noStrike" kern="1200" cap="none" spc="0" normalizeH="0" baseline="0" noProof="0">
              <a:ln>
                <a:noFill/>
              </a:ln>
              <a:solidFill>
                <a:srgbClr val="595959"/>
              </a:solidFill>
              <a:effectLst/>
              <a:uLnTx/>
              <a:uFillTx/>
              <a:latin typeface="Gill Sans MT" panose="020B0502020104020203" pitchFamily="34" charset="0"/>
              <a:ea typeface="Microsoft YaHei" panose="020B0503020204020204" charset="-122"/>
              <a:cs typeface="+mn-cs"/>
            </a:endParaRPr>
          </a:p>
          <a:p>
            <a:pPr marL="228600" marR="0" lvl="0" indent="-224155" algn="l" defTabSz="457200" rtl="0" eaLnBrk="1" fontAlgn="base" latinLnBrk="0" hangingPunct="1">
              <a:lnSpc>
                <a:spcPct val="110000"/>
              </a:lnSpc>
              <a:spcBef>
                <a:spcPts val="700"/>
              </a:spcBef>
              <a:spcAft>
                <a:spcPct val="0"/>
              </a:spcAft>
              <a:buClrTx/>
              <a:buSzTx/>
              <a:buFontTx/>
              <a:buNone/>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410700" algn="l"/>
                <a:tab pos="10134600" algn="l"/>
                <a:tab pos="10858500" algn="l"/>
              </a:tabLst>
              <a:defRPr/>
            </a:pPr>
            <a:endParaRPr kumimoji="0" lang="en-US" sz="2000" b="1" i="0" u="none" strike="noStrike" kern="1200" cap="none" spc="0" normalizeH="0" baseline="0" noProof="0">
              <a:ln>
                <a:noFill/>
              </a:ln>
              <a:solidFill>
                <a:srgbClr val="595959"/>
              </a:solidFill>
              <a:effectLst/>
              <a:uLnTx/>
              <a:uFillTx/>
              <a:latin typeface="Gill Sans MT" panose="020B0502020104020203" pitchFamily="34" charset="0"/>
              <a:ea typeface="Microsoft YaHei" panose="020B0503020204020204" charset="-122"/>
              <a:cs typeface="+mn-cs"/>
            </a:endParaRPr>
          </a:p>
          <a:p>
            <a:pPr marL="228600" marR="0" lvl="0" indent="-224155" algn="l" defTabSz="457200" rtl="0" eaLnBrk="1" fontAlgn="base" latinLnBrk="0" hangingPunct="1">
              <a:lnSpc>
                <a:spcPct val="110000"/>
              </a:lnSpc>
              <a:spcBef>
                <a:spcPts val="700"/>
              </a:spcBef>
              <a:spcAft>
                <a:spcPct val="0"/>
              </a:spcAft>
              <a:buClrTx/>
              <a:buSzTx/>
              <a:buFontTx/>
              <a:buNone/>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410700" algn="l"/>
                <a:tab pos="10134600" algn="l"/>
                <a:tab pos="10858500" algn="l"/>
              </a:tabLst>
              <a:defRPr/>
            </a:pPr>
            <a:r>
              <a:rPr kumimoji="0" lang="en-US" sz="2000" b="1" i="0" u="none" strike="noStrike" kern="1200" cap="none" spc="0" normalizeH="0" baseline="0" noProof="0">
                <a:ln>
                  <a:noFill/>
                </a:ln>
                <a:solidFill>
                  <a:srgbClr val="595959"/>
                </a:solidFill>
                <a:effectLst/>
                <a:uLnTx/>
                <a:uFillTx/>
                <a:latin typeface="Gill Sans MT" panose="020B0502020104020203" pitchFamily="34" charset="0"/>
                <a:ea typeface="Microsoft YaHei" panose="020B0503020204020204" charset="-122"/>
                <a:cs typeface="+mn-cs"/>
              </a:rPr>
              <a:t>*Note:</a:t>
            </a:r>
            <a:r>
              <a:rPr kumimoji="0" lang="en-US" sz="2000" b="0" i="0" u="none" strike="noStrike" kern="1200" cap="none" spc="0" normalizeH="0" baseline="0" noProof="0">
                <a:ln>
                  <a:noFill/>
                </a:ln>
                <a:solidFill>
                  <a:srgbClr val="595959"/>
                </a:solidFill>
                <a:effectLst/>
                <a:uLnTx/>
                <a:uFillTx/>
                <a:latin typeface="Gill Sans MT" panose="020B0502020104020203" pitchFamily="34" charset="0"/>
                <a:ea typeface="Microsoft YaHei" panose="020B0503020204020204" charset="-122"/>
                <a:cs typeface="+mn-cs"/>
              </a:rPr>
              <a:t> This toxidrome is usually differentiated from the anticholinergic toxidrome by the presence of marked diaphoresis (instead of dry skin). Also bowel sounds are not decreased + pallor.</a:t>
            </a:r>
            <a:endParaRPr kumimoji="0" lang="en-US" sz="2000" b="0" i="0" u="none" strike="noStrike" kern="1200" cap="none" spc="0" normalizeH="0" baseline="0" noProof="0">
              <a:ln>
                <a:noFill/>
              </a:ln>
              <a:solidFill>
                <a:srgbClr val="595959"/>
              </a:solidFill>
              <a:effectLst/>
              <a:uLnTx/>
              <a:uFillTx/>
              <a:latin typeface="Gill Sans MT" panose="020B0502020104020203" pitchFamily="34" charset="0"/>
              <a:ea typeface="Microsoft YaHei" panose="020B0503020204020204" charset="-122"/>
              <a:cs typeface="+mn-cs"/>
            </a:endParaRPr>
          </a:p>
          <a:p>
            <a:pPr marL="228600" marR="0" lvl="0" indent="-224155" algn="l" defTabSz="457200" rtl="0" eaLnBrk="1" fontAlgn="base" latinLnBrk="0" hangingPunct="1">
              <a:lnSpc>
                <a:spcPct val="110000"/>
              </a:lnSpc>
              <a:spcBef>
                <a:spcPts val="700"/>
              </a:spcBef>
              <a:spcAft>
                <a:spcPct val="0"/>
              </a:spcAft>
              <a:buClrTx/>
              <a:buSzTx/>
              <a:buFontTx/>
              <a:buNone/>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410700" algn="l"/>
                <a:tab pos="10134600" algn="l"/>
                <a:tab pos="10858500" algn="l"/>
              </a:tabLst>
              <a:defRPr/>
            </a:pPr>
            <a:r>
              <a:rPr kumimoji="0" lang="en-US" sz="2000" b="1" i="0" u="none" strike="noStrike" kern="1200" cap="none" spc="0" normalizeH="0" baseline="0" noProof="0">
                <a:ln>
                  <a:noFill/>
                </a:ln>
                <a:solidFill>
                  <a:srgbClr val="595959"/>
                </a:solidFill>
                <a:effectLst/>
                <a:uLnTx/>
                <a:uFillTx/>
                <a:latin typeface="Gill Sans MT" panose="020B0502020104020203" pitchFamily="34" charset="0"/>
                <a:ea typeface="Microsoft YaHei" panose="020B0503020204020204" charset="-122"/>
                <a:cs typeface="+mn-cs"/>
              </a:rPr>
              <a:t> </a:t>
            </a:r>
            <a:endParaRPr kumimoji="0" lang="en-US" sz="2000" b="1" i="0" u="none" strike="noStrike" kern="1200" cap="none" spc="0" normalizeH="0" baseline="0" noProof="0">
              <a:ln>
                <a:noFill/>
              </a:ln>
              <a:solidFill>
                <a:srgbClr val="595959"/>
              </a:solidFill>
              <a:effectLst/>
              <a:uLnTx/>
              <a:uFillTx/>
              <a:latin typeface="Gill Sans MT" panose="020B0502020104020203" pitchFamily="34" charset="0"/>
              <a:ea typeface="Microsoft YaHei" panose="020B0503020204020204" charset="-122"/>
              <a:cs typeface="+mn-cs"/>
            </a:endParaRPr>
          </a:p>
          <a:p>
            <a:pPr marL="228600" marR="0" lvl="0" indent="-224155" algn="l" defTabSz="457200" rtl="0" eaLnBrk="1" fontAlgn="base" latinLnBrk="0" hangingPunct="1">
              <a:lnSpc>
                <a:spcPct val="110000"/>
              </a:lnSpc>
              <a:spcBef>
                <a:spcPts val="700"/>
              </a:spcBef>
              <a:spcAft>
                <a:spcPct val="0"/>
              </a:spcAft>
              <a:buClrTx/>
              <a:buSzTx/>
              <a:buFontTx/>
              <a:buNone/>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410700" algn="l"/>
                <a:tab pos="10134600" algn="l"/>
                <a:tab pos="10858500" algn="l"/>
              </a:tabLst>
              <a:defRPr/>
            </a:pPr>
            <a:r>
              <a:rPr kumimoji="0" lang="en-US" sz="2000" b="1" i="0" u="sng" strike="noStrike" kern="1200" cap="none" spc="0" normalizeH="0" baseline="0" noProof="0">
                <a:ln>
                  <a:noFill/>
                </a:ln>
                <a:solidFill>
                  <a:srgbClr val="595959"/>
                </a:solidFill>
                <a:effectLst/>
                <a:uLnTx/>
                <a:uFillTx/>
                <a:latin typeface="Gill Sans MT" panose="020B0502020104020203" pitchFamily="34" charset="0"/>
                <a:ea typeface="Microsoft YaHei" panose="020B0503020204020204" charset="-122"/>
                <a:cs typeface="+mn-cs"/>
              </a:rPr>
              <a:t>Common Causes</a:t>
            </a:r>
            <a:endParaRPr kumimoji="0" lang="en-US" sz="2000" b="1" i="0" u="sng" strike="noStrike" kern="1200" cap="none" spc="0" normalizeH="0" baseline="0" noProof="0">
              <a:ln>
                <a:noFill/>
              </a:ln>
              <a:solidFill>
                <a:srgbClr val="595959"/>
              </a:solidFill>
              <a:effectLst/>
              <a:uLnTx/>
              <a:uFillTx/>
              <a:latin typeface="Gill Sans MT" panose="020B0502020104020203" pitchFamily="34" charset="0"/>
              <a:ea typeface="Microsoft YaHei" panose="020B0503020204020204" charset="-122"/>
              <a:cs typeface="+mn-cs"/>
            </a:endParaRPr>
          </a:p>
          <a:p>
            <a:pPr marL="228600" marR="0" lvl="0" indent="-224155" algn="l" defTabSz="457200" rtl="0" eaLnBrk="1" fontAlgn="base" latinLnBrk="0" hangingPunct="1">
              <a:lnSpc>
                <a:spcPct val="110000"/>
              </a:lnSpc>
              <a:spcBef>
                <a:spcPts val="700"/>
              </a:spcBef>
              <a:spcAft>
                <a:spcPct val="0"/>
              </a:spcAft>
              <a:buClrTx/>
              <a:buSzTx/>
              <a:buFontTx/>
              <a:buNone/>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410700" algn="l"/>
                <a:tab pos="10134600" algn="l"/>
                <a:tab pos="10858500" algn="l"/>
              </a:tabLst>
              <a:defRPr/>
            </a:pPr>
            <a:r>
              <a:rPr kumimoji="0" lang="en-US" sz="2000" b="0" i="0" u="none" strike="noStrike" kern="1200" cap="none" spc="0" normalizeH="0" baseline="0" noProof="0">
                <a:ln>
                  <a:noFill/>
                </a:ln>
                <a:solidFill>
                  <a:srgbClr val="595959"/>
                </a:solidFill>
                <a:effectLst/>
                <a:uLnTx/>
                <a:uFillTx/>
                <a:latin typeface="Gill Sans MT" panose="020B0502020104020203" pitchFamily="34" charset="0"/>
                <a:ea typeface="Microsoft YaHei" panose="020B0503020204020204" charset="-122"/>
                <a:cs typeface="+mn-cs"/>
              </a:rPr>
              <a:t>-overdose of cocaine or amphetamine</a:t>
            </a:r>
            <a:endParaRPr kumimoji="0" lang="en-US" sz="2000" b="0" i="0" u="none" strike="noStrike" kern="1200" cap="none" spc="0" normalizeH="0" baseline="0" noProof="0">
              <a:ln>
                <a:noFill/>
              </a:ln>
              <a:solidFill>
                <a:srgbClr val="595959"/>
              </a:solidFill>
              <a:effectLst/>
              <a:uLnTx/>
              <a:uFillTx/>
              <a:latin typeface="Gill Sans MT" panose="020B0502020104020203" pitchFamily="34" charset="0"/>
              <a:ea typeface="Microsoft YaHei" panose="020B0503020204020204" charset="-122"/>
              <a:cs typeface="+mn-cs"/>
            </a:endParaRPr>
          </a:p>
          <a:p>
            <a:pPr marL="228600" marR="0" lvl="0" indent="-224155" algn="l" defTabSz="457200" rtl="0" eaLnBrk="1" fontAlgn="base" latinLnBrk="0" hangingPunct="1">
              <a:lnSpc>
                <a:spcPct val="110000"/>
              </a:lnSpc>
              <a:spcBef>
                <a:spcPts val="700"/>
              </a:spcBef>
              <a:spcAft>
                <a:spcPct val="0"/>
              </a:spcAft>
              <a:buClrTx/>
              <a:buSzTx/>
              <a:buFontTx/>
              <a:buNone/>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410700" algn="l"/>
                <a:tab pos="10134600" algn="l"/>
                <a:tab pos="10858500" algn="l"/>
              </a:tabLst>
              <a:defRPr/>
            </a:pPr>
            <a:r>
              <a:rPr kumimoji="0" lang="en-US" sz="2000" b="0" i="0" u="none" strike="noStrike" kern="1200" cap="none" spc="0" normalizeH="0" baseline="0" noProof="0">
                <a:ln>
                  <a:noFill/>
                </a:ln>
                <a:solidFill>
                  <a:srgbClr val="595959"/>
                </a:solidFill>
                <a:effectLst/>
                <a:uLnTx/>
                <a:uFillTx/>
                <a:latin typeface="Gill Sans MT" panose="020B0502020104020203" pitchFamily="34" charset="0"/>
                <a:ea typeface="Microsoft YaHei" panose="020B0503020204020204" charset="-122"/>
                <a:cs typeface="+mn-cs"/>
              </a:rPr>
              <a:t>-alcohol or sedative hypnotic withdrawal results in similar findings.</a:t>
            </a:r>
            <a:endParaRPr kumimoji="0" lang="en-US" sz="2000" b="0" i="0" u="none" strike="noStrike" kern="1200" cap="none" spc="0" normalizeH="0" baseline="0" noProof="0">
              <a:ln>
                <a:noFill/>
              </a:ln>
              <a:solidFill>
                <a:srgbClr val="595959"/>
              </a:solidFill>
              <a:effectLst/>
              <a:uLnTx/>
              <a:uFillTx/>
              <a:latin typeface="Gill Sans MT" panose="020B0502020104020203" pitchFamily="34" charset="0"/>
              <a:ea typeface="Microsoft YaHei" panose="020B0503020204020204" charset="-122"/>
              <a:cs typeface="+mn-cs"/>
            </a:endParaRPr>
          </a:p>
          <a:p>
            <a:pPr marL="228600" marR="0" lvl="0" indent="-224155" algn="l" defTabSz="457200" rtl="0" eaLnBrk="1" fontAlgn="base" latinLnBrk="0" hangingPunct="1">
              <a:lnSpc>
                <a:spcPct val="110000"/>
              </a:lnSpc>
              <a:spcBef>
                <a:spcPts val="700"/>
              </a:spcBef>
              <a:spcAft>
                <a:spcPct val="0"/>
              </a:spcAft>
              <a:buClrTx/>
              <a:buSzTx/>
              <a:buFontTx/>
              <a:buNone/>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410700" algn="l"/>
                <a:tab pos="10134600" algn="l"/>
                <a:tab pos="10858500" algn="l"/>
              </a:tabLst>
              <a:defRPr/>
            </a:pPr>
            <a:endParaRPr kumimoji="0" lang="en-US" sz="2000" b="0" i="0" u="none" strike="noStrike" kern="1200" cap="none" spc="0" normalizeH="0" baseline="0" noProof="0">
              <a:ln>
                <a:noFill/>
              </a:ln>
              <a:solidFill>
                <a:srgbClr val="595959"/>
              </a:solidFill>
              <a:effectLst/>
              <a:uLnTx/>
              <a:uFillTx/>
              <a:latin typeface="Gill Sans MT" panose="020B0502020104020203" pitchFamily="34" charset="0"/>
              <a:ea typeface="Microsoft YaHei" panose="020B0503020204020204" charset="-122"/>
              <a:cs typeface="+mn-cs"/>
            </a:endParaRPr>
          </a:p>
        </p:txBody>
      </p:sp>
      <p:sp>
        <p:nvSpPr>
          <p:cNvPr id="247812" name="Rectangle 3"/>
          <p:cNvSpPr/>
          <p:nvPr/>
        </p:nvSpPr>
        <p:spPr>
          <a:xfrm>
            <a:off x="930130" y="143388"/>
            <a:ext cx="1150758" cy="838069"/>
          </a:xfrm>
          <a:prstGeom prst="rect">
            <a:avLst/>
          </a:prstGeom>
          <a:noFill/>
          <a:ln w="9525">
            <a:noFill/>
          </a:ln>
        </p:spPr>
        <p:txBody>
          <a:bodyPr lIns="89985" tIns="46792" rIns="89985" bIns="46792" anchor="t"/>
          <a:lstStyle/>
          <a:p>
            <a:pPr defTabSz="457200">
              <a:lnSpc>
                <a:spcPct val="90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sz="5100" dirty="0">
                <a:solidFill>
                  <a:srgbClr val="000000"/>
                </a:solidFill>
                <a:latin typeface="Impact" panose="020B0806030902050204" pitchFamily="34" charset="0"/>
              </a:rPr>
              <a:t>18</a:t>
            </a:r>
            <a:endParaRPr lang="en-US" altLang="x-none" sz="5100" dirty="0">
              <a:solidFill>
                <a:srgbClr val="000000"/>
              </a:solidFill>
              <a:latin typeface="Impact" panose="020B0806030902050204" pitchFamily="34" charset="0"/>
            </a:endParaRPr>
          </a:p>
        </p:txBody>
      </p:sp>
    </p:spTree>
  </p:cSld>
  <p:clrMapOvr>
    <a:masterClrMapping/>
  </p:clrMapOvr>
  <p:transition spd="med"/>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Text Box 1"/>
          <p:cNvSpPr txBox="1"/>
          <p:nvPr/>
        </p:nvSpPr>
        <p:spPr>
          <a:xfrm>
            <a:off x="972986" y="617977"/>
            <a:ext cx="10971086" cy="726961"/>
          </a:xfrm>
          <a:prstGeom prst="rect">
            <a:avLst/>
          </a:prstGeom>
          <a:noFill/>
          <a:ln w="9525">
            <a:noFill/>
          </a:ln>
        </p:spPr>
        <p:txBody>
          <a:bodyPr lIns="89985" tIns="44992" rIns="89985" bIns="44992" anchor="t"/>
          <a:lstStyle/>
          <a:p>
            <a:pPr defTabSz="457200">
              <a:lnSpc>
                <a:spcPct val="90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Lst>
            </a:pPr>
            <a:r>
              <a:rPr lang="en-US" altLang="x-none" sz="5100" b="1" dirty="0">
                <a:solidFill>
                  <a:srgbClr val="2A1A00"/>
                </a:solidFill>
                <a:latin typeface="Impact" panose="020B0806030902050204" pitchFamily="34" charset="0"/>
              </a:rPr>
              <a:t>2. Abortifacient drugs</a:t>
            </a:r>
            <a:br>
              <a:rPr lang="en-US" altLang="x-none" sz="5100" b="1" dirty="0">
                <a:solidFill>
                  <a:srgbClr val="2A1A00"/>
                </a:solidFill>
                <a:latin typeface="Impact" panose="020B0806030902050204" pitchFamily="34" charset="0"/>
              </a:rPr>
            </a:br>
            <a:endParaRPr lang="en-US" altLang="x-none" sz="5100" b="1" dirty="0">
              <a:solidFill>
                <a:srgbClr val="2A1A00"/>
              </a:solidFill>
              <a:latin typeface="Impact" panose="020B0806030902050204" pitchFamily="34" charset="0"/>
            </a:endParaRPr>
          </a:p>
        </p:txBody>
      </p:sp>
      <p:sp>
        <p:nvSpPr>
          <p:cNvPr id="114690" name="Text Box 2"/>
          <p:cNvSpPr txBox="1">
            <a:spLocks noChangeArrowheads="1"/>
          </p:cNvSpPr>
          <p:nvPr/>
        </p:nvSpPr>
        <p:spPr bwMode="auto">
          <a:xfrm>
            <a:off x="972986" y="1511600"/>
            <a:ext cx="10971086" cy="52204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85" tIns="44992" rIns="89985" bIns="44992"/>
          <a:lstStyle>
            <a:lvl1pPr marL="621030" indent="-511175">
              <a:tabLst>
                <a:tab pos="620395" algn="l"/>
                <a:tab pos="1077595" algn="l"/>
                <a:tab pos="1534795" algn="l"/>
                <a:tab pos="1991995" algn="l"/>
                <a:tab pos="2449195" algn="l"/>
                <a:tab pos="2906395" algn="l"/>
                <a:tab pos="3363595" algn="l"/>
                <a:tab pos="3820795" algn="l"/>
                <a:tab pos="4277995" algn="l"/>
                <a:tab pos="4735195" algn="l"/>
                <a:tab pos="5192395" algn="l"/>
                <a:tab pos="5649595" algn="l"/>
                <a:tab pos="6106795" algn="l"/>
                <a:tab pos="6563995" algn="l"/>
                <a:tab pos="7021195" algn="l"/>
                <a:tab pos="7478395" algn="l"/>
                <a:tab pos="7935595" algn="l"/>
                <a:tab pos="8392795" algn="l"/>
                <a:tab pos="8849995" algn="l"/>
                <a:tab pos="9307195" algn="l"/>
                <a:tab pos="9764395" algn="l"/>
                <a:tab pos="10134600" algn="l"/>
                <a:tab pos="10858500" algn="l"/>
              </a:tabLst>
              <a:defRPr>
                <a:solidFill>
                  <a:srgbClr val="FFFFFF"/>
                </a:solidFill>
                <a:latin typeface="Arial" panose="020B0604020202020204" pitchFamily="34" charset="0"/>
                <a:ea typeface="Microsoft YaHei" panose="020B0503020204020204" charset="-122"/>
              </a:defRPr>
            </a:lvl1pPr>
            <a:lvl2pPr>
              <a:tabLst>
                <a:tab pos="620395" algn="l"/>
                <a:tab pos="1077595" algn="l"/>
                <a:tab pos="1534795" algn="l"/>
                <a:tab pos="1991995" algn="l"/>
                <a:tab pos="2449195" algn="l"/>
                <a:tab pos="2906395" algn="l"/>
                <a:tab pos="3363595" algn="l"/>
                <a:tab pos="3820795" algn="l"/>
                <a:tab pos="4277995" algn="l"/>
                <a:tab pos="4735195" algn="l"/>
                <a:tab pos="5192395" algn="l"/>
                <a:tab pos="5649595" algn="l"/>
                <a:tab pos="6106795" algn="l"/>
                <a:tab pos="6563995" algn="l"/>
                <a:tab pos="7021195" algn="l"/>
                <a:tab pos="7478395" algn="l"/>
                <a:tab pos="7935595" algn="l"/>
                <a:tab pos="8392795" algn="l"/>
                <a:tab pos="8849995" algn="l"/>
                <a:tab pos="9307195" algn="l"/>
                <a:tab pos="9764395" algn="l"/>
                <a:tab pos="10134600" algn="l"/>
                <a:tab pos="10858500" algn="l"/>
              </a:tabLst>
              <a:defRPr>
                <a:solidFill>
                  <a:srgbClr val="FFFFFF"/>
                </a:solidFill>
                <a:latin typeface="Arial" panose="020B0604020202020204" pitchFamily="34" charset="0"/>
                <a:ea typeface="Microsoft YaHei" panose="020B0503020204020204" charset="-122"/>
              </a:defRPr>
            </a:lvl2pPr>
            <a:lvl3pPr>
              <a:tabLst>
                <a:tab pos="620395" algn="l"/>
                <a:tab pos="1077595" algn="l"/>
                <a:tab pos="1534795" algn="l"/>
                <a:tab pos="1991995" algn="l"/>
                <a:tab pos="2449195" algn="l"/>
                <a:tab pos="2906395" algn="l"/>
                <a:tab pos="3363595" algn="l"/>
                <a:tab pos="3820795" algn="l"/>
                <a:tab pos="4277995" algn="l"/>
                <a:tab pos="4735195" algn="l"/>
                <a:tab pos="5192395" algn="l"/>
                <a:tab pos="5649595" algn="l"/>
                <a:tab pos="6106795" algn="l"/>
                <a:tab pos="6563995" algn="l"/>
                <a:tab pos="7021195" algn="l"/>
                <a:tab pos="7478395" algn="l"/>
                <a:tab pos="7935595" algn="l"/>
                <a:tab pos="8392795" algn="l"/>
                <a:tab pos="8849995" algn="l"/>
                <a:tab pos="9307195" algn="l"/>
                <a:tab pos="9764395" algn="l"/>
                <a:tab pos="10134600" algn="l"/>
                <a:tab pos="10858500" algn="l"/>
              </a:tabLst>
              <a:defRPr>
                <a:solidFill>
                  <a:srgbClr val="FFFFFF"/>
                </a:solidFill>
                <a:latin typeface="Arial" panose="020B0604020202020204" pitchFamily="34" charset="0"/>
                <a:ea typeface="Microsoft YaHei" panose="020B0503020204020204" charset="-122"/>
              </a:defRPr>
            </a:lvl3pPr>
            <a:lvl4pPr>
              <a:tabLst>
                <a:tab pos="620395" algn="l"/>
                <a:tab pos="1077595" algn="l"/>
                <a:tab pos="1534795" algn="l"/>
                <a:tab pos="1991995" algn="l"/>
                <a:tab pos="2449195" algn="l"/>
                <a:tab pos="2906395" algn="l"/>
                <a:tab pos="3363595" algn="l"/>
                <a:tab pos="3820795" algn="l"/>
                <a:tab pos="4277995" algn="l"/>
                <a:tab pos="4735195" algn="l"/>
                <a:tab pos="5192395" algn="l"/>
                <a:tab pos="5649595" algn="l"/>
                <a:tab pos="6106795" algn="l"/>
                <a:tab pos="6563995" algn="l"/>
                <a:tab pos="7021195" algn="l"/>
                <a:tab pos="7478395" algn="l"/>
                <a:tab pos="7935595" algn="l"/>
                <a:tab pos="8392795" algn="l"/>
                <a:tab pos="8849995" algn="l"/>
                <a:tab pos="9307195" algn="l"/>
                <a:tab pos="9764395" algn="l"/>
                <a:tab pos="10134600" algn="l"/>
                <a:tab pos="10858500" algn="l"/>
              </a:tabLst>
              <a:defRPr>
                <a:solidFill>
                  <a:srgbClr val="FFFFFF"/>
                </a:solidFill>
                <a:latin typeface="Arial" panose="020B0604020202020204" pitchFamily="34" charset="0"/>
                <a:ea typeface="Microsoft YaHei" panose="020B0503020204020204" charset="-122"/>
              </a:defRPr>
            </a:lvl4pPr>
            <a:lvl5pPr>
              <a:tabLst>
                <a:tab pos="620395" algn="l"/>
                <a:tab pos="1077595" algn="l"/>
                <a:tab pos="1534795" algn="l"/>
                <a:tab pos="1991995" algn="l"/>
                <a:tab pos="2449195" algn="l"/>
                <a:tab pos="2906395" algn="l"/>
                <a:tab pos="3363595" algn="l"/>
                <a:tab pos="3820795" algn="l"/>
                <a:tab pos="4277995" algn="l"/>
                <a:tab pos="4735195" algn="l"/>
                <a:tab pos="5192395" algn="l"/>
                <a:tab pos="5649595" algn="l"/>
                <a:tab pos="6106795" algn="l"/>
                <a:tab pos="6563995" algn="l"/>
                <a:tab pos="7021195" algn="l"/>
                <a:tab pos="7478395" algn="l"/>
                <a:tab pos="7935595" algn="l"/>
                <a:tab pos="8392795" algn="l"/>
                <a:tab pos="8849995" algn="l"/>
                <a:tab pos="9307195" algn="l"/>
                <a:tab pos="9764395" algn="l"/>
                <a:tab pos="10134600" algn="l"/>
                <a:tab pos="10858500" algn="l"/>
              </a:tabLst>
              <a:defRPr>
                <a:solidFill>
                  <a:srgbClr val="FFFFFF"/>
                </a:solidFill>
                <a:latin typeface="Arial" panose="020B0604020202020204" pitchFamily="34" charset="0"/>
                <a:ea typeface="Microsoft YaHei" panose="020B050302020402020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620395" algn="l"/>
                <a:tab pos="1077595" algn="l"/>
                <a:tab pos="1534795" algn="l"/>
                <a:tab pos="1991995" algn="l"/>
                <a:tab pos="2449195" algn="l"/>
                <a:tab pos="2906395" algn="l"/>
                <a:tab pos="3363595" algn="l"/>
                <a:tab pos="3820795" algn="l"/>
                <a:tab pos="4277995" algn="l"/>
                <a:tab pos="4735195" algn="l"/>
                <a:tab pos="5192395" algn="l"/>
                <a:tab pos="5649595" algn="l"/>
                <a:tab pos="6106795" algn="l"/>
                <a:tab pos="6563995" algn="l"/>
                <a:tab pos="7021195" algn="l"/>
                <a:tab pos="7478395" algn="l"/>
                <a:tab pos="7935595" algn="l"/>
                <a:tab pos="8392795" algn="l"/>
                <a:tab pos="8849995" algn="l"/>
                <a:tab pos="9307195" algn="l"/>
                <a:tab pos="9764395" algn="l"/>
                <a:tab pos="10134600" algn="l"/>
                <a:tab pos="10858500" algn="l"/>
              </a:tabLst>
              <a:defRPr>
                <a:solidFill>
                  <a:srgbClr val="FFFFFF"/>
                </a:solidFill>
                <a:latin typeface="Arial" panose="020B0604020202020204" pitchFamily="34" charset="0"/>
                <a:ea typeface="Microsoft YaHei" panose="020B050302020402020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620395" algn="l"/>
                <a:tab pos="1077595" algn="l"/>
                <a:tab pos="1534795" algn="l"/>
                <a:tab pos="1991995" algn="l"/>
                <a:tab pos="2449195" algn="l"/>
                <a:tab pos="2906395" algn="l"/>
                <a:tab pos="3363595" algn="l"/>
                <a:tab pos="3820795" algn="l"/>
                <a:tab pos="4277995" algn="l"/>
                <a:tab pos="4735195" algn="l"/>
                <a:tab pos="5192395" algn="l"/>
                <a:tab pos="5649595" algn="l"/>
                <a:tab pos="6106795" algn="l"/>
                <a:tab pos="6563995" algn="l"/>
                <a:tab pos="7021195" algn="l"/>
                <a:tab pos="7478395" algn="l"/>
                <a:tab pos="7935595" algn="l"/>
                <a:tab pos="8392795" algn="l"/>
                <a:tab pos="8849995" algn="l"/>
                <a:tab pos="9307195" algn="l"/>
                <a:tab pos="9764395" algn="l"/>
                <a:tab pos="10134600" algn="l"/>
                <a:tab pos="10858500" algn="l"/>
              </a:tabLst>
              <a:defRPr>
                <a:solidFill>
                  <a:srgbClr val="FFFFFF"/>
                </a:solidFill>
                <a:latin typeface="Arial" panose="020B0604020202020204" pitchFamily="34" charset="0"/>
                <a:ea typeface="Microsoft YaHei" panose="020B050302020402020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620395" algn="l"/>
                <a:tab pos="1077595" algn="l"/>
                <a:tab pos="1534795" algn="l"/>
                <a:tab pos="1991995" algn="l"/>
                <a:tab pos="2449195" algn="l"/>
                <a:tab pos="2906395" algn="l"/>
                <a:tab pos="3363595" algn="l"/>
                <a:tab pos="3820795" algn="l"/>
                <a:tab pos="4277995" algn="l"/>
                <a:tab pos="4735195" algn="l"/>
                <a:tab pos="5192395" algn="l"/>
                <a:tab pos="5649595" algn="l"/>
                <a:tab pos="6106795" algn="l"/>
                <a:tab pos="6563995" algn="l"/>
                <a:tab pos="7021195" algn="l"/>
                <a:tab pos="7478395" algn="l"/>
                <a:tab pos="7935595" algn="l"/>
                <a:tab pos="8392795" algn="l"/>
                <a:tab pos="8849995" algn="l"/>
                <a:tab pos="9307195" algn="l"/>
                <a:tab pos="9764395" algn="l"/>
                <a:tab pos="10134600" algn="l"/>
                <a:tab pos="10858500" algn="l"/>
              </a:tabLst>
              <a:defRPr>
                <a:solidFill>
                  <a:srgbClr val="FFFFFF"/>
                </a:solidFill>
                <a:latin typeface="Arial" panose="020B0604020202020204" pitchFamily="34" charset="0"/>
                <a:ea typeface="Microsoft YaHei" panose="020B050302020402020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620395" algn="l"/>
                <a:tab pos="1077595" algn="l"/>
                <a:tab pos="1534795" algn="l"/>
                <a:tab pos="1991995" algn="l"/>
                <a:tab pos="2449195" algn="l"/>
                <a:tab pos="2906395" algn="l"/>
                <a:tab pos="3363595" algn="l"/>
                <a:tab pos="3820795" algn="l"/>
                <a:tab pos="4277995" algn="l"/>
                <a:tab pos="4735195" algn="l"/>
                <a:tab pos="5192395" algn="l"/>
                <a:tab pos="5649595" algn="l"/>
                <a:tab pos="6106795" algn="l"/>
                <a:tab pos="6563995" algn="l"/>
                <a:tab pos="7021195" algn="l"/>
                <a:tab pos="7478395" algn="l"/>
                <a:tab pos="7935595" algn="l"/>
                <a:tab pos="8392795" algn="l"/>
                <a:tab pos="8849995" algn="l"/>
                <a:tab pos="9307195" algn="l"/>
                <a:tab pos="9764395" algn="l"/>
                <a:tab pos="10134600" algn="l"/>
                <a:tab pos="10858500" algn="l"/>
              </a:tabLst>
              <a:defRPr>
                <a:solidFill>
                  <a:srgbClr val="FFFFFF"/>
                </a:solidFill>
                <a:latin typeface="Arial" panose="020B0604020202020204" pitchFamily="34" charset="0"/>
                <a:ea typeface="Microsoft YaHei" panose="020B0503020204020204" charset="-122"/>
              </a:defRPr>
            </a:lvl9pPr>
          </a:lstStyle>
          <a:p>
            <a:pPr marL="621030" marR="0" lvl="0" indent="-511175" algn="l" defTabSz="457200" rtl="0" eaLnBrk="1" fontAlgn="base" latinLnBrk="0" hangingPunct="1">
              <a:lnSpc>
                <a:spcPct val="110000"/>
              </a:lnSpc>
              <a:spcBef>
                <a:spcPts val="700"/>
              </a:spcBef>
              <a:spcAft>
                <a:spcPct val="0"/>
              </a:spcAft>
              <a:buClr>
                <a:srgbClr val="FF0000"/>
              </a:buClr>
              <a:buSzPct val="45000"/>
              <a:buFont typeface="Wingdings" panose="05000000000000000000" pitchFamily="2" charset="2"/>
              <a:buChar char=""/>
              <a:tabLst>
                <a:tab pos="620395" algn="l"/>
                <a:tab pos="1077595" algn="l"/>
                <a:tab pos="1534795" algn="l"/>
                <a:tab pos="1991995" algn="l"/>
                <a:tab pos="2449195" algn="l"/>
                <a:tab pos="2906395" algn="l"/>
                <a:tab pos="3363595" algn="l"/>
                <a:tab pos="3820795" algn="l"/>
                <a:tab pos="4277995" algn="l"/>
                <a:tab pos="4735195" algn="l"/>
                <a:tab pos="5192395" algn="l"/>
                <a:tab pos="5649595" algn="l"/>
                <a:tab pos="6106795" algn="l"/>
                <a:tab pos="6563995" algn="l"/>
                <a:tab pos="7021195" algn="l"/>
                <a:tab pos="7478395" algn="l"/>
                <a:tab pos="7935595" algn="l"/>
                <a:tab pos="8392795" algn="l"/>
                <a:tab pos="8849995" algn="l"/>
                <a:tab pos="9307195" algn="l"/>
                <a:tab pos="9764395" algn="l"/>
                <a:tab pos="10134600" algn="l"/>
                <a:tab pos="10858500" algn="l"/>
              </a:tabLst>
              <a:defRPr/>
            </a:pPr>
            <a:r>
              <a:rPr kumimoji="0" lang="en-US" sz="2000" b="1" i="0" u="none" strike="noStrike" kern="1200" cap="none" spc="0" normalizeH="0" baseline="0" noProof="0">
                <a:ln>
                  <a:noFill/>
                </a:ln>
                <a:solidFill>
                  <a:srgbClr val="595959"/>
                </a:solidFill>
                <a:effectLst/>
                <a:uLnTx/>
                <a:uFillTx/>
                <a:latin typeface="Gill Sans MT" panose="020B0502020104020203" pitchFamily="34" charset="0"/>
                <a:ea typeface="Microsoft YaHei" panose="020B0503020204020204" charset="-122"/>
                <a:cs typeface="+mn-cs"/>
              </a:rPr>
              <a:t>Drugs acting directly on the uterus (Ecbolics):</a:t>
            </a:r>
            <a:endParaRPr kumimoji="0" lang="en-US" sz="2000" b="1" i="0" u="none" strike="noStrike" kern="1200" cap="none" spc="0" normalizeH="0" baseline="0" noProof="0">
              <a:ln>
                <a:noFill/>
              </a:ln>
              <a:solidFill>
                <a:srgbClr val="595959"/>
              </a:solidFill>
              <a:effectLst/>
              <a:uLnTx/>
              <a:uFillTx/>
              <a:latin typeface="Gill Sans MT" panose="020B0502020104020203" pitchFamily="34" charset="0"/>
              <a:ea typeface="Microsoft YaHei" panose="020B0503020204020204" charset="-122"/>
              <a:cs typeface="+mn-cs"/>
            </a:endParaRPr>
          </a:p>
          <a:p>
            <a:pPr marL="622300" marR="0" lvl="0" indent="-511175" algn="l" defTabSz="457200" rtl="0" eaLnBrk="1" fontAlgn="base" latinLnBrk="0" hangingPunct="1">
              <a:lnSpc>
                <a:spcPct val="110000"/>
              </a:lnSpc>
              <a:spcBef>
                <a:spcPts val="700"/>
              </a:spcBef>
              <a:spcAft>
                <a:spcPct val="0"/>
              </a:spcAft>
              <a:buClrTx/>
              <a:buSzTx/>
              <a:buFontTx/>
              <a:buNone/>
              <a:tabLst>
                <a:tab pos="620395" algn="l"/>
                <a:tab pos="1077595" algn="l"/>
                <a:tab pos="1534795" algn="l"/>
                <a:tab pos="1991995" algn="l"/>
                <a:tab pos="2449195" algn="l"/>
                <a:tab pos="2906395" algn="l"/>
                <a:tab pos="3363595" algn="l"/>
                <a:tab pos="3820795" algn="l"/>
                <a:tab pos="4277995" algn="l"/>
                <a:tab pos="4735195" algn="l"/>
                <a:tab pos="5192395" algn="l"/>
                <a:tab pos="5649595" algn="l"/>
                <a:tab pos="6106795" algn="l"/>
                <a:tab pos="6563995" algn="l"/>
                <a:tab pos="7021195" algn="l"/>
                <a:tab pos="7478395" algn="l"/>
                <a:tab pos="7935595" algn="l"/>
                <a:tab pos="8392795" algn="l"/>
                <a:tab pos="8849995" algn="l"/>
                <a:tab pos="9307195" algn="l"/>
                <a:tab pos="9764395" algn="l"/>
                <a:tab pos="10134600" algn="l"/>
                <a:tab pos="10858500" algn="l"/>
              </a:tabLst>
              <a:defRPr/>
            </a:pPr>
            <a:r>
              <a:rPr kumimoji="0" lang="en-US" sz="2000" b="1" i="0" u="none" strike="noStrike" kern="1200" cap="none" spc="0" normalizeH="0" baseline="0" noProof="0">
                <a:ln>
                  <a:noFill/>
                </a:ln>
                <a:solidFill>
                  <a:srgbClr val="595959"/>
                </a:solidFill>
                <a:effectLst/>
                <a:uLnTx/>
                <a:uFillTx/>
                <a:latin typeface="Gill Sans MT" panose="020B0502020104020203" pitchFamily="34" charset="0"/>
                <a:ea typeface="Microsoft YaHei" panose="020B0503020204020204" charset="-122"/>
                <a:cs typeface="+mn-cs"/>
              </a:rPr>
              <a:t>     They cause contraction of the uterine muscle and expulsion of the fetus e.g. ergot, quinine, lead, pituitary extract.</a:t>
            </a:r>
            <a:endParaRPr kumimoji="0" lang="en-US" sz="2000" b="1" i="0" u="none" strike="noStrike" kern="1200" cap="none" spc="0" normalizeH="0" baseline="0" noProof="0">
              <a:ln>
                <a:noFill/>
              </a:ln>
              <a:solidFill>
                <a:srgbClr val="595959"/>
              </a:solidFill>
              <a:effectLst/>
              <a:uLnTx/>
              <a:uFillTx/>
              <a:latin typeface="Gill Sans MT" panose="020B0502020104020203" pitchFamily="34" charset="0"/>
              <a:ea typeface="Microsoft YaHei" panose="020B0503020204020204" charset="-122"/>
              <a:cs typeface="+mn-cs"/>
            </a:endParaRPr>
          </a:p>
          <a:p>
            <a:pPr marL="621030" marR="0" lvl="0" indent="-511175" algn="l" defTabSz="457200" rtl="0" eaLnBrk="1" fontAlgn="base" latinLnBrk="0" hangingPunct="1">
              <a:lnSpc>
                <a:spcPct val="110000"/>
              </a:lnSpc>
              <a:spcBef>
                <a:spcPts val="700"/>
              </a:spcBef>
              <a:spcAft>
                <a:spcPct val="0"/>
              </a:spcAft>
              <a:buClr>
                <a:srgbClr val="FF0000"/>
              </a:buClr>
              <a:buSzPct val="45000"/>
              <a:buFont typeface="Wingdings" panose="05000000000000000000" pitchFamily="2" charset="2"/>
              <a:buChar char=""/>
              <a:tabLst>
                <a:tab pos="620395" algn="l"/>
                <a:tab pos="1077595" algn="l"/>
                <a:tab pos="1534795" algn="l"/>
                <a:tab pos="1991995" algn="l"/>
                <a:tab pos="2449195" algn="l"/>
                <a:tab pos="2906395" algn="l"/>
                <a:tab pos="3363595" algn="l"/>
                <a:tab pos="3820795" algn="l"/>
                <a:tab pos="4277995" algn="l"/>
                <a:tab pos="4735195" algn="l"/>
                <a:tab pos="5192395" algn="l"/>
                <a:tab pos="5649595" algn="l"/>
                <a:tab pos="6106795" algn="l"/>
                <a:tab pos="6563995" algn="l"/>
                <a:tab pos="7021195" algn="l"/>
                <a:tab pos="7478395" algn="l"/>
                <a:tab pos="7935595" algn="l"/>
                <a:tab pos="8392795" algn="l"/>
                <a:tab pos="8849995" algn="l"/>
                <a:tab pos="9307195" algn="l"/>
                <a:tab pos="9764395" algn="l"/>
                <a:tab pos="10134600" algn="l"/>
                <a:tab pos="10858500" algn="l"/>
              </a:tabLst>
              <a:defRPr/>
            </a:pPr>
            <a:r>
              <a:rPr kumimoji="0" lang="en-US" sz="2000" b="1" i="0" u="none" strike="noStrike" kern="1200" cap="none" spc="0" normalizeH="0" baseline="0" noProof="0">
                <a:ln>
                  <a:noFill/>
                </a:ln>
                <a:solidFill>
                  <a:srgbClr val="595959"/>
                </a:solidFill>
                <a:effectLst/>
                <a:uLnTx/>
                <a:uFillTx/>
                <a:latin typeface="Gill Sans MT" panose="020B0502020104020203" pitchFamily="34" charset="0"/>
                <a:ea typeface="Microsoft YaHei" panose="020B0503020204020204" charset="-122"/>
                <a:cs typeface="+mn-cs"/>
              </a:rPr>
              <a:t>Drugs acting reflexly on the uterus  (Drastic purgative) through their effect on the intestines leading to pelvic congestion and reflex uterine contraction. e.g. purgatives as jalap, castor oil, croton oil.</a:t>
            </a:r>
            <a:endParaRPr kumimoji="0" lang="en-US" sz="2000" b="1" i="0" u="none" strike="noStrike" kern="1200" cap="none" spc="0" normalizeH="0" baseline="0" noProof="0">
              <a:ln>
                <a:noFill/>
              </a:ln>
              <a:solidFill>
                <a:srgbClr val="595959"/>
              </a:solidFill>
              <a:effectLst/>
              <a:uLnTx/>
              <a:uFillTx/>
              <a:latin typeface="Gill Sans MT" panose="020B0502020104020203" pitchFamily="34" charset="0"/>
              <a:ea typeface="Microsoft YaHei" panose="020B0503020204020204" charset="-122"/>
              <a:cs typeface="+mn-cs"/>
            </a:endParaRPr>
          </a:p>
          <a:p>
            <a:pPr marL="621030" marR="0" lvl="0" indent="-511175" algn="l" defTabSz="457200" rtl="0" eaLnBrk="1" fontAlgn="base" latinLnBrk="0" hangingPunct="1">
              <a:lnSpc>
                <a:spcPct val="110000"/>
              </a:lnSpc>
              <a:spcBef>
                <a:spcPts val="700"/>
              </a:spcBef>
              <a:spcAft>
                <a:spcPct val="0"/>
              </a:spcAft>
              <a:buClr>
                <a:srgbClr val="FF0000"/>
              </a:buClr>
              <a:buSzPct val="45000"/>
              <a:buFont typeface="Wingdings" panose="05000000000000000000" pitchFamily="2" charset="2"/>
              <a:buChar char=""/>
              <a:tabLst>
                <a:tab pos="620395" algn="l"/>
                <a:tab pos="1077595" algn="l"/>
                <a:tab pos="1534795" algn="l"/>
                <a:tab pos="1991995" algn="l"/>
                <a:tab pos="2449195" algn="l"/>
                <a:tab pos="2906395" algn="l"/>
                <a:tab pos="3363595" algn="l"/>
                <a:tab pos="3820795" algn="l"/>
                <a:tab pos="4277995" algn="l"/>
                <a:tab pos="4735195" algn="l"/>
                <a:tab pos="5192395" algn="l"/>
                <a:tab pos="5649595" algn="l"/>
                <a:tab pos="6106795" algn="l"/>
                <a:tab pos="6563995" algn="l"/>
                <a:tab pos="7021195" algn="l"/>
                <a:tab pos="7478395" algn="l"/>
                <a:tab pos="7935595" algn="l"/>
                <a:tab pos="8392795" algn="l"/>
                <a:tab pos="8849995" algn="l"/>
                <a:tab pos="9307195" algn="l"/>
                <a:tab pos="9764395" algn="l"/>
                <a:tab pos="10134600" algn="l"/>
                <a:tab pos="10858500" algn="l"/>
              </a:tabLst>
              <a:defRPr/>
            </a:pPr>
            <a:r>
              <a:rPr kumimoji="0" lang="en-US" sz="2000" b="1" i="0" u="none" strike="noStrike" kern="1200" cap="none" spc="0" normalizeH="0" baseline="0" noProof="0">
                <a:ln>
                  <a:noFill/>
                </a:ln>
                <a:solidFill>
                  <a:srgbClr val="595959"/>
                </a:solidFill>
                <a:effectLst/>
                <a:uLnTx/>
                <a:uFillTx/>
                <a:latin typeface="Gill Sans MT" panose="020B0502020104020203" pitchFamily="34" charset="0"/>
                <a:ea typeface="Microsoft YaHei" panose="020B0503020204020204" charset="-122"/>
                <a:cs typeface="+mn-cs"/>
              </a:rPr>
              <a:t>Protoplasmic poisons acting on the ovum or the fetus leading to its death e.g. metals as lead, antimony, arsenic, mercury.</a:t>
            </a:r>
            <a:endParaRPr kumimoji="0" lang="en-US" sz="2000" b="1" i="0" u="none" strike="noStrike" kern="1200" cap="none" spc="0" normalizeH="0" baseline="0" noProof="0">
              <a:ln>
                <a:noFill/>
              </a:ln>
              <a:solidFill>
                <a:srgbClr val="595959"/>
              </a:solidFill>
              <a:effectLst/>
              <a:uLnTx/>
              <a:uFillTx/>
              <a:latin typeface="Gill Sans MT" panose="020B0502020104020203" pitchFamily="34" charset="0"/>
              <a:ea typeface="Microsoft YaHei" panose="020B0503020204020204" charset="-122"/>
              <a:cs typeface="+mn-cs"/>
            </a:endParaRPr>
          </a:p>
          <a:p>
            <a:pPr marL="621030" marR="0" lvl="0" indent="-511175" algn="l" defTabSz="457200" rtl="0" eaLnBrk="1" fontAlgn="base" latinLnBrk="0" hangingPunct="1">
              <a:lnSpc>
                <a:spcPct val="110000"/>
              </a:lnSpc>
              <a:spcBef>
                <a:spcPts val="700"/>
              </a:spcBef>
              <a:spcAft>
                <a:spcPct val="0"/>
              </a:spcAft>
              <a:buClr>
                <a:srgbClr val="2A1A00"/>
              </a:buClr>
              <a:buSzPct val="45000"/>
              <a:buFont typeface="Wingdings" panose="05000000000000000000" pitchFamily="2" charset="2"/>
              <a:buChar char=""/>
              <a:tabLst>
                <a:tab pos="620395" algn="l"/>
                <a:tab pos="1077595" algn="l"/>
                <a:tab pos="1534795" algn="l"/>
                <a:tab pos="1991995" algn="l"/>
                <a:tab pos="2449195" algn="l"/>
                <a:tab pos="2906395" algn="l"/>
                <a:tab pos="3363595" algn="l"/>
                <a:tab pos="3820795" algn="l"/>
                <a:tab pos="4277995" algn="l"/>
                <a:tab pos="4735195" algn="l"/>
                <a:tab pos="5192395" algn="l"/>
                <a:tab pos="5649595" algn="l"/>
                <a:tab pos="6106795" algn="l"/>
                <a:tab pos="6563995" algn="l"/>
                <a:tab pos="7021195" algn="l"/>
                <a:tab pos="7478395" algn="l"/>
                <a:tab pos="7935595" algn="l"/>
                <a:tab pos="8392795" algn="l"/>
                <a:tab pos="8849995" algn="l"/>
                <a:tab pos="9307195" algn="l"/>
                <a:tab pos="9764395" algn="l"/>
                <a:tab pos="10134600" algn="l"/>
                <a:tab pos="10858500" algn="l"/>
              </a:tabLst>
              <a:defRPr/>
            </a:pPr>
            <a:r>
              <a:rPr kumimoji="0" lang="en-US" sz="2000" b="1" i="0" u="none" strike="noStrike" kern="1200" cap="none" spc="0" normalizeH="0" baseline="0" noProof="0">
                <a:ln>
                  <a:noFill/>
                </a:ln>
                <a:solidFill>
                  <a:srgbClr val="595959"/>
                </a:solidFill>
                <a:effectLst/>
                <a:uLnTx/>
                <a:uFillTx/>
                <a:latin typeface="Gill Sans MT" panose="020B0502020104020203" pitchFamily="34" charset="0"/>
                <a:ea typeface="Microsoft YaHei" panose="020B0503020204020204" charset="-122"/>
                <a:cs typeface="+mn-cs"/>
              </a:rPr>
              <a:t> Prostaglandins:</a:t>
            </a:r>
            <a:endParaRPr kumimoji="0" lang="en-US" sz="2000" b="1" i="0" u="none" strike="noStrike" kern="1200" cap="none" spc="0" normalizeH="0" baseline="0" noProof="0">
              <a:ln>
                <a:noFill/>
              </a:ln>
              <a:solidFill>
                <a:srgbClr val="595959"/>
              </a:solidFill>
              <a:effectLst/>
              <a:uLnTx/>
              <a:uFillTx/>
              <a:latin typeface="Gill Sans MT" panose="020B0502020104020203" pitchFamily="34" charset="0"/>
              <a:ea typeface="Microsoft YaHei" panose="020B0503020204020204" charset="-122"/>
              <a:cs typeface="+mn-cs"/>
            </a:endParaRPr>
          </a:p>
          <a:p>
            <a:pPr marL="622300" marR="0" lvl="0" indent="-511175" algn="l" defTabSz="457200" rtl="0" eaLnBrk="1" fontAlgn="base" latinLnBrk="0" hangingPunct="1">
              <a:lnSpc>
                <a:spcPct val="110000"/>
              </a:lnSpc>
              <a:spcBef>
                <a:spcPts val="700"/>
              </a:spcBef>
              <a:spcAft>
                <a:spcPct val="0"/>
              </a:spcAft>
              <a:buClrTx/>
              <a:buSzTx/>
              <a:buFontTx/>
              <a:buNone/>
              <a:tabLst>
                <a:tab pos="620395" algn="l"/>
                <a:tab pos="1077595" algn="l"/>
                <a:tab pos="1534795" algn="l"/>
                <a:tab pos="1991995" algn="l"/>
                <a:tab pos="2449195" algn="l"/>
                <a:tab pos="2906395" algn="l"/>
                <a:tab pos="3363595" algn="l"/>
                <a:tab pos="3820795" algn="l"/>
                <a:tab pos="4277995" algn="l"/>
                <a:tab pos="4735195" algn="l"/>
                <a:tab pos="5192395" algn="l"/>
                <a:tab pos="5649595" algn="l"/>
                <a:tab pos="6106795" algn="l"/>
                <a:tab pos="6563995" algn="l"/>
                <a:tab pos="7021195" algn="l"/>
                <a:tab pos="7478395" algn="l"/>
                <a:tab pos="7935595" algn="l"/>
                <a:tab pos="8392795" algn="l"/>
                <a:tab pos="8849995" algn="l"/>
                <a:tab pos="9307195" algn="l"/>
                <a:tab pos="9764395" algn="l"/>
                <a:tab pos="10134600" algn="l"/>
                <a:tab pos="10858500" algn="l"/>
              </a:tabLst>
              <a:defRPr/>
            </a:pPr>
            <a:r>
              <a:rPr kumimoji="0" lang="en-US" sz="2000" b="1" i="0" u="none" strike="noStrike" kern="1200" cap="none" spc="0" normalizeH="0" baseline="0" noProof="0">
                <a:ln>
                  <a:noFill/>
                </a:ln>
                <a:solidFill>
                  <a:srgbClr val="595959"/>
                </a:solidFill>
                <a:effectLst/>
                <a:uLnTx/>
                <a:uFillTx/>
                <a:latin typeface="Gill Sans MT" panose="020B0502020104020203" pitchFamily="34" charset="0"/>
                <a:ea typeface="Microsoft YaHei" panose="020B0503020204020204" charset="-122"/>
                <a:cs typeface="+mn-cs"/>
              </a:rPr>
              <a:t>     The mechanism of its action is through dilatation of the cervix producing uterine contraction.</a:t>
            </a:r>
            <a:endParaRPr kumimoji="0" lang="en-US" sz="2000" b="1" i="0" u="none" strike="noStrike" kern="1200" cap="none" spc="0" normalizeH="0" baseline="0" noProof="0">
              <a:ln>
                <a:noFill/>
              </a:ln>
              <a:solidFill>
                <a:srgbClr val="595959"/>
              </a:solidFill>
              <a:effectLst/>
              <a:uLnTx/>
              <a:uFillTx/>
              <a:latin typeface="Gill Sans MT" panose="020B0502020104020203" pitchFamily="34" charset="0"/>
              <a:ea typeface="Microsoft YaHei" panose="020B0503020204020204" charset="-122"/>
              <a:cs typeface="+mn-cs"/>
            </a:endParaRPr>
          </a:p>
          <a:p>
            <a:pPr marL="621030" marR="0" lvl="0" indent="-511175" algn="l" defTabSz="457200" rtl="0" eaLnBrk="1" fontAlgn="base" latinLnBrk="0" hangingPunct="1">
              <a:lnSpc>
                <a:spcPct val="110000"/>
              </a:lnSpc>
              <a:spcBef>
                <a:spcPts val="700"/>
              </a:spcBef>
              <a:spcAft>
                <a:spcPct val="0"/>
              </a:spcAft>
              <a:buClr>
                <a:srgbClr val="FF0000"/>
              </a:buClr>
              <a:buSzPct val="45000"/>
              <a:buFont typeface="Wingdings" panose="05000000000000000000" pitchFamily="2" charset="2"/>
              <a:buChar char=""/>
              <a:tabLst>
                <a:tab pos="620395" algn="l"/>
                <a:tab pos="1077595" algn="l"/>
                <a:tab pos="1534795" algn="l"/>
                <a:tab pos="1991995" algn="l"/>
                <a:tab pos="2449195" algn="l"/>
                <a:tab pos="2906395" algn="l"/>
                <a:tab pos="3363595" algn="l"/>
                <a:tab pos="3820795" algn="l"/>
                <a:tab pos="4277995" algn="l"/>
                <a:tab pos="4735195" algn="l"/>
                <a:tab pos="5192395" algn="l"/>
                <a:tab pos="5649595" algn="l"/>
                <a:tab pos="6106795" algn="l"/>
                <a:tab pos="6563995" algn="l"/>
                <a:tab pos="7021195" algn="l"/>
                <a:tab pos="7478395" algn="l"/>
                <a:tab pos="7935595" algn="l"/>
                <a:tab pos="8392795" algn="l"/>
                <a:tab pos="8849995" algn="l"/>
                <a:tab pos="9307195" algn="l"/>
                <a:tab pos="9764395" algn="l"/>
                <a:tab pos="10134600" algn="l"/>
                <a:tab pos="10858500" algn="l"/>
              </a:tabLst>
              <a:defRPr/>
            </a:pPr>
            <a:r>
              <a:rPr kumimoji="0" lang="en-US" sz="2000" b="1" i="0" u="none" strike="noStrike" kern="1200" cap="none" spc="0" normalizeH="0" baseline="0" noProof="0">
                <a:ln>
                  <a:noFill/>
                </a:ln>
                <a:solidFill>
                  <a:srgbClr val="595959"/>
                </a:solidFill>
                <a:effectLst/>
                <a:uLnTx/>
                <a:uFillTx/>
                <a:latin typeface="Gill Sans MT" panose="020B0502020104020203" pitchFamily="34" charset="0"/>
                <a:ea typeface="Microsoft YaHei" panose="020B0503020204020204" charset="-122"/>
                <a:cs typeface="+mn-cs"/>
              </a:rPr>
              <a:t>Hormones e.g. contraceptives.</a:t>
            </a:r>
            <a:endParaRPr kumimoji="0" lang="en-US" sz="2000" b="1" i="0" u="none" strike="noStrike" kern="1200" cap="none" spc="0" normalizeH="0" baseline="0" noProof="0">
              <a:ln>
                <a:noFill/>
              </a:ln>
              <a:solidFill>
                <a:srgbClr val="595959"/>
              </a:solidFill>
              <a:effectLst/>
              <a:uLnTx/>
              <a:uFillTx/>
              <a:latin typeface="Gill Sans MT" panose="020B0502020104020203" pitchFamily="34" charset="0"/>
              <a:ea typeface="Microsoft YaHei" panose="020B0503020204020204" charset="-122"/>
              <a:cs typeface="+mn-cs"/>
            </a:endParaRPr>
          </a:p>
          <a:p>
            <a:pPr marL="622300" marR="0" lvl="0" indent="-511175" algn="l" defTabSz="457200" rtl="0" eaLnBrk="1" fontAlgn="base" latinLnBrk="0" hangingPunct="1">
              <a:lnSpc>
                <a:spcPct val="110000"/>
              </a:lnSpc>
              <a:spcBef>
                <a:spcPts val="700"/>
              </a:spcBef>
              <a:spcAft>
                <a:spcPct val="0"/>
              </a:spcAft>
              <a:buClrTx/>
              <a:buSzTx/>
              <a:buFontTx/>
              <a:buNone/>
              <a:tabLst>
                <a:tab pos="620395" algn="l"/>
                <a:tab pos="1077595" algn="l"/>
                <a:tab pos="1534795" algn="l"/>
                <a:tab pos="1991995" algn="l"/>
                <a:tab pos="2449195" algn="l"/>
                <a:tab pos="2906395" algn="l"/>
                <a:tab pos="3363595" algn="l"/>
                <a:tab pos="3820795" algn="l"/>
                <a:tab pos="4277995" algn="l"/>
                <a:tab pos="4735195" algn="l"/>
                <a:tab pos="5192395" algn="l"/>
                <a:tab pos="5649595" algn="l"/>
                <a:tab pos="6106795" algn="l"/>
                <a:tab pos="6563995" algn="l"/>
                <a:tab pos="7021195" algn="l"/>
                <a:tab pos="7478395" algn="l"/>
                <a:tab pos="7935595" algn="l"/>
                <a:tab pos="8392795" algn="l"/>
                <a:tab pos="8849995" algn="l"/>
                <a:tab pos="9307195" algn="l"/>
                <a:tab pos="9764395" algn="l"/>
                <a:tab pos="10134600" algn="l"/>
                <a:tab pos="10858500" algn="l"/>
              </a:tabLst>
              <a:defRPr/>
            </a:pPr>
            <a:endParaRPr kumimoji="0" lang="en-US" sz="2000" b="1" i="0" u="none" strike="noStrike" kern="1200" cap="none" spc="0" normalizeH="0" baseline="0" noProof="0">
              <a:ln>
                <a:noFill/>
              </a:ln>
              <a:solidFill>
                <a:srgbClr val="595959"/>
              </a:solidFill>
              <a:effectLst/>
              <a:uLnTx/>
              <a:uFillTx/>
              <a:latin typeface="Gill Sans MT" panose="020B0502020104020203" pitchFamily="34" charset="0"/>
              <a:ea typeface="Microsoft YaHei" panose="020B0503020204020204" charset="-122"/>
              <a:cs typeface="+mn-cs"/>
            </a:endParaRPr>
          </a:p>
        </p:txBody>
      </p:sp>
      <p:sp>
        <p:nvSpPr>
          <p:cNvPr id="249860" name="Rectangle 3"/>
          <p:cNvSpPr/>
          <p:nvPr/>
        </p:nvSpPr>
        <p:spPr>
          <a:xfrm>
            <a:off x="1296785" y="536"/>
            <a:ext cx="1150757" cy="838069"/>
          </a:xfrm>
          <a:prstGeom prst="rect">
            <a:avLst/>
          </a:prstGeom>
          <a:noFill/>
          <a:ln w="9525">
            <a:noFill/>
          </a:ln>
        </p:spPr>
        <p:txBody>
          <a:bodyPr lIns="89985" tIns="46792" rIns="89985" bIns="46792" anchor="t"/>
          <a:lstStyle/>
          <a:p>
            <a:pPr defTabSz="457200">
              <a:lnSpc>
                <a:spcPct val="90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sz="5100" dirty="0">
                <a:solidFill>
                  <a:srgbClr val="000000"/>
                </a:solidFill>
                <a:latin typeface="Impact" panose="020B0806030902050204" pitchFamily="34" charset="0"/>
              </a:rPr>
              <a:t>19</a:t>
            </a:r>
            <a:endParaRPr lang="en-US" altLang="x-none" sz="5100" dirty="0">
              <a:solidFill>
                <a:srgbClr val="000000"/>
              </a:solidFill>
              <a:latin typeface="Impact" panose="020B0806030902050204" pitchFamily="34" charset="0"/>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6253100" y="365125"/>
            <a:ext cx="5100699" cy="5811838"/>
          </a:xfrm>
        </p:spPr>
        <p:txBody>
          <a:bodyPr/>
          <a:lstStyle/>
          <a:p>
            <a:r>
              <a:rPr lang="en-US" dirty="0"/>
              <a:t>الصورة إجت  حرفي من السلايد  </a:t>
            </a:r>
            <a:br>
              <a:rPr lang="en-US" dirty="0"/>
            </a:br>
            <a:r>
              <a:rPr lang="en-US" dirty="0"/>
              <a:t>وكان جوابها </a:t>
            </a:r>
            <a:br>
              <a:rPr lang="en-US" dirty="0"/>
            </a:br>
            <a:r>
              <a:rPr lang="en-US" dirty="0"/>
              <a:t>pattern injury </a:t>
            </a:r>
            <a:endParaRPr lang="ar-AE" dirty="0"/>
          </a:p>
        </p:txBody>
      </p:sp>
      <p:pic>
        <p:nvPicPr>
          <p:cNvPr id="4" name="صورة 4"/>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129886" y="-1"/>
            <a:ext cx="6772646" cy="6661315"/>
          </a:xfr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76555" y="558800"/>
            <a:ext cx="10515600" cy="4351338"/>
          </a:xfrm>
        </p:spPr>
        <p:txBody>
          <a:bodyPr/>
          <a:lstStyle/>
          <a:p>
            <a:r>
              <a:rPr lang="en-US">
                <a:sym typeface="+mn-ea"/>
              </a:rPr>
              <a:t>*all of the following affect the liver except?</a:t>
            </a:r>
            <a:endParaRPr lang="en-US"/>
          </a:p>
          <a:p>
            <a:endParaRPr lang="en-US"/>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905" name="Picture 1"/>
          <p:cNvPicPr>
            <a:picLocks noChangeAspect="1"/>
          </p:cNvPicPr>
          <p:nvPr/>
        </p:nvPicPr>
        <p:blipFill>
          <a:blip r:embed="rId1"/>
          <a:stretch>
            <a:fillRect/>
          </a:stretch>
        </p:blipFill>
        <p:spPr>
          <a:xfrm>
            <a:off x="3353864" y="533852"/>
            <a:ext cx="4876038" cy="3885593"/>
          </a:xfrm>
          <a:prstGeom prst="rect">
            <a:avLst/>
          </a:prstGeom>
          <a:noFill/>
          <a:ln w="9525">
            <a:noFill/>
          </a:ln>
        </p:spPr>
      </p:pic>
      <p:sp>
        <p:nvSpPr>
          <p:cNvPr id="251906" name="Text Box 2"/>
          <p:cNvSpPr txBox="1"/>
          <p:nvPr/>
        </p:nvSpPr>
        <p:spPr>
          <a:xfrm>
            <a:off x="2591983" y="4952762"/>
            <a:ext cx="6628364" cy="369570"/>
          </a:xfrm>
          <a:prstGeom prst="rect">
            <a:avLst/>
          </a:prstGeom>
          <a:noFill/>
          <a:ln w="9525">
            <a:noFill/>
          </a:ln>
        </p:spPr>
        <p:txBody>
          <a:bodyPr lIns="89985" tIns="46792" rIns="89985" bIns="46792" anchor="t">
            <a:spAutoFit/>
          </a:bodyPr>
          <a:lstStyle/>
          <a:p>
            <a:pPr algn="ctr" defTabSz="457200" eaLnBrk="0" hangingPunct="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dirty="0">
                <a:solidFill>
                  <a:srgbClr val="000000"/>
                </a:solidFill>
                <a:latin typeface="Arial" panose="020B0604020202020204" pitchFamily="34" charset="0"/>
              </a:rPr>
              <a:t>Group d   22\9\2019</a:t>
            </a:r>
            <a:endParaRPr lang="en-US" altLang="x-none" dirty="0">
              <a:solidFill>
                <a:srgbClr val="000000"/>
              </a:solidFill>
              <a:latin typeface="Arial" panose="020B0604020202020204" pitchFamily="34" charset="0"/>
            </a:endParaRPr>
          </a:p>
        </p:txBody>
      </p:sp>
    </p:spTree>
  </p:cSld>
  <p:clrMapOvr>
    <a:masterClrMapping/>
  </p:clrMapOvr>
  <p:transition spd="med"/>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Text Box 1"/>
          <p:cNvSpPr txBox="1"/>
          <p:nvPr/>
        </p:nvSpPr>
        <p:spPr>
          <a:xfrm>
            <a:off x="1523762" y="1122723"/>
            <a:ext cx="9144159" cy="2387227"/>
          </a:xfrm>
          <a:prstGeom prst="rect">
            <a:avLst/>
          </a:prstGeom>
          <a:noFill/>
          <a:ln w="9525">
            <a:noFill/>
          </a:ln>
        </p:spPr>
        <p:txBody>
          <a:bodyPr lIns="89985" tIns="44992" rIns="89985" bIns="44992" anchor="b"/>
          <a:lstStyle/>
          <a:p>
            <a:pPr algn="ctr" defTabSz="457200" eaLnBrk="0" hangingPunct="0">
              <a:lnSpc>
                <a:spcPct val="103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sz="5400" dirty="0">
                <a:solidFill>
                  <a:srgbClr val="000000"/>
                </a:solidFill>
                <a:latin typeface="Gill Sans MT" panose="020B0502020104020203" pitchFamily="34" charset="0"/>
              </a:rPr>
              <a:t>Which permenant teeth apear at 6 years ? </a:t>
            </a:r>
            <a:br>
              <a:rPr lang="en-US" altLang="x-none" sz="5400" dirty="0">
                <a:solidFill>
                  <a:srgbClr val="000000"/>
                </a:solidFill>
                <a:latin typeface="Gill Sans MT" panose="020B0502020104020203" pitchFamily="34" charset="0"/>
              </a:rPr>
            </a:br>
            <a:r>
              <a:rPr lang="en-US" altLang="x-none" sz="5400" dirty="0">
                <a:solidFill>
                  <a:srgbClr val="000000"/>
                </a:solidFill>
                <a:latin typeface="Gill Sans MT" panose="020B0502020104020203" pitchFamily="34" charset="0"/>
              </a:rPr>
              <a:t>1st molar</a:t>
            </a:r>
            <a:endParaRPr lang="en-US" altLang="x-none" sz="5400" dirty="0">
              <a:solidFill>
                <a:srgbClr val="000000"/>
              </a:solidFill>
              <a:latin typeface="Gill Sans MT" panose="020B0502020104020203" pitchFamily="34" charset="0"/>
            </a:endParaRPr>
          </a:p>
        </p:txBody>
      </p:sp>
    </p:spTree>
  </p:cSld>
  <p:clrMapOvr>
    <a:masterClrMapping/>
  </p:clrMapOvr>
  <p:transition spd="med"/>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Text Box 1"/>
          <p:cNvSpPr txBox="1"/>
          <p:nvPr/>
        </p:nvSpPr>
        <p:spPr>
          <a:xfrm>
            <a:off x="839657" y="784638"/>
            <a:ext cx="10513957" cy="4350658"/>
          </a:xfrm>
          <a:prstGeom prst="rect">
            <a:avLst/>
          </a:prstGeom>
          <a:noFill/>
          <a:ln w="9525">
            <a:noFill/>
          </a:ln>
        </p:spPr>
        <p:txBody>
          <a:bodyPr lIns="89985" tIns="44992" rIns="89985" bIns="44992" anchor="t"/>
          <a:lstStyle/>
          <a:p>
            <a:pPr marL="342900" indent="-340995" algn="r" defTabSz="457200" eaLnBrk="0" hangingPunct="0">
              <a:lnSpc>
                <a:spcPct val="106000"/>
              </a:lnSpc>
              <a:spcAft>
                <a:spcPts val="1425"/>
              </a:spcAft>
              <a:buSzPct val="100000"/>
              <a:tabLst>
                <a:tab pos="342900" algn="l"/>
                <a:tab pos="455930" algn="l"/>
                <a:tab pos="913130" algn="l"/>
                <a:tab pos="1370330" algn="l"/>
                <a:tab pos="1827530" algn="l"/>
                <a:tab pos="2284730" algn="l"/>
                <a:tab pos="2741930" algn="l"/>
                <a:tab pos="3199130" algn="l"/>
                <a:tab pos="3656330" algn="l"/>
                <a:tab pos="4113530" algn="l"/>
                <a:tab pos="4570730" algn="l"/>
                <a:tab pos="5027930" algn="l"/>
                <a:tab pos="5485130" algn="l"/>
                <a:tab pos="5942330" algn="l"/>
                <a:tab pos="6399530" algn="l"/>
                <a:tab pos="6856730" algn="l"/>
                <a:tab pos="7313930" algn="l"/>
                <a:tab pos="7771130" algn="l"/>
                <a:tab pos="8228330" algn="l"/>
                <a:tab pos="8685530" algn="l"/>
                <a:tab pos="9142730" algn="l"/>
                <a:tab pos="9410700" algn="l"/>
                <a:tab pos="10134600" algn="l"/>
              </a:tabLst>
            </a:pPr>
            <a:r>
              <a:rPr lang="ar-SA" altLang="x-none" sz="1600" dirty="0">
                <a:solidFill>
                  <a:srgbClr val="595959"/>
                </a:solidFill>
                <a:latin typeface="Gill Sans MT" panose="020B0502020104020203" pitchFamily="34" charset="0"/>
              </a:rPr>
              <a:t>و حدة اكلت وبعدها صار عندها</a:t>
            </a:r>
            <a:r>
              <a:rPr lang="en-US" altLang="x-none" sz="1600" dirty="0">
                <a:solidFill>
                  <a:srgbClr val="595959"/>
                </a:solidFill>
                <a:latin typeface="Gill Sans MT" panose="020B0502020104020203" pitchFamily="34" charset="0"/>
              </a:rPr>
              <a:t> chest pain </a:t>
            </a:r>
            <a:r>
              <a:rPr lang="ar-SA" altLang="x-none" sz="1600" dirty="0">
                <a:solidFill>
                  <a:srgbClr val="595959"/>
                </a:solidFill>
                <a:latin typeface="Gill Sans MT" panose="020B0502020104020203" pitchFamily="34" charset="0"/>
              </a:rPr>
              <a:t>فجأه و ماتت و لقوا عندها</a:t>
            </a:r>
            <a:r>
              <a:rPr lang="en-US" altLang="x-none" sz="1600" dirty="0">
                <a:solidFill>
                  <a:srgbClr val="595959"/>
                </a:solidFill>
                <a:latin typeface="Gill Sans MT" panose="020B0502020104020203" pitchFamily="34" charset="0"/>
              </a:rPr>
              <a:t> hypertension </a:t>
            </a:r>
            <a:endParaRPr lang="en-US" altLang="x-none" sz="1600" dirty="0">
              <a:solidFill>
                <a:srgbClr val="595959"/>
              </a:solidFill>
              <a:latin typeface="Gill Sans MT" panose="020B0502020104020203" pitchFamily="34" charset="0"/>
            </a:endParaRPr>
          </a:p>
          <a:p>
            <a:pPr marL="342900" indent="-340995" algn="r" defTabSz="457200" eaLnBrk="0" hangingPunct="0">
              <a:lnSpc>
                <a:spcPct val="106000"/>
              </a:lnSpc>
              <a:spcAft>
                <a:spcPts val="1425"/>
              </a:spcAft>
              <a:buSzPct val="100000"/>
              <a:tabLst>
                <a:tab pos="342900" algn="l"/>
                <a:tab pos="455930" algn="l"/>
                <a:tab pos="913130" algn="l"/>
                <a:tab pos="1370330" algn="l"/>
                <a:tab pos="1827530" algn="l"/>
                <a:tab pos="2284730" algn="l"/>
                <a:tab pos="2741930" algn="l"/>
                <a:tab pos="3199130" algn="l"/>
                <a:tab pos="3656330" algn="l"/>
                <a:tab pos="4113530" algn="l"/>
                <a:tab pos="4570730" algn="l"/>
                <a:tab pos="5027930" algn="l"/>
                <a:tab pos="5485130" algn="l"/>
                <a:tab pos="5942330" algn="l"/>
                <a:tab pos="6399530" algn="l"/>
                <a:tab pos="6856730" algn="l"/>
                <a:tab pos="7313930" algn="l"/>
                <a:tab pos="7771130" algn="l"/>
                <a:tab pos="8228330" algn="l"/>
                <a:tab pos="8685530" algn="l"/>
                <a:tab pos="9142730" algn="l"/>
                <a:tab pos="9410700" algn="l"/>
                <a:tab pos="10134600" algn="l"/>
              </a:tabLst>
            </a:pPr>
            <a:r>
              <a:rPr lang="en-US" altLang="x-none" sz="1600" dirty="0">
                <a:solidFill>
                  <a:srgbClr val="595959"/>
                </a:solidFill>
                <a:latin typeface="Gill Sans MT" panose="020B0502020104020203" pitchFamily="34" charset="0"/>
              </a:rPr>
              <a:t>&amp; IHD </a:t>
            </a:r>
            <a:endParaRPr lang="en-US" altLang="x-none" sz="1600" dirty="0">
              <a:solidFill>
                <a:srgbClr val="595959"/>
              </a:solidFill>
              <a:latin typeface="Gill Sans MT" panose="020B0502020104020203" pitchFamily="34" charset="0"/>
            </a:endParaRPr>
          </a:p>
          <a:p>
            <a:pPr marL="342900" indent="-340995" algn="r" defTabSz="457200" eaLnBrk="0" hangingPunct="0">
              <a:lnSpc>
                <a:spcPct val="106000"/>
              </a:lnSpc>
              <a:spcAft>
                <a:spcPts val="1425"/>
              </a:spcAft>
              <a:buSzPct val="100000"/>
              <a:tabLst>
                <a:tab pos="342900" algn="l"/>
                <a:tab pos="455930" algn="l"/>
                <a:tab pos="913130" algn="l"/>
                <a:tab pos="1370330" algn="l"/>
                <a:tab pos="1827530" algn="l"/>
                <a:tab pos="2284730" algn="l"/>
                <a:tab pos="2741930" algn="l"/>
                <a:tab pos="3199130" algn="l"/>
                <a:tab pos="3656330" algn="l"/>
                <a:tab pos="4113530" algn="l"/>
                <a:tab pos="4570730" algn="l"/>
                <a:tab pos="5027930" algn="l"/>
                <a:tab pos="5485130" algn="l"/>
                <a:tab pos="5942330" algn="l"/>
                <a:tab pos="6399530" algn="l"/>
                <a:tab pos="6856730" algn="l"/>
                <a:tab pos="7313930" algn="l"/>
                <a:tab pos="7771130" algn="l"/>
                <a:tab pos="8228330" algn="l"/>
                <a:tab pos="8685530" algn="l"/>
                <a:tab pos="9142730" algn="l"/>
                <a:tab pos="9410700" algn="l"/>
                <a:tab pos="10134600" algn="l"/>
              </a:tabLst>
            </a:pPr>
            <a:r>
              <a:rPr lang="ar-SA" altLang="x-none" sz="1600" dirty="0">
                <a:solidFill>
                  <a:srgbClr val="595959"/>
                </a:solidFill>
                <a:latin typeface="Gill Sans MT" panose="020B0502020104020203" pitchFamily="34" charset="0"/>
              </a:rPr>
              <a:t>اكتب شهادة وفاة</a:t>
            </a:r>
            <a:r>
              <a:rPr lang="en-US" altLang="x-none" sz="1600" dirty="0">
                <a:solidFill>
                  <a:srgbClr val="595959"/>
                </a:solidFill>
                <a:latin typeface="Gill Sans MT" panose="020B0502020104020203" pitchFamily="34" charset="0"/>
              </a:rPr>
              <a:t> : </a:t>
            </a:r>
            <a:endParaRPr lang="en-US" altLang="x-none" sz="1600" dirty="0">
              <a:solidFill>
                <a:srgbClr val="595959"/>
              </a:solidFill>
              <a:latin typeface="Gill Sans MT" panose="020B0502020104020203" pitchFamily="34" charset="0"/>
            </a:endParaRPr>
          </a:p>
          <a:p>
            <a:pPr marL="342900" indent="-340995" algn="r" defTabSz="457200" eaLnBrk="0" hangingPunct="0">
              <a:lnSpc>
                <a:spcPct val="106000"/>
              </a:lnSpc>
              <a:spcAft>
                <a:spcPts val="1425"/>
              </a:spcAft>
              <a:buSzPct val="100000"/>
              <a:tabLst>
                <a:tab pos="342900" algn="l"/>
                <a:tab pos="455930" algn="l"/>
                <a:tab pos="913130" algn="l"/>
                <a:tab pos="1370330" algn="l"/>
                <a:tab pos="1827530" algn="l"/>
                <a:tab pos="2284730" algn="l"/>
                <a:tab pos="2741930" algn="l"/>
                <a:tab pos="3199130" algn="l"/>
                <a:tab pos="3656330" algn="l"/>
                <a:tab pos="4113530" algn="l"/>
                <a:tab pos="4570730" algn="l"/>
                <a:tab pos="5027930" algn="l"/>
                <a:tab pos="5485130" algn="l"/>
                <a:tab pos="5942330" algn="l"/>
                <a:tab pos="6399530" algn="l"/>
                <a:tab pos="6856730" algn="l"/>
                <a:tab pos="7313930" algn="l"/>
                <a:tab pos="7771130" algn="l"/>
                <a:tab pos="8228330" algn="l"/>
                <a:tab pos="8685530" algn="l"/>
                <a:tab pos="9142730" algn="l"/>
                <a:tab pos="9410700" algn="l"/>
                <a:tab pos="10134600" algn="l"/>
              </a:tabLst>
            </a:pPr>
            <a:r>
              <a:rPr lang="ar-SA" altLang="x-none" sz="1600" dirty="0">
                <a:solidFill>
                  <a:srgbClr val="595959"/>
                </a:solidFill>
                <a:latin typeface="Gill Sans MT" panose="020B0502020104020203" pitchFamily="34" charset="0"/>
              </a:rPr>
              <a:t>الاجابه النوذجيه كانت كالتالي</a:t>
            </a:r>
            <a:r>
              <a:rPr lang="en-US" altLang="x-none" sz="1600" dirty="0">
                <a:solidFill>
                  <a:srgbClr val="595959"/>
                </a:solidFill>
                <a:latin typeface="Gill Sans MT" panose="020B0502020104020203" pitchFamily="34" charset="0"/>
              </a:rPr>
              <a:t> : </a:t>
            </a:r>
            <a:endParaRPr lang="en-US" altLang="x-none" sz="1600" dirty="0">
              <a:solidFill>
                <a:srgbClr val="595959"/>
              </a:solidFill>
              <a:latin typeface="Gill Sans MT" panose="020B0502020104020203" pitchFamily="34" charset="0"/>
            </a:endParaRPr>
          </a:p>
          <a:p>
            <a:pPr marL="342900" indent="-340995" algn="r" defTabSz="457200" eaLnBrk="0" hangingPunct="0">
              <a:lnSpc>
                <a:spcPct val="106000"/>
              </a:lnSpc>
              <a:spcAft>
                <a:spcPts val="1425"/>
              </a:spcAft>
              <a:buSzPct val="100000"/>
              <a:tabLst>
                <a:tab pos="342900" algn="l"/>
                <a:tab pos="455930" algn="l"/>
                <a:tab pos="913130" algn="l"/>
                <a:tab pos="1370330" algn="l"/>
                <a:tab pos="1827530" algn="l"/>
                <a:tab pos="2284730" algn="l"/>
                <a:tab pos="2741930" algn="l"/>
                <a:tab pos="3199130" algn="l"/>
                <a:tab pos="3656330" algn="l"/>
                <a:tab pos="4113530" algn="l"/>
                <a:tab pos="4570730" algn="l"/>
                <a:tab pos="5027930" algn="l"/>
                <a:tab pos="5485130" algn="l"/>
                <a:tab pos="5942330" algn="l"/>
                <a:tab pos="6399530" algn="l"/>
                <a:tab pos="6856730" algn="l"/>
                <a:tab pos="7313930" algn="l"/>
                <a:tab pos="7771130" algn="l"/>
                <a:tab pos="8228330" algn="l"/>
                <a:tab pos="8685530" algn="l"/>
                <a:tab pos="9142730" algn="l"/>
                <a:tab pos="9410700" algn="l"/>
                <a:tab pos="10134600" algn="l"/>
              </a:tabLst>
            </a:pPr>
            <a:r>
              <a:rPr lang="ar-SA" altLang="x-none" sz="1600" dirty="0">
                <a:solidFill>
                  <a:srgbClr val="595959"/>
                </a:solidFill>
                <a:latin typeface="Gill Sans MT" panose="020B0502020104020203" pitchFamily="34" charset="0"/>
              </a:rPr>
              <a:t>هبوط في وظائف الدورة الدموية</a:t>
            </a:r>
            <a:r>
              <a:rPr lang="en-US" altLang="x-none" sz="1600" dirty="0">
                <a:solidFill>
                  <a:srgbClr val="595959"/>
                </a:solidFill>
                <a:latin typeface="Gill Sans MT" panose="020B0502020104020203" pitchFamily="34" charset="0"/>
              </a:rPr>
              <a:t> </a:t>
            </a:r>
            <a:endParaRPr lang="en-US" altLang="x-none" sz="1600" dirty="0">
              <a:solidFill>
                <a:srgbClr val="595959"/>
              </a:solidFill>
              <a:latin typeface="Gill Sans MT" panose="020B0502020104020203" pitchFamily="34" charset="0"/>
            </a:endParaRPr>
          </a:p>
          <a:p>
            <a:pPr marL="342900" indent="-340995" algn="r" defTabSz="457200" eaLnBrk="0" hangingPunct="0">
              <a:lnSpc>
                <a:spcPct val="106000"/>
              </a:lnSpc>
              <a:spcAft>
                <a:spcPts val="1425"/>
              </a:spcAft>
              <a:buSzPct val="100000"/>
              <a:tabLst>
                <a:tab pos="342900" algn="l"/>
                <a:tab pos="455930" algn="l"/>
                <a:tab pos="913130" algn="l"/>
                <a:tab pos="1370330" algn="l"/>
                <a:tab pos="1827530" algn="l"/>
                <a:tab pos="2284730" algn="l"/>
                <a:tab pos="2741930" algn="l"/>
                <a:tab pos="3199130" algn="l"/>
                <a:tab pos="3656330" algn="l"/>
                <a:tab pos="4113530" algn="l"/>
                <a:tab pos="4570730" algn="l"/>
                <a:tab pos="5027930" algn="l"/>
                <a:tab pos="5485130" algn="l"/>
                <a:tab pos="5942330" algn="l"/>
                <a:tab pos="6399530" algn="l"/>
                <a:tab pos="6856730" algn="l"/>
                <a:tab pos="7313930" algn="l"/>
                <a:tab pos="7771130" algn="l"/>
                <a:tab pos="8228330" algn="l"/>
                <a:tab pos="8685530" algn="l"/>
                <a:tab pos="9142730" algn="l"/>
                <a:tab pos="9410700" algn="l"/>
                <a:tab pos="10134600" algn="l"/>
              </a:tabLst>
            </a:pPr>
            <a:r>
              <a:rPr lang="ar-SA" altLang="x-none" sz="1600" dirty="0">
                <a:solidFill>
                  <a:srgbClr val="595959"/>
                </a:solidFill>
                <a:latin typeface="Gill Sans MT" panose="020B0502020104020203" pitchFamily="34" charset="0"/>
              </a:rPr>
              <a:t>بسبب جلطة قلبية</a:t>
            </a:r>
            <a:r>
              <a:rPr lang="en-US" altLang="x-none" sz="1600" dirty="0">
                <a:solidFill>
                  <a:srgbClr val="595959"/>
                </a:solidFill>
                <a:latin typeface="Gill Sans MT" panose="020B0502020104020203" pitchFamily="34" charset="0"/>
              </a:rPr>
              <a:t> </a:t>
            </a:r>
            <a:endParaRPr lang="en-US" altLang="x-none" sz="1600" dirty="0">
              <a:solidFill>
                <a:srgbClr val="595959"/>
              </a:solidFill>
              <a:latin typeface="Gill Sans MT" panose="020B0502020104020203" pitchFamily="34" charset="0"/>
            </a:endParaRPr>
          </a:p>
          <a:p>
            <a:pPr marL="342900" indent="-340995" algn="r" defTabSz="457200" eaLnBrk="0" hangingPunct="0">
              <a:lnSpc>
                <a:spcPct val="106000"/>
              </a:lnSpc>
              <a:spcAft>
                <a:spcPts val="1425"/>
              </a:spcAft>
              <a:buSzPct val="100000"/>
              <a:tabLst>
                <a:tab pos="342900" algn="l"/>
                <a:tab pos="455930" algn="l"/>
                <a:tab pos="913130" algn="l"/>
                <a:tab pos="1370330" algn="l"/>
                <a:tab pos="1827530" algn="l"/>
                <a:tab pos="2284730" algn="l"/>
                <a:tab pos="2741930" algn="l"/>
                <a:tab pos="3199130" algn="l"/>
                <a:tab pos="3656330" algn="l"/>
                <a:tab pos="4113530" algn="l"/>
                <a:tab pos="4570730" algn="l"/>
                <a:tab pos="5027930" algn="l"/>
                <a:tab pos="5485130" algn="l"/>
                <a:tab pos="5942330" algn="l"/>
                <a:tab pos="6399530" algn="l"/>
                <a:tab pos="6856730" algn="l"/>
                <a:tab pos="7313930" algn="l"/>
                <a:tab pos="7771130" algn="l"/>
                <a:tab pos="8228330" algn="l"/>
                <a:tab pos="8685530" algn="l"/>
                <a:tab pos="9142730" algn="l"/>
                <a:tab pos="9410700" algn="l"/>
                <a:tab pos="10134600" algn="l"/>
              </a:tabLst>
            </a:pPr>
            <a:r>
              <a:rPr lang="ar-SA" altLang="x-none" sz="1600" dirty="0">
                <a:solidFill>
                  <a:srgbClr val="595959"/>
                </a:solidFill>
                <a:latin typeface="Gill Sans MT" panose="020B0502020104020203" pitchFamily="34" charset="0"/>
              </a:rPr>
              <a:t>نتجت عن ارتفاع في ضغط الدم</a:t>
            </a:r>
            <a:endParaRPr lang="en-US" altLang="x-none" sz="1600" dirty="0">
              <a:solidFill>
                <a:srgbClr val="595959"/>
              </a:solidFill>
              <a:latin typeface="Gill Sans MT" panose="020B0502020104020203" pitchFamily="34" charset="0"/>
            </a:endParaRPr>
          </a:p>
          <a:p>
            <a:pPr marL="342900" indent="-340995" algn="r" defTabSz="457200" eaLnBrk="0" hangingPunct="0">
              <a:lnSpc>
                <a:spcPct val="106000"/>
              </a:lnSpc>
              <a:spcAft>
                <a:spcPts val="1425"/>
              </a:spcAft>
              <a:buSzPct val="100000"/>
              <a:tabLst>
                <a:tab pos="342900" algn="l"/>
                <a:tab pos="455930" algn="l"/>
                <a:tab pos="913130" algn="l"/>
                <a:tab pos="1370330" algn="l"/>
                <a:tab pos="1827530" algn="l"/>
                <a:tab pos="2284730" algn="l"/>
                <a:tab pos="2741930" algn="l"/>
                <a:tab pos="3199130" algn="l"/>
                <a:tab pos="3656330" algn="l"/>
                <a:tab pos="4113530" algn="l"/>
                <a:tab pos="4570730" algn="l"/>
                <a:tab pos="5027930" algn="l"/>
                <a:tab pos="5485130" algn="l"/>
                <a:tab pos="5942330" algn="l"/>
                <a:tab pos="6399530" algn="l"/>
                <a:tab pos="6856730" algn="l"/>
                <a:tab pos="7313930" algn="l"/>
                <a:tab pos="7771130" algn="l"/>
                <a:tab pos="8228330" algn="l"/>
                <a:tab pos="8685530" algn="l"/>
                <a:tab pos="9142730" algn="l"/>
                <a:tab pos="9410700" algn="l"/>
                <a:tab pos="10134600" algn="l"/>
              </a:tabLst>
            </a:pPr>
            <a:endParaRPr lang="en-US" altLang="x-none" sz="1600" dirty="0">
              <a:solidFill>
                <a:srgbClr val="595959"/>
              </a:solidFill>
              <a:latin typeface="Gill Sans MT" panose="020B0502020104020203" pitchFamily="34" charset="0"/>
            </a:endParaRPr>
          </a:p>
          <a:p>
            <a:pPr marL="342900" indent="-340995" algn="r" defTabSz="457200" eaLnBrk="0" hangingPunct="0">
              <a:lnSpc>
                <a:spcPct val="106000"/>
              </a:lnSpc>
              <a:spcAft>
                <a:spcPts val="1425"/>
              </a:spcAft>
              <a:buSzPct val="100000"/>
              <a:tabLst>
                <a:tab pos="342900" algn="l"/>
                <a:tab pos="455930" algn="l"/>
                <a:tab pos="913130" algn="l"/>
                <a:tab pos="1370330" algn="l"/>
                <a:tab pos="1827530" algn="l"/>
                <a:tab pos="2284730" algn="l"/>
                <a:tab pos="2741930" algn="l"/>
                <a:tab pos="3199130" algn="l"/>
                <a:tab pos="3656330" algn="l"/>
                <a:tab pos="4113530" algn="l"/>
                <a:tab pos="4570730" algn="l"/>
                <a:tab pos="5027930" algn="l"/>
                <a:tab pos="5485130" algn="l"/>
                <a:tab pos="5942330" algn="l"/>
                <a:tab pos="6399530" algn="l"/>
                <a:tab pos="6856730" algn="l"/>
                <a:tab pos="7313930" algn="l"/>
                <a:tab pos="7771130" algn="l"/>
                <a:tab pos="8228330" algn="l"/>
                <a:tab pos="8685530" algn="l"/>
                <a:tab pos="9142730" algn="l"/>
                <a:tab pos="9410700" algn="l"/>
                <a:tab pos="10134600" algn="l"/>
              </a:tabLst>
            </a:pPr>
            <a:r>
              <a:rPr lang="ar-SA" altLang="x-none" sz="1600" dirty="0">
                <a:solidFill>
                  <a:srgbClr val="595959"/>
                </a:solidFill>
                <a:latin typeface="Gill Sans MT" panose="020B0502020104020203" pitchFamily="34" charset="0"/>
              </a:rPr>
              <a:t>و</a:t>
            </a:r>
            <a:r>
              <a:rPr lang="en-US" altLang="x-none" sz="1600" dirty="0">
                <a:solidFill>
                  <a:srgbClr val="595959"/>
                </a:solidFill>
                <a:latin typeface="Gill Sans MT" panose="020B0502020104020203" pitchFamily="34" charset="0"/>
              </a:rPr>
              <a:t> cut wound </a:t>
            </a:r>
            <a:r>
              <a:rPr lang="ar-SA" altLang="x-none" sz="1600" dirty="0">
                <a:solidFill>
                  <a:srgbClr val="595959"/>
                </a:solidFill>
                <a:latin typeface="Gill Sans MT" panose="020B0502020104020203" pitchFamily="34" charset="0"/>
              </a:rPr>
              <a:t>ممكن يشبه ال</a:t>
            </a:r>
            <a:r>
              <a:rPr lang="en-US" altLang="x-none" sz="1600" dirty="0">
                <a:solidFill>
                  <a:srgbClr val="595959"/>
                </a:solidFill>
                <a:latin typeface="Gill Sans MT" panose="020B0502020104020203" pitchFamily="34" charset="0"/>
              </a:rPr>
              <a:t> lacerated wound ? </a:t>
            </a:r>
            <a:endParaRPr lang="en-US" altLang="x-none" sz="1600" dirty="0">
              <a:solidFill>
                <a:srgbClr val="595959"/>
              </a:solidFill>
              <a:latin typeface="Gill Sans MT" panose="020B0502020104020203" pitchFamily="34" charset="0"/>
            </a:endParaRPr>
          </a:p>
          <a:p>
            <a:pPr marL="342900" indent="-340995" algn="r" defTabSz="457200" eaLnBrk="0" hangingPunct="0">
              <a:lnSpc>
                <a:spcPct val="106000"/>
              </a:lnSpc>
              <a:spcAft>
                <a:spcPts val="1425"/>
              </a:spcAft>
              <a:buSzPct val="100000"/>
              <a:tabLst>
                <a:tab pos="342900" algn="l"/>
                <a:tab pos="455930" algn="l"/>
                <a:tab pos="913130" algn="l"/>
                <a:tab pos="1370330" algn="l"/>
                <a:tab pos="1827530" algn="l"/>
                <a:tab pos="2284730" algn="l"/>
                <a:tab pos="2741930" algn="l"/>
                <a:tab pos="3199130" algn="l"/>
                <a:tab pos="3656330" algn="l"/>
                <a:tab pos="4113530" algn="l"/>
                <a:tab pos="4570730" algn="l"/>
                <a:tab pos="5027930" algn="l"/>
                <a:tab pos="5485130" algn="l"/>
                <a:tab pos="5942330" algn="l"/>
                <a:tab pos="6399530" algn="l"/>
                <a:tab pos="6856730" algn="l"/>
                <a:tab pos="7313930" algn="l"/>
                <a:tab pos="7771130" algn="l"/>
                <a:tab pos="8228330" algn="l"/>
                <a:tab pos="8685530" algn="l"/>
                <a:tab pos="9142730" algn="l"/>
                <a:tab pos="9410700" algn="l"/>
                <a:tab pos="10134600" algn="l"/>
              </a:tabLst>
            </a:pPr>
            <a:r>
              <a:rPr lang="en-US" altLang="x-none" sz="1600" dirty="0">
                <a:solidFill>
                  <a:srgbClr val="595959"/>
                </a:solidFill>
                <a:latin typeface="Gill Sans MT" panose="020B0502020104020203" pitchFamily="34" charset="0"/>
              </a:rPr>
              <a:t>Why</a:t>
            </a:r>
            <a:endParaRPr lang="en-US" altLang="x-none" sz="1600" dirty="0">
              <a:solidFill>
                <a:srgbClr val="595959"/>
              </a:solidFill>
              <a:latin typeface="Gill Sans MT" panose="020B0502020104020203" pitchFamily="34" charset="0"/>
            </a:endParaRPr>
          </a:p>
        </p:txBody>
      </p:sp>
    </p:spTree>
  </p:cSld>
  <p:clrMapOvr>
    <a:masterClrMapping/>
  </p:clrMapOvr>
  <p:transition spd="med"/>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Text Box 1"/>
          <p:cNvSpPr txBox="1"/>
          <p:nvPr/>
        </p:nvSpPr>
        <p:spPr>
          <a:xfrm>
            <a:off x="1250755" y="2286179"/>
            <a:ext cx="10172699" cy="3588777"/>
          </a:xfrm>
          <a:prstGeom prst="rect">
            <a:avLst/>
          </a:prstGeom>
          <a:noFill/>
          <a:ln w="9525">
            <a:noFill/>
          </a:ln>
        </p:spPr>
        <p:txBody>
          <a:bodyPr lIns="89985" tIns="44992" rIns="89985" bIns="44992" anchor="t"/>
          <a:lstStyle/>
          <a:p>
            <a:pPr marL="3200400" lvl="3" indent="-455295" algn="ctr" defTabSz="457200" eaLnBrk="0" hangingPunct="0">
              <a:lnSpc>
                <a:spcPct val="126000"/>
              </a:lnSpc>
              <a:spcAft>
                <a:spcPts val="575"/>
              </a:spcAft>
              <a:buClrTx/>
              <a:buSzPct val="100000"/>
              <a:buNone/>
              <a:tabLst>
                <a:tab pos="32004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829800" algn="l"/>
                <a:tab pos="10287000" algn="l"/>
                <a:tab pos="10744200" algn="l"/>
                <a:tab pos="11201400" algn="l"/>
                <a:tab pos="11658600" algn="l"/>
                <a:tab pos="12115800" algn="l"/>
              </a:tabLst>
            </a:pPr>
            <a:r>
              <a:rPr lang="ar-SA" altLang="x-none" sz="6000" dirty="0">
                <a:solidFill>
                  <a:srgbClr val="595959"/>
                </a:solidFill>
                <a:latin typeface="Gill Sans MT" panose="020B0502020104020203" pitchFamily="34" charset="0"/>
              </a:rPr>
              <a:t>يلي بالصورتين اجو ذكر حرفي</a:t>
            </a:r>
            <a:r>
              <a:rPr lang="en-US" altLang="x-none" sz="6000" dirty="0">
                <a:solidFill>
                  <a:srgbClr val="595959"/>
                </a:solidFill>
                <a:latin typeface="Gill Sans MT" panose="020B0502020104020203" pitchFamily="34" charset="0"/>
              </a:rPr>
              <a:t> </a:t>
            </a:r>
            <a:endParaRPr lang="en-US" altLang="x-none" sz="6000" dirty="0">
              <a:solidFill>
                <a:srgbClr val="595959"/>
              </a:solidFill>
              <a:latin typeface="Gill Sans MT" panose="020B0502020104020203" pitchFamily="34" charset="0"/>
            </a:endParaRPr>
          </a:p>
        </p:txBody>
      </p:sp>
    </p:spTree>
  </p:cSld>
  <p:clrMapOvr>
    <a:masterClrMapping/>
  </p:clrMapOvr>
  <p:transition spd="med"/>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097" name="Picture 1"/>
          <p:cNvPicPr>
            <a:picLocks noChangeAspect="1"/>
          </p:cNvPicPr>
          <p:nvPr/>
        </p:nvPicPr>
        <p:blipFill>
          <a:blip r:embed="rId1"/>
          <a:stretch>
            <a:fillRect/>
          </a:stretch>
        </p:blipFill>
        <p:spPr>
          <a:xfrm>
            <a:off x="2039619" y="654484"/>
            <a:ext cx="7652141" cy="5804581"/>
          </a:xfrm>
          <a:prstGeom prst="rect">
            <a:avLst/>
          </a:prstGeom>
          <a:noFill/>
          <a:ln w="9525">
            <a:noFill/>
          </a:ln>
        </p:spPr>
      </p:pic>
    </p:spTree>
  </p:cSld>
  <p:clrMapOvr>
    <a:masterClrMapping/>
  </p:clrMapOvr>
  <p:transition spd="med"/>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145" name="Picture 1"/>
          <p:cNvPicPr>
            <a:picLocks noChangeAspect="1"/>
          </p:cNvPicPr>
          <p:nvPr/>
        </p:nvPicPr>
        <p:blipFill>
          <a:blip r:embed="rId1"/>
          <a:srcRect t="17577" r="850" b="25800"/>
          <a:stretch>
            <a:fillRect/>
          </a:stretch>
        </p:blipFill>
        <p:spPr>
          <a:xfrm>
            <a:off x="1911051" y="733846"/>
            <a:ext cx="8369580" cy="5390308"/>
          </a:xfrm>
          <a:prstGeom prst="rect">
            <a:avLst/>
          </a:prstGeom>
          <a:noFill/>
          <a:ln w="9525">
            <a:noFill/>
          </a:ln>
        </p:spPr>
      </p:pic>
    </p:spTree>
  </p:cSld>
  <p:clrMapOvr>
    <a:masterClrMapping/>
  </p:clrMapOvr>
  <p:transition spd="med"/>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193" name="Picture 3"/>
          <p:cNvPicPr>
            <a:picLocks noChangeAspect="1"/>
          </p:cNvPicPr>
          <p:nvPr/>
        </p:nvPicPr>
        <p:blipFill>
          <a:blip r:embed="rId1"/>
          <a:stretch>
            <a:fillRect/>
          </a:stretch>
        </p:blipFill>
        <p:spPr>
          <a:xfrm>
            <a:off x="3201488" y="229100"/>
            <a:ext cx="5542684" cy="4723662"/>
          </a:xfrm>
          <a:prstGeom prst="rect">
            <a:avLst/>
          </a:prstGeom>
          <a:noFill/>
          <a:ln w="9525">
            <a:noFill/>
          </a:ln>
        </p:spPr>
      </p:pic>
      <p:sp>
        <p:nvSpPr>
          <p:cNvPr id="264194" name="TextBox 1"/>
          <p:cNvSpPr txBox="1"/>
          <p:nvPr/>
        </p:nvSpPr>
        <p:spPr>
          <a:xfrm>
            <a:off x="4801438" y="5257514"/>
            <a:ext cx="2742771" cy="645160"/>
          </a:xfrm>
          <a:prstGeom prst="rect">
            <a:avLst/>
          </a:prstGeom>
          <a:noFill/>
          <a:ln w="9525">
            <a:noFill/>
          </a:ln>
        </p:spPr>
        <p:txBody>
          <a:bodyPr anchor="t">
            <a:spAutoFit/>
          </a:bodyPr>
          <a:lstStyle/>
          <a:p>
            <a:pPr eaLnBrk="0" hangingPunct="0"/>
            <a:endParaRPr lang="en-US" altLang="x-none" dirty="0">
              <a:solidFill>
                <a:schemeClr val="tx1"/>
              </a:solidFill>
              <a:latin typeface="Arial" panose="020B0604020202020204" pitchFamily="34" charset="0"/>
            </a:endParaRPr>
          </a:p>
          <a:p>
            <a:pPr eaLnBrk="0" hangingPunct="0"/>
            <a:endParaRPr lang="en-US" altLang="x-none" dirty="0">
              <a:solidFill>
                <a:schemeClr val="tx1"/>
              </a:solidFill>
              <a:latin typeface="Arial" panose="020B0604020202020204" pitchFamily="34" charset="0"/>
            </a:endParaRPr>
          </a:p>
        </p:txBody>
      </p:sp>
      <p:sp>
        <p:nvSpPr>
          <p:cNvPr id="264195" name="TextBox 2"/>
          <p:cNvSpPr txBox="1"/>
          <p:nvPr/>
        </p:nvSpPr>
        <p:spPr>
          <a:xfrm>
            <a:off x="3887181" y="5581314"/>
            <a:ext cx="4037969" cy="922020"/>
          </a:xfrm>
          <a:prstGeom prst="rect">
            <a:avLst/>
          </a:prstGeom>
          <a:noFill/>
          <a:ln w="9525">
            <a:noFill/>
          </a:ln>
        </p:spPr>
        <p:txBody>
          <a:bodyPr anchor="t">
            <a:spAutoFit/>
          </a:bodyPr>
          <a:lstStyle/>
          <a:p>
            <a:pPr algn="ctr" eaLnBrk="0" hangingPunct="0"/>
            <a:r>
              <a:rPr lang="ar-JO" altLang="x-none" dirty="0">
                <a:solidFill>
                  <a:schemeClr val="tx1"/>
                </a:solidFill>
                <a:latin typeface="Arial" panose="020B0604020202020204" pitchFamily="34" charset="0"/>
              </a:rPr>
              <a:t>جروب ج </a:t>
            </a:r>
            <a:endParaRPr lang="ar-JO" altLang="x-none" dirty="0">
              <a:solidFill>
                <a:schemeClr val="tx1"/>
              </a:solidFill>
              <a:latin typeface="Arial" panose="020B0604020202020204" pitchFamily="34" charset="0"/>
            </a:endParaRPr>
          </a:p>
          <a:p>
            <a:pPr algn="ctr" eaLnBrk="0" hangingPunct="0"/>
            <a:r>
              <a:rPr lang="ar-JO" altLang="x-none" dirty="0">
                <a:solidFill>
                  <a:schemeClr val="tx1"/>
                </a:solidFill>
                <a:latin typeface="Arial" panose="020B0604020202020204" pitchFamily="34" charset="0"/>
              </a:rPr>
              <a:t>16\10\2019</a:t>
            </a:r>
            <a:endParaRPr lang="ar-JO" altLang="x-none" dirty="0">
              <a:solidFill>
                <a:schemeClr val="tx1"/>
              </a:solidFill>
              <a:latin typeface="Arial" panose="020B0604020202020204" pitchFamily="34" charset="0"/>
            </a:endParaRPr>
          </a:p>
          <a:p>
            <a:pPr eaLnBrk="0" hangingPunct="0"/>
            <a:r>
              <a:rPr lang="en-US" altLang="x-none" dirty="0">
                <a:solidFill>
                  <a:schemeClr val="tx1"/>
                </a:solidFill>
                <a:latin typeface="Arial" panose="020B0604020202020204" pitchFamily="34" charset="0"/>
              </a:rPr>
              <a:t>Done by : mohammad rabai</a:t>
            </a:r>
            <a:endParaRPr lang="en-US" altLang="x-none" dirty="0">
              <a:solidFill>
                <a:schemeClr val="tx1"/>
              </a:solidFill>
              <a:latin typeface="Arial" panose="020B0604020202020204" pitchFamily="34" charset="0"/>
            </a:endParaRP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5350" y="3141708"/>
            <a:ext cx="9142571" cy="1361862"/>
          </a:xfrm>
          <a:solidFill>
            <a:schemeClr val="tx2">
              <a:lumMod val="60000"/>
              <a:lumOff val="40000"/>
            </a:schemeClr>
          </a:solidFill>
        </p:spPr>
        <p:txBody>
          <a:bodyPr vert="horz" wrap="square" lIns="91425" tIns="45712" rIns="91425" bIns="45712" numCol="1" rtlCol="0" anchor="b" anchorCtr="0" compatLnSpc="1">
            <a:normAutofit fontScale="90000"/>
          </a:bodyPr>
          <a:lstStyle/>
          <a:p>
            <a:pPr marL="0" marR="0" lvl="0" indent="0" algn="l" defTabSz="914400" rtl="0" eaLnBrk="1" fontAlgn="auto" latinLnBrk="0" hangingPunct="1">
              <a:lnSpc>
                <a:spcPct val="90000"/>
              </a:lnSpc>
              <a:spcBef>
                <a:spcPct val="0"/>
              </a:spcBef>
              <a:spcAft>
                <a:spcPts val="0"/>
              </a:spcAft>
              <a:buClrTx/>
              <a:buSzTx/>
              <a:buFontTx/>
              <a:buNone/>
              <a:defRPr/>
            </a:pPr>
            <a:r>
              <a:rPr kumimoji="0" lang="en-US" b="0" i="0" u="none" strike="noStrike" kern="1200" cap="none" spc="0" normalizeH="0" baseline="0" noProof="0" dirty="0">
                <a:ln>
                  <a:noFill/>
                </a:ln>
                <a:solidFill>
                  <a:schemeClr val="tx1"/>
                </a:solidFill>
                <a:effectLst/>
                <a:uLnTx/>
                <a:uFillTx/>
                <a:latin typeface="+mj-lt"/>
                <a:ea typeface="+mj-ea"/>
                <a:cs typeface="+mj-cs"/>
              </a:rPr>
              <a:t>Forensic medicine – </a:t>
            </a:r>
            <a:r>
              <a:rPr kumimoji="0" lang="en-US" sz="5300" b="0" i="0" u="none" strike="noStrike" kern="1200" cap="none" spc="0" normalizeH="0" baseline="0" noProof="0" dirty="0">
                <a:ln>
                  <a:noFill/>
                </a:ln>
                <a:solidFill>
                  <a:schemeClr val="tx1"/>
                </a:solidFill>
                <a:effectLst/>
                <a:uLnTx/>
                <a:uFillTx/>
                <a:latin typeface="+mj-lt"/>
                <a:ea typeface="+mj-ea"/>
                <a:cs typeface="+mj-cs"/>
              </a:rPr>
              <a:t>17 / 10/2019 </a:t>
            </a:r>
            <a:endParaRPr kumimoji="0" lang="ar-SA" sz="5300" b="0" i="0" u="none" strike="noStrike" kern="1200" cap="none" spc="0" normalizeH="0" baseline="0" noProof="0" dirty="0">
              <a:ln>
                <a:noFill/>
              </a:ln>
              <a:solidFill>
                <a:schemeClr val="tx1"/>
              </a:solidFill>
              <a:effectLst/>
              <a:uLnTx/>
              <a:uFillTx/>
              <a:latin typeface="+mj-lt"/>
              <a:ea typeface="+mj-ea"/>
              <a:cs typeface="+mj-cs"/>
            </a:endParaRPr>
          </a:p>
        </p:txBody>
      </p:sp>
      <p:sp>
        <p:nvSpPr>
          <p:cNvPr id="265218" name="Text Placeholder 2"/>
          <p:cNvSpPr>
            <a:spLocks noGrp="1"/>
          </p:cNvSpPr>
          <p:nvPr>
            <p:ph type="body" idx="1"/>
          </p:nvPr>
        </p:nvSpPr>
        <p:spPr>
          <a:xfrm>
            <a:off x="1525350" y="1268751"/>
            <a:ext cx="9142571" cy="1944383"/>
          </a:xfrm>
          <a:solidFill>
            <a:schemeClr val="tx1"/>
          </a:solidFill>
        </p:spPr>
        <p:txBody>
          <a:bodyPr vert="horz" wrap="square" lIns="91425" tIns="45712" rIns="91425" bIns="45712" anchor="t"/>
          <a:lstStyle/>
          <a:p>
            <a:pPr eaLnBrk="1" hangingPunct="1"/>
            <a:r>
              <a:rPr lang="en-US" altLang="x-none" sz="6600" b="1" kern="1200" dirty="0">
                <a:solidFill>
                  <a:srgbClr val="FF0000"/>
                </a:solidFill>
                <a:latin typeface="Bahnschrift SemiBold SemiCondensed" panose="020B0502040204020203"/>
                <a:ea typeface="+mn-ea"/>
                <a:cs typeface="+mn-cs"/>
              </a:rPr>
              <a:t>Group C exam ( mini osci )</a:t>
            </a:r>
            <a:endParaRPr lang="ar-SA" altLang="x-none" sz="6600" b="1" kern="1200" dirty="0">
              <a:solidFill>
                <a:srgbClr val="FF0000"/>
              </a:solidFill>
              <a:latin typeface="Bahnschrift SemiBold SemiCondensed" panose="020B0502040204020203"/>
              <a:ea typeface="Arial" panose="020B0604020202020204" pitchFamily="34" charset="0"/>
              <a:cs typeface="+mn-cs"/>
            </a:endParaRPr>
          </a:p>
        </p:txBody>
      </p:sp>
    </p:spTree>
  </p:cSld>
  <p:clrMapOvr>
    <a:masterClrMapping/>
  </p:clrMapOvr>
  <p:transition spd="slow">
    <p:push dir="u"/>
  </p:transition>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3"/>
          <p:cNvSpPr/>
          <p:nvPr/>
        </p:nvSpPr>
        <p:spPr>
          <a:xfrm>
            <a:off x="1449162" y="189419"/>
            <a:ext cx="8571161" cy="6862445"/>
          </a:xfrm>
          <a:prstGeom prst="rect">
            <a:avLst/>
          </a:prstGeom>
          <a:noFill/>
          <a:ln w="9525">
            <a:noFill/>
          </a:ln>
        </p:spPr>
        <p:txBody>
          <a:bodyPr anchor="t">
            <a:spAutoFit/>
          </a:bodyPr>
          <a:lstStyle/>
          <a:p>
            <a:pPr eaLnBrk="0" hangingPunct="0"/>
            <a:endParaRPr lang="en-US" altLang="x-none" sz="4400" dirty="0">
              <a:solidFill>
                <a:schemeClr val="tx1"/>
              </a:solidFill>
              <a:latin typeface="Arial" panose="020B0604020202020204" pitchFamily="34" charset="0"/>
            </a:endParaRPr>
          </a:p>
          <a:p>
            <a:pPr eaLnBrk="0" hangingPunct="0"/>
            <a:r>
              <a:rPr lang="ar-JO" altLang="x-none" sz="4400" dirty="0">
                <a:solidFill>
                  <a:schemeClr val="tx1"/>
                </a:solidFill>
                <a:latin typeface="Arial" panose="020B0604020202020204" pitchFamily="34" charset="0"/>
              </a:rPr>
              <a:t>:</a:t>
            </a:r>
            <a:r>
              <a:rPr lang="en-US" altLang="x-none" sz="4400" b="1" dirty="0">
                <a:solidFill>
                  <a:schemeClr val="tx1"/>
                </a:solidFill>
                <a:latin typeface="Arial" panose="020B0604020202020204" pitchFamily="34" charset="0"/>
              </a:rPr>
              <a:t>1-</a:t>
            </a:r>
            <a:r>
              <a:rPr lang="en-US" altLang="x-none" sz="4400" dirty="0">
                <a:solidFill>
                  <a:schemeClr val="tx1"/>
                </a:solidFill>
                <a:latin typeface="Arial" panose="020B0604020202020204" pitchFamily="34" charset="0"/>
              </a:rPr>
              <a:t> two signs of </a:t>
            </a:r>
            <a:r>
              <a:rPr lang="en-US" altLang="x-none" sz="4400" i="1" dirty="0">
                <a:solidFill>
                  <a:schemeClr val="tx1"/>
                </a:solidFill>
                <a:latin typeface="Arial" panose="020B0604020202020204" pitchFamily="34" charset="0"/>
              </a:rPr>
              <a:t>fabricated wound </a:t>
            </a:r>
            <a:endParaRPr lang="en-US" altLang="x-none" sz="4400" i="1" dirty="0">
              <a:solidFill>
                <a:schemeClr val="tx1"/>
              </a:solidFill>
              <a:latin typeface="Arial" panose="020B0604020202020204" pitchFamily="34" charset="0"/>
            </a:endParaRPr>
          </a:p>
          <a:p>
            <a:pPr eaLnBrk="0" hangingPunct="0"/>
            <a:r>
              <a:rPr lang="en-US" altLang="x-none" sz="4400" b="1" dirty="0">
                <a:solidFill>
                  <a:schemeClr val="tx1"/>
                </a:solidFill>
                <a:latin typeface="Arial" panose="020B0604020202020204" pitchFamily="34" charset="0"/>
              </a:rPr>
              <a:t>2-</a:t>
            </a:r>
            <a:r>
              <a:rPr lang="en-US" altLang="x-none" sz="4400" dirty="0">
                <a:solidFill>
                  <a:schemeClr val="tx1"/>
                </a:solidFill>
                <a:latin typeface="Arial" panose="020B0604020202020204" pitchFamily="34" charset="0"/>
              </a:rPr>
              <a:t> (......)is not used in the </a:t>
            </a:r>
            <a:r>
              <a:rPr lang="en-US" altLang="x-none" sz="4400" i="1" dirty="0">
                <a:solidFill>
                  <a:schemeClr val="tx1"/>
                </a:solidFill>
                <a:latin typeface="Arial" panose="020B0604020202020204" pitchFamily="34" charset="0"/>
              </a:rPr>
              <a:t>treatment of carpamate</a:t>
            </a:r>
            <a:r>
              <a:rPr lang="en-US" altLang="x-none" sz="4400" dirty="0">
                <a:solidFill>
                  <a:schemeClr val="tx1"/>
                </a:solidFill>
                <a:latin typeface="Arial" panose="020B0604020202020204" pitchFamily="34" charset="0"/>
              </a:rPr>
              <a:t> because it’s (.........)</a:t>
            </a:r>
            <a:endParaRPr lang="en-US" altLang="x-none" sz="4400" dirty="0">
              <a:solidFill>
                <a:schemeClr val="tx1"/>
              </a:solidFill>
              <a:latin typeface="Arial" panose="020B0604020202020204" pitchFamily="34" charset="0"/>
            </a:endParaRPr>
          </a:p>
          <a:p>
            <a:pPr eaLnBrk="0" hangingPunct="0"/>
            <a:r>
              <a:rPr lang="en-US" altLang="x-none" sz="4400" b="1" dirty="0">
                <a:solidFill>
                  <a:schemeClr val="tx1"/>
                </a:solidFill>
                <a:latin typeface="Arial" panose="020B0604020202020204" pitchFamily="34" charset="0"/>
              </a:rPr>
              <a:t>3-</a:t>
            </a:r>
            <a:r>
              <a:rPr lang="en-US" altLang="x-none" sz="4400" dirty="0">
                <a:solidFill>
                  <a:schemeClr val="tx1"/>
                </a:solidFill>
                <a:latin typeface="Arial" panose="020B0604020202020204" pitchFamily="34" charset="0"/>
              </a:rPr>
              <a:t> </a:t>
            </a:r>
            <a:r>
              <a:rPr lang="en-US" altLang="x-none" sz="4400" i="1" dirty="0">
                <a:solidFill>
                  <a:schemeClr val="tx1"/>
                </a:solidFill>
                <a:latin typeface="Arial" panose="020B0604020202020204" pitchFamily="34" charset="0"/>
              </a:rPr>
              <a:t>CO</a:t>
            </a:r>
            <a:r>
              <a:rPr lang="en-US" altLang="x-none" sz="4400" dirty="0">
                <a:solidFill>
                  <a:schemeClr val="tx1"/>
                </a:solidFill>
                <a:latin typeface="Arial" panose="020B0604020202020204" pitchFamily="34" charset="0"/>
              </a:rPr>
              <a:t>  is produced by (.........)  and  called the (.........) killer</a:t>
            </a:r>
            <a:endParaRPr lang="en-US" altLang="x-none" sz="4400" dirty="0">
              <a:solidFill>
                <a:schemeClr val="tx1"/>
              </a:solidFill>
              <a:latin typeface="Arial" panose="020B0604020202020204" pitchFamily="34" charset="0"/>
            </a:endParaRPr>
          </a:p>
          <a:p>
            <a:pPr eaLnBrk="0" hangingPunct="0"/>
            <a:r>
              <a:rPr lang="en-US" altLang="x-none" sz="4400" b="1" dirty="0">
                <a:solidFill>
                  <a:schemeClr val="tx1"/>
                </a:solidFill>
                <a:latin typeface="Arial" panose="020B0604020202020204" pitchFamily="34" charset="0"/>
              </a:rPr>
              <a:t>4-</a:t>
            </a:r>
            <a:r>
              <a:rPr lang="en-US" altLang="x-none" sz="4400" dirty="0">
                <a:solidFill>
                  <a:schemeClr val="tx1"/>
                </a:solidFill>
                <a:latin typeface="Arial" panose="020B0604020202020204" pitchFamily="34" charset="0"/>
              </a:rPr>
              <a:t> the medico legal importance in </a:t>
            </a:r>
            <a:r>
              <a:rPr lang="en-US" altLang="x-none" sz="4400" i="1" dirty="0">
                <a:solidFill>
                  <a:schemeClr val="tx1"/>
                </a:solidFill>
                <a:latin typeface="Arial" panose="020B0604020202020204" pitchFamily="34" charset="0"/>
              </a:rPr>
              <a:t>sodomy</a:t>
            </a:r>
            <a:r>
              <a:rPr lang="en-US" altLang="x-none" sz="4400" dirty="0">
                <a:solidFill>
                  <a:schemeClr val="tx1"/>
                </a:solidFill>
                <a:latin typeface="Arial" panose="020B0604020202020204" pitchFamily="34" charset="0"/>
              </a:rPr>
              <a:t> examination : </a:t>
            </a:r>
            <a:endParaRPr lang="en-US" altLang="x-none" sz="4400" dirty="0">
              <a:solidFill>
                <a:schemeClr val="tx1"/>
              </a:solidFill>
              <a:latin typeface="Arial" panose="020B0604020202020204" pitchFamily="34" charset="0"/>
            </a:endParaRPr>
          </a:p>
          <a:p>
            <a:pPr eaLnBrk="0" hangingPunct="0"/>
            <a:r>
              <a:rPr lang="en-US" altLang="x-none" sz="4400" b="1" dirty="0">
                <a:solidFill>
                  <a:schemeClr val="tx1"/>
                </a:solidFill>
                <a:latin typeface="Arial" panose="020B0604020202020204" pitchFamily="34" charset="0"/>
              </a:rPr>
              <a:t>5-</a:t>
            </a:r>
            <a:r>
              <a:rPr lang="en-US" altLang="x-none" sz="4400" dirty="0">
                <a:solidFill>
                  <a:schemeClr val="tx1"/>
                </a:solidFill>
                <a:latin typeface="Arial" panose="020B0604020202020204" pitchFamily="34" charset="0"/>
              </a:rPr>
              <a:t> </a:t>
            </a:r>
            <a:r>
              <a:rPr lang="en-US" altLang="x-none" sz="4400" i="1" dirty="0">
                <a:solidFill>
                  <a:schemeClr val="tx1"/>
                </a:solidFill>
                <a:latin typeface="Arial" panose="020B0604020202020204" pitchFamily="34" charset="0"/>
              </a:rPr>
              <a:t>cyanide</a:t>
            </a:r>
            <a:r>
              <a:rPr lang="en-US" altLang="x-none" sz="4400" dirty="0">
                <a:solidFill>
                  <a:schemeClr val="tx1"/>
                </a:solidFill>
                <a:latin typeface="Arial" panose="020B0604020202020204" pitchFamily="34" charset="0"/>
              </a:rPr>
              <a:t> cause (.........) anoxia</a:t>
            </a:r>
            <a:endParaRPr lang="ar-SA" altLang="x-none" sz="4400" dirty="0">
              <a:solidFill>
                <a:schemeClr val="tx1"/>
              </a:solidFill>
              <a:latin typeface="Arial" panose="020B0604020202020204" pitchFamily="34" charset="0"/>
              <a:ea typeface="Arial" panose="020B0604020202020204" pitchFamily="34" charset="0"/>
            </a:endParaRPr>
          </a:p>
        </p:txBody>
      </p:sp>
      <p:sp>
        <p:nvSpPr>
          <p:cNvPr id="266242" name="TextBox 4"/>
          <p:cNvSpPr txBox="1"/>
          <p:nvPr/>
        </p:nvSpPr>
        <p:spPr>
          <a:xfrm>
            <a:off x="2136441" y="189419"/>
            <a:ext cx="8199744" cy="922020"/>
          </a:xfrm>
          <a:prstGeom prst="rect">
            <a:avLst/>
          </a:prstGeom>
          <a:noFill/>
          <a:ln w="9525">
            <a:noFill/>
          </a:ln>
        </p:spPr>
        <p:txBody>
          <a:bodyPr anchor="t">
            <a:spAutoFit/>
          </a:bodyPr>
          <a:lstStyle/>
          <a:p>
            <a:pPr eaLnBrk="0" hangingPunct="0"/>
            <a:r>
              <a:rPr lang="en-US" altLang="x-none" sz="5400" b="1" dirty="0">
                <a:solidFill>
                  <a:srgbClr val="C00000"/>
                </a:solidFill>
                <a:latin typeface="Arial" panose="020B0604020202020204" pitchFamily="34" charset="0"/>
              </a:rPr>
              <a:t>(Q)</a:t>
            </a:r>
            <a:r>
              <a:rPr lang="en-US" altLang="x-none" sz="5400" dirty="0">
                <a:solidFill>
                  <a:srgbClr val="C00000"/>
                </a:solidFill>
                <a:latin typeface="Arial" panose="020B0604020202020204" pitchFamily="34" charset="0"/>
              </a:rPr>
              <a:t> </a:t>
            </a:r>
            <a:r>
              <a:rPr lang="ar-JO" altLang="x-none" sz="5400" b="1" dirty="0">
                <a:solidFill>
                  <a:srgbClr val="C00000"/>
                </a:solidFill>
                <a:latin typeface="Arial" panose="020B0604020202020204" pitchFamily="34" charset="0"/>
              </a:rPr>
              <a:t>املأ الفراغ </a:t>
            </a:r>
            <a:r>
              <a:rPr lang="ar-JO" altLang="x-none" sz="5400" dirty="0">
                <a:solidFill>
                  <a:srgbClr val="C00000"/>
                </a:solidFill>
                <a:latin typeface="Arial" panose="020B0604020202020204" pitchFamily="34" charset="0"/>
              </a:rPr>
              <a:t>:</a:t>
            </a:r>
            <a:endParaRPr lang="ar-SA" altLang="x-none" sz="5400" dirty="0">
              <a:solidFill>
                <a:srgbClr val="C00000"/>
              </a:solidFill>
              <a:latin typeface="Arial" panose="020B0604020202020204" pitchFamily="34" charset="0"/>
              <a:ea typeface="Arial" panose="020B0604020202020204" pitchFamily="34" charset="0"/>
            </a:endParaRP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TextBox 1"/>
          <p:cNvSpPr txBox="1"/>
          <p:nvPr/>
        </p:nvSpPr>
        <p:spPr>
          <a:xfrm>
            <a:off x="1525350" y="260845"/>
            <a:ext cx="9142571" cy="6924040"/>
          </a:xfrm>
          <a:prstGeom prst="rect">
            <a:avLst/>
          </a:prstGeom>
          <a:noFill/>
          <a:ln w="9525">
            <a:noFill/>
          </a:ln>
        </p:spPr>
        <p:txBody>
          <a:bodyPr anchor="t">
            <a:spAutoFit/>
          </a:bodyPr>
          <a:lstStyle/>
          <a:p>
            <a:pPr eaLnBrk="0" hangingPunct="0"/>
            <a:r>
              <a:rPr lang="en-US" altLang="x-none" sz="4400" b="1" i="1" dirty="0">
                <a:solidFill>
                  <a:schemeClr val="tx1"/>
                </a:solidFill>
                <a:latin typeface="Arial" panose="020B0604020202020204" pitchFamily="34" charset="0"/>
              </a:rPr>
              <a:t>Answer ::</a:t>
            </a:r>
            <a:r>
              <a:rPr lang="en-US" altLang="x-none" sz="4400" dirty="0">
                <a:solidFill>
                  <a:schemeClr val="tx1"/>
                </a:solidFill>
                <a:latin typeface="Arial" panose="020B0604020202020204" pitchFamily="34" charset="0"/>
              </a:rPr>
              <a:t> </a:t>
            </a:r>
            <a:endParaRPr lang="en-US" altLang="x-none" sz="4400" dirty="0">
              <a:solidFill>
                <a:schemeClr val="tx1"/>
              </a:solidFill>
              <a:latin typeface="Arial" panose="020B0604020202020204" pitchFamily="34" charset="0"/>
            </a:endParaRPr>
          </a:p>
          <a:p>
            <a:pPr eaLnBrk="0" hangingPunct="0"/>
            <a:r>
              <a:rPr lang="en-US" altLang="x-none" sz="4000" dirty="0">
                <a:solidFill>
                  <a:schemeClr val="tx1"/>
                </a:solidFill>
                <a:latin typeface="Arial" panose="020B0604020202020204" pitchFamily="34" charset="0"/>
              </a:rPr>
              <a:t>1- regular &amp; irregular , safe area in reach of </a:t>
            </a:r>
            <a:r>
              <a:rPr lang="ar-JO" altLang="x-none" sz="4000" dirty="0">
                <a:solidFill>
                  <a:schemeClr val="tx1"/>
                </a:solidFill>
                <a:latin typeface="Arial" panose="020B0604020202020204" pitchFamily="34" charset="0"/>
              </a:rPr>
              <a:t>.</a:t>
            </a:r>
            <a:r>
              <a:rPr lang="en-US" altLang="x-none" sz="4000" dirty="0">
                <a:solidFill>
                  <a:schemeClr val="tx1"/>
                </a:solidFill>
                <a:latin typeface="Arial" panose="020B0604020202020204" pitchFamily="34" charset="0"/>
              </a:rPr>
              <a:t>hand , false history  , …</a:t>
            </a:r>
            <a:endParaRPr lang="en-US" altLang="x-none" sz="4000" dirty="0">
              <a:solidFill>
                <a:schemeClr val="tx1"/>
              </a:solidFill>
              <a:latin typeface="Arial" panose="020B0604020202020204" pitchFamily="34" charset="0"/>
            </a:endParaRPr>
          </a:p>
          <a:p>
            <a:pPr eaLnBrk="0" hangingPunct="0"/>
            <a:r>
              <a:rPr lang="en-US" altLang="x-none" sz="4000" dirty="0">
                <a:solidFill>
                  <a:schemeClr val="tx1"/>
                </a:solidFill>
                <a:latin typeface="Arial" panose="020B0604020202020204" pitchFamily="34" charset="0"/>
              </a:rPr>
              <a:t>2- OXIME , reversible cholinesterase </a:t>
            </a:r>
            <a:endParaRPr lang="ar-JO" altLang="x-none" sz="4000" dirty="0">
              <a:solidFill>
                <a:schemeClr val="tx1"/>
              </a:solidFill>
              <a:latin typeface="Arial" panose="020B0604020202020204" pitchFamily="34" charset="0"/>
            </a:endParaRPr>
          </a:p>
          <a:p>
            <a:pPr eaLnBrk="0" hangingPunct="0"/>
            <a:r>
              <a:rPr lang="en-US" altLang="x-none" sz="4000" dirty="0">
                <a:solidFill>
                  <a:schemeClr val="tx1"/>
                </a:solidFill>
                <a:latin typeface="Arial" panose="020B0604020202020204" pitchFamily="34" charset="0"/>
              </a:rPr>
              <a:t>inhibitor </a:t>
            </a:r>
            <a:endParaRPr lang="en-US" altLang="x-none" sz="4000" dirty="0">
              <a:solidFill>
                <a:schemeClr val="tx1"/>
              </a:solidFill>
              <a:latin typeface="Arial" panose="020B0604020202020204" pitchFamily="34" charset="0"/>
            </a:endParaRPr>
          </a:p>
          <a:p>
            <a:pPr eaLnBrk="0" hangingPunct="0"/>
            <a:r>
              <a:rPr lang="en-US" altLang="x-none" sz="4000" dirty="0">
                <a:solidFill>
                  <a:schemeClr val="tx1"/>
                </a:solidFill>
                <a:latin typeface="Arial" panose="020B0604020202020204" pitchFamily="34" charset="0"/>
              </a:rPr>
              <a:t>3- incomplete consumption , silent </a:t>
            </a:r>
            <a:endParaRPr lang="en-US" altLang="x-none" sz="4000" dirty="0">
              <a:solidFill>
                <a:schemeClr val="tx1"/>
              </a:solidFill>
              <a:latin typeface="Arial" panose="020B0604020202020204" pitchFamily="34" charset="0"/>
            </a:endParaRPr>
          </a:p>
          <a:p>
            <a:pPr eaLnBrk="0" hangingPunct="0"/>
            <a:r>
              <a:rPr lang="en-US" altLang="x-none" sz="4000" dirty="0">
                <a:solidFill>
                  <a:schemeClr val="tx1"/>
                </a:solidFill>
                <a:latin typeface="Arial" panose="020B0604020202020204" pitchFamily="34" charset="0"/>
              </a:rPr>
              <a:t>4- maybe arrested during the act  , women alleged husband sodomy for divorce , against passive partner will esp: children </a:t>
            </a:r>
            <a:endParaRPr lang="en-US" altLang="x-none" sz="4000" dirty="0">
              <a:solidFill>
                <a:schemeClr val="tx1"/>
              </a:solidFill>
              <a:latin typeface="Arial" panose="020B0604020202020204" pitchFamily="34" charset="0"/>
            </a:endParaRPr>
          </a:p>
          <a:p>
            <a:pPr eaLnBrk="0" hangingPunct="0"/>
            <a:r>
              <a:rPr lang="en-US" altLang="x-none" sz="4000" dirty="0">
                <a:solidFill>
                  <a:schemeClr val="tx1"/>
                </a:solidFill>
                <a:latin typeface="Arial" panose="020B0604020202020204" pitchFamily="34" charset="0"/>
              </a:rPr>
              <a:t>5- Histotoxic  </a:t>
            </a:r>
            <a:endParaRPr lang="ar-SA" altLang="x-none" sz="4000" dirty="0">
              <a:solidFill>
                <a:schemeClr val="tx1"/>
              </a:solidFill>
              <a:latin typeface="Arial" panose="020B0604020202020204" pitchFamily="34" charset="0"/>
              <a:ea typeface="Arial" panose="020B0604020202020204" pitchFamily="34"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483235" y="346710"/>
            <a:ext cx="5181600" cy="4351338"/>
          </a:xfrm>
        </p:spPr>
        <p:txBody>
          <a:bodyPr/>
          <a:lstStyle/>
          <a:p>
            <a:r>
              <a:rPr lang="en-US"/>
              <a:t>death cirtificate</a:t>
            </a:r>
            <a:endParaRPr lang="en-US"/>
          </a:p>
          <a:p>
            <a:endParaRPr lang="en-US"/>
          </a:p>
        </p:txBody>
      </p:sp>
      <p:pic>
        <p:nvPicPr>
          <p:cNvPr id="4" name="Content Placeholder 3" descr="Screenshot (125)"/>
          <p:cNvPicPr>
            <a:picLocks noGrp="1" noChangeAspect="1"/>
          </p:cNvPicPr>
          <p:nvPr>
            <p:ph sz="half" idx="1"/>
          </p:nvPr>
        </p:nvPicPr>
        <p:blipFill>
          <a:blip r:embed="rId1"/>
          <a:srcRect l="22831" t="25681" r="34939" b="16808"/>
          <a:stretch>
            <a:fillRect/>
          </a:stretch>
        </p:blipFill>
        <p:spPr>
          <a:xfrm>
            <a:off x="483235" y="1164590"/>
            <a:ext cx="4749165" cy="3636010"/>
          </a:xfrm>
          <a:prstGeom prst="rect">
            <a:avLst/>
          </a:prstGeom>
        </p:spPr>
      </p:pic>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89" name="Picture 2"/>
          <p:cNvPicPr>
            <a:picLocks noChangeAspect="1"/>
          </p:cNvPicPr>
          <p:nvPr/>
        </p:nvPicPr>
        <p:blipFill>
          <a:blip r:embed="rId1"/>
          <a:stretch>
            <a:fillRect/>
          </a:stretch>
        </p:blipFill>
        <p:spPr>
          <a:xfrm>
            <a:off x="1542809" y="1694134"/>
            <a:ext cx="9142571" cy="5142696"/>
          </a:xfrm>
          <a:prstGeom prst="rect">
            <a:avLst/>
          </a:prstGeom>
          <a:noFill/>
          <a:ln w="9525">
            <a:noFill/>
          </a:ln>
        </p:spPr>
      </p:pic>
      <p:sp>
        <p:nvSpPr>
          <p:cNvPr id="268290" name="TextBox 1"/>
          <p:cNvSpPr txBox="1"/>
          <p:nvPr/>
        </p:nvSpPr>
        <p:spPr>
          <a:xfrm>
            <a:off x="1704709" y="405285"/>
            <a:ext cx="8855279" cy="1568450"/>
          </a:xfrm>
          <a:prstGeom prst="rect">
            <a:avLst/>
          </a:prstGeom>
          <a:noFill/>
          <a:ln w="9525">
            <a:noFill/>
          </a:ln>
        </p:spPr>
        <p:txBody>
          <a:bodyPr anchor="t">
            <a:spAutoFit/>
          </a:bodyPr>
          <a:lstStyle/>
          <a:p>
            <a:pPr eaLnBrk="0" hangingPunct="0"/>
            <a:r>
              <a:rPr lang="en-US" altLang="x-none" sz="4800" b="1" dirty="0">
                <a:solidFill>
                  <a:srgbClr val="C00000"/>
                </a:solidFill>
                <a:latin typeface="Arial" panose="020B0604020202020204" pitchFamily="34" charset="0"/>
              </a:rPr>
              <a:t>(Q) Child abuse or not , Why ?? </a:t>
            </a:r>
            <a:endParaRPr lang="ar-SA" altLang="x-none" sz="4800" b="1" dirty="0">
              <a:solidFill>
                <a:srgbClr val="C00000"/>
              </a:solidFill>
              <a:latin typeface="Arial" panose="020B0604020202020204" pitchFamily="34" charset="0"/>
              <a:ea typeface="Arial" panose="020B0604020202020204" pitchFamily="34" charset="0"/>
            </a:endParaRP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TextBox 1"/>
          <p:cNvSpPr txBox="1"/>
          <p:nvPr/>
        </p:nvSpPr>
        <p:spPr>
          <a:xfrm>
            <a:off x="1550746" y="908444"/>
            <a:ext cx="9117175" cy="4246245"/>
          </a:xfrm>
          <a:prstGeom prst="rect">
            <a:avLst/>
          </a:prstGeom>
          <a:noFill/>
          <a:ln w="9525">
            <a:noFill/>
          </a:ln>
        </p:spPr>
        <p:txBody>
          <a:bodyPr anchor="t">
            <a:spAutoFit/>
          </a:bodyPr>
          <a:lstStyle/>
          <a:p>
            <a:pPr eaLnBrk="0" hangingPunct="0"/>
            <a:r>
              <a:rPr lang="en-US" altLang="x-none" sz="5400" b="1" i="1" dirty="0">
                <a:solidFill>
                  <a:schemeClr val="tx1"/>
                </a:solidFill>
                <a:latin typeface="Arial" panose="020B0604020202020204" pitchFamily="34" charset="0"/>
              </a:rPr>
              <a:t>Answer :: </a:t>
            </a:r>
            <a:endParaRPr lang="en-US" altLang="x-none" sz="5400" b="1" i="1" dirty="0">
              <a:solidFill>
                <a:schemeClr val="tx1"/>
              </a:solidFill>
              <a:latin typeface="Arial" panose="020B0604020202020204" pitchFamily="34" charset="0"/>
            </a:endParaRPr>
          </a:p>
          <a:p>
            <a:pPr eaLnBrk="0" hangingPunct="0"/>
            <a:r>
              <a:rPr lang="en-US" altLang="x-none" sz="5400" dirty="0">
                <a:solidFill>
                  <a:schemeClr val="tx1"/>
                </a:solidFill>
                <a:latin typeface="Arial" panose="020B0604020202020204" pitchFamily="34" charset="0"/>
              </a:rPr>
              <a:t>Yes its child abuse , Torn Frenulum is pathognomonic sign of deliberate child abuse &amp; </a:t>
            </a:r>
            <a:r>
              <a:rPr lang="ar-JO" altLang="x-none" sz="5400" dirty="0">
                <a:solidFill>
                  <a:schemeClr val="tx1"/>
                </a:solidFill>
                <a:latin typeface="Arial" panose="020B0604020202020204" pitchFamily="34" charset="0"/>
              </a:rPr>
              <a:t>....</a:t>
            </a:r>
            <a:r>
              <a:rPr lang="en-US" altLang="x-none" sz="5400" dirty="0">
                <a:solidFill>
                  <a:schemeClr val="tx1"/>
                </a:solidFill>
                <a:latin typeface="Arial" panose="020B0604020202020204" pitchFamily="34" charset="0"/>
              </a:rPr>
              <a:t>its unusual site for injury  </a:t>
            </a:r>
            <a:endParaRPr lang="ar-SA" altLang="x-none" sz="5400" dirty="0">
              <a:solidFill>
                <a:schemeClr val="tx1"/>
              </a:solidFill>
              <a:latin typeface="Arial" panose="020B0604020202020204" pitchFamily="34" charset="0"/>
              <a:ea typeface="Arial" panose="020B0604020202020204" pitchFamily="34" charset="0"/>
            </a:endParaRP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0337" name="Picture 2"/>
          <p:cNvPicPr>
            <a:picLocks noChangeAspect="1"/>
          </p:cNvPicPr>
          <p:nvPr/>
        </p:nvPicPr>
        <p:blipFill>
          <a:blip r:embed="rId1"/>
          <a:stretch>
            <a:fillRect/>
          </a:stretch>
        </p:blipFill>
        <p:spPr>
          <a:xfrm>
            <a:off x="1525350" y="1413190"/>
            <a:ext cx="9142571" cy="5444274"/>
          </a:xfrm>
          <a:prstGeom prst="rect">
            <a:avLst/>
          </a:prstGeom>
          <a:noFill/>
          <a:ln w="9525">
            <a:noFill/>
          </a:ln>
        </p:spPr>
      </p:pic>
      <p:sp>
        <p:nvSpPr>
          <p:cNvPr id="270338" name="TextBox 2"/>
          <p:cNvSpPr txBox="1"/>
          <p:nvPr/>
        </p:nvSpPr>
        <p:spPr>
          <a:xfrm>
            <a:off x="1539634" y="29106"/>
            <a:ext cx="8315614" cy="1322070"/>
          </a:xfrm>
          <a:prstGeom prst="rect">
            <a:avLst/>
          </a:prstGeom>
          <a:noFill/>
          <a:ln w="9525">
            <a:noFill/>
          </a:ln>
        </p:spPr>
        <p:txBody>
          <a:bodyPr anchor="t">
            <a:spAutoFit/>
          </a:bodyPr>
          <a:lstStyle/>
          <a:p>
            <a:pPr eaLnBrk="0" hangingPunct="0"/>
            <a:r>
              <a:rPr lang="en-US" altLang="x-none" sz="4000" b="1" dirty="0">
                <a:solidFill>
                  <a:srgbClr val="C00000"/>
                </a:solidFill>
                <a:latin typeface="Arial" panose="020B0604020202020204" pitchFamily="34" charset="0"/>
              </a:rPr>
              <a:t>(Q) Comment on pictures below from the scene : </a:t>
            </a:r>
            <a:endParaRPr lang="ar-SA" altLang="x-none" sz="4000" b="1" dirty="0">
              <a:solidFill>
                <a:srgbClr val="C00000"/>
              </a:solidFill>
              <a:latin typeface="Arial" panose="020B0604020202020204" pitchFamily="34" charset="0"/>
              <a:ea typeface="Arial" panose="020B0604020202020204" pitchFamily="34" charset="0"/>
            </a:endParaRP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TextBox 1"/>
          <p:cNvSpPr txBox="1"/>
          <p:nvPr/>
        </p:nvSpPr>
        <p:spPr>
          <a:xfrm>
            <a:off x="1525350" y="405285"/>
            <a:ext cx="9142571" cy="6862445"/>
          </a:xfrm>
          <a:prstGeom prst="rect">
            <a:avLst/>
          </a:prstGeom>
          <a:noFill/>
          <a:ln w="9525">
            <a:noFill/>
          </a:ln>
        </p:spPr>
        <p:txBody>
          <a:bodyPr anchor="t">
            <a:spAutoFit/>
          </a:bodyPr>
          <a:lstStyle/>
          <a:p>
            <a:pPr eaLnBrk="0" hangingPunct="0"/>
            <a:r>
              <a:rPr lang="en-US" altLang="x-none" sz="4400" b="1" i="1" dirty="0">
                <a:solidFill>
                  <a:schemeClr val="tx1"/>
                </a:solidFill>
                <a:latin typeface="Arial" panose="020B0604020202020204" pitchFamily="34" charset="0"/>
              </a:rPr>
              <a:t>Answer ::</a:t>
            </a:r>
            <a:endParaRPr lang="en-US" altLang="x-none" sz="4400" b="1" i="1" dirty="0">
              <a:solidFill>
                <a:schemeClr val="tx1"/>
              </a:solidFill>
              <a:latin typeface="Arial" panose="020B0604020202020204" pitchFamily="34" charset="0"/>
            </a:endParaRPr>
          </a:p>
          <a:p>
            <a:pPr eaLnBrk="0" hangingPunct="0"/>
            <a:r>
              <a:rPr lang="en-US" altLang="x-none" sz="3600" dirty="0">
                <a:solidFill>
                  <a:schemeClr val="tx1"/>
                </a:solidFill>
                <a:latin typeface="Arial" panose="020B0604020202020204" pitchFamily="34" charset="0"/>
              </a:rPr>
              <a:t> 1- car drift can imprinted as a contusion on victim &amp; we can know the type of car by tier imprinting on street &amp; may indicate speeding  &amp; may indicate under control driver ( under effect of alcohol or drugs ) &amp; ….</a:t>
            </a:r>
            <a:endParaRPr lang="en-US" altLang="x-none" sz="3600" dirty="0">
              <a:solidFill>
                <a:schemeClr val="tx1"/>
              </a:solidFill>
              <a:latin typeface="Arial" panose="020B0604020202020204" pitchFamily="34" charset="0"/>
            </a:endParaRPr>
          </a:p>
          <a:p>
            <a:pPr eaLnBrk="0" hangingPunct="0"/>
            <a:r>
              <a:rPr lang="en-US" altLang="x-none" sz="3600" dirty="0">
                <a:solidFill>
                  <a:schemeClr val="tx1"/>
                </a:solidFill>
                <a:latin typeface="Arial" panose="020B0604020202020204" pitchFamily="34" charset="0"/>
              </a:rPr>
              <a:t>2- foot shoe printed by blood on floor in crime scene , we can know the type of shoe &amp; the size of foot &amp; height of person by distant between tow shoes , there is a bullet indicate firing crime &amp; …. </a:t>
            </a:r>
            <a:endParaRPr lang="ar-SA" altLang="x-none" sz="3600" dirty="0">
              <a:solidFill>
                <a:schemeClr val="tx1"/>
              </a:solidFill>
              <a:latin typeface="Arial" panose="020B0604020202020204" pitchFamily="34" charset="0"/>
              <a:ea typeface="Arial" panose="020B0604020202020204" pitchFamily="34" charset="0"/>
            </a:endParaRP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TextBox 1"/>
          <p:cNvSpPr txBox="1"/>
          <p:nvPr/>
        </p:nvSpPr>
        <p:spPr>
          <a:xfrm>
            <a:off x="1525350" y="-170888"/>
            <a:ext cx="9142571" cy="6185535"/>
          </a:xfrm>
          <a:prstGeom prst="rect">
            <a:avLst/>
          </a:prstGeom>
          <a:noFill/>
          <a:ln w="9525">
            <a:noFill/>
          </a:ln>
        </p:spPr>
        <p:txBody>
          <a:bodyPr anchor="t">
            <a:spAutoFit/>
          </a:bodyPr>
          <a:lstStyle/>
          <a:p>
            <a:pPr eaLnBrk="0" hangingPunct="0"/>
            <a:endParaRPr lang="en-US" altLang="x-none" sz="6600" dirty="0">
              <a:solidFill>
                <a:schemeClr val="tx1"/>
              </a:solidFill>
              <a:latin typeface="Arial" panose="020B0604020202020204" pitchFamily="34" charset="0"/>
            </a:endParaRPr>
          </a:p>
          <a:p>
            <a:pPr eaLnBrk="0" hangingPunct="0"/>
            <a:r>
              <a:rPr lang="en-US" altLang="x-none" sz="6600" b="1" dirty="0">
                <a:solidFill>
                  <a:schemeClr val="tx1"/>
                </a:solidFill>
                <a:latin typeface="Arial" panose="020B0604020202020204" pitchFamily="34" charset="0"/>
              </a:rPr>
              <a:t>(Q) two differences bet ::</a:t>
            </a:r>
            <a:endParaRPr lang="en-US" altLang="x-none" sz="6600" b="1" dirty="0">
              <a:solidFill>
                <a:schemeClr val="tx1"/>
              </a:solidFill>
              <a:latin typeface="Arial" panose="020B0604020202020204" pitchFamily="34" charset="0"/>
            </a:endParaRPr>
          </a:p>
          <a:p>
            <a:pPr eaLnBrk="0" hangingPunct="0"/>
            <a:r>
              <a:rPr lang="en-US" altLang="x-none" sz="6600" dirty="0">
                <a:solidFill>
                  <a:schemeClr val="tx1"/>
                </a:solidFill>
                <a:latin typeface="Arial" panose="020B0604020202020204" pitchFamily="34" charset="0"/>
              </a:rPr>
              <a:t>• hypostasis &amp; bruises</a:t>
            </a:r>
            <a:endParaRPr lang="en-US" altLang="x-none" sz="6600" dirty="0">
              <a:solidFill>
                <a:schemeClr val="tx1"/>
              </a:solidFill>
              <a:latin typeface="Arial" panose="020B0604020202020204" pitchFamily="34" charset="0"/>
            </a:endParaRPr>
          </a:p>
          <a:p>
            <a:pPr eaLnBrk="0" hangingPunct="0"/>
            <a:r>
              <a:rPr lang="en-US" altLang="x-none" sz="6600" dirty="0">
                <a:solidFill>
                  <a:schemeClr val="tx1"/>
                </a:solidFill>
                <a:latin typeface="Arial" panose="020B0604020202020204" pitchFamily="34" charset="0"/>
              </a:rPr>
              <a:t>• venous &amp; arterial air embolism </a:t>
            </a:r>
            <a:endParaRPr lang="ar-SA" altLang="x-none" sz="6600" dirty="0">
              <a:solidFill>
                <a:schemeClr val="tx1"/>
              </a:solidFill>
              <a:latin typeface="Arial" panose="020B0604020202020204" pitchFamily="34" charset="0"/>
              <a:ea typeface="Arial" panose="020B0604020202020204" pitchFamily="34" charset="0"/>
            </a:endParaRP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2478" y="536"/>
            <a:ext cx="8228314" cy="706328"/>
          </a:xfrm>
        </p:spPr>
        <p:txBody>
          <a:bodyPr vert="horz" wrap="square" lIns="91425" tIns="45712" rIns="91425" bIns="45712" numCol="1" rtlCol="0" anchor="ctr" anchorCtr="0" compatLnSpc="1">
            <a:normAutofit fontScale="90000"/>
          </a:bodyPr>
          <a:lstStyle/>
          <a:p>
            <a:pPr marL="0" marR="0" lvl="0" indent="0" algn="l" defTabSz="914400" rtl="0" eaLnBrk="1" fontAlgn="auto" latinLnBrk="0" hangingPunct="1">
              <a:lnSpc>
                <a:spcPct val="90000"/>
              </a:lnSpc>
              <a:spcBef>
                <a:spcPct val="0"/>
              </a:spcBef>
              <a:spcAft>
                <a:spcPts val="0"/>
              </a:spcAft>
              <a:buClrTx/>
              <a:buSzTx/>
              <a:buFontTx/>
              <a:buNone/>
              <a:defRPr/>
            </a:pPr>
            <a:r>
              <a:rPr kumimoji="0" lang="en-US" sz="5400" b="1" i="1" u="none" strike="noStrike" kern="1200" cap="none" spc="0" normalizeH="0" baseline="0" noProof="0" dirty="0">
                <a:ln>
                  <a:noFill/>
                </a:ln>
                <a:solidFill>
                  <a:schemeClr val="tx1"/>
                </a:solidFill>
                <a:effectLst/>
                <a:uLnTx/>
                <a:uFillTx/>
                <a:latin typeface="+mj-lt"/>
                <a:ea typeface="+mj-ea"/>
                <a:cs typeface="+mj-cs"/>
              </a:rPr>
              <a:t>Answer :: </a:t>
            </a:r>
            <a:endParaRPr kumimoji="0" lang="ar-SA" sz="5400" b="1" i="1" u="none" strike="noStrike" kern="1200" cap="none" spc="0" normalizeH="0" baseline="0" noProof="0" dirty="0">
              <a:ln>
                <a:noFill/>
              </a:ln>
              <a:solidFill>
                <a:schemeClr val="tx1"/>
              </a:solidFill>
              <a:effectLst/>
              <a:uLnTx/>
              <a:uFillTx/>
              <a:latin typeface="+mj-lt"/>
              <a:ea typeface="+mj-ea"/>
              <a:cs typeface="+mj-cs"/>
            </a:endParaRPr>
          </a:p>
        </p:txBody>
      </p:sp>
      <p:sp>
        <p:nvSpPr>
          <p:cNvPr id="273410" name="Content Placeholder 2"/>
          <p:cNvSpPr>
            <a:spLocks noGrp="1"/>
          </p:cNvSpPr>
          <p:nvPr>
            <p:ph sz="half" idx="1"/>
          </p:nvPr>
        </p:nvSpPr>
        <p:spPr>
          <a:xfrm>
            <a:off x="1633283" y="1600486"/>
            <a:ext cx="4387165" cy="4923656"/>
          </a:xfrm>
        </p:spPr>
        <p:txBody>
          <a:bodyPr vert="horz" wrap="square" lIns="91425" tIns="45712" rIns="91425" bIns="45712" anchor="t"/>
          <a:lstStyle/>
          <a:p>
            <a:pPr marL="0" indent="0" eaLnBrk="1" hangingPunct="1">
              <a:buClrTx/>
              <a:buSzTx/>
              <a:buFont typeface="Arial" panose="020B0604020202020204" pitchFamily="34" charset="0"/>
              <a:buNone/>
            </a:pPr>
            <a:endParaRPr lang="en-US" altLang="en-US" sz="2400" dirty="0"/>
          </a:p>
          <a:p>
            <a:pPr marL="0" indent="0" eaLnBrk="1" hangingPunct="1">
              <a:buClrTx/>
              <a:buSzTx/>
              <a:buFont typeface="Arial" panose="020B0604020202020204" pitchFamily="34" charset="0"/>
            </a:pPr>
            <a:endParaRPr lang="ar-SA" altLang="en-US" sz="2400" dirty="0"/>
          </a:p>
          <a:p>
            <a:pPr marL="0" indent="0" algn="just" eaLnBrk="1" hangingPunct="1">
              <a:buClrTx/>
              <a:buSzTx/>
              <a:buFont typeface="Arial" panose="020B0604020202020204" pitchFamily="34" charset="0"/>
              <a:buNone/>
            </a:pPr>
            <a:r>
              <a:rPr lang="en-US" altLang="x-none" sz="2400" b="1" dirty="0"/>
              <a:t> </a:t>
            </a:r>
            <a:endParaRPr lang="en-US" altLang="x-none" sz="2400" dirty="0"/>
          </a:p>
          <a:p>
            <a:pPr marL="0" indent="0" eaLnBrk="1" hangingPunct="1">
              <a:buClrTx/>
              <a:buSzTx/>
              <a:buFont typeface="Arial" panose="020B0604020202020204" pitchFamily="34" charset="0"/>
            </a:pPr>
            <a:endParaRPr lang="ar-SA" altLang="x-none" sz="2400" dirty="0"/>
          </a:p>
          <a:p>
            <a:pPr marL="0" indent="0" eaLnBrk="1" hangingPunct="1">
              <a:buClrTx/>
              <a:buSzTx/>
              <a:buFont typeface="Arial" panose="020B0604020202020204" pitchFamily="34" charset="0"/>
            </a:pPr>
            <a:endParaRPr lang="en-US" altLang="x-none" sz="2400" dirty="0">
              <a:ea typeface="Arial" panose="020B0604020202020204" pitchFamily="34" charset="0"/>
            </a:endParaRPr>
          </a:p>
        </p:txBody>
      </p:sp>
      <p:pic>
        <p:nvPicPr>
          <p:cNvPr id="273411" name="Picture 3"/>
          <p:cNvPicPr>
            <a:picLocks noGrp="1" noChangeAspect="1"/>
          </p:cNvPicPr>
          <p:nvPr>
            <p:ph sz="half" idx="2"/>
          </p:nvPr>
        </p:nvPicPr>
        <p:blipFill>
          <a:blip r:embed="rId1"/>
          <a:stretch>
            <a:fillRect/>
          </a:stretch>
        </p:blipFill>
        <p:spPr>
          <a:xfrm>
            <a:off x="6096635" y="630675"/>
            <a:ext cx="4571286" cy="6226789"/>
          </a:xfrm>
        </p:spPr>
      </p:pic>
      <p:pic>
        <p:nvPicPr>
          <p:cNvPr id="273412" name="Picture 2"/>
          <p:cNvPicPr>
            <a:picLocks noChangeAspect="1"/>
          </p:cNvPicPr>
          <p:nvPr/>
        </p:nvPicPr>
        <p:blipFill>
          <a:blip r:embed="rId2"/>
          <a:stretch>
            <a:fillRect/>
          </a:stretch>
        </p:blipFill>
        <p:spPr>
          <a:xfrm>
            <a:off x="1525350" y="692578"/>
            <a:ext cx="4571286" cy="6164887"/>
          </a:xfrm>
          <a:prstGeom prst="rect">
            <a:avLst/>
          </a:prstGeom>
          <a:noFill/>
          <a:ln w="9525">
            <a:noFill/>
          </a:ln>
        </p:spPr>
      </p:pic>
      <p:cxnSp>
        <p:nvCxnSpPr>
          <p:cNvPr id="7" name="Straight Connector 6"/>
          <p:cNvCxnSpPr/>
          <p:nvPr/>
        </p:nvCxnSpPr>
        <p:spPr>
          <a:xfrm>
            <a:off x="6096635" y="692578"/>
            <a:ext cx="0" cy="616488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433" name="Picture 2"/>
          <p:cNvPicPr>
            <a:picLocks noChangeAspect="1"/>
          </p:cNvPicPr>
          <p:nvPr/>
        </p:nvPicPr>
        <p:blipFill>
          <a:blip r:embed="rId1"/>
          <a:stretch>
            <a:fillRect/>
          </a:stretch>
        </p:blipFill>
        <p:spPr>
          <a:xfrm>
            <a:off x="1525350" y="536"/>
            <a:ext cx="9142571" cy="6856929"/>
          </a:xfrm>
          <a:prstGeom prst="rect">
            <a:avLst/>
          </a:prstGeom>
          <a:noFill/>
          <a:ln w="9525">
            <a:noFill/>
          </a:ln>
        </p:spPr>
      </p:pic>
      <p:sp>
        <p:nvSpPr>
          <p:cNvPr id="3" name="Rectangle 2"/>
          <p:cNvSpPr/>
          <p:nvPr/>
        </p:nvSpPr>
        <p:spPr>
          <a:xfrm>
            <a:off x="1525350" y="536"/>
            <a:ext cx="9142571" cy="177296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ar-SA" b="0" i="0" u="none" strike="noStrike" kern="1200" cap="none" spc="0" normalizeH="0" baseline="0" noProof="0">
              <a:ln>
                <a:noFill/>
              </a:ln>
              <a:solidFill>
                <a:schemeClr val="lt1"/>
              </a:solidFill>
              <a:effectLst/>
              <a:uLnTx/>
              <a:uFillTx/>
              <a:latin typeface="+mn-lt"/>
              <a:ea typeface="+mn-ea"/>
              <a:cs typeface="+mn-cs"/>
            </a:endParaRPr>
          </a:p>
        </p:txBody>
      </p:sp>
      <p:sp>
        <p:nvSpPr>
          <p:cNvPr id="274435" name="TextBox 3"/>
          <p:cNvSpPr txBox="1"/>
          <p:nvPr/>
        </p:nvSpPr>
        <p:spPr>
          <a:xfrm>
            <a:off x="1530111" y="536"/>
            <a:ext cx="8993370" cy="2061210"/>
          </a:xfrm>
          <a:prstGeom prst="rect">
            <a:avLst/>
          </a:prstGeom>
          <a:noFill/>
          <a:ln w="9525">
            <a:noFill/>
          </a:ln>
        </p:spPr>
        <p:txBody>
          <a:bodyPr anchor="t">
            <a:spAutoFit/>
          </a:bodyPr>
          <a:lstStyle/>
          <a:p>
            <a:pPr eaLnBrk="0" hangingPunct="0"/>
            <a:r>
              <a:rPr lang="en-US" altLang="x-none" sz="4400" b="1" dirty="0">
                <a:solidFill>
                  <a:schemeClr val="tx1"/>
                </a:solidFill>
                <a:latin typeface="Arial" panose="020B0604020202020204" pitchFamily="34" charset="0"/>
              </a:rPr>
              <a:t>(Q) </a:t>
            </a:r>
            <a:r>
              <a:rPr lang="en-US" altLang="x-none" sz="2800" b="1" dirty="0">
                <a:solidFill>
                  <a:schemeClr val="tx1"/>
                </a:solidFill>
                <a:latin typeface="Arial" panose="020B0604020202020204" pitchFamily="34" charset="0"/>
              </a:rPr>
              <a:t>A- </a:t>
            </a:r>
            <a:r>
              <a:rPr lang="en-US" altLang="x-none" sz="2800" dirty="0">
                <a:solidFill>
                  <a:schemeClr val="tx1"/>
                </a:solidFill>
                <a:latin typeface="Arial" panose="020B0604020202020204" pitchFamily="34" charset="0"/>
              </a:rPr>
              <a:t>Describe A1 &amp; A2 ?  </a:t>
            </a:r>
            <a:endParaRPr lang="en-US" altLang="x-none" sz="2800" dirty="0">
              <a:solidFill>
                <a:schemeClr val="tx1"/>
              </a:solidFill>
              <a:latin typeface="Arial" panose="020B0604020202020204" pitchFamily="34" charset="0"/>
            </a:endParaRPr>
          </a:p>
          <a:p>
            <a:pPr eaLnBrk="0" hangingPunct="0"/>
            <a:r>
              <a:rPr lang="en-US" altLang="x-none" sz="2800" b="1" dirty="0">
                <a:solidFill>
                  <a:schemeClr val="tx1"/>
                </a:solidFill>
                <a:latin typeface="Arial" panose="020B0604020202020204" pitchFamily="34" charset="0"/>
              </a:rPr>
              <a:t>B-</a:t>
            </a:r>
            <a:r>
              <a:rPr lang="en-US" altLang="x-none" sz="2800" dirty="0">
                <a:solidFill>
                  <a:schemeClr val="tx1"/>
                </a:solidFill>
                <a:latin typeface="Arial" panose="020B0604020202020204" pitchFamily="34" charset="0"/>
              </a:rPr>
              <a:t> Describe the x-ray , distant of firing , cause of death ? </a:t>
            </a:r>
            <a:endParaRPr lang="en-US" altLang="x-none" sz="2800" dirty="0">
              <a:solidFill>
                <a:schemeClr val="tx1"/>
              </a:solidFill>
              <a:latin typeface="Arial" panose="020B0604020202020204" pitchFamily="34" charset="0"/>
            </a:endParaRPr>
          </a:p>
          <a:p>
            <a:pPr eaLnBrk="0" hangingPunct="0"/>
            <a:r>
              <a:rPr lang="en-US" altLang="x-none" sz="2800" b="1" dirty="0">
                <a:solidFill>
                  <a:schemeClr val="tx1"/>
                </a:solidFill>
                <a:latin typeface="Arial" panose="020B0604020202020204" pitchFamily="34" charset="0"/>
              </a:rPr>
              <a:t>C-</a:t>
            </a:r>
            <a:r>
              <a:rPr lang="en-US" altLang="x-none" sz="2800" dirty="0">
                <a:solidFill>
                  <a:schemeClr val="tx1"/>
                </a:solidFill>
                <a:latin typeface="Arial" panose="020B0604020202020204" pitchFamily="34" charset="0"/>
              </a:rPr>
              <a:t> which A1 or A2 cause the picture ? </a:t>
            </a:r>
            <a:endParaRPr lang="ar-SA" altLang="x-none" sz="2800" dirty="0">
              <a:solidFill>
                <a:schemeClr val="tx1"/>
              </a:solidFill>
              <a:latin typeface="Arial" panose="020B0604020202020204" pitchFamily="34" charset="0"/>
              <a:ea typeface="Arial" panose="020B0604020202020204" pitchFamily="34" charset="0"/>
            </a:endParaRPr>
          </a:p>
        </p:txBody>
      </p:sp>
      <p:sp>
        <p:nvSpPr>
          <p:cNvPr id="6" name="Rectangle 5"/>
          <p:cNvSpPr/>
          <p:nvPr/>
        </p:nvSpPr>
        <p:spPr>
          <a:xfrm>
            <a:off x="1530111" y="2514743"/>
            <a:ext cx="2261835" cy="4342721"/>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ar-SA" b="0" i="0" u="none" strike="noStrike" kern="1200" cap="none" spc="0" normalizeH="0" baseline="0" noProof="0">
              <a:ln>
                <a:noFill/>
              </a:ln>
              <a:solidFill>
                <a:schemeClr val="lt1"/>
              </a:solidFill>
              <a:effectLst/>
              <a:uLnTx/>
              <a:uFillTx/>
              <a:latin typeface="+mn-lt"/>
              <a:ea typeface="+mn-ea"/>
              <a:cs typeface="+mn-cs"/>
            </a:endParaRP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TextBox 1"/>
          <p:cNvSpPr txBox="1"/>
          <p:nvPr/>
        </p:nvSpPr>
        <p:spPr>
          <a:xfrm>
            <a:off x="1611061" y="59265"/>
            <a:ext cx="7702933" cy="6800850"/>
          </a:xfrm>
          <a:prstGeom prst="rect">
            <a:avLst/>
          </a:prstGeom>
          <a:noFill/>
          <a:ln w="9525">
            <a:noFill/>
          </a:ln>
        </p:spPr>
        <p:txBody>
          <a:bodyPr anchor="t">
            <a:spAutoFit/>
          </a:bodyPr>
          <a:lstStyle/>
          <a:p>
            <a:pPr eaLnBrk="0" hangingPunct="0"/>
            <a:r>
              <a:rPr lang="en-US" altLang="x-none" sz="4400" b="1" i="1" dirty="0">
                <a:solidFill>
                  <a:schemeClr val="tx1"/>
                </a:solidFill>
                <a:latin typeface="Arial" panose="020B0604020202020204" pitchFamily="34" charset="0"/>
              </a:rPr>
              <a:t>Answer :: </a:t>
            </a:r>
            <a:endParaRPr lang="en-US" altLang="x-none" sz="4400" b="1" i="1" dirty="0">
              <a:solidFill>
                <a:schemeClr val="tx1"/>
              </a:solidFill>
              <a:latin typeface="Arial" panose="020B0604020202020204" pitchFamily="34" charset="0"/>
            </a:endParaRPr>
          </a:p>
          <a:p>
            <a:pPr eaLnBrk="0" hangingPunct="0"/>
            <a:r>
              <a:rPr lang="en-US" altLang="x-none" sz="2800" dirty="0">
                <a:solidFill>
                  <a:schemeClr val="tx1"/>
                </a:solidFill>
                <a:latin typeface="Arial" panose="020B0604020202020204" pitchFamily="34" charset="0"/>
              </a:rPr>
              <a:t>1- </a:t>
            </a:r>
            <a:endParaRPr lang="en-US" altLang="x-none" sz="2800" dirty="0">
              <a:solidFill>
                <a:schemeClr val="tx1"/>
              </a:solidFill>
              <a:latin typeface="Arial" panose="020B0604020202020204" pitchFamily="34" charset="0"/>
            </a:endParaRPr>
          </a:p>
          <a:p>
            <a:pPr eaLnBrk="0" hangingPunct="0"/>
            <a:r>
              <a:rPr lang="en-US" altLang="x-none" sz="2800" b="1" dirty="0">
                <a:solidFill>
                  <a:schemeClr val="tx1"/>
                </a:solidFill>
                <a:latin typeface="Arial" panose="020B0604020202020204" pitchFamily="34" charset="0"/>
              </a:rPr>
              <a:t>A1</a:t>
            </a:r>
            <a:r>
              <a:rPr lang="en-US" altLang="x-none" sz="2800" dirty="0">
                <a:solidFill>
                  <a:schemeClr val="tx1"/>
                </a:solidFill>
                <a:latin typeface="Arial" panose="020B0604020202020204" pitchFamily="34" charset="0"/>
              </a:rPr>
              <a:t> :  </a:t>
            </a:r>
            <a:r>
              <a:rPr lang="it-IT" altLang="x-none" sz="2800" dirty="0">
                <a:solidFill>
                  <a:schemeClr val="tx1"/>
                </a:solidFill>
                <a:latin typeface="Arial" panose="020B0604020202020204" pitchFamily="34" charset="0"/>
              </a:rPr>
              <a:t>Non rifled (sporting gun ) , No</a:t>
            </a:r>
            <a:r>
              <a:rPr lang="en-US" altLang="x-none" sz="2800" dirty="0">
                <a:solidFill>
                  <a:schemeClr val="tx1"/>
                </a:solidFill>
                <a:latin typeface="Arial" panose="020B0604020202020204" pitchFamily="34" charset="0"/>
              </a:rPr>
              <a:t>n automatic , Multiple missile firing (shots or pellets ) &amp; …. </a:t>
            </a:r>
            <a:endParaRPr lang="en-US" altLang="x-none" sz="2800" dirty="0">
              <a:solidFill>
                <a:schemeClr val="tx1"/>
              </a:solidFill>
              <a:latin typeface="Arial" panose="020B0604020202020204" pitchFamily="34" charset="0"/>
            </a:endParaRPr>
          </a:p>
          <a:p>
            <a:pPr eaLnBrk="0" hangingPunct="0"/>
            <a:r>
              <a:rPr lang="en-US" altLang="x-none" sz="2800" b="1" dirty="0">
                <a:solidFill>
                  <a:schemeClr val="tx1"/>
                </a:solidFill>
                <a:latin typeface="Arial" panose="020B0604020202020204" pitchFamily="34" charset="0"/>
              </a:rPr>
              <a:t>A2</a:t>
            </a:r>
            <a:r>
              <a:rPr lang="en-US" altLang="x-none" sz="2800" dirty="0">
                <a:solidFill>
                  <a:schemeClr val="tx1"/>
                </a:solidFill>
                <a:latin typeface="Arial" panose="020B0604020202020204" pitchFamily="34" charset="0"/>
              </a:rPr>
              <a:t> : Empty cartridge  , Short (no neck ) , Automatic , rifled . </a:t>
            </a:r>
            <a:endParaRPr lang="en-US" altLang="x-none" sz="2800" dirty="0">
              <a:solidFill>
                <a:schemeClr val="tx1"/>
              </a:solidFill>
              <a:latin typeface="Arial" panose="020B0604020202020204" pitchFamily="34" charset="0"/>
            </a:endParaRPr>
          </a:p>
          <a:p>
            <a:pPr eaLnBrk="0" hangingPunct="0"/>
            <a:r>
              <a:rPr lang="en-US" altLang="x-none" sz="2800" dirty="0">
                <a:solidFill>
                  <a:schemeClr val="tx1"/>
                </a:solidFill>
                <a:latin typeface="Arial" panose="020B0604020202020204" pitchFamily="34" charset="0"/>
              </a:rPr>
              <a:t>2- </a:t>
            </a:r>
            <a:endParaRPr lang="en-US" altLang="x-none" sz="2800" dirty="0">
              <a:solidFill>
                <a:schemeClr val="tx1"/>
              </a:solidFill>
              <a:latin typeface="Arial" panose="020B0604020202020204" pitchFamily="34" charset="0"/>
            </a:endParaRPr>
          </a:p>
          <a:p>
            <a:pPr eaLnBrk="0" hangingPunct="0"/>
            <a:r>
              <a:rPr lang="en-US" altLang="x-none" sz="2800" dirty="0">
                <a:solidFill>
                  <a:schemeClr val="tx1"/>
                </a:solidFill>
                <a:latin typeface="Arial" panose="020B0604020202020204" pitchFamily="34" charset="0"/>
              </a:rPr>
              <a:t>multiple radio-opaque shadows of retained shots (pellets)</a:t>
            </a:r>
            <a:endParaRPr lang="en-US" altLang="x-none" sz="2800" dirty="0">
              <a:solidFill>
                <a:schemeClr val="tx1"/>
              </a:solidFill>
              <a:latin typeface="Arial" panose="020B0604020202020204" pitchFamily="34" charset="0"/>
            </a:endParaRPr>
          </a:p>
          <a:p>
            <a:pPr eaLnBrk="0" hangingPunct="0"/>
            <a:r>
              <a:rPr lang="en-US" altLang="x-none" sz="2800" dirty="0">
                <a:solidFill>
                  <a:schemeClr val="tx1"/>
                </a:solidFill>
                <a:latin typeface="Arial" panose="020B0604020202020204" pitchFamily="34" charset="0"/>
              </a:rPr>
              <a:t>Distance: (cannot be determined from X-ray)</a:t>
            </a:r>
            <a:endParaRPr lang="en-US" altLang="x-none" sz="2800" dirty="0">
              <a:solidFill>
                <a:schemeClr val="tx1"/>
              </a:solidFill>
              <a:latin typeface="Arial" panose="020B0604020202020204" pitchFamily="34" charset="0"/>
            </a:endParaRPr>
          </a:p>
          <a:p>
            <a:pPr eaLnBrk="0" hangingPunct="0"/>
            <a:r>
              <a:rPr lang="en-US" altLang="x-none" sz="2800" dirty="0">
                <a:solidFill>
                  <a:schemeClr val="tx1"/>
                </a:solidFill>
                <a:latin typeface="Arial" panose="020B0604020202020204" pitchFamily="34" charset="0"/>
              </a:rPr>
              <a:t>Causes of death:</a:t>
            </a:r>
            <a:endParaRPr lang="en-US" altLang="x-none" sz="2800" dirty="0">
              <a:solidFill>
                <a:schemeClr val="tx1"/>
              </a:solidFill>
              <a:latin typeface="Arial" panose="020B0604020202020204" pitchFamily="34" charset="0"/>
            </a:endParaRPr>
          </a:p>
          <a:p>
            <a:pPr eaLnBrk="0" hangingPunct="0"/>
            <a:r>
              <a:rPr lang="en-US" altLang="x-none" sz="2800" dirty="0">
                <a:solidFill>
                  <a:schemeClr val="tx1"/>
                </a:solidFill>
                <a:latin typeface="Arial" panose="020B0604020202020204" pitchFamily="34" charset="0"/>
              </a:rPr>
              <a:t>Severe acute hemorrhage</a:t>
            </a:r>
            <a:endParaRPr lang="en-US" altLang="x-none" sz="2800" dirty="0">
              <a:solidFill>
                <a:schemeClr val="tx1"/>
              </a:solidFill>
              <a:latin typeface="Arial" panose="020B0604020202020204" pitchFamily="34" charset="0"/>
            </a:endParaRPr>
          </a:p>
          <a:p>
            <a:pPr eaLnBrk="0" hangingPunct="0"/>
            <a:r>
              <a:rPr lang="en-US" altLang="x-none" sz="2800" dirty="0">
                <a:solidFill>
                  <a:schemeClr val="tx1"/>
                </a:solidFill>
                <a:latin typeface="Arial" panose="020B0604020202020204" pitchFamily="34" charset="0"/>
              </a:rPr>
              <a:t>Shock</a:t>
            </a:r>
            <a:endParaRPr lang="en-US" altLang="x-none" sz="2800" dirty="0">
              <a:solidFill>
                <a:schemeClr val="tx1"/>
              </a:solidFill>
              <a:latin typeface="Arial" panose="020B0604020202020204" pitchFamily="34" charset="0"/>
            </a:endParaRPr>
          </a:p>
          <a:p>
            <a:pPr eaLnBrk="0" hangingPunct="0"/>
            <a:r>
              <a:rPr lang="ar-JO" altLang="x-none" sz="2800" dirty="0">
                <a:solidFill>
                  <a:schemeClr val="tx1"/>
                </a:solidFill>
                <a:latin typeface="Arial" panose="020B0604020202020204" pitchFamily="34" charset="0"/>
              </a:rPr>
              <a:t> </a:t>
            </a:r>
            <a:r>
              <a:rPr lang="en-US" altLang="x-none" sz="2800" dirty="0">
                <a:solidFill>
                  <a:schemeClr val="tx1"/>
                </a:solidFill>
                <a:latin typeface="Arial" panose="020B0604020202020204" pitchFamily="34" charset="0"/>
              </a:rPr>
              <a:t>Fat embolism</a:t>
            </a:r>
            <a:endParaRPr lang="en-US" altLang="x-none" sz="2800" dirty="0">
              <a:solidFill>
                <a:schemeClr val="tx1"/>
              </a:solidFill>
              <a:latin typeface="Arial" panose="020B0604020202020204" pitchFamily="34" charset="0"/>
            </a:endParaRPr>
          </a:p>
          <a:p>
            <a:pPr eaLnBrk="0" hangingPunct="0"/>
            <a:r>
              <a:rPr lang="en-US" altLang="x-none" sz="2800" dirty="0">
                <a:solidFill>
                  <a:schemeClr val="tx1"/>
                </a:solidFill>
                <a:latin typeface="Arial" panose="020B0604020202020204" pitchFamily="34" charset="0"/>
              </a:rPr>
              <a:t>3- A1 </a:t>
            </a:r>
            <a:endParaRPr lang="en-US" altLang="x-none" sz="2800" dirty="0">
              <a:solidFill>
                <a:schemeClr val="tx1"/>
              </a:solidFill>
              <a:latin typeface="Arial" panose="020B0604020202020204" pitchFamily="34" charset="0"/>
            </a:endParaRP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TextBox 1"/>
          <p:cNvSpPr txBox="1"/>
          <p:nvPr/>
        </p:nvSpPr>
        <p:spPr>
          <a:xfrm>
            <a:off x="1676138" y="189419"/>
            <a:ext cx="8350533" cy="5169535"/>
          </a:xfrm>
          <a:prstGeom prst="rect">
            <a:avLst/>
          </a:prstGeom>
          <a:noFill/>
          <a:ln w="9525">
            <a:noFill/>
          </a:ln>
        </p:spPr>
        <p:txBody>
          <a:bodyPr anchor="t">
            <a:spAutoFit/>
          </a:bodyPr>
          <a:lstStyle/>
          <a:p>
            <a:pPr eaLnBrk="0" hangingPunct="0"/>
            <a:r>
              <a:rPr lang="en-US" altLang="x-none" sz="6000" b="1" dirty="0">
                <a:solidFill>
                  <a:schemeClr val="tx1"/>
                </a:solidFill>
                <a:latin typeface="Arial" panose="020B0604020202020204" pitchFamily="34" charset="0"/>
              </a:rPr>
              <a:t> (Q) MCQ</a:t>
            </a:r>
            <a:endParaRPr lang="en-US" altLang="x-none" sz="6000" b="1" dirty="0">
              <a:solidFill>
                <a:schemeClr val="tx1"/>
              </a:solidFill>
              <a:latin typeface="Arial" panose="020B0604020202020204" pitchFamily="34" charset="0"/>
            </a:endParaRPr>
          </a:p>
          <a:p>
            <a:pPr eaLnBrk="0" hangingPunct="0"/>
            <a:r>
              <a:rPr lang="en-US" altLang="x-none" sz="5400" b="1" dirty="0">
                <a:solidFill>
                  <a:schemeClr val="tx1"/>
                </a:solidFill>
                <a:latin typeface="Arial" panose="020B0604020202020204" pitchFamily="34" charset="0"/>
              </a:rPr>
              <a:t>1-</a:t>
            </a:r>
            <a:r>
              <a:rPr lang="en-US" altLang="x-none" sz="5400" dirty="0">
                <a:solidFill>
                  <a:schemeClr val="tx1"/>
                </a:solidFill>
                <a:latin typeface="Arial" panose="020B0604020202020204" pitchFamily="34" charset="0"/>
              </a:rPr>
              <a:t> What is a sure signs of </a:t>
            </a:r>
            <a:r>
              <a:rPr lang="ar-JO" altLang="x-none" sz="5400" dirty="0">
                <a:solidFill>
                  <a:schemeClr val="tx1"/>
                </a:solidFill>
                <a:latin typeface="Arial" panose="020B0604020202020204" pitchFamily="34" charset="0"/>
              </a:rPr>
              <a:t>   </a:t>
            </a:r>
            <a:r>
              <a:rPr lang="en-US" altLang="x-none" sz="5400" dirty="0">
                <a:solidFill>
                  <a:schemeClr val="tx1"/>
                </a:solidFill>
                <a:latin typeface="Arial" panose="020B0604020202020204" pitchFamily="34" charset="0"/>
              </a:rPr>
              <a:t>drowning</a:t>
            </a:r>
            <a:endParaRPr lang="en-US" altLang="x-none" sz="5400" dirty="0">
              <a:solidFill>
                <a:schemeClr val="tx1"/>
              </a:solidFill>
              <a:latin typeface="Arial" panose="020B0604020202020204" pitchFamily="34" charset="0"/>
            </a:endParaRPr>
          </a:p>
          <a:p>
            <a:pPr eaLnBrk="0" hangingPunct="0"/>
            <a:r>
              <a:rPr lang="en-US" altLang="x-none" sz="5400" b="1" dirty="0">
                <a:solidFill>
                  <a:schemeClr val="tx1"/>
                </a:solidFill>
                <a:latin typeface="Arial" panose="020B0604020202020204" pitchFamily="34" charset="0"/>
              </a:rPr>
              <a:t>2-</a:t>
            </a:r>
            <a:r>
              <a:rPr lang="en-US" altLang="x-none" sz="5400" dirty="0">
                <a:solidFill>
                  <a:schemeClr val="tx1"/>
                </a:solidFill>
                <a:latin typeface="Arial" panose="020B0604020202020204" pitchFamily="34" charset="0"/>
              </a:rPr>
              <a:t> Which of those are not immediate cause of death   </a:t>
            </a:r>
            <a:r>
              <a:rPr lang="ar-JO" altLang="x-none" sz="5400" dirty="0">
                <a:solidFill>
                  <a:schemeClr val="tx1"/>
                </a:solidFill>
                <a:latin typeface="Arial" panose="020B0604020202020204" pitchFamily="34" charset="0"/>
              </a:rPr>
              <a:t>    </a:t>
            </a:r>
            <a:r>
              <a:rPr lang="en-US" altLang="x-none" sz="5400" dirty="0">
                <a:solidFill>
                  <a:schemeClr val="tx1"/>
                </a:solidFill>
                <a:latin typeface="Arial" panose="020B0604020202020204" pitchFamily="34" charset="0"/>
              </a:rPr>
              <a:t>in criminal abortion </a:t>
            </a:r>
            <a:endParaRPr lang="ar-SA" altLang="x-none" sz="5400" dirty="0">
              <a:solidFill>
                <a:schemeClr val="tx1"/>
              </a:solidFill>
              <a:latin typeface="Arial" panose="020B0604020202020204" pitchFamily="34" charset="0"/>
              <a:ea typeface="Arial" panose="020B0604020202020204" pitchFamily="34" charset="0"/>
            </a:endParaRP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Title 1"/>
          <p:cNvSpPr>
            <a:spLocks noGrp="1"/>
          </p:cNvSpPr>
          <p:nvPr>
            <p:ph type="title"/>
          </p:nvPr>
        </p:nvSpPr>
        <p:spPr/>
        <p:txBody>
          <a:bodyPr vert="horz" wrap="square" lIns="91425" tIns="45712" rIns="91425" bIns="45712" anchor="ctr"/>
          <a:lstStyle/>
          <a:p>
            <a:pPr eaLnBrk="1" hangingPunct="1">
              <a:buNone/>
            </a:pPr>
            <a:r>
              <a:rPr lang="en-US" altLang="x-none" sz="6600" b="1" i="1" dirty="0"/>
              <a:t>Answer :: </a:t>
            </a:r>
            <a:endParaRPr lang="ar-SA" altLang="x-none" sz="6600" b="1" i="1" dirty="0">
              <a:ea typeface="Times New Roman" panose="02020603050405020304" pitchFamily="18" charset="0"/>
            </a:endParaRPr>
          </a:p>
        </p:txBody>
      </p:sp>
      <p:sp>
        <p:nvSpPr>
          <p:cNvPr id="277506" name="Content Placeholder 2"/>
          <p:cNvSpPr>
            <a:spLocks noGrp="1"/>
          </p:cNvSpPr>
          <p:nvPr>
            <p:ph sz="half" idx="1"/>
          </p:nvPr>
        </p:nvSpPr>
        <p:spPr>
          <a:xfrm>
            <a:off x="838069" y="1825875"/>
            <a:ext cx="5180791" cy="4350658"/>
          </a:xfrm>
        </p:spPr>
        <p:txBody>
          <a:bodyPr vert="horz" wrap="square" lIns="91425" tIns="45712" rIns="91425" bIns="45712" anchor="t"/>
          <a:lstStyle/>
          <a:p>
            <a:pPr marL="0" indent="0" eaLnBrk="1" hangingPunct="1">
              <a:buClrTx/>
              <a:buSzTx/>
              <a:buFont typeface="Arial" panose="020B0604020202020204" pitchFamily="34" charset="0"/>
            </a:pPr>
            <a:r>
              <a:rPr lang="en-US" altLang="x-none" sz="4400" b="1" dirty="0"/>
              <a:t>1-</a:t>
            </a:r>
            <a:r>
              <a:rPr lang="en-US" altLang="x-none" dirty="0"/>
              <a:t> </a:t>
            </a:r>
            <a:r>
              <a:rPr lang="en-US" altLang="x-none" sz="4000" dirty="0"/>
              <a:t>Septic instrumentation is not immediate cause </a:t>
            </a:r>
            <a:endParaRPr lang="ar-SA" altLang="x-none" sz="4000" dirty="0">
              <a:ea typeface="Arial" panose="020B0604020202020204" pitchFamily="34" charset="0"/>
            </a:endParaRPr>
          </a:p>
        </p:txBody>
      </p:sp>
      <p:pic>
        <p:nvPicPr>
          <p:cNvPr id="277507" name="Picture 2"/>
          <p:cNvPicPr>
            <a:picLocks noGrp="1" noChangeAspect="1"/>
          </p:cNvPicPr>
          <p:nvPr>
            <p:ph sz="half" idx="2"/>
          </p:nvPr>
        </p:nvPicPr>
        <p:blipFill>
          <a:blip r:embed="rId1"/>
          <a:stretch>
            <a:fillRect/>
          </a:stretch>
        </p:blipFill>
        <p:spPr>
          <a:xfrm>
            <a:off x="6172823" y="1484617"/>
            <a:ext cx="4495098" cy="5112538"/>
          </a:xfrm>
        </p:spPr>
      </p:pic>
      <p:sp>
        <p:nvSpPr>
          <p:cNvPr id="277508" name="TextBox 4"/>
          <p:cNvSpPr txBox="1"/>
          <p:nvPr/>
        </p:nvSpPr>
        <p:spPr>
          <a:xfrm>
            <a:off x="6455354" y="549725"/>
            <a:ext cx="309880" cy="368300"/>
          </a:xfrm>
          <a:prstGeom prst="rect">
            <a:avLst/>
          </a:prstGeom>
          <a:noFill/>
          <a:ln w="9525">
            <a:noFill/>
          </a:ln>
        </p:spPr>
        <p:txBody>
          <a:bodyPr wrap="none" anchor="t">
            <a:spAutoFit/>
          </a:bodyPr>
          <a:lstStyle/>
          <a:p>
            <a:pPr eaLnBrk="0" hangingPunct="0"/>
            <a:endParaRPr lang="ar-SA" altLang="x-none" dirty="0">
              <a:latin typeface="Arial" panose="020B0604020202020204" pitchFamily="34" charset="0"/>
              <a:ea typeface="Arial" panose="020B0604020202020204"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a:t>Nabed group 4</a:t>
            </a:r>
            <a:endParaRPr lang="en-US"/>
          </a:p>
        </p:txBody>
      </p:sp>
      <p:sp>
        <p:nvSpPr>
          <p:cNvPr id="6" name="Subtitle 5"/>
          <p:cNvSpPr>
            <a:spLocks noGrp="1"/>
          </p:cNvSpPr>
          <p:nvPr>
            <p:ph type="subTitle" idx="1"/>
          </p:nvPr>
        </p:nvSpPr>
        <p:spPr/>
        <p:txBody>
          <a:bodyPr/>
          <a:lstStyle/>
          <a:p>
            <a:endParaRPr lang="en-US"/>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529" name="Picture 2"/>
          <p:cNvPicPr>
            <a:picLocks noChangeAspect="1"/>
          </p:cNvPicPr>
          <p:nvPr/>
        </p:nvPicPr>
        <p:blipFill>
          <a:blip r:embed="rId1"/>
          <a:stretch>
            <a:fillRect/>
          </a:stretch>
        </p:blipFill>
        <p:spPr>
          <a:xfrm>
            <a:off x="1525350" y="1378270"/>
            <a:ext cx="9142571" cy="4107808"/>
          </a:xfrm>
          <a:prstGeom prst="rect">
            <a:avLst/>
          </a:prstGeom>
          <a:noFill/>
          <a:ln w="9525">
            <a:noFill/>
          </a:ln>
        </p:spPr>
      </p:pic>
      <p:sp>
        <p:nvSpPr>
          <p:cNvPr id="278530" name="TextBox 1"/>
          <p:cNvSpPr txBox="1"/>
          <p:nvPr/>
        </p:nvSpPr>
        <p:spPr>
          <a:xfrm>
            <a:off x="1525350" y="333859"/>
            <a:ext cx="9142571" cy="1076325"/>
          </a:xfrm>
          <a:prstGeom prst="rect">
            <a:avLst/>
          </a:prstGeom>
          <a:noFill/>
          <a:ln w="9525">
            <a:noFill/>
          </a:ln>
        </p:spPr>
        <p:txBody>
          <a:bodyPr anchor="t">
            <a:spAutoFit/>
          </a:bodyPr>
          <a:lstStyle/>
          <a:p>
            <a:pPr eaLnBrk="0" hangingPunct="0"/>
            <a:r>
              <a:rPr lang="en-US" altLang="x-none" sz="3200" b="1" dirty="0">
                <a:solidFill>
                  <a:srgbClr val="C00000"/>
                </a:solidFill>
                <a:latin typeface="Arial" panose="020B0604020202020204" pitchFamily="34" charset="0"/>
              </a:rPr>
              <a:t>(Q) Any court will be punished for his crime?  why ? </a:t>
            </a:r>
            <a:r>
              <a:rPr lang="en-US" altLang="x-none" sz="3200" b="1" dirty="0">
                <a:latin typeface="Arial" panose="020B0604020202020204" pitchFamily="34" charset="0"/>
              </a:rPr>
              <a:t> </a:t>
            </a:r>
            <a:endParaRPr lang="ar-SA" altLang="x-none" sz="3200" b="1" dirty="0">
              <a:latin typeface="Arial" panose="020B0604020202020204" pitchFamily="34" charset="0"/>
              <a:ea typeface="Arial" panose="020B0604020202020204" pitchFamily="34" charset="0"/>
            </a:endParaRP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TextBox 1"/>
          <p:cNvSpPr txBox="1"/>
          <p:nvPr/>
        </p:nvSpPr>
        <p:spPr>
          <a:xfrm>
            <a:off x="1528524" y="536"/>
            <a:ext cx="6479163" cy="1537970"/>
          </a:xfrm>
          <a:prstGeom prst="rect">
            <a:avLst/>
          </a:prstGeom>
          <a:noFill/>
          <a:ln w="9525">
            <a:noFill/>
          </a:ln>
        </p:spPr>
        <p:txBody>
          <a:bodyPr anchor="t">
            <a:spAutoFit/>
          </a:bodyPr>
          <a:lstStyle/>
          <a:p>
            <a:pPr eaLnBrk="0" hangingPunct="0"/>
            <a:r>
              <a:rPr lang="en-US" altLang="x-none" sz="4400" b="1" i="1" dirty="0">
                <a:latin typeface="Arial" panose="020B0604020202020204" pitchFamily="34" charset="0"/>
              </a:rPr>
              <a:t>Answer :: </a:t>
            </a:r>
            <a:endParaRPr lang="en-US" altLang="x-none" sz="4400" b="1" i="1" dirty="0">
              <a:latin typeface="Arial" panose="020B0604020202020204" pitchFamily="34" charset="0"/>
            </a:endParaRPr>
          </a:p>
          <a:p>
            <a:pPr eaLnBrk="0" hangingPunct="0"/>
            <a:r>
              <a:rPr lang="en-US" altLang="x-none" sz="3200" dirty="0">
                <a:latin typeface="Arial" panose="020B0604020202020204" pitchFamily="34" charset="0"/>
              </a:rPr>
              <a:t>Juvenile court , because he is  </a:t>
            </a:r>
            <a:endParaRPr lang="en-US" altLang="x-none" sz="3200" dirty="0">
              <a:latin typeface="Arial" panose="020B0604020202020204" pitchFamily="34" charset="0"/>
            </a:endParaRPr>
          </a:p>
          <a:p>
            <a:pPr eaLnBrk="0" hangingPunct="0"/>
            <a:endParaRPr lang="ar-SA" altLang="x-none" dirty="0">
              <a:latin typeface="Arial" panose="020B0604020202020204" pitchFamily="34" charset="0"/>
              <a:ea typeface="Arial" panose="020B0604020202020204" pitchFamily="34" charset="0"/>
            </a:endParaRPr>
          </a:p>
        </p:txBody>
      </p:sp>
      <p:pic>
        <p:nvPicPr>
          <p:cNvPr id="279554" name="Picture 2"/>
          <p:cNvPicPr>
            <a:picLocks noChangeAspect="1"/>
          </p:cNvPicPr>
          <p:nvPr/>
        </p:nvPicPr>
        <p:blipFill>
          <a:blip r:embed="rId1"/>
          <a:stretch>
            <a:fillRect/>
          </a:stretch>
        </p:blipFill>
        <p:spPr>
          <a:xfrm>
            <a:off x="1528524" y="1438586"/>
            <a:ext cx="9139397" cy="5418878"/>
          </a:xfrm>
          <a:prstGeom prst="rect">
            <a:avLst/>
          </a:prstGeom>
          <a:noFill/>
          <a:ln w="9525">
            <a:noFill/>
          </a:ln>
        </p:spPr>
      </p:pic>
      <p:sp>
        <p:nvSpPr>
          <p:cNvPr id="5" name="Down Arrow 4"/>
          <p:cNvSpPr/>
          <p:nvPr/>
        </p:nvSpPr>
        <p:spPr>
          <a:xfrm>
            <a:off x="7431514" y="600517"/>
            <a:ext cx="576173" cy="76981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ar-SA" b="0" i="0" u="none" strike="noStrike" kern="1200" cap="none" spc="0" normalizeH="0" baseline="0" noProof="0">
              <a:ln>
                <a:noFill/>
              </a:ln>
              <a:solidFill>
                <a:schemeClr val="lt1"/>
              </a:solidFill>
              <a:effectLst/>
              <a:uLnTx/>
              <a:uFillTx/>
              <a:latin typeface="+mn-lt"/>
              <a:ea typeface="+mn-ea"/>
              <a:cs typeface="+mn-cs"/>
            </a:endParaRP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TextBox 1"/>
          <p:cNvSpPr txBox="1"/>
          <p:nvPr/>
        </p:nvSpPr>
        <p:spPr>
          <a:xfrm>
            <a:off x="1704709" y="189419"/>
            <a:ext cx="7774360" cy="6092825"/>
          </a:xfrm>
          <a:prstGeom prst="rect">
            <a:avLst/>
          </a:prstGeom>
          <a:noFill/>
          <a:ln w="9525">
            <a:noFill/>
          </a:ln>
        </p:spPr>
        <p:txBody>
          <a:bodyPr anchor="t">
            <a:spAutoFit/>
          </a:bodyPr>
          <a:lstStyle/>
          <a:p>
            <a:pPr eaLnBrk="0" hangingPunct="0"/>
            <a:r>
              <a:rPr lang="en-US" altLang="x-none" sz="6600" b="1" dirty="0">
                <a:solidFill>
                  <a:schemeClr val="tx1"/>
                </a:solidFill>
                <a:latin typeface="Arial" panose="020B0604020202020204" pitchFamily="34" charset="0"/>
              </a:rPr>
              <a:t>(Q) </a:t>
            </a:r>
            <a:endParaRPr lang="en-US" altLang="x-none" sz="6600" b="1" dirty="0">
              <a:solidFill>
                <a:schemeClr val="tx1"/>
              </a:solidFill>
              <a:latin typeface="Arial" panose="020B0604020202020204" pitchFamily="34" charset="0"/>
            </a:endParaRPr>
          </a:p>
          <a:p>
            <a:pPr eaLnBrk="0" hangingPunct="0"/>
            <a:r>
              <a:rPr lang="en-US" altLang="x-none" sz="5400" b="1" dirty="0">
                <a:solidFill>
                  <a:schemeClr val="tx1"/>
                </a:solidFill>
                <a:latin typeface="Arial" panose="020B0604020202020204" pitchFamily="34" charset="0"/>
              </a:rPr>
              <a:t>A-</a:t>
            </a:r>
            <a:r>
              <a:rPr lang="en-US" altLang="x-none" sz="5400" dirty="0">
                <a:solidFill>
                  <a:schemeClr val="tx1"/>
                </a:solidFill>
                <a:latin typeface="Arial" panose="020B0604020202020204" pitchFamily="34" charset="0"/>
              </a:rPr>
              <a:t> N-acetylcysteine mechanism &amp; Doses ? </a:t>
            </a:r>
            <a:endParaRPr lang="en-US" altLang="x-none" sz="5400" dirty="0">
              <a:solidFill>
                <a:schemeClr val="tx1"/>
              </a:solidFill>
              <a:latin typeface="Arial" panose="020B0604020202020204" pitchFamily="34" charset="0"/>
            </a:endParaRPr>
          </a:p>
          <a:p>
            <a:pPr eaLnBrk="0" hangingPunct="0"/>
            <a:r>
              <a:rPr lang="en-US" altLang="x-none" sz="5400" b="1" dirty="0">
                <a:solidFill>
                  <a:schemeClr val="tx1"/>
                </a:solidFill>
                <a:latin typeface="Arial" panose="020B0604020202020204" pitchFamily="34" charset="0"/>
              </a:rPr>
              <a:t>B- </a:t>
            </a:r>
            <a:r>
              <a:rPr lang="en-US" altLang="x-none" sz="5400" dirty="0">
                <a:solidFill>
                  <a:schemeClr val="tx1"/>
                </a:solidFill>
                <a:latin typeface="Arial" panose="020B0604020202020204" pitchFamily="34" charset="0"/>
              </a:rPr>
              <a:t>causes of death in asphyxia  ? </a:t>
            </a:r>
            <a:endParaRPr lang="en-US" altLang="x-none" sz="5400" dirty="0">
              <a:solidFill>
                <a:schemeClr val="tx1"/>
              </a:solidFill>
              <a:latin typeface="Arial" panose="020B0604020202020204" pitchFamily="34" charset="0"/>
            </a:endParaRPr>
          </a:p>
          <a:p>
            <a:pPr eaLnBrk="0" hangingPunct="0"/>
            <a:r>
              <a:rPr lang="en-US" altLang="x-none" sz="5400" b="1" dirty="0">
                <a:solidFill>
                  <a:schemeClr val="tx1"/>
                </a:solidFill>
                <a:latin typeface="Arial" panose="020B0604020202020204" pitchFamily="34" charset="0"/>
              </a:rPr>
              <a:t>C- </a:t>
            </a:r>
            <a:r>
              <a:rPr lang="en-US" altLang="x-none" sz="5400" dirty="0">
                <a:solidFill>
                  <a:schemeClr val="tx1"/>
                </a:solidFill>
                <a:latin typeface="Arial" panose="020B0604020202020204" pitchFamily="34" charset="0"/>
              </a:rPr>
              <a:t>cause </a:t>
            </a:r>
            <a:r>
              <a:rPr lang="en-US" altLang="x-none" sz="4800" dirty="0">
                <a:solidFill>
                  <a:schemeClr val="tx1"/>
                </a:solidFill>
                <a:latin typeface="Arial" panose="020B0604020202020204" pitchFamily="34" charset="0"/>
              </a:rPr>
              <a:t>of</a:t>
            </a:r>
            <a:r>
              <a:rPr lang="en-US" altLang="x-none" sz="5400" dirty="0">
                <a:solidFill>
                  <a:schemeClr val="tx1"/>
                </a:solidFill>
                <a:latin typeface="Arial" panose="020B0604020202020204" pitchFamily="34" charset="0"/>
              </a:rPr>
              <a:t> death in judicial hanging ? </a:t>
            </a:r>
            <a:endParaRPr lang="ar-SA" altLang="x-none" sz="5400" dirty="0">
              <a:solidFill>
                <a:schemeClr val="tx1"/>
              </a:solidFill>
              <a:latin typeface="Arial" panose="020B0604020202020204" pitchFamily="34" charset="0"/>
              <a:ea typeface="Arial" panose="020B0604020202020204" pitchFamily="34" charset="0"/>
            </a:endParaRP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TextBox 1"/>
          <p:cNvSpPr txBox="1"/>
          <p:nvPr/>
        </p:nvSpPr>
        <p:spPr>
          <a:xfrm>
            <a:off x="1482493" y="27519"/>
            <a:ext cx="8494973" cy="1630045"/>
          </a:xfrm>
          <a:prstGeom prst="rect">
            <a:avLst/>
          </a:prstGeom>
          <a:noFill/>
          <a:ln w="9525">
            <a:noFill/>
          </a:ln>
        </p:spPr>
        <p:txBody>
          <a:bodyPr anchor="t">
            <a:spAutoFit/>
          </a:bodyPr>
          <a:lstStyle/>
          <a:p>
            <a:pPr eaLnBrk="0" hangingPunct="0"/>
            <a:r>
              <a:rPr lang="en-US" altLang="x-none" sz="3600" b="1" i="1" dirty="0">
                <a:solidFill>
                  <a:schemeClr val="tx1"/>
                </a:solidFill>
                <a:latin typeface="Arial" panose="020B0604020202020204" pitchFamily="34" charset="0"/>
              </a:rPr>
              <a:t>Answer ::</a:t>
            </a:r>
            <a:r>
              <a:rPr lang="en-US" altLang="x-none" sz="3200" dirty="0">
                <a:solidFill>
                  <a:schemeClr val="tx1"/>
                </a:solidFill>
                <a:latin typeface="Arial" panose="020B0604020202020204" pitchFamily="34" charset="0"/>
              </a:rPr>
              <a:t> </a:t>
            </a:r>
            <a:endParaRPr lang="en-US" altLang="x-none" sz="3200" dirty="0">
              <a:solidFill>
                <a:schemeClr val="tx1"/>
              </a:solidFill>
              <a:latin typeface="Arial" panose="020B0604020202020204" pitchFamily="34" charset="0"/>
            </a:endParaRPr>
          </a:p>
          <a:p>
            <a:pPr eaLnBrk="0" hangingPunct="0"/>
            <a:r>
              <a:rPr lang="en-US" altLang="x-none" sz="3200" b="1" dirty="0">
                <a:solidFill>
                  <a:schemeClr val="tx1"/>
                </a:solidFill>
                <a:latin typeface="Arial" panose="020B0604020202020204" pitchFamily="34" charset="0"/>
              </a:rPr>
              <a:t>A-</a:t>
            </a:r>
            <a:r>
              <a:rPr lang="en-US" altLang="x-none" sz="3200" dirty="0">
                <a:solidFill>
                  <a:schemeClr val="tx1"/>
                </a:solidFill>
                <a:latin typeface="Arial" panose="020B0604020202020204" pitchFamily="34" charset="0"/>
              </a:rPr>
              <a:t> inhibition of prostaglandin , doses in pictures </a:t>
            </a:r>
            <a:r>
              <a:rPr lang="ar-JO" altLang="x-none" sz="3200" dirty="0">
                <a:solidFill>
                  <a:schemeClr val="tx1"/>
                </a:solidFill>
                <a:latin typeface="Arial" panose="020B0604020202020204" pitchFamily="34" charset="0"/>
              </a:rPr>
              <a:t>:</a:t>
            </a:r>
            <a:r>
              <a:rPr lang="en-US" altLang="x-none" sz="3200" dirty="0">
                <a:solidFill>
                  <a:schemeClr val="tx1"/>
                </a:solidFill>
                <a:latin typeface="Arial" panose="020B0604020202020204" pitchFamily="34" charset="0"/>
              </a:rPr>
              <a:t>below </a:t>
            </a:r>
            <a:endParaRPr lang="ar-SA" altLang="x-none" sz="3200" dirty="0">
              <a:solidFill>
                <a:schemeClr val="tx1"/>
              </a:solidFill>
              <a:latin typeface="Arial" panose="020B0604020202020204" pitchFamily="34" charset="0"/>
              <a:ea typeface="Arial" panose="020B0604020202020204" pitchFamily="34" charset="0"/>
            </a:endParaRPr>
          </a:p>
        </p:txBody>
      </p:sp>
      <p:pic>
        <p:nvPicPr>
          <p:cNvPr id="281602" name="Picture 2"/>
          <p:cNvPicPr>
            <a:picLocks noChangeAspect="1"/>
          </p:cNvPicPr>
          <p:nvPr/>
        </p:nvPicPr>
        <p:blipFill>
          <a:blip r:embed="rId1"/>
          <a:stretch>
            <a:fillRect/>
          </a:stretch>
        </p:blipFill>
        <p:spPr>
          <a:xfrm>
            <a:off x="1563444" y="1657627"/>
            <a:ext cx="9131460" cy="2203106"/>
          </a:xfrm>
          <a:prstGeom prst="rect">
            <a:avLst/>
          </a:prstGeom>
          <a:noFill/>
          <a:ln w="9525">
            <a:noFill/>
          </a:ln>
        </p:spPr>
      </p:pic>
      <p:pic>
        <p:nvPicPr>
          <p:cNvPr id="281603" name="Picture 3"/>
          <p:cNvPicPr>
            <a:picLocks noChangeAspect="1"/>
          </p:cNvPicPr>
          <p:nvPr/>
        </p:nvPicPr>
        <p:blipFill>
          <a:blip r:embed="rId2"/>
          <a:stretch>
            <a:fillRect/>
          </a:stretch>
        </p:blipFill>
        <p:spPr>
          <a:xfrm>
            <a:off x="1525350" y="3860733"/>
            <a:ext cx="9142571" cy="2928480"/>
          </a:xfrm>
          <a:prstGeom prst="rect">
            <a:avLst/>
          </a:prstGeom>
          <a:noFill/>
          <a:ln w="9525">
            <a:noFill/>
          </a:ln>
        </p:spPr>
      </p:pic>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625" name="Picture 2"/>
          <p:cNvPicPr>
            <a:picLocks noChangeAspect="1"/>
          </p:cNvPicPr>
          <p:nvPr/>
        </p:nvPicPr>
        <p:blipFill>
          <a:blip r:embed="rId1"/>
          <a:stretch>
            <a:fillRect/>
          </a:stretch>
        </p:blipFill>
        <p:spPr>
          <a:xfrm>
            <a:off x="1704709" y="64026"/>
            <a:ext cx="9142571" cy="6856929"/>
          </a:xfrm>
          <a:prstGeom prst="rect">
            <a:avLst/>
          </a:prstGeom>
          <a:noFill/>
          <a:ln w="9525">
            <a:noFill/>
          </a:ln>
        </p:spPr>
      </p:pic>
      <p:pic>
        <p:nvPicPr>
          <p:cNvPr id="282626" name="Picture 4"/>
          <p:cNvPicPr>
            <a:picLocks noChangeAspect="1"/>
          </p:cNvPicPr>
          <p:nvPr/>
        </p:nvPicPr>
        <p:blipFill>
          <a:blip r:embed="rId2"/>
          <a:stretch>
            <a:fillRect/>
          </a:stretch>
        </p:blipFill>
        <p:spPr>
          <a:xfrm>
            <a:off x="1525350" y="765591"/>
            <a:ext cx="9321930" cy="3744328"/>
          </a:xfrm>
          <a:prstGeom prst="rect">
            <a:avLst/>
          </a:prstGeom>
          <a:noFill/>
          <a:ln w="9525">
            <a:noFill/>
          </a:ln>
        </p:spPr>
      </p:pic>
      <p:sp>
        <p:nvSpPr>
          <p:cNvPr id="282627" name="TextBox 2"/>
          <p:cNvSpPr txBox="1"/>
          <p:nvPr/>
        </p:nvSpPr>
        <p:spPr>
          <a:xfrm>
            <a:off x="1525350" y="4897209"/>
            <a:ext cx="9790170" cy="768350"/>
          </a:xfrm>
          <a:prstGeom prst="rect">
            <a:avLst/>
          </a:prstGeom>
          <a:noFill/>
          <a:ln w="9525">
            <a:noFill/>
          </a:ln>
        </p:spPr>
        <p:txBody>
          <a:bodyPr anchor="t">
            <a:spAutoFit/>
          </a:bodyPr>
          <a:lstStyle/>
          <a:p>
            <a:pPr eaLnBrk="0" hangingPunct="0"/>
            <a:r>
              <a:rPr lang="en-US" altLang="x-none" sz="4400" b="1" dirty="0">
                <a:latin typeface="Arial" panose="020B0604020202020204" pitchFamily="34" charset="0"/>
              </a:rPr>
              <a:t>C- </a:t>
            </a:r>
            <a:r>
              <a:rPr lang="en-US" altLang="x-none" sz="4400" dirty="0">
                <a:latin typeface="Arial" panose="020B0604020202020204" pitchFamily="34" charset="0"/>
              </a:rPr>
              <a:t>fracture dislocation of cervical spine</a:t>
            </a:r>
            <a:r>
              <a:rPr lang="en-US" altLang="x-none" dirty="0">
                <a:latin typeface="Arial" panose="020B0604020202020204" pitchFamily="34" charset="0"/>
              </a:rPr>
              <a:t> </a:t>
            </a:r>
            <a:endParaRPr lang="ar-SA" altLang="x-none" dirty="0">
              <a:latin typeface="Arial" panose="020B0604020202020204" pitchFamily="34" charset="0"/>
              <a:ea typeface="Arial" panose="020B0604020202020204" pitchFamily="34" charset="0"/>
            </a:endParaRP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TextBox 1"/>
          <p:cNvSpPr txBox="1"/>
          <p:nvPr/>
        </p:nvSpPr>
        <p:spPr>
          <a:xfrm>
            <a:off x="1525350" y="260845"/>
            <a:ext cx="9142571" cy="4399915"/>
          </a:xfrm>
          <a:prstGeom prst="rect">
            <a:avLst/>
          </a:prstGeom>
          <a:noFill/>
          <a:ln w="9525">
            <a:noFill/>
          </a:ln>
        </p:spPr>
        <p:txBody>
          <a:bodyPr anchor="t">
            <a:spAutoFit/>
          </a:bodyPr>
          <a:lstStyle/>
          <a:p>
            <a:pPr eaLnBrk="0" hangingPunct="0"/>
            <a:r>
              <a:rPr lang="en-US" altLang="x-none" sz="4800" b="1" dirty="0">
                <a:solidFill>
                  <a:schemeClr val="tx1"/>
                </a:solidFill>
                <a:latin typeface="Arial" panose="020B0604020202020204" pitchFamily="34" charset="0"/>
              </a:rPr>
              <a:t>(Q) Write a </a:t>
            </a:r>
            <a:r>
              <a:rPr lang="en-US" altLang="x-none" sz="5400" b="1" dirty="0">
                <a:solidFill>
                  <a:schemeClr val="tx1"/>
                </a:solidFill>
                <a:latin typeface="Arial" panose="020B0604020202020204" pitchFamily="34" charset="0"/>
              </a:rPr>
              <a:t>Death certificate </a:t>
            </a:r>
            <a:r>
              <a:rPr lang="en-US" altLang="x-none" sz="4800" b="1" dirty="0">
                <a:solidFill>
                  <a:schemeClr val="tx1"/>
                </a:solidFill>
                <a:latin typeface="Arial" panose="020B0604020202020204" pitchFamily="34" charset="0"/>
              </a:rPr>
              <a:t>:</a:t>
            </a:r>
            <a:endParaRPr lang="en-US" altLang="x-none" sz="4800" b="1" dirty="0">
              <a:solidFill>
                <a:schemeClr val="tx1"/>
              </a:solidFill>
              <a:latin typeface="Arial" panose="020B0604020202020204" pitchFamily="34" charset="0"/>
            </a:endParaRPr>
          </a:p>
          <a:p>
            <a:pPr eaLnBrk="0" hangingPunct="0"/>
            <a:r>
              <a:rPr lang="en-US" altLang="x-none" sz="4000" b="1" dirty="0">
                <a:solidFill>
                  <a:schemeClr val="tx1"/>
                </a:solidFill>
                <a:latin typeface="Arial" panose="020B0604020202020204" pitchFamily="34" charset="0"/>
              </a:rPr>
              <a:t>DM &amp; Hypertension , falling suddenly on street , no sign of violence , multiple coronary blood thrombus ..  </a:t>
            </a:r>
            <a:endParaRPr lang="en-US" altLang="x-none" sz="4000" b="1" dirty="0">
              <a:solidFill>
                <a:schemeClr val="tx1"/>
              </a:solidFill>
              <a:latin typeface="Arial" panose="020B0604020202020204" pitchFamily="34" charset="0"/>
            </a:endParaRPr>
          </a:p>
          <a:p>
            <a:pPr eaLnBrk="0" hangingPunct="0"/>
            <a:endParaRPr lang="ar-SA" altLang="x-none" dirty="0">
              <a:solidFill>
                <a:schemeClr val="tx1"/>
              </a:solidFill>
              <a:latin typeface="Arial" panose="020B0604020202020204" pitchFamily="34" charset="0"/>
              <a:ea typeface="Arial" panose="020B0604020202020204" pitchFamily="34" charset="0"/>
            </a:endParaRPr>
          </a:p>
        </p:txBody>
      </p:sp>
      <p:sp>
        <p:nvSpPr>
          <p:cNvPr id="283650" name="TextBox 2"/>
          <p:cNvSpPr txBox="1"/>
          <p:nvPr/>
        </p:nvSpPr>
        <p:spPr>
          <a:xfrm>
            <a:off x="1847561" y="3308369"/>
            <a:ext cx="8712427" cy="3476625"/>
          </a:xfrm>
          <a:prstGeom prst="rect">
            <a:avLst/>
          </a:prstGeom>
          <a:noFill/>
          <a:ln w="9525">
            <a:noFill/>
          </a:ln>
        </p:spPr>
        <p:txBody>
          <a:bodyPr anchor="t">
            <a:spAutoFit/>
          </a:bodyPr>
          <a:lstStyle/>
          <a:p>
            <a:pPr eaLnBrk="0" hangingPunct="0"/>
            <a:r>
              <a:rPr lang="ar-JO" altLang="x-none" sz="4400" b="1" dirty="0">
                <a:solidFill>
                  <a:srgbClr val="FF0000"/>
                </a:solidFill>
                <a:latin typeface="Arial" panose="020B0604020202020204" pitchFamily="34" charset="0"/>
              </a:rPr>
              <a:t>السبب المباشر للوفاة هو</a:t>
            </a:r>
            <a:r>
              <a:rPr lang="ar-JO" altLang="x-none" sz="4400" dirty="0">
                <a:solidFill>
                  <a:srgbClr val="FF0000"/>
                </a:solidFill>
                <a:latin typeface="Arial" panose="020B0604020202020204" pitchFamily="34" charset="0"/>
              </a:rPr>
              <a:t> توقف في وظائف القلب والأوعية الدموية وذلك </a:t>
            </a:r>
            <a:r>
              <a:rPr lang="ar-JO" altLang="x-none" sz="4400" b="1" dirty="0">
                <a:solidFill>
                  <a:srgbClr val="FF0000"/>
                </a:solidFill>
                <a:latin typeface="Arial" panose="020B0604020202020204" pitchFamily="34" charset="0"/>
              </a:rPr>
              <a:t>نتيجة</a:t>
            </a:r>
            <a:r>
              <a:rPr lang="ar-JO" altLang="x-none" sz="4400" dirty="0">
                <a:solidFill>
                  <a:srgbClr val="FF0000"/>
                </a:solidFill>
                <a:latin typeface="Arial" panose="020B0604020202020204" pitchFamily="34" charset="0"/>
              </a:rPr>
              <a:t> جلطات متعددة في الشرايين التاجية للقلب وذلك </a:t>
            </a:r>
            <a:r>
              <a:rPr lang="ar-JO" altLang="x-none" sz="4400" b="1" dirty="0">
                <a:solidFill>
                  <a:srgbClr val="FF0000"/>
                </a:solidFill>
                <a:latin typeface="Arial" panose="020B0604020202020204" pitchFamily="34" charset="0"/>
              </a:rPr>
              <a:t>نتيجة</a:t>
            </a:r>
            <a:r>
              <a:rPr lang="ar-JO" altLang="x-none" sz="4400" dirty="0">
                <a:solidFill>
                  <a:srgbClr val="FF0000"/>
                </a:solidFill>
                <a:latin typeface="Arial" panose="020B0604020202020204" pitchFamily="34" charset="0"/>
              </a:rPr>
              <a:t> اصابته المزمنة بارتفاع ضغط الدم والسكري البولي  </a:t>
            </a:r>
            <a:endParaRPr lang="ar-SA" altLang="x-none" sz="4400" dirty="0">
              <a:solidFill>
                <a:srgbClr val="FF0000"/>
              </a:solidFill>
              <a:latin typeface="Arial" panose="020B0604020202020204" pitchFamily="34" charset="0"/>
              <a:ea typeface="Arial" panose="020B0604020202020204" pitchFamily="34" charset="0"/>
            </a:endParaRP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TextBox 1"/>
          <p:cNvSpPr txBox="1"/>
          <p:nvPr/>
        </p:nvSpPr>
        <p:spPr>
          <a:xfrm>
            <a:off x="1525350" y="116406"/>
            <a:ext cx="8818772" cy="1938020"/>
          </a:xfrm>
          <a:prstGeom prst="rect">
            <a:avLst/>
          </a:prstGeom>
          <a:noFill/>
          <a:ln w="9525">
            <a:noFill/>
          </a:ln>
        </p:spPr>
        <p:txBody>
          <a:bodyPr anchor="t">
            <a:spAutoFit/>
          </a:bodyPr>
          <a:lstStyle/>
          <a:p>
            <a:pPr eaLnBrk="0" hangingPunct="0"/>
            <a:r>
              <a:rPr lang="en-US" altLang="x-none" sz="6000" b="1" dirty="0">
                <a:solidFill>
                  <a:srgbClr val="C00000"/>
                </a:solidFill>
                <a:latin typeface="Arial" panose="020B0604020202020204" pitchFamily="34" charset="0"/>
              </a:rPr>
              <a:t>(Q) Write a wound report :</a:t>
            </a:r>
            <a:r>
              <a:rPr lang="en-US" altLang="x-none" sz="4800" b="1" dirty="0">
                <a:solidFill>
                  <a:srgbClr val="C00000"/>
                </a:solidFill>
                <a:latin typeface="Arial" panose="020B0604020202020204" pitchFamily="34" charset="0"/>
              </a:rPr>
              <a:t> </a:t>
            </a:r>
            <a:endParaRPr lang="ar-SA" altLang="x-none" sz="4800" b="1" dirty="0">
              <a:solidFill>
                <a:srgbClr val="C00000"/>
              </a:solidFill>
              <a:latin typeface="Arial" panose="020B0604020202020204" pitchFamily="34" charset="0"/>
              <a:ea typeface="Arial" panose="020B0604020202020204" pitchFamily="34" charset="0"/>
            </a:endParaRPr>
          </a:p>
        </p:txBody>
      </p:sp>
      <p:pic>
        <p:nvPicPr>
          <p:cNvPr id="284674" name="Picture 2"/>
          <p:cNvPicPr>
            <a:picLocks noChangeAspect="1"/>
          </p:cNvPicPr>
          <p:nvPr/>
        </p:nvPicPr>
        <p:blipFill>
          <a:blip r:embed="rId1"/>
          <a:stretch>
            <a:fillRect/>
          </a:stretch>
        </p:blipFill>
        <p:spPr>
          <a:xfrm>
            <a:off x="1525350" y="1303670"/>
            <a:ext cx="9142571" cy="5553794"/>
          </a:xfrm>
          <a:prstGeom prst="rect">
            <a:avLst/>
          </a:prstGeom>
          <a:noFill/>
          <a:ln w="9525">
            <a:noFill/>
          </a:ln>
        </p:spPr>
      </p:pic>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TextBox 1"/>
          <p:cNvSpPr txBox="1"/>
          <p:nvPr/>
        </p:nvSpPr>
        <p:spPr>
          <a:xfrm>
            <a:off x="1704709" y="405285"/>
            <a:ext cx="8566400" cy="5200650"/>
          </a:xfrm>
          <a:prstGeom prst="rect">
            <a:avLst/>
          </a:prstGeom>
          <a:noFill/>
          <a:ln w="9525">
            <a:noFill/>
          </a:ln>
        </p:spPr>
        <p:txBody>
          <a:bodyPr anchor="t">
            <a:spAutoFit/>
          </a:bodyPr>
          <a:lstStyle/>
          <a:p>
            <a:pPr eaLnBrk="0" hangingPunct="0"/>
            <a:r>
              <a:rPr lang="en-US" altLang="x-none" sz="4400" b="1" dirty="0">
                <a:solidFill>
                  <a:schemeClr val="tx1"/>
                </a:solidFill>
                <a:latin typeface="Arial" panose="020B0604020202020204" pitchFamily="34" charset="0"/>
              </a:rPr>
              <a:t>Answer ::</a:t>
            </a:r>
            <a:endParaRPr lang="en-US" altLang="x-none" sz="4400" b="1" dirty="0">
              <a:solidFill>
                <a:schemeClr val="tx1"/>
              </a:solidFill>
              <a:latin typeface="Arial" panose="020B0604020202020204" pitchFamily="34" charset="0"/>
            </a:endParaRPr>
          </a:p>
          <a:p>
            <a:pPr eaLnBrk="0" hangingPunct="0"/>
            <a:r>
              <a:rPr lang="ar-JO" altLang="x-none" sz="3200" dirty="0">
                <a:solidFill>
                  <a:schemeClr val="tx1"/>
                </a:solidFill>
                <a:latin typeface="Arial" panose="020B0604020202020204" pitchFamily="34" charset="0"/>
              </a:rPr>
              <a:t>جرح قطعي مستعرض طوله 3 سم على الجهة اليمنى للوجه طرفه الوحشي يصل منتصف الأذن اليمنى</a:t>
            </a:r>
            <a:endParaRPr lang="ar-JO" altLang="x-none" sz="3200" dirty="0">
              <a:solidFill>
                <a:schemeClr val="tx1"/>
              </a:solidFill>
              <a:latin typeface="Arial" panose="020B0604020202020204" pitchFamily="34" charset="0"/>
            </a:endParaRPr>
          </a:p>
          <a:p>
            <a:pPr eaLnBrk="0" hangingPunct="0"/>
            <a:r>
              <a:rPr lang="ar-JO" altLang="x-none" sz="3200" dirty="0">
                <a:solidFill>
                  <a:schemeClr val="tx1"/>
                </a:solidFill>
                <a:latin typeface="Arial" panose="020B0604020202020204" pitchFamily="34" charset="0"/>
              </a:rPr>
              <a:t>الالة المسببة هي الة حادة , يشتبه بكسور بعظام الوجه و نزيف  و تهتك بعضلات الوجه ... </a:t>
            </a:r>
            <a:endParaRPr lang="ar-JO" altLang="x-none" sz="3200" dirty="0">
              <a:solidFill>
                <a:schemeClr val="tx1"/>
              </a:solidFill>
              <a:latin typeface="Arial" panose="020B0604020202020204" pitchFamily="34" charset="0"/>
            </a:endParaRPr>
          </a:p>
          <a:p>
            <a:pPr eaLnBrk="0" hangingPunct="0"/>
            <a:r>
              <a:rPr lang="ar-JO" altLang="x-none" sz="3200" dirty="0">
                <a:solidFill>
                  <a:schemeClr val="tx1"/>
                </a:solidFill>
                <a:latin typeface="Arial" panose="020B0604020202020204" pitchFamily="34" charset="0"/>
              </a:rPr>
              <a:t>يعالج بخياطة الجرح و ضمادات وغيار و مصل مضاد التيتانوس ...  </a:t>
            </a:r>
            <a:endParaRPr lang="ar-JO" altLang="x-none" sz="3200" dirty="0">
              <a:solidFill>
                <a:schemeClr val="tx1"/>
              </a:solidFill>
              <a:latin typeface="Arial" panose="020B0604020202020204" pitchFamily="34" charset="0"/>
            </a:endParaRPr>
          </a:p>
          <a:p>
            <a:pPr eaLnBrk="0" hangingPunct="0"/>
            <a:r>
              <a:rPr lang="ar-JO" altLang="x-none" sz="3200" dirty="0">
                <a:solidFill>
                  <a:schemeClr val="tx1"/>
                </a:solidFill>
                <a:latin typeface="Arial" panose="020B0604020202020204" pitchFamily="34" charset="0"/>
              </a:rPr>
              <a:t>يلزمه صورة اشعة عادية لعظام الوجه و صورة مقطعية ..</a:t>
            </a:r>
            <a:endParaRPr lang="ar-JO" altLang="x-none" sz="3200" dirty="0">
              <a:solidFill>
                <a:schemeClr val="tx1"/>
              </a:solidFill>
              <a:latin typeface="Arial" panose="020B0604020202020204" pitchFamily="34" charset="0"/>
            </a:endParaRPr>
          </a:p>
          <a:p>
            <a:pPr eaLnBrk="0" hangingPunct="0"/>
            <a:r>
              <a:rPr lang="ar-JO" altLang="x-none" sz="3200" dirty="0">
                <a:solidFill>
                  <a:schemeClr val="tx1"/>
                </a:solidFill>
                <a:latin typeface="Arial" panose="020B0604020202020204" pitchFamily="34" charset="0"/>
              </a:rPr>
              <a:t>مدة الشفاء أقل من 20 يوم اذا لم تحدث مضاعفات &amp; ويبقى تحت الملاحظة 48 ساعة . </a:t>
            </a:r>
            <a:endParaRPr lang="ar-SA" altLang="x-none" sz="3200" dirty="0">
              <a:solidFill>
                <a:schemeClr val="tx1"/>
              </a:solidFill>
              <a:latin typeface="Arial" panose="020B0604020202020204" pitchFamily="34" charset="0"/>
              <a:ea typeface="Arial" panose="020B0604020202020204" pitchFamily="34" charset="0"/>
            </a:endParaRP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Title 1"/>
          <p:cNvSpPr>
            <a:spLocks noGrp="1"/>
          </p:cNvSpPr>
          <p:nvPr>
            <p:ph type="ctrTitle"/>
          </p:nvPr>
        </p:nvSpPr>
        <p:spPr>
          <a:xfrm>
            <a:off x="1523762" y="1122723"/>
            <a:ext cx="9144159" cy="2387227"/>
          </a:xfrm>
        </p:spPr>
        <p:txBody>
          <a:bodyPr vert="horz" wrap="square" lIns="91425" tIns="45712" rIns="91425" bIns="45712" anchor="b"/>
          <a:lstStyle/>
          <a:p>
            <a:pPr eaLnBrk="1" hangingPunct="1">
              <a:buClrTx/>
              <a:buSzTx/>
              <a:buFontTx/>
              <a:buNone/>
            </a:pPr>
            <a:r>
              <a:rPr lang="en-US" altLang="x-none" kern="1200" dirty="0">
                <a:latin typeface="+mj-lt"/>
                <a:ea typeface="+mj-ea"/>
                <a:cs typeface="+mj-cs"/>
              </a:rPr>
              <a:t>Group B exam (mini osci)</a:t>
            </a:r>
            <a:endParaRPr lang="ar-JO" altLang="x-none" kern="1200" dirty="0">
              <a:latin typeface="+mj-lt"/>
              <a:ea typeface="Times New Roman" panose="02020603050405020304" pitchFamily="18" charset="0"/>
              <a:cs typeface="+mj-cs"/>
            </a:endParaRPr>
          </a:p>
        </p:txBody>
      </p:sp>
      <p:sp>
        <p:nvSpPr>
          <p:cNvPr id="286722" name="Subtitle 2"/>
          <p:cNvSpPr>
            <a:spLocks noGrp="1"/>
          </p:cNvSpPr>
          <p:nvPr>
            <p:ph type="subTitle" idx="1"/>
          </p:nvPr>
        </p:nvSpPr>
        <p:spPr>
          <a:xfrm>
            <a:off x="1523762" y="3602011"/>
            <a:ext cx="9144159" cy="1655503"/>
          </a:xfrm>
        </p:spPr>
        <p:txBody>
          <a:bodyPr vert="horz" wrap="square" lIns="91425" tIns="45712" rIns="91425" bIns="45712" anchor="t"/>
          <a:lstStyle/>
          <a:p>
            <a:pPr eaLnBrk="1" hangingPunct="1">
              <a:buClrTx/>
              <a:buSzTx/>
            </a:pPr>
            <a:r>
              <a:rPr lang="en-US" altLang="x-none" kern="1200" dirty="0">
                <a:latin typeface="+mn-lt"/>
                <a:ea typeface="+mn-ea"/>
                <a:cs typeface="+mn-cs"/>
              </a:rPr>
              <a:t>Forensic medicine – 14/11/2019</a:t>
            </a:r>
            <a:endParaRPr lang="en-US" altLang="x-none" kern="1200" dirty="0">
              <a:latin typeface="+mn-lt"/>
              <a:ea typeface="+mn-ea"/>
              <a:cs typeface="+mn-cs"/>
            </a:endParaRPr>
          </a:p>
          <a:p>
            <a:pPr eaLnBrk="1" hangingPunct="1">
              <a:buClrTx/>
              <a:buSzTx/>
            </a:pPr>
            <a:r>
              <a:rPr lang="ar-JO" altLang="x-none" kern="1200" dirty="0">
                <a:latin typeface="+mn-lt"/>
                <a:ea typeface="+mn-ea"/>
                <a:cs typeface="+mn-cs"/>
              </a:rPr>
              <a:t>لجنة الطب والجراحة </a:t>
            </a:r>
            <a:endParaRPr lang="ar-JO" altLang="x-none" kern="1200" dirty="0">
              <a:latin typeface="+mn-lt"/>
              <a:ea typeface="+mn-ea"/>
              <a:cs typeface="+mn-cs"/>
            </a:endParaRPr>
          </a:p>
          <a:p>
            <a:pPr eaLnBrk="1" hangingPunct="1">
              <a:buClrTx/>
              <a:buSzTx/>
            </a:pPr>
            <a:r>
              <a:rPr lang="en-US" altLang="x-none" kern="1200" dirty="0">
                <a:latin typeface="+mn-lt"/>
                <a:ea typeface="+mn-ea"/>
                <a:cs typeface="+mn-cs"/>
              </a:rPr>
              <a:t>Done by : firas rabee</a:t>
            </a:r>
            <a:endParaRPr lang="ar-JO" altLang="x-none" kern="1200" dirty="0">
              <a:latin typeface="+mn-lt"/>
              <a:ea typeface="Arial" panose="020B0604020202020204" pitchFamily="34" charset="0"/>
              <a:cs typeface="+mn-cs"/>
            </a:endParaRP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Title 1"/>
          <p:cNvSpPr>
            <a:spLocks noGrp="1"/>
          </p:cNvSpPr>
          <p:nvPr>
            <p:ph type="title"/>
          </p:nvPr>
        </p:nvSpPr>
        <p:spPr/>
        <p:txBody>
          <a:bodyPr vert="horz" wrap="square" lIns="91425" tIns="45712" rIns="91425" bIns="45712" anchor="ctr">
            <a:normAutofit fontScale="90000"/>
          </a:bodyPr>
          <a:lstStyle/>
          <a:p>
            <a:pPr eaLnBrk="1" hangingPunct="1">
              <a:buNone/>
            </a:pPr>
            <a:r>
              <a:rPr lang="ar-JO" altLang="x-none" sz="4000" dirty="0"/>
              <a:t>محاضرات الدكتور ايمن </a:t>
            </a:r>
            <a:br>
              <a:rPr lang="ar-JO" altLang="x-none" sz="4000" dirty="0"/>
            </a:br>
            <a:r>
              <a:rPr lang="en-US" altLang="x-none" sz="4000" dirty="0"/>
              <a:t>Wound :</a:t>
            </a:r>
            <a:br>
              <a:rPr lang="en-US" altLang="x-none" sz="4000" dirty="0"/>
            </a:br>
            <a:r>
              <a:rPr lang="ar-JO" altLang="x-none" sz="4000" dirty="0"/>
              <a:t>سؤال خمس جروح اعطي نوعهم و الاداة المسببة</a:t>
            </a:r>
            <a:endParaRPr lang="ar-JO" altLang="x-none" sz="4000" dirty="0">
              <a:ea typeface="Times New Roman" panose="02020603050405020304" pitchFamily="18" charset="0"/>
            </a:endParaRPr>
          </a:p>
        </p:txBody>
      </p:sp>
      <p:pic>
        <p:nvPicPr>
          <p:cNvPr id="287746" name="Content Placeholder 5" descr="IMG_20191123_185700.jpg"/>
          <p:cNvPicPr>
            <a:picLocks noGrp="1" noChangeAspect="1"/>
          </p:cNvPicPr>
          <p:nvPr>
            <p:ph sz="half" idx="1"/>
          </p:nvPr>
        </p:nvPicPr>
        <p:blipFill>
          <a:blip r:embed="rId1"/>
          <a:stretch>
            <a:fillRect/>
          </a:stretch>
        </p:blipFill>
        <p:spPr>
          <a:xfrm>
            <a:off x="1409480" y="1981426"/>
            <a:ext cx="4037969" cy="4039557"/>
          </a:xfrm>
        </p:spPr>
      </p:pic>
      <p:pic>
        <p:nvPicPr>
          <p:cNvPr id="287747" name="Content Placeholder 6" descr="IMG_20191123_185740.jpg"/>
          <p:cNvPicPr>
            <a:picLocks noGrp="1" noChangeAspect="1"/>
          </p:cNvPicPr>
          <p:nvPr>
            <p:ph sz="half" idx="2"/>
          </p:nvPr>
        </p:nvPicPr>
        <p:blipFill>
          <a:blip r:embed="rId2"/>
          <a:stretch>
            <a:fillRect/>
          </a:stretch>
        </p:blipFill>
        <p:spPr>
          <a:xfrm>
            <a:off x="6312502" y="2087773"/>
            <a:ext cx="4037969" cy="4037969"/>
          </a:xfr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Toxicology Case:</a:t>
            </a:r>
            <a:endParaRPr lang="en-US" dirty="0"/>
          </a:p>
        </p:txBody>
      </p:sp>
      <p:sp>
        <p:nvSpPr>
          <p:cNvPr id="3" name="Content Placeholder 2"/>
          <p:cNvSpPr>
            <a:spLocks noGrp="1"/>
          </p:cNvSpPr>
          <p:nvPr>
            <p:ph idx="1"/>
          </p:nvPr>
        </p:nvSpPr>
        <p:spPr/>
        <p:txBody>
          <a:bodyPr>
            <a:normAutofit/>
          </a:bodyPr>
          <a:lstStyle/>
          <a:p>
            <a:r>
              <a:rPr lang="en-US" dirty="0"/>
              <a:t>A 6 month year old girl came to ER in winter complaining of nausea, vomiting, headache, … also her family members had these symptoms.</a:t>
            </a:r>
            <a:endParaRPr lang="en-US" dirty="0"/>
          </a:p>
          <a:p>
            <a:endParaRPr lang="en-US" dirty="0"/>
          </a:p>
          <a:p>
            <a:pPr marL="514350" indent="-514350">
              <a:buAutoNum type="alphaLcPeriod"/>
            </a:pPr>
            <a:r>
              <a:rPr lang="en-US" dirty="0"/>
              <a:t>Differential diagnosis? </a:t>
            </a:r>
            <a:r>
              <a:rPr lang="en-US" dirty="0">
                <a:solidFill>
                  <a:srgbClr val="FF0000"/>
                </a:solidFill>
              </a:rPr>
              <a:t>CO poisoning – family poisoning</a:t>
            </a:r>
            <a:endParaRPr lang="en-US" dirty="0">
              <a:solidFill>
                <a:srgbClr val="FF0000"/>
              </a:solidFill>
            </a:endParaRPr>
          </a:p>
          <a:p>
            <a:pPr marL="514350" indent="-514350">
              <a:buAutoNum type="alphaLcPeriod"/>
            </a:pPr>
            <a:r>
              <a:rPr lang="en-US" dirty="0"/>
              <a:t>Investigation?</a:t>
            </a:r>
            <a:endParaRPr lang="en-US" dirty="0"/>
          </a:p>
          <a:p>
            <a:pPr marL="514350" indent="-514350">
              <a:buAutoNum type="alphaLcPeriod"/>
            </a:pPr>
            <a:r>
              <a:rPr lang="en-US" dirty="0"/>
              <a:t>Treatment?</a:t>
            </a:r>
            <a:endParaRPr lang="en-US" dirty="0"/>
          </a:p>
          <a:p>
            <a:pPr marL="514350" indent="-514350">
              <a:buAutoNum type="alphaLcPeriod"/>
            </a:pPr>
            <a:endParaRPr lang="en-US" dirty="0"/>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Title 1"/>
          <p:cNvSpPr>
            <a:spLocks noGrp="1"/>
          </p:cNvSpPr>
          <p:nvPr>
            <p:ph type="title"/>
          </p:nvPr>
        </p:nvSpPr>
        <p:spPr/>
        <p:txBody>
          <a:bodyPr vert="horz" wrap="square" lIns="91425" tIns="45712" rIns="91425" bIns="45712" anchor="ctr"/>
          <a:lstStyle/>
          <a:p>
            <a:pPr eaLnBrk="1" hangingPunct="1">
              <a:buNone/>
            </a:pPr>
            <a:r>
              <a:rPr lang="en-US" altLang="x-none" dirty="0"/>
              <a:t>wound</a:t>
            </a:r>
            <a:endParaRPr lang="ar-JO" altLang="x-none" dirty="0">
              <a:ea typeface="Times New Roman" panose="02020603050405020304" pitchFamily="18" charset="0"/>
            </a:endParaRPr>
          </a:p>
        </p:txBody>
      </p:sp>
      <p:sp>
        <p:nvSpPr>
          <p:cNvPr id="288770" name="Content Placeholder 2"/>
          <p:cNvSpPr>
            <a:spLocks noGrp="1"/>
          </p:cNvSpPr>
          <p:nvPr>
            <p:ph idx="1"/>
          </p:nvPr>
        </p:nvSpPr>
        <p:spPr/>
        <p:txBody>
          <a:bodyPr vert="horz" wrap="square" lIns="91425" tIns="45712" rIns="91425" bIns="45712" anchor="t"/>
          <a:lstStyle/>
          <a:p>
            <a:pPr eaLnBrk="1" hangingPunct="1"/>
            <a:r>
              <a:rPr lang="ar-JO" altLang="x-none" dirty="0"/>
              <a:t>: </a:t>
            </a:r>
            <a:endParaRPr lang="ar-JO" altLang="x-none" dirty="0"/>
          </a:p>
          <a:p>
            <a:pPr eaLnBrk="1" hangingPunct="1"/>
            <a:r>
              <a:rPr lang="en-US" altLang="x-none" dirty="0"/>
              <a:t>1 ) cut wound in wrist : suicidal : sharp instrument </a:t>
            </a:r>
            <a:endParaRPr lang="en-US" altLang="x-none" dirty="0"/>
          </a:p>
          <a:p>
            <a:pPr eaLnBrk="1" hangingPunct="1"/>
            <a:r>
              <a:rPr lang="en-US" altLang="x-none" dirty="0"/>
              <a:t>2 ) defense wound : cut wound : sharp instrument </a:t>
            </a:r>
            <a:endParaRPr lang="en-US" altLang="x-none" dirty="0"/>
          </a:p>
          <a:p>
            <a:pPr eaLnBrk="1" hangingPunct="1"/>
            <a:r>
              <a:rPr lang="en-US" altLang="x-none" dirty="0"/>
              <a:t>3 ) firearm injury : contact skin above bone : cruciate injury: firearm  </a:t>
            </a:r>
            <a:endParaRPr lang="en-US" altLang="x-none" dirty="0"/>
          </a:p>
          <a:p>
            <a:pPr eaLnBrk="1" hangingPunct="1"/>
            <a:r>
              <a:rPr lang="en-US" altLang="x-none" dirty="0"/>
              <a:t>4 ) bite abrasion : teeth</a:t>
            </a:r>
            <a:endParaRPr lang="en-US" altLang="x-none" dirty="0"/>
          </a:p>
          <a:p>
            <a:pPr eaLnBrk="1" hangingPunct="1"/>
            <a:r>
              <a:rPr lang="en-US" altLang="x-none" dirty="0"/>
              <a:t>5 )contusion (bruises): blunt object </a:t>
            </a:r>
            <a:endParaRPr lang="ar-JO" altLang="x-none" dirty="0">
              <a:ea typeface="Arial" panose="020B0604020202020204" pitchFamily="34" charset="0"/>
            </a:endParaRP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Title 1"/>
          <p:cNvSpPr>
            <a:spLocks noGrp="1"/>
          </p:cNvSpPr>
          <p:nvPr>
            <p:ph type="title"/>
          </p:nvPr>
        </p:nvSpPr>
        <p:spPr>
          <a:xfrm>
            <a:off x="1992002" y="536"/>
            <a:ext cx="8228314" cy="1142821"/>
          </a:xfrm>
        </p:spPr>
        <p:txBody>
          <a:bodyPr vert="horz" wrap="square" lIns="91425" tIns="45712" rIns="91425" bIns="45712" anchor="ctr"/>
          <a:lstStyle/>
          <a:p>
            <a:pPr eaLnBrk="1" hangingPunct="1">
              <a:buNone/>
            </a:pPr>
            <a:r>
              <a:rPr lang="en-US" altLang="x-none" dirty="0"/>
              <a:t>Asphyxia </a:t>
            </a:r>
            <a:endParaRPr lang="ar-JO" altLang="x-none" dirty="0">
              <a:ea typeface="Times New Roman" panose="02020603050405020304" pitchFamily="18" charset="0"/>
            </a:endParaRPr>
          </a:p>
        </p:txBody>
      </p:sp>
      <p:sp>
        <p:nvSpPr>
          <p:cNvPr id="289794" name="Content Placeholder 2"/>
          <p:cNvSpPr>
            <a:spLocks noGrp="1"/>
          </p:cNvSpPr>
          <p:nvPr>
            <p:ph idx="1"/>
          </p:nvPr>
        </p:nvSpPr>
        <p:spPr>
          <a:xfrm>
            <a:off x="1776135" y="1052884"/>
            <a:ext cx="8891786" cy="5471257"/>
          </a:xfrm>
        </p:spPr>
        <p:txBody>
          <a:bodyPr vert="horz" wrap="square" lIns="91425" tIns="45712" rIns="91425" bIns="45712" anchor="t"/>
          <a:lstStyle/>
          <a:p>
            <a:pPr eaLnBrk="1" hangingPunct="1"/>
            <a:r>
              <a:rPr lang="en-US" altLang="x-none" dirty="0"/>
              <a:t>1 )Diatom: sure sign of drowning</a:t>
            </a:r>
            <a:endParaRPr lang="en-US" altLang="x-none" dirty="0"/>
          </a:p>
          <a:p>
            <a:pPr eaLnBrk="1" hangingPunct="1"/>
            <a:r>
              <a:rPr lang="en-US" altLang="x-none" dirty="0"/>
              <a:t>              help us to identify the site of drowning</a:t>
            </a:r>
            <a:endParaRPr lang="en-US" altLang="x-none" dirty="0"/>
          </a:p>
          <a:p>
            <a:pPr eaLnBrk="1" hangingPunct="1"/>
            <a:r>
              <a:rPr lang="en-US" altLang="x-none" dirty="0"/>
              <a:t>2 ) type of asphyxia affect the neck from external : </a:t>
            </a:r>
            <a:endParaRPr lang="en-US" altLang="x-none" dirty="0"/>
          </a:p>
          <a:p>
            <a:pPr eaLnBrk="1" hangingPunct="1"/>
            <a:r>
              <a:rPr lang="en-US" altLang="x-none" dirty="0"/>
              <a:t>       hanging , manual strangulation , ligature </a:t>
            </a:r>
            <a:endParaRPr lang="ar-JO" altLang="x-none" dirty="0"/>
          </a:p>
          <a:p>
            <a:pPr eaLnBrk="1" hangingPunct="1"/>
            <a:r>
              <a:rPr lang="en-US" altLang="x-none" dirty="0"/>
              <a:t>Strangulation</a:t>
            </a:r>
            <a:endParaRPr lang="en-US" altLang="x-none" dirty="0"/>
          </a:p>
          <a:p>
            <a:pPr eaLnBrk="1" hangingPunct="1"/>
            <a:r>
              <a:rPr lang="en-US" altLang="x-none" dirty="0"/>
              <a:t>3 )post immersion syndrom which name …………</a:t>
            </a:r>
            <a:endParaRPr lang="en-US" altLang="x-none" dirty="0"/>
          </a:p>
          <a:p>
            <a:pPr eaLnBrk="1" hangingPunct="1"/>
            <a:r>
              <a:rPr lang="en-US" altLang="x-none" dirty="0"/>
              <a:t>If victim survive it danger life by causing ….. …… …..</a:t>
            </a:r>
            <a:endParaRPr lang="en-US" altLang="x-none" dirty="0"/>
          </a:p>
          <a:p>
            <a:pPr eaLnBrk="1" hangingPunct="1"/>
            <a:r>
              <a:rPr lang="en-US" altLang="x-none" dirty="0"/>
              <a:t>drowning</a:t>
            </a:r>
            <a:r>
              <a:rPr lang="ar-JO" altLang="x-none" dirty="0"/>
              <a:t> </a:t>
            </a:r>
            <a:r>
              <a:rPr lang="en-US" altLang="x-none" dirty="0"/>
              <a:t>Secondary</a:t>
            </a:r>
            <a:endParaRPr lang="en-US" altLang="x-none" dirty="0"/>
          </a:p>
          <a:p>
            <a:pPr eaLnBrk="1" hangingPunct="1"/>
            <a:r>
              <a:rPr lang="en-US" altLang="x-none" dirty="0"/>
              <a:t>1-)inhalation pneumonitis 2-)bronchopneumonia </a:t>
            </a:r>
            <a:endParaRPr lang="en-US" altLang="x-none" dirty="0"/>
          </a:p>
          <a:p>
            <a:pPr eaLnBrk="1" hangingPunct="1"/>
            <a:r>
              <a:rPr lang="en-US" altLang="x-none" dirty="0"/>
              <a:t>3-)pulmonary edema    </a:t>
            </a:r>
            <a:endParaRPr lang="en-US" altLang="x-none" dirty="0"/>
          </a:p>
          <a:p>
            <a:pPr eaLnBrk="1" hangingPunct="1"/>
            <a:endParaRPr lang="ar-JO" altLang="x-none" dirty="0">
              <a:ea typeface="Arial" panose="020B0604020202020204" pitchFamily="34" charset="0"/>
            </a:endParaRP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Title 1"/>
          <p:cNvSpPr>
            <a:spLocks noGrp="1"/>
          </p:cNvSpPr>
          <p:nvPr>
            <p:ph type="title"/>
          </p:nvPr>
        </p:nvSpPr>
        <p:spPr/>
        <p:txBody>
          <a:bodyPr vert="horz" wrap="square" lIns="91425" tIns="45712" rIns="91425" bIns="45712" anchor="ctr"/>
          <a:lstStyle/>
          <a:p>
            <a:pPr eaLnBrk="1" hangingPunct="1">
              <a:buNone/>
            </a:pPr>
            <a:r>
              <a:rPr lang="en-US" altLang="x-none" dirty="0"/>
              <a:t>Death report </a:t>
            </a:r>
            <a:endParaRPr lang="ar-JO" altLang="x-none" dirty="0">
              <a:ea typeface="Times New Roman" panose="02020603050405020304" pitchFamily="18" charset="0"/>
            </a:endParaRPr>
          </a:p>
        </p:txBody>
      </p:sp>
      <p:sp>
        <p:nvSpPr>
          <p:cNvPr id="290818" name="Content Placeholder 2"/>
          <p:cNvSpPr>
            <a:spLocks noGrp="1"/>
          </p:cNvSpPr>
          <p:nvPr>
            <p:ph idx="1"/>
          </p:nvPr>
        </p:nvSpPr>
        <p:spPr/>
        <p:txBody>
          <a:bodyPr vert="horz" wrap="square" lIns="91425" tIns="45712" rIns="91425" bIns="45712" anchor="t"/>
          <a:lstStyle/>
          <a:p>
            <a:pPr eaLnBrk="1" hangingPunct="1"/>
            <a:r>
              <a:rPr lang="ar-JO" altLang="x-none" dirty="0"/>
              <a:t>السبب الرئيسي للوفاة : توقف حاد في الوظائف التنفسية نتيجة ورم ثانوي في الرئة نتيجة ورم اولي في المثانة البولية </a:t>
            </a:r>
            <a:endParaRPr lang="ar-JO" altLang="x-none" dirty="0">
              <a:ea typeface="Arial" panose="020B0604020202020204" pitchFamily="34" charset="0"/>
            </a:endParaRP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Title 1"/>
          <p:cNvSpPr>
            <a:spLocks noGrp="1"/>
          </p:cNvSpPr>
          <p:nvPr>
            <p:ph type="title"/>
          </p:nvPr>
        </p:nvSpPr>
        <p:spPr/>
        <p:txBody>
          <a:bodyPr vert="horz" wrap="square" lIns="91425" tIns="45712" rIns="91425" bIns="45712" anchor="ctr"/>
          <a:lstStyle/>
          <a:p>
            <a:pPr eaLnBrk="1" hangingPunct="1">
              <a:buNone/>
            </a:pPr>
            <a:r>
              <a:rPr lang="en-US" altLang="x-none" dirty="0"/>
              <a:t>Wound report </a:t>
            </a:r>
            <a:endParaRPr lang="ar-JO" altLang="x-none" dirty="0">
              <a:ea typeface="Times New Roman" panose="02020603050405020304" pitchFamily="18" charset="0"/>
            </a:endParaRPr>
          </a:p>
        </p:txBody>
      </p:sp>
      <p:pic>
        <p:nvPicPr>
          <p:cNvPr id="291842" name="Content Placeholder 3" descr="Screenshot_20191123_175741.jpg"/>
          <p:cNvPicPr>
            <a:picLocks noGrp="1" noChangeAspect="1"/>
          </p:cNvPicPr>
          <p:nvPr>
            <p:ph idx="1"/>
          </p:nvPr>
        </p:nvPicPr>
        <p:blipFill>
          <a:blip r:embed="rId1"/>
          <a:stretch>
            <a:fillRect/>
          </a:stretch>
        </p:blipFill>
        <p:spPr>
          <a:xfrm>
            <a:off x="2171361" y="1600486"/>
            <a:ext cx="7848962" cy="4525256"/>
          </a:xfrm>
        </p:spPr>
      </p:pic>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Title 1"/>
          <p:cNvSpPr>
            <a:spLocks noGrp="1"/>
          </p:cNvSpPr>
          <p:nvPr>
            <p:ph type="title"/>
          </p:nvPr>
        </p:nvSpPr>
        <p:spPr/>
        <p:txBody>
          <a:bodyPr vert="horz" wrap="square" lIns="91425" tIns="45712" rIns="91425" bIns="45712" anchor="ctr"/>
          <a:lstStyle/>
          <a:p>
            <a:pPr eaLnBrk="1" hangingPunct="1">
              <a:buNone/>
            </a:pPr>
            <a:r>
              <a:rPr lang="en-US" altLang="x-none" dirty="0"/>
              <a:t>Post mortem changes </a:t>
            </a:r>
            <a:endParaRPr lang="ar-JO" altLang="x-none" dirty="0">
              <a:ea typeface="Times New Roman" panose="02020603050405020304" pitchFamily="18" charset="0"/>
            </a:endParaRPr>
          </a:p>
        </p:txBody>
      </p:sp>
      <p:sp>
        <p:nvSpPr>
          <p:cNvPr id="292866" name="Content Placeholder 2"/>
          <p:cNvSpPr>
            <a:spLocks noGrp="1"/>
          </p:cNvSpPr>
          <p:nvPr>
            <p:ph idx="1"/>
          </p:nvPr>
        </p:nvSpPr>
        <p:spPr/>
        <p:txBody>
          <a:bodyPr vert="horz" wrap="square" lIns="91425" tIns="45712" rIns="91425" bIns="45712" anchor="t"/>
          <a:lstStyle/>
          <a:p>
            <a:pPr eaLnBrk="1" hangingPunct="1">
              <a:lnSpc>
                <a:spcPct val="80000"/>
              </a:lnSpc>
            </a:pPr>
            <a:r>
              <a:rPr lang="en-US" altLang="x-none" dirty="0"/>
              <a:t>Mention 2 situation simulate the rigor mortis and</a:t>
            </a:r>
            <a:r>
              <a:rPr lang="ar-JO" altLang="x-none" dirty="0"/>
              <a:t> </a:t>
            </a:r>
            <a:r>
              <a:rPr lang="en-US" altLang="x-none" dirty="0"/>
              <a:t>differentiate between them</a:t>
            </a:r>
            <a:endParaRPr lang="ar-JO" altLang="x-none" dirty="0"/>
          </a:p>
          <a:p>
            <a:pPr eaLnBrk="1" hangingPunct="1">
              <a:lnSpc>
                <a:spcPct val="80000"/>
              </a:lnSpc>
            </a:pPr>
            <a:r>
              <a:rPr lang="en-US" altLang="x-none" dirty="0"/>
              <a:t>1) cadaveric spasm :  one group of muscle </a:t>
            </a:r>
            <a:endParaRPr lang="en-US" altLang="x-none" dirty="0"/>
          </a:p>
          <a:p>
            <a:pPr eaLnBrk="1" hangingPunct="1">
              <a:lnSpc>
                <a:spcPct val="80000"/>
              </a:lnSpc>
            </a:pPr>
            <a:r>
              <a:rPr lang="en-US" altLang="x-none" dirty="0"/>
              <a:t>Voluntary muscle , anti mortem , after sever stimulation , contraction , </a:t>
            </a:r>
            <a:endParaRPr lang="en-US" altLang="x-none" dirty="0"/>
          </a:p>
          <a:p>
            <a:pPr eaLnBrk="1" hangingPunct="1">
              <a:lnSpc>
                <a:spcPct val="80000"/>
              </a:lnSpc>
            </a:pPr>
            <a:r>
              <a:rPr lang="en-US" altLang="x-none" dirty="0"/>
              <a:t>Rigor mortis : all muscle in the body , voluntart and involuntary muscle , post mortem , after primary flaccidity , stifness </a:t>
            </a:r>
            <a:endParaRPr lang="en-US" altLang="x-none" dirty="0"/>
          </a:p>
          <a:p>
            <a:pPr eaLnBrk="1" hangingPunct="1">
              <a:lnSpc>
                <a:spcPct val="80000"/>
              </a:lnSpc>
            </a:pPr>
            <a:r>
              <a:rPr lang="en-US" altLang="x-none" dirty="0"/>
              <a:t>2) Cold stifness </a:t>
            </a:r>
            <a:endParaRPr lang="en-US" altLang="x-none" dirty="0"/>
          </a:p>
          <a:p>
            <a:pPr eaLnBrk="1" hangingPunct="1">
              <a:lnSpc>
                <a:spcPct val="80000"/>
              </a:lnSpc>
            </a:pPr>
            <a:r>
              <a:rPr lang="en-US" altLang="x-none" dirty="0"/>
              <a:t>3) Heat stifness </a:t>
            </a:r>
            <a:endParaRPr lang="en-US" altLang="x-none" dirty="0"/>
          </a:p>
          <a:p>
            <a:pPr eaLnBrk="1" hangingPunct="1">
              <a:lnSpc>
                <a:spcPct val="80000"/>
              </a:lnSpc>
            </a:pPr>
            <a:r>
              <a:rPr lang="en-US" altLang="x-none" dirty="0"/>
              <a:t> </a:t>
            </a:r>
            <a:endParaRPr lang="ar-JO" altLang="x-none" dirty="0">
              <a:ea typeface="Arial" panose="020B0604020202020204" pitchFamily="34" charset="0"/>
            </a:endParaRP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Title 1"/>
          <p:cNvSpPr>
            <a:spLocks noGrp="1"/>
          </p:cNvSpPr>
          <p:nvPr>
            <p:ph type="title"/>
          </p:nvPr>
        </p:nvSpPr>
        <p:spPr/>
        <p:txBody>
          <a:bodyPr vert="horz" wrap="square" lIns="91425" tIns="45712" rIns="91425" bIns="45712" anchor="ctr"/>
          <a:lstStyle/>
          <a:p>
            <a:pPr eaLnBrk="1" hangingPunct="1">
              <a:buNone/>
            </a:pPr>
            <a:r>
              <a:rPr lang="en-US" altLang="x-none" dirty="0"/>
              <a:t>Post mortem</a:t>
            </a:r>
            <a:endParaRPr lang="ar-JO" altLang="x-none" dirty="0">
              <a:ea typeface="Times New Roman" panose="02020603050405020304" pitchFamily="18" charset="0"/>
            </a:endParaRPr>
          </a:p>
        </p:txBody>
      </p:sp>
      <p:sp>
        <p:nvSpPr>
          <p:cNvPr id="293890" name="Content Placeholder 2"/>
          <p:cNvSpPr>
            <a:spLocks noGrp="1"/>
          </p:cNvSpPr>
          <p:nvPr>
            <p:ph idx="1"/>
          </p:nvPr>
        </p:nvSpPr>
        <p:spPr/>
        <p:txBody>
          <a:bodyPr vert="horz" wrap="square" lIns="91425" tIns="45712" rIns="91425" bIns="45712" anchor="t"/>
          <a:lstStyle/>
          <a:p>
            <a:pPr eaLnBrk="1" hangingPunct="1"/>
            <a:r>
              <a:rPr lang="en-US" altLang="x-none" sz="2400" dirty="0"/>
              <a:t>2 -) mcq : </a:t>
            </a:r>
            <a:endParaRPr lang="en-US" altLang="x-none" sz="2400" dirty="0"/>
          </a:p>
          <a:p>
            <a:pPr eaLnBrk="1" hangingPunct="1"/>
            <a:r>
              <a:rPr lang="en-US" altLang="x-none" sz="2400" dirty="0"/>
              <a:t>Not used in brain death diagnosis (flat EEG)</a:t>
            </a:r>
            <a:endParaRPr lang="en-US" altLang="x-none" sz="2400" dirty="0"/>
          </a:p>
          <a:p>
            <a:pPr eaLnBrk="1" hangingPunct="1"/>
            <a:r>
              <a:rPr lang="en-US" altLang="x-none" sz="2400" dirty="0"/>
              <a:t>Death time if rectal temperature 31 in winter(4 hours) </a:t>
            </a:r>
            <a:endParaRPr lang="ar-JO" altLang="x-none" sz="2400" dirty="0">
              <a:ea typeface="Arial" panose="020B0604020202020204" pitchFamily="34" charset="0"/>
            </a:endParaRP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Title 1"/>
          <p:cNvSpPr>
            <a:spLocks noGrp="1"/>
          </p:cNvSpPr>
          <p:nvPr>
            <p:ph type="title"/>
          </p:nvPr>
        </p:nvSpPr>
        <p:spPr/>
        <p:txBody>
          <a:bodyPr vert="horz" wrap="square" lIns="91425" tIns="45712" rIns="91425" bIns="45712" anchor="ctr"/>
          <a:lstStyle/>
          <a:p>
            <a:pPr eaLnBrk="1" hangingPunct="1">
              <a:buNone/>
            </a:pPr>
            <a:r>
              <a:rPr lang="ar-JO" altLang="x-none" dirty="0"/>
              <a:t>الدكترة نادرة </a:t>
            </a:r>
            <a:endParaRPr lang="ar-JO" altLang="x-none" dirty="0">
              <a:ea typeface="Times New Roman" panose="02020603050405020304" pitchFamily="18" charset="0"/>
            </a:endParaRPr>
          </a:p>
        </p:txBody>
      </p:sp>
      <p:sp>
        <p:nvSpPr>
          <p:cNvPr id="294914" name="Content Placeholder 2"/>
          <p:cNvSpPr>
            <a:spLocks noGrp="1"/>
          </p:cNvSpPr>
          <p:nvPr>
            <p:ph idx="1"/>
          </p:nvPr>
        </p:nvSpPr>
        <p:spPr>
          <a:xfrm>
            <a:off x="1239644" y="838605"/>
            <a:ext cx="10171111" cy="5490305"/>
          </a:xfrm>
        </p:spPr>
        <p:txBody>
          <a:bodyPr vert="horz" wrap="square" lIns="91425" tIns="45712" rIns="91425" bIns="45712" anchor="t"/>
          <a:lstStyle/>
          <a:p>
            <a:pPr eaLnBrk="1" hangingPunct="1">
              <a:lnSpc>
                <a:spcPct val="80000"/>
              </a:lnSpc>
            </a:pPr>
            <a:r>
              <a:rPr lang="en-US" altLang="x-none" dirty="0"/>
              <a:t> </a:t>
            </a:r>
            <a:r>
              <a:rPr lang="ar-JO" altLang="x-none" dirty="0"/>
              <a:t>سوال توصيل : </a:t>
            </a:r>
            <a:endParaRPr lang="ar-JO" altLang="x-none" dirty="0"/>
          </a:p>
          <a:p>
            <a:pPr eaLnBrk="1" hangingPunct="1">
              <a:lnSpc>
                <a:spcPct val="80000"/>
              </a:lnSpc>
            </a:pPr>
            <a:r>
              <a:rPr lang="en-US" altLang="x-none" dirty="0"/>
              <a:t>1) insecticide </a:t>
            </a:r>
            <a:endParaRPr lang="en-US" altLang="x-none" dirty="0"/>
          </a:p>
          <a:p>
            <a:pPr eaLnBrk="1" hangingPunct="1">
              <a:lnSpc>
                <a:spcPct val="80000"/>
              </a:lnSpc>
            </a:pPr>
            <a:r>
              <a:rPr lang="en-US" altLang="x-none" dirty="0"/>
              <a:t>2) methanol</a:t>
            </a:r>
            <a:endParaRPr lang="en-US" altLang="x-none" dirty="0"/>
          </a:p>
          <a:p>
            <a:pPr eaLnBrk="1" hangingPunct="1">
              <a:lnSpc>
                <a:spcPct val="80000"/>
              </a:lnSpc>
            </a:pPr>
            <a:r>
              <a:rPr lang="en-US" altLang="x-none" dirty="0"/>
              <a:t>3) N acetylcystine  </a:t>
            </a:r>
            <a:endParaRPr lang="en-US" altLang="x-none" dirty="0"/>
          </a:p>
          <a:p>
            <a:pPr eaLnBrk="1" hangingPunct="1">
              <a:lnSpc>
                <a:spcPct val="80000"/>
              </a:lnSpc>
            </a:pPr>
            <a:r>
              <a:rPr lang="en-US" altLang="x-none" dirty="0"/>
              <a:t>4) sulforic  acid </a:t>
            </a:r>
            <a:endParaRPr lang="en-US" altLang="x-none" dirty="0"/>
          </a:p>
          <a:p>
            <a:pPr eaLnBrk="1" hangingPunct="1">
              <a:lnSpc>
                <a:spcPct val="80000"/>
              </a:lnSpc>
            </a:pPr>
            <a:r>
              <a:rPr lang="en-US" altLang="x-none" dirty="0"/>
              <a:t>A) contraindication of emesis </a:t>
            </a:r>
            <a:endParaRPr lang="en-US" altLang="x-none" dirty="0"/>
          </a:p>
          <a:p>
            <a:pPr eaLnBrk="1" hangingPunct="1">
              <a:lnSpc>
                <a:spcPct val="80000"/>
              </a:lnSpc>
            </a:pPr>
            <a:r>
              <a:rPr lang="en-US" altLang="x-none" dirty="0"/>
              <a:t>B) blindness</a:t>
            </a:r>
            <a:endParaRPr lang="en-US" altLang="x-none" dirty="0"/>
          </a:p>
          <a:p>
            <a:pPr eaLnBrk="1" hangingPunct="1">
              <a:lnSpc>
                <a:spcPct val="80000"/>
              </a:lnSpc>
            </a:pPr>
            <a:r>
              <a:rPr lang="en-US" altLang="x-none" dirty="0"/>
              <a:t>C) metabolic acidosis</a:t>
            </a:r>
            <a:endParaRPr lang="en-US" altLang="x-none" dirty="0"/>
          </a:p>
          <a:p>
            <a:pPr eaLnBrk="1" hangingPunct="1">
              <a:lnSpc>
                <a:spcPct val="80000"/>
              </a:lnSpc>
            </a:pPr>
            <a:r>
              <a:rPr lang="en-US" altLang="x-none" dirty="0"/>
              <a:t>D) 8 hours</a:t>
            </a:r>
            <a:endParaRPr lang="en-US" altLang="x-none" dirty="0"/>
          </a:p>
          <a:p>
            <a:pPr eaLnBrk="1" hangingPunct="1">
              <a:lnSpc>
                <a:spcPct val="80000"/>
              </a:lnSpc>
            </a:pPr>
            <a:r>
              <a:rPr lang="en-US" altLang="x-none" dirty="0"/>
              <a:t>E) choline estrase</a:t>
            </a:r>
            <a:endParaRPr lang="en-US" altLang="x-none" dirty="0"/>
          </a:p>
          <a:p>
            <a:pPr eaLnBrk="1" hangingPunct="1">
              <a:lnSpc>
                <a:spcPct val="80000"/>
              </a:lnSpc>
            </a:pPr>
            <a:r>
              <a:rPr lang="en-US" altLang="x-none" sz="4100" b="1" dirty="0"/>
              <a:t>1&gt;e , 2&gt;b and c ,3&gt;d , 4&gt;a</a:t>
            </a:r>
            <a:endParaRPr lang="ar-JO" altLang="x-none" sz="4100" b="1" dirty="0">
              <a:ea typeface="Arial" panose="020B0604020202020204" pitchFamily="34" charset="0"/>
            </a:endParaRP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Title 1"/>
          <p:cNvSpPr>
            <a:spLocks noGrp="1"/>
          </p:cNvSpPr>
          <p:nvPr>
            <p:ph type="title"/>
          </p:nvPr>
        </p:nvSpPr>
        <p:spPr/>
        <p:txBody>
          <a:bodyPr vert="horz" wrap="square" lIns="91425" tIns="45712" rIns="91425" bIns="45712" anchor="ctr"/>
          <a:lstStyle/>
          <a:p>
            <a:pPr eaLnBrk="1" hangingPunct="1">
              <a:buNone/>
            </a:pPr>
            <a:r>
              <a:rPr lang="en-US" altLang="x-none" dirty="0"/>
              <a:t>Firearm</a:t>
            </a:r>
            <a:endParaRPr lang="ar-JO" altLang="x-none" dirty="0">
              <a:ea typeface="Times New Roman" panose="02020603050405020304" pitchFamily="18" charset="0"/>
            </a:endParaRPr>
          </a:p>
        </p:txBody>
      </p:sp>
      <p:pic>
        <p:nvPicPr>
          <p:cNvPr id="295938" name="Content Placeholder 5" descr="1574524902261.jpg"/>
          <p:cNvPicPr>
            <a:picLocks noGrp="1" noChangeAspect="1"/>
          </p:cNvPicPr>
          <p:nvPr>
            <p:ph sz="half" idx="1"/>
          </p:nvPr>
        </p:nvPicPr>
        <p:blipFill>
          <a:blip r:embed="rId1"/>
          <a:stretch>
            <a:fillRect/>
          </a:stretch>
        </p:blipFill>
        <p:spPr>
          <a:xfrm>
            <a:off x="1982478" y="1843336"/>
            <a:ext cx="4037969" cy="4037969"/>
          </a:xfrm>
        </p:spPr>
      </p:pic>
      <p:pic>
        <p:nvPicPr>
          <p:cNvPr id="295939" name="Content Placeholder 6" descr="Screenshot_20191123_175446.jpg"/>
          <p:cNvPicPr>
            <a:picLocks noGrp="1" noChangeAspect="1"/>
          </p:cNvPicPr>
          <p:nvPr>
            <p:ph sz="half" idx="2"/>
          </p:nvPr>
        </p:nvPicPr>
        <p:blipFill>
          <a:blip r:embed="rId2"/>
          <a:stretch>
            <a:fillRect/>
          </a:stretch>
        </p:blipFill>
        <p:spPr>
          <a:xfrm>
            <a:off x="6172823" y="2056028"/>
            <a:ext cx="4037969" cy="3614172"/>
          </a:xfrm>
        </p:spPr>
      </p:pic>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Title 1"/>
          <p:cNvSpPr>
            <a:spLocks noGrp="1"/>
          </p:cNvSpPr>
          <p:nvPr>
            <p:ph type="title"/>
          </p:nvPr>
        </p:nvSpPr>
        <p:spPr/>
        <p:txBody>
          <a:bodyPr vert="horz" wrap="square" lIns="91425" tIns="45712" rIns="91425" bIns="45712" anchor="ctr"/>
          <a:lstStyle/>
          <a:p>
            <a:pPr eaLnBrk="1" hangingPunct="1">
              <a:buNone/>
            </a:pPr>
            <a:r>
              <a:rPr lang="en-US" altLang="x-none" dirty="0"/>
              <a:t>Firearm </a:t>
            </a:r>
            <a:endParaRPr lang="ar-JO" altLang="x-none" dirty="0">
              <a:ea typeface="Times New Roman" panose="02020603050405020304" pitchFamily="18" charset="0"/>
            </a:endParaRPr>
          </a:p>
        </p:txBody>
      </p:sp>
      <p:sp>
        <p:nvSpPr>
          <p:cNvPr id="296962" name="Content Placeholder 2"/>
          <p:cNvSpPr>
            <a:spLocks noGrp="1"/>
          </p:cNvSpPr>
          <p:nvPr>
            <p:ph idx="1"/>
          </p:nvPr>
        </p:nvSpPr>
        <p:spPr/>
        <p:txBody>
          <a:bodyPr vert="horz" wrap="square" lIns="91425" tIns="45712" rIns="91425" bIns="45712" anchor="t"/>
          <a:lstStyle/>
          <a:p>
            <a:pPr eaLnBrk="1" hangingPunct="1"/>
            <a:r>
              <a:rPr lang="en-US" altLang="x-none" dirty="0"/>
              <a:t>A1) shot gun , non rifle  , non automatic </a:t>
            </a:r>
            <a:endParaRPr lang="en-US" altLang="x-none" dirty="0"/>
          </a:p>
          <a:p>
            <a:pPr eaLnBrk="1" hangingPunct="1"/>
            <a:r>
              <a:rPr lang="en-US" altLang="x-none" dirty="0"/>
              <a:t>A2) rifle , short , automatic </a:t>
            </a:r>
            <a:endParaRPr lang="en-US" altLang="x-none" dirty="0"/>
          </a:p>
          <a:p>
            <a:pPr eaLnBrk="1" hangingPunct="1"/>
            <a:r>
              <a:rPr lang="en-US" altLang="x-none" dirty="0"/>
              <a:t>Inlet of rifled gun , small rounded inverted with association </a:t>
            </a:r>
            <a:endParaRPr lang="en-US" altLang="x-none" dirty="0"/>
          </a:p>
          <a:p>
            <a:pPr eaLnBrk="1" hangingPunct="1"/>
            <a:r>
              <a:rPr lang="en-US" altLang="x-none" dirty="0"/>
              <a:t>Distance : close rang </a:t>
            </a:r>
            <a:endParaRPr lang="en-US" altLang="x-none" dirty="0"/>
          </a:p>
          <a:p>
            <a:pPr eaLnBrk="1" hangingPunct="1"/>
            <a:r>
              <a:rPr lang="en-US" altLang="x-none" dirty="0"/>
              <a:t>Cause of death :1 hemorrhage </a:t>
            </a:r>
            <a:endParaRPr lang="en-US" altLang="x-none" dirty="0"/>
          </a:p>
          <a:p>
            <a:pPr eaLnBrk="1" hangingPunct="1"/>
            <a:r>
              <a:rPr lang="en-US" altLang="x-none" dirty="0"/>
              <a:t>                              2 shock </a:t>
            </a:r>
            <a:endParaRPr lang="en-US" altLang="x-none" dirty="0"/>
          </a:p>
          <a:p>
            <a:pPr eaLnBrk="1" hangingPunct="1"/>
            <a:r>
              <a:rPr lang="en-US" altLang="x-none" dirty="0"/>
              <a:t>                              3 according to site   </a:t>
            </a:r>
            <a:endParaRPr lang="en-US" altLang="x-none" dirty="0"/>
          </a:p>
          <a:p>
            <a:pPr eaLnBrk="1" hangingPunct="1"/>
            <a:endParaRPr lang="ar-JO" altLang="x-none" dirty="0">
              <a:ea typeface="Arial" panose="020B0604020202020204" pitchFamily="34" charset="0"/>
            </a:endParaRP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Title 3"/>
          <p:cNvSpPr>
            <a:spLocks noGrp="1"/>
          </p:cNvSpPr>
          <p:nvPr>
            <p:ph type="title"/>
          </p:nvPr>
        </p:nvSpPr>
        <p:spPr>
          <a:xfrm>
            <a:off x="1525350" y="189419"/>
            <a:ext cx="9142571" cy="2060253"/>
          </a:xfrm>
        </p:spPr>
        <p:txBody>
          <a:bodyPr vert="horz" wrap="square" lIns="91425" tIns="45712" rIns="91425" bIns="45712" anchor="ctr"/>
          <a:lstStyle/>
          <a:p>
            <a:pPr eaLnBrk="1" hangingPunct="1">
              <a:buNone/>
            </a:pPr>
            <a:r>
              <a:rPr lang="ar-JO" altLang="x-none" dirty="0"/>
              <a:t>كانت صورة وحدة فيها </a:t>
            </a:r>
            <a:br>
              <a:rPr lang="ar-JO" altLang="x-none" dirty="0"/>
            </a:br>
            <a:r>
              <a:rPr lang="en-US" altLang="x-none" dirty="0"/>
              <a:t>two findidng</a:t>
            </a:r>
            <a:br>
              <a:rPr lang="en-US" altLang="x-none" dirty="0"/>
            </a:br>
            <a:r>
              <a:rPr lang="ar-JO" altLang="x-none" dirty="0"/>
              <a:t>السؤال و الجواب في السلايد اللي بعده </a:t>
            </a:r>
            <a:r>
              <a:rPr lang="en-US" altLang="x-none" dirty="0"/>
              <a:t> </a:t>
            </a:r>
            <a:endParaRPr lang="ar-JO" altLang="x-none" dirty="0">
              <a:ea typeface="Times New Roman" panose="02020603050405020304" pitchFamily="18" charset="0"/>
            </a:endParaRPr>
          </a:p>
        </p:txBody>
      </p:sp>
      <p:pic>
        <p:nvPicPr>
          <p:cNvPr id="297986" name="Content Placeholder 6" descr="Screenshot_20191123_183036.jpg"/>
          <p:cNvPicPr>
            <a:picLocks noGrp="1" noChangeAspect="1"/>
          </p:cNvPicPr>
          <p:nvPr>
            <p:ph sz="half" idx="1"/>
          </p:nvPr>
        </p:nvPicPr>
        <p:blipFill>
          <a:blip r:embed="rId1"/>
          <a:stretch>
            <a:fillRect/>
          </a:stretch>
        </p:blipFill>
        <p:spPr>
          <a:xfrm>
            <a:off x="838069" y="2444904"/>
            <a:ext cx="5180791" cy="3112602"/>
          </a:xfrm>
        </p:spPr>
      </p:pic>
      <p:pic>
        <p:nvPicPr>
          <p:cNvPr id="297987" name="Content Placeholder 7" descr="Screenshot_20191123_183122.jpg"/>
          <p:cNvPicPr>
            <a:picLocks noGrp="1" noChangeAspect="1"/>
          </p:cNvPicPr>
          <p:nvPr>
            <p:ph sz="half" idx="2"/>
          </p:nvPr>
        </p:nvPicPr>
        <p:blipFill>
          <a:blip r:embed="rId2"/>
          <a:stretch>
            <a:fillRect/>
          </a:stretch>
        </p:blipFill>
        <p:spPr>
          <a:xfrm>
            <a:off x="6312502" y="2276655"/>
            <a:ext cx="4037969" cy="4099872"/>
          </a:xfr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Identification Case:</a:t>
            </a:r>
            <a:endParaRPr lang="en-US" dirty="0"/>
          </a:p>
        </p:txBody>
      </p:sp>
      <p:sp>
        <p:nvSpPr>
          <p:cNvPr id="3" name="Content Placeholder 2"/>
          <p:cNvSpPr>
            <a:spLocks noGrp="1"/>
          </p:cNvSpPr>
          <p:nvPr>
            <p:ph idx="1"/>
          </p:nvPr>
        </p:nvSpPr>
        <p:spPr>
          <a:xfrm>
            <a:off x="838200" y="1825625"/>
            <a:ext cx="7431157" cy="4351338"/>
          </a:xfrm>
        </p:spPr>
        <p:txBody>
          <a:bodyPr/>
          <a:lstStyle/>
          <a:p>
            <a:r>
              <a:rPr lang="en-US" dirty="0"/>
              <a:t>What is the age of this female? </a:t>
            </a:r>
            <a:endParaRPr lang="en-US" dirty="0"/>
          </a:p>
          <a:p>
            <a:pPr lvl="1"/>
            <a:r>
              <a:rPr lang="en-US" dirty="0"/>
              <a:t>Less than 19 years </a:t>
            </a:r>
            <a:endParaRPr lang="en-US" dirty="0"/>
          </a:p>
          <a:p>
            <a:endParaRPr lang="en-US" dirty="0"/>
          </a:p>
          <a:p>
            <a:r>
              <a:rPr lang="en-US" dirty="0"/>
              <a:t>What joint would you </a:t>
            </a:r>
            <a:r>
              <a:rPr lang="en-US" dirty="0" err="1"/>
              <a:t>xray</a:t>
            </a:r>
            <a:r>
              <a:rPr lang="en-US" dirty="0"/>
              <a:t> to see if she can get married or not? </a:t>
            </a:r>
            <a:endParaRPr lang="en-US" dirty="0"/>
          </a:p>
          <a:p>
            <a:pPr lvl="1"/>
            <a:r>
              <a:rPr lang="en-US" dirty="0"/>
              <a:t>Greater trochanter // medial epicondyle</a:t>
            </a:r>
            <a:endParaRPr lang="en-US" dirty="0"/>
          </a:p>
        </p:txBody>
      </p:sp>
      <p:pic>
        <p:nvPicPr>
          <p:cNvPr id="5" name="Picture 4" descr="A close-up of a person's face&#10;&#10;Description automatically generated with low confidence"/>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269357" y="681037"/>
            <a:ext cx="3719657" cy="5211428"/>
          </a:xfrm>
          <a:prstGeom prst="rect">
            <a:avLst/>
          </a:prstGeom>
        </p:spPr>
      </p:pic>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Title 1"/>
          <p:cNvSpPr>
            <a:spLocks noGrp="1"/>
          </p:cNvSpPr>
          <p:nvPr>
            <p:ph type="title"/>
          </p:nvPr>
        </p:nvSpPr>
        <p:spPr/>
        <p:txBody>
          <a:bodyPr vert="horz" wrap="square" lIns="91425" tIns="45712" rIns="91425" bIns="45712" anchor="ctr">
            <a:normAutofit/>
          </a:bodyPr>
          <a:lstStyle/>
          <a:p>
            <a:pPr eaLnBrk="1" hangingPunct="1">
              <a:buNone/>
            </a:pPr>
            <a:r>
              <a:rPr lang="ar-JO" altLang="x-none" dirty="0"/>
              <a:t>الدكتور ميلاد </a:t>
            </a:r>
            <a:br>
              <a:rPr lang="ar-JO" altLang="x-none" dirty="0"/>
            </a:br>
            <a:r>
              <a:rPr lang="en-US" altLang="x-none" dirty="0"/>
              <a:t>ID </a:t>
            </a:r>
            <a:endParaRPr lang="ar-JO" altLang="x-none" dirty="0">
              <a:ea typeface="Times New Roman" panose="02020603050405020304" pitchFamily="18" charset="0"/>
            </a:endParaRPr>
          </a:p>
        </p:txBody>
      </p:sp>
      <p:sp>
        <p:nvSpPr>
          <p:cNvPr id="299010" name="Content Placeholder 3"/>
          <p:cNvSpPr>
            <a:spLocks noGrp="1"/>
          </p:cNvSpPr>
          <p:nvPr>
            <p:ph sz="half" idx="1"/>
          </p:nvPr>
        </p:nvSpPr>
        <p:spPr>
          <a:xfrm>
            <a:off x="838069" y="1825875"/>
            <a:ext cx="5180791" cy="4350658"/>
          </a:xfrm>
        </p:spPr>
        <p:txBody>
          <a:bodyPr vert="horz" wrap="square" lIns="91425" tIns="45712" rIns="91425" bIns="45712" anchor="t"/>
          <a:lstStyle/>
          <a:p>
            <a:pPr marL="0" indent="0" eaLnBrk="1" hangingPunct="1">
              <a:buClrTx/>
              <a:buSzTx/>
              <a:buFont typeface="Arial" panose="020B0604020202020204" pitchFamily="34" charset="0"/>
            </a:pPr>
            <a:r>
              <a:rPr lang="en-US" altLang="x-none" dirty="0"/>
              <a:t>X ray of hand to female</a:t>
            </a:r>
            <a:endParaRPr lang="en-US" altLang="x-none" dirty="0"/>
          </a:p>
          <a:p>
            <a:pPr marL="0" indent="0" eaLnBrk="1" hangingPunct="1">
              <a:buClrTx/>
              <a:buSzTx/>
              <a:buFont typeface="Arial" panose="020B0604020202020204" pitchFamily="34" charset="0"/>
            </a:pPr>
            <a:r>
              <a:rPr lang="en-US" altLang="x-none" dirty="0"/>
              <a:t>Showing 1-)non union  ossification center in distal end of radius an ulna (the age below 18 because she female ) </a:t>
            </a:r>
            <a:endParaRPr lang="en-US" altLang="x-none" dirty="0"/>
          </a:p>
          <a:p>
            <a:pPr marL="0" indent="0" eaLnBrk="1" hangingPunct="1">
              <a:buClrTx/>
              <a:buSzTx/>
              <a:buFont typeface="Arial" panose="020B0604020202020204" pitchFamily="34" charset="0"/>
            </a:pPr>
            <a:r>
              <a:rPr lang="en-US" altLang="x-none" dirty="0"/>
              <a:t>2-) union of metacarpals and phalanges </a:t>
            </a:r>
            <a:endParaRPr lang="en-US" altLang="x-none" dirty="0"/>
          </a:p>
          <a:p>
            <a:pPr marL="0" indent="0" eaLnBrk="1" hangingPunct="1">
              <a:buClrTx/>
              <a:buSzTx/>
              <a:buFont typeface="Arial" panose="020B0604020202020204" pitchFamily="34" charset="0"/>
            </a:pPr>
            <a:r>
              <a:rPr lang="en-US" altLang="x-none" dirty="0"/>
              <a:t>  </a:t>
            </a:r>
            <a:endParaRPr lang="en-US" altLang="x-none" dirty="0"/>
          </a:p>
          <a:p>
            <a:pPr marL="0" indent="0" eaLnBrk="1" hangingPunct="1">
              <a:buClrTx/>
              <a:buSzTx/>
              <a:buFont typeface="Arial" panose="020B0604020202020204" pitchFamily="34" charset="0"/>
            </a:pPr>
            <a:endParaRPr lang="ar-JO" altLang="x-none" dirty="0">
              <a:ea typeface="Arial" panose="020B0604020202020204" pitchFamily="34" charset="0"/>
            </a:endParaRPr>
          </a:p>
        </p:txBody>
      </p:sp>
      <p:sp>
        <p:nvSpPr>
          <p:cNvPr id="299011" name="Content Placeholder 4"/>
          <p:cNvSpPr>
            <a:spLocks noGrp="1"/>
          </p:cNvSpPr>
          <p:nvPr>
            <p:ph sz="half" idx="2"/>
          </p:nvPr>
        </p:nvSpPr>
        <p:spPr>
          <a:xfrm>
            <a:off x="6172823" y="1825875"/>
            <a:ext cx="5180791" cy="4350658"/>
          </a:xfrm>
        </p:spPr>
        <p:txBody>
          <a:bodyPr vert="horz" wrap="square" lIns="91425" tIns="45712" rIns="91425" bIns="45712" anchor="t"/>
          <a:lstStyle/>
          <a:p>
            <a:pPr marL="0" indent="0" eaLnBrk="1" hangingPunct="1">
              <a:buClrTx/>
              <a:buSzTx/>
              <a:buFont typeface="Arial" panose="020B0604020202020204" pitchFamily="34" charset="0"/>
            </a:pPr>
            <a:r>
              <a:rPr lang="en-US" altLang="x-none" dirty="0"/>
              <a:t> 1-)the female can give her consent ?why?</a:t>
            </a:r>
            <a:endParaRPr lang="en-US" altLang="x-none" dirty="0"/>
          </a:p>
          <a:p>
            <a:pPr marL="0" indent="0" eaLnBrk="1" hangingPunct="1">
              <a:buClrTx/>
              <a:buSzTx/>
              <a:buFont typeface="Arial" panose="020B0604020202020204" pitchFamily="34" charset="0"/>
            </a:pPr>
            <a:r>
              <a:rPr lang="en-US" altLang="x-none" dirty="0"/>
              <a:t> No , because she lower than 18 years</a:t>
            </a:r>
            <a:endParaRPr lang="en-US" altLang="x-none" dirty="0"/>
          </a:p>
          <a:p>
            <a:pPr marL="0" indent="0" eaLnBrk="1" hangingPunct="1">
              <a:buClrTx/>
              <a:buSzTx/>
              <a:buFont typeface="Arial" panose="020B0604020202020204" pitchFamily="34" charset="0"/>
            </a:pPr>
            <a:r>
              <a:rPr lang="en-US" altLang="x-none" dirty="0"/>
              <a:t>2-) you executed the person who raped her? Why ? No because she above 15 years</a:t>
            </a:r>
            <a:endParaRPr lang="ar-JO" altLang="x-none" dirty="0">
              <a:ea typeface="Arial" panose="020B0604020202020204" pitchFamily="34" charset="0"/>
            </a:endParaRP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Title 1"/>
          <p:cNvSpPr>
            <a:spLocks noGrp="1"/>
          </p:cNvSpPr>
          <p:nvPr>
            <p:ph type="title"/>
          </p:nvPr>
        </p:nvSpPr>
        <p:spPr/>
        <p:txBody>
          <a:bodyPr vert="horz" wrap="square" lIns="91425" tIns="45712" rIns="91425" bIns="45712" anchor="ctr"/>
          <a:lstStyle/>
          <a:p>
            <a:pPr eaLnBrk="1" hangingPunct="1">
              <a:buNone/>
            </a:pPr>
            <a:r>
              <a:rPr lang="en-US" altLang="x-none" dirty="0"/>
              <a:t>ID </a:t>
            </a:r>
            <a:endParaRPr lang="ar-JO" altLang="x-none" dirty="0">
              <a:ea typeface="Times New Roman" panose="02020603050405020304" pitchFamily="18" charset="0"/>
            </a:endParaRPr>
          </a:p>
        </p:txBody>
      </p:sp>
      <p:pic>
        <p:nvPicPr>
          <p:cNvPr id="300034" name="Content Placeholder 5" descr="Screenshot_20191123_183519.jpg"/>
          <p:cNvPicPr>
            <a:picLocks noGrp="1" noChangeAspect="1"/>
          </p:cNvPicPr>
          <p:nvPr>
            <p:ph sz="half" idx="1"/>
          </p:nvPr>
        </p:nvPicPr>
        <p:blipFill>
          <a:blip r:embed="rId1"/>
          <a:stretch>
            <a:fillRect/>
          </a:stretch>
        </p:blipFill>
        <p:spPr>
          <a:xfrm>
            <a:off x="1982478" y="2367129"/>
            <a:ext cx="4037969" cy="2991970"/>
          </a:xfrm>
        </p:spPr>
      </p:pic>
      <p:sp>
        <p:nvSpPr>
          <p:cNvPr id="300035" name="Content Placeholder 4"/>
          <p:cNvSpPr>
            <a:spLocks noGrp="1"/>
          </p:cNvSpPr>
          <p:nvPr>
            <p:ph sz="half" idx="2"/>
          </p:nvPr>
        </p:nvSpPr>
        <p:spPr>
          <a:xfrm>
            <a:off x="6172823" y="1825875"/>
            <a:ext cx="5180791" cy="4350658"/>
          </a:xfrm>
        </p:spPr>
        <p:txBody>
          <a:bodyPr vert="horz" wrap="square" lIns="91425" tIns="45712" rIns="91425" bIns="45712" anchor="t"/>
          <a:lstStyle/>
          <a:p>
            <a:pPr marL="0" indent="0" eaLnBrk="1" hangingPunct="1">
              <a:buClrTx/>
              <a:buSzTx/>
              <a:buFont typeface="Arial" panose="020B0604020202020204" pitchFamily="34" charset="0"/>
            </a:pPr>
            <a:r>
              <a:rPr lang="en-US" altLang="x-none" dirty="0"/>
              <a:t>Is the picture latent </a:t>
            </a:r>
            <a:endParaRPr lang="ar-JO" altLang="x-none" dirty="0"/>
          </a:p>
          <a:p>
            <a:pPr marL="0" indent="0" eaLnBrk="1" hangingPunct="1">
              <a:buClrTx/>
              <a:buSzTx/>
              <a:buFont typeface="Arial" panose="020B0604020202020204" pitchFamily="34" charset="0"/>
            </a:pPr>
            <a:r>
              <a:rPr lang="en-US" altLang="x-none" dirty="0"/>
              <a:t>print ?why? </a:t>
            </a:r>
            <a:endParaRPr lang="en-US" altLang="x-none" dirty="0"/>
          </a:p>
          <a:p>
            <a:pPr marL="0" indent="0" eaLnBrk="1" hangingPunct="1">
              <a:buClrTx/>
              <a:buSzTx/>
              <a:buFont typeface="Arial" panose="020B0604020202020204" pitchFamily="34" charset="0"/>
            </a:pPr>
            <a:r>
              <a:rPr lang="en-US" altLang="x-none" dirty="0"/>
              <a:t>False because we didn’t use any special measurement to see the print </a:t>
            </a:r>
            <a:endParaRPr lang="ar-JO" altLang="x-none" dirty="0">
              <a:ea typeface="Arial" panose="020B0604020202020204" pitchFamily="34" charset="0"/>
            </a:endParaRP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Title 1"/>
          <p:cNvSpPr>
            <a:spLocks noGrp="1"/>
          </p:cNvSpPr>
          <p:nvPr>
            <p:ph type="title"/>
          </p:nvPr>
        </p:nvSpPr>
        <p:spPr/>
        <p:txBody>
          <a:bodyPr vert="horz" wrap="square" lIns="91425" tIns="45712" rIns="91425" bIns="45712" anchor="ctr"/>
          <a:lstStyle/>
          <a:p>
            <a:pPr eaLnBrk="1" hangingPunct="1">
              <a:buNone/>
            </a:pPr>
            <a:r>
              <a:rPr lang="en-US" altLang="x-none" dirty="0"/>
              <a:t>ID</a:t>
            </a:r>
            <a:endParaRPr lang="ar-JO" altLang="x-none" dirty="0">
              <a:ea typeface="Times New Roman" panose="02020603050405020304" pitchFamily="18" charset="0"/>
            </a:endParaRPr>
          </a:p>
        </p:txBody>
      </p:sp>
      <p:pic>
        <p:nvPicPr>
          <p:cNvPr id="301058" name="Content Placeholder 4" descr="Screenshot_20191123_183532.jpg"/>
          <p:cNvPicPr>
            <a:picLocks noGrp="1" noChangeAspect="1"/>
          </p:cNvPicPr>
          <p:nvPr>
            <p:ph sz="half" idx="1"/>
          </p:nvPr>
        </p:nvPicPr>
        <p:blipFill>
          <a:blip r:embed="rId1"/>
          <a:stretch>
            <a:fillRect/>
          </a:stretch>
        </p:blipFill>
        <p:spPr>
          <a:xfrm>
            <a:off x="2358656" y="1600486"/>
            <a:ext cx="3284025" cy="4525256"/>
          </a:xfrm>
        </p:spPr>
      </p:pic>
      <p:sp>
        <p:nvSpPr>
          <p:cNvPr id="301059" name="Content Placeholder 3"/>
          <p:cNvSpPr>
            <a:spLocks noGrp="1"/>
          </p:cNvSpPr>
          <p:nvPr>
            <p:ph sz="half" idx="2"/>
          </p:nvPr>
        </p:nvSpPr>
        <p:spPr>
          <a:xfrm>
            <a:off x="6172823" y="1825875"/>
            <a:ext cx="5180791" cy="4350658"/>
          </a:xfrm>
        </p:spPr>
        <p:txBody>
          <a:bodyPr vert="horz" wrap="square" lIns="91425" tIns="45712" rIns="91425" bIns="45712" anchor="t"/>
          <a:lstStyle/>
          <a:p>
            <a:pPr marL="0" indent="0" eaLnBrk="1" hangingPunct="1">
              <a:buClrTx/>
              <a:buSzTx/>
              <a:buFont typeface="Arial" panose="020B0604020202020204" pitchFamily="34" charset="0"/>
            </a:pPr>
            <a:r>
              <a:rPr lang="en-US" altLang="x-none" dirty="0"/>
              <a:t>Mention two individual print from picture ?</a:t>
            </a:r>
            <a:endParaRPr lang="en-US" altLang="x-none" dirty="0"/>
          </a:p>
          <a:p>
            <a:pPr marL="0" indent="0" eaLnBrk="1" hangingPunct="1">
              <a:buClrTx/>
              <a:buSzTx/>
              <a:buFont typeface="Arial" panose="020B0604020202020204" pitchFamily="34" charset="0"/>
            </a:pPr>
            <a:r>
              <a:rPr lang="en-US" altLang="x-none" dirty="0"/>
              <a:t>1-) Frontal sinus print </a:t>
            </a:r>
            <a:endParaRPr lang="en-US" altLang="x-none" dirty="0"/>
          </a:p>
          <a:p>
            <a:pPr marL="0" indent="0" eaLnBrk="1" hangingPunct="1">
              <a:buClrTx/>
              <a:buSzTx/>
              <a:buFont typeface="Arial" panose="020B0604020202020204" pitchFamily="34" charset="0"/>
            </a:pPr>
            <a:r>
              <a:rPr lang="en-US" altLang="x-none" dirty="0"/>
              <a:t>2-) Dental print </a:t>
            </a:r>
            <a:endParaRPr lang="ar-JO" altLang="x-none" dirty="0">
              <a:ea typeface="Arial" panose="020B0604020202020204" pitchFamily="34" charset="0"/>
            </a:endParaRP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Title 1"/>
          <p:cNvSpPr>
            <a:spLocks noGrp="1"/>
          </p:cNvSpPr>
          <p:nvPr>
            <p:ph type="title"/>
          </p:nvPr>
        </p:nvSpPr>
        <p:spPr/>
        <p:txBody>
          <a:bodyPr vert="horz" wrap="square" lIns="91425" tIns="45712" rIns="91425" bIns="45712" anchor="ctr"/>
          <a:lstStyle/>
          <a:p>
            <a:pPr eaLnBrk="1" hangingPunct="1">
              <a:buNone/>
            </a:pPr>
            <a:r>
              <a:rPr lang="en-US" altLang="x-none" dirty="0"/>
              <a:t>organophosphorus</a:t>
            </a:r>
            <a:endParaRPr lang="ar-JO" altLang="x-none" dirty="0">
              <a:ea typeface="Times New Roman" panose="02020603050405020304" pitchFamily="18" charset="0"/>
            </a:endParaRPr>
          </a:p>
        </p:txBody>
      </p:sp>
      <p:sp>
        <p:nvSpPr>
          <p:cNvPr id="302082" name="Content Placeholder 2"/>
          <p:cNvSpPr>
            <a:spLocks noGrp="1"/>
          </p:cNvSpPr>
          <p:nvPr>
            <p:ph sz="half" idx="1"/>
          </p:nvPr>
        </p:nvSpPr>
        <p:spPr>
          <a:xfrm>
            <a:off x="838069" y="1825875"/>
            <a:ext cx="5180791" cy="4350658"/>
          </a:xfrm>
        </p:spPr>
        <p:txBody>
          <a:bodyPr vert="horz" wrap="square" lIns="91425" tIns="45712" rIns="91425" bIns="45712" anchor="t"/>
          <a:lstStyle/>
          <a:p>
            <a:pPr marL="0" indent="0" eaLnBrk="1" hangingPunct="1">
              <a:buClrTx/>
              <a:buSzTx/>
              <a:buFont typeface="Arial" panose="020B0604020202020204" pitchFamily="34" charset="0"/>
            </a:pPr>
            <a:r>
              <a:rPr lang="en-US" altLang="x-none" dirty="0"/>
              <a:t>Mention two different between parathion and campmate</a:t>
            </a:r>
            <a:endParaRPr lang="en-US" altLang="x-none" dirty="0"/>
          </a:p>
          <a:p>
            <a:pPr marL="0" indent="0" eaLnBrk="1" hangingPunct="1">
              <a:buClrTx/>
              <a:buSzTx/>
              <a:buFont typeface="Arial" panose="020B0604020202020204" pitchFamily="34" charset="0"/>
            </a:pPr>
            <a:r>
              <a:rPr lang="en-US" altLang="x-none" dirty="0"/>
              <a:t>1- ) parathion : irreversible cholin  esterase inhibitor</a:t>
            </a:r>
            <a:endParaRPr lang="en-US" altLang="x-none" dirty="0"/>
          </a:p>
          <a:p>
            <a:pPr marL="0" indent="0" eaLnBrk="1" hangingPunct="1">
              <a:buClrTx/>
              <a:buSzTx/>
              <a:buFont typeface="Arial" panose="020B0604020202020204" pitchFamily="34" charset="0"/>
            </a:pPr>
            <a:r>
              <a:rPr lang="en-US" altLang="x-none" dirty="0"/>
              <a:t> treated by oximes</a:t>
            </a:r>
            <a:endParaRPr lang="en-US" altLang="x-none" dirty="0"/>
          </a:p>
          <a:p>
            <a:pPr marL="0" indent="0" eaLnBrk="1" hangingPunct="1">
              <a:buClrTx/>
              <a:buSzTx/>
              <a:buFont typeface="Arial" panose="020B0604020202020204" pitchFamily="34" charset="0"/>
            </a:pPr>
            <a:r>
              <a:rPr lang="en-US" altLang="x-none" dirty="0"/>
              <a:t>   </a:t>
            </a:r>
            <a:endParaRPr lang="en-US" altLang="x-none" dirty="0"/>
          </a:p>
          <a:p>
            <a:pPr marL="0" indent="0" eaLnBrk="1" hangingPunct="1">
              <a:buClrTx/>
              <a:buSzTx/>
              <a:buFont typeface="Arial" panose="020B0604020202020204" pitchFamily="34" charset="0"/>
            </a:pPr>
            <a:r>
              <a:rPr lang="en-US" altLang="x-none" dirty="0"/>
              <a:t> </a:t>
            </a:r>
            <a:endParaRPr lang="ar-JO" altLang="x-none" dirty="0">
              <a:ea typeface="Arial" panose="020B0604020202020204" pitchFamily="34" charset="0"/>
            </a:endParaRPr>
          </a:p>
        </p:txBody>
      </p:sp>
      <p:sp>
        <p:nvSpPr>
          <p:cNvPr id="302083" name="Content Placeholder 3"/>
          <p:cNvSpPr>
            <a:spLocks noGrp="1"/>
          </p:cNvSpPr>
          <p:nvPr>
            <p:ph sz="half" idx="2"/>
          </p:nvPr>
        </p:nvSpPr>
        <p:spPr>
          <a:xfrm>
            <a:off x="6172823" y="1825875"/>
            <a:ext cx="5180791" cy="4350658"/>
          </a:xfrm>
        </p:spPr>
        <p:txBody>
          <a:bodyPr vert="horz" wrap="square" lIns="91425" tIns="45712" rIns="91425" bIns="45712" anchor="t"/>
          <a:lstStyle/>
          <a:p>
            <a:pPr marL="0" indent="0" eaLnBrk="1" hangingPunct="1">
              <a:buClrTx/>
              <a:buSzTx/>
              <a:buFont typeface="Arial" panose="020B0604020202020204" pitchFamily="34" charset="0"/>
            </a:pPr>
            <a:r>
              <a:rPr lang="en-US" altLang="x-none" dirty="0"/>
              <a:t>2-) campmate : reversible cholin </a:t>
            </a:r>
            <a:endParaRPr lang="ar-JO" altLang="x-none" dirty="0"/>
          </a:p>
          <a:p>
            <a:pPr marL="0" indent="0" eaLnBrk="1" hangingPunct="1">
              <a:buClrTx/>
              <a:buSzTx/>
              <a:buFont typeface="Arial" panose="020B0604020202020204" pitchFamily="34" charset="0"/>
            </a:pPr>
            <a:r>
              <a:rPr lang="en-US" altLang="x-none" dirty="0"/>
              <a:t>esterase inhibitor</a:t>
            </a:r>
            <a:endParaRPr lang="en-US" altLang="x-none" dirty="0"/>
          </a:p>
          <a:p>
            <a:pPr marL="0" indent="0" eaLnBrk="1" hangingPunct="1">
              <a:buClrTx/>
              <a:buSzTx/>
              <a:buFont typeface="Arial" panose="020B0604020202020204" pitchFamily="34" charset="0"/>
            </a:pPr>
            <a:r>
              <a:rPr lang="en-US" altLang="x-none" dirty="0"/>
              <a:t>Not treated by oximes </a:t>
            </a:r>
            <a:endParaRPr lang="ar-JO" altLang="x-none" dirty="0">
              <a:ea typeface="Arial" panose="020B0604020202020204" pitchFamily="34" charset="0"/>
            </a:endParaRP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Title 1"/>
          <p:cNvSpPr>
            <a:spLocks noGrp="1"/>
          </p:cNvSpPr>
          <p:nvPr>
            <p:ph type="title"/>
          </p:nvPr>
        </p:nvSpPr>
        <p:spPr/>
        <p:txBody>
          <a:bodyPr vert="horz" wrap="square" lIns="91425" tIns="45712" rIns="91425" bIns="45712" anchor="ctr"/>
          <a:lstStyle/>
          <a:p>
            <a:pPr eaLnBrk="1" hangingPunct="1">
              <a:buNone/>
            </a:pPr>
            <a:r>
              <a:rPr lang="en-US" altLang="x-none" dirty="0"/>
              <a:t>Abortion </a:t>
            </a:r>
            <a:endParaRPr lang="ar-JO" altLang="x-none" dirty="0">
              <a:ea typeface="Times New Roman" panose="02020603050405020304" pitchFamily="18" charset="0"/>
            </a:endParaRPr>
          </a:p>
        </p:txBody>
      </p:sp>
      <p:pic>
        <p:nvPicPr>
          <p:cNvPr id="303106" name="Content Placeholder 4" descr="Screenshot_20191123_175423.jpg"/>
          <p:cNvPicPr>
            <a:picLocks noGrp="1" noChangeAspect="1"/>
          </p:cNvPicPr>
          <p:nvPr>
            <p:ph idx="1"/>
          </p:nvPr>
        </p:nvPicPr>
        <p:blipFill>
          <a:blip r:embed="rId1"/>
          <a:stretch>
            <a:fillRect/>
          </a:stretch>
        </p:blipFill>
        <p:spPr>
          <a:xfrm>
            <a:off x="2963400" y="1298908"/>
            <a:ext cx="6266471" cy="4180822"/>
          </a:xfrm>
        </p:spPr>
      </p:pic>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Title 1"/>
          <p:cNvSpPr>
            <a:spLocks noGrp="1"/>
          </p:cNvSpPr>
          <p:nvPr>
            <p:ph type="ctrTitle"/>
          </p:nvPr>
        </p:nvSpPr>
        <p:spPr>
          <a:xfrm>
            <a:off x="1523762" y="1122723"/>
            <a:ext cx="9144159" cy="2387227"/>
          </a:xfrm>
        </p:spPr>
        <p:txBody>
          <a:bodyPr vert="horz" wrap="square" lIns="91425" tIns="45712" rIns="91425" bIns="45712" anchor="b"/>
          <a:lstStyle/>
          <a:p>
            <a:pPr eaLnBrk="1" hangingPunct="1">
              <a:buClrTx/>
              <a:buSzTx/>
              <a:buFontTx/>
            </a:pPr>
            <a:r>
              <a:rPr lang="en-US" altLang="x-none" kern="1200" dirty="0">
                <a:latin typeface="+mj-lt"/>
                <a:ea typeface="+mj-ea"/>
                <a:cs typeface="+mj-cs"/>
              </a:rPr>
              <a:t>Mini osce </a:t>
            </a:r>
            <a:br>
              <a:rPr lang="en-US" altLang="x-none" kern="1200" dirty="0">
                <a:latin typeface="+mj-lt"/>
                <a:ea typeface="+mj-ea"/>
                <a:cs typeface="+mj-cs"/>
              </a:rPr>
            </a:br>
            <a:r>
              <a:rPr lang="en-US" altLang="x-none" kern="1200" dirty="0">
                <a:latin typeface="+mj-lt"/>
                <a:ea typeface="+mj-ea"/>
                <a:cs typeface="+mj-cs"/>
              </a:rPr>
              <a:t>GROUP A </a:t>
            </a:r>
            <a:endParaRPr lang="en-US" altLang="x-none" kern="1200" dirty="0">
              <a:latin typeface="+mj-lt"/>
              <a:ea typeface="+mj-ea"/>
              <a:cs typeface="+mj-cs"/>
            </a:endParaRPr>
          </a:p>
        </p:txBody>
      </p:sp>
      <p:sp>
        <p:nvSpPr>
          <p:cNvPr id="304130" name="Subtitle 2"/>
          <p:cNvSpPr>
            <a:spLocks noGrp="1"/>
          </p:cNvSpPr>
          <p:nvPr>
            <p:ph type="subTitle" idx="1"/>
          </p:nvPr>
        </p:nvSpPr>
        <p:spPr>
          <a:xfrm>
            <a:off x="1523762" y="3602011"/>
            <a:ext cx="9144159" cy="1655503"/>
          </a:xfrm>
        </p:spPr>
        <p:txBody>
          <a:bodyPr vert="horz" wrap="square" lIns="91425" tIns="45712" rIns="91425" bIns="45712" anchor="t"/>
          <a:lstStyle/>
          <a:p>
            <a:pPr eaLnBrk="1" hangingPunct="1">
              <a:buClrTx/>
              <a:buSzTx/>
            </a:pPr>
            <a:endParaRPr lang="en-US" altLang="x-none" kern="1200" dirty="0">
              <a:latin typeface="+mn-lt"/>
              <a:ea typeface="+mn-ea"/>
              <a:cs typeface="+mn-cs"/>
            </a:endParaRP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Title 1"/>
          <p:cNvSpPr>
            <a:spLocks noGrp="1"/>
          </p:cNvSpPr>
          <p:nvPr>
            <p:ph type="title"/>
          </p:nvPr>
        </p:nvSpPr>
        <p:spPr/>
        <p:txBody>
          <a:bodyPr vert="horz" wrap="square" lIns="91425" tIns="45712" rIns="91425" bIns="45712" anchor="ctr"/>
          <a:lstStyle/>
          <a:p>
            <a:pPr eaLnBrk="1" hangingPunct="1"/>
            <a:r>
              <a:rPr lang="en-US" altLang="x-none" dirty="0"/>
              <a:t>Station 1</a:t>
            </a:r>
            <a:endParaRPr lang="en-US" altLang="x-none" dirty="0"/>
          </a:p>
        </p:txBody>
      </p:sp>
      <p:sp>
        <p:nvSpPr>
          <p:cNvPr id="305154" name="Content Placeholder 2"/>
          <p:cNvSpPr>
            <a:spLocks noGrp="1"/>
          </p:cNvSpPr>
          <p:nvPr>
            <p:ph idx="1"/>
          </p:nvPr>
        </p:nvSpPr>
        <p:spPr/>
        <p:txBody>
          <a:bodyPr vert="horz" wrap="square" lIns="91425" tIns="45712" rIns="91425" bIns="45712" anchor="t"/>
          <a:lstStyle/>
          <a:p>
            <a:pPr eaLnBrk="1" hangingPunct="1">
              <a:lnSpc>
                <a:spcPct val="80000"/>
              </a:lnSpc>
            </a:pPr>
            <a:r>
              <a:rPr lang="en-US" altLang="x-none" dirty="0"/>
              <a:t>Definition of brain stem death , criteria of certification , medicolegal importance :</a:t>
            </a:r>
            <a:endParaRPr lang="en-US" altLang="x-none" dirty="0"/>
          </a:p>
          <a:p>
            <a:pPr eaLnBrk="1" hangingPunct="1">
              <a:lnSpc>
                <a:spcPct val="80000"/>
              </a:lnSpc>
            </a:pPr>
            <a:r>
              <a:rPr lang="en-US" altLang="x-none" dirty="0"/>
              <a:t>1-</a:t>
            </a:r>
            <a:r>
              <a:rPr lang="en-US" altLang="en-US" dirty="0"/>
              <a:t>irreversible cessation of brain stem functions.</a:t>
            </a:r>
            <a:endParaRPr lang="en-US" altLang="en-US" dirty="0"/>
          </a:p>
          <a:p>
            <a:pPr eaLnBrk="1" hangingPunct="1">
              <a:lnSpc>
                <a:spcPct val="80000"/>
              </a:lnSpc>
            </a:pPr>
            <a:r>
              <a:rPr lang="en-US" altLang="x-none" dirty="0"/>
              <a:t>2-     *</a:t>
            </a:r>
            <a:r>
              <a:rPr lang="en-US" altLang="en-US" dirty="0"/>
              <a:t>Patient must be in deep coma</a:t>
            </a:r>
            <a:endParaRPr lang="en-US" altLang="en-US" dirty="0"/>
          </a:p>
          <a:p>
            <a:pPr eaLnBrk="1" hangingPunct="1">
              <a:lnSpc>
                <a:spcPct val="80000"/>
              </a:lnSpc>
            </a:pPr>
            <a:r>
              <a:rPr lang="en-US" altLang="en-US" dirty="0"/>
              <a:t> </a:t>
            </a:r>
            <a:r>
              <a:rPr lang="en-US" altLang="x-none" dirty="0"/>
              <a:t>      *</a:t>
            </a:r>
            <a:r>
              <a:rPr lang="en-US" altLang="en-US" dirty="0"/>
              <a:t> The patient must be on mechanical ventilation </a:t>
            </a:r>
            <a:endParaRPr lang="en-US" altLang="en-US" dirty="0"/>
          </a:p>
          <a:p>
            <a:pPr eaLnBrk="1" hangingPunct="1">
              <a:lnSpc>
                <a:spcPct val="80000"/>
              </a:lnSpc>
            </a:pPr>
            <a:r>
              <a:rPr lang="en-US" altLang="x-none" dirty="0"/>
              <a:t>       *</a:t>
            </a:r>
            <a:r>
              <a:rPr lang="en-US" altLang="en-US" dirty="0"/>
              <a:t> A firm diagnosis of the basic pathology must be available</a:t>
            </a:r>
            <a:endParaRPr lang="en-US" altLang="en-US" dirty="0"/>
          </a:p>
          <a:p>
            <a:pPr eaLnBrk="1" hangingPunct="1">
              <a:lnSpc>
                <a:spcPct val="80000"/>
              </a:lnSpc>
            </a:pPr>
            <a:r>
              <a:rPr lang="en-US" altLang="x-none" dirty="0"/>
              <a:t>        *</a:t>
            </a:r>
            <a:r>
              <a:rPr lang="en-US" altLang="en-US" dirty="0"/>
              <a:t> Rectal temperature must be above 35°C</a:t>
            </a:r>
            <a:r>
              <a:rPr lang="en-US" altLang="x-none" dirty="0"/>
              <a:t> </a:t>
            </a:r>
            <a:endParaRPr lang="en-US" altLang="x-none" dirty="0"/>
          </a:p>
          <a:p>
            <a:pPr eaLnBrk="1" hangingPunct="1">
              <a:lnSpc>
                <a:spcPct val="80000"/>
              </a:lnSpc>
            </a:pPr>
            <a:endParaRPr lang="en-US" altLang="x-none" dirty="0"/>
          </a:p>
          <a:p>
            <a:pPr eaLnBrk="1" hangingPunct="1">
              <a:lnSpc>
                <a:spcPct val="80000"/>
              </a:lnSpc>
            </a:pPr>
            <a:r>
              <a:rPr lang="en-US" altLang="x-none" dirty="0"/>
              <a:t>3- organ transplantation</a:t>
            </a:r>
            <a:endParaRPr lang="en-US" altLang="x-none" dirty="0"/>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Title 1"/>
          <p:cNvSpPr>
            <a:spLocks noGrp="1"/>
          </p:cNvSpPr>
          <p:nvPr>
            <p:ph type="title"/>
          </p:nvPr>
        </p:nvSpPr>
        <p:spPr/>
        <p:txBody>
          <a:bodyPr vert="horz" wrap="square" lIns="91425" tIns="45712" rIns="91425" bIns="45712" anchor="ctr"/>
          <a:lstStyle/>
          <a:p>
            <a:pPr eaLnBrk="1" hangingPunct="1"/>
            <a:r>
              <a:rPr lang="en-US" altLang="x-none" dirty="0"/>
              <a:t>Station 2</a:t>
            </a:r>
            <a:endParaRPr lang="en-US" altLang="x-none" dirty="0"/>
          </a:p>
        </p:txBody>
      </p:sp>
      <p:sp>
        <p:nvSpPr>
          <p:cNvPr id="306178" name="Content Placeholder 2"/>
          <p:cNvSpPr>
            <a:spLocks noGrp="1"/>
          </p:cNvSpPr>
          <p:nvPr>
            <p:ph idx="1"/>
          </p:nvPr>
        </p:nvSpPr>
        <p:spPr/>
        <p:txBody>
          <a:bodyPr vert="horz" wrap="square" lIns="91425" tIns="45712" rIns="91425" bIns="45712" anchor="t"/>
          <a:lstStyle/>
          <a:p>
            <a:pPr eaLnBrk="1" hangingPunct="1"/>
            <a:r>
              <a:rPr lang="en-US" altLang="x-none" dirty="0"/>
              <a:t>Choose the correct answer :</a:t>
            </a:r>
            <a:endParaRPr lang="en-US" altLang="x-none" dirty="0"/>
          </a:p>
          <a:p>
            <a:pPr eaLnBrk="1" hangingPunct="1"/>
            <a:r>
              <a:rPr lang="en-US" altLang="x-none" dirty="0"/>
              <a:t>1- bridging can differentiate between : cut and lacerated wounds </a:t>
            </a:r>
            <a:endParaRPr lang="en-US" altLang="x-none" dirty="0"/>
          </a:p>
          <a:p>
            <a:pPr eaLnBrk="1" hangingPunct="1"/>
            <a:endParaRPr lang="en-US" altLang="x-none" dirty="0"/>
          </a:p>
          <a:p>
            <a:pPr eaLnBrk="1" hangingPunct="1"/>
            <a:r>
              <a:rPr lang="en-US" altLang="x-none" dirty="0"/>
              <a:t>2- not sure sign of death :  rapid cooling of the body</a:t>
            </a:r>
            <a:endParaRPr lang="en-US" altLang="x-none" dirty="0"/>
          </a:p>
          <a:p>
            <a:pPr eaLnBrk="1" hangingPunct="1"/>
            <a:endParaRPr lang="en-US" altLang="x-none" dirty="0"/>
          </a:p>
          <a:p>
            <a:pPr eaLnBrk="1" hangingPunct="1"/>
            <a:r>
              <a:rPr lang="en-US" altLang="x-none" dirty="0"/>
              <a:t>3- first permanent tooth to erupt : 1</a:t>
            </a:r>
            <a:r>
              <a:rPr lang="en-US" altLang="x-none" baseline="30000" dirty="0"/>
              <a:t>st</a:t>
            </a:r>
            <a:r>
              <a:rPr lang="en-US" altLang="x-none" dirty="0"/>
              <a:t> molar </a:t>
            </a:r>
            <a:endParaRPr lang="en-US" altLang="x-none" dirty="0"/>
          </a:p>
          <a:p>
            <a:pPr eaLnBrk="1" hangingPunct="1"/>
            <a:endParaRPr lang="en-US" altLang="x-none" dirty="0"/>
          </a:p>
          <a:p>
            <a:pPr eaLnBrk="1" hangingPunct="1"/>
            <a:r>
              <a:rPr lang="en-US" altLang="x-none" dirty="0"/>
              <a:t>4- causes of post-immersion syndrome except : asphyxia </a:t>
            </a:r>
            <a:endParaRPr lang="en-US" altLang="x-none" dirty="0"/>
          </a:p>
          <a:p>
            <a:pPr eaLnBrk="1" hangingPunct="1"/>
            <a:endParaRPr lang="en-US" altLang="x-none" dirty="0"/>
          </a:p>
          <a:p>
            <a:pPr eaLnBrk="1" hangingPunct="1"/>
            <a:endParaRPr lang="en-US" altLang="x-none" dirty="0"/>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Title 1"/>
          <p:cNvSpPr>
            <a:spLocks noGrp="1"/>
          </p:cNvSpPr>
          <p:nvPr>
            <p:ph type="title"/>
          </p:nvPr>
        </p:nvSpPr>
        <p:spPr/>
        <p:txBody>
          <a:bodyPr vert="horz" wrap="square" lIns="91425" tIns="45712" rIns="91425" bIns="45712" anchor="ctr"/>
          <a:lstStyle/>
          <a:p>
            <a:pPr eaLnBrk="1" hangingPunct="1"/>
            <a:r>
              <a:rPr lang="en-US" altLang="x-none" dirty="0"/>
              <a:t>Station 3</a:t>
            </a:r>
            <a:endParaRPr lang="en-US" altLang="x-none" dirty="0"/>
          </a:p>
        </p:txBody>
      </p:sp>
      <p:sp>
        <p:nvSpPr>
          <p:cNvPr id="3" name="Content Placeholder 2"/>
          <p:cNvSpPr>
            <a:spLocks noGrp="1"/>
          </p:cNvSpPr>
          <p:nvPr>
            <p:ph idx="1"/>
          </p:nvPr>
        </p:nvSpPr>
        <p:spPr>
          <a:xfrm>
            <a:off x="677757" y="2160786"/>
            <a:ext cx="8594970" cy="1320594"/>
          </a:xfrm>
        </p:spPr>
        <p:txBody>
          <a:bodyPr vert="horz" wrap="square" lIns="91425" tIns="45712" rIns="91425" bIns="45712" numCol="1" rtlCol="0" anchor="t" anchorCtr="0" compatLnSpc="1">
            <a:normAutofit lnSpcReduction="10000"/>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defRPr/>
            </a:pPr>
            <a:r>
              <a:rPr kumimoji="0" lang="en-US" b="0" i="0" u="none" strike="noStrike" kern="1200" cap="none" spc="0" normalizeH="0" baseline="0" noProof="0" dirty="0">
                <a:ln>
                  <a:noFill/>
                </a:ln>
                <a:solidFill>
                  <a:schemeClr val="tx1"/>
                </a:solidFill>
                <a:effectLst/>
                <a:uLnTx/>
                <a:uFillTx/>
                <a:latin typeface="+mn-lt"/>
                <a:ea typeface="+mn-ea"/>
                <a:cs typeface="+mn-cs"/>
              </a:rPr>
              <a:t>Death certificate for pregnant women had sever uterine hemorrhage she also had hemophilia .</a:t>
            </a:r>
            <a:endParaRPr kumimoji="0" lang="en-US"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Char char="•"/>
              <a:defRPr/>
            </a:pPr>
            <a:r>
              <a:rPr kumimoji="0" lang="en-US" b="0" i="0" u="none" strike="noStrike" kern="1200" cap="none" spc="0" normalizeH="0" baseline="0" noProof="0" dirty="0">
                <a:ln>
                  <a:noFill/>
                </a:ln>
                <a:solidFill>
                  <a:schemeClr val="tx1"/>
                </a:solidFill>
                <a:effectLst/>
                <a:uLnTx/>
                <a:uFillTx/>
                <a:latin typeface="+mn-lt"/>
                <a:ea typeface="+mn-ea"/>
                <a:cs typeface="+mn-cs"/>
              </a:rPr>
              <a:t> </a:t>
            </a:r>
            <a:endParaRPr kumimoji="0" lang="en-US" b="0" i="0" u="none" strike="noStrike" kern="1200" cap="none" spc="0" normalizeH="0" baseline="0" noProof="0" dirty="0">
              <a:ln>
                <a:noFill/>
              </a:ln>
              <a:solidFill>
                <a:schemeClr val="tx1"/>
              </a:solidFill>
              <a:effectLst/>
              <a:uLnTx/>
              <a:uFillTx/>
              <a:latin typeface="+mn-lt"/>
              <a:ea typeface="+mn-ea"/>
              <a:cs typeface="+mn-cs"/>
            </a:endParaRPr>
          </a:p>
        </p:txBody>
      </p:sp>
      <p:sp>
        <p:nvSpPr>
          <p:cNvPr id="307203" name="Title 1"/>
          <p:cNvSpPr txBox="1"/>
          <p:nvPr/>
        </p:nvSpPr>
        <p:spPr>
          <a:xfrm>
            <a:off x="731724" y="3800417"/>
            <a:ext cx="8594969" cy="1320594"/>
          </a:xfrm>
          <a:prstGeom prst="rect">
            <a:avLst/>
          </a:prstGeom>
          <a:noFill/>
          <a:ln w="9525">
            <a:noFill/>
          </a:ln>
        </p:spPr>
        <p:txBody>
          <a:bodyPr anchor="t"/>
          <a:lstStyle/>
          <a:p>
            <a:r>
              <a:rPr lang="en-US" altLang="x-none" sz="3600" dirty="0">
                <a:solidFill>
                  <a:schemeClr val="accent1"/>
                </a:solidFill>
                <a:latin typeface="Gill Sans MT" panose="020B0502020104020203" pitchFamily="34" charset="0"/>
              </a:rPr>
              <a:t>Station 4 : </a:t>
            </a:r>
            <a:endParaRPr lang="en-US" altLang="x-none" sz="3600" dirty="0">
              <a:solidFill>
                <a:schemeClr val="accent1"/>
              </a:solidFill>
              <a:latin typeface="Gill Sans MT" panose="020B0502020104020203" pitchFamily="34" charset="0"/>
            </a:endParaRPr>
          </a:p>
          <a:p>
            <a:endParaRPr lang="en-US" altLang="x-none" sz="3600" dirty="0">
              <a:solidFill>
                <a:schemeClr val="accent1"/>
              </a:solidFill>
              <a:latin typeface="Gill Sans MT" panose="020B0502020104020203" pitchFamily="34" charset="0"/>
            </a:endParaRPr>
          </a:p>
        </p:txBody>
      </p:sp>
      <p:sp>
        <p:nvSpPr>
          <p:cNvPr id="5" name="Content Placeholder 2"/>
          <p:cNvSpPr txBox="1"/>
          <p:nvPr/>
        </p:nvSpPr>
        <p:spPr>
          <a:xfrm>
            <a:off x="830133" y="4928954"/>
            <a:ext cx="8594970" cy="1320594"/>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buClr>
              <a:buSzPct val="80000"/>
              <a:buFont typeface="Wingdings 3" panose="05040102010807070707" pitchFamily="18"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panose="05040102010807070707" pitchFamily="18"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panose="05040102010807070707" pitchFamily="18"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panose="05040102010807070707" pitchFamily="18"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panose="05040102010807070707" pitchFamily="18"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panose="05040102010807070707" pitchFamily="18"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panose="05040102010807070707" pitchFamily="18"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panose="05040102010807070707" pitchFamily="18"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panose="05040102010807070707" pitchFamily="18" charset="2"/>
              <a:buChar char=""/>
              <a:defRPr sz="1200" kern="1200">
                <a:solidFill>
                  <a:schemeClr val="tx1">
                    <a:lumMod val="75000"/>
                    <a:lumOff val="25000"/>
                  </a:schemeClr>
                </a:solidFill>
                <a:latin typeface="+mn-lt"/>
                <a:ea typeface="+mn-ea"/>
                <a:cs typeface="+mn-cs"/>
              </a:defRPr>
            </a:lvl9pPr>
          </a:lstStyle>
          <a:p>
            <a:pPr marL="342900" marR="0" lvl="0" indent="-342900" algn="l" defTabSz="457200" rtl="0" eaLnBrk="1" fontAlgn="base" latinLnBrk="0" hangingPunct="1">
              <a:lnSpc>
                <a:spcPct val="100000"/>
              </a:lnSpc>
              <a:spcBef>
                <a:spcPts val="1000"/>
              </a:spcBef>
              <a:spcAft>
                <a:spcPts val="0"/>
              </a:spcAft>
              <a:buClr>
                <a:schemeClr val="accent1"/>
              </a:buClr>
              <a:buSzPct val="80000"/>
              <a:buFont typeface="Wingdings 3" panose="05040102010807070707" pitchFamily="18" charset="2"/>
              <a:buChar char=""/>
              <a:defRPr/>
            </a:pPr>
            <a:r>
              <a:rPr kumimoji="0" lang="en-US" b="0" i="0" u="none" strike="noStrike" kern="1200" cap="none" spc="0" normalizeH="0" baseline="0" noProof="0" dirty="0">
                <a:ln>
                  <a:noFill/>
                </a:ln>
                <a:solidFill>
                  <a:schemeClr val="tx1">
                    <a:lumMod val="75000"/>
                    <a:lumOff val="25000"/>
                  </a:schemeClr>
                </a:solidFill>
                <a:effectLst/>
                <a:uLnTx/>
                <a:uFillTx/>
                <a:latin typeface="+mn-lt"/>
                <a:ea typeface="+mn-ea"/>
                <a:cs typeface="+mn-cs"/>
              </a:rPr>
              <a:t>Pictures of inlet and outlet for bullet injury in the abdomen she asked if we can know the distance and why ?  </a:t>
            </a:r>
            <a:endParaRPr kumimoji="0" lang="en-US" b="0" i="0" u="none" strike="noStrike" kern="1200" cap="none" spc="0" normalizeH="0" baseline="0" noProof="0" dirty="0">
              <a:ln>
                <a:noFill/>
              </a:ln>
              <a:solidFill>
                <a:schemeClr val="tx1">
                  <a:lumMod val="75000"/>
                  <a:lumOff val="25000"/>
                </a:schemeClr>
              </a:solidFill>
              <a:effectLst/>
              <a:uLnTx/>
              <a:uFillTx/>
              <a:latin typeface="+mn-lt"/>
              <a:ea typeface="+mn-ea"/>
              <a:cs typeface="+mn-cs"/>
            </a:endParaRPr>
          </a:p>
          <a:p>
            <a:pPr marL="0" marR="0" lvl="0" indent="0" algn="l" defTabSz="457200" rtl="0" eaLnBrk="1" fontAlgn="base" latinLnBrk="0" hangingPunct="1">
              <a:lnSpc>
                <a:spcPct val="100000"/>
              </a:lnSpc>
              <a:spcBef>
                <a:spcPts val="1000"/>
              </a:spcBef>
              <a:spcAft>
                <a:spcPts val="0"/>
              </a:spcAft>
              <a:buClr>
                <a:schemeClr val="accent1"/>
              </a:buClr>
              <a:buSzPct val="80000"/>
              <a:buFont typeface="Wingdings 3" panose="05040102010807070707" pitchFamily="18" charset="2"/>
              <a:buNone/>
              <a:defRPr/>
            </a:pPr>
            <a:r>
              <a:rPr kumimoji="0" lang="en-US" b="0" i="0" u="none" strike="noStrike" kern="1200" cap="none" spc="0" normalizeH="0" baseline="0" noProof="0" dirty="0">
                <a:ln>
                  <a:noFill/>
                </a:ln>
                <a:solidFill>
                  <a:schemeClr val="tx1">
                    <a:lumMod val="75000"/>
                    <a:lumOff val="25000"/>
                  </a:schemeClr>
                </a:solidFill>
                <a:effectLst/>
                <a:uLnTx/>
                <a:uFillTx/>
                <a:latin typeface="+mn-lt"/>
                <a:ea typeface="+mn-ea"/>
                <a:cs typeface="+mn-cs"/>
              </a:rPr>
              <a:t> </a:t>
            </a:r>
            <a:endParaRPr kumimoji="0" lang="en-US" b="0" i="0" u="none" strike="noStrike" kern="1200" cap="none" spc="0" normalizeH="0" baseline="0" noProof="0" dirty="0">
              <a:ln>
                <a:noFill/>
              </a:ln>
              <a:solidFill>
                <a:schemeClr val="tx1">
                  <a:lumMod val="75000"/>
                  <a:lumOff val="25000"/>
                </a:schemeClr>
              </a:solidFill>
              <a:effectLst/>
              <a:uLnTx/>
              <a:uFillTx/>
              <a:latin typeface="+mn-lt"/>
              <a:ea typeface="+mn-ea"/>
              <a:cs typeface="+mn-cs"/>
            </a:endParaRP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Title 1"/>
          <p:cNvSpPr>
            <a:spLocks noGrp="1"/>
          </p:cNvSpPr>
          <p:nvPr>
            <p:ph type="title"/>
          </p:nvPr>
        </p:nvSpPr>
        <p:spPr/>
        <p:txBody>
          <a:bodyPr vert="horz" wrap="square" lIns="91425" tIns="45712" rIns="91425" bIns="45712" anchor="ctr"/>
          <a:lstStyle/>
          <a:p>
            <a:pPr eaLnBrk="1" hangingPunct="1"/>
            <a:r>
              <a:rPr lang="en-US" altLang="x-none" dirty="0"/>
              <a:t>Station 5</a:t>
            </a:r>
            <a:endParaRPr lang="en-US" altLang="x-none" dirty="0"/>
          </a:p>
        </p:txBody>
      </p:sp>
      <p:sp>
        <p:nvSpPr>
          <p:cNvPr id="3" name="Content Placeholder 2"/>
          <p:cNvSpPr>
            <a:spLocks noGrp="1"/>
          </p:cNvSpPr>
          <p:nvPr>
            <p:ph idx="1"/>
          </p:nvPr>
        </p:nvSpPr>
        <p:spPr>
          <a:xfrm>
            <a:off x="677757" y="1792544"/>
            <a:ext cx="8594970" cy="3590364"/>
          </a:xfrm>
        </p:spPr>
        <p:txBody>
          <a:bodyPr vert="horz" wrap="square" lIns="91425" tIns="45712" rIns="91425" bIns="45712" numCol="1" rtlCol="0" anchor="t" anchorCtr="0" compatLnSpc="1">
            <a:normAutofit fontScale="92500" lnSpcReduction="10000"/>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Char char="•"/>
              <a:defRPr/>
            </a:pPr>
            <a:endParaRPr kumimoji="0" lang="en-US"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Char char="•"/>
              <a:defRPr/>
            </a:pPr>
            <a:r>
              <a:rPr kumimoji="0" lang="en-US" b="0" i="0" u="none" strike="noStrike" kern="1200" cap="none" spc="0" normalizeH="0" baseline="0" noProof="0" dirty="0">
                <a:ln>
                  <a:noFill/>
                </a:ln>
                <a:solidFill>
                  <a:schemeClr val="tx1"/>
                </a:solidFill>
                <a:effectLst/>
                <a:uLnTx/>
                <a:uFillTx/>
                <a:latin typeface="+mn-lt"/>
                <a:ea typeface="+mn-ea"/>
                <a:cs typeface="+mn-cs"/>
              </a:rPr>
              <a:t> identification :</a:t>
            </a:r>
            <a:endParaRPr kumimoji="0" lang="en-US"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Char char="•"/>
              <a:defRPr/>
            </a:pPr>
            <a:r>
              <a:rPr kumimoji="0" lang="en-US" b="0" i="0" u="none" strike="noStrike" kern="1200" cap="none" spc="0" normalizeH="0" baseline="0" noProof="0" dirty="0">
                <a:ln>
                  <a:noFill/>
                </a:ln>
                <a:solidFill>
                  <a:schemeClr val="tx1"/>
                </a:solidFill>
                <a:effectLst/>
                <a:uLnTx/>
                <a:uFillTx/>
                <a:latin typeface="+mn-lt"/>
                <a:ea typeface="+mn-ea"/>
                <a:cs typeface="+mn-cs"/>
              </a:rPr>
              <a:t>1- age </a:t>
            </a:r>
            <a:endParaRPr kumimoji="0" lang="en-US"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Char char="•"/>
              <a:defRPr/>
            </a:pPr>
            <a:r>
              <a:rPr kumimoji="0" lang="en-US" b="0" i="0" u="none" strike="noStrike" kern="1200" cap="none" spc="0" normalizeH="0" baseline="0" noProof="0" dirty="0">
                <a:ln>
                  <a:noFill/>
                </a:ln>
                <a:solidFill>
                  <a:schemeClr val="tx1"/>
                </a:solidFill>
                <a:effectLst/>
                <a:uLnTx/>
                <a:uFillTx/>
                <a:latin typeface="+mn-lt"/>
                <a:ea typeface="+mn-ea"/>
                <a:cs typeface="+mn-cs"/>
              </a:rPr>
              <a:t>2- court </a:t>
            </a:r>
            <a:endParaRPr kumimoji="0" lang="en-US"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Char char="•"/>
              <a:defRPr/>
            </a:pPr>
            <a:endParaRPr kumimoji="0" lang="en-US"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Char char="•"/>
              <a:defRPr/>
            </a:pPr>
            <a:r>
              <a:rPr kumimoji="0" lang="en-US" b="0" i="0" u="none" strike="noStrike" kern="1200" cap="none" spc="0" normalizeH="0" baseline="0" noProof="0" dirty="0">
                <a:ln>
                  <a:noFill/>
                </a:ln>
                <a:solidFill>
                  <a:schemeClr val="tx1"/>
                </a:solidFill>
                <a:effectLst/>
                <a:uLnTx/>
                <a:uFillTx/>
                <a:latin typeface="+mn-lt"/>
                <a:ea typeface="+mn-ea"/>
                <a:cs typeface="+mn-cs"/>
              </a:rPr>
              <a:t>Complete :</a:t>
            </a:r>
            <a:endParaRPr kumimoji="0" lang="en-US"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Char char="•"/>
              <a:defRPr/>
            </a:pPr>
            <a:r>
              <a:rPr kumimoji="0" lang="en-US" b="0" i="0" u="none" strike="noStrike" kern="1200" cap="none" spc="0" normalizeH="0" baseline="0" noProof="0" dirty="0">
                <a:ln>
                  <a:noFill/>
                </a:ln>
                <a:solidFill>
                  <a:schemeClr val="tx1"/>
                </a:solidFill>
                <a:effectLst/>
                <a:uLnTx/>
                <a:uFillTx/>
                <a:latin typeface="+mn-lt"/>
                <a:ea typeface="+mn-ea"/>
                <a:cs typeface="+mn-cs"/>
              </a:rPr>
              <a:t>Cut wound look like lacerated one in ( axilla or groin )</a:t>
            </a:r>
            <a:endParaRPr kumimoji="0" lang="en-US"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Char char="•"/>
              <a:defRPr/>
            </a:pPr>
            <a:r>
              <a:rPr kumimoji="0" lang="en-US" b="0" i="0" u="none" strike="noStrike" kern="1200" cap="none" spc="0" normalizeH="0" baseline="0" noProof="0" dirty="0">
                <a:ln>
                  <a:noFill/>
                </a:ln>
                <a:solidFill>
                  <a:schemeClr val="tx1"/>
                </a:solidFill>
                <a:effectLst/>
                <a:uLnTx/>
                <a:uFillTx/>
                <a:latin typeface="+mn-lt"/>
                <a:ea typeface="+mn-ea"/>
                <a:cs typeface="+mn-cs"/>
              </a:rPr>
              <a:t>Lacerated look like cut in ( scalp ) </a:t>
            </a:r>
            <a:endParaRPr kumimoji="0" lang="en-US"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Char char="•"/>
              <a:defRPr/>
            </a:pPr>
            <a:endParaRPr kumimoji="0" lang="en-US"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Char char="•"/>
              <a:defRPr/>
            </a:pPr>
            <a:endParaRPr kumimoji="0" lang="en-US"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Death Report Case:</a:t>
            </a:r>
            <a:endParaRPr lang="en-US" dirty="0"/>
          </a:p>
        </p:txBody>
      </p:sp>
      <p:sp>
        <p:nvSpPr>
          <p:cNvPr id="3" name="Content Placeholder 2"/>
          <p:cNvSpPr>
            <a:spLocks noGrp="1"/>
          </p:cNvSpPr>
          <p:nvPr>
            <p:ph idx="1"/>
          </p:nvPr>
        </p:nvSpPr>
        <p:spPr/>
        <p:txBody>
          <a:bodyPr/>
          <a:lstStyle/>
          <a:p>
            <a:r>
              <a:rPr lang="en-US" dirty="0"/>
              <a:t>A person had prostate cancer then he removed the prostate. The cancer metastasized to the liver causing portal problems and esophageal varices which ruptured and caused massive hemorrhage then he died…</a:t>
            </a:r>
            <a:endParaRPr lang="en-US" dirty="0"/>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Title 4"/>
          <p:cNvSpPr>
            <a:spLocks noGrp="1"/>
          </p:cNvSpPr>
          <p:nvPr>
            <p:ph type="title"/>
          </p:nvPr>
        </p:nvSpPr>
        <p:spPr/>
        <p:txBody>
          <a:bodyPr vert="horz" wrap="square" lIns="91425" tIns="45712" rIns="91425" bIns="45712" anchor="ctr"/>
          <a:lstStyle/>
          <a:p>
            <a:pPr eaLnBrk="1" hangingPunct="1"/>
            <a:r>
              <a:rPr lang="en-US" altLang="x-none" dirty="0"/>
              <a:t>Station 6 </a:t>
            </a:r>
            <a:endParaRPr lang="en-US" altLang="x-none" dirty="0"/>
          </a:p>
        </p:txBody>
      </p:sp>
      <p:sp>
        <p:nvSpPr>
          <p:cNvPr id="309250" name="Content Placeholder 2"/>
          <p:cNvSpPr>
            <a:spLocks noGrp="1"/>
          </p:cNvSpPr>
          <p:nvPr>
            <p:ph idx="1"/>
          </p:nvPr>
        </p:nvSpPr>
        <p:spPr>
          <a:xfrm>
            <a:off x="677757" y="1836987"/>
            <a:ext cx="8594969" cy="996794"/>
          </a:xfrm>
        </p:spPr>
        <p:txBody>
          <a:bodyPr vert="horz" wrap="square" lIns="91425" tIns="45712" rIns="91425" bIns="45712" anchor="t"/>
          <a:lstStyle/>
          <a:p>
            <a:pPr eaLnBrk="1" hangingPunct="1"/>
            <a:r>
              <a:rPr lang="en-US" altLang="x-none" dirty="0"/>
              <a:t>Wound report </a:t>
            </a:r>
            <a:endParaRPr lang="en-US" altLang="x-none" dirty="0"/>
          </a:p>
        </p:txBody>
      </p:sp>
      <p:sp>
        <p:nvSpPr>
          <p:cNvPr id="309251" name="Title 4"/>
          <p:cNvSpPr txBox="1"/>
          <p:nvPr/>
        </p:nvSpPr>
        <p:spPr>
          <a:xfrm>
            <a:off x="795214" y="2211578"/>
            <a:ext cx="8596557" cy="1320594"/>
          </a:xfrm>
          <a:prstGeom prst="rect">
            <a:avLst/>
          </a:prstGeom>
          <a:noFill/>
          <a:ln w="9525">
            <a:noFill/>
          </a:ln>
        </p:spPr>
        <p:txBody>
          <a:bodyPr anchor="t"/>
          <a:lstStyle/>
          <a:p>
            <a:r>
              <a:rPr lang="en-US" altLang="x-none" sz="3600" dirty="0">
                <a:solidFill>
                  <a:schemeClr val="accent1"/>
                </a:solidFill>
                <a:latin typeface="Gill Sans MT" panose="020B0502020104020203" pitchFamily="34" charset="0"/>
              </a:rPr>
              <a:t>Station 7 </a:t>
            </a:r>
            <a:endParaRPr lang="en-US" altLang="x-none" sz="3600" dirty="0">
              <a:solidFill>
                <a:schemeClr val="accent1"/>
              </a:solidFill>
              <a:latin typeface="Gill Sans MT" panose="020B0502020104020203" pitchFamily="34" charset="0"/>
            </a:endParaRPr>
          </a:p>
        </p:txBody>
      </p:sp>
      <p:sp>
        <p:nvSpPr>
          <p:cNvPr id="309252" name="Content Placeholder 2"/>
          <p:cNvSpPr txBox="1"/>
          <p:nvPr/>
        </p:nvSpPr>
        <p:spPr>
          <a:xfrm>
            <a:off x="795214" y="3109963"/>
            <a:ext cx="8596557" cy="996794"/>
          </a:xfrm>
          <a:prstGeom prst="rect">
            <a:avLst/>
          </a:prstGeom>
          <a:noFill/>
          <a:ln w="9525">
            <a:noFill/>
          </a:ln>
        </p:spPr>
        <p:txBody>
          <a:bodyPr anchor="t"/>
          <a:lstStyle/>
          <a:p>
            <a:pPr>
              <a:spcBef>
                <a:spcPts val="1000"/>
              </a:spcBef>
              <a:buClr>
                <a:schemeClr val="accent1"/>
              </a:buClr>
              <a:buSzPct val="80000"/>
              <a:buFont typeface="Wingdings 3" panose="05040102010807070707" pitchFamily="18" charset="2"/>
            </a:pPr>
            <a:r>
              <a:rPr lang="en-US" altLang="x-none" dirty="0">
                <a:solidFill>
                  <a:srgbClr val="404040"/>
                </a:solidFill>
                <a:latin typeface="Gill Sans MT" panose="020B0502020104020203" pitchFamily="34" charset="0"/>
              </a:rPr>
              <a:t>Acetaminophen : dosage </a:t>
            </a:r>
            <a:endParaRPr lang="en-US" altLang="x-none" dirty="0">
              <a:solidFill>
                <a:srgbClr val="404040"/>
              </a:solidFill>
              <a:latin typeface="Gill Sans MT" panose="020B0502020104020203" pitchFamily="34" charset="0"/>
            </a:endParaRPr>
          </a:p>
          <a:p>
            <a:pPr>
              <a:spcBef>
                <a:spcPts val="1000"/>
              </a:spcBef>
              <a:buClr>
                <a:schemeClr val="accent1"/>
              </a:buClr>
              <a:buSzPct val="80000"/>
              <a:buFont typeface="Wingdings 3" panose="05040102010807070707" pitchFamily="18" charset="2"/>
            </a:pPr>
            <a:r>
              <a:rPr lang="en-US" altLang="x-none" dirty="0">
                <a:solidFill>
                  <a:srgbClr val="404040"/>
                </a:solidFill>
                <a:latin typeface="Gill Sans MT" panose="020B0502020104020203" pitchFamily="34" charset="0"/>
              </a:rPr>
              <a:t>  </a:t>
            </a:r>
            <a:endParaRPr lang="en-US" altLang="x-none" dirty="0">
              <a:solidFill>
                <a:srgbClr val="404040"/>
              </a:solidFill>
              <a:latin typeface="Gill Sans MT" panose="020B0502020104020203" pitchFamily="34" charset="0"/>
            </a:endParaRPr>
          </a:p>
        </p:txBody>
      </p:sp>
      <p:sp>
        <p:nvSpPr>
          <p:cNvPr id="309253" name="Title 4"/>
          <p:cNvSpPr txBox="1"/>
          <p:nvPr/>
        </p:nvSpPr>
        <p:spPr>
          <a:xfrm>
            <a:off x="914257" y="4122630"/>
            <a:ext cx="8594970" cy="1320594"/>
          </a:xfrm>
          <a:prstGeom prst="rect">
            <a:avLst/>
          </a:prstGeom>
          <a:noFill/>
          <a:ln w="9525">
            <a:noFill/>
          </a:ln>
        </p:spPr>
        <p:txBody>
          <a:bodyPr anchor="t"/>
          <a:lstStyle/>
          <a:p>
            <a:r>
              <a:rPr lang="en-US" altLang="x-none" sz="3600" dirty="0">
                <a:solidFill>
                  <a:schemeClr val="accent1"/>
                </a:solidFill>
                <a:latin typeface="Gill Sans MT" panose="020B0502020104020203" pitchFamily="34" charset="0"/>
              </a:rPr>
              <a:t>Station 8 </a:t>
            </a:r>
            <a:endParaRPr lang="en-US" altLang="x-none" sz="3600" dirty="0">
              <a:solidFill>
                <a:schemeClr val="accent1"/>
              </a:solidFill>
              <a:latin typeface="Gill Sans MT" panose="020B0502020104020203" pitchFamily="34" charset="0"/>
            </a:endParaRPr>
          </a:p>
        </p:txBody>
      </p:sp>
      <p:sp>
        <p:nvSpPr>
          <p:cNvPr id="309254" name="Content Placeholder 2"/>
          <p:cNvSpPr txBox="1"/>
          <p:nvPr/>
        </p:nvSpPr>
        <p:spPr>
          <a:xfrm>
            <a:off x="844418" y="5281324"/>
            <a:ext cx="8594970" cy="996794"/>
          </a:xfrm>
          <a:prstGeom prst="rect">
            <a:avLst/>
          </a:prstGeom>
          <a:noFill/>
          <a:ln w="9525">
            <a:noFill/>
          </a:ln>
        </p:spPr>
        <p:txBody>
          <a:bodyPr anchor="t"/>
          <a:lstStyle/>
          <a:p>
            <a:pPr>
              <a:spcBef>
                <a:spcPts val="1000"/>
              </a:spcBef>
              <a:buClr>
                <a:schemeClr val="accent1"/>
              </a:buClr>
              <a:buSzPct val="80000"/>
              <a:buFont typeface="Wingdings 3" panose="05040102010807070707" pitchFamily="18" charset="2"/>
            </a:pPr>
            <a:r>
              <a:rPr lang="en-US" altLang="x-none" dirty="0">
                <a:solidFill>
                  <a:srgbClr val="404040"/>
                </a:solidFill>
                <a:latin typeface="Gill Sans MT" panose="020B0502020104020203" pitchFamily="34" charset="0"/>
              </a:rPr>
              <a:t>4 differences between postmortem strangulation and hanging  </a:t>
            </a:r>
            <a:endParaRPr lang="en-US" altLang="x-none" dirty="0">
              <a:solidFill>
                <a:srgbClr val="404040"/>
              </a:solidFill>
              <a:latin typeface="Gill Sans MT" panose="020B0502020104020203" pitchFamily="34" charset="0"/>
            </a:endParaRPr>
          </a:p>
          <a:p>
            <a:pPr>
              <a:spcBef>
                <a:spcPts val="1000"/>
              </a:spcBef>
              <a:buClr>
                <a:schemeClr val="accent1"/>
              </a:buClr>
              <a:buSzPct val="80000"/>
              <a:buFont typeface="Wingdings 3" panose="05040102010807070707" pitchFamily="18" charset="2"/>
            </a:pPr>
            <a:r>
              <a:rPr lang="en-US" altLang="x-none" dirty="0">
                <a:solidFill>
                  <a:srgbClr val="404040"/>
                </a:solidFill>
                <a:latin typeface="Gill Sans MT" panose="020B0502020104020203" pitchFamily="34" charset="0"/>
              </a:rPr>
              <a:t>  </a:t>
            </a:r>
            <a:endParaRPr lang="en-US" altLang="x-none" dirty="0">
              <a:solidFill>
                <a:srgbClr val="404040"/>
              </a:solidFill>
              <a:latin typeface="Gill Sans MT" panose="020B0502020104020203" pitchFamily="34" charset="0"/>
            </a:endParaRP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Title 1"/>
          <p:cNvSpPr>
            <a:spLocks noGrp="1"/>
          </p:cNvSpPr>
          <p:nvPr>
            <p:ph type="title"/>
          </p:nvPr>
        </p:nvSpPr>
        <p:spPr/>
        <p:txBody>
          <a:bodyPr vert="horz" wrap="square" lIns="91425" tIns="45712" rIns="91425" bIns="45712" anchor="ctr"/>
          <a:lstStyle/>
          <a:p>
            <a:pPr eaLnBrk="1" hangingPunct="1"/>
            <a:r>
              <a:rPr lang="en-US" altLang="x-none" dirty="0"/>
              <a:t>Station 9</a:t>
            </a:r>
            <a:endParaRPr lang="en-US" altLang="x-none" dirty="0"/>
          </a:p>
        </p:txBody>
      </p:sp>
      <p:sp>
        <p:nvSpPr>
          <p:cNvPr id="310274" name="Content Placeholder 2"/>
          <p:cNvSpPr>
            <a:spLocks noGrp="1"/>
          </p:cNvSpPr>
          <p:nvPr>
            <p:ph idx="1"/>
          </p:nvPr>
        </p:nvSpPr>
        <p:spPr/>
        <p:txBody>
          <a:bodyPr vert="horz" wrap="square" lIns="91425" tIns="45712" rIns="91425" bIns="45712" anchor="t"/>
          <a:lstStyle/>
          <a:p>
            <a:pPr eaLnBrk="1" hangingPunct="1"/>
            <a:r>
              <a:rPr lang="en-US" altLang="x-none" dirty="0"/>
              <a:t>Differential diagnosis of co poisoning ( 4 )</a:t>
            </a:r>
            <a:endParaRPr lang="en-US" altLang="x-none" dirty="0"/>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Title 1"/>
          <p:cNvSpPr>
            <a:spLocks noGrp="1"/>
          </p:cNvSpPr>
          <p:nvPr>
            <p:ph type="title"/>
          </p:nvPr>
        </p:nvSpPr>
        <p:spPr/>
        <p:txBody>
          <a:bodyPr vert="horz" wrap="square" lIns="91425" tIns="45712" rIns="91425" bIns="45712" anchor="ctr"/>
          <a:lstStyle/>
          <a:p>
            <a:pPr eaLnBrk="1" hangingPunct="1"/>
            <a:endParaRPr lang="en-US" altLang="x-none" dirty="0"/>
          </a:p>
        </p:txBody>
      </p:sp>
      <p:pic>
        <p:nvPicPr>
          <p:cNvPr id="311298" name="Content Placeholder 3"/>
          <p:cNvPicPr>
            <a:picLocks noGrp="1" noChangeAspect="1"/>
          </p:cNvPicPr>
          <p:nvPr>
            <p:ph idx="1"/>
          </p:nvPr>
        </p:nvPicPr>
        <p:blipFill>
          <a:blip r:embed="rId1"/>
          <a:stretch>
            <a:fillRect/>
          </a:stretch>
        </p:blipFill>
        <p:spPr>
          <a:xfrm>
            <a:off x="674583" y="365604"/>
            <a:ext cx="10679031" cy="6237900"/>
          </a:xfrm>
        </p:spPr>
      </p:pic>
      <p:sp>
        <p:nvSpPr>
          <p:cNvPr id="311299" name="TextBox 4"/>
          <p:cNvSpPr txBox="1"/>
          <p:nvPr/>
        </p:nvSpPr>
        <p:spPr>
          <a:xfrm>
            <a:off x="3861785" y="5359098"/>
            <a:ext cx="4685568" cy="922020"/>
          </a:xfrm>
          <a:prstGeom prst="rect">
            <a:avLst/>
          </a:prstGeom>
          <a:noFill/>
          <a:ln w="9525">
            <a:noFill/>
          </a:ln>
        </p:spPr>
        <p:txBody>
          <a:bodyPr anchor="t">
            <a:spAutoFit/>
          </a:bodyPr>
          <a:lstStyle/>
          <a:p>
            <a:pPr algn="ctr" eaLnBrk="0" hangingPunct="0"/>
            <a:r>
              <a:rPr lang="en-US" altLang="x-none" dirty="0">
                <a:solidFill>
                  <a:schemeClr val="tx1"/>
                </a:solidFill>
                <a:latin typeface="Arial" panose="020B0604020202020204" pitchFamily="34" charset="0"/>
              </a:rPr>
              <a:t>MCQ 2020</a:t>
            </a:r>
            <a:endParaRPr lang="en-US" altLang="x-none" dirty="0">
              <a:solidFill>
                <a:schemeClr val="tx1"/>
              </a:solidFill>
              <a:latin typeface="Arial" panose="020B0604020202020204" pitchFamily="34" charset="0"/>
            </a:endParaRPr>
          </a:p>
          <a:p>
            <a:pPr algn="ctr" eaLnBrk="0" hangingPunct="0"/>
            <a:r>
              <a:rPr lang="en-US" altLang="x-none" dirty="0">
                <a:solidFill>
                  <a:schemeClr val="tx1"/>
                </a:solidFill>
                <a:latin typeface="Arial" panose="020B0604020202020204" pitchFamily="34" charset="0"/>
              </a:rPr>
              <a:t>Done by : abrar sarairah</a:t>
            </a:r>
            <a:endParaRPr lang="en-US" altLang="x-none" dirty="0">
              <a:solidFill>
                <a:schemeClr val="tx1"/>
              </a:solidFill>
              <a:latin typeface="Arial" panose="020B0604020202020204" pitchFamily="34" charset="0"/>
            </a:endParaRPr>
          </a:p>
          <a:p>
            <a:pPr algn="ctr" eaLnBrk="0" hangingPunct="0"/>
            <a:r>
              <a:rPr lang="en-US" altLang="x-none" dirty="0">
                <a:solidFill>
                  <a:schemeClr val="tx1"/>
                </a:solidFill>
                <a:latin typeface="Arial" panose="020B0604020202020204" pitchFamily="34" charset="0"/>
              </a:rPr>
              <a:t>               Yara makawi </a:t>
            </a:r>
            <a:endParaRPr lang="en-US" altLang="x-none" dirty="0">
              <a:solidFill>
                <a:schemeClr val="tx1"/>
              </a:solidFill>
              <a:latin typeface="Arial" panose="020B0604020202020204" pitchFamily="34" charset="0"/>
            </a:endParaRP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Subtitle 2"/>
          <p:cNvSpPr>
            <a:spLocks noGrp="1"/>
          </p:cNvSpPr>
          <p:nvPr>
            <p:ph type="subTitle" idx="1"/>
          </p:nvPr>
        </p:nvSpPr>
        <p:spPr>
          <a:xfrm>
            <a:off x="719026" y="487823"/>
            <a:ext cx="9948895" cy="5442687"/>
          </a:xfrm>
        </p:spPr>
        <p:txBody>
          <a:bodyPr vert="horz" wrap="square" lIns="91425" tIns="45712" rIns="91425" bIns="45712" anchor="t"/>
          <a:lstStyle/>
          <a:p>
            <a:pPr algn="l" eaLnBrk="1" hangingPunct="1">
              <a:buClrTx/>
              <a:buSzTx/>
            </a:pPr>
            <a:r>
              <a:rPr lang="en-US" altLang="x-none" sz="2800" b="1" kern="1200" dirty="0">
                <a:latin typeface="+mn-lt"/>
                <a:ea typeface="+mn-ea"/>
                <a:cs typeface="+mn-cs"/>
              </a:rPr>
              <a:t>1-The following are true regarding hypostasis except:</a:t>
            </a:r>
            <a:endParaRPr lang="en-US" altLang="x-none" sz="2800" b="1" kern="1200" dirty="0">
              <a:latin typeface="+mn-lt"/>
              <a:ea typeface="+mn-ea"/>
              <a:cs typeface="+mn-cs"/>
            </a:endParaRPr>
          </a:p>
          <a:p>
            <a:pPr algn="l" eaLnBrk="1" hangingPunct="1">
              <a:buClrTx/>
              <a:buSzTx/>
            </a:pPr>
            <a:endParaRPr lang="en-US" altLang="x-none" sz="2800" kern="1200" dirty="0">
              <a:latin typeface="+mn-lt"/>
              <a:ea typeface="+mn-ea"/>
              <a:cs typeface="+mn-cs"/>
            </a:endParaRPr>
          </a:p>
          <a:p>
            <a:pPr algn="l" eaLnBrk="1" hangingPunct="1">
              <a:buClrTx/>
              <a:buSzTx/>
            </a:pPr>
            <a:endParaRPr lang="en-US" altLang="x-none" sz="2800" kern="1200" dirty="0">
              <a:latin typeface="+mn-lt"/>
              <a:ea typeface="+mn-ea"/>
              <a:cs typeface="+mn-cs"/>
            </a:endParaRPr>
          </a:p>
          <a:p>
            <a:pPr algn="l" eaLnBrk="1" hangingPunct="1">
              <a:buClrTx/>
              <a:buSzTx/>
            </a:pPr>
            <a:r>
              <a:rPr lang="en-US" altLang="x-none" sz="2800" kern="1200" dirty="0">
                <a:latin typeface="+mn-lt"/>
                <a:ea typeface="+mn-ea"/>
                <a:cs typeface="+mn-cs"/>
              </a:rPr>
              <a:t>a)Sure sign of death.</a:t>
            </a:r>
            <a:endParaRPr lang="en-US" altLang="x-none" sz="2800" kern="1200" dirty="0">
              <a:latin typeface="+mn-lt"/>
              <a:ea typeface="+mn-ea"/>
              <a:cs typeface="+mn-cs"/>
            </a:endParaRPr>
          </a:p>
          <a:p>
            <a:pPr algn="l" eaLnBrk="1" hangingPunct="1">
              <a:buClrTx/>
              <a:buSzTx/>
            </a:pPr>
            <a:r>
              <a:rPr lang="en-US" altLang="x-none" sz="2800" kern="1200" dirty="0">
                <a:latin typeface="+mn-lt"/>
                <a:ea typeface="+mn-ea"/>
                <a:cs typeface="+mn-cs"/>
              </a:rPr>
              <a:t>b)Give idea about the position of the body at death.</a:t>
            </a:r>
            <a:endParaRPr lang="en-US" altLang="x-none" sz="2800" kern="1200" dirty="0">
              <a:latin typeface="+mn-lt"/>
              <a:ea typeface="+mn-ea"/>
              <a:cs typeface="+mn-cs"/>
            </a:endParaRPr>
          </a:p>
          <a:p>
            <a:pPr algn="l" eaLnBrk="1" hangingPunct="1">
              <a:buClrTx/>
              <a:buSzTx/>
            </a:pPr>
            <a:r>
              <a:rPr lang="en-US" altLang="x-none" sz="2800" kern="1200" dirty="0">
                <a:latin typeface="+mn-lt"/>
                <a:ea typeface="+mn-ea"/>
                <a:cs typeface="+mn-cs"/>
              </a:rPr>
              <a:t>c)Could give idea about if the body position has changed after death.</a:t>
            </a:r>
            <a:endParaRPr lang="en-US" altLang="x-none" sz="2800" kern="1200" dirty="0">
              <a:latin typeface="+mn-lt"/>
              <a:ea typeface="+mn-ea"/>
              <a:cs typeface="+mn-cs"/>
            </a:endParaRPr>
          </a:p>
          <a:p>
            <a:pPr algn="l" eaLnBrk="1" hangingPunct="1">
              <a:buClrTx/>
              <a:buSzTx/>
            </a:pPr>
            <a:r>
              <a:rPr lang="en-US" altLang="x-none" sz="2800" kern="1200" dirty="0">
                <a:latin typeface="+mn-lt"/>
                <a:ea typeface="+mn-ea"/>
                <a:cs typeface="+mn-cs"/>
              </a:rPr>
              <a:t>d)May help in estimation the cause of death.</a:t>
            </a:r>
            <a:endParaRPr lang="en-US" altLang="x-none" sz="2800" kern="1200" dirty="0">
              <a:latin typeface="+mn-lt"/>
              <a:ea typeface="+mn-ea"/>
              <a:cs typeface="+mn-cs"/>
            </a:endParaRPr>
          </a:p>
          <a:p>
            <a:pPr algn="l" eaLnBrk="1" hangingPunct="1">
              <a:buClrTx/>
              <a:buSzTx/>
            </a:pPr>
            <a:r>
              <a:rPr lang="en-US" altLang="x-none" sz="2800" kern="1200" dirty="0">
                <a:solidFill>
                  <a:srgbClr val="FF0000"/>
                </a:solidFill>
                <a:latin typeface="+mn-lt"/>
                <a:ea typeface="+mn-ea"/>
                <a:cs typeface="+mn-cs"/>
              </a:rPr>
              <a:t>e)Help in estimation time of death after 3 days of death.</a:t>
            </a:r>
            <a:endParaRPr lang="en-US" altLang="x-none" sz="2800" kern="1200" dirty="0">
              <a:solidFill>
                <a:srgbClr val="FF0000"/>
              </a:solidFill>
              <a:latin typeface="+mn-lt"/>
              <a:ea typeface="+mn-ea"/>
              <a:cs typeface="+mn-cs"/>
            </a:endParaRPr>
          </a:p>
          <a:p>
            <a:pPr algn="l" eaLnBrk="1" hangingPunct="1">
              <a:buClrTx/>
              <a:buSzTx/>
            </a:pPr>
            <a:endParaRPr lang="en-US" altLang="x-none" sz="2800" kern="1200" dirty="0">
              <a:solidFill>
                <a:srgbClr val="FF0000"/>
              </a:solidFill>
              <a:latin typeface="+mn-lt"/>
              <a:ea typeface="+mn-ea"/>
              <a:cs typeface="+mn-cs"/>
            </a:endParaRP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5381" y="860826"/>
            <a:ext cx="10513957" cy="4034795"/>
          </a:xfrm>
        </p:spPr>
        <p:txBody>
          <a:bodyPr vert="horz" wrap="square" lIns="91425" tIns="45712" rIns="91425" bIns="45712" numCol="1" rtlCol="0" anchor="ctr" anchorCtr="0" compatLnSpc="1">
            <a:noAutofit/>
          </a:bodyPr>
          <a:lstStyle/>
          <a:p>
            <a:pPr marL="0" marR="0" lvl="0" indent="0" algn="l" defTabSz="914400" rtl="0" eaLnBrk="1" fontAlgn="auto" latinLnBrk="0" hangingPunct="1">
              <a:lnSpc>
                <a:spcPct val="90000"/>
              </a:lnSpc>
              <a:spcBef>
                <a:spcPct val="0"/>
              </a:spcBef>
              <a:spcAft>
                <a:spcPts val="0"/>
              </a:spcAft>
              <a:buClrTx/>
              <a:buSzTx/>
              <a:buFontTx/>
              <a:buNone/>
              <a:defRPr/>
            </a:pPr>
            <a:r>
              <a:rPr kumimoji="0" lang="en-US" sz="2800" b="1" i="0" u="none" strike="noStrike" kern="1200" cap="none" spc="0" normalizeH="0" baseline="0" noProof="0" dirty="0">
                <a:ln>
                  <a:noFill/>
                </a:ln>
                <a:solidFill>
                  <a:schemeClr val="tx1"/>
                </a:solidFill>
                <a:effectLst/>
                <a:uLnTx/>
                <a:uFillTx/>
                <a:latin typeface="+mn-lt"/>
                <a:ea typeface="+mj-ea"/>
                <a:cs typeface="+mj-cs"/>
              </a:rPr>
              <a:t>2-The following may cause death of organophosphate intoxicated victims except.</a:t>
            </a:r>
            <a:br>
              <a:rPr kumimoji="0" lang="en-US" sz="2800" b="1" i="0" u="none" strike="noStrike" kern="1200" cap="none" spc="0" normalizeH="0" baseline="0" noProof="0" dirty="0">
                <a:ln>
                  <a:noFill/>
                </a:ln>
                <a:solidFill>
                  <a:schemeClr val="tx1"/>
                </a:solidFill>
                <a:effectLst/>
                <a:uLnTx/>
                <a:uFillTx/>
                <a:latin typeface="+mn-lt"/>
                <a:ea typeface="+mj-ea"/>
                <a:cs typeface="+mj-cs"/>
              </a:rPr>
            </a:br>
            <a:br>
              <a:rPr kumimoji="0" lang="en-US" sz="2800" b="1" i="0" u="none" strike="noStrike" kern="1200" cap="none" spc="0" normalizeH="0" baseline="0" noProof="0" dirty="0">
                <a:ln>
                  <a:noFill/>
                </a:ln>
                <a:solidFill>
                  <a:schemeClr val="tx1"/>
                </a:solidFill>
                <a:effectLst/>
                <a:uLnTx/>
                <a:uFillTx/>
                <a:latin typeface="+mn-lt"/>
                <a:ea typeface="+mj-ea"/>
                <a:cs typeface="+mj-cs"/>
              </a:rPr>
            </a:br>
            <a:br>
              <a:rPr kumimoji="0" lang="en-US" sz="2800" b="1" i="0" u="none" strike="noStrike" kern="1200" cap="none" spc="0" normalizeH="0" baseline="0" noProof="0" dirty="0">
                <a:ln>
                  <a:noFill/>
                </a:ln>
                <a:solidFill>
                  <a:schemeClr val="tx1"/>
                </a:solidFill>
                <a:effectLst/>
                <a:uLnTx/>
                <a:uFillTx/>
                <a:latin typeface="+mn-lt"/>
                <a:ea typeface="+mj-ea"/>
                <a:cs typeface="+mj-cs"/>
              </a:rPr>
            </a:br>
            <a:br>
              <a:rPr kumimoji="0" lang="en-US" sz="2800" b="1" i="0" u="none" strike="noStrike" kern="1200" cap="none" spc="0" normalizeH="0" baseline="0" noProof="0" dirty="0">
                <a:ln>
                  <a:noFill/>
                </a:ln>
                <a:solidFill>
                  <a:schemeClr val="tx1"/>
                </a:solidFill>
                <a:effectLst/>
                <a:uLnTx/>
                <a:uFillTx/>
                <a:latin typeface="+mn-lt"/>
                <a:ea typeface="+mj-ea"/>
                <a:cs typeface="+mj-cs"/>
              </a:rPr>
            </a:br>
            <a:br>
              <a:rPr kumimoji="0" lang="en-US" sz="2800" b="1" i="0" u="none" strike="noStrike" kern="1200" cap="none" spc="0" normalizeH="0" baseline="0" noProof="0" dirty="0">
                <a:ln>
                  <a:noFill/>
                </a:ln>
                <a:solidFill>
                  <a:schemeClr val="tx1"/>
                </a:solidFill>
                <a:effectLst/>
                <a:uLnTx/>
                <a:uFillTx/>
                <a:latin typeface="+mn-lt"/>
                <a:ea typeface="+mj-ea"/>
                <a:cs typeface="+mj-cs"/>
              </a:rPr>
            </a:br>
            <a:br>
              <a:rPr kumimoji="0" lang="en-US" sz="2800" b="1" i="0" u="none" strike="noStrike" kern="1200" cap="none" spc="0" normalizeH="0" baseline="0" noProof="0" dirty="0">
                <a:ln>
                  <a:noFill/>
                </a:ln>
                <a:solidFill>
                  <a:schemeClr val="tx1"/>
                </a:solidFill>
                <a:effectLst/>
                <a:uLnTx/>
                <a:uFillTx/>
                <a:latin typeface="+mn-lt"/>
                <a:ea typeface="+mj-ea"/>
                <a:cs typeface="+mj-cs"/>
              </a:rPr>
            </a:br>
            <a:br>
              <a:rPr kumimoji="0" lang="en-US" sz="2800" b="1" i="0" u="none" strike="noStrike" kern="1200" cap="none" spc="0" normalizeH="0" baseline="0" noProof="0" dirty="0">
                <a:ln>
                  <a:noFill/>
                </a:ln>
                <a:solidFill>
                  <a:schemeClr val="tx1"/>
                </a:solidFill>
                <a:effectLst/>
                <a:uLnTx/>
                <a:uFillTx/>
                <a:latin typeface="+mn-lt"/>
                <a:ea typeface="+mj-ea"/>
                <a:cs typeface="+mj-cs"/>
              </a:rPr>
            </a:br>
            <a:r>
              <a:rPr kumimoji="0" lang="en-US" sz="2800" b="0" i="0" u="none" strike="noStrike" kern="1200" cap="none" spc="0" normalizeH="0" baseline="0" noProof="0" dirty="0">
                <a:ln>
                  <a:noFill/>
                </a:ln>
                <a:solidFill>
                  <a:srgbClr val="FF0000"/>
                </a:solidFill>
                <a:effectLst/>
                <a:uLnTx/>
                <a:uFillTx/>
                <a:latin typeface="+mn-lt"/>
                <a:ea typeface="+mj-ea"/>
                <a:cs typeface="+mj-cs"/>
              </a:rPr>
              <a:t>a)peripheral respiratory failure.</a:t>
            </a:r>
            <a:br>
              <a:rPr kumimoji="0" lang="en-US" sz="2800" b="0" i="0" u="none" strike="noStrike" kern="1200" cap="none" spc="0" normalizeH="0" baseline="0" noProof="0" dirty="0">
                <a:ln>
                  <a:noFill/>
                </a:ln>
                <a:solidFill>
                  <a:schemeClr val="tx1"/>
                </a:solidFill>
                <a:effectLst/>
                <a:uLnTx/>
                <a:uFillTx/>
                <a:latin typeface="+mn-lt"/>
                <a:ea typeface="+mj-ea"/>
                <a:cs typeface="+mj-cs"/>
              </a:rPr>
            </a:br>
            <a:r>
              <a:rPr kumimoji="0" lang="en-US" sz="2800" b="0" i="0" u="none" strike="noStrike" kern="1200" cap="none" spc="0" normalizeH="0" baseline="0" noProof="0" dirty="0">
                <a:ln>
                  <a:noFill/>
                </a:ln>
                <a:solidFill>
                  <a:schemeClr val="tx1"/>
                </a:solidFill>
                <a:effectLst/>
                <a:uLnTx/>
                <a:uFillTx/>
                <a:latin typeface="+mn-lt"/>
                <a:ea typeface="+mj-ea"/>
                <a:cs typeface="+mj-cs"/>
              </a:rPr>
              <a:t>b)Central respiratory failure.</a:t>
            </a:r>
            <a:br>
              <a:rPr kumimoji="0" lang="en-US" sz="2800" b="0" i="0" u="none" strike="noStrike" kern="1200" cap="none" spc="0" normalizeH="0" baseline="0" noProof="0" dirty="0">
                <a:ln>
                  <a:noFill/>
                </a:ln>
                <a:solidFill>
                  <a:schemeClr val="tx1"/>
                </a:solidFill>
                <a:effectLst/>
                <a:uLnTx/>
                <a:uFillTx/>
                <a:latin typeface="+mn-lt"/>
                <a:ea typeface="+mj-ea"/>
                <a:cs typeface="+mj-cs"/>
              </a:rPr>
            </a:br>
            <a:r>
              <a:rPr kumimoji="0" lang="en-US" sz="2800" b="0" i="0" u="none" strike="noStrike" kern="1200" cap="none" spc="0" normalizeH="0" baseline="0" noProof="0" dirty="0">
                <a:ln>
                  <a:noFill/>
                </a:ln>
                <a:solidFill>
                  <a:schemeClr val="tx1"/>
                </a:solidFill>
                <a:effectLst/>
                <a:uLnTx/>
                <a:uFillTx/>
                <a:latin typeface="+mn-lt"/>
                <a:ea typeface="+mj-ea"/>
                <a:cs typeface="+mj-cs"/>
              </a:rPr>
              <a:t>c)Dehydration.</a:t>
            </a:r>
            <a:br>
              <a:rPr kumimoji="0" lang="en-US" sz="2800" b="0" i="0" u="none" strike="noStrike" kern="1200" cap="none" spc="0" normalizeH="0" baseline="0" noProof="0" dirty="0">
                <a:ln>
                  <a:noFill/>
                </a:ln>
                <a:solidFill>
                  <a:schemeClr val="tx1"/>
                </a:solidFill>
                <a:effectLst/>
                <a:uLnTx/>
                <a:uFillTx/>
                <a:latin typeface="+mn-lt"/>
                <a:ea typeface="+mj-ea"/>
                <a:cs typeface="+mj-cs"/>
              </a:rPr>
            </a:br>
            <a:r>
              <a:rPr kumimoji="0" lang="en-US" sz="2800" b="0" i="0" u="none" strike="noStrike" kern="1200" cap="none" spc="0" normalizeH="0" baseline="0" noProof="0" dirty="0">
                <a:ln>
                  <a:noFill/>
                </a:ln>
                <a:solidFill>
                  <a:schemeClr val="tx1"/>
                </a:solidFill>
                <a:effectLst/>
                <a:uLnTx/>
                <a:uFillTx/>
                <a:latin typeface="+mn-lt"/>
                <a:ea typeface="+mj-ea"/>
                <a:cs typeface="+mj-cs"/>
              </a:rPr>
              <a:t>d)Dysrhythmia.</a:t>
            </a:r>
            <a:br>
              <a:rPr kumimoji="0" lang="en-US" sz="2800" b="0" i="0" u="none" strike="noStrike" kern="1200" cap="none" spc="0" normalizeH="0" baseline="0" noProof="0" dirty="0">
                <a:ln>
                  <a:noFill/>
                </a:ln>
                <a:solidFill>
                  <a:schemeClr val="tx1"/>
                </a:solidFill>
                <a:effectLst/>
                <a:uLnTx/>
                <a:uFillTx/>
                <a:latin typeface="+mn-lt"/>
                <a:ea typeface="+mj-ea"/>
                <a:cs typeface="+mj-cs"/>
              </a:rPr>
            </a:br>
            <a:r>
              <a:rPr kumimoji="0" lang="en-US" sz="2800" b="0" i="0" u="none" strike="noStrike" kern="1200" cap="none" spc="0" normalizeH="0" baseline="0" noProof="0" dirty="0">
                <a:ln>
                  <a:noFill/>
                </a:ln>
                <a:solidFill>
                  <a:schemeClr val="tx1"/>
                </a:solidFill>
                <a:effectLst/>
                <a:uLnTx/>
                <a:uFillTx/>
                <a:latin typeface="+mn-lt"/>
                <a:ea typeface="+mj-ea"/>
                <a:cs typeface="+mj-cs"/>
              </a:rPr>
              <a:t>e)Crush syndrome.</a:t>
            </a:r>
            <a:endParaRPr kumimoji="0" lang="en-US" sz="2800" b="0" i="0" u="none" strike="noStrike" kern="1200" cap="none" spc="0" normalizeH="0" baseline="0" noProof="0" dirty="0">
              <a:ln>
                <a:noFill/>
              </a:ln>
              <a:solidFill>
                <a:schemeClr val="tx1"/>
              </a:solidFill>
              <a:effectLst/>
              <a:uLnTx/>
              <a:uFillTx/>
              <a:latin typeface="+mn-lt"/>
              <a:ea typeface="+mj-ea"/>
              <a:cs typeface="+mj-cs"/>
            </a:endParaRP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p:nvPr/>
        </p:nvSpPr>
        <p:spPr>
          <a:xfrm>
            <a:off x="719026" y="487823"/>
            <a:ext cx="9948895" cy="54426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defRPr/>
            </a:pPr>
            <a:r>
              <a:rPr kumimoji="0" lang="en-US" b="1" i="0" u="none" strike="noStrike" kern="1200" cap="none" spc="0" normalizeH="0" baseline="0" noProof="0" dirty="0">
                <a:ln>
                  <a:noFill/>
                </a:ln>
                <a:solidFill>
                  <a:schemeClr val="tx1"/>
                </a:solidFill>
                <a:effectLst/>
                <a:uLnTx/>
                <a:uFillTx/>
                <a:latin typeface="+mn-lt"/>
                <a:ea typeface="+mn-ea"/>
                <a:cs typeface="+mn-cs"/>
              </a:rPr>
              <a:t>3-The following are considered as conditions of true consent in rape except.</a:t>
            </a:r>
            <a:endParaRPr kumimoji="0" lang="en-US" b="1" i="0" u="none" strike="noStrike" kern="1200" cap="none" spc="0" normalizeH="0" baseline="0" noProof="0" dirty="0">
              <a:ln>
                <a:noFill/>
              </a:ln>
              <a:solidFill>
                <a:schemeClr val="tx1"/>
              </a:solidFill>
              <a:effectLst/>
              <a:uLnTx/>
              <a:uFillTx/>
              <a:latin typeface="+mn-lt"/>
              <a:ea typeface="+mn-ea"/>
              <a:cs typeface="+mn-cs"/>
            </a:endParaRP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defRPr/>
            </a:pPr>
            <a:endParaRPr kumimoji="0" lang="en-US" b="0" i="0" u="none" strike="noStrike" kern="1200" cap="none" spc="0" normalizeH="0" baseline="0" noProof="0" dirty="0">
              <a:ln>
                <a:noFill/>
              </a:ln>
              <a:solidFill>
                <a:schemeClr val="tx1"/>
              </a:solidFill>
              <a:effectLst/>
              <a:uLnTx/>
              <a:uFillTx/>
              <a:latin typeface="+mn-lt"/>
              <a:ea typeface="+mn-ea"/>
              <a:cs typeface="+mn-cs"/>
            </a:endParaRP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defRPr/>
            </a:pPr>
            <a:endParaRPr kumimoji="0" lang="en-US"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defRPr/>
            </a:pPr>
            <a:r>
              <a:rPr kumimoji="0" lang="en-US" b="0" i="0" u="none" strike="noStrike" kern="1200" cap="none" spc="0" normalizeH="0" baseline="0" noProof="0" dirty="0">
                <a:ln>
                  <a:noFill/>
                </a:ln>
                <a:solidFill>
                  <a:schemeClr val="tx1"/>
                </a:solidFill>
                <a:effectLst/>
                <a:uLnTx/>
                <a:uFillTx/>
                <a:latin typeface="+mn-lt"/>
                <a:ea typeface="+mn-ea"/>
                <a:cs typeface="+mn-cs"/>
              </a:rPr>
              <a:t>a)Sane.</a:t>
            </a:r>
            <a:endParaRPr kumimoji="0" lang="en-US"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defRPr/>
            </a:pPr>
            <a:r>
              <a:rPr kumimoji="0" lang="en-US" b="0" i="0" u="none" strike="noStrike" kern="1200" cap="none" spc="0" normalizeH="0" baseline="0" noProof="0" dirty="0">
                <a:ln>
                  <a:noFill/>
                </a:ln>
                <a:solidFill>
                  <a:schemeClr val="tx1"/>
                </a:solidFill>
                <a:effectLst/>
                <a:uLnTx/>
                <a:uFillTx/>
                <a:latin typeface="+mn-lt"/>
                <a:ea typeface="+mn-ea"/>
                <a:cs typeface="+mn-cs"/>
              </a:rPr>
              <a:t>b)Full conscious.</a:t>
            </a:r>
            <a:endParaRPr kumimoji="0" lang="en-US"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defRPr/>
            </a:pPr>
            <a:r>
              <a:rPr kumimoji="0" lang="en-US" b="0" i="0" u="none" strike="noStrike" kern="1200" cap="none" spc="0" normalizeH="0" baseline="0" noProof="0" dirty="0">
                <a:ln>
                  <a:noFill/>
                </a:ln>
                <a:solidFill>
                  <a:srgbClr val="FF0000"/>
                </a:solidFill>
                <a:effectLst/>
                <a:uLnTx/>
                <a:uFillTx/>
                <a:latin typeface="+mn-lt"/>
                <a:ea typeface="+mn-ea"/>
                <a:cs typeface="+mn-cs"/>
              </a:rPr>
              <a:t>c)No fraud.</a:t>
            </a:r>
            <a:endParaRPr kumimoji="0" lang="en-US" b="0" i="0" u="none" strike="noStrike" kern="1200" cap="none" spc="0" normalizeH="0" baseline="0" noProof="0" dirty="0">
              <a:ln>
                <a:noFill/>
              </a:ln>
              <a:solidFill>
                <a:srgbClr val="FF0000"/>
              </a:solidFill>
              <a:effectLst/>
              <a:uLnTx/>
              <a:uFillTx/>
              <a:latin typeface="+mn-lt"/>
              <a:ea typeface="+mn-ea"/>
              <a:cs typeface="+mn-cs"/>
            </a:endParaRPr>
          </a:p>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defRPr/>
            </a:pPr>
            <a:r>
              <a:rPr kumimoji="0" lang="en-US" b="0" i="0" u="none" strike="noStrike" kern="1200" cap="none" spc="0" normalizeH="0" baseline="0" noProof="0" dirty="0">
                <a:ln>
                  <a:noFill/>
                </a:ln>
                <a:solidFill>
                  <a:schemeClr val="tx1"/>
                </a:solidFill>
                <a:effectLst/>
                <a:uLnTx/>
                <a:uFillTx/>
                <a:latin typeface="+mn-lt"/>
                <a:ea typeface="+mn-ea"/>
                <a:cs typeface="+mn-cs"/>
              </a:rPr>
              <a:t>d)No thread.</a:t>
            </a:r>
            <a:endParaRPr kumimoji="0" lang="en-US"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defRPr/>
            </a:pPr>
            <a:r>
              <a:rPr kumimoji="0" lang="en-US" b="0" i="0" u="none" strike="noStrike" kern="1200" cap="none" spc="0" normalizeH="0" baseline="0" noProof="0" dirty="0">
                <a:ln>
                  <a:noFill/>
                </a:ln>
                <a:solidFill>
                  <a:schemeClr val="tx1"/>
                </a:solidFill>
                <a:effectLst/>
                <a:uLnTx/>
                <a:uFillTx/>
                <a:latin typeface="+mn-lt"/>
                <a:ea typeface="+mn-ea"/>
                <a:cs typeface="+mn-cs"/>
              </a:rPr>
              <a:t>e)Above 16 years old.</a:t>
            </a:r>
            <a:endParaRPr kumimoji="0" lang="en-US" b="0" i="0" u="none" strike="noStrike" kern="1200" cap="none" spc="0" normalizeH="0" baseline="0" noProof="0" dirty="0">
              <a:ln>
                <a:noFill/>
              </a:ln>
              <a:solidFill>
                <a:schemeClr val="tx1"/>
              </a:solidFill>
              <a:effectLst/>
              <a:uLnTx/>
              <a:uFillTx/>
              <a:latin typeface="+mn-lt"/>
              <a:ea typeface="+mn-ea"/>
              <a:cs typeface="+mn-cs"/>
            </a:endParaRP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defRPr/>
            </a:pPr>
            <a:endParaRPr kumimoji="0" lang="en-US"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p:nvPr/>
        </p:nvSpPr>
        <p:spPr>
          <a:xfrm>
            <a:off x="719026" y="487823"/>
            <a:ext cx="9948895" cy="54426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defRPr/>
            </a:pPr>
            <a:r>
              <a:rPr kumimoji="0" lang="en-US" b="1" i="0" u="none" strike="noStrike" kern="1200" cap="none" spc="0" normalizeH="0" baseline="0" noProof="0" dirty="0">
                <a:ln>
                  <a:noFill/>
                </a:ln>
                <a:solidFill>
                  <a:schemeClr val="tx1"/>
                </a:solidFill>
                <a:effectLst/>
                <a:uLnTx/>
                <a:uFillTx/>
                <a:latin typeface="+mn-lt"/>
                <a:ea typeface="+mn-ea"/>
                <a:cs typeface="+mn-cs"/>
              </a:rPr>
              <a:t>4-In non rifled weapons, crenated (rat-hole) lesions are seen at a distance of:</a:t>
            </a:r>
            <a:endParaRPr kumimoji="0" lang="en-US" b="1" i="0" u="none" strike="noStrike" kern="1200" cap="none" spc="0" normalizeH="0" baseline="0" noProof="0" dirty="0">
              <a:ln>
                <a:noFill/>
              </a:ln>
              <a:solidFill>
                <a:schemeClr val="tx1"/>
              </a:solidFill>
              <a:effectLst/>
              <a:uLnTx/>
              <a:uFillTx/>
              <a:latin typeface="+mn-lt"/>
              <a:ea typeface="+mn-ea"/>
              <a:cs typeface="+mn-cs"/>
            </a:endParaRP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defRPr/>
            </a:pPr>
            <a:endParaRPr kumimoji="0" lang="en-US" b="0" i="0" u="none" strike="noStrike" kern="1200" cap="none" spc="0" normalizeH="0" baseline="0" noProof="0" dirty="0">
              <a:ln>
                <a:noFill/>
              </a:ln>
              <a:solidFill>
                <a:schemeClr val="tx1"/>
              </a:solidFill>
              <a:effectLst/>
              <a:uLnTx/>
              <a:uFillTx/>
              <a:latin typeface="+mn-lt"/>
              <a:ea typeface="+mn-ea"/>
              <a:cs typeface="+mn-cs"/>
            </a:endParaRP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defRPr/>
            </a:pPr>
            <a:endParaRPr kumimoji="0" lang="en-US"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defRPr/>
            </a:pPr>
            <a:r>
              <a:rPr kumimoji="0" lang="en-US" b="0" i="0" u="none" strike="noStrike" kern="1200" cap="none" spc="0" normalizeH="0" baseline="0" noProof="0" dirty="0">
                <a:ln>
                  <a:noFill/>
                </a:ln>
                <a:solidFill>
                  <a:schemeClr val="tx1"/>
                </a:solidFill>
                <a:effectLst/>
                <a:uLnTx/>
                <a:uFillTx/>
                <a:latin typeface="+mn-lt"/>
                <a:ea typeface="+mn-ea"/>
                <a:cs typeface="+mn-cs"/>
              </a:rPr>
              <a:t>a)15cm – 2m.</a:t>
            </a:r>
            <a:endParaRPr kumimoji="0" lang="en-US"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defRPr/>
            </a:pPr>
            <a:r>
              <a:rPr kumimoji="0" lang="en-US" b="0" i="0" u="none" strike="noStrike" kern="1200" cap="none" spc="0" normalizeH="0" baseline="0" noProof="0" dirty="0">
                <a:ln>
                  <a:noFill/>
                </a:ln>
                <a:solidFill>
                  <a:schemeClr val="tx1"/>
                </a:solidFill>
                <a:effectLst/>
                <a:uLnTx/>
                <a:uFillTx/>
                <a:latin typeface="+mn-lt"/>
                <a:ea typeface="+mn-ea"/>
                <a:cs typeface="+mn-cs"/>
              </a:rPr>
              <a:t>b)0 – 15m.</a:t>
            </a:r>
            <a:endParaRPr kumimoji="0" lang="en-US"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defRPr/>
            </a:pPr>
            <a:r>
              <a:rPr kumimoji="0" lang="en-US" b="0" i="0" u="none" strike="noStrike" kern="1200" cap="none" spc="0" normalizeH="0" baseline="0" noProof="0" dirty="0">
                <a:ln>
                  <a:noFill/>
                </a:ln>
                <a:solidFill>
                  <a:srgbClr val="FF0000"/>
                </a:solidFill>
                <a:effectLst/>
                <a:uLnTx/>
                <a:uFillTx/>
                <a:latin typeface="+mn-lt"/>
                <a:ea typeface="+mn-ea"/>
                <a:cs typeface="+mn-cs"/>
              </a:rPr>
              <a:t>c)2 – 4m.</a:t>
            </a:r>
            <a:endParaRPr kumimoji="0" lang="en-US" b="0" i="0" u="none" strike="noStrike" kern="1200" cap="none" spc="0" normalizeH="0" baseline="0" noProof="0" dirty="0">
              <a:ln>
                <a:noFill/>
              </a:ln>
              <a:solidFill>
                <a:srgbClr val="FF0000"/>
              </a:solidFill>
              <a:effectLst/>
              <a:uLnTx/>
              <a:uFillTx/>
              <a:latin typeface="+mn-lt"/>
              <a:ea typeface="+mn-ea"/>
              <a:cs typeface="+mn-cs"/>
            </a:endParaRPr>
          </a:p>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defRPr/>
            </a:pPr>
            <a:r>
              <a:rPr kumimoji="0" lang="en-US" b="0" i="0" u="none" strike="noStrike" kern="1200" cap="none" spc="0" normalizeH="0" baseline="0" noProof="0" dirty="0">
                <a:ln>
                  <a:noFill/>
                </a:ln>
                <a:solidFill>
                  <a:schemeClr val="tx1"/>
                </a:solidFill>
                <a:effectLst/>
                <a:uLnTx/>
                <a:uFillTx/>
                <a:latin typeface="+mn-lt"/>
                <a:ea typeface="+mn-ea"/>
                <a:cs typeface="+mn-cs"/>
              </a:rPr>
              <a:t>d)More than 4 m.</a:t>
            </a:r>
            <a:endParaRPr kumimoji="0" lang="en-US"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defRPr/>
            </a:pPr>
            <a:r>
              <a:rPr kumimoji="0" lang="en-US" b="0" i="0" u="none" strike="noStrike" kern="1200" cap="none" spc="0" normalizeH="0" baseline="0" noProof="0" dirty="0">
                <a:ln>
                  <a:noFill/>
                </a:ln>
                <a:solidFill>
                  <a:schemeClr val="tx1"/>
                </a:solidFill>
                <a:effectLst/>
                <a:uLnTx/>
                <a:uFillTx/>
                <a:latin typeface="+mn-lt"/>
                <a:ea typeface="+mn-ea"/>
                <a:cs typeface="+mn-cs"/>
              </a:rPr>
              <a:t>e)Contact firing.</a:t>
            </a:r>
            <a:endParaRPr kumimoji="0" lang="en-US" b="0" i="0" u="none" strike="noStrike" kern="1200" cap="none" spc="0" normalizeH="0" baseline="0" noProof="0" dirty="0">
              <a:ln>
                <a:noFill/>
              </a:ln>
              <a:solidFill>
                <a:schemeClr val="tx1"/>
              </a:solidFill>
              <a:effectLst/>
              <a:uLnTx/>
              <a:uFillTx/>
              <a:latin typeface="+mn-lt"/>
              <a:ea typeface="+mn-ea"/>
              <a:cs typeface="+mn-cs"/>
            </a:endParaRP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defRPr/>
            </a:pPr>
            <a:endParaRPr kumimoji="0" lang="en-US"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p:nvPr/>
        </p:nvSpPr>
        <p:spPr>
          <a:xfrm>
            <a:off x="719026" y="487823"/>
            <a:ext cx="9948895" cy="54426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defRPr/>
            </a:pPr>
            <a:r>
              <a:rPr kumimoji="0" lang="en-US" b="1" i="0" u="none" strike="noStrike" kern="1200" cap="none" spc="0" normalizeH="0" baseline="0" noProof="0" dirty="0">
                <a:ln>
                  <a:noFill/>
                </a:ln>
                <a:solidFill>
                  <a:schemeClr val="tx1"/>
                </a:solidFill>
                <a:effectLst/>
                <a:uLnTx/>
                <a:uFillTx/>
                <a:latin typeface="+mn-lt"/>
                <a:ea typeface="+mn-ea"/>
                <a:cs typeface="+mn-cs"/>
              </a:rPr>
              <a:t>5-Regarding the age of 15,the following are true except:</a:t>
            </a:r>
            <a:endParaRPr kumimoji="0" lang="en-US" b="1" i="0" u="none" strike="noStrike" kern="1200" cap="none" spc="0" normalizeH="0" baseline="0" noProof="0" dirty="0">
              <a:ln>
                <a:noFill/>
              </a:ln>
              <a:solidFill>
                <a:schemeClr val="tx1"/>
              </a:solidFill>
              <a:effectLst/>
              <a:uLnTx/>
              <a:uFillTx/>
              <a:latin typeface="+mn-lt"/>
              <a:ea typeface="+mn-ea"/>
              <a:cs typeface="+mn-cs"/>
            </a:endParaRP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defRPr/>
            </a:pPr>
            <a:endParaRPr kumimoji="0" lang="en-US" b="0" i="0" u="none" strike="noStrike" kern="1200" cap="none" spc="0" normalizeH="0" baseline="0" noProof="0" dirty="0">
              <a:ln>
                <a:noFill/>
              </a:ln>
              <a:solidFill>
                <a:schemeClr val="tx1"/>
              </a:solidFill>
              <a:effectLst/>
              <a:uLnTx/>
              <a:uFillTx/>
              <a:latin typeface="+mn-lt"/>
              <a:ea typeface="+mn-ea"/>
              <a:cs typeface="+mn-cs"/>
            </a:endParaRP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defRPr/>
            </a:pPr>
            <a:endParaRPr kumimoji="0" lang="en-US"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defRPr/>
            </a:pPr>
            <a:r>
              <a:rPr kumimoji="0" lang="en-US" b="0" i="0" u="none" strike="noStrike" kern="1200" cap="none" spc="0" normalizeH="0" baseline="0" noProof="0" dirty="0">
                <a:ln>
                  <a:noFill/>
                </a:ln>
                <a:solidFill>
                  <a:schemeClr val="tx1"/>
                </a:solidFill>
                <a:effectLst/>
                <a:uLnTx/>
                <a:uFillTx/>
                <a:latin typeface="+mn-lt"/>
                <a:ea typeface="+mn-ea"/>
                <a:cs typeface="+mn-cs"/>
              </a:rPr>
              <a:t>a)The age of fusion of medial epicondyle of humerus.</a:t>
            </a:r>
            <a:endParaRPr kumimoji="0" lang="en-US"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defRPr/>
            </a:pPr>
            <a:r>
              <a:rPr kumimoji="0" lang="en-US" b="0" i="0" u="none" strike="noStrike" kern="1200" cap="none" spc="0" normalizeH="0" baseline="0" noProof="0" dirty="0">
                <a:ln>
                  <a:noFill/>
                </a:ln>
                <a:solidFill>
                  <a:schemeClr val="tx1"/>
                </a:solidFill>
                <a:effectLst/>
                <a:uLnTx/>
                <a:uFillTx/>
                <a:latin typeface="+mn-lt"/>
                <a:ea typeface="+mn-ea"/>
                <a:cs typeface="+mn-cs"/>
              </a:rPr>
              <a:t>b)The age of marriage of girls IN Jordan.</a:t>
            </a:r>
            <a:endParaRPr kumimoji="0" lang="en-US"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defRPr/>
            </a:pPr>
            <a:r>
              <a:rPr kumimoji="0" lang="en-US" b="0" i="0" u="none" strike="noStrike" kern="1200" cap="none" spc="0" normalizeH="0" baseline="0" noProof="0" dirty="0">
                <a:ln>
                  <a:noFill/>
                </a:ln>
                <a:solidFill>
                  <a:schemeClr val="tx1"/>
                </a:solidFill>
                <a:effectLst/>
                <a:uLnTx/>
                <a:uFillTx/>
                <a:latin typeface="+mn-lt"/>
                <a:ea typeface="+mn-ea"/>
                <a:cs typeface="+mn-cs"/>
              </a:rPr>
              <a:t>c)No execution of criminal if he is below 15.</a:t>
            </a:r>
            <a:endParaRPr kumimoji="0" lang="en-US"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defRPr/>
            </a:pPr>
            <a:r>
              <a:rPr kumimoji="0" lang="en-US" b="0" i="0" u="none" strike="noStrike" kern="1200" cap="none" spc="0" normalizeH="0" baseline="0" noProof="0" dirty="0">
                <a:ln>
                  <a:noFill/>
                </a:ln>
                <a:solidFill>
                  <a:schemeClr val="tx1"/>
                </a:solidFill>
                <a:effectLst/>
                <a:uLnTx/>
                <a:uFillTx/>
                <a:latin typeface="+mn-lt"/>
                <a:ea typeface="+mn-ea"/>
                <a:cs typeface="+mn-cs"/>
              </a:rPr>
              <a:t>d)In rape of female less than 15, the assailant will be executed.</a:t>
            </a:r>
            <a:endParaRPr kumimoji="0" lang="en-US"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defRPr/>
            </a:pPr>
            <a:r>
              <a:rPr kumimoji="0" lang="en-US" b="0" i="0" u="none" strike="noStrike" kern="1200" cap="none" spc="0" normalizeH="0" baseline="0" noProof="0" dirty="0">
                <a:ln>
                  <a:noFill/>
                </a:ln>
                <a:solidFill>
                  <a:srgbClr val="FF0000"/>
                </a:solidFill>
                <a:effectLst/>
                <a:uLnTx/>
                <a:uFillTx/>
                <a:latin typeface="+mn-lt"/>
                <a:ea typeface="+mn-ea"/>
                <a:cs typeface="+mn-cs"/>
              </a:rPr>
              <a:t>e)Persistance of Y shaped suture in acetabulum.</a:t>
            </a:r>
            <a:endParaRPr kumimoji="0" lang="en-US" b="0" i="0" u="none" strike="noStrike" kern="1200" cap="none" spc="0" normalizeH="0" baseline="0" noProof="0" dirty="0">
              <a:ln>
                <a:noFill/>
              </a:ln>
              <a:solidFill>
                <a:srgbClr val="FF0000"/>
              </a:solidFill>
              <a:effectLst/>
              <a:uLnTx/>
              <a:uFillTx/>
              <a:latin typeface="+mn-lt"/>
              <a:ea typeface="+mn-ea"/>
              <a:cs typeface="+mn-cs"/>
            </a:endParaRPr>
          </a:p>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defRPr/>
            </a:pPr>
            <a:endParaRPr kumimoji="0" lang="en-US"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p:nvPr/>
        </p:nvSpPr>
        <p:spPr>
          <a:xfrm>
            <a:off x="719026" y="487823"/>
            <a:ext cx="9948895" cy="54426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defRPr/>
            </a:pPr>
            <a:r>
              <a:rPr kumimoji="0" lang="en-US" b="1" i="0" u="none" strike="noStrike" kern="1200" cap="none" spc="0" normalizeH="0" baseline="0" noProof="0" dirty="0">
                <a:ln>
                  <a:noFill/>
                </a:ln>
                <a:solidFill>
                  <a:schemeClr val="tx1"/>
                </a:solidFill>
                <a:effectLst/>
                <a:uLnTx/>
                <a:uFillTx/>
                <a:latin typeface="+mn-lt"/>
                <a:ea typeface="+mn-ea"/>
                <a:cs typeface="+mn-cs"/>
              </a:rPr>
              <a:t>6- Manual strangulation is called:</a:t>
            </a:r>
            <a:endParaRPr kumimoji="0" lang="en-US" b="1" i="0" u="none" strike="noStrike" kern="1200" cap="none" spc="0" normalizeH="0" baseline="0" noProof="0" dirty="0">
              <a:ln>
                <a:noFill/>
              </a:ln>
              <a:solidFill>
                <a:schemeClr val="tx1"/>
              </a:solidFill>
              <a:effectLst/>
              <a:uLnTx/>
              <a:uFillTx/>
              <a:latin typeface="+mn-lt"/>
              <a:ea typeface="+mn-ea"/>
              <a:cs typeface="+mn-cs"/>
            </a:endParaRP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defRPr/>
            </a:pPr>
            <a:endParaRPr kumimoji="0" lang="en-US" b="0" i="0" u="none" strike="noStrike" kern="1200" cap="none" spc="0" normalizeH="0" baseline="0" noProof="0" dirty="0">
              <a:ln>
                <a:noFill/>
              </a:ln>
              <a:solidFill>
                <a:schemeClr val="tx1"/>
              </a:solidFill>
              <a:effectLst/>
              <a:uLnTx/>
              <a:uFillTx/>
              <a:latin typeface="+mn-lt"/>
              <a:ea typeface="+mn-ea"/>
              <a:cs typeface="+mn-cs"/>
            </a:endParaRP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defRPr/>
            </a:pPr>
            <a:endParaRPr kumimoji="0" lang="en-US"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defRPr/>
            </a:pPr>
            <a:r>
              <a:rPr kumimoji="0" lang="en-US" b="0" i="0" u="none" strike="noStrike" kern="1200" cap="none" spc="0" normalizeH="0" baseline="0" noProof="0" dirty="0">
                <a:ln>
                  <a:noFill/>
                </a:ln>
                <a:solidFill>
                  <a:schemeClr val="tx1"/>
                </a:solidFill>
                <a:effectLst/>
                <a:uLnTx/>
                <a:uFillTx/>
                <a:latin typeface="+mn-lt"/>
                <a:ea typeface="+mn-ea"/>
                <a:cs typeface="+mn-cs"/>
              </a:rPr>
              <a:t>a)Hanging.</a:t>
            </a:r>
            <a:endParaRPr kumimoji="0" lang="en-US"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defRPr/>
            </a:pPr>
            <a:r>
              <a:rPr kumimoji="0" lang="en-US" b="0" i="0" u="none" strike="noStrike" kern="1200" cap="none" spc="0" normalizeH="0" baseline="0" noProof="0" dirty="0">
                <a:ln>
                  <a:noFill/>
                </a:ln>
                <a:solidFill>
                  <a:srgbClr val="FF0000"/>
                </a:solidFill>
                <a:effectLst/>
                <a:uLnTx/>
                <a:uFillTx/>
                <a:latin typeface="+mn-lt"/>
                <a:ea typeface="+mn-ea"/>
                <a:cs typeface="+mn-cs"/>
              </a:rPr>
              <a:t>b)Throttling.</a:t>
            </a:r>
            <a:endParaRPr kumimoji="0" lang="en-US" b="0" i="0" u="none" strike="noStrike" kern="1200" cap="none" spc="0" normalizeH="0" baseline="0" noProof="0" dirty="0">
              <a:ln>
                <a:noFill/>
              </a:ln>
              <a:solidFill>
                <a:srgbClr val="FF0000"/>
              </a:solidFill>
              <a:effectLst/>
              <a:uLnTx/>
              <a:uFillTx/>
              <a:latin typeface="+mn-lt"/>
              <a:ea typeface="+mn-ea"/>
              <a:cs typeface="+mn-cs"/>
            </a:endParaRPr>
          </a:p>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defRPr/>
            </a:pPr>
            <a:r>
              <a:rPr kumimoji="0" lang="en-US" b="0" i="0" u="none" strike="noStrike" kern="1200" cap="none" spc="0" normalizeH="0" baseline="0" noProof="0" dirty="0">
                <a:ln>
                  <a:noFill/>
                </a:ln>
                <a:solidFill>
                  <a:schemeClr val="tx1"/>
                </a:solidFill>
                <a:effectLst/>
                <a:uLnTx/>
                <a:uFillTx/>
                <a:latin typeface="+mn-lt"/>
                <a:ea typeface="+mn-ea"/>
                <a:cs typeface="+mn-cs"/>
              </a:rPr>
              <a:t>c)Smothering.</a:t>
            </a:r>
            <a:endParaRPr kumimoji="0" lang="en-US"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defRPr/>
            </a:pPr>
            <a:r>
              <a:rPr kumimoji="0" lang="en-US" b="0" i="0" u="none" strike="noStrike" kern="1200" cap="none" spc="0" normalizeH="0" baseline="0" noProof="0" dirty="0">
                <a:ln>
                  <a:noFill/>
                </a:ln>
                <a:solidFill>
                  <a:schemeClr val="tx1"/>
                </a:solidFill>
                <a:effectLst/>
                <a:uLnTx/>
                <a:uFillTx/>
                <a:latin typeface="+mn-lt"/>
                <a:ea typeface="+mn-ea"/>
                <a:cs typeface="+mn-cs"/>
              </a:rPr>
              <a:t>d)Stagnant asphyxia.</a:t>
            </a:r>
            <a:endParaRPr kumimoji="0" lang="en-US"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defRPr/>
            </a:pPr>
            <a:r>
              <a:rPr kumimoji="0" lang="en-US" b="0" i="0" u="none" strike="noStrike" kern="1200" cap="none" spc="0" normalizeH="0" baseline="0" noProof="0" dirty="0">
                <a:ln>
                  <a:noFill/>
                </a:ln>
                <a:solidFill>
                  <a:schemeClr val="tx1"/>
                </a:solidFill>
                <a:effectLst/>
                <a:uLnTx/>
                <a:uFillTx/>
                <a:latin typeface="+mn-lt"/>
                <a:ea typeface="+mn-ea"/>
                <a:cs typeface="+mn-cs"/>
              </a:rPr>
              <a:t>e)Crushing asphyxia.</a:t>
            </a:r>
            <a:endParaRPr kumimoji="0" lang="en-US" b="0" i="0" u="none" strike="noStrike" kern="1200" cap="none" spc="0" normalizeH="0" baseline="0" noProof="0" dirty="0">
              <a:ln>
                <a:noFill/>
              </a:ln>
              <a:solidFill>
                <a:schemeClr val="tx1"/>
              </a:solidFill>
              <a:effectLst/>
              <a:uLnTx/>
              <a:uFillTx/>
              <a:latin typeface="+mn-lt"/>
              <a:ea typeface="+mn-ea"/>
              <a:cs typeface="+mn-cs"/>
            </a:endParaRP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defRPr/>
            </a:pPr>
            <a:endParaRPr kumimoji="0" lang="en-US"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p:nvPr/>
        </p:nvSpPr>
        <p:spPr>
          <a:xfrm>
            <a:off x="719026" y="487823"/>
            <a:ext cx="9948895" cy="54426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defRPr/>
            </a:pPr>
            <a:r>
              <a:rPr kumimoji="0" lang="en-US" b="1" i="0" u="none" strike="noStrike" kern="1200" cap="none" spc="0" normalizeH="0" baseline="0" noProof="0" dirty="0">
                <a:ln>
                  <a:noFill/>
                </a:ln>
                <a:solidFill>
                  <a:schemeClr val="tx1"/>
                </a:solidFill>
                <a:effectLst/>
                <a:uLnTx/>
                <a:uFillTx/>
                <a:latin typeface="+mn-lt"/>
                <a:ea typeface="+mn-ea"/>
                <a:cs typeface="+mn-cs"/>
              </a:rPr>
              <a:t>7- Carbon monoxide is silent killer as it is characterized by the following except:</a:t>
            </a:r>
            <a:endParaRPr kumimoji="0" lang="en-US" b="1" i="0" u="none" strike="noStrike" kern="1200" cap="none" spc="0" normalizeH="0" baseline="0" noProof="0" dirty="0">
              <a:ln>
                <a:noFill/>
              </a:ln>
              <a:solidFill>
                <a:schemeClr val="tx1"/>
              </a:solidFill>
              <a:effectLst/>
              <a:uLnTx/>
              <a:uFillTx/>
              <a:latin typeface="+mn-lt"/>
              <a:ea typeface="+mn-ea"/>
              <a:cs typeface="+mn-cs"/>
            </a:endParaRP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defRPr/>
            </a:pPr>
            <a:endParaRPr kumimoji="0" lang="en-US" b="0" i="0" u="none" strike="noStrike" kern="1200" cap="none" spc="0" normalizeH="0" baseline="0" noProof="0" dirty="0">
              <a:ln>
                <a:noFill/>
              </a:ln>
              <a:solidFill>
                <a:schemeClr val="tx1"/>
              </a:solidFill>
              <a:effectLst/>
              <a:uLnTx/>
              <a:uFillTx/>
              <a:latin typeface="+mn-lt"/>
              <a:ea typeface="+mn-ea"/>
              <a:cs typeface="+mn-cs"/>
            </a:endParaRP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defRPr/>
            </a:pPr>
            <a:endParaRPr kumimoji="0" lang="en-US"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defRPr/>
            </a:pPr>
            <a:r>
              <a:rPr kumimoji="0" lang="en-US" b="0" i="0" u="none" strike="noStrike" kern="1200" cap="none" spc="0" normalizeH="0" baseline="0" noProof="0" dirty="0">
                <a:ln>
                  <a:noFill/>
                </a:ln>
                <a:solidFill>
                  <a:schemeClr val="tx1"/>
                </a:solidFill>
                <a:effectLst/>
                <a:uLnTx/>
                <a:uFillTx/>
                <a:latin typeface="+mn-lt"/>
                <a:ea typeface="+mn-ea"/>
                <a:cs typeface="+mn-cs"/>
              </a:rPr>
              <a:t>a)Odorless.</a:t>
            </a:r>
            <a:endParaRPr kumimoji="0" lang="en-US"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defRPr/>
            </a:pPr>
            <a:r>
              <a:rPr kumimoji="0" lang="en-US" b="0" i="0" u="none" strike="noStrike" kern="1200" cap="none" spc="0" normalizeH="0" baseline="0" noProof="0" dirty="0">
                <a:ln>
                  <a:noFill/>
                </a:ln>
                <a:solidFill>
                  <a:schemeClr val="tx1"/>
                </a:solidFill>
                <a:effectLst/>
                <a:uLnTx/>
                <a:uFillTx/>
                <a:latin typeface="+mn-lt"/>
                <a:ea typeface="+mn-ea"/>
                <a:cs typeface="+mn-cs"/>
              </a:rPr>
              <a:t>b)Non irritant.</a:t>
            </a:r>
            <a:endParaRPr kumimoji="0" lang="en-US"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defRPr/>
            </a:pPr>
            <a:r>
              <a:rPr kumimoji="0" lang="en-US" b="0" i="0" u="none" strike="noStrike" kern="1200" cap="none" spc="0" normalizeH="0" baseline="0" noProof="0" dirty="0">
                <a:ln>
                  <a:noFill/>
                </a:ln>
                <a:solidFill>
                  <a:schemeClr val="tx1"/>
                </a:solidFill>
                <a:effectLst/>
                <a:uLnTx/>
                <a:uFillTx/>
                <a:latin typeface="+mn-lt"/>
                <a:ea typeface="+mn-ea"/>
                <a:cs typeface="+mn-cs"/>
              </a:rPr>
              <a:t>c)Tasteless.</a:t>
            </a:r>
            <a:endParaRPr kumimoji="0" lang="en-US"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defRPr/>
            </a:pPr>
            <a:r>
              <a:rPr kumimoji="0" lang="en-US" b="0" i="0" u="none" strike="noStrike" kern="1200" cap="none" spc="0" normalizeH="0" baseline="0" noProof="0" dirty="0">
                <a:ln>
                  <a:noFill/>
                </a:ln>
                <a:solidFill>
                  <a:srgbClr val="FF0000"/>
                </a:solidFill>
                <a:effectLst/>
                <a:uLnTx/>
                <a:uFillTx/>
                <a:latin typeface="+mn-lt"/>
                <a:ea typeface="+mn-ea"/>
                <a:cs typeface="+mn-cs"/>
              </a:rPr>
              <a:t>d) Easily detected.</a:t>
            </a:r>
            <a:endParaRPr kumimoji="0" lang="en-US" b="0" i="0" u="none" strike="noStrike" kern="1200" cap="none" spc="0" normalizeH="0" baseline="0" noProof="0" dirty="0">
              <a:ln>
                <a:noFill/>
              </a:ln>
              <a:solidFill>
                <a:srgbClr val="FF0000"/>
              </a:solidFill>
              <a:effectLst/>
              <a:uLnTx/>
              <a:uFillTx/>
              <a:latin typeface="+mn-lt"/>
              <a:ea typeface="+mn-ea"/>
              <a:cs typeface="+mn-cs"/>
            </a:endParaRPr>
          </a:p>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defRPr/>
            </a:pPr>
            <a:r>
              <a:rPr kumimoji="0" lang="en-US" b="0" i="0" u="none" strike="noStrike" kern="1200" cap="none" spc="0" normalizeH="0" baseline="0" noProof="0" dirty="0">
                <a:ln>
                  <a:noFill/>
                </a:ln>
                <a:solidFill>
                  <a:schemeClr val="tx1"/>
                </a:solidFill>
                <a:effectLst/>
                <a:uLnTx/>
                <a:uFillTx/>
                <a:latin typeface="+mn-lt"/>
                <a:ea typeface="+mn-ea"/>
                <a:cs typeface="+mn-cs"/>
              </a:rPr>
              <a:t>e)Cause rapid loss of conscious.</a:t>
            </a:r>
            <a:endParaRPr kumimoji="0" lang="en-US" b="0" i="0" u="none" strike="noStrike" kern="1200" cap="none" spc="0" normalizeH="0" baseline="0" noProof="0" dirty="0">
              <a:ln>
                <a:noFill/>
              </a:ln>
              <a:solidFill>
                <a:schemeClr val="tx1"/>
              </a:solidFill>
              <a:effectLst/>
              <a:uLnTx/>
              <a:uFillTx/>
              <a:latin typeface="+mn-lt"/>
              <a:ea typeface="+mn-ea"/>
              <a:cs typeface="+mn-cs"/>
            </a:endParaRP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defRPr/>
            </a:pPr>
            <a:endParaRPr kumimoji="0" lang="en-US"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4) Wound Case:</a:t>
            </a:r>
            <a:endParaRPr lang="en-US" dirty="0"/>
          </a:p>
        </p:txBody>
      </p:sp>
      <p:sp>
        <p:nvSpPr>
          <p:cNvPr id="3" name="Content Placeholder 2"/>
          <p:cNvSpPr>
            <a:spLocks noGrp="1"/>
          </p:cNvSpPr>
          <p:nvPr>
            <p:ph idx="1"/>
          </p:nvPr>
        </p:nvSpPr>
        <p:spPr/>
        <p:txBody>
          <a:bodyPr/>
          <a:lstStyle/>
          <a:p>
            <a:r>
              <a:rPr lang="ar-SA" dirty="0"/>
              <a:t>صورة كدمات على جبين الوجه ومحجر العين</a:t>
            </a:r>
            <a:endParaRPr lang="en-US" dirty="0"/>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p:nvPr/>
        </p:nvSpPr>
        <p:spPr>
          <a:xfrm>
            <a:off x="719026" y="487823"/>
            <a:ext cx="9948895" cy="54426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defRPr/>
            </a:pPr>
            <a:r>
              <a:rPr kumimoji="0" lang="en-US" b="1" i="0" u="none" strike="noStrike" kern="1200" cap="none" spc="0" normalizeH="0" baseline="0" noProof="0" dirty="0">
                <a:ln>
                  <a:noFill/>
                </a:ln>
                <a:solidFill>
                  <a:schemeClr val="tx1"/>
                </a:solidFill>
                <a:effectLst/>
                <a:uLnTx/>
                <a:uFillTx/>
                <a:latin typeface="+mn-lt"/>
                <a:ea typeface="+mn-ea"/>
                <a:cs typeface="+mn-cs"/>
              </a:rPr>
              <a:t>8-Rectal temperature does nit appreciably fall till what time after death :</a:t>
            </a:r>
            <a:endParaRPr kumimoji="0" lang="en-US" b="1" i="0" u="none" strike="noStrike" kern="1200" cap="none" spc="0" normalizeH="0" baseline="0" noProof="0" dirty="0">
              <a:ln>
                <a:noFill/>
              </a:ln>
              <a:solidFill>
                <a:schemeClr val="tx1"/>
              </a:solidFill>
              <a:effectLst/>
              <a:uLnTx/>
              <a:uFillTx/>
              <a:latin typeface="+mn-lt"/>
              <a:ea typeface="+mn-ea"/>
              <a:cs typeface="+mn-cs"/>
            </a:endParaRP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defRPr/>
            </a:pPr>
            <a:endParaRPr kumimoji="0" lang="en-US" b="0" i="0" u="none" strike="noStrike" kern="1200" cap="none" spc="0" normalizeH="0" baseline="0" noProof="0" dirty="0">
              <a:ln>
                <a:noFill/>
              </a:ln>
              <a:solidFill>
                <a:schemeClr val="tx1"/>
              </a:solidFill>
              <a:effectLst/>
              <a:uLnTx/>
              <a:uFillTx/>
              <a:latin typeface="+mn-lt"/>
              <a:ea typeface="+mn-ea"/>
              <a:cs typeface="+mn-cs"/>
            </a:endParaRP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defRPr/>
            </a:pPr>
            <a:endParaRPr kumimoji="0" lang="en-US"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defRPr/>
            </a:pPr>
            <a:r>
              <a:rPr kumimoji="0" lang="en-US" b="0" i="0" u="none" strike="noStrike" kern="1200" cap="none" spc="0" normalizeH="0" baseline="0" noProof="0" dirty="0">
                <a:ln>
                  <a:noFill/>
                </a:ln>
                <a:solidFill>
                  <a:schemeClr val="tx1"/>
                </a:solidFill>
                <a:effectLst/>
                <a:uLnTx/>
                <a:uFillTx/>
                <a:latin typeface="+mn-lt"/>
                <a:ea typeface="+mn-ea"/>
                <a:cs typeface="+mn-cs"/>
              </a:rPr>
              <a:t>a)15-30 minutes.</a:t>
            </a:r>
            <a:endParaRPr kumimoji="0" lang="en-US"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defRPr/>
            </a:pPr>
            <a:r>
              <a:rPr kumimoji="0" lang="en-US" b="0" i="0" u="none" strike="noStrike" kern="1200" cap="none" spc="0" normalizeH="0" baseline="0" noProof="0" dirty="0">
                <a:ln>
                  <a:noFill/>
                </a:ln>
                <a:solidFill>
                  <a:schemeClr val="tx1"/>
                </a:solidFill>
                <a:effectLst/>
                <a:uLnTx/>
                <a:uFillTx/>
                <a:latin typeface="+mn-lt"/>
                <a:ea typeface="+mn-ea"/>
                <a:cs typeface="+mn-cs"/>
              </a:rPr>
              <a:t>b)30-60 minutes.</a:t>
            </a:r>
            <a:endParaRPr kumimoji="0" lang="en-US"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defRPr/>
            </a:pPr>
            <a:r>
              <a:rPr kumimoji="0" lang="en-US" b="0" i="0" u="none" strike="noStrike" kern="1200" cap="none" spc="0" normalizeH="0" baseline="0" noProof="0" dirty="0">
                <a:ln>
                  <a:noFill/>
                </a:ln>
                <a:solidFill>
                  <a:schemeClr val="tx1"/>
                </a:solidFill>
                <a:effectLst/>
                <a:uLnTx/>
                <a:uFillTx/>
                <a:latin typeface="+mn-lt"/>
                <a:ea typeface="+mn-ea"/>
                <a:cs typeface="+mn-cs"/>
              </a:rPr>
              <a:t>c)60-120 minutes.</a:t>
            </a:r>
            <a:endParaRPr kumimoji="0" lang="en-US"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defRPr/>
            </a:pPr>
            <a:r>
              <a:rPr kumimoji="0" lang="en-US" b="0" i="0" u="none" strike="noStrike" kern="1200" cap="none" spc="0" normalizeH="0" baseline="0" noProof="0" dirty="0">
                <a:ln>
                  <a:noFill/>
                </a:ln>
                <a:solidFill>
                  <a:schemeClr val="tx1"/>
                </a:solidFill>
                <a:effectLst/>
                <a:uLnTx/>
                <a:uFillTx/>
                <a:latin typeface="+mn-lt"/>
                <a:ea typeface="+mn-ea"/>
                <a:cs typeface="+mn-cs"/>
              </a:rPr>
              <a:t>d)90-120 minutes.</a:t>
            </a:r>
            <a:endParaRPr kumimoji="0" lang="en-US"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defRPr/>
            </a:pPr>
            <a:r>
              <a:rPr kumimoji="0" lang="en-US" b="0" i="0" u="none" strike="noStrike" kern="1200" cap="none" spc="0" normalizeH="0" baseline="0" noProof="0" dirty="0">
                <a:ln>
                  <a:noFill/>
                </a:ln>
                <a:solidFill>
                  <a:srgbClr val="FF0000"/>
                </a:solidFill>
                <a:effectLst/>
                <a:uLnTx/>
                <a:uFillTx/>
                <a:latin typeface="+mn-lt"/>
                <a:ea typeface="+mn-ea"/>
                <a:cs typeface="+mn-cs"/>
              </a:rPr>
              <a:t>e)120-150 minutes.</a:t>
            </a:r>
            <a:endParaRPr kumimoji="0" lang="en-US" b="0" i="0" u="none" strike="noStrike" kern="1200" cap="none" spc="0" normalizeH="0" baseline="0" noProof="0" dirty="0">
              <a:ln>
                <a:noFill/>
              </a:ln>
              <a:solidFill>
                <a:srgbClr val="FF0000"/>
              </a:solidFill>
              <a:effectLst/>
              <a:uLnTx/>
              <a:uFillTx/>
              <a:latin typeface="+mn-lt"/>
              <a:ea typeface="+mn-ea"/>
              <a:cs typeface="+mn-cs"/>
            </a:endParaRP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defRPr/>
            </a:pPr>
            <a:endParaRPr kumimoji="0" lang="en-US"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p:nvPr/>
        </p:nvSpPr>
        <p:spPr>
          <a:xfrm>
            <a:off x="719026" y="487823"/>
            <a:ext cx="9948895" cy="54426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defRPr/>
            </a:pPr>
            <a:r>
              <a:rPr kumimoji="0" lang="en-US" b="1" i="0" u="none" strike="noStrike" kern="1200" cap="none" spc="0" normalizeH="0" baseline="0" noProof="0" dirty="0">
                <a:ln>
                  <a:noFill/>
                </a:ln>
                <a:solidFill>
                  <a:schemeClr val="tx1"/>
                </a:solidFill>
                <a:effectLst/>
                <a:uLnTx/>
                <a:uFillTx/>
                <a:latin typeface="+mn-lt"/>
                <a:ea typeface="+mn-ea"/>
                <a:cs typeface="+mn-cs"/>
              </a:rPr>
              <a:t>9-Emesis is contraindicated in  the following conditions except:</a:t>
            </a:r>
            <a:endParaRPr kumimoji="0" lang="en-US" b="1" i="0" u="none" strike="noStrike" kern="1200" cap="none" spc="0" normalizeH="0" baseline="0" noProof="0" dirty="0">
              <a:ln>
                <a:noFill/>
              </a:ln>
              <a:solidFill>
                <a:schemeClr val="tx1"/>
              </a:solidFill>
              <a:effectLst/>
              <a:uLnTx/>
              <a:uFillTx/>
              <a:latin typeface="+mn-lt"/>
              <a:ea typeface="+mn-ea"/>
              <a:cs typeface="+mn-cs"/>
            </a:endParaRP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defRPr/>
            </a:pPr>
            <a:endParaRPr kumimoji="0" lang="en-US" b="0" i="0" u="none" strike="noStrike" kern="1200" cap="none" spc="0" normalizeH="0" baseline="0" noProof="0" dirty="0">
              <a:ln>
                <a:noFill/>
              </a:ln>
              <a:solidFill>
                <a:schemeClr val="tx1"/>
              </a:solidFill>
              <a:effectLst/>
              <a:uLnTx/>
              <a:uFillTx/>
              <a:latin typeface="+mn-lt"/>
              <a:ea typeface="+mn-ea"/>
              <a:cs typeface="+mn-cs"/>
            </a:endParaRP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defRPr/>
            </a:pPr>
            <a:endParaRPr kumimoji="0" lang="en-US"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defRPr/>
            </a:pPr>
            <a:r>
              <a:rPr kumimoji="0" lang="en-US" b="0" i="0" u="none" strike="noStrike" kern="1200" cap="none" spc="0" normalizeH="0" baseline="0" noProof="0" dirty="0">
                <a:ln>
                  <a:noFill/>
                </a:ln>
                <a:solidFill>
                  <a:schemeClr val="tx1"/>
                </a:solidFill>
                <a:effectLst/>
                <a:uLnTx/>
                <a:uFillTx/>
                <a:latin typeface="+mn-lt"/>
                <a:ea typeface="+mn-ea"/>
                <a:cs typeface="+mn-cs"/>
              </a:rPr>
              <a:t>a)Comatosed.</a:t>
            </a:r>
            <a:endParaRPr kumimoji="0" lang="en-US"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defRPr/>
            </a:pPr>
            <a:r>
              <a:rPr kumimoji="0" lang="en-US" b="0" i="0" u="none" strike="noStrike" kern="1200" cap="none" spc="0" normalizeH="0" baseline="0" noProof="0" dirty="0">
                <a:ln>
                  <a:noFill/>
                </a:ln>
                <a:solidFill>
                  <a:schemeClr val="tx1"/>
                </a:solidFill>
                <a:effectLst/>
                <a:uLnTx/>
                <a:uFillTx/>
                <a:latin typeface="+mn-lt"/>
                <a:ea typeface="+mn-ea"/>
                <a:cs typeface="+mn-cs"/>
              </a:rPr>
              <a:t>b)Epilepsy.</a:t>
            </a:r>
            <a:endParaRPr kumimoji="0" lang="en-US"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defRPr/>
            </a:pPr>
            <a:r>
              <a:rPr kumimoji="0" lang="en-US" b="0" i="0" u="none" strike="noStrike" kern="1200" cap="none" spc="0" normalizeH="0" baseline="0" noProof="0" dirty="0">
                <a:ln>
                  <a:noFill/>
                </a:ln>
                <a:solidFill>
                  <a:schemeClr val="tx1"/>
                </a:solidFill>
                <a:effectLst/>
                <a:uLnTx/>
                <a:uFillTx/>
                <a:latin typeface="+mn-lt"/>
                <a:ea typeface="+mn-ea"/>
                <a:cs typeface="+mn-cs"/>
              </a:rPr>
              <a:t>c)Corrosives.</a:t>
            </a:r>
            <a:endParaRPr kumimoji="0" lang="en-US"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defRPr/>
            </a:pPr>
            <a:r>
              <a:rPr kumimoji="0" lang="en-US" b="0" i="0" u="none" strike="noStrike" kern="1200" cap="none" spc="0" normalizeH="0" baseline="0" noProof="0" dirty="0">
                <a:ln>
                  <a:noFill/>
                </a:ln>
                <a:solidFill>
                  <a:srgbClr val="FF0000"/>
                </a:solidFill>
                <a:effectLst/>
                <a:uLnTx/>
                <a:uFillTx/>
                <a:latin typeface="+mn-lt"/>
                <a:ea typeface="+mn-ea"/>
                <a:cs typeface="+mn-cs"/>
              </a:rPr>
              <a:t>d)Hydrocarbons.</a:t>
            </a:r>
            <a:endParaRPr kumimoji="0" lang="en-US" b="0" i="0" u="none" strike="noStrike" kern="1200" cap="none" spc="0" normalizeH="0" baseline="0" noProof="0" dirty="0">
              <a:ln>
                <a:noFill/>
              </a:ln>
              <a:solidFill>
                <a:srgbClr val="FF0000"/>
              </a:solidFill>
              <a:effectLst/>
              <a:uLnTx/>
              <a:uFillTx/>
              <a:latin typeface="+mn-lt"/>
              <a:ea typeface="+mn-ea"/>
              <a:cs typeface="+mn-cs"/>
            </a:endParaRPr>
          </a:p>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defRPr/>
            </a:pPr>
            <a:r>
              <a:rPr kumimoji="0" lang="en-US" b="0" i="0" u="none" strike="noStrike" kern="1200" cap="none" spc="0" normalizeH="0" baseline="0" noProof="0" dirty="0">
                <a:ln>
                  <a:noFill/>
                </a:ln>
                <a:solidFill>
                  <a:schemeClr val="tx1"/>
                </a:solidFill>
                <a:effectLst/>
                <a:uLnTx/>
                <a:uFillTx/>
                <a:latin typeface="+mn-lt"/>
                <a:ea typeface="+mn-ea"/>
                <a:cs typeface="+mn-cs"/>
              </a:rPr>
              <a:t>e)Salicylates.</a:t>
            </a:r>
            <a:endParaRPr kumimoji="0" lang="en-US" b="0" i="0" u="none" strike="noStrike" kern="1200" cap="none" spc="0" normalizeH="0" baseline="0" noProof="0" dirty="0">
              <a:ln>
                <a:noFill/>
              </a:ln>
              <a:solidFill>
                <a:schemeClr val="tx1"/>
              </a:solidFill>
              <a:effectLst/>
              <a:uLnTx/>
              <a:uFillTx/>
              <a:latin typeface="+mn-lt"/>
              <a:ea typeface="+mn-ea"/>
              <a:cs typeface="+mn-cs"/>
            </a:endParaRP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defRPr/>
            </a:pPr>
            <a:endParaRPr kumimoji="0" lang="en-US"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p:nvPr/>
        </p:nvSpPr>
        <p:spPr>
          <a:xfrm>
            <a:off x="719026" y="487823"/>
            <a:ext cx="9948895" cy="54426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defRPr/>
            </a:pPr>
            <a:r>
              <a:rPr kumimoji="0" lang="en-US" b="1" i="0" u="none" strike="noStrike" kern="1200" cap="none" spc="0" normalizeH="0" baseline="0" noProof="0" dirty="0">
                <a:ln>
                  <a:noFill/>
                </a:ln>
                <a:solidFill>
                  <a:schemeClr val="tx1"/>
                </a:solidFill>
                <a:effectLst/>
                <a:uLnTx/>
                <a:uFillTx/>
                <a:latin typeface="+mn-lt"/>
                <a:ea typeface="+mn-ea"/>
                <a:cs typeface="+mn-cs"/>
              </a:rPr>
              <a:t>10-Odourless fine foam from a cadaver suggests:</a:t>
            </a:r>
            <a:endParaRPr kumimoji="0" lang="en-US" b="1" i="0" u="none" strike="noStrike" kern="1200" cap="none" spc="0" normalizeH="0" baseline="0" noProof="0" dirty="0">
              <a:ln>
                <a:noFill/>
              </a:ln>
              <a:solidFill>
                <a:schemeClr val="tx1"/>
              </a:solidFill>
              <a:effectLst/>
              <a:uLnTx/>
              <a:uFillTx/>
              <a:latin typeface="+mn-lt"/>
              <a:ea typeface="+mn-ea"/>
              <a:cs typeface="+mn-cs"/>
            </a:endParaRP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defRPr/>
            </a:pPr>
            <a:endParaRPr kumimoji="0" lang="en-US" b="0" i="0" u="none" strike="noStrike" kern="1200" cap="none" spc="0" normalizeH="0" baseline="0" noProof="0" dirty="0">
              <a:ln>
                <a:noFill/>
              </a:ln>
              <a:solidFill>
                <a:schemeClr val="tx1"/>
              </a:solidFill>
              <a:effectLst/>
              <a:uLnTx/>
              <a:uFillTx/>
              <a:latin typeface="+mn-lt"/>
              <a:ea typeface="+mn-ea"/>
              <a:cs typeface="+mn-cs"/>
            </a:endParaRP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defRPr/>
            </a:pPr>
            <a:endParaRPr kumimoji="0" lang="en-US"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defRPr/>
            </a:pPr>
            <a:r>
              <a:rPr kumimoji="0" lang="en-US" b="0" i="0" u="none" strike="noStrike" kern="1200" cap="none" spc="0" normalizeH="0" baseline="0" noProof="0" dirty="0">
                <a:ln>
                  <a:noFill/>
                </a:ln>
                <a:solidFill>
                  <a:schemeClr val="tx1"/>
                </a:solidFill>
                <a:effectLst/>
                <a:uLnTx/>
                <a:uFillTx/>
                <a:latin typeface="+mn-lt"/>
                <a:ea typeface="+mn-ea"/>
                <a:cs typeface="+mn-cs"/>
              </a:rPr>
              <a:t>a)Putrefaction.</a:t>
            </a:r>
            <a:endParaRPr kumimoji="0" lang="en-US"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defRPr/>
            </a:pPr>
            <a:r>
              <a:rPr kumimoji="0" lang="en-US" b="0" i="0" u="none" strike="noStrike" kern="1200" cap="none" spc="0" normalizeH="0" baseline="0" noProof="0" dirty="0">
                <a:ln>
                  <a:noFill/>
                </a:ln>
                <a:solidFill>
                  <a:srgbClr val="FF0000"/>
                </a:solidFill>
                <a:effectLst/>
                <a:uLnTx/>
                <a:uFillTx/>
                <a:latin typeface="+mn-lt"/>
                <a:ea typeface="+mn-ea"/>
                <a:cs typeface="+mn-cs"/>
              </a:rPr>
              <a:t>b)Hanging.</a:t>
            </a:r>
            <a:endParaRPr kumimoji="0" lang="en-US" b="0" i="0" u="none" strike="noStrike" kern="1200" cap="none" spc="0" normalizeH="0" baseline="0" noProof="0" dirty="0">
              <a:ln>
                <a:noFill/>
              </a:ln>
              <a:solidFill>
                <a:srgbClr val="FF0000"/>
              </a:solidFill>
              <a:effectLst/>
              <a:uLnTx/>
              <a:uFillTx/>
              <a:latin typeface="+mn-lt"/>
              <a:ea typeface="+mn-ea"/>
              <a:cs typeface="+mn-cs"/>
            </a:endParaRPr>
          </a:p>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defRPr/>
            </a:pPr>
            <a:r>
              <a:rPr kumimoji="0" lang="en-US" b="0" i="0" u="none" strike="noStrike" kern="1200" cap="none" spc="0" normalizeH="0" baseline="0" noProof="0" dirty="0">
                <a:ln>
                  <a:noFill/>
                </a:ln>
                <a:solidFill>
                  <a:schemeClr val="tx1"/>
                </a:solidFill>
                <a:effectLst/>
                <a:uLnTx/>
                <a:uFillTx/>
                <a:latin typeface="+mn-lt"/>
                <a:ea typeface="+mn-ea"/>
                <a:cs typeface="+mn-cs"/>
              </a:rPr>
              <a:t>c)Antemortem drowning.</a:t>
            </a:r>
            <a:endParaRPr kumimoji="0" lang="en-US"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defRPr/>
            </a:pPr>
            <a:r>
              <a:rPr kumimoji="0" lang="en-US" b="0" i="0" u="none" strike="noStrike" kern="1200" cap="none" spc="0" normalizeH="0" baseline="0" noProof="0" dirty="0">
                <a:ln>
                  <a:noFill/>
                </a:ln>
                <a:solidFill>
                  <a:schemeClr val="tx1"/>
                </a:solidFill>
                <a:effectLst/>
                <a:uLnTx/>
                <a:uFillTx/>
                <a:latin typeface="+mn-lt"/>
                <a:ea typeface="+mn-ea"/>
                <a:cs typeface="+mn-cs"/>
              </a:rPr>
              <a:t>d)Postmortem submersion.</a:t>
            </a:r>
            <a:endParaRPr kumimoji="0" lang="en-US"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defRPr/>
            </a:pPr>
            <a:r>
              <a:rPr kumimoji="0" lang="en-US" b="0" i="0" u="none" strike="noStrike" kern="1200" cap="none" spc="0" normalizeH="0" baseline="0" noProof="0" dirty="0">
                <a:ln>
                  <a:noFill/>
                </a:ln>
                <a:solidFill>
                  <a:schemeClr val="tx1"/>
                </a:solidFill>
                <a:effectLst/>
                <a:uLnTx/>
                <a:uFillTx/>
                <a:latin typeface="+mn-lt"/>
                <a:ea typeface="+mn-ea"/>
                <a:cs typeface="+mn-cs"/>
              </a:rPr>
              <a:t>e)All given answers are correct.</a:t>
            </a:r>
            <a:endParaRPr kumimoji="0" lang="en-US"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p:nvPr/>
        </p:nvSpPr>
        <p:spPr>
          <a:xfrm>
            <a:off x="719026" y="487823"/>
            <a:ext cx="9948895" cy="54426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defRPr/>
            </a:pPr>
            <a:r>
              <a:rPr kumimoji="0" lang="en-US" b="1" i="0" u="none" strike="noStrike" kern="1200" cap="none" spc="0" normalizeH="0" baseline="0" noProof="0" dirty="0">
                <a:ln>
                  <a:noFill/>
                </a:ln>
                <a:solidFill>
                  <a:schemeClr val="tx1"/>
                </a:solidFill>
                <a:effectLst/>
                <a:uLnTx/>
                <a:uFillTx/>
                <a:latin typeface="+mn-lt"/>
                <a:ea typeface="+mn-ea"/>
                <a:cs typeface="+mn-cs"/>
              </a:rPr>
              <a:t>11-Briding tissues in wound are present in:</a:t>
            </a:r>
            <a:endParaRPr kumimoji="0" lang="en-US" b="1" i="0" u="none" strike="noStrike" kern="1200" cap="none" spc="0" normalizeH="0" baseline="0" noProof="0" dirty="0">
              <a:ln>
                <a:noFill/>
              </a:ln>
              <a:solidFill>
                <a:schemeClr val="tx1"/>
              </a:solidFill>
              <a:effectLst/>
              <a:uLnTx/>
              <a:uFillTx/>
              <a:latin typeface="+mn-lt"/>
              <a:ea typeface="+mn-ea"/>
              <a:cs typeface="+mn-cs"/>
            </a:endParaRP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defRPr/>
            </a:pPr>
            <a:endParaRPr kumimoji="0" lang="en-US" b="0" i="0" u="none" strike="noStrike" kern="1200" cap="none" spc="0" normalizeH="0" baseline="0" noProof="0" dirty="0">
              <a:ln>
                <a:noFill/>
              </a:ln>
              <a:solidFill>
                <a:schemeClr val="tx1"/>
              </a:solidFill>
              <a:effectLst/>
              <a:uLnTx/>
              <a:uFillTx/>
              <a:latin typeface="+mn-lt"/>
              <a:ea typeface="+mn-ea"/>
              <a:cs typeface="+mn-cs"/>
            </a:endParaRP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defRPr/>
            </a:pPr>
            <a:endParaRPr kumimoji="0" lang="en-US"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defRPr/>
            </a:pPr>
            <a:r>
              <a:rPr kumimoji="0" lang="en-US" b="0" i="0" u="none" strike="noStrike" kern="1200" cap="none" spc="0" normalizeH="0" baseline="0" noProof="0" dirty="0">
                <a:ln>
                  <a:noFill/>
                </a:ln>
                <a:solidFill>
                  <a:srgbClr val="FF0000"/>
                </a:solidFill>
                <a:effectLst/>
                <a:uLnTx/>
                <a:uFillTx/>
                <a:latin typeface="+mn-lt"/>
                <a:ea typeface="+mn-ea"/>
                <a:cs typeface="+mn-cs"/>
              </a:rPr>
              <a:t>a)Cut wound.</a:t>
            </a:r>
            <a:endParaRPr kumimoji="0" lang="en-US" b="0" i="0" u="none" strike="noStrike" kern="1200" cap="none" spc="0" normalizeH="0" baseline="0" noProof="0" dirty="0">
              <a:ln>
                <a:noFill/>
              </a:ln>
              <a:solidFill>
                <a:srgbClr val="FF0000"/>
              </a:solidFill>
              <a:effectLst/>
              <a:uLnTx/>
              <a:uFillTx/>
              <a:latin typeface="+mn-lt"/>
              <a:ea typeface="+mn-ea"/>
              <a:cs typeface="+mn-cs"/>
            </a:endParaRPr>
          </a:p>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defRPr/>
            </a:pPr>
            <a:r>
              <a:rPr kumimoji="0" lang="en-US" b="0" i="0" u="none" strike="noStrike" kern="1200" cap="none" spc="0" normalizeH="0" baseline="0" noProof="0" dirty="0">
                <a:ln>
                  <a:noFill/>
                </a:ln>
                <a:solidFill>
                  <a:schemeClr val="tx1"/>
                </a:solidFill>
                <a:effectLst/>
                <a:uLnTx/>
                <a:uFillTx/>
                <a:latin typeface="+mn-lt"/>
                <a:ea typeface="+mn-ea"/>
                <a:cs typeface="+mn-cs"/>
              </a:rPr>
              <a:t>b)Stab wound.</a:t>
            </a:r>
            <a:endParaRPr kumimoji="0" lang="en-US"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defRPr/>
            </a:pPr>
            <a:r>
              <a:rPr kumimoji="0" lang="en-US" b="0" i="0" u="none" strike="noStrike" kern="1200" cap="none" spc="0" normalizeH="0" baseline="0" noProof="0" dirty="0">
                <a:ln>
                  <a:noFill/>
                </a:ln>
                <a:solidFill>
                  <a:schemeClr val="tx1"/>
                </a:solidFill>
                <a:effectLst/>
                <a:uLnTx/>
                <a:uFillTx/>
                <a:latin typeface="+mn-lt"/>
                <a:ea typeface="+mn-ea"/>
                <a:cs typeface="+mn-cs"/>
              </a:rPr>
              <a:t>c)All blunt force injuries</a:t>
            </a:r>
            <a:endParaRPr kumimoji="0" lang="en-US"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defRPr/>
            </a:pPr>
            <a:r>
              <a:rPr kumimoji="0" lang="en-US" b="0" i="0" u="none" strike="noStrike" kern="1200" cap="none" spc="0" normalizeH="0" baseline="0" noProof="0" dirty="0">
                <a:ln>
                  <a:noFill/>
                </a:ln>
                <a:solidFill>
                  <a:schemeClr val="tx1"/>
                </a:solidFill>
                <a:effectLst/>
                <a:uLnTx/>
                <a:uFillTx/>
                <a:latin typeface="+mn-lt"/>
                <a:ea typeface="+mn-ea"/>
                <a:cs typeface="+mn-cs"/>
              </a:rPr>
              <a:t>d)Lacerated wound.</a:t>
            </a:r>
            <a:endParaRPr kumimoji="0" lang="en-US"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defRPr/>
            </a:pPr>
            <a:r>
              <a:rPr kumimoji="0" lang="en-US" b="0" i="0" u="none" strike="noStrike" kern="1200" cap="none" spc="0" normalizeH="0" baseline="0" noProof="0" dirty="0">
                <a:ln>
                  <a:noFill/>
                </a:ln>
                <a:solidFill>
                  <a:schemeClr val="tx1"/>
                </a:solidFill>
                <a:effectLst/>
                <a:uLnTx/>
                <a:uFillTx/>
                <a:latin typeface="+mn-lt"/>
                <a:ea typeface="+mn-ea"/>
                <a:cs typeface="+mn-cs"/>
              </a:rPr>
              <a:t>e) All sharp force injures.</a:t>
            </a:r>
            <a:endParaRPr kumimoji="0" lang="en-US"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p:nvPr/>
        </p:nvSpPr>
        <p:spPr>
          <a:xfrm>
            <a:off x="719026" y="487823"/>
            <a:ext cx="9948895" cy="54426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defRPr/>
            </a:pPr>
            <a:r>
              <a:rPr kumimoji="0" lang="en-US" b="1" i="0" u="none" strike="noStrike" kern="1200" cap="none" spc="0" normalizeH="0" baseline="0" noProof="0" dirty="0">
                <a:ln>
                  <a:noFill/>
                </a:ln>
                <a:solidFill>
                  <a:schemeClr val="tx1"/>
                </a:solidFill>
                <a:effectLst/>
                <a:uLnTx/>
                <a:uFillTx/>
                <a:latin typeface="+mn-lt"/>
                <a:ea typeface="+mn-ea"/>
                <a:cs typeface="+mn-cs"/>
              </a:rPr>
              <a:t>12-The following could differentiate between rigor mortis and cadaveric spasm except:</a:t>
            </a:r>
            <a:endParaRPr kumimoji="0" lang="en-US" b="1" i="0" u="none" strike="noStrike" kern="1200" cap="none" spc="0" normalizeH="0" baseline="0" noProof="0" dirty="0">
              <a:ln>
                <a:noFill/>
              </a:ln>
              <a:solidFill>
                <a:schemeClr val="tx1"/>
              </a:solidFill>
              <a:effectLst/>
              <a:uLnTx/>
              <a:uFillTx/>
              <a:latin typeface="+mn-lt"/>
              <a:ea typeface="+mn-ea"/>
              <a:cs typeface="+mn-cs"/>
            </a:endParaRP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defRPr/>
            </a:pPr>
            <a:endParaRPr kumimoji="0" lang="en-US" b="0" i="0" u="none" strike="noStrike" kern="1200" cap="none" spc="0" normalizeH="0" baseline="0" noProof="0" dirty="0">
              <a:ln>
                <a:noFill/>
              </a:ln>
              <a:solidFill>
                <a:schemeClr val="tx1"/>
              </a:solidFill>
              <a:effectLst/>
              <a:uLnTx/>
              <a:uFillTx/>
              <a:latin typeface="+mn-lt"/>
              <a:ea typeface="+mn-ea"/>
              <a:cs typeface="+mn-cs"/>
            </a:endParaRP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defRPr/>
            </a:pPr>
            <a:endParaRPr kumimoji="0" lang="en-US" b="0" i="0" u="none" strike="noStrike" kern="1200" cap="none" spc="0" normalizeH="0" baseline="0" noProof="0" dirty="0">
              <a:ln>
                <a:noFill/>
              </a:ln>
              <a:solidFill>
                <a:srgbClr val="FF0000"/>
              </a:solidFill>
              <a:effectLst/>
              <a:uLnTx/>
              <a:uFillTx/>
              <a:latin typeface="+mn-lt"/>
              <a:ea typeface="+mn-ea"/>
              <a:cs typeface="+mn-cs"/>
            </a:endParaRPr>
          </a:p>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defRPr/>
            </a:pPr>
            <a:r>
              <a:rPr kumimoji="0" lang="en-US" b="0" i="0" u="none" strike="noStrike" kern="1200" cap="none" spc="0" normalizeH="0" baseline="0" noProof="0" dirty="0">
                <a:ln>
                  <a:noFill/>
                </a:ln>
                <a:solidFill>
                  <a:srgbClr val="FF0000"/>
                </a:solidFill>
                <a:effectLst/>
                <a:uLnTx/>
                <a:uFillTx/>
                <a:latin typeface="+mn-lt"/>
                <a:ea typeface="+mn-ea"/>
                <a:cs typeface="+mn-cs"/>
              </a:rPr>
              <a:t>a)Both occurs in all victims.</a:t>
            </a:r>
            <a:endParaRPr kumimoji="0" lang="en-US" b="0" i="0" u="none" strike="noStrike" kern="1200" cap="none" spc="0" normalizeH="0" baseline="0" noProof="0" dirty="0">
              <a:ln>
                <a:noFill/>
              </a:ln>
              <a:solidFill>
                <a:srgbClr val="FF0000"/>
              </a:solidFill>
              <a:effectLst/>
              <a:uLnTx/>
              <a:uFillTx/>
              <a:latin typeface="+mn-lt"/>
              <a:ea typeface="+mn-ea"/>
              <a:cs typeface="+mn-cs"/>
            </a:endParaRPr>
          </a:p>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defRPr/>
            </a:pPr>
            <a:r>
              <a:rPr kumimoji="0" lang="en-US" b="0" i="0" u="none" strike="noStrike" kern="1200" cap="none" spc="0" normalizeH="0" baseline="0" noProof="0" dirty="0">
                <a:ln>
                  <a:noFill/>
                </a:ln>
                <a:solidFill>
                  <a:schemeClr val="tx1"/>
                </a:solidFill>
                <a:effectLst/>
                <a:uLnTx/>
                <a:uFillTx/>
                <a:latin typeface="+mn-lt"/>
                <a:ea typeface="+mn-ea"/>
                <a:cs typeface="+mn-cs"/>
              </a:rPr>
              <a:t>b)The type of affected muscles.</a:t>
            </a:r>
            <a:endParaRPr kumimoji="0" lang="en-US"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defRPr/>
            </a:pPr>
            <a:r>
              <a:rPr kumimoji="0" lang="en-US" b="0" i="0" u="none" strike="noStrike" kern="1200" cap="none" spc="0" normalizeH="0" baseline="0" noProof="0" dirty="0">
                <a:ln>
                  <a:noFill/>
                </a:ln>
                <a:solidFill>
                  <a:schemeClr val="tx1"/>
                </a:solidFill>
                <a:effectLst/>
                <a:uLnTx/>
                <a:uFillTx/>
                <a:latin typeface="+mn-lt"/>
                <a:ea typeface="+mn-ea"/>
                <a:cs typeface="+mn-cs"/>
              </a:rPr>
              <a:t>c)The nature/mechanism of the process.</a:t>
            </a:r>
            <a:endParaRPr kumimoji="0" lang="en-US"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defRPr/>
            </a:pPr>
            <a:r>
              <a:rPr kumimoji="0" lang="en-US" b="0" i="0" u="none" strike="noStrike" kern="1200" cap="none" spc="0" normalizeH="0" baseline="0" noProof="0" dirty="0">
                <a:ln>
                  <a:noFill/>
                </a:ln>
                <a:solidFill>
                  <a:schemeClr val="tx1"/>
                </a:solidFill>
                <a:effectLst/>
                <a:uLnTx/>
                <a:uFillTx/>
                <a:latin typeface="+mn-lt"/>
                <a:ea typeface="+mn-ea"/>
                <a:cs typeface="+mn-cs"/>
              </a:rPr>
              <a:t>d)Time of appearance.</a:t>
            </a:r>
            <a:endParaRPr kumimoji="0" lang="en-US"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defRPr/>
            </a:pPr>
            <a:r>
              <a:rPr kumimoji="0" lang="en-US" b="0" i="0" u="none" strike="noStrike" kern="1200" cap="none" spc="0" normalizeH="0" baseline="0" noProof="0" dirty="0">
                <a:ln>
                  <a:noFill/>
                </a:ln>
                <a:solidFill>
                  <a:schemeClr val="tx1"/>
                </a:solidFill>
                <a:effectLst/>
                <a:uLnTx/>
                <a:uFillTx/>
                <a:latin typeface="+mn-lt"/>
                <a:ea typeface="+mn-ea"/>
                <a:cs typeface="+mn-cs"/>
              </a:rPr>
              <a:t>e)Circumstances of death.</a:t>
            </a:r>
            <a:endParaRPr kumimoji="0" lang="en-US" b="0" i="0" u="none" strike="noStrike" kern="1200" cap="none" spc="0" normalizeH="0" baseline="0" noProof="0" dirty="0">
              <a:ln>
                <a:noFill/>
              </a:ln>
              <a:solidFill>
                <a:schemeClr val="tx1"/>
              </a:solidFill>
              <a:effectLst/>
              <a:uLnTx/>
              <a:uFillTx/>
              <a:latin typeface="+mn-lt"/>
              <a:ea typeface="+mn-ea"/>
              <a:cs typeface="+mn-cs"/>
            </a:endParaRP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defRPr/>
            </a:pPr>
            <a:endParaRPr kumimoji="0" lang="en-US"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p:nvPr/>
        </p:nvSpPr>
        <p:spPr>
          <a:xfrm>
            <a:off x="719026" y="487823"/>
            <a:ext cx="9948895" cy="54426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defRPr/>
            </a:pPr>
            <a:r>
              <a:rPr kumimoji="0" lang="en-US" b="1" i="0" u="none" strike="noStrike" kern="1200" cap="none" spc="0" normalizeH="0" baseline="0" noProof="0" dirty="0">
                <a:ln>
                  <a:noFill/>
                </a:ln>
                <a:solidFill>
                  <a:schemeClr val="tx1"/>
                </a:solidFill>
                <a:effectLst/>
                <a:uLnTx/>
                <a:uFillTx/>
                <a:latin typeface="+mn-lt"/>
                <a:ea typeface="+mn-ea"/>
                <a:cs typeface="+mn-cs"/>
              </a:rPr>
              <a:t>13-Physiological antidotes act by?</a:t>
            </a:r>
            <a:endParaRPr kumimoji="0" lang="en-US" b="1" i="0" u="none" strike="noStrike" kern="1200" cap="none" spc="0" normalizeH="0" baseline="0" noProof="0" dirty="0">
              <a:ln>
                <a:noFill/>
              </a:ln>
              <a:solidFill>
                <a:schemeClr val="tx1"/>
              </a:solidFill>
              <a:effectLst/>
              <a:uLnTx/>
              <a:uFillTx/>
              <a:latin typeface="+mn-lt"/>
              <a:ea typeface="+mn-ea"/>
              <a:cs typeface="+mn-cs"/>
            </a:endParaRP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defRPr/>
            </a:pPr>
            <a:endParaRPr kumimoji="0" lang="en-US" b="0" i="0" u="none" strike="noStrike" kern="1200" cap="none" spc="0" normalizeH="0" baseline="0" noProof="0" dirty="0">
              <a:ln>
                <a:noFill/>
              </a:ln>
              <a:solidFill>
                <a:schemeClr val="tx1"/>
              </a:solidFill>
              <a:effectLst/>
              <a:uLnTx/>
              <a:uFillTx/>
              <a:latin typeface="+mn-lt"/>
              <a:ea typeface="+mn-ea"/>
              <a:cs typeface="+mn-cs"/>
            </a:endParaRP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defRPr/>
            </a:pPr>
            <a:endParaRPr kumimoji="0" lang="en-US"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defRPr/>
            </a:pPr>
            <a:r>
              <a:rPr kumimoji="0" lang="en-US" b="0" i="0" u="none" strike="noStrike" kern="1200" cap="none" spc="0" normalizeH="0" baseline="0" noProof="0" dirty="0">
                <a:ln>
                  <a:noFill/>
                </a:ln>
                <a:solidFill>
                  <a:schemeClr val="tx1"/>
                </a:solidFill>
                <a:effectLst/>
                <a:uLnTx/>
                <a:uFillTx/>
                <a:latin typeface="+mn-lt"/>
                <a:ea typeface="+mn-ea"/>
                <a:cs typeface="+mn-cs"/>
              </a:rPr>
              <a:t>a)Destroying the poison.</a:t>
            </a:r>
            <a:endParaRPr kumimoji="0" lang="en-US"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defRPr/>
            </a:pPr>
            <a:r>
              <a:rPr kumimoji="0" lang="en-US" b="0" i="0" u="none" strike="noStrike" kern="1200" cap="none" spc="0" normalizeH="0" baseline="0" noProof="0" dirty="0">
                <a:ln>
                  <a:noFill/>
                </a:ln>
                <a:solidFill>
                  <a:srgbClr val="FF0000"/>
                </a:solidFill>
                <a:effectLst/>
                <a:uLnTx/>
                <a:uFillTx/>
                <a:latin typeface="+mn-lt"/>
                <a:ea typeface="+mn-ea"/>
                <a:cs typeface="+mn-cs"/>
              </a:rPr>
              <a:t>b)Antagonizing poison after absorption.</a:t>
            </a:r>
            <a:endParaRPr kumimoji="0" lang="en-US" b="0" i="0" u="none" strike="noStrike" kern="1200" cap="none" spc="0" normalizeH="0" baseline="0" noProof="0" dirty="0">
              <a:ln>
                <a:noFill/>
              </a:ln>
              <a:solidFill>
                <a:srgbClr val="FF0000"/>
              </a:solidFill>
              <a:effectLst/>
              <a:uLnTx/>
              <a:uFillTx/>
              <a:latin typeface="+mn-lt"/>
              <a:ea typeface="+mn-ea"/>
              <a:cs typeface="+mn-cs"/>
            </a:endParaRPr>
          </a:p>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defRPr/>
            </a:pPr>
            <a:r>
              <a:rPr kumimoji="0" lang="en-US" b="0" i="0" u="none" strike="noStrike" kern="1200" cap="none" spc="0" normalizeH="0" baseline="0" noProof="0" dirty="0">
                <a:ln>
                  <a:noFill/>
                </a:ln>
                <a:solidFill>
                  <a:schemeClr val="tx1"/>
                </a:solidFill>
                <a:effectLst/>
                <a:uLnTx/>
                <a:uFillTx/>
                <a:latin typeface="+mn-lt"/>
                <a:ea typeface="+mn-ea"/>
                <a:cs typeface="+mn-cs"/>
              </a:rPr>
              <a:t>c)Preventing the absorption.</a:t>
            </a:r>
            <a:endParaRPr kumimoji="0" lang="en-US"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defRPr/>
            </a:pPr>
            <a:r>
              <a:rPr kumimoji="0" lang="en-US" b="0" i="0" u="none" strike="noStrike" kern="1200" cap="none" spc="0" normalizeH="0" baseline="0" noProof="0" dirty="0">
                <a:ln>
                  <a:noFill/>
                </a:ln>
                <a:solidFill>
                  <a:schemeClr val="tx1"/>
                </a:solidFill>
                <a:effectLst/>
                <a:uLnTx/>
                <a:uFillTx/>
                <a:latin typeface="+mn-lt"/>
                <a:ea typeface="+mn-ea"/>
                <a:cs typeface="+mn-cs"/>
              </a:rPr>
              <a:t>d)Excreting the poison.</a:t>
            </a:r>
            <a:endParaRPr kumimoji="0" lang="en-US"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defRPr/>
            </a:pPr>
            <a:r>
              <a:rPr kumimoji="0" lang="en-US" b="0" i="0" u="none" strike="noStrike" kern="1200" cap="none" spc="0" normalizeH="0" baseline="0" noProof="0" dirty="0">
                <a:ln>
                  <a:noFill/>
                </a:ln>
                <a:solidFill>
                  <a:schemeClr val="tx1"/>
                </a:solidFill>
                <a:effectLst/>
                <a:uLnTx/>
                <a:uFillTx/>
                <a:latin typeface="+mn-lt"/>
                <a:ea typeface="+mn-ea"/>
                <a:cs typeface="+mn-cs"/>
              </a:rPr>
              <a:t>e)Metabolizing the poison.</a:t>
            </a:r>
            <a:endParaRPr kumimoji="0" lang="en-US" b="0" i="0" u="none" strike="noStrike" kern="1200" cap="none" spc="0" normalizeH="0" baseline="0" noProof="0" dirty="0">
              <a:ln>
                <a:noFill/>
              </a:ln>
              <a:solidFill>
                <a:schemeClr val="tx1"/>
              </a:solidFill>
              <a:effectLst/>
              <a:uLnTx/>
              <a:uFillTx/>
              <a:latin typeface="+mn-lt"/>
              <a:ea typeface="+mn-ea"/>
              <a:cs typeface="+mn-cs"/>
            </a:endParaRP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defRPr/>
            </a:pPr>
            <a:endParaRPr kumimoji="0" lang="en-US"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p:nvPr/>
        </p:nvSpPr>
        <p:spPr>
          <a:xfrm>
            <a:off x="719026" y="487823"/>
            <a:ext cx="9948895" cy="54426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defRPr/>
            </a:pPr>
            <a:r>
              <a:rPr kumimoji="0" lang="en-US" b="1" i="0" u="none" strike="noStrike" kern="1200" cap="none" spc="0" normalizeH="0" baseline="0" noProof="0" dirty="0">
                <a:ln>
                  <a:noFill/>
                </a:ln>
                <a:solidFill>
                  <a:schemeClr val="tx1"/>
                </a:solidFill>
                <a:effectLst/>
                <a:uLnTx/>
                <a:uFillTx/>
                <a:latin typeface="+mn-lt"/>
                <a:ea typeface="+mn-ea"/>
                <a:cs typeface="+mn-cs"/>
              </a:rPr>
              <a:t>14-The main line of treatment of acute ethanol intoxication is:</a:t>
            </a:r>
            <a:endParaRPr kumimoji="0" lang="en-US" b="1" i="0" u="none" strike="noStrike" kern="1200" cap="none" spc="0" normalizeH="0" baseline="0" noProof="0" dirty="0">
              <a:ln>
                <a:noFill/>
              </a:ln>
              <a:solidFill>
                <a:schemeClr val="tx1"/>
              </a:solidFill>
              <a:effectLst/>
              <a:uLnTx/>
              <a:uFillTx/>
              <a:latin typeface="+mn-lt"/>
              <a:ea typeface="+mn-ea"/>
              <a:cs typeface="+mn-cs"/>
            </a:endParaRP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defRPr/>
            </a:pPr>
            <a:endParaRPr kumimoji="0" lang="en-US" b="0" i="0" u="none" strike="noStrike" kern="1200" cap="none" spc="0" normalizeH="0" baseline="0" noProof="0" dirty="0">
              <a:ln>
                <a:noFill/>
              </a:ln>
              <a:solidFill>
                <a:schemeClr val="tx1"/>
              </a:solidFill>
              <a:effectLst/>
              <a:uLnTx/>
              <a:uFillTx/>
              <a:latin typeface="+mn-lt"/>
              <a:ea typeface="+mn-ea"/>
              <a:cs typeface="+mn-cs"/>
            </a:endParaRP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defRPr/>
            </a:pPr>
            <a:endParaRPr kumimoji="0" lang="en-US"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defRPr/>
            </a:pPr>
            <a:r>
              <a:rPr kumimoji="0" lang="en-US" b="0" i="0" u="none" strike="noStrike" kern="1200" cap="none" spc="0" normalizeH="0" baseline="0" noProof="0" dirty="0">
                <a:ln>
                  <a:noFill/>
                </a:ln>
                <a:solidFill>
                  <a:schemeClr val="tx1"/>
                </a:solidFill>
                <a:effectLst/>
                <a:uLnTx/>
                <a:uFillTx/>
                <a:latin typeface="+mn-lt"/>
                <a:ea typeface="+mn-ea"/>
                <a:cs typeface="+mn-cs"/>
              </a:rPr>
              <a:t>a)Methanol.</a:t>
            </a:r>
            <a:endParaRPr kumimoji="0" lang="en-US"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defRPr/>
            </a:pPr>
            <a:r>
              <a:rPr kumimoji="0" lang="en-US" b="0" i="0" u="none" strike="noStrike" kern="1200" cap="none" spc="0" normalizeH="0" baseline="0" noProof="0" dirty="0">
                <a:ln>
                  <a:noFill/>
                </a:ln>
                <a:solidFill>
                  <a:schemeClr val="tx1"/>
                </a:solidFill>
                <a:effectLst/>
                <a:uLnTx/>
                <a:uFillTx/>
                <a:latin typeface="+mn-lt"/>
                <a:ea typeface="+mn-ea"/>
                <a:cs typeface="+mn-cs"/>
              </a:rPr>
              <a:t>b)Sodium bicarbonate.</a:t>
            </a:r>
            <a:endParaRPr kumimoji="0" lang="en-US"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defRPr/>
            </a:pPr>
            <a:r>
              <a:rPr kumimoji="0" lang="en-US" b="0" i="0" u="none" strike="noStrike" kern="1200" cap="none" spc="0" normalizeH="0" baseline="0" noProof="0" dirty="0">
                <a:ln>
                  <a:noFill/>
                </a:ln>
                <a:solidFill>
                  <a:schemeClr val="tx1"/>
                </a:solidFill>
                <a:effectLst/>
                <a:uLnTx/>
                <a:uFillTx/>
                <a:latin typeface="+mn-lt"/>
                <a:ea typeface="+mn-ea"/>
                <a:cs typeface="+mn-cs"/>
              </a:rPr>
              <a:t>c)GIT decontamination.</a:t>
            </a:r>
            <a:endParaRPr kumimoji="0" lang="en-US"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defRPr/>
            </a:pPr>
            <a:r>
              <a:rPr kumimoji="0" lang="en-US" b="0" i="0" u="none" strike="noStrike" kern="1200" cap="none" spc="0" normalizeH="0" baseline="0" noProof="0" dirty="0">
                <a:ln>
                  <a:noFill/>
                </a:ln>
                <a:solidFill>
                  <a:srgbClr val="FF0000"/>
                </a:solidFill>
                <a:effectLst/>
                <a:uLnTx/>
                <a:uFillTx/>
                <a:latin typeface="+mn-lt"/>
                <a:ea typeface="+mn-ea"/>
                <a:cs typeface="+mn-cs"/>
              </a:rPr>
              <a:t>d)Supportive treatment.</a:t>
            </a:r>
            <a:endParaRPr kumimoji="0" lang="en-US" b="0" i="0" u="none" strike="noStrike" kern="1200" cap="none" spc="0" normalizeH="0" baseline="0" noProof="0" dirty="0">
              <a:ln>
                <a:noFill/>
              </a:ln>
              <a:solidFill>
                <a:srgbClr val="FF0000"/>
              </a:solidFill>
              <a:effectLst/>
              <a:uLnTx/>
              <a:uFillTx/>
              <a:latin typeface="+mn-lt"/>
              <a:ea typeface="+mn-ea"/>
              <a:cs typeface="+mn-cs"/>
            </a:endParaRPr>
          </a:p>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defRPr/>
            </a:pPr>
            <a:r>
              <a:rPr kumimoji="0" lang="en-US" b="0" i="0" u="none" strike="noStrike" kern="1200" cap="none" spc="0" normalizeH="0" baseline="0" noProof="0" dirty="0">
                <a:ln>
                  <a:noFill/>
                </a:ln>
                <a:solidFill>
                  <a:schemeClr val="tx1"/>
                </a:solidFill>
                <a:effectLst/>
                <a:uLnTx/>
                <a:uFillTx/>
                <a:latin typeface="+mn-lt"/>
                <a:ea typeface="+mn-ea"/>
                <a:cs typeface="+mn-cs"/>
              </a:rPr>
              <a:t>e)Antidote therapy.</a:t>
            </a:r>
            <a:endParaRPr kumimoji="0" lang="en-US" b="0" i="0" u="none" strike="noStrike" kern="1200" cap="none" spc="0" normalizeH="0" baseline="0" noProof="0" dirty="0">
              <a:ln>
                <a:noFill/>
              </a:ln>
              <a:solidFill>
                <a:schemeClr val="tx1"/>
              </a:solidFill>
              <a:effectLst/>
              <a:uLnTx/>
              <a:uFillTx/>
              <a:latin typeface="+mn-lt"/>
              <a:ea typeface="+mn-ea"/>
              <a:cs typeface="+mn-cs"/>
            </a:endParaRP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defRPr/>
            </a:pPr>
            <a:endParaRPr kumimoji="0" lang="en-US"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p:nvPr/>
        </p:nvSpPr>
        <p:spPr>
          <a:xfrm>
            <a:off x="719026" y="487823"/>
            <a:ext cx="9948895" cy="54426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defRPr/>
            </a:pPr>
            <a:r>
              <a:rPr kumimoji="0" lang="en-US" b="1" i="0" u="none" strike="noStrike" kern="1200" cap="none" spc="0" normalizeH="0" baseline="0" noProof="0" dirty="0">
                <a:ln>
                  <a:noFill/>
                </a:ln>
                <a:solidFill>
                  <a:schemeClr val="tx1"/>
                </a:solidFill>
                <a:effectLst/>
                <a:uLnTx/>
                <a:uFillTx/>
                <a:latin typeface="+mn-lt"/>
                <a:ea typeface="+mn-ea"/>
                <a:cs typeface="+mn-cs"/>
              </a:rPr>
              <a:t>15-In the estimation of age of a person more than 25 years old , the following are true except:</a:t>
            </a:r>
            <a:endParaRPr kumimoji="0" lang="en-US" b="1" i="0" u="none" strike="noStrike" kern="1200" cap="none" spc="0" normalizeH="0" baseline="0" noProof="0" dirty="0">
              <a:ln>
                <a:noFill/>
              </a:ln>
              <a:solidFill>
                <a:schemeClr val="tx1"/>
              </a:solidFill>
              <a:effectLst/>
              <a:uLnTx/>
              <a:uFillTx/>
              <a:latin typeface="+mn-lt"/>
              <a:ea typeface="+mn-ea"/>
              <a:cs typeface="+mn-cs"/>
            </a:endParaRP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defRPr/>
            </a:pPr>
            <a:endParaRPr kumimoji="0" lang="en-US" b="0" i="0" u="none" strike="noStrike" kern="1200" cap="none" spc="0" normalizeH="0" baseline="0" noProof="0" dirty="0">
              <a:ln>
                <a:noFill/>
              </a:ln>
              <a:solidFill>
                <a:schemeClr val="tx1"/>
              </a:solidFill>
              <a:effectLst/>
              <a:uLnTx/>
              <a:uFillTx/>
              <a:latin typeface="+mn-lt"/>
              <a:ea typeface="+mn-ea"/>
              <a:cs typeface="+mn-cs"/>
            </a:endParaRP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defRPr/>
            </a:pPr>
            <a:endParaRPr kumimoji="0" lang="en-US"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defRPr/>
            </a:pPr>
            <a:r>
              <a:rPr kumimoji="0" lang="en-US" b="0" i="0" u="none" strike="noStrike" kern="1200" cap="none" spc="0" normalizeH="0" baseline="0" noProof="0" dirty="0">
                <a:ln>
                  <a:noFill/>
                </a:ln>
                <a:solidFill>
                  <a:schemeClr val="tx1"/>
                </a:solidFill>
                <a:effectLst/>
                <a:uLnTx/>
                <a:uFillTx/>
                <a:latin typeface="+mn-lt"/>
                <a:ea typeface="+mn-ea"/>
                <a:cs typeface="+mn-cs"/>
              </a:rPr>
              <a:t>a)Fusion of skull sutures could be used.</a:t>
            </a:r>
            <a:endParaRPr kumimoji="0" lang="en-US"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defRPr/>
            </a:pPr>
            <a:r>
              <a:rPr kumimoji="0" lang="en-US" b="0" i="0" u="none" strike="noStrike" kern="1200" cap="none" spc="0" normalizeH="0" baseline="0" noProof="0" dirty="0">
                <a:ln>
                  <a:noFill/>
                </a:ln>
                <a:solidFill>
                  <a:schemeClr val="tx1"/>
                </a:solidFill>
                <a:effectLst/>
                <a:uLnTx/>
                <a:uFillTx/>
                <a:latin typeface="+mn-lt"/>
                <a:ea typeface="+mn-ea"/>
                <a:cs typeface="+mn-cs"/>
              </a:rPr>
              <a:t>b)Gustafson's formula could be helpful.</a:t>
            </a:r>
            <a:endParaRPr kumimoji="0" lang="en-US"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defRPr/>
            </a:pPr>
            <a:r>
              <a:rPr kumimoji="0" lang="en-US" b="0" i="0" u="none" strike="noStrike" kern="1200" cap="none" spc="0" normalizeH="0" baseline="0" noProof="0" dirty="0">
                <a:ln>
                  <a:noFill/>
                </a:ln>
                <a:solidFill>
                  <a:schemeClr val="tx1"/>
                </a:solidFill>
                <a:effectLst/>
                <a:uLnTx/>
                <a:uFillTx/>
                <a:latin typeface="+mn-lt"/>
                <a:ea typeface="+mn-ea"/>
                <a:cs typeface="+mn-cs"/>
              </a:rPr>
              <a:t>c)Less accurate estimate is obtained.</a:t>
            </a:r>
            <a:endParaRPr kumimoji="0" lang="en-US"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defRPr/>
            </a:pPr>
            <a:r>
              <a:rPr kumimoji="0" lang="en-US" b="0" i="0" u="none" strike="noStrike" kern="1200" cap="none" spc="0" normalizeH="0" baseline="0" noProof="0" dirty="0">
                <a:ln>
                  <a:noFill/>
                </a:ln>
                <a:solidFill>
                  <a:srgbClr val="FF0000"/>
                </a:solidFill>
                <a:effectLst/>
                <a:uLnTx/>
                <a:uFillTx/>
                <a:latin typeface="+mn-lt"/>
                <a:ea typeface="+mn-ea"/>
                <a:cs typeface="+mn-cs"/>
              </a:rPr>
              <a:t>d)Wide </a:t>
            </a:r>
            <a:r>
              <a:rPr kumimoji="0" lang="en-US" b="0" i="0" u="none" strike="noStrike" kern="1200" cap="none" spc="0" normalizeH="0" baseline="0" noProof="0" dirty="0" err="1">
                <a:ln>
                  <a:noFill/>
                </a:ln>
                <a:solidFill>
                  <a:srgbClr val="FF0000"/>
                </a:solidFill>
                <a:effectLst/>
                <a:uLnTx/>
                <a:uFillTx/>
                <a:latin typeface="+mn-lt"/>
                <a:ea typeface="+mn-ea"/>
                <a:cs typeface="+mn-cs"/>
              </a:rPr>
              <a:t>rane</a:t>
            </a:r>
            <a:r>
              <a:rPr kumimoji="0" lang="en-US" b="0" i="0" u="none" strike="noStrike" kern="1200" cap="none" spc="0" normalizeH="0" baseline="0" noProof="0" dirty="0">
                <a:ln>
                  <a:noFill/>
                </a:ln>
                <a:solidFill>
                  <a:srgbClr val="FF0000"/>
                </a:solidFill>
                <a:effectLst/>
                <a:uLnTx/>
                <a:uFillTx/>
                <a:latin typeface="+mn-lt"/>
                <a:ea typeface="+mn-ea"/>
                <a:cs typeface="+mn-cs"/>
              </a:rPr>
              <a:t> of years is used.</a:t>
            </a:r>
            <a:endParaRPr kumimoji="0" lang="en-US" b="0" i="0" u="none" strike="noStrike" kern="1200" cap="none" spc="0" normalizeH="0" baseline="0" noProof="0" dirty="0">
              <a:ln>
                <a:noFill/>
              </a:ln>
              <a:solidFill>
                <a:srgbClr val="FF0000"/>
              </a:solidFill>
              <a:effectLst/>
              <a:uLnTx/>
              <a:uFillTx/>
              <a:latin typeface="+mn-lt"/>
              <a:ea typeface="+mn-ea"/>
              <a:cs typeface="+mn-cs"/>
            </a:endParaRPr>
          </a:p>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defRPr/>
            </a:pPr>
            <a:r>
              <a:rPr kumimoji="0" lang="en-US" b="0" i="0" u="none" strike="noStrike" kern="1200" cap="none" spc="0" normalizeH="0" baseline="0" noProof="0" dirty="0">
                <a:ln>
                  <a:noFill/>
                </a:ln>
                <a:solidFill>
                  <a:schemeClr val="tx1"/>
                </a:solidFill>
                <a:effectLst/>
                <a:uLnTx/>
                <a:uFillTx/>
                <a:latin typeface="+mn-lt"/>
                <a:ea typeface="+mn-ea"/>
                <a:cs typeface="+mn-cs"/>
              </a:rPr>
              <a:t>e)</a:t>
            </a:r>
            <a:r>
              <a:rPr kumimoji="0" lang="en-US" b="0" i="0" u="none" strike="noStrike" kern="1200" cap="none" spc="0" normalizeH="0" baseline="0" noProof="0" dirty="0" err="1">
                <a:ln>
                  <a:noFill/>
                </a:ln>
                <a:solidFill>
                  <a:schemeClr val="tx1"/>
                </a:solidFill>
                <a:effectLst/>
                <a:uLnTx/>
                <a:uFillTx/>
                <a:latin typeface="+mn-lt"/>
                <a:ea typeface="+mn-ea"/>
                <a:cs typeface="+mn-cs"/>
              </a:rPr>
              <a:t>Iiiac</a:t>
            </a:r>
            <a:r>
              <a:rPr kumimoji="0" lang="en-US" b="0" i="0" u="none" strike="noStrike" kern="1200" cap="none" spc="0" normalizeH="0" baseline="0" noProof="0" dirty="0">
                <a:ln>
                  <a:noFill/>
                </a:ln>
                <a:solidFill>
                  <a:schemeClr val="tx1"/>
                </a:solidFill>
                <a:effectLst/>
                <a:uLnTx/>
                <a:uFillTx/>
                <a:latin typeface="+mn-lt"/>
                <a:ea typeface="+mn-ea"/>
                <a:cs typeface="+mn-cs"/>
              </a:rPr>
              <a:t> cert fusion is helpful.</a:t>
            </a:r>
            <a:endParaRPr kumimoji="0" lang="en-US" b="0" i="0" u="none" strike="noStrike" kern="1200" cap="none" spc="0" normalizeH="0" baseline="0" noProof="0" dirty="0">
              <a:ln>
                <a:noFill/>
              </a:ln>
              <a:solidFill>
                <a:schemeClr val="tx1"/>
              </a:solidFill>
              <a:effectLst/>
              <a:uLnTx/>
              <a:uFillTx/>
              <a:latin typeface="+mn-lt"/>
              <a:ea typeface="+mn-ea"/>
              <a:cs typeface="+mn-cs"/>
            </a:endParaRP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defRPr/>
            </a:pPr>
            <a:endParaRPr kumimoji="0" lang="en-US"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p:nvPr/>
        </p:nvSpPr>
        <p:spPr>
          <a:xfrm>
            <a:off x="719026" y="487823"/>
            <a:ext cx="9948895" cy="54426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defRPr/>
            </a:pPr>
            <a:r>
              <a:rPr kumimoji="0" lang="en-US" b="1" i="0" u="none" strike="noStrike" kern="1200" cap="none" spc="0" normalizeH="0" baseline="0" noProof="0" dirty="0">
                <a:ln>
                  <a:noFill/>
                </a:ln>
                <a:solidFill>
                  <a:schemeClr val="tx1"/>
                </a:solidFill>
                <a:effectLst/>
                <a:uLnTx/>
                <a:uFillTx/>
                <a:latin typeface="+mn-lt"/>
                <a:ea typeface="+mn-ea"/>
                <a:cs typeface="+mn-cs"/>
              </a:rPr>
              <a:t>16-Criteria of moist burn (scald) od child abuse doesn't include:</a:t>
            </a:r>
            <a:endParaRPr kumimoji="0" lang="en-US" b="1" i="0" u="none" strike="noStrike" kern="1200" cap="none" spc="0" normalizeH="0" baseline="0" noProof="0" dirty="0">
              <a:ln>
                <a:noFill/>
              </a:ln>
              <a:solidFill>
                <a:schemeClr val="tx1"/>
              </a:solidFill>
              <a:effectLst/>
              <a:uLnTx/>
              <a:uFillTx/>
              <a:latin typeface="+mn-lt"/>
              <a:ea typeface="+mn-ea"/>
              <a:cs typeface="+mn-cs"/>
            </a:endParaRP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defRPr/>
            </a:pPr>
            <a:endParaRPr kumimoji="0" lang="en-US" b="0" i="0" u="none" strike="noStrike" kern="1200" cap="none" spc="0" normalizeH="0" baseline="0" noProof="0" dirty="0">
              <a:ln>
                <a:noFill/>
              </a:ln>
              <a:solidFill>
                <a:schemeClr val="tx1"/>
              </a:solidFill>
              <a:effectLst/>
              <a:uLnTx/>
              <a:uFillTx/>
              <a:latin typeface="+mn-lt"/>
              <a:ea typeface="+mn-ea"/>
              <a:cs typeface="+mn-cs"/>
            </a:endParaRP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defRPr/>
            </a:pPr>
            <a:endParaRPr kumimoji="0" lang="en-US"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defRPr/>
            </a:pPr>
            <a:r>
              <a:rPr kumimoji="0" lang="en-US" b="0" i="0" u="none" strike="noStrike" kern="1200" cap="none" spc="0" normalizeH="0" baseline="0" noProof="0" dirty="0">
                <a:ln>
                  <a:noFill/>
                </a:ln>
                <a:solidFill>
                  <a:schemeClr val="tx1"/>
                </a:solidFill>
                <a:effectLst/>
                <a:uLnTx/>
                <a:uFillTx/>
                <a:latin typeface="+mn-lt"/>
                <a:ea typeface="+mn-ea"/>
                <a:cs typeface="+mn-cs"/>
              </a:rPr>
              <a:t>a)Stripped pattern.</a:t>
            </a:r>
            <a:endParaRPr kumimoji="0" lang="en-US"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defRPr/>
            </a:pPr>
            <a:r>
              <a:rPr kumimoji="0" lang="en-US" b="0" i="0" u="none" strike="noStrike" kern="1200" cap="none" spc="0" normalizeH="0" baseline="0" noProof="0" dirty="0">
                <a:ln>
                  <a:noFill/>
                </a:ln>
                <a:solidFill>
                  <a:srgbClr val="FF0000"/>
                </a:solidFill>
                <a:effectLst/>
                <a:uLnTx/>
                <a:uFillTx/>
                <a:latin typeface="+mn-lt"/>
                <a:ea typeface="+mn-ea"/>
                <a:cs typeface="+mn-cs"/>
              </a:rPr>
              <a:t>b)Clear cut line of immersion.</a:t>
            </a:r>
            <a:endParaRPr kumimoji="0" lang="en-US" b="0" i="0" u="none" strike="noStrike" kern="1200" cap="none" spc="0" normalizeH="0" baseline="0" noProof="0" dirty="0">
              <a:ln>
                <a:noFill/>
              </a:ln>
              <a:solidFill>
                <a:srgbClr val="FF0000"/>
              </a:solidFill>
              <a:effectLst/>
              <a:uLnTx/>
              <a:uFillTx/>
              <a:latin typeface="+mn-lt"/>
              <a:ea typeface="+mn-ea"/>
              <a:cs typeface="+mn-cs"/>
            </a:endParaRPr>
          </a:p>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defRPr/>
            </a:pPr>
            <a:r>
              <a:rPr kumimoji="0" lang="en-US" b="0" i="0" u="none" strike="noStrike" kern="1200" cap="none" spc="0" normalizeH="0" baseline="0" noProof="0" dirty="0">
                <a:ln>
                  <a:noFill/>
                </a:ln>
                <a:solidFill>
                  <a:schemeClr val="tx1"/>
                </a:solidFill>
                <a:effectLst/>
                <a:uLnTx/>
                <a:uFillTx/>
                <a:latin typeface="+mn-lt"/>
                <a:ea typeface="+mn-ea"/>
                <a:cs typeface="+mn-cs"/>
              </a:rPr>
              <a:t>c)Burns in unlikely sites.</a:t>
            </a:r>
            <a:endParaRPr kumimoji="0" lang="en-US"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defRPr/>
            </a:pPr>
            <a:r>
              <a:rPr kumimoji="0" lang="en-US" b="0" i="0" u="none" strike="noStrike" kern="1200" cap="none" spc="0" normalizeH="0" baseline="0" noProof="0" dirty="0">
                <a:ln>
                  <a:noFill/>
                </a:ln>
                <a:solidFill>
                  <a:schemeClr val="tx1"/>
                </a:solidFill>
                <a:effectLst/>
                <a:uLnTx/>
                <a:uFillTx/>
                <a:latin typeface="+mn-lt"/>
                <a:ea typeface="+mn-ea"/>
                <a:cs typeface="+mn-cs"/>
              </a:rPr>
              <a:t>d)Involvement od body creases.</a:t>
            </a:r>
            <a:endParaRPr kumimoji="0" lang="en-US"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defRPr/>
            </a:pPr>
            <a:r>
              <a:rPr kumimoji="0" lang="en-US" b="0" i="0" u="none" strike="noStrike" kern="1200" cap="none" spc="0" normalizeH="0" baseline="0" noProof="0" dirty="0">
                <a:ln>
                  <a:noFill/>
                </a:ln>
                <a:solidFill>
                  <a:schemeClr val="tx1"/>
                </a:solidFill>
                <a:effectLst/>
                <a:uLnTx/>
                <a:uFillTx/>
                <a:latin typeface="+mn-lt"/>
                <a:ea typeface="+mn-ea"/>
                <a:cs typeface="+mn-cs"/>
              </a:rPr>
              <a:t>e)Usually bilateral in lower limbs.</a:t>
            </a:r>
            <a:endParaRPr kumimoji="0" lang="en-US" b="0" i="0" u="none" strike="noStrike" kern="1200" cap="none" spc="0" normalizeH="0" baseline="0" noProof="0" dirty="0">
              <a:ln>
                <a:noFill/>
              </a:ln>
              <a:solidFill>
                <a:schemeClr val="tx1"/>
              </a:solidFill>
              <a:effectLst/>
              <a:uLnTx/>
              <a:uFillTx/>
              <a:latin typeface="+mn-lt"/>
              <a:ea typeface="+mn-ea"/>
              <a:cs typeface="+mn-cs"/>
            </a:endParaRP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defRPr/>
            </a:pPr>
            <a:endParaRPr kumimoji="0" lang="en-US"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p:nvPr/>
        </p:nvSpPr>
        <p:spPr>
          <a:xfrm>
            <a:off x="719026" y="487823"/>
            <a:ext cx="9948895" cy="54426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defRPr/>
            </a:pPr>
            <a:r>
              <a:rPr kumimoji="0" lang="en-US" b="1" i="0" u="none" strike="noStrike" kern="1200" cap="none" spc="0" normalizeH="0" baseline="0" noProof="0" dirty="0">
                <a:ln>
                  <a:noFill/>
                </a:ln>
                <a:solidFill>
                  <a:schemeClr val="tx1"/>
                </a:solidFill>
                <a:effectLst/>
                <a:uLnTx/>
                <a:uFillTx/>
                <a:latin typeface="+mn-lt"/>
                <a:ea typeface="+mn-ea"/>
                <a:cs typeface="+mn-cs"/>
              </a:rPr>
              <a:t>17-Person died from  a stab wound in the aorta, in winter. His rectal temperature was 13 </a:t>
            </a:r>
            <a:r>
              <a:rPr kumimoji="0" lang="en-US" b="0" i="0" u="none" strike="noStrike" kern="1200" cap="none" spc="0" normalizeH="0" baseline="0" noProof="0" dirty="0">
                <a:ln>
                  <a:noFill/>
                </a:ln>
                <a:solidFill>
                  <a:schemeClr val="tx1"/>
                </a:solidFill>
                <a:effectLst/>
                <a:uLnTx/>
                <a:uFillTx/>
                <a:latin typeface="+mn-lt"/>
                <a:ea typeface="+mn-ea"/>
                <a:cs typeface="+mn-cs"/>
              </a:rPr>
              <a:t>°</a:t>
            </a:r>
            <a:r>
              <a:rPr kumimoji="0" lang="en-US" b="1" i="0" u="none" strike="noStrike" kern="1200" cap="none" spc="0" normalizeH="0" baseline="0" noProof="0" dirty="0">
                <a:ln>
                  <a:noFill/>
                </a:ln>
                <a:solidFill>
                  <a:schemeClr val="tx1"/>
                </a:solidFill>
                <a:effectLst/>
                <a:uLnTx/>
                <a:uFillTx/>
                <a:latin typeface="+mn-lt"/>
                <a:ea typeface="+mn-ea"/>
                <a:cs typeface="+mn-cs"/>
              </a:rPr>
              <a:t>C. The post-mortem interval is:</a:t>
            </a:r>
            <a:endParaRPr kumimoji="0" lang="en-US" b="1" i="0" u="none" strike="noStrike" kern="1200" cap="none" spc="0" normalizeH="0" baseline="0" noProof="0" dirty="0">
              <a:ln>
                <a:noFill/>
              </a:ln>
              <a:solidFill>
                <a:schemeClr val="tx1"/>
              </a:solidFill>
              <a:effectLst/>
              <a:uLnTx/>
              <a:uFillTx/>
              <a:latin typeface="+mn-lt"/>
              <a:ea typeface="+mn-ea"/>
              <a:cs typeface="+mn-cs"/>
            </a:endParaRP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defRPr/>
            </a:pPr>
            <a:endParaRPr kumimoji="0" lang="en-US" b="0" i="0" u="none" strike="noStrike" kern="1200" cap="none" spc="0" normalizeH="0" baseline="0" noProof="0" dirty="0">
              <a:ln>
                <a:noFill/>
              </a:ln>
              <a:solidFill>
                <a:schemeClr val="tx1"/>
              </a:solidFill>
              <a:effectLst/>
              <a:uLnTx/>
              <a:uFillTx/>
              <a:latin typeface="+mn-lt"/>
              <a:ea typeface="+mn-ea"/>
              <a:cs typeface="+mn-cs"/>
            </a:endParaRP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defRPr/>
            </a:pPr>
            <a:endParaRPr kumimoji="0" lang="en-US"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defRPr/>
            </a:pPr>
            <a:r>
              <a:rPr kumimoji="0" lang="en-US" b="0" i="0" u="none" strike="noStrike" kern="1200" cap="none" spc="0" normalizeH="0" baseline="0" noProof="0" dirty="0">
                <a:ln>
                  <a:noFill/>
                </a:ln>
                <a:solidFill>
                  <a:schemeClr val="tx1"/>
                </a:solidFill>
                <a:effectLst/>
                <a:uLnTx/>
                <a:uFillTx/>
                <a:latin typeface="+mn-lt"/>
                <a:ea typeface="+mn-ea"/>
                <a:cs typeface="+mn-cs"/>
              </a:rPr>
              <a:t>a)2 hours.</a:t>
            </a:r>
            <a:endParaRPr kumimoji="0" lang="en-US"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defRPr/>
            </a:pPr>
            <a:r>
              <a:rPr kumimoji="0" lang="en-US" b="0" i="0" u="none" strike="noStrike" kern="1200" cap="none" spc="0" normalizeH="0" baseline="0" noProof="0" dirty="0">
                <a:ln>
                  <a:noFill/>
                </a:ln>
                <a:solidFill>
                  <a:schemeClr val="tx1"/>
                </a:solidFill>
                <a:effectLst/>
                <a:uLnTx/>
                <a:uFillTx/>
                <a:latin typeface="+mn-lt"/>
                <a:ea typeface="+mn-ea"/>
                <a:cs typeface="+mn-cs"/>
              </a:rPr>
              <a:t>b)3 hours.</a:t>
            </a:r>
            <a:endParaRPr kumimoji="0" lang="en-US"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defRPr/>
            </a:pPr>
            <a:r>
              <a:rPr kumimoji="0" lang="en-US" b="0" i="0" u="none" strike="noStrike" kern="1200" cap="none" spc="0" normalizeH="0" baseline="0" noProof="0" dirty="0">
                <a:ln>
                  <a:noFill/>
                </a:ln>
                <a:solidFill>
                  <a:schemeClr val="tx1"/>
                </a:solidFill>
                <a:effectLst/>
                <a:uLnTx/>
                <a:uFillTx/>
                <a:latin typeface="+mn-lt"/>
                <a:ea typeface="+mn-ea"/>
                <a:cs typeface="+mn-cs"/>
              </a:rPr>
              <a:t>c)4 hours.</a:t>
            </a:r>
            <a:endParaRPr kumimoji="0" lang="en-US"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defRPr/>
            </a:pPr>
            <a:r>
              <a:rPr kumimoji="0" lang="en-US" b="0" i="0" u="none" strike="noStrike" kern="1200" cap="none" spc="0" normalizeH="0" baseline="0" noProof="0" dirty="0">
                <a:ln>
                  <a:noFill/>
                </a:ln>
                <a:solidFill>
                  <a:schemeClr val="tx1"/>
                </a:solidFill>
                <a:effectLst/>
                <a:uLnTx/>
                <a:uFillTx/>
                <a:latin typeface="+mn-lt"/>
                <a:ea typeface="+mn-ea"/>
                <a:cs typeface="+mn-cs"/>
              </a:rPr>
              <a:t>d)8 hours.</a:t>
            </a:r>
            <a:endParaRPr kumimoji="0" lang="en-US"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defRPr/>
            </a:pPr>
            <a:r>
              <a:rPr kumimoji="0" lang="en-US" b="0" i="0" u="none" strike="noStrike" kern="1200" cap="none" spc="0" normalizeH="0" baseline="0" noProof="0" dirty="0">
                <a:ln>
                  <a:noFill/>
                </a:ln>
                <a:solidFill>
                  <a:srgbClr val="FF0000"/>
                </a:solidFill>
                <a:effectLst/>
                <a:uLnTx/>
                <a:uFillTx/>
                <a:latin typeface="+mn-lt"/>
                <a:ea typeface="+mn-ea"/>
                <a:cs typeface="+mn-cs"/>
              </a:rPr>
              <a:t>e)10 hours.</a:t>
            </a:r>
            <a:endParaRPr kumimoji="0" lang="en-US" b="0" i="0" u="none" strike="noStrike" kern="1200" cap="none" spc="0" normalizeH="0" baseline="0" noProof="0" dirty="0">
              <a:ln>
                <a:noFill/>
              </a:ln>
              <a:solidFill>
                <a:srgbClr val="FF0000"/>
              </a:solidFill>
              <a:effectLst/>
              <a:uLnTx/>
              <a:uFillTx/>
              <a:latin typeface="+mn-lt"/>
              <a:ea typeface="+mn-ea"/>
              <a:cs typeface="+mn-cs"/>
            </a:endParaRP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defRPr/>
            </a:pPr>
            <a:endParaRPr kumimoji="0" lang="en-US"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5) The wound in the picture simulates?</a:t>
            </a:r>
            <a:endParaRPr lang="en-US" dirty="0"/>
          </a:p>
          <a:p>
            <a:pPr marL="514350" indent="-514350">
              <a:buAutoNum type="alphaLcPeriod"/>
            </a:pPr>
            <a:r>
              <a:rPr lang="en-US" dirty="0"/>
              <a:t>Cut wound</a:t>
            </a:r>
            <a:endParaRPr lang="en-US" dirty="0"/>
          </a:p>
          <a:p>
            <a:pPr marL="514350" indent="-514350">
              <a:buAutoNum type="alphaLcPeriod"/>
            </a:pPr>
            <a:r>
              <a:rPr lang="en-US" dirty="0"/>
              <a:t>Contused wound</a:t>
            </a:r>
            <a:endParaRPr lang="en-US" dirty="0"/>
          </a:p>
          <a:p>
            <a:pPr marL="514350" indent="-514350">
              <a:buAutoNum type="alphaLcPeriod"/>
            </a:pPr>
            <a:r>
              <a:rPr lang="en-US" dirty="0"/>
              <a:t>Lacerated wound</a:t>
            </a:r>
            <a:endParaRPr lang="en-US" dirty="0"/>
          </a:p>
          <a:p>
            <a:pPr marL="514350" indent="-514350">
              <a:buAutoNum type="alphaLcPeriod"/>
            </a:pPr>
            <a:endParaRPr lang="en-US" dirty="0"/>
          </a:p>
          <a:p>
            <a:pPr marL="514350" indent="-514350">
              <a:buAutoNum type="alphaLcPeriod"/>
            </a:pPr>
            <a:endParaRPr lang="en-US" dirty="0"/>
          </a:p>
          <a:p>
            <a:pPr marL="0" indent="0">
              <a:buNone/>
            </a:pPr>
            <a:r>
              <a:rPr lang="en-US" dirty="0"/>
              <a:t>A</a:t>
            </a:r>
            <a:endParaRPr lang="en-US" dirty="0"/>
          </a:p>
        </p:txBody>
      </p:sp>
      <p:pic>
        <p:nvPicPr>
          <p:cNvPr id="4" name="Picture 3" descr="A picture containing text&#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926312" y="2517912"/>
            <a:ext cx="7002385" cy="4150707"/>
          </a:xfrm>
          <a:prstGeom prst="rect">
            <a:avLst/>
          </a:prstGeom>
        </p:spPr>
      </p:pic>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p:nvPr/>
        </p:nvSpPr>
        <p:spPr>
          <a:xfrm>
            <a:off x="719026" y="487823"/>
            <a:ext cx="9948895" cy="54426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defRPr/>
            </a:pPr>
            <a:r>
              <a:rPr kumimoji="0" lang="en-US" b="1" i="0" u="none" strike="noStrike" kern="1200" cap="none" spc="0" normalizeH="0" baseline="0" noProof="0" dirty="0">
                <a:ln>
                  <a:noFill/>
                </a:ln>
                <a:solidFill>
                  <a:schemeClr val="tx1"/>
                </a:solidFill>
                <a:effectLst/>
                <a:uLnTx/>
                <a:uFillTx/>
                <a:latin typeface="+mn-lt"/>
                <a:ea typeface="+mn-ea"/>
                <a:cs typeface="+mn-cs"/>
              </a:rPr>
              <a:t>18-To estimate the age of male around 21 years old, X-ray should be done on:</a:t>
            </a:r>
            <a:endParaRPr kumimoji="0" lang="en-US" b="1" i="0" u="none" strike="noStrike" kern="1200" cap="none" spc="0" normalizeH="0" baseline="0" noProof="0" dirty="0">
              <a:ln>
                <a:noFill/>
              </a:ln>
              <a:solidFill>
                <a:schemeClr val="tx1"/>
              </a:solidFill>
              <a:effectLst/>
              <a:uLnTx/>
              <a:uFillTx/>
              <a:latin typeface="+mn-lt"/>
              <a:ea typeface="+mn-ea"/>
              <a:cs typeface="+mn-cs"/>
            </a:endParaRP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defRPr/>
            </a:pPr>
            <a:endParaRPr kumimoji="0" lang="en-US" b="0" i="0" u="none" strike="noStrike" kern="1200" cap="none" spc="0" normalizeH="0" baseline="0" noProof="0" dirty="0">
              <a:ln>
                <a:noFill/>
              </a:ln>
              <a:solidFill>
                <a:schemeClr val="tx1"/>
              </a:solidFill>
              <a:effectLst/>
              <a:uLnTx/>
              <a:uFillTx/>
              <a:latin typeface="+mn-lt"/>
              <a:ea typeface="+mn-ea"/>
              <a:cs typeface="+mn-cs"/>
            </a:endParaRP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defRPr/>
            </a:pPr>
            <a:endParaRPr kumimoji="0" lang="en-US"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defRPr/>
            </a:pPr>
            <a:r>
              <a:rPr kumimoji="0" lang="en-US" b="0" i="0" u="none" strike="noStrike" kern="1200" cap="none" spc="0" normalizeH="0" baseline="0" noProof="0" dirty="0">
                <a:ln>
                  <a:noFill/>
                </a:ln>
                <a:solidFill>
                  <a:schemeClr val="tx1"/>
                </a:solidFill>
                <a:effectLst/>
                <a:uLnTx/>
                <a:uFillTx/>
                <a:latin typeface="+mn-lt"/>
                <a:ea typeface="+mn-ea"/>
                <a:cs typeface="+mn-cs"/>
              </a:rPr>
              <a:t>a)Head of humans.</a:t>
            </a:r>
            <a:endParaRPr kumimoji="0" lang="en-US"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defRPr/>
            </a:pPr>
            <a:r>
              <a:rPr kumimoji="0" lang="en-US" b="0" i="0" u="none" strike="noStrike" kern="1200" cap="none" spc="0" normalizeH="0" baseline="0" noProof="0" dirty="0">
                <a:ln>
                  <a:noFill/>
                </a:ln>
                <a:solidFill>
                  <a:schemeClr val="tx1"/>
                </a:solidFill>
                <a:effectLst/>
                <a:uLnTx/>
                <a:uFillTx/>
                <a:latin typeface="+mn-lt"/>
                <a:ea typeface="+mn-ea"/>
                <a:cs typeface="+mn-cs"/>
              </a:rPr>
              <a:t>b)Head of femur.</a:t>
            </a:r>
            <a:endParaRPr kumimoji="0" lang="en-US"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defRPr/>
            </a:pPr>
            <a:r>
              <a:rPr kumimoji="0" lang="en-US" b="0" i="0" u="none" strike="noStrike" kern="1200" cap="none" spc="0" normalizeH="0" baseline="0" noProof="0" dirty="0">
                <a:ln>
                  <a:noFill/>
                </a:ln>
                <a:solidFill>
                  <a:srgbClr val="FF0000"/>
                </a:solidFill>
                <a:effectLst/>
                <a:uLnTx/>
                <a:uFillTx/>
                <a:latin typeface="+mn-lt"/>
                <a:ea typeface="+mn-ea"/>
                <a:cs typeface="+mn-cs"/>
              </a:rPr>
              <a:t>c)Lower end of femur.</a:t>
            </a:r>
            <a:endParaRPr kumimoji="0" lang="en-US" b="0" i="0" u="none" strike="noStrike" kern="1200" cap="none" spc="0" normalizeH="0" baseline="0" noProof="0" dirty="0">
              <a:ln>
                <a:noFill/>
              </a:ln>
              <a:solidFill>
                <a:srgbClr val="FF0000"/>
              </a:solidFill>
              <a:effectLst/>
              <a:uLnTx/>
              <a:uFillTx/>
              <a:latin typeface="+mn-lt"/>
              <a:ea typeface="+mn-ea"/>
              <a:cs typeface="+mn-cs"/>
            </a:endParaRPr>
          </a:p>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defRPr/>
            </a:pPr>
            <a:r>
              <a:rPr kumimoji="0" lang="en-US" b="0" i="0" u="none" strike="noStrike" kern="1200" cap="none" spc="0" normalizeH="0" baseline="0" noProof="0" dirty="0">
                <a:ln>
                  <a:noFill/>
                </a:ln>
                <a:solidFill>
                  <a:schemeClr val="tx1"/>
                </a:solidFill>
                <a:effectLst/>
                <a:uLnTx/>
                <a:uFillTx/>
                <a:latin typeface="+mn-lt"/>
                <a:ea typeface="+mn-ea"/>
                <a:cs typeface="+mn-cs"/>
              </a:rPr>
              <a:t>d)IIiac crest.</a:t>
            </a:r>
            <a:endParaRPr kumimoji="0" lang="en-US"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defRPr/>
            </a:pPr>
            <a:r>
              <a:rPr kumimoji="0" lang="en-US" b="0" i="0" u="none" strike="noStrike" kern="1200" cap="none" spc="0" normalizeH="0" baseline="0" noProof="0" dirty="0">
                <a:ln>
                  <a:noFill/>
                </a:ln>
                <a:solidFill>
                  <a:schemeClr val="tx1"/>
                </a:solidFill>
                <a:effectLst/>
                <a:uLnTx/>
                <a:uFillTx/>
                <a:latin typeface="+mn-lt"/>
                <a:ea typeface="+mn-ea"/>
                <a:cs typeface="+mn-cs"/>
              </a:rPr>
              <a:t>e)Wrist joint.</a:t>
            </a:r>
            <a:endParaRPr kumimoji="0" lang="en-US" b="0" i="0" u="none" strike="noStrike" kern="1200" cap="none" spc="0" normalizeH="0" baseline="0" noProof="0" dirty="0">
              <a:ln>
                <a:noFill/>
              </a:ln>
              <a:solidFill>
                <a:schemeClr val="tx1"/>
              </a:solidFill>
              <a:effectLst/>
              <a:uLnTx/>
              <a:uFillTx/>
              <a:latin typeface="+mn-lt"/>
              <a:ea typeface="+mn-ea"/>
              <a:cs typeface="+mn-cs"/>
            </a:endParaRP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defRPr/>
            </a:pPr>
            <a:endParaRPr kumimoji="0" lang="en-US"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6) All of the following are irritant gases, except?</a:t>
            </a:r>
            <a:endParaRPr lang="en-US" dirty="0"/>
          </a:p>
          <a:p>
            <a:pPr marL="514350" indent="-514350">
              <a:buAutoNum type="alphaLcPeriod"/>
            </a:pPr>
            <a:r>
              <a:rPr lang="en-US" dirty="0"/>
              <a:t>Methane</a:t>
            </a:r>
            <a:endParaRPr lang="en-US" dirty="0"/>
          </a:p>
          <a:p>
            <a:pPr marL="514350" indent="-514350">
              <a:buAutoNum type="alphaLcPeriod"/>
            </a:pPr>
            <a:r>
              <a:rPr lang="en-US" dirty="0"/>
              <a:t>Chlorine </a:t>
            </a:r>
            <a:endParaRPr lang="en-US" dirty="0"/>
          </a:p>
          <a:p>
            <a:pPr marL="514350" indent="-514350">
              <a:buAutoNum type="alphaLcPeriod"/>
            </a:pPr>
            <a:endParaRPr lang="en-US" dirty="0"/>
          </a:p>
          <a:p>
            <a:pPr marL="0" indent="0">
              <a:buNone/>
            </a:pPr>
            <a:r>
              <a:rPr lang="en-US" dirty="0"/>
              <a:t>Answer: methane</a:t>
            </a:r>
            <a:endParaRPr lang="en-US"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838200" y="1825625"/>
            <a:ext cx="11353800" cy="4919732"/>
          </a:xfrm>
        </p:spPr>
        <p:txBody>
          <a:bodyPr>
            <a:noAutofit/>
          </a:bodyPr>
          <a:lstStyle/>
          <a:p>
            <a:r>
              <a:rPr lang="en-US" dirty="0"/>
              <a:t>7) Skull </a:t>
            </a:r>
            <a:r>
              <a:rPr lang="en-US" dirty="0" err="1"/>
              <a:t>xray</a:t>
            </a:r>
            <a:r>
              <a:rPr lang="en-US" dirty="0"/>
              <a:t>: which can’t be determined from this photo? Ear fingerprint</a:t>
            </a:r>
            <a:endParaRPr lang="en-US" dirty="0"/>
          </a:p>
          <a:p>
            <a:endParaRPr lang="en-US" dirty="0"/>
          </a:p>
          <a:p>
            <a:r>
              <a:rPr lang="en-US" dirty="0"/>
              <a:t>8) Jaundice photo: which of the following doesn’t cause this condition?</a:t>
            </a:r>
            <a:endParaRPr lang="en-US" dirty="0"/>
          </a:p>
          <a:p>
            <a:pPr marL="914400" lvl="1" indent="-457200">
              <a:buAutoNum type="alphaLcPeriod"/>
            </a:pPr>
            <a:r>
              <a:rPr lang="en-US" dirty="0"/>
              <a:t>Iron</a:t>
            </a:r>
            <a:endParaRPr lang="en-US" dirty="0"/>
          </a:p>
          <a:p>
            <a:pPr marL="914400" lvl="1" indent="-457200">
              <a:buAutoNum type="alphaLcPeriod"/>
            </a:pPr>
            <a:r>
              <a:rPr lang="en-US" dirty="0"/>
              <a:t>Plumbism</a:t>
            </a:r>
            <a:endParaRPr lang="en-US" dirty="0"/>
          </a:p>
          <a:p>
            <a:pPr marL="914400" lvl="1" indent="-457200">
              <a:buAutoNum type="alphaLcPeriod"/>
            </a:pPr>
            <a:r>
              <a:rPr lang="en-US" dirty="0"/>
              <a:t>Paracetamol</a:t>
            </a:r>
            <a:endParaRPr lang="en-US" dirty="0"/>
          </a:p>
          <a:p>
            <a:pPr marL="914400" lvl="1" indent="-457200">
              <a:buAutoNum type="alphaLcPeriod"/>
            </a:pPr>
            <a:r>
              <a:rPr lang="en-US" dirty="0"/>
              <a:t>Alcohol</a:t>
            </a:r>
            <a:endParaRPr lang="en-US" dirty="0"/>
          </a:p>
          <a:p>
            <a:pPr marL="914400" lvl="1" indent="-457200">
              <a:buAutoNum type="alphaLcPeriod"/>
            </a:pPr>
            <a:r>
              <a:rPr lang="en-US" dirty="0"/>
              <a:t>Phosphorus</a:t>
            </a:r>
            <a:endParaRPr lang="en-US" dirty="0"/>
          </a:p>
          <a:p>
            <a:pPr marL="457200" lvl="1" indent="0">
              <a:buNone/>
            </a:pPr>
            <a:endParaRPr lang="en-US" dirty="0"/>
          </a:p>
          <a:p>
            <a:pPr marL="457200" lvl="1" indent="0">
              <a:buNone/>
            </a:pPr>
            <a:r>
              <a:rPr lang="en-US" dirty="0"/>
              <a:t>Answer: ?</a:t>
            </a: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5956219" y="526617"/>
            <a:ext cx="5527467" cy="6331383"/>
          </a:xfrm>
        </p:spPr>
        <p:txBody>
          <a:bodyPr/>
          <a:lstStyle/>
          <a:p>
            <a:r>
              <a:rPr lang="en-US" dirty="0"/>
              <a:t>هون كان جايب معلومات عن التسمم ب Co  </a:t>
            </a:r>
            <a:br>
              <a:rPr lang="en-US" dirty="0"/>
            </a:br>
            <a:r>
              <a:rPr lang="en-US" dirty="0"/>
              <a:t>وسأل  وين الخطأ ؟ </a:t>
            </a:r>
            <a:br>
              <a:rPr lang="en-US" dirty="0"/>
            </a:br>
            <a:r>
              <a:rPr lang="en-US" dirty="0"/>
              <a:t>كان الجواب  </a:t>
            </a:r>
            <a:br>
              <a:rPr lang="en-US" dirty="0"/>
            </a:br>
            <a:r>
              <a:rPr lang="en-US" dirty="0"/>
              <a:t>All causes of co poisoning treated by this device </a:t>
            </a:r>
            <a:br>
              <a:rPr lang="en-US" dirty="0"/>
            </a:br>
            <a:r>
              <a:rPr lang="en-US" dirty="0"/>
              <a:t>فيه  خيارات ثانيه انو بنحط فيه الأطفال وال old age</a:t>
            </a:r>
            <a:br>
              <a:rPr lang="en-US" dirty="0"/>
            </a:br>
            <a:r>
              <a:rPr lang="en-US" dirty="0"/>
              <a:t>وغيرها كانت صحيحه</a:t>
            </a:r>
            <a:endParaRPr lang="ar-AE" dirty="0"/>
          </a:p>
        </p:txBody>
      </p:sp>
      <p:pic>
        <p:nvPicPr>
          <p:cNvPr id="4" name="صورة 4"/>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1" y="365125"/>
            <a:ext cx="5956218" cy="6331383"/>
          </a:xfr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9) Pinpoint pupil picture: which of the following cause this condition?</a:t>
            </a:r>
            <a:endParaRPr lang="en-US" dirty="0"/>
          </a:p>
          <a:p>
            <a:pPr lvl="1"/>
            <a:r>
              <a:rPr lang="en-US" dirty="0"/>
              <a:t>Opiates, pesticides, cholinergic drugs</a:t>
            </a:r>
            <a:endParaRPr lang="en-US" dirty="0"/>
          </a:p>
          <a:p>
            <a:pPr marL="457200" lvl="1" indent="0">
              <a:buNone/>
            </a:pPr>
            <a:endParaRPr lang="en-US" dirty="0"/>
          </a:p>
          <a:p>
            <a:pPr marL="457200" lvl="1" indent="0">
              <a:buNone/>
            </a:pPr>
            <a:endParaRPr lang="en-US" dirty="0"/>
          </a:p>
          <a:p>
            <a:r>
              <a:rPr lang="en-US" dirty="0"/>
              <a:t>10) Question about oximes </a:t>
            </a:r>
            <a:r>
              <a:rPr lang="ar-SA" dirty="0"/>
              <a:t>ناسيه لو كان بدو الصح او الخطأ</a:t>
            </a:r>
            <a:endParaRPr lang="en-US" dirty="0"/>
          </a:p>
          <a:p>
            <a:pPr lvl="1"/>
            <a:r>
              <a:rPr lang="en-US" dirty="0"/>
              <a:t>Oximes are used for all cholinesterase inhibitor (false)</a:t>
            </a:r>
            <a:endParaRPr lang="en-US" dirty="0"/>
          </a:p>
          <a:p>
            <a:pPr lvl="1"/>
            <a:r>
              <a:rPr lang="en-US" dirty="0"/>
              <a:t>Oximes are given before enzyme aging (true)</a:t>
            </a:r>
            <a:endParaRPr lang="en-US" dirty="0"/>
          </a:p>
          <a:p>
            <a:pPr marL="0" indent="0">
              <a:buNone/>
            </a:pPr>
            <a:endParaRPr lang="en-US"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11) Picture of corrosive: Someone drank this, what should you do?</a:t>
            </a:r>
            <a:endParaRPr lang="en-US" dirty="0"/>
          </a:p>
          <a:p>
            <a:pPr marL="914400" lvl="1" indent="-457200">
              <a:buAutoNum type="alphaLcPeriod"/>
            </a:pPr>
            <a:r>
              <a:rPr lang="en-US" dirty="0"/>
              <a:t>Syrup of ipecac</a:t>
            </a:r>
            <a:endParaRPr lang="en-US" dirty="0"/>
          </a:p>
          <a:p>
            <a:pPr marL="914400" lvl="1" indent="-457200">
              <a:buAutoNum type="alphaLcPeriod"/>
            </a:pPr>
            <a:r>
              <a:rPr lang="en-US" dirty="0"/>
              <a:t>Induce vomiting</a:t>
            </a:r>
            <a:endParaRPr lang="en-US" dirty="0"/>
          </a:p>
          <a:p>
            <a:pPr marL="914400" lvl="1" indent="-457200">
              <a:buAutoNum type="alphaLcPeriod"/>
            </a:pPr>
            <a:r>
              <a:rPr lang="en-US" dirty="0"/>
              <a:t>Activated charcoal</a:t>
            </a:r>
            <a:endParaRPr lang="en-US" dirty="0"/>
          </a:p>
          <a:p>
            <a:pPr marL="914400" lvl="1" indent="-457200">
              <a:buAutoNum type="alphaLcPeriod"/>
            </a:pPr>
            <a:r>
              <a:rPr lang="en-US" dirty="0"/>
              <a:t>Gastric lavage</a:t>
            </a:r>
            <a:endParaRPr lang="en-US" dirty="0"/>
          </a:p>
          <a:p>
            <a:pPr marL="914400" lvl="1" indent="-457200">
              <a:buAutoNum type="alphaLcPeriod"/>
            </a:pPr>
            <a:r>
              <a:rPr lang="en-US" dirty="0"/>
              <a:t>Demulcent</a:t>
            </a:r>
            <a:endParaRPr lang="en-US" dirty="0"/>
          </a:p>
          <a:p>
            <a:pPr marL="914400" lvl="1" indent="-457200">
              <a:buAutoNum type="alphaLcPeriod"/>
            </a:pPr>
            <a:endParaRPr lang="en-US" dirty="0"/>
          </a:p>
          <a:p>
            <a:pPr marL="457200" lvl="1" indent="0">
              <a:buNone/>
            </a:pPr>
            <a:r>
              <a:rPr lang="en-US" dirty="0"/>
              <a:t>Answer: E</a:t>
            </a:r>
            <a:endParaRPr lang="en-US"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12) Castor oil?</a:t>
            </a:r>
            <a:endParaRPr lang="en-US" dirty="0"/>
          </a:p>
          <a:p>
            <a:pPr marL="914400" lvl="1" indent="-457200">
              <a:buAutoNum type="alphaLcPeriod"/>
            </a:pPr>
            <a:r>
              <a:rPr lang="en-US" dirty="0"/>
              <a:t>Prostaglandin</a:t>
            </a:r>
            <a:endParaRPr lang="en-US" dirty="0"/>
          </a:p>
          <a:p>
            <a:pPr marL="914400" lvl="1" indent="-457200">
              <a:buAutoNum type="alphaLcPeriod"/>
            </a:pPr>
            <a:r>
              <a:rPr lang="en-US" dirty="0"/>
              <a:t>Poison</a:t>
            </a:r>
            <a:endParaRPr lang="en-US" dirty="0"/>
          </a:p>
          <a:p>
            <a:pPr marL="914400" lvl="1" indent="-457200">
              <a:buAutoNum type="alphaLcPeriod"/>
            </a:pPr>
            <a:r>
              <a:rPr lang="en-US" dirty="0"/>
              <a:t>Ecbolic</a:t>
            </a:r>
            <a:endParaRPr lang="en-US" dirty="0"/>
          </a:p>
          <a:p>
            <a:pPr marL="914400" lvl="1" indent="-457200">
              <a:buAutoNum type="alphaLcPeriod"/>
            </a:pPr>
            <a:r>
              <a:rPr lang="en-US" dirty="0"/>
              <a:t>Drastic purgative</a:t>
            </a:r>
            <a:endParaRPr lang="en-US" dirty="0"/>
          </a:p>
          <a:p>
            <a:pPr marL="914400" lvl="1" indent="-457200">
              <a:buAutoNum type="alphaLcPeriod"/>
            </a:pPr>
            <a:r>
              <a:rPr lang="en-US" dirty="0"/>
              <a:t>Contraceptive </a:t>
            </a:r>
            <a:endParaRPr lang="en-US" dirty="0"/>
          </a:p>
          <a:p>
            <a:pPr marL="914400" lvl="1" indent="-457200">
              <a:buAutoNum type="alphaLcPeriod"/>
            </a:pPr>
            <a:endParaRPr lang="en-US" dirty="0"/>
          </a:p>
          <a:p>
            <a:pPr marL="914400" lvl="1" indent="-457200">
              <a:buAutoNum type="alphaLcPeriod"/>
            </a:pPr>
            <a:endParaRPr lang="en-US" dirty="0"/>
          </a:p>
          <a:p>
            <a:pPr marL="457200" lvl="1" indent="0">
              <a:buNone/>
            </a:pPr>
            <a:r>
              <a:rPr lang="en-US" dirty="0"/>
              <a:t>Answer: D</a:t>
            </a:r>
            <a:endParaRPr lang="en-US"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13) Syrup of ipecac</a:t>
            </a:r>
            <a:endParaRPr lang="en-US" dirty="0"/>
          </a:p>
          <a:p>
            <a:pPr marL="914400" lvl="1" indent="-457200">
              <a:buAutoNum type="alphaLcPeriod"/>
            </a:pPr>
            <a:r>
              <a:rPr lang="en-US" dirty="0"/>
              <a:t>Contraindicated in ingestion of sharp object</a:t>
            </a:r>
            <a:endParaRPr lang="en-US" dirty="0"/>
          </a:p>
          <a:p>
            <a:pPr marL="914400" lvl="1" indent="-457200">
              <a:buAutoNum type="alphaLcPeriod"/>
            </a:pPr>
            <a:r>
              <a:rPr lang="en-US" dirty="0"/>
              <a:t>Indicated in convulsions</a:t>
            </a:r>
            <a:endParaRPr lang="en-US" dirty="0"/>
          </a:p>
          <a:p>
            <a:pPr marL="914400" lvl="1" indent="-457200">
              <a:buAutoNum type="alphaLcPeriod"/>
            </a:pPr>
            <a:r>
              <a:rPr lang="en-US" dirty="0"/>
              <a:t>Indicated if patient came late </a:t>
            </a:r>
            <a:endParaRPr lang="en-US" dirty="0"/>
          </a:p>
          <a:p>
            <a:pPr marL="914400" lvl="1" indent="-457200">
              <a:buAutoNum type="alphaLcPeriod"/>
            </a:pPr>
            <a:endParaRPr lang="en-US" dirty="0"/>
          </a:p>
          <a:p>
            <a:pPr marL="914400" lvl="1" indent="-457200">
              <a:buAutoNum type="alphaLcPeriod"/>
            </a:pPr>
            <a:endParaRPr lang="en-US" dirty="0"/>
          </a:p>
          <a:p>
            <a:pPr marL="914400" lvl="1" indent="-457200">
              <a:buAutoNum type="alphaLcPeriod"/>
            </a:pPr>
            <a:endParaRPr lang="en-US" dirty="0"/>
          </a:p>
          <a:p>
            <a:pPr marL="457200" lvl="1" indent="0">
              <a:buNone/>
            </a:pPr>
            <a:r>
              <a:rPr lang="en-US" dirty="0"/>
              <a:t>Answer: A</a:t>
            </a:r>
            <a:endParaRPr lang="en-US"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14) Answer: Tilt head, jaw thrust, open mouth </a:t>
            </a:r>
            <a:endParaRPr lang="en-US" dirty="0"/>
          </a:p>
        </p:txBody>
      </p:sp>
      <p:pic>
        <p:nvPicPr>
          <p:cNvPr id="9" name="Picture 8" descr="Diagram&#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329641" y="2462388"/>
            <a:ext cx="6686018" cy="4229270"/>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r>
              <a:rPr lang="en-US" dirty="0"/>
              <a:t>15) N-Acetyl Cysteine drug pic:</a:t>
            </a:r>
            <a:endParaRPr lang="en-US" dirty="0"/>
          </a:p>
          <a:p>
            <a:pPr marL="914400" lvl="1" indent="-457200">
              <a:buAutoNum type="alphaLcPeriod"/>
            </a:pPr>
            <a:r>
              <a:rPr lang="en-US" dirty="0"/>
              <a:t>Given oral only</a:t>
            </a:r>
            <a:endParaRPr lang="en-US" dirty="0"/>
          </a:p>
          <a:p>
            <a:pPr marL="914400" lvl="1" indent="-457200">
              <a:buAutoNum type="alphaLcPeriod"/>
            </a:pPr>
            <a:r>
              <a:rPr lang="en-US" dirty="0"/>
              <a:t>Given IV only</a:t>
            </a:r>
            <a:endParaRPr lang="en-US" dirty="0"/>
          </a:p>
          <a:p>
            <a:pPr marL="914400" lvl="1" indent="-457200">
              <a:buAutoNum type="alphaLcPeriod"/>
            </a:pPr>
            <a:r>
              <a:rPr lang="en-US" dirty="0"/>
              <a:t>Given before 4 hours of ingestion</a:t>
            </a:r>
            <a:endParaRPr lang="en-US" dirty="0"/>
          </a:p>
          <a:p>
            <a:pPr marL="914400" lvl="1" indent="-457200">
              <a:buAutoNum type="alphaLcPeriod"/>
            </a:pPr>
            <a:r>
              <a:rPr lang="en-US" dirty="0"/>
              <a:t>Best given within 8 hours of ingestion</a:t>
            </a:r>
            <a:endParaRPr lang="en-US" dirty="0"/>
          </a:p>
          <a:p>
            <a:pPr marL="914400" lvl="1" indent="-457200">
              <a:buAutoNum type="alphaLcPeriod"/>
            </a:pPr>
            <a:r>
              <a:rPr lang="en-US" dirty="0"/>
              <a:t>Given only if symptoms appeared</a:t>
            </a:r>
            <a:endParaRPr lang="en-US" dirty="0"/>
          </a:p>
          <a:p>
            <a:pPr marL="914400" lvl="1" indent="-457200">
              <a:buAutoNum type="alphaLcPeriod"/>
            </a:pPr>
            <a:endParaRPr lang="en-US" dirty="0"/>
          </a:p>
          <a:p>
            <a:pPr marL="914400" lvl="1" indent="-457200">
              <a:buAutoNum type="alphaLcPeriod"/>
            </a:pPr>
            <a:endParaRPr lang="en-US" dirty="0"/>
          </a:p>
          <a:p>
            <a:pPr marL="457200" lvl="1" indent="0">
              <a:buNone/>
            </a:pPr>
            <a:r>
              <a:rPr lang="en-US" dirty="0"/>
              <a:t>Answer: D  </a:t>
            </a:r>
            <a:endParaRPr lang="ar-SA" dirty="0"/>
          </a:p>
          <a:p>
            <a:pPr marL="457200" lvl="1" indent="0">
              <a:buNone/>
            </a:pPr>
            <a:endParaRPr lang="ar-SA" dirty="0"/>
          </a:p>
          <a:p>
            <a:pPr marL="457200" lvl="1" indent="0">
              <a:buNone/>
            </a:pPr>
            <a:r>
              <a:rPr lang="ar-SA" dirty="0"/>
              <a:t>هل هيك كان السؤال اصلا؟؟</a:t>
            </a:r>
            <a:endParaRPr lang="en-US"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16) A patient came with …. and decreased visual acuity. What is the best treatment?</a:t>
            </a:r>
            <a:endParaRPr lang="en-US" dirty="0"/>
          </a:p>
          <a:p>
            <a:pPr marL="914400" lvl="1" indent="-457200">
              <a:buAutoNum type="alphaLcPeriod"/>
            </a:pPr>
            <a:r>
              <a:rPr lang="en-US" dirty="0"/>
              <a:t>Ethanol, fomepizole, and sodium bicarbonate</a:t>
            </a:r>
            <a:endParaRPr lang="en-US" dirty="0"/>
          </a:p>
          <a:p>
            <a:pPr marL="914400" lvl="1" indent="-457200">
              <a:buAutoNum type="alphaLcPeriod"/>
            </a:pPr>
            <a:r>
              <a:rPr lang="ar-SA" dirty="0"/>
              <a:t>الخياىات الباقيه كلها كان فيها </a:t>
            </a:r>
            <a:r>
              <a:rPr lang="en-US" dirty="0"/>
              <a:t> gastric lavage, emesis, activated charcoal</a:t>
            </a:r>
            <a:endParaRPr lang="en-US" dirty="0"/>
          </a:p>
          <a:p>
            <a:pPr marL="914400" lvl="1" indent="-457200">
              <a:buAutoNum type="alphaLcPeriod"/>
            </a:pPr>
            <a:endParaRPr lang="en-US" dirty="0"/>
          </a:p>
          <a:p>
            <a:pPr marL="914400" lvl="1" indent="-457200">
              <a:buAutoNum type="alphaLcPeriod"/>
            </a:pPr>
            <a:endParaRPr lang="en-US" dirty="0"/>
          </a:p>
          <a:p>
            <a:pPr marL="457200" lvl="1" indent="0">
              <a:buNone/>
            </a:pPr>
            <a:r>
              <a:rPr lang="en-US" dirty="0"/>
              <a:t>Answer: A</a:t>
            </a:r>
            <a:endParaRPr lang="en-US"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17) Which is true?</a:t>
            </a:r>
            <a:endParaRPr lang="en-US" dirty="0"/>
          </a:p>
          <a:p>
            <a:pPr marL="514350" indent="-514350">
              <a:buAutoNum type="alphaUcPeriod"/>
            </a:pPr>
            <a:r>
              <a:rPr lang="en-US" dirty="0"/>
              <a:t>Bucket handle fracture happens only in non-accidental injury </a:t>
            </a:r>
            <a:endParaRPr lang="en-US" dirty="0"/>
          </a:p>
          <a:p>
            <a:pPr marL="514350" indent="-514350">
              <a:buAutoNum type="alphaUcPeriod"/>
            </a:pPr>
            <a:r>
              <a:rPr lang="en-US" dirty="0"/>
              <a:t>Bucket handle fracture happens only in accidental injury </a:t>
            </a:r>
            <a:endParaRPr lang="en-US" dirty="0"/>
          </a:p>
          <a:p>
            <a:pPr marL="514350" indent="-514350">
              <a:buAutoNum type="alphaUcPeriod"/>
            </a:pPr>
            <a:r>
              <a:rPr lang="en-US" dirty="0"/>
              <a:t>Bucket handle fracture happens in both accidental &amp; non-accidental injury </a:t>
            </a:r>
            <a:endParaRPr lang="en-US" dirty="0"/>
          </a:p>
          <a:p>
            <a:endParaRPr lang="en-US" dirty="0"/>
          </a:p>
          <a:p>
            <a:pPr marL="0" indent="0">
              <a:buNone/>
            </a:pPr>
            <a:endParaRPr lang="en-US" dirty="0"/>
          </a:p>
          <a:p>
            <a:r>
              <a:rPr lang="en-US" dirty="0"/>
              <a:t>Answer: C</a:t>
            </a:r>
            <a:endParaRPr lang="en-US" dirty="0"/>
          </a:p>
          <a:p>
            <a:endParaRPr lang="en-US" dirty="0"/>
          </a:p>
        </p:txBody>
      </p:sp>
      <p:pic>
        <p:nvPicPr>
          <p:cNvPr id="5" name="Picture 4" descr="A close up of a toy&#10;&#10;Description automatically generated with low confidence"/>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877878" y="3911747"/>
            <a:ext cx="5084831" cy="2833610"/>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18) Which of the following is true?</a:t>
            </a:r>
            <a:endParaRPr lang="en-US" dirty="0"/>
          </a:p>
          <a:p>
            <a:pPr marL="914400" lvl="1" indent="-457200">
              <a:buAutoNum type="alphaLcPeriod"/>
            </a:pPr>
            <a:r>
              <a:rPr lang="en-US" dirty="0"/>
              <a:t>It may be used to know the cause of death</a:t>
            </a:r>
            <a:endParaRPr lang="en-US" dirty="0"/>
          </a:p>
          <a:p>
            <a:pPr marL="914400" lvl="1" indent="-457200">
              <a:buAutoNum type="alphaLcPeriod"/>
            </a:pPr>
            <a:r>
              <a:rPr lang="en-US" dirty="0"/>
              <a:t>It can’t tell the time of death</a:t>
            </a:r>
            <a:endParaRPr lang="en-US" dirty="0"/>
          </a:p>
          <a:p>
            <a:pPr marL="914400" lvl="1" indent="-457200">
              <a:buAutoNum type="alphaLcPeriod"/>
            </a:pPr>
            <a:r>
              <a:rPr lang="en-US" dirty="0"/>
              <a:t>In drowning it happens in lower part of body</a:t>
            </a:r>
            <a:endParaRPr lang="en-US" dirty="0"/>
          </a:p>
          <a:p>
            <a:pPr marL="914400" lvl="1" indent="-457200">
              <a:buAutoNum type="alphaLcPeriod"/>
            </a:pPr>
            <a:endParaRPr lang="en-US" dirty="0"/>
          </a:p>
          <a:p>
            <a:pPr marL="914400" lvl="1" indent="-457200">
              <a:buAutoNum type="alphaLcPeriod"/>
            </a:pPr>
            <a:endParaRPr lang="en-US" dirty="0"/>
          </a:p>
          <a:p>
            <a:pPr marL="914400" lvl="1" indent="-457200">
              <a:buAutoNum type="alphaLcPeriod"/>
            </a:pPr>
            <a:endParaRPr lang="en-US" dirty="0"/>
          </a:p>
          <a:p>
            <a:pPr marL="457200" lvl="1" indent="0">
              <a:buNone/>
            </a:pPr>
            <a:r>
              <a:rPr lang="en-US" dirty="0"/>
              <a:t>Answer: A</a:t>
            </a:r>
            <a:endParaRPr lang="en-US" dirty="0"/>
          </a:p>
        </p:txBody>
      </p:sp>
      <p:pic>
        <p:nvPicPr>
          <p:cNvPr id="4" name="Picture 3" descr="Diagram&#10;&#10;Description automatically generated"/>
          <p:cNvPicPr>
            <a:picLocks noChangeAspect="1"/>
          </p:cNvPicPr>
          <p:nvPr/>
        </p:nvPicPr>
        <p:blipFill rotWithShape="1">
          <a:blip r:embed="rId1">
            <a:extLst>
              <a:ext uri="{28A0092B-C50C-407E-A947-70E740481C1C}">
                <a14:useLocalDpi xmlns:a14="http://schemas.microsoft.com/office/drawing/2010/main" val="0"/>
              </a:ext>
            </a:extLst>
          </a:blip>
          <a:srcRect l="17076" t="28212" r="27036" b="55749"/>
          <a:stretch>
            <a:fillRect/>
          </a:stretch>
        </p:blipFill>
        <p:spPr>
          <a:xfrm>
            <a:off x="6732103" y="4505373"/>
            <a:ext cx="4837045" cy="1987502"/>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838200" y="1825625"/>
            <a:ext cx="5257800" cy="4351338"/>
          </a:xfrm>
        </p:spPr>
        <p:txBody>
          <a:bodyPr/>
          <a:lstStyle/>
          <a:p>
            <a:r>
              <a:rPr lang="en-US" dirty="0"/>
              <a:t>19) which of the following is child abuse?</a:t>
            </a:r>
            <a:endParaRPr lang="en-US" dirty="0"/>
          </a:p>
          <a:p>
            <a:endParaRPr lang="en-US" dirty="0"/>
          </a:p>
          <a:p>
            <a:pPr marL="0" indent="0">
              <a:buNone/>
            </a:pPr>
            <a:r>
              <a:rPr lang="en-US" dirty="0"/>
              <a:t>Answer: all except D</a:t>
            </a:r>
            <a:endParaRPr lang="en-US" dirty="0"/>
          </a:p>
          <a:p>
            <a:pPr marL="0" indent="0">
              <a:buNone/>
            </a:pPr>
            <a:endParaRPr lang="en-US" dirty="0"/>
          </a:p>
          <a:p>
            <a:pPr marL="0" indent="0">
              <a:buNone/>
            </a:pPr>
            <a:r>
              <a:rPr lang="ar-SA" dirty="0"/>
              <a:t>الصورة ما كانت نفسها بس نفس الفكرة، كانت</a:t>
            </a:r>
            <a:r>
              <a:rPr lang="en-US" dirty="0"/>
              <a:t> </a:t>
            </a:r>
            <a:r>
              <a:rPr lang="ar-SA" dirty="0"/>
              <a:t> </a:t>
            </a:r>
            <a:r>
              <a:rPr lang="en-US" dirty="0"/>
              <a:t>splash markings </a:t>
            </a:r>
            <a:r>
              <a:rPr lang="ar-SA" dirty="0"/>
              <a:t>بس على الرقبة</a:t>
            </a:r>
            <a:endParaRPr lang="en-US" dirty="0"/>
          </a:p>
        </p:txBody>
      </p:sp>
      <p:pic>
        <p:nvPicPr>
          <p:cNvPr id="5" name="Picture 4" descr="A close up of a person's lips&#10;&#10;Description automatically generated with medium confidence"/>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771310" y="365124"/>
            <a:ext cx="2711780" cy="2550768"/>
          </a:xfrm>
          <a:prstGeom prst="rect">
            <a:avLst/>
          </a:prstGeom>
        </p:spPr>
      </p:pic>
      <p:pic>
        <p:nvPicPr>
          <p:cNvPr id="7" name="Picture 6" descr="Graphical user interface, PowerPoint&#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50092" t="19942" r="25953" b="42864"/>
          <a:stretch>
            <a:fillRect/>
          </a:stretch>
        </p:blipFill>
        <p:spPr>
          <a:xfrm>
            <a:off x="9483090" y="230188"/>
            <a:ext cx="2352205" cy="2550767"/>
          </a:xfrm>
          <a:prstGeom prst="rect">
            <a:avLst/>
          </a:prstGeom>
        </p:spPr>
      </p:pic>
      <p:pic>
        <p:nvPicPr>
          <p:cNvPr id="9" name="Picture 8" descr="A close up of a person's skin&#10;&#10;Description automatically generated with low confidenc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1536" y="4152954"/>
            <a:ext cx="2971328" cy="2339921"/>
          </a:xfrm>
          <a:prstGeom prst="rect">
            <a:avLst/>
          </a:prstGeom>
        </p:spPr>
      </p:pic>
      <p:pic>
        <p:nvPicPr>
          <p:cNvPr id="11" name="Picture 10" descr="A picture containing person, indoor&#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12864" y="4152953"/>
            <a:ext cx="2579136" cy="2383747"/>
          </a:xfrm>
          <a:prstGeom prst="rect">
            <a:avLst/>
          </a:prstGeom>
        </p:spPr>
      </p:pic>
      <p:sp>
        <p:nvSpPr>
          <p:cNvPr id="12" name="TextBox 11"/>
          <p:cNvSpPr txBox="1"/>
          <p:nvPr/>
        </p:nvSpPr>
        <p:spPr>
          <a:xfrm>
            <a:off x="6957391" y="2915892"/>
            <a:ext cx="4396409" cy="1200329"/>
          </a:xfrm>
          <a:prstGeom prst="rect">
            <a:avLst/>
          </a:prstGeom>
          <a:noFill/>
        </p:spPr>
        <p:txBody>
          <a:bodyPr wrap="square" rtlCol="0">
            <a:spAutoFit/>
          </a:bodyPr>
          <a:lstStyle/>
          <a:p>
            <a:r>
              <a:rPr lang="en-US" b="1" dirty="0"/>
              <a:t>           A				B</a:t>
            </a:r>
            <a:endParaRPr lang="en-US" b="1" dirty="0"/>
          </a:p>
          <a:p>
            <a:endParaRPr lang="en-US" b="1" dirty="0"/>
          </a:p>
          <a:p>
            <a:endParaRPr lang="en-US" b="1" dirty="0"/>
          </a:p>
          <a:p>
            <a:r>
              <a:rPr lang="en-US" b="1" dirty="0"/>
              <a:t>           C				D</a:t>
            </a:r>
            <a:endParaRPr lang="en-US" b="1"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7477744" y="365125"/>
            <a:ext cx="3876055" cy="5572537"/>
          </a:xfrm>
        </p:spPr>
        <p:txBody>
          <a:bodyPr/>
          <a:lstStyle/>
          <a:p>
            <a:r>
              <a:rPr lang="en-US" dirty="0"/>
              <a:t>اجت هاي الصوره وسأل </a:t>
            </a:r>
            <a:br>
              <a:rPr lang="en-US" dirty="0"/>
            </a:br>
            <a:r>
              <a:rPr lang="en-US" dirty="0"/>
              <a:t>Cut or lacerated wound</a:t>
            </a:r>
            <a:br>
              <a:rPr lang="en-US" dirty="0"/>
            </a:br>
            <a:r>
              <a:rPr lang="en-US" dirty="0"/>
              <a:t>هيه  cut </a:t>
            </a:r>
            <a:br>
              <a:rPr lang="en-US" dirty="0"/>
            </a:br>
            <a:endParaRPr lang="ar-AE" dirty="0"/>
          </a:p>
        </p:txBody>
      </p:sp>
      <p:pic>
        <p:nvPicPr>
          <p:cNvPr id="4" name="صورة 4"/>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241219" y="365125"/>
            <a:ext cx="6772646" cy="6127750"/>
          </a:xfr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20) 4 pictures of bruises: which of the following is true?</a:t>
            </a:r>
            <a:endParaRPr lang="en-US" dirty="0"/>
          </a:p>
          <a:p>
            <a:pPr lvl="1"/>
            <a:r>
              <a:rPr lang="ar-SA" dirty="0"/>
              <a:t>كانوا كلهم كدمات لونهم ازرق واحمر ما عدا وحدة لونها اصفر. الجواب انهم كلهم قبل الوفاة ما عدا الكدمة الصفراء بعد الوفاة.  </a:t>
            </a:r>
            <a:endParaRPr lang="en-US" dirty="0"/>
          </a:p>
          <a:p>
            <a:pPr lvl="1"/>
            <a:r>
              <a:rPr lang="en-US" dirty="0"/>
              <a:t>Answer: all are antemortem except A</a:t>
            </a:r>
            <a:endParaRPr lang="en-US" dirty="0"/>
          </a:p>
          <a:p>
            <a:pPr lvl="1"/>
            <a:endParaRPr lang="en-US"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21) which of the following is true?</a:t>
            </a:r>
            <a:endParaRPr lang="en-US" dirty="0"/>
          </a:p>
          <a:p>
            <a:pPr marL="914400" lvl="1" indent="-457200">
              <a:buAutoNum type="alphaLcPeriod"/>
            </a:pPr>
            <a:r>
              <a:rPr lang="en-US" dirty="0"/>
              <a:t>A is older than B</a:t>
            </a:r>
            <a:endParaRPr lang="en-US" dirty="0"/>
          </a:p>
          <a:p>
            <a:pPr marL="914400" lvl="1" indent="-457200">
              <a:buAutoNum type="alphaLcPeriod"/>
            </a:pPr>
            <a:r>
              <a:rPr lang="en-US" dirty="0"/>
              <a:t>B is older than A</a:t>
            </a:r>
            <a:endParaRPr lang="en-US" dirty="0"/>
          </a:p>
          <a:p>
            <a:pPr marL="914400" lvl="1" indent="-457200">
              <a:buAutoNum type="alphaLcPeriod"/>
            </a:pPr>
            <a:endParaRPr lang="en-US" dirty="0"/>
          </a:p>
          <a:p>
            <a:pPr marL="914400" lvl="1" indent="-457200">
              <a:buAutoNum type="alphaLcPeriod"/>
            </a:pPr>
            <a:endParaRPr lang="en-US" dirty="0"/>
          </a:p>
          <a:p>
            <a:pPr marL="914400" lvl="1" indent="-457200">
              <a:buAutoNum type="alphaLcPeriod"/>
            </a:pPr>
            <a:endParaRPr lang="en-US" dirty="0"/>
          </a:p>
          <a:p>
            <a:pPr marL="457200" lvl="1" indent="0">
              <a:buNone/>
            </a:pPr>
            <a:r>
              <a:rPr lang="en-US" dirty="0"/>
              <a:t>Answer: A</a:t>
            </a:r>
            <a:endParaRPr lang="en-US" dirty="0"/>
          </a:p>
        </p:txBody>
      </p:sp>
      <p:pic>
        <p:nvPicPr>
          <p:cNvPr id="5" name="Picture 4" descr="A close up of a person's chest&#10;&#10;Description automatically generated with low confidence"/>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639797" y="4245459"/>
            <a:ext cx="3227850" cy="2612541"/>
          </a:xfrm>
          <a:prstGeom prst="rect">
            <a:avLst/>
          </a:prstGeom>
        </p:spPr>
      </p:pic>
      <p:pic>
        <p:nvPicPr>
          <p:cNvPr id="7" name="Picture 6" descr="A picture containing background pattern&#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43222" y="-13597"/>
            <a:ext cx="3552203" cy="3074849"/>
          </a:xfrm>
          <a:prstGeom prst="rect">
            <a:avLst/>
          </a:prstGeom>
        </p:spPr>
      </p:pic>
      <p:sp>
        <p:nvSpPr>
          <p:cNvPr id="8" name="TextBox 7"/>
          <p:cNvSpPr txBox="1"/>
          <p:nvPr/>
        </p:nvSpPr>
        <p:spPr>
          <a:xfrm>
            <a:off x="8998226" y="3167270"/>
            <a:ext cx="2557670" cy="923330"/>
          </a:xfrm>
          <a:prstGeom prst="rect">
            <a:avLst/>
          </a:prstGeom>
          <a:noFill/>
        </p:spPr>
        <p:txBody>
          <a:bodyPr wrap="square" rtlCol="0">
            <a:spAutoFit/>
          </a:bodyPr>
          <a:lstStyle/>
          <a:p>
            <a:pPr algn="ctr"/>
            <a:r>
              <a:rPr lang="en-US" dirty="0"/>
              <a:t>A</a:t>
            </a:r>
            <a:endParaRPr lang="en-US" dirty="0"/>
          </a:p>
          <a:p>
            <a:pPr algn="ctr"/>
            <a:endParaRPr lang="en-US" dirty="0"/>
          </a:p>
          <a:p>
            <a:pPr algn="ctr"/>
            <a:r>
              <a:rPr lang="en-US" dirty="0"/>
              <a:t>B</a:t>
            </a:r>
            <a:endParaRPr lang="en-US"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a:p>
            <a:r>
              <a:rPr lang="en-US" dirty="0"/>
              <a:t>22) Cadaveric spasm picture: Which is true?</a:t>
            </a:r>
            <a:endParaRPr lang="en-US" dirty="0"/>
          </a:p>
          <a:p>
            <a:pPr marL="914400" lvl="1" indent="-457200">
              <a:buAutoNum type="alphaLcPeriod"/>
            </a:pPr>
            <a:r>
              <a:rPr lang="en-US" dirty="0"/>
              <a:t>It occurs in all muscles.</a:t>
            </a:r>
            <a:endParaRPr lang="en-US" dirty="0"/>
          </a:p>
          <a:p>
            <a:pPr marL="914400" lvl="1" indent="-457200">
              <a:buAutoNum type="alphaLcPeriod"/>
            </a:pPr>
            <a:r>
              <a:rPr lang="en-US" dirty="0"/>
              <a:t>It occurs in all postmortem death</a:t>
            </a:r>
            <a:endParaRPr lang="en-US" dirty="0"/>
          </a:p>
          <a:p>
            <a:pPr marL="914400" lvl="1" indent="-457200">
              <a:buAutoNum type="alphaLcPeriod"/>
            </a:pPr>
            <a:r>
              <a:rPr lang="en-US" dirty="0"/>
              <a:t>It is antemortem sure sign</a:t>
            </a:r>
            <a:endParaRPr lang="en-US" dirty="0"/>
          </a:p>
          <a:p>
            <a:pPr marL="914400" lvl="1" indent="-457200">
              <a:buAutoNum type="alphaLcPeriod"/>
            </a:pPr>
            <a:r>
              <a:rPr lang="en-US" dirty="0"/>
              <a:t>Rigor mortis</a:t>
            </a:r>
            <a:endParaRPr lang="en-US" dirty="0"/>
          </a:p>
          <a:p>
            <a:endParaRPr lang="en-US" dirty="0"/>
          </a:p>
          <a:p>
            <a:endParaRPr lang="en-US" dirty="0"/>
          </a:p>
        </p:txBody>
      </p:sp>
      <p:pic>
        <p:nvPicPr>
          <p:cNvPr id="5" name="Picture 4" descr="A picture containing person, indoor&#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123978" y="3102183"/>
            <a:ext cx="3659896" cy="3390692"/>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23) Picture: </a:t>
            </a:r>
            <a:r>
              <a:rPr lang="ar-SA" dirty="0"/>
              <a:t>واحد شانق حاله ورجليه لامسه الارض شوي</a:t>
            </a:r>
            <a:endParaRPr lang="en-US" dirty="0"/>
          </a:p>
          <a:p>
            <a:pPr marL="914400" lvl="1" indent="-457200">
              <a:buAutoNum type="alphaLcPeriod"/>
            </a:pPr>
            <a:r>
              <a:rPr lang="en-US" dirty="0"/>
              <a:t>Partial hanging</a:t>
            </a:r>
            <a:endParaRPr lang="en-US" dirty="0"/>
          </a:p>
          <a:p>
            <a:pPr marL="914400" lvl="1" indent="-457200">
              <a:buAutoNum type="alphaLcPeriod"/>
            </a:pPr>
            <a:r>
              <a:rPr lang="en-US" dirty="0"/>
              <a:t>Complete typical hanging</a:t>
            </a:r>
            <a:endParaRPr lang="en-US" dirty="0"/>
          </a:p>
          <a:p>
            <a:pPr marL="914400" lvl="1" indent="-457200">
              <a:buAutoNum type="alphaLcPeriod"/>
            </a:pPr>
            <a:r>
              <a:rPr lang="en-US" dirty="0"/>
              <a:t>Incomplete typical hanging</a:t>
            </a:r>
            <a:endParaRPr lang="en-US" dirty="0"/>
          </a:p>
          <a:p>
            <a:pPr marL="914400" lvl="1" indent="-457200">
              <a:buAutoNum type="alphaLcPeriod"/>
            </a:pPr>
            <a:endParaRPr lang="en-US" dirty="0"/>
          </a:p>
          <a:p>
            <a:pPr marL="457200" lvl="1" indent="0">
              <a:buNone/>
            </a:pPr>
            <a:endParaRPr lang="en-US" dirty="0"/>
          </a:p>
          <a:p>
            <a:pPr marL="914400" lvl="1" indent="-457200">
              <a:buAutoNum type="alphaLcPeriod"/>
            </a:pPr>
            <a:endParaRPr lang="en-US"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24) Molecular death?</a:t>
            </a:r>
            <a:endParaRPr lang="en-US" dirty="0"/>
          </a:p>
          <a:p>
            <a:pPr marL="914400" lvl="1" indent="-457200">
              <a:buAutoNum type="alphaLcPeriod"/>
            </a:pPr>
            <a:r>
              <a:rPr lang="en-US" dirty="0"/>
              <a:t>Period of time between clinical death and brainstem death</a:t>
            </a:r>
            <a:endParaRPr lang="en-US" dirty="0"/>
          </a:p>
          <a:p>
            <a:pPr marL="914400" lvl="1" indent="-457200">
              <a:buAutoNum type="alphaLcPeriod"/>
            </a:pPr>
            <a:r>
              <a:rPr lang="en-US" dirty="0"/>
              <a:t>Period of time between cellular death and brainstem death</a:t>
            </a:r>
            <a:endParaRPr lang="en-US" dirty="0"/>
          </a:p>
          <a:p>
            <a:pPr marL="914400" lvl="1" indent="-457200">
              <a:buAutoNum type="alphaLcPeriod"/>
            </a:pPr>
            <a:r>
              <a:rPr lang="en-US" dirty="0"/>
              <a:t>Period of time between intrauterine life until death</a:t>
            </a:r>
            <a:endParaRPr lang="en-US"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dirty="0"/>
              <a:t>25) </a:t>
            </a:r>
            <a:r>
              <a:rPr lang="ar-SA" dirty="0"/>
              <a:t>اجت صورة رصاص بتشبه هاي </a:t>
            </a:r>
            <a:endParaRPr lang="ar-SA" dirty="0"/>
          </a:p>
          <a:p>
            <a:endParaRPr lang="ar-SA" dirty="0"/>
          </a:p>
          <a:p>
            <a:pPr marL="514350" indent="-514350">
              <a:buAutoNum type="alphaUcPeriod"/>
            </a:pPr>
            <a:r>
              <a:rPr lang="en-US" dirty="0"/>
              <a:t>Primary rifling marks of a fired bullet</a:t>
            </a:r>
            <a:endParaRPr lang="en-US" dirty="0"/>
          </a:p>
          <a:p>
            <a:pPr marL="514350" indent="-514350">
              <a:buAutoNum type="alphaUcPeriod"/>
            </a:pPr>
            <a:r>
              <a:rPr lang="en-US" dirty="0"/>
              <a:t>Primary rifling marks of an unfired bullet</a:t>
            </a:r>
            <a:endParaRPr lang="en-US" dirty="0"/>
          </a:p>
          <a:p>
            <a:pPr marL="514350" indent="-514350">
              <a:buAutoNum type="alphaUcPeriod"/>
            </a:pPr>
            <a:r>
              <a:rPr lang="en-US" dirty="0"/>
              <a:t>Secondary rifling marks of a fired bullet</a:t>
            </a:r>
            <a:endParaRPr lang="en-US" dirty="0"/>
          </a:p>
          <a:p>
            <a:pPr marL="514350" indent="-514350">
              <a:buAutoNum type="alphaUcPeriod"/>
            </a:pPr>
            <a:r>
              <a:rPr lang="en-US" dirty="0"/>
              <a:t>Secondary rifling marks of an unfired bullet</a:t>
            </a:r>
            <a:endParaRPr lang="en-US" dirty="0"/>
          </a:p>
          <a:p>
            <a:endParaRPr lang="en-US" dirty="0"/>
          </a:p>
        </p:txBody>
      </p:sp>
      <p:pic>
        <p:nvPicPr>
          <p:cNvPr id="5" name="Picture 4" descr="A picture containing sliced, dessert&#10;&#10;Description automatically generated"/>
          <p:cNvPicPr>
            <a:picLocks noChangeAspect="1"/>
          </p:cNvPicPr>
          <p:nvPr/>
        </p:nvPicPr>
        <p:blipFill rotWithShape="1">
          <a:blip r:embed="rId1">
            <a:extLst>
              <a:ext uri="{28A0092B-C50C-407E-A947-70E740481C1C}">
                <a14:useLocalDpi xmlns:a14="http://schemas.microsoft.com/office/drawing/2010/main" val="0"/>
              </a:ext>
            </a:extLst>
          </a:blip>
          <a:srcRect t="44444"/>
          <a:stretch>
            <a:fillRect/>
          </a:stretch>
        </p:blipFill>
        <p:spPr>
          <a:xfrm>
            <a:off x="8834189" y="2682875"/>
            <a:ext cx="3137535" cy="3810000"/>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26) central hole </a:t>
            </a:r>
            <a:r>
              <a:rPr lang="ar-SA" dirty="0"/>
              <a:t>صورة جثة مرمية برصاص كثير وفي </a:t>
            </a:r>
            <a:endParaRPr lang="ar-SA" dirty="0"/>
          </a:p>
          <a:p>
            <a:endParaRPr lang="ar-SA" dirty="0"/>
          </a:p>
          <a:p>
            <a:pPr marL="0" indent="0">
              <a:buNone/>
            </a:pPr>
            <a:r>
              <a:rPr lang="en-US" dirty="0"/>
              <a:t>a. Rifled gun, less than 2 meter </a:t>
            </a:r>
            <a:endParaRPr lang="en-US" dirty="0"/>
          </a:p>
          <a:p>
            <a:pPr marL="0" indent="0">
              <a:buNone/>
            </a:pPr>
            <a:endParaRPr lang="en-US" dirty="0"/>
          </a:p>
          <a:p>
            <a:pPr marL="0" indent="0">
              <a:buNone/>
            </a:pPr>
            <a:r>
              <a:rPr lang="en-US" dirty="0"/>
              <a:t>Not sure of the answer</a:t>
            </a:r>
            <a:endParaRPr lang="ar-SA" dirty="0"/>
          </a:p>
          <a:p>
            <a:pPr marL="0" indent="0">
              <a:buNone/>
            </a:pPr>
            <a:endParaRPr lang="en-US" dirty="0"/>
          </a:p>
          <a:p>
            <a:pPr marL="0" indent="0">
              <a:buNone/>
            </a:pPr>
            <a:endParaRPr lang="en-US" dirty="0"/>
          </a:p>
          <a:p>
            <a:endParaRPr lang="en-US"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27) What investigation should you do with the following?</a:t>
            </a:r>
            <a:endParaRPr lang="en-US" dirty="0"/>
          </a:p>
          <a:p>
            <a:pPr lvl="1"/>
            <a:r>
              <a:rPr lang="en-US" dirty="0"/>
              <a:t>Coagulopathy test</a:t>
            </a:r>
            <a:endParaRPr lang="en-US" dirty="0"/>
          </a:p>
          <a:p>
            <a:pPr lvl="1"/>
            <a:r>
              <a:rPr lang="en-US" dirty="0"/>
              <a:t>systemic </a:t>
            </a:r>
            <a:r>
              <a:rPr lang="ar-SA" dirty="0"/>
              <a:t>الخيارات الباقيه كانت اشياء </a:t>
            </a:r>
            <a:endParaRPr lang="en-US" dirty="0"/>
          </a:p>
        </p:txBody>
      </p:sp>
      <p:pic>
        <p:nvPicPr>
          <p:cNvPr id="4" name="Content Placeholder 3"/>
          <p:cNvPicPr>
            <a:picLocks noChangeAspect="1"/>
          </p:cNvPicPr>
          <p:nvPr/>
        </p:nvPicPr>
        <p:blipFill>
          <a:blip r:embed="rId1"/>
          <a:stretch>
            <a:fillRect/>
          </a:stretch>
        </p:blipFill>
        <p:spPr>
          <a:xfrm>
            <a:off x="5923723" y="3429000"/>
            <a:ext cx="6043728" cy="3021864"/>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28) Which of the following causes this blow to the face?</a:t>
            </a:r>
            <a:endParaRPr lang="en-US" dirty="0"/>
          </a:p>
          <a:p>
            <a:pPr lvl="1"/>
            <a:r>
              <a:rPr lang="en-US" dirty="0"/>
              <a:t>Blunt object </a:t>
            </a:r>
            <a:endParaRPr lang="en-US" dirty="0"/>
          </a:p>
        </p:txBody>
      </p:sp>
      <p:pic>
        <p:nvPicPr>
          <p:cNvPr id="4" name="Content Placeholder 3"/>
          <p:cNvPicPr>
            <a:picLocks noChangeAspect="1"/>
          </p:cNvPicPr>
          <p:nvPr/>
        </p:nvPicPr>
        <p:blipFill>
          <a:blip r:embed="rId1"/>
          <a:stretch>
            <a:fillRect/>
          </a:stretch>
        </p:blipFill>
        <p:spPr>
          <a:xfrm>
            <a:off x="6586330" y="2630693"/>
            <a:ext cx="5311454" cy="3983591"/>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err="1"/>
              <a:t>Nabed</a:t>
            </a:r>
            <a:r>
              <a:rPr lang="en-US" dirty="0"/>
              <a:t> group 5</a:t>
            </a:r>
            <a:endParaRPr lang="en-US" dirty="0"/>
          </a:p>
        </p:txBody>
      </p:sp>
      <p:sp>
        <p:nvSpPr>
          <p:cNvPr id="6" name="Subtitle 5"/>
          <p:cNvSpPr>
            <a:spLocks noGrp="1"/>
          </p:cNvSpPr>
          <p:nvPr>
            <p:ph type="subTitle" idx="1"/>
          </p:nvPr>
        </p:nvSpPr>
        <p:spPr/>
        <p:txBody>
          <a:bodyPr/>
          <a:lstStyle/>
          <a:p>
            <a:r>
              <a:rPr lang="en-US" dirty="0"/>
              <a:t>Done by : Bayan Masoud , </a:t>
            </a:r>
            <a:r>
              <a:rPr lang="en-US"/>
              <a:t>Timaa</a:t>
            </a: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838200" y="365125"/>
            <a:ext cx="10515600" cy="840963"/>
          </a:xfrm>
        </p:spPr>
        <p:txBody>
          <a:bodyPr>
            <a:normAutofit fontScale="90000"/>
          </a:bodyPr>
          <a:lstStyle/>
          <a:p>
            <a:r>
              <a:rPr lang="en-US" dirty="0"/>
              <a:t>بجيبلكم  two causes على شكل mcq مش كتابيات </a:t>
            </a:r>
            <a:br>
              <a:rPr lang="en-US" dirty="0"/>
            </a:br>
            <a:endParaRPr lang="ar-AE" dirty="0"/>
          </a:p>
        </p:txBody>
      </p:sp>
      <p:sp>
        <p:nvSpPr>
          <p:cNvPr id="3" name="عنصر نائب للمحتوى 2"/>
          <p:cNvSpPr>
            <a:spLocks noGrp="1"/>
          </p:cNvSpPr>
          <p:nvPr>
            <p:ph idx="1"/>
          </p:nvPr>
        </p:nvSpPr>
        <p:spPr/>
        <p:txBody>
          <a:bodyPr>
            <a:normAutofit lnSpcReduction="10000"/>
          </a:bodyPr>
          <a:lstStyle/>
          <a:p>
            <a:r>
              <a:rPr lang="en-US" dirty="0"/>
              <a:t>يجيبلكم  معلومات عن المريض وفحوصات اله وبحط بالخيارات نوع الماده اللي تسمم فيها</a:t>
            </a:r>
            <a:endParaRPr lang="en-US" dirty="0"/>
          </a:p>
          <a:p>
            <a:r>
              <a:rPr lang="en-US" dirty="0"/>
              <a:t>مثلا في حال كان عنده  low o2 saturationهون فيه تسمم بال Co </a:t>
            </a:r>
            <a:endParaRPr lang="en-US" dirty="0"/>
          </a:p>
          <a:p>
            <a:r>
              <a:rPr lang="en-US" dirty="0"/>
              <a:t>مثلا خلل بالliver enzymes هون تسمم بالبنادول </a:t>
            </a:r>
            <a:endParaRPr lang="en-US" dirty="0"/>
          </a:p>
          <a:p>
            <a:r>
              <a:rPr lang="en-US" dirty="0"/>
              <a:t>اي اعراض op ابصموها </a:t>
            </a:r>
            <a:endParaRPr lang="en-US" dirty="0"/>
          </a:p>
          <a:p>
            <a:r>
              <a:rPr lang="en-US" dirty="0"/>
              <a:t>بجيبلكم مثلا مريضه ماكله جرعه عاليه من ماده سامه صلبه وفحوصات شبه طبيعيه </a:t>
            </a:r>
            <a:endParaRPr lang="en-US" dirty="0"/>
          </a:p>
          <a:p>
            <a:r>
              <a:rPr lang="en-US" dirty="0"/>
              <a:t>شو الإجراء الازم؟ AC لانو ما تأثرت والماده سهل تمسك بالفحم </a:t>
            </a:r>
            <a:endParaRPr lang="en-US" dirty="0"/>
          </a:p>
          <a:p>
            <a:r>
              <a:rPr lang="en-US" dirty="0"/>
              <a:t>كل ما كانت الماده أخطر كان الوضع اسوء </a:t>
            </a:r>
            <a:endParaRPr lang="en-US" dirty="0"/>
          </a:p>
          <a:p>
            <a:r>
              <a:rPr lang="en-US" dirty="0"/>
              <a:t>يعني مثلا حاطلك o2 قليل  جدا  وانتا  محتار بينه وبين ماده بتعمل  تقليل للاوكسجين  اختار Co أقوى</a:t>
            </a:r>
            <a:endParaRPr lang="ar-AE"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l"/>
            <a:r>
              <a:rPr lang="en-US" dirty="0"/>
              <a:t>1- Hypostasis in limbs with worm body </a:t>
            </a:r>
            <a:endParaRPr lang="en-US" dirty="0"/>
          </a:p>
        </p:txBody>
      </p:sp>
      <p:sp>
        <p:nvSpPr>
          <p:cNvPr id="3" name="Subtitle 2"/>
          <p:cNvSpPr>
            <a:spLocks noGrp="1"/>
          </p:cNvSpPr>
          <p:nvPr>
            <p:ph type="subTitle" idx="1"/>
          </p:nvPr>
        </p:nvSpPr>
        <p:spPr/>
        <p:txBody>
          <a:bodyPr/>
          <a:lstStyle/>
          <a:p>
            <a:r>
              <a:rPr lang="en-US" dirty="0"/>
              <a:t>Time of death : 2-10 hours </a:t>
            </a:r>
            <a:endParaRPr lang="en-US" dirty="0"/>
          </a:p>
          <a:p>
            <a:endParaRPr lang="en-US"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Sure sign of </a:t>
            </a:r>
            <a:r>
              <a:rPr lang="en-US" dirty="0" err="1"/>
              <a:t>drawning</a:t>
            </a:r>
            <a:r>
              <a:rPr lang="en-US" dirty="0"/>
              <a:t> </a:t>
            </a:r>
            <a:endParaRPr lang="en-US" dirty="0"/>
          </a:p>
        </p:txBody>
      </p:sp>
      <p:pic>
        <p:nvPicPr>
          <p:cNvPr id="5" name="Content Placeholder 4" descr="A picture containing person, person, wearing, indoor&#10;&#10;Description automatically generated"/>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3504518" y="1825625"/>
            <a:ext cx="5182963" cy="4351338"/>
          </a:xfr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7356" y="295968"/>
            <a:ext cx="10515600" cy="1325563"/>
          </a:xfrm>
        </p:spPr>
        <p:txBody>
          <a:bodyPr/>
          <a:lstStyle/>
          <a:p>
            <a:r>
              <a:rPr lang="en-US" dirty="0"/>
              <a:t>3- Wernicke encephalopathy is </a:t>
            </a:r>
            <a:endParaRPr lang="en-US" dirty="0"/>
          </a:p>
        </p:txBody>
      </p:sp>
      <p:sp>
        <p:nvSpPr>
          <p:cNvPr id="3" name="Content Placeholder 2"/>
          <p:cNvSpPr>
            <a:spLocks noGrp="1"/>
          </p:cNvSpPr>
          <p:nvPr>
            <p:ph idx="1"/>
          </p:nvPr>
        </p:nvSpPr>
        <p:spPr/>
        <p:txBody>
          <a:bodyPr/>
          <a:lstStyle/>
          <a:p>
            <a:r>
              <a:rPr lang="en-US" dirty="0"/>
              <a:t>Vit b deficiency </a:t>
            </a:r>
            <a:endParaRPr lang="en-US"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756175"/>
            <a:ext cx="10515600" cy="1325563"/>
          </a:xfrm>
        </p:spPr>
        <p:txBody>
          <a:bodyPr>
            <a:normAutofit fontScale="90000"/>
          </a:bodyPr>
          <a:lstStyle/>
          <a:p>
            <a:r>
              <a:rPr lang="en-US" sz="2200" dirty="0"/>
              <a:t>4- All treatment except (cyanide toxicity) </a:t>
            </a:r>
            <a:br>
              <a:rPr lang="en-US" sz="2000" dirty="0"/>
            </a:br>
            <a:r>
              <a:rPr lang="en-US" sz="2000" dirty="0"/>
              <a:t>1-o2 </a:t>
            </a:r>
            <a:br>
              <a:rPr lang="en-US" sz="2000" dirty="0"/>
            </a:br>
            <a:r>
              <a:rPr lang="en-US" sz="2000" dirty="0"/>
              <a:t>2- sodium thiosulfate </a:t>
            </a:r>
            <a:br>
              <a:rPr lang="en-US" sz="2000" dirty="0"/>
            </a:br>
            <a:r>
              <a:rPr lang="en-US" sz="2000" dirty="0">
                <a:solidFill>
                  <a:srgbClr val="FF0000"/>
                </a:solidFill>
                <a:highlight>
                  <a:srgbClr val="FFFF00"/>
                </a:highlight>
              </a:rPr>
              <a:t>3- sodium </a:t>
            </a:r>
            <a:r>
              <a:rPr lang="en-US" sz="2000" dirty="0" err="1">
                <a:solidFill>
                  <a:srgbClr val="FF0000"/>
                </a:solidFill>
                <a:highlight>
                  <a:srgbClr val="FFFF00"/>
                </a:highlight>
              </a:rPr>
              <a:t>nitroprissin</a:t>
            </a:r>
            <a:r>
              <a:rPr lang="en-US" sz="2000" dirty="0">
                <a:solidFill>
                  <a:srgbClr val="FF0000"/>
                </a:solidFill>
                <a:highlight>
                  <a:srgbClr val="FFFF00"/>
                </a:highlight>
              </a:rPr>
              <a:t> </a:t>
            </a:r>
            <a:br>
              <a:rPr lang="en-US" dirty="0"/>
            </a:br>
            <a:r>
              <a:rPr lang="en-US" dirty="0"/>
              <a:t> </a:t>
            </a:r>
            <a:endParaRPr lang="en-US" dirty="0"/>
          </a:p>
        </p:txBody>
      </p:sp>
      <p:pic>
        <p:nvPicPr>
          <p:cNvPr id="5" name="Content Placeholder 4" descr="A house on fire&#10;&#10;Description automatically generated"/>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3128548" y="2081738"/>
            <a:ext cx="5934903" cy="3839111"/>
          </a:xfr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5-Reactive dilated pupil: sympathetic </a:t>
            </a:r>
            <a:endParaRPr lang="en-US" dirty="0"/>
          </a:p>
        </p:txBody>
      </p:sp>
      <p:sp>
        <p:nvSpPr>
          <p:cNvPr id="3" name="Content Placeholder 2"/>
          <p:cNvSpPr>
            <a:spLocks noGrp="1"/>
          </p:cNvSpPr>
          <p:nvPr>
            <p:ph idx="1"/>
          </p:nvPr>
        </p:nvSpPr>
        <p:spPr/>
        <p:txBody>
          <a:bodyPr/>
          <a:lstStyle/>
          <a:p>
            <a:r>
              <a:rPr lang="en-US" dirty="0"/>
              <a:t>6- sweating except in : atropine</a:t>
            </a:r>
            <a:endParaRPr lang="en-US" dirty="0"/>
          </a:p>
          <a:p>
            <a:r>
              <a:rPr lang="en-US" dirty="0"/>
              <a:t>7- plumbism : lead </a:t>
            </a:r>
            <a:r>
              <a:rPr lang="en-US" dirty="0" err="1"/>
              <a:t>poisning</a:t>
            </a:r>
            <a:r>
              <a:rPr lang="en-US" dirty="0"/>
              <a:t>   </a:t>
            </a:r>
            <a:endParaRPr lang="en-US"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4722" y="781503"/>
            <a:ext cx="10515600" cy="1325563"/>
          </a:xfrm>
        </p:spPr>
        <p:txBody>
          <a:bodyPr>
            <a:normAutofit fontScale="90000"/>
          </a:bodyPr>
          <a:lstStyle/>
          <a:p>
            <a:r>
              <a:rPr lang="en-US" sz="2800" dirty="0"/>
              <a:t>8- 20-year female , took 12 pills </a:t>
            </a:r>
            <a:br>
              <a:rPr lang="en-US" sz="2800" dirty="0"/>
            </a:br>
            <a:r>
              <a:rPr lang="en-US" sz="2800" dirty="0"/>
              <a:t>physician a: no need to be admitted </a:t>
            </a:r>
            <a:br>
              <a:rPr lang="en-US" sz="2800" dirty="0"/>
            </a:br>
            <a:r>
              <a:rPr lang="en-US" sz="2800" dirty="0"/>
              <a:t>physician b : need to be admitted </a:t>
            </a:r>
            <a:br>
              <a:rPr lang="en-US" sz="2800" dirty="0"/>
            </a:br>
            <a:r>
              <a:rPr lang="en-US" sz="2800" dirty="0"/>
              <a:t>answer??  </a:t>
            </a:r>
            <a:endParaRPr lang="en-US" sz="2800" dirty="0"/>
          </a:p>
        </p:txBody>
      </p:sp>
      <p:pic>
        <p:nvPicPr>
          <p:cNvPr id="5" name="Content Placeholder 4" descr="A picture containing text, businesscard&#10;&#10;Description automatically generated"/>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4576550" y="2805739"/>
            <a:ext cx="3038899" cy="2391109"/>
          </a:xfr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9- time of death </a:t>
            </a:r>
            <a:endParaRPr lang="en-US" dirty="0"/>
          </a:p>
        </p:txBody>
      </p:sp>
      <p:pic>
        <p:nvPicPr>
          <p:cNvPr id="5" name="Content Placeholder 4" descr="A picture containing vegetable&#10;&#10;Description automatically generated"/>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3415519" y="1825625"/>
            <a:ext cx="5360961" cy="4351338"/>
          </a:xfr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a:t>
            </a:r>
            <a:endParaRPr lang="en-US" dirty="0"/>
          </a:p>
        </p:txBody>
      </p:sp>
      <p:pic>
        <p:nvPicPr>
          <p:cNvPr id="5" name="Content Placeholder 4" descr="Diagram&#10;&#10;Description automatically generated with low confidence"/>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2157961" y="1825625"/>
            <a:ext cx="7876077" cy="4351338"/>
          </a:xfr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11</a:t>
            </a:r>
            <a:endParaRPr lang="en-US" dirty="0"/>
          </a:p>
        </p:txBody>
      </p:sp>
      <p:pic>
        <p:nvPicPr>
          <p:cNvPr id="5" name="Content Placeholder 4" descr="Text&#10;&#10;Description automatically generated"/>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838200" y="2144983"/>
            <a:ext cx="10515600" cy="3712622"/>
          </a:xfr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12</a:t>
            </a:r>
            <a:endParaRPr lang="en-US" dirty="0"/>
          </a:p>
        </p:txBody>
      </p:sp>
      <p:pic>
        <p:nvPicPr>
          <p:cNvPr id="5" name="Content Placeholder 4" descr="Text&#10;&#10;Description automatically generated"/>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2561732" y="2367528"/>
            <a:ext cx="7068536" cy="3267531"/>
          </a:xfr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ركزوا على محاصره ال animals poisoning إجا منها كثير اسئله</a:t>
            </a:r>
            <a:endParaRPr lang="ar-AE" dirty="0"/>
          </a:p>
        </p:txBody>
      </p:sp>
      <p:sp>
        <p:nvSpPr>
          <p:cNvPr id="3" name="عنصر نائب للمحتوى 2"/>
          <p:cNvSpPr>
            <a:spLocks noGrp="1"/>
          </p:cNvSpPr>
          <p:nvPr>
            <p:ph idx="1"/>
          </p:nvPr>
        </p:nvSpPr>
        <p:spPr>
          <a:xfrm>
            <a:off x="838200" y="2133847"/>
            <a:ext cx="10515600" cy="3263798"/>
          </a:xfrm>
        </p:spPr>
        <p:txBody>
          <a:bodyPr>
            <a:normAutofit lnSpcReduction="10000"/>
          </a:bodyPr>
          <a:lstStyle/>
          <a:p>
            <a:r>
              <a:rPr lang="en-US" dirty="0"/>
              <a:t>إجا سؤال على أفعى ال copra وكان بسأل كل الآتية ثنائيات عدا </a:t>
            </a:r>
            <a:endParaRPr lang="en-US" dirty="0"/>
          </a:p>
          <a:p>
            <a:r>
              <a:rPr lang="en-US" dirty="0"/>
              <a:t>الجواب كان copra not induce respiratory failure </a:t>
            </a:r>
            <a:endParaRPr lang="en-US" dirty="0"/>
          </a:p>
          <a:p>
            <a:r>
              <a:rPr lang="en-US" dirty="0"/>
              <a:t>إجا سؤال حدد الخطا كان الجواب انو ا scorpion ما بتعمل  ptosis </a:t>
            </a:r>
            <a:endParaRPr lang="en-US" dirty="0"/>
          </a:p>
          <a:p>
            <a:r>
              <a:rPr lang="en-US" dirty="0"/>
              <a:t>كان فيه سؤال عن نوع الافعى اللي بتعمل vasoconstruction وكان الجواب viridea </a:t>
            </a:r>
            <a:endParaRPr lang="en-US" dirty="0"/>
          </a:p>
          <a:p>
            <a:r>
              <a:rPr lang="en-US" dirty="0"/>
              <a:t>إجا سؤال ل قدم متعرفه ل لدغه أفعى وكان حاط خيارين بينهم لازم نفرق </a:t>
            </a:r>
            <a:endParaRPr lang="en-US" dirty="0"/>
          </a:p>
          <a:p>
            <a:r>
              <a:rPr lang="en-US" dirty="0"/>
              <a:t>الأول  كان بعطي الantidot قبل ما تصير الأعراض  systemic والخيار الثاني بعد </a:t>
            </a:r>
            <a:endParaRPr lang="en-US" dirty="0"/>
          </a:p>
          <a:p>
            <a:r>
              <a:rPr lang="en-US" dirty="0"/>
              <a:t>الاصح قبل مع انو الصوره بتخربط لانو الرجل مش منتفخه كثير  فكثير جاوبوا بعد خطأ  </a:t>
            </a:r>
            <a:endParaRPr lang="ar-AE"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13- 10 hours after ingestion came to ER :</a:t>
            </a:r>
            <a:br>
              <a:rPr lang="en-US" dirty="0"/>
            </a:br>
            <a:r>
              <a:rPr lang="en-US" dirty="0"/>
              <a:t>atropine with </a:t>
            </a:r>
            <a:r>
              <a:rPr lang="en-US" dirty="0" err="1"/>
              <a:t>toxogonine</a:t>
            </a:r>
            <a:r>
              <a:rPr lang="en-US" dirty="0"/>
              <a:t> </a:t>
            </a:r>
            <a:endParaRPr lang="en-US" dirty="0"/>
          </a:p>
        </p:txBody>
      </p:sp>
      <p:pic>
        <p:nvPicPr>
          <p:cNvPr id="5" name="Content Placeholder 4" descr="Graphical user interface, website&#10;&#10;Description automatically generated with medium confidence"/>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4147387" y="1825625"/>
            <a:ext cx="3897225" cy="4351338"/>
          </a:xfrm>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14- Child with sever local pain and tachycardia, tachypnea: give antivenom after skin test  </a:t>
            </a:r>
            <a:endParaRPr lang="en-US" dirty="0"/>
          </a:p>
        </p:txBody>
      </p:sp>
      <p:pic>
        <p:nvPicPr>
          <p:cNvPr id="5" name="Content Placeholder 4" descr="A close-up of a crab&#10;&#10;Description automatically generated with medium confidence"/>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3776339" y="1900738"/>
            <a:ext cx="4639322" cy="4201111"/>
          </a:xfrm>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15-hangging ligature mark pattern </a:t>
            </a:r>
            <a:endParaRPr lang="en-US" dirty="0"/>
          </a:p>
        </p:txBody>
      </p:sp>
      <p:pic>
        <p:nvPicPr>
          <p:cNvPr id="5" name="Content Placeholder 4" descr="A person with his mouth open&#10;&#10;Description automatically generated with low confidence"/>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3723944" y="2467555"/>
            <a:ext cx="4744112" cy="3067478"/>
          </a:xfrm>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16- bridging tissue in contused wound  </a:t>
            </a:r>
            <a:endParaRPr lang="en-US" dirty="0"/>
          </a:p>
        </p:txBody>
      </p:sp>
      <p:pic>
        <p:nvPicPr>
          <p:cNvPr id="5" name="Content Placeholder 4" descr="A picture containing text&#10;&#10;Description automatically generated"/>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2928495" y="2167475"/>
            <a:ext cx="6335009" cy="3667637"/>
          </a:xfrm>
        </p:spPr>
      </p:pic>
      <p:pic>
        <p:nvPicPr>
          <p:cNvPr id="7" name="Picture 6" descr="A picture containing text&#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928495" y="1595181"/>
            <a:ext cx="6335009" cy="3667637"/>
          </a:xfrm>
          <a:prstGeom prst="rect">
            <a:avLst/>
          </a:prstGeom>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17- medical record </a:t>
            </a:r>
            <a:endParaRPr lang="en-US" dirty="0"/>
          </a:p>
        </p:txBody>
      </p:sp>
      <p:pic>
        <p:nvPicPr>
          <p:cNvPr id="5" name="Content Placeholder 4" descr="A close-up of a person's chest&#10;&#10;Description automatically generated with low confidence"/>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4333629" y="2529476"/>
            <a:ext cx="3524742" cy="2943636"/>
          </a:xfrm>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18- all following true except: all finger have the same shape  </a:t>
            </a:r>
            <a:endParaRPr lang="en-US" dirty="0"/>
          </a:p>
        </p:txBody>
      </p:sp>
      <p:pic>
        <p:nvPicPr>
          <p:cNvPr id="5" name="Content Placeholder 4" descr="A close up of a person's skin&#10;&#10;Description automatically generated with low confidence"/>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3128548" y="2015054"/>
            <a:ext cx="5934903" cy="3972479"/>
          </a:xfrm>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19- women less than 18 years </a:t>
            </a:r>
            <a:endParaRPr lang="en-US" dirty="0"/>
          </a:p>
        </p:txBody>
      </p:sp>
      <p:pic>
        <p:nvPicPr>
          <p:cNvPr id="5" name="Content Placeholder 4" descr="A picture containing x-ray film, blur&#10;&#10;Description automatically generated"/>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4438418" y="2338949"/>
            <a:ext cx="3315163" cy="3324689"/>
          </a:xfrm>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 most common snake in Jordan :</a:t>
            </a:r>
            <a:br>
              <a:rPr lang="en-US" dirty="0"/>
            </a:br>
            <a:r>
              <a:rPr lang="en-US" dirty="0"/>
              <a:t> nonpoisonous </a:t>
            </a:r>
            <a:endParaRPr lang="en-US" dirty="0"/>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21- contused wound (written) </a:t>
            </a:r>
            <a:br>
              <a:rPr lang="en-US" dirty="0"/>
            </a:br>
            <a:endParaRPr lang="en-US" dirty="0"/>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22- firearm (written ) differentiated between two type of firearm and how can know the distance in details </a:t>
            </a:r>
            <a:endParaRPr lang="en-US" dirty="0"/>
          </a:p>
        </p:txBody>
      </p:sp>
      <p:pic>
        <p:nvPicPr>
          <p:cNvPr id="15" name="Content Placeholder 14" descr="A picture containing text, indoor&#10;&#10;Description automatically generated"/>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7362779" y="1817159"/>
            <a:ext cx="3613241" cy="4351338"/>
          </a:xfrm>
        </p:spPr>
      </p:pic>
      <p:pic>
        <p:nvPicPr>
          <p:cNvPr id="17" name="Picture 16" descr="A close up of a person's eye&#10;&#10;Description automatically generated with medium confidenc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8467" y="2344433"/>
            <a:ext cx="3856943" cy="363286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838200" y="365125"/>
            <a:ext cx="10515600" cy="5943641"/>
          </a:xfrm>
        </p:spPr>
        <p:txBody>
          <a:bodyPr/>
          <a:lstStyle/>
          <a:p>
            <a:r>
              <a:rPr lang="en-US" dirty="0"/>
              <a:t>إجا سؤال عن الطريقه المناسبه لاسعاف مريض تعرض ل لدغة أفعى الجواب هوه splint </a:t>
            </a:r>
            <a:br>
              <a:rPr lang="en-US" dirty="0"/>
            </a:br>
            <a:r>
              <a:rPr lang="en-US" dirty="0"/>
              <a:t>مهم جدا وركز عليها بالريكورد </a:t>
            </a:r>
            <a:br>
              <a:rPr lang="en-US" dirty="0"/>
            </a:br>
            <a:endParaRPr lang="ar-AE" dirty="0"/>
          </a:p>
        </p:txBody>
      </p:sp>
      <p:pic>
        <p:nvPicPr>
          <p:cNvPr id="4" name="صورة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63285" y="3223144"/>
            <a:ext cx="5121829" cy="3417220"/>
          </a:xfrm>
          <a:prstGeom prst="rect">
            <a:avLst/>
          </a:prstGeom>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23-Suicidal , cut </a:t>
            </a:r>
            <a:endParaRPr lang="en-US" dirty="0"/>
          </a:p>
        </p:txBody>
      </p:sp>
      <p:pic>
        <p:nvPicPr>
          <p:cNvPr id="5" name="Content Placeholder 4" descr="A picture containing indoor&#10;&#10;Description automatically generated"/>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4328866" y="2853371"/>
            <a:ext cx="3534268" cy="2295845"/>
          </a:xfrm>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24-non per </a:t>
            </a:r>
            <a:r>
              <a:rPr lang="en-US" dirty="0" err="1"/>
              <a:t>mothe</a:t>
            </a:r>
            <a:r>
              <a:rPr lang="en-US" dirty="0"/>
              <a:t> </a:t>
            </a:r>
            <a:br>
              <a:rPr lang="en-US" dirty="0"/>
            </a:br>
            <a:r>
              <a:rPr lang="en-US" dirty="0"/>
              <a:t> </a:t>
            </a:r>
            <a:endParaRPr lang="en-US" dirty="0"/>
          </a:p>
        </p:txBody>
      </p:sp>
      <p:pic>
        <p:nvPicPr>
          <p:cNvPr id="5" name="Content Placeholder 4"/>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4238391" y="1825625"/>
            <a:ext cx="3715217" cy="4351338"/>
          </a:xfrm>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25-No CNS </a:t>
            </a:r>
            <a:r>
              <a:rPr lang="en-US" dirty="0"/>
              <a:t>depressant </a:t>
            </a:r>
            <a:endParaRPr lang="en-US" dirty="0"/>
          </a:p>
        </p:txBody>
      </p:sp>
      <p:pic>
        <p:nvPicPr>
          <p:cNvPr id="5" name="Content Placeholder 4" descr="A close-up of a spray bottle&#10;&#10;Description automatically generated with low confidence"/>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4304852" y="1825625"/>
            <a:ext cx="3582295" cy="4351338"/>
          </a:xfrm>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26- SATS : History of toxicology </a:t>
            </a:r>
            <a:endParaRPr lang="en-US" dirty="0"/>
          </a:p>
        </p:txBody>
      </p:sp>
      <p:pic>
        <p:nvPicPr>
          <p:cNvPr id="5" name="Content Placeholder 4" descr="A picture containing outdoor, trash&#10;&#10;Description automatically generated"/>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5548885" y="2901474"/>
            <a:ext cx="6134956" cy="3410426"/>
          </a:xfrm>
        </p:spPr>
      </p:pic>
      <p:sp>
        <p:nvSpPr>
          <p:cNvPr id="6" name="TextBox 5"/>
          <p:cNvSpPr txBox="1"/>
          <p:nvPr/>
        </p:nvSpPr>
        <p:spPr>
          <a:xfrm>
            <a:off x="914400" y="1936376"/>
            <a:ext cx="537113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27- close disaster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JO" dirty="0"/>
              <a:t>28</a:t>
            </a:r>
            <a:r>
              <a:rPr lang="en-US" dirty="0"/>
              <a:t>- </a:t>
            </a:r>
            <a:endParaRPr lang="en-US" dirty="0"/>
          </a:p>
        </p:txBody>
      </p:sp>
      <p:pic>
        <p:nvPicPr>
          <p:cNvPr id="5" name="Content Placeholder 4" descr="Graphical user interface, text, application, email&#10;&#10;Description automatically generated"/>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1504675" y="1825625"/>
            <a:ext cx="9182649" cy="4351338"/>
          </a:xfrm>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عنوان 1"/>
          <p:cNvSpPr>
            <a:spLocks noGrp="1"/>
          </p:cNvSpPr>
          <p:nvPr>
            <p:ph type="ctrTitle"/>
          </p:nvPr>
        </p:nvSpPr>
        <p:spPr/>
        <p:txBody>
          <a:bodyPr/>
          <a:lstStyle/>
          <a:p>
            <a:r>
              <a:rPr lang="en-US" dirty="0" err="1"/>
              <a:t>Nabed</a:t>
            </a:r>
            <a:r>
              <a:rPr lang="en-US" dirty="0"/>
              <a:t> 6</a:t>
            </a:r>
            <a:endParaRPr lang="en-US" dirty="0"/>
          </a:p>
        </p:txBody>
      </p:sp>
      <p:sp>
        <p:nvSpPr>
          <p:cNvPr id="3" name="عنوان فرعي 2"/>
          <p:cNvSpPr>
            <a:spLocks noGrp="1"/>
          </p:cNvSpPr>
          <p:nvPr>
            <p:ph type="subTitle" idx="1"/>
          </p:nvPr>
        </p:nvSpPr>
        <p:spPr/>
        <p:txBody>
          <a:bodyPr/>
          <a:lstStyle/>
          <a:p>
            <a:r>
              <a:rPr lang="en-US" dirty="0"/>
              <a:t>Safaa Matar</a:t>
            </a:r>
            <a:endParaRPr lang="en-US" dirty="0"/>
          </a:p>
          <a:p>
            <a:r>
              <a:rPr lang="en-US" dirty="0" err="1"/>
              <a:t>Roaa</a:t>
            </a:r>
            <a:r>
              <a:rPr lang="en-US" dirty="0"/>
              <a:t> </a:t>
            </a:r>
            <a:r>
              <a:rPr lang="en-US" dirty="0" err="1"/>
              <a:t>Alzawahreh</a:t>
            </a:r>
            <a:endParaRPr lang="en-US" dirty="0"/>
          </a:p>
          <a:p>
            <a:r>
              <a:rPr lang="en-US" dirty="0"/>
              <a:t>Raghad Amr</a:t>
            </a:r>
            <a:endParaRPr lang="en-US" dirty="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0" y="92765"/>
            <a:ext cx="11353800" cy="6084198"/>
          </a:xfrm>
        </p:spPr>
        <p:txBody>
          <a:bodyPr>
            <a:normAutofit fontScale="85000" lnSpcReduction="20000"/>
          </a:bodyPr>
          <a:lstStyle/>
          <a:p>
            <a:pPr algn="l" rtl="0"/>
            <a:r>
              <a:rPr lang="en-US" dirty="0"/>
              <a:t>Written questions</a:t>
            </a:r>
            <a:endParaRPr lang="en-US" dirty="0"/>
          </a:p>
          <a:p>
            <a:pPr algn="l" rtl="0"/>
            <a:r>
              <a:rPr lang="en-US" dirty="0"/>
              <a:t>1st question: picture of a bruised chest, write a wound report</a:t>
            </a:r>
            <a:endParaRPr lang="en-US" dirty="0"/>
          </a:p>
          <a:p>
            <a:pPr algn="l" rtl="0"/>
            <a:endParaRPr lang="en-US" dirty="0"/>
          </a:p>
          <a:p>
            <a:pPr algn="l" rtl="0"/>
            <a:r>
              <a:rPr lang="en-US" dirty="0"/>
              <a:t>2nd question: a patient who underwent a hip replacement surgery presented with DVT, after a while she complained from dyspnea and was diagnosed with pulmonary embolism, treatment started but she died, write a death report</a:t>
            </a:r>
            <a:endParaRPr lang="en-US" dirty="0"/>
          </a:p>
          <a:p>
            <a:pPr algn="l" rtl="0"/>
            <a:endParaRPr lang="en-US" dirty="0"/>
          </a:p>
          <a:p>
            <a:pPr algn="l" rtl="0"/>
            <a:r>
              <a:rPr lang="en-US" dirty="0"/>
              <a:t>3rd question: 4 pictures 1st frenulum avulsion, 2nd scald burn with splash marks, 3rd scald burn symmetrical on both legs, 4th </a:t>
            </a:r>
            <a:r>
              <a:rPr lang="en-US" dirty="0" err="1"/>
              <a:t>xray</a:t>
            </a:r>
            <a:r>
              <a:rPr lang="en-US" dirty="0"/>
              <a:t> of bucket handle fracture</a:t>
            </a:r>
            <a:endParaRPr lang="en-US" dirty="0"/>
          </a:p>
          <a:p>
            <a:pPr algn="l" rtl="0"/>
            <a:r>
              <a:rPr lang="en-US" dirty="0"/>
              <a:t>- Name these injuries</a:t>
            </a:r>
            <a:endParaRPr lang="en-US" dirty="0"/>
          </a:p>
          <a:p>
            <a:pPr algn="l" rtl="0"/>
            <a:r>
              <a:rPr lang="en-US" dirty="0"/>
              <a:t>- which of these injuries can be accidental and why?</a:t>
            </a:r>
            <a:endParaRPr lang="en-US" dirty="0"/>
          </a:p>
          <a:p>
            <a:pPr algn="l" rtl="0"/>
            <a:endParaRPr lang="en-US" dirty="0"/>
          </a:p>
          <a:p>
            <a:pPr algn="l" rtl="0"/>
            <a:r>
              <a:rPr lang="en-US" dirty="0"/>
              <a:t>4th question: a 20 year old female came to ER after ingesting over 50 tablets of paracetamol as a suicide attempt</a:t>
            </a:r>
            <a:endParaRPr lang="en-US" dirty="0"/>
          </a:p>
          <a:p>
            <a:pPr algn="l" rtl="0"/>
            <a:r>
              <a:rPr lang="en-US" dirty="0"/>
              <a:t>- what is an important part of history you should obtain</a:t>
            </a:r>
            <a:endParaRPr lang="en-US" dirty="0"/>
          </a:p>
          <a:p>
            <a:pPr algn="l" rtl="0"/>
            <a:r>
              <a:rPr lang="en-US" dirty="0"/>
              <a:t>- what are two important laboratory investigations you should ask for</a:t>
            </a:r>
            <a:endParaRPr lang="en-US" dirty="0"/>
          </a:p>
          <a:p>
            <a:pPr algn="l" rtl="0"/>
            <a:r>
              <a:rPr lang="en-US" dirty="0"/>
              <a:t>- what is the mechanism of toxicity of paracetamol</a:t>
            </a:r>
            <a:endParaRPr lang="en-US" dirty="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pPr algn="r" rtl="0"/>
            <a:endParaRPr lang="en-US" dirty="0"/>
          </a:p>
        </p:txBody>
      </p:sp>
      <p:sp>
        <p:nvSpPr>
          <p:cNvPr id="3" name="عنصر نائب للمحتوى 2"/>
          <p:cNvSpPr>
            <a:spLocks noGrp="1"/>
          </p:cNvSpPr>
          <p:nvPr>
            <p:ph idx="1"/>
          </p:nvPr>
        </p:nvSpPr>
        <p:spPr/>
        <p:txBody>
          <a:bodyPr/>
          <a:lstStyle/>
          <a:p>
            <a:pPr marL="0" indent="0" algn="l" rtl="0">
              <a:buNone/>
            </a:pPr>
            <a:r>
              <a:rPr lang="en-US" dirty="0"/>
              <a:t>4 pictures of iron, digitalis, morphine and atropine</a:t>
            </a:r>
            <a:endParaRPr lang="en-US" dirty="0"/>
          </a:p>
          <a:p>
            <a:pPr algn="l" rtl="0"/>
            <a:endParaRPr lang="en-US" dirty="0"/>
          </a:p>
          <a:p>
            <a:pPr marL="0" indent="0" algn="l" rtl="0">
              <a:buNone/>
            </a:pPr>
            <a:r>
              <a:rPr lang="en-US" dirty="0"/>
              <a:t>-With which of the following can we use chelating agents?</a:t>
            </a:r>
            <a:endParaRPr lang="en-US" dirty="0"/>
          </a:p>
          <a:p>
            <a:pPr algn="l" rtl="0"/>
            <a:r>
              <a:rPr lang="en-US" dirty="0"/>
              <a:t>Iron and digitalis</a:t>
            </a:r>
            <a:endParaRPr lang="en-US" dirty="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dirty="0"/>
          </a:p>
        </p:txBody>
      </p:sp>
      <p:sp>
        <p:nvSpPr>
          <p:cNvPr id="3" name="عنصر نائب للمحتوى 2"/>
          <p:cNvSpPr>
            <a:spLocks noGrp="1"/>
          </p:cNvSpPr>
          <p:nvPr>
            <p:ph idx="1"/>
          </p:nvPr>
        </p:nvSpPr>
        <p:spPr/>
        <p:txBody>
          <a:bodyPr/>
          <a:lstStyle/>
          <a:p>
            <a:pPr marL="0" indent="0" algn="l" rtl="0">
              <a:buNone/>
            </a:pPr>
            <a:r>
              <a:rPr lang="en-US" dirty="0"/>
              <a:t>Which of the following is incorrect about </a:t>
            </a:r>
            <a:r>
              <a:rPr lang="en-US" dirty="0" err="1"/>
              <a:t>nalxone</a:t>
            </a:r>
            <a:r>
              <a:rPr lang="en-US" dirty="0"/>
              <a:t>:</a:t>
            </a:r>
            <a:endParaRPr lang="en-US" dirty="0"/>
          </a:p>
          <a:p>
            <a:pPr algn="l" rtl="0"/>
            <a:r>
              <a:rPr lang="en-US" dirty="0"/>
              <a:t>- part of cocktail for coma</a:t>
            </a:r>
            <a:endParaRPr lang="en-US" dirty="0"/>
          </a:p>
          <a:p>
            <a:pPr algn="l" rtl="0"/>
            <a:r>
              <a:rPr lang="en-US" dirty="0"/>
              <a:t>- diagnostic and therapeutic for coma cause</a:t>
            </a:r>
            <a:endParaRPr lang="en-US" dirty="0"/>
          </a:p>
          <a:p>
            <a:pPr algn="l" rtl="0"/>
            <a:r>
              <a:rPr lang="en-US" dirty="0"/>
              <a:t>- may exacerbate opiate withdrawal manifestation</a:t>
            </a:r>
            <a:endParaRPr lang="en-US" dirty="0"/>
          </a:p>
          <a:p>
            <a:pPr algn="l" rtl="0"/>
            <a:r>
              <a:rPr lang="en-US" dirty="0"/>
              <a:t>- pharmacological antagonist of opioids</a:t>
            </a:r>
            <a:endParaRPr lang="en-US" dirty="0"/>
          </a:p>
          <a:p>
            <a:pPr algn="l" rtl="0"/>
            <a:r>
              <a:rPr lang="en-US" dirty="0"/>
              <a:t>- long acting opioid antidote ✅</a:t>
            </a:r>
            <a:endParaRPr lang="en-US" dirty="0"/>
          </a:p>
          <a:p>
            <a:pPr algn="l" rtl="0"/>
            <a:endParaRPr lang="en-US" dirty="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sp>
        <p:nvSpPr>
          <p:cNvPr id="3" name="عنصر نائب للمحتوى 2"/>
          <p:cNvSpPr>
            <a:spLocks noGrp="1"/>
          </p:cNvSpPr>
          <p:nvPr>
            <p:ph idx="1"/>
          </p:nvPr>
        </p:nvSpPr>
        <p:spPr/>
        <p:txBody>
          <a:bodyPr/>
          <a:lstStyle/>
          <a:p>
            <a:pPr marL="0" indent="0" algn="l" rtl="0">
              <a:buNone/>
            </a:pPr>
            <a:r>
              <a:rPr lang="en-US" dirty="0"/>
              <a:t>-Picture of aspirin, theophylline and HCl, for which of the following do we use urine alkalinization</a:t>
            </a:r>
            <a:endParaRPr lang="en-US" dirty="0"/>
          </a:p>
          <a:p>
            <a:pPr marL="0" indent="0" algn="l" rtl="0">
              <a:buNone/>
            </a:pPr>
            <a:r>
              <a:rPr lang="en-US" dirty="0"/>
              <a:t>salicylate only</a:t>
            </a:r>
            <a:endParaRPr lang="en-US" dirty="0"/>
          </a:p>
          <a:p>
            <a:pPr algn="l" rtl="0">
              <a:buFontTx/>
              <a:buChar char="-"/>
            </a:pPr>
            <a:endParaRPr lang="en-US" dirty="0"/>
          </a:p>
          <a:p>
            <a:pPr algn="l" rtl="0">
              <a:buFontTx/>
              <a:buChar char="-"/>
            </a:pPr>
            <a:r>
              <a:rPr lang="en-US" dirty="0"/>
              <a:t>Pic of incomplete typical hanging </a:t>
            </a:r>
            <a:endParaRPr lang="en-US" dirty="0"/>
          </a:p>
        </p:txBody>
      </p:sp>
    </p:spTree>
  </p:cSld>
  <p:clrMapOvr>
    <a:masterClrMapping/>
  </p:clrMapOvr>
</p:sld>
</file>

<file path=ppt/theme/theme1.xml><?xml version="1.0" encoding="utf-8"?>
<a:theme xmlns:a="http://schemas.openxmlformats.org/drawingml/2006/main" name="Office Them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89093</Words>
  <Application>WPS Presentation</Application>
  <PresentationFormat>Widescreen</PresentationFormat>
  <Paragraphs>3222</Paragraphs>
  <Slides>470</Slides>
  <Notes>127</Notes>
  <HiddenSlides>0</HiddenSlides>
  <MMClips>0</MMClips>
  <ScaleCrop>false</ScaleCrop>
  <HeadingPairs>
    <vt:vector size="6" baseType="variant">
      <vt:variant>
        <vt:lpstr>已用的字体</vt:lpstr>
      </vt:variant>
      <vt:variant>
        <vt:i4>37</vt:i4>
      </vt:variant>
      <vt:variant>
        <vt:lpstr>主题</vt:lpstr>
      </vt:variant>
      <vt:variant>
        <vt:i4>6</vt:i4>
      </vt:variant>
      <vt:variant>
        <vt:lpstr>幻灯片标题</vt:lpstr>
      </vt:variant>
      <vt:variant>
        <vt:i4>470</vt:i4>
      </vt:variant>
    </vt:vector>
  </HeadingPairs>
  <TitlesOfParts>
    <vt:vector size="513" baseType="lpstr">
      <vt:lpstr>Arial</vt:lpstr>
      <vt:lpstr>SimSun</vt:lpstr>
      <vt:lpstr>Wingdings</vt:lpstr>
      <vt:lpstr>Calibri</vt:lpstr>
      <vt:lpstr>Times New Roman</vt:lpstr>
      <vt:lpstr>Lucida Fax</vt:lpstr>
      <vt:lpstr>Microsoft YaHei</vt:lpstr>
      <vt:lpstr>Arial Unicode MS</vt:lpstr>
      <vt:lpstr>Calibri Light</vt:lpstr>
      <vt:lpstr>Corbel</vt:lpstr>
      <vt:lpstr>Gill Sans MT</vt:lpstr>
      <vt:lpstr>Comfortaa</vt:lpstr>
      <vt:lpstr>Segoe Print</vt:lpstr>
      <vt:lpstr>Arial</vt:lpstr>
      <vt:lpstr>Aharoni</vt:lpstr>
      <vt:lpstr>Yu Gothic UI Semibold</vt:lpstr>
      <vt:lpstr>Constantia</vt:lpstr>
      <vt:lpstr>Calibri Light</vt:lpstr>
      <vt:lpstr>Arial Black</vt:lpstr>
      <vt:lpstr>Calibri</vt:lpstr>
      <vt:lpstr>Symbol</vt:lpstr>
      <vt:lpstr>Helvetica Neue</vt:lpstr>
      <vt:lpstr>Microsoft JhengHei</vt:lpstr>
      <vt:lpstr>Gill Sans MT Condensed</vt:lpstr>
      <vt:lpstr>Traditional Arabic</vt:lpstr>
      <vt:lpstr>Times New Roman</vt:lpstr>
      <vt:lpstr>Symbol</vt:lpstr>
      <vt:lpstr>Arabic Typesetting</vt:lpstr>
      <vt:lpstr>Aldhabi</vt:lpstr>
      <vt:lpstr>Impact</vt:lpstr>
      <vt:lpstr>inherit</vt:lpstr>
      <vt:lpstr>StarSymbol</vt:lpstr>
      <vt:lpstr>Mangal</vt:lpstr>
      <vt:lpstr>Bahnschrift SemiBold SemiCondensed</vt:lpstr>
      <vt:lpstr>Bahnschrift</vt:lpstr>
      <vt:lpstr>Wingdings 3</vt:lpstr>
      <vt:lpstr>Aldhabi</vt:lpstr>
      <vt:lpstr>Office Theme</vt:lpstr>
      <vt:lpstr>1_Office Theme</vt:lpstr>
      <vt:lpstr>2_Office Theme</vt:lpstr>
      <vt:lpstr>1_نسق Office</vt:lpstr>
      <vt:lpstr>3_Office Theme</vt:lpstr>
      <vt:lpstr>4_Office Theme</vt:lpstr>
      <vt:lpstr>PowerPoint 演示文稿</vt:lpstr>
      <vt:lpstr>PowerPoint 演示文稿</vt:lpstr>
      <vt:lpstr>Nabed group 1  </vt:lpstr>
      <vt:lpstr>الصورة إجت  حرفي من السلايد   وكان جوابها  pattern injury </vt:lpstr>
      <vt:lpstr>هون كان جايب معلومات عن التسمم ب Co   وسأل  وين الخطأ ؟  كان الجواب   All causes of co poisoning treated by this device  فيه  خيارات ثانيه انو بنحط فيه الأطفال وال old age وغيرها كانت صحيحه</vt:lpstr>
      <vt:lpstr>اجت هاي الصوره وسأل  Cut or lacerated wound هيه  cut  </vt:lpstr>
      <vt:lpstr>بجيبلكم  two causes على شكل mcq مش كتابيات  </vt:lpstr>
      <vt:lpstr>ركزوا على محاصره ال animals poisoning إجا منها كثير اسئله</vt:lpstr>
      <vt:lpstr>إجا سؤال عن الطريقه المناسبه لاسعاف مريض تعرض ل لدغة أفعى الجواب هوه splint  مهم جدا وركز عليها بالريكورد  </vt:lpstr>
      <vt:lpstr>إجا صوره عن ال child abuse  وكان بسأل عن ال characters of shaking baby syndrome  </vt:lpstr>
      <vt:lpstr>كان فيه سؤال عن ال gun shout وكان بسأل إذا inlet or exit + كم المسافه  اللي  تم إطلاق النار منها  الجواب inlet  2-4 m </vt:lpstr>
      <vt:lpstr>Fempizole  بده المعلومه الصح عنه انه  expensive </vt:lpstr>
      <vt:lpstr>One  of the following is true about abortification drugs  الجواب  induce abortion with in 9 weeks </vt:lpstr>
      <vt:lpstr>إجا نفس صوره ال cadaveric spasm اللي بالسلايد وكان  بده هيي antimortum changes or post ?  الجواب anti </vt:lpstr>
      <vt:lpstr>Frothy it’s sure sign of drowning or death </vt:lpstr>
      <vt:lpstr>كان فيه سؤال عن فانيش powder  (دواء غسيل(  كان بسال في حال طفل بلعه شو الإجراء  المناسب كان فيه خيارين محيرين  الأول بنعطي AC  الثاني  gastric wash  انا اخترت Ac </vt:lpstr>
      <vt:lpstr>كان جايب سؤال  واحد من الاتيه لا يدل على child abuse  وكان عند الطفل بالصوره  Splash mark  وكانت هيه الجواب  * الصوره نفس صوره السلايد  </vt:lpstr>
      <vt:lpstr>-3ملاحظات مهمه :  -1ركزوا على الفرق بين ال cut and lacerated wound  كثير اجا عليهم  -2ركزوا اذا كان الجرح  deep ا فيه اي angles او مثلا فيه اي  تكدمات حوالي الجرح لانو الصور بتيجي دقيقه كثير -3محاضره ال wound +asphyxia +ID+ animals poison +child abuse  اهم من الباقيات كثير ركزوا عليهم </vt:lpstr>
      <vt:lpstr>PowerPoint 演示文稿</vt:lpstr>
      <vt:lpstr>Nabed group 2 </vt:lpstr>
      <vt:lpstr>Bridge of contused </vt:lpstr>
      <vt:lpstr>Write a wound report in arabic</vt:lpstr>
      <vt:lpstr>Mugging </vt:lpstr>
      <vt:lpstr>Chocking strangulation unsure drowning</vt:lpstr>
      <vt:lpstr>All are Blunt wounds except A </vt:lpstr>
      <vt:lpstr>incomplete typical hanging</vt:lpstr>
      <vt:lpstr>Hypostasis on back</vt:lpstr>
      <vt:lpstr>Write death certificate</vt:lpstr>
      <vt:lpstr>PowerPoint 演示文稿</vt:lpstr>
      <vt:lpstr>Permanent infirmity</vt:lpstr>
      <vt:lpstr>Live reffiling</vt:lpstr>
      <vt:lpstr>Non rifled more than 4cm الجواب :   central hole الصورة اجت لضربة حقيقية و ما كان فيها </vt:lpstr>
      <vt:lpstr>طفل شرب منه و بسأل عن ايش لازم نعمل ؟  طبعا الجواب كان ( لا احد من الخيارات صحيح ) </vt:lpstr>
      <vt:lpstr>Cause : paracetamol 24 – 48 h</vt:lpstr>
      <vt:lpstr>All are child abuse except :</vt:lpstr>
      <vt:lpstr>Which of the following is not caused by the following snake bite?</vt:lpstr>
      <vt:lpstr>Nabed group 3</vt:lpstr>
      <vt:lpstr>PowerPoint 演示文稿</vt:lpstr>
      <vt:lpstr>PowerPoint 演示文稿</vt:lpstr>
      <vt:lpstr>PowerPoint 演示文稿</vt:lpstr>
      <vt:lpstr>PowerPoint 演示文稿</vt:lpstr>
      <vt:lpstr>Nabed group 4</vt:lpstr>
      <vt:lpstr>1) Toxicology Case:</vt:lpstr>
      <vt:lpstr>2) Identification Case:</vt:lpstr>
      <vt:lpstr>3) Death Report Case:</vt:lpstr>
      <vt:lpstr>4) Wound Case: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Nabed group 5</vt:lpstr>
      <vt:lpstr>1- Hypostasis in limbs with worm body </vt:lpstr>
      <vt:lpstr>2- Sure sign of drawning </vt:lpstr>
      <vt:lpstr>3- Wernicke encephalopathy is </vt:lpstr>
      <vt:lpstr>4- All treatment except (cyanide toxicity)  1-o2  2- sodium thiosulfate  3- sodium nitroprissin   </vt:lpstr>
      <vt:lpstr>5-Reactive dilated pupil: sympathetic </vt:lpstr>
      <vt:lpstr>8- 20-year female , took 12 pills  physician a: no need to be admitted  physician b : need to be admitted  answer??  </vt:lpstr>
      <vt:lpstr>9- time of death </vt:lpstr>
      <vt:lpstr>10 </vt:lpstr>
      <vt:lpstr>11</vt:lpstr>
      <vt:lpstr>12</vt:lpstr>
      <vt:lpstr>13- 10 hours after ingestion came to ER : atropine with toxogonine </vt:lpstr>
      <vt:lpstr>14- Child with sever local pain and tachycardia, tachypnea: give antivenom after skin test  </vt:lpstr>
      <vt:lpstr>15-hangging ligature mark pattern </vt:lpstr>
      <vt:lpstr>16- bridging tissue in contused wound  </vt:lpstr>
      <vt:lpstr>17- medical record </vt:lpstr>
      <vt:lpstr>18- all following true except: all finger have the same shape  </vt:lpstr>
      <vt:lpstr>19- women less than 18 years </vt:lpstr>
      <vt:lpstr>20- most common snake in Jordan :  nonpoisonous </vt:lpstr>
      <vt:lpstr>21- contused wound (written)  </vt:lpstr>
      <vt:lpstr>22- firearm (written ) differentiated between two type of firearm and how can know the distance in details </vt:lpstr>
      <vt:lpstr>23-Suicidal , cut </vt:lpstr>
      <vt:lpstr>24-non per mothe   </vt:lpstr>
      <vt:lpstr>25-No CNS depressant </vt:lpstr>
      <vt:lpstr>26- SATS : History of toxicology </vt:lpstr>
      <vt:lpstr>28- </vt:lpstr>
      <vt:lpstr>Nabed 6</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-What is true about this image? Can be used to identify time of death</vt:lpstr>
      <vt:lpstr>-A picture of cadaveric spasm, what is true about it? Occurs in voluntary muscles</vt:lpstr>
      <vt:lpstr>PowerPoint 演示文稿</vt:lpstr>
      <vt:lpstr>-A picture of a collapsed building and a tsunami, which of the following is incorrect about these? - Number of victims cannot be identified - open disaster - closed disaster ✅</vt:lpstr>
      <vt:lpstr>PowerPoint 演示文稿</vt:lpstr>
      <vt:lpstr>PowerPoint 演示文稿</vt:lpstr>
      <vt:lpstr>PowerPoint 演示文稿</vt:lpstr>
      <vt:lpstr>PowerPoint 演示文稿</vt:lpstr>
      <vt:lpstr>PowerPoint 演示文稿</vt:lpstr>
      <vt:lpstr>Not the same</vt:lpstr>
      <vt:lpstr>PowerPoint 演示文稿</vt:lpstr>
      <vt:lpstr>Reactive Dilated pupils is cocaine and amphetamine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Mcq :الباقي بس ناسيه صيغة السؤال كامل  </vt:lpstr>
      <vt:lpstr>PowerPoint 演示文稿</vt:lpstr>
      <vt:lpstr>PowerPoint 演示文稿</vt:lpstr>
      <vt:lpstr>PowerPoint 演示文稿</vt:lpstr>
      <vt:lpstr>Write  a wound report .</vt:lpstr>
      <vt:lpstr> .Write  a death certificate </vt:lpstr>
      <vt:lpstr>Can this male have a car license  or not ? And why? </vt:lpstr>
      <vt:lpstr>Write three methods  of identification can be obtained from this picture .</vt:lpstr>
      <vt:lpstr>Write 4 differences between Bruises and hypostasis . </vt:lpstr>
      <vt:lpstr>Classify the following  according to Gordons :classification </vt:lpstr>
      <vt:lpstr>Compare between algor mortis and cadaveric spasm .</vt:lpstr>
      <vt:lpstr>Are these pictures for child  abuse or not, and why  ?</vt:lpstr>
      <vt:lpstr>Complete the following sentences :</vt:lpstr>
      <vt:lpstr>Toxicology MCQ</vt:lpstr>
      <vt:lpstr>PowerPoint 演示文稿</vt:lpstr>
      <vt:lpstr>PowerPoint 演示文稿</vt:lpstr>
      <vt:lpstr>PowerPoint 演示文稿</vt:lpstr>
      <vt:lpstr>PowerPoint 演示文稿</vt:lpstr>
      <vt:lpstr>5  sessions  each   one   4   minutes </vt:lpstr>
      <vt:lpstr>Write report to this wound</vt:lpstr>
      <vt:lpstr>PowerPoint 演示文稿</vt:lpstr>
      <vt:lpstr>PowerPoint 演示文稿</vt:lpstr>
      <vt:lpstr>PowerPoint 演示文稿</vt:lpstr>
      <vt:lpstr>PowerPoint 演示文稿</vt:lpstr>
      <vt:lpstr>PowerPoint 演示文稿</vt:lpstr>
      <vt:lpstr>Station 1 :  تقرير طبي أولي عن صورة فيها سحجات وكدمات!    الاجابة يجب ان تتضمن التالي   يجب ذكر نوع الجرح والعدد والابعاد والمكان -   الاداة المستخدمة- الاصابات المشتبه بها او المصاحبة لها - الفحوصات المطلوبة  - العلاج  -  الوقت المتوقع للشفاء -   </vt:lpstr>
      <vt:lpstr>Station 2 :  An obese woman who had a successful gastric sleeve surgery complained of shortness of breath on the next day , then she died . She’s a known DM patient .   write a Death certificate :    المرض الاصلي : السمنة الحالة المرضية : حذوه في الرئة  السبب المباشر للوفاة : فشل في وظائف الرئة</vt:lpstr>
      <vt:lpstr> Write the Medicolegal importance of diatoms??  1- Sure signs of drowning, 2- Could still be identified in putrefied bodies, 3- Could give an evidence of the site of drowning (fresh or salt water species).  </vt:lpstr>
      <vt:lpstr>PowerPoint 演示文稿</vt:lpstr>
      <vt:lpstr>1 ) What's the type of the weapon ??  Rifled </vt:lpstr>
      <vt:lpstr>PowerPoint 演示文稿</vt:lpstr>
      <vt:lpstr>PowerPoint 演示文稿</vt:lpstr>
      <vt:lpstr>PowerPoint 演示文稿</vt:lpstr>
      <vt:lpstr>Wound report :</vt:lpstr>
      <vt:lpstr>Death certificate </vt:lpstr>
      <vt:lpstr>صيغة السؤال جثة شخص متوفي الها هاي الصور واهل المتوفي يزعموا انه هاي الجثة لابنهم وعمره فوق 23 ,هل هذا الادعاء صحيح ام لا مع التفسير ؟</vt:lpstr>
      <vt:lpstr>1- Mention the type of each bullet   2- The wound in picture c  is related to which type of these bullets ?</vt:lpstr>
      <vt:lpstr>Describe these pictures and mention  causes of death in first two of them ?</vt:lpstr>
      <vt:lpstr>1- Definition of cycle of abuse ?  2- Shaken baby syndrome characterized by (3 points)?  3- Can the burns in these pictures caused by child abuse or not and why?</vt:lpstr>
      <vt:lpstr>Fill the blanks:  </vt:lpstr>
      <vt:lpstr>MCQs (Toxicology)</vt:lpstr>
      <vt:lpstr>PowerPoint 演示文稿</vt:lpstr>
      <vt:lpstr>PowerPoint 演示文稿</vt:lpstr>
      <vt:lpstr>What is the difference between  </vt:lpstr>
      <vt:lpstr>Hanging  ligature mark </vt:lpstr>
      <vt:lpstr>Unsure sign or drowning </vt:lpstr>
      <vt:lpstr>Write 4 soft tissue prints in skull </vt:lpstr>
      <vt:lpstr>X-ray of shoulder joint showing non union of head of humarus </vt:lpstr>
      <vt:lpstr>PowerPoint 演示文稿</vt:lpstr>
      <vt:lpstr>CAUSES OF IMPOTENCE:  •1-    Physiological: before puberty: •2-    Psychological: Is the commonest           •3.    Pathological: various causes can cause it as local congenital anomalies or general diseases as diabetes.</vt:lpstr>
      <vt:lpstr>PowerPoint 演示文稿</vt:lpstr>
      <vt:lpstr>It is child abuse or not and why ?</vt:lpstr>
      <vt:lpstr>Medicolegal importance of abrasions</vt:lpstr>
      <vt:lpstr>Corrosive decontamination : </vt:lpstr>
      <vt:lpstr>PowerPoint 演示文稿</vt:lpstr>
      <vt:lpstr>Shotgun </vt:lpstr>
      <vt:lpstr>اكتب باللغة العربية تقرير </vt:lpstr>
      <vt:lpstr>Decontamination methods?</vt:lpstr>
      <vt:lpstr>Decontamination methods? </vt:lpstr>
      <vt:lpstr>PowerPoint 演示文稿</vt:lpstr>
      <vt:lpstr>PowerPoint 演示文稿</vt:lpstr>
      <vt:lpstr>PowerPoint 演示文稿</vt:lpstr>
      <vt:lpstr>PowerPoint 演示文稿</vt:lpstr>
      <vt:lpstr>Station 2: </vt:lpstr>
      <vt:lpstr>PowerPoint 演示文稿</vt:lpstr>
      <vt:lpstr>PowerPoint 演示文稿</vt:lpstr>
      <vt:lpstr>Station 5 describe these pics  is the third picture drowning and why?</vt:lpstr>
      <vt:lpstr>Station 6 Fill the blank</vt:lpstr>
      <vt:lpstr>Station 7</vt:lpstr>
      <vt:lpstr> MCQ 3 stations 9 questions</vt:lpstr>
      <vt:lpstr>PowerPoint 演示文稿</vt:lpstr>
      <vt:lpstr>PowerPoint 演示文稿</vt:lpstr>
      <vt:lpstr>PowerPoint 演示文稿</vt:lpstr>
      <vt:lpstr>PowerPoint 演示文稿</vt:lpstr>
      <vt:lpstr>PowerPoint 演示文稿</vt:lpstr>
      <vt:lpstr>PowerPoint 演示文稿</vt:lpstr>
      <vt:lpstr>Complete :-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Station One : </vt:lpstr>
      <vt:lpstr>2-Mention NAC mechanisms :</vt:lpstr>
      <vt:lpstr>2-Write a Primary Report For this Wound : </vt:lpstr>
      <vt:lpstr>Station THREE:  Who Is Older And WHY ?!</vt:lpstr>
      <vt:lpstr>Station FOUR </vt:lpstr>
      <vt:lpstr>Station FIVE </vt:lpstr>
      <vt:lpstr>Station SIX  </vt:lpstr>
      <vt:lpstr>Station SEVEN </vt:lpstr>
      <vt:lpstr>Station EIGHT </vt:lpstr>
      <vt:lpstr>Station NINE </vt:lpstr>
      <vt:lpstr>2-Descripe </vt:lpstr>
      <vt:lpstr>Station TEN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Indications of therapeutic abortion </vt:lpstr>
      <vt:lpstr>Medico-legal Aspect of alcohol poisoning </vt:lpstr>
      <vt:lpstr>PowerPoint 演示文稿</vt:lpstr>
      <vt:lpstr>PowerPoint 演示文稿</vt:lpstr>
      <vt:lpstr>PowerPoint 演示文稿</vt:lpstr>
      <vt:lpstr>PowerPoint 演示文稿</vt:lpstr>
      <vt:lpstr>3- name the way of death in these cases : starting from left :   hanging,ligature strangulation,drawning ( not sure sign of death )</vt:lpstr>
      <vt:lpstr>What is the antidote of paracetamol and its way of action :</vt:lpstr>
      <vt:lpstr>What are the abortifacient drugs and the time it needs to induce abortion ?</vt:lpstr>
      <vt:lpstr>Is this injury for this pullet or not , why,and what is the distance of firing ?   No its not as this is an injury from sporting gun ( not automatic ) and this pullet is for automatic gun , the distance : 2-4 meters</vt:lpstr>
      <vt:lpstr>Guy raped girl , what is her age ? Can she give consent for sex ?   She is less than 14 , no she cant give consent , as she is less than 18 ( lateral epicondyl and ulna not ossified )</vt:lpstr>
      <vt:lpstr>4 ways to determain death time ?</vt:lpstr>
      <vt:lpstr>Co binds to 3 thing , what are they ?</vt:lpstr>
      <vt:lpstr>What is the significance of barr body ? ( or picture of barr body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Group E serotonin Done by : obada abuali  </vt:lpstr>
      <vt:lpstr>    Station 1</vt:lpstr>
      <vt:lpstr>Showing multiple radio-opaque shadows of retained shots (pellets)  Distance: (cannot be determined from X-ray)  Causes of death: Severe acute hemorrhage Shock Fat embolism   caused by A1 </vt:lpstr>
      <vt:lpstr>Station 2</vt:lpstr>
      <vt:lpstr>Station 3 </vt:lpstr>
      <vt:lpstr>Station 4  A)what is  the type of disaster in the first image ?why? open ,because there is no previous booking for train trip so we can not know who ride on  it   B)can  the person in the second image  vote on the Jordan election next week ?why ? Yes , because the proximal part of femur ossified so he above 18</vt:lpstr>
      <vt:lpstr>Station 5</vt:lpstr>
      <vt:lpstr>Station 6  A)explain :( ethanol has a medicolegal importance ) Road traffic accident Due to lack of coordination, concentration reduced visual perception &amp; alertness to external clues trauma Patient is unable to control his movements and is liable to fall out during his walk crimes associated with a wide variety of crimes ranging from minor offences to  serious assaults and murder  B) Complete  Finger print consider  as :alternating ridges and valleys in the palmar surface of hand and foot  ,aid in identification  ,or it is an impression evidence  Venomous snakes are classified into two major group : elapidea and viperidae    </vt:lpstr>
      <vt:lpstr>A)write a primary report in arabic  for the case in picture ?</vt:lpstr>
      <vt:lpstr>Station 8 </vt:lpstr>
      <vt:lpstr>Station 9</vt:lpstr>
      <vt:lpstr>Station 10</vt:lpstr>
      <vt:lpstr>group F serotonin Done by: mhmd jaber  Quiz + mini osce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Mini osce exam    #station 1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Forensic medicine – 17 / 10/2019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Answer :: </vt:lpstr>
      <vt:lpstr>PowerPoint 演示文稿</vt:lpstr>
      <vt:lpstr>PowerPoint 演示文稿</vt:lpstr>
      <vt:lpstr>PowerPoint 演示文稿</vt:lpstr>
      <vt:lpstr>Answer ::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Group B exam (mini osci)</vt:lpstr>
      <vt:lpstr>محاضرات الدكتور ايمن  Wound : سؤال خمس جروح اعطي نوعهم و الاداة المسببة</vt:lpstr>
      <vt:lpstr>wound</vt:lpstr>
      <vt:lpstr>Asphyxia </vt:lpstr>
      <vt:lpstr>Death report </vt:lpstr>
      <vt:lpstr>Wound report </vt:lpstr>
      <vt:lpstr>Post mortem changes </vt:lpstr>
      <vt:lpstr>Post mortem</vt:lpstr>
      <vt:lpstr>الدكترة نادرة </vt:lpstr>
      <vt:lpstr>Firearm</vt:lpstr>
      <vt:lpstr>Firearm </vt:lpstr>
      <vt:lpstr>كانت صورة وحدة فيها  two findidng السؤال و الجواب في السلايد اللي بعده  </vt:lpstr>
      <vt:lpstr>الدكتور ميلاد  ID </vt:lpstr>
      <vt:lpstr>ID </vt:lpstr>
      <vt:lpstr>ID</vt:lpstr>
      <vt:lpstr>organophosphorus</vt:lpstr>
      <vt:lpstr>Abortion </vt:lpstr>
      <vt:lpstr>Mini osce  GROUP A </vt:lpstr>
      <vt:lpstr>Station 1</vt:lpstr>
      <vt:lpstr>Station 2</vt:lpstr>
      <vt:lpstr>Station 3</vt:lpstr>
      <vt:lpstr>Station 5</vt:lpstr>
      <vt:lpstr>Station 6 </vt:lpstr>
      <vt:lpstr>Station 9</vt:lpstr>
      <vt:lpstr>PowerPoint 演示文稿</vt:lpstr>
      <vt:lpstr>PowerPoint 演示文稿</vt:lpstr>
      <vt:lpstr>2-The following may cause death of organophosphate intoxicated victims except.       a)peripheral respiratory failure. b)Central respiratory failure. c)Dehydration. d)Dysrhythmia. e)Crush syndrome.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Bara' Mahmoud Hamed Al-Tamimi</dc:creator>
  <cp:lastModifiedBy>aqsa</cp:lastModifiedBy>
  <cp:revision>51</cp:revision>
  <dcterms:created xsi:type="dcterms:W3CDTF">2020-11-27T16:43:00Z</dcterms:created>
  <dcterms:modified xsi:type="dcterms:W3CDTF">2023-04-29T11:37:37Z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1033-11.2.0.11536</vt:lpwstr>
  </property>
  <property fmtid="{D5CDD505-2E9C-101B-9397-08002B2CF9AE}" pid="3" name="ICV">
    <vt:lpwstr>B8834EAF33A0414F8ECD41F8B32C784D</vt:lpwstr>
  </property>
</Properties>
</file>