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208-2069-4F20-A313-55A1F0C7A9D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8B59-39C3-4BEB-8B5E-C804DC9E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208-2069-4F20-A313-55A1F0C7A9D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8B59-39C3-4BEB-8B5E-C804DC9E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6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208-2069-4F20-A313-55A1F0C7A9D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8B59-39C3-4BEB-8B5E-C804DC9E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2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208-2069-4F20-A313-55A1F0C7A9D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8B59-39C3-4BEB-8B5E-C804DC9E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1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208-2069-4F20-A313-55A1F0C7A9D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8B59-39C3-4BEB-8B5E-C804DC9E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2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208-2069-4F20-A313-55A1F0C7A9D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8B59-39C3-4BEB-8B5E-C804DC9E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1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208-2069-4F20-A313-55A1F0C7A9D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8B59-39C3-4BEB-8B5E-C804DC9E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208-2069-4F20-A313-55A1F0C7A9D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8B59-39C3-4BEB-8B5E-C804DC9E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208-2069-4F20-A313-55A1F0C7A9D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8B59-39C3-4BEB-8B5E-C804DC9E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4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208-2069-4F20-A313-55A1F0C7A9D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8B59-39C3-4BEB-8B5E-C804DC9E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0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8208-2069-4F20-A313-55A1F0C7A9D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8B59-39C3-4BEB-8B5E-C804DC9E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7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828208-2069-4F20-A313-55A1F0C7A9D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2C8B59-39C3-4BEB-8B5E-C804DC9EA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4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71D62-4A37-12CF-30A4-3C1860554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8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50B93A-4A60-E9F3-F6AD-85B8E527F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06A82-5036-2E17-F365-F6F5B34E5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0F936-C828-0A8B-FDF2-E0995DD29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6EAC0-9DB8-609C-688E-8B2DADBF1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4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D930E-0B86-2CA8-771C-59367304B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74584-51AF-8818-CAFF-67B130B65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3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151D1-5ADA-C317-76FE-601AE3C1C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33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75DA5-1FFE-DFDF-544B-7D298A1FB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06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a1.giphy.com/media/v1.Y2lkPTZjMDliOTUyc2tuOG05...">
            <a:extLst>
              <a:ext uri="{FF2B5EF4-FFF2-40B4-BE49-F238E27FC236}">
                <a16:creationId xmlns:a16="http://schemas.microsoft.com/office/drawing/2014/main" id="{F5044C3C-53A9-D56C-1214-8FF74D2C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3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22894-2D2E-D123-293B-4AAEF2B1F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9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8A3CB-1348-4DD0-635F-C04D8154D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6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26321-C050-3DE0-8247-9C2A11836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3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ACE47-B3C1-A776-B24C-0E9F57C2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4AC8B-9191-B298-D885-54DE7F75F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2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1060E7-19BA-8146-8D50-B7AC08F0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4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65BD6-20AD-A087-3894-0B498AA66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9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596CE-DB72-5C5A-7A27-6A69DB3BE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6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A34456BCCFC04888E5446F9111CCF1" ma:contentTypeVersion="11" ma:contentTypeDescription="Create a new document." ma:contentTypeScope="" ma:versionID="89b4337ab4b4fccfcbe9f3d55244c7c7">
  <xsd:schema xmlns:xsd="http://www.w3.org/2001/XMLSchema" xmlns:xs="http://www.w3.org/2001/XMLSchema" xmlns:p="http://schemas.microsoft.com/office/2006/metadata/properties" xmlns:ns2="a9072a29-8c2b-4018-8093-9fa5c28b6975" xmlns:ns3="71b380d5-7b32-4f34-afcb-1d075106a27b" targetNamespace="http://schemas.microsoft.com/office/2006/metadata/properties" ma:root="true" ma:fieldsID="ddd0efd5b2495b761d5b21ca4a1dab68" ns2:_="" ns3:_="">
    <xsd:import namespace="a9072a29-8c2b-4018-8093-9fa5c28b6975"/>
    <xsd:import namespace="71b380d5-7b32-4f34-afcb-1d075106a2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72a29-8c2b-4018-8093-9fa5c28b6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380d5-7b32-4f34-afcb-1d075106a27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c89faca-7199-4c5c-bb45-8c04c0b54b2b}" ma:internalName="TaxCatchAll" ma:showField="CatchAllData" ma:web="71b380d5-7b32-4f34-afcb-1d075106a2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b380d5-7b32-4f34-afcb-1d075106a27b" xsi:nil="true"/>
    <lcf76f155ced4ddcb4097134ff3c332f xmlns="a9072a29-8c2b-4018-8093-9fa5c28b6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4222BA-C154-43BC-A6FC-155E73989B48}"/>
</file>

<file path=customXml/itemProps2.xml><?xml version="1.0" encoding="utf-8"?>
<ds:datastoreItem xmlns:ds="http://schemas.openxmlformats.org/officeDocument/2006/customXml" ds:itemID="{11BFB02C-3690-4D6C-889F-1840FFDDA7A5}"/>
</file>

<file path=customXml/itemProps3.xml><?xml version="1.0" encoding="utf-8"?>
<ds:datastoreItem xmlns:ds="http://schemas.openxmlformats.org/officeDocument/2006/customXml" ds:itemID="{E71F4423-B5FE-49CE-8465-B069D318608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Mohammad Salem Hareedy</dc:creator>
  <cp:lastModifiedBy>Mohammad Salem Hareedy</cp:lastModifiedBy>
  <cp:revision>1</cp:revision>
  <dcterms:created xsi:type="dcterms:W3CDTF">2026-04-11T18:47:22Z</dcterms:created>
  <dcterms:modified xsi:type="dcterms:W3CDTF">2026-04-11T18:56:06Z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0x010100CBA34456BCCFC04888E5446F9111CCF1</vt:lpwstr>
  </property>
</Properties>
</file>