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710" r:id="rId3"/>
    <p:sldMasterId id="2147483734" r:id="rId4"/>
    <p:sldMasterId id="2147483758" r:id="rId5"/>
    <p:sldMasterId id="2147483810" r:id="rId6"/>
    <p:sldMasterId id="2147483822" r:id="rId7"/>
    <p:sldMasterId id="2147483852" r:id="rId8"/>
  </p:sldMasterIdLst>
  <p:notesMasterIdLst>
    <p:notesMasterId r:id="rId45"/>
  </p:notesMasterIdLst>
  <p:sldIdLst>
    <p:sldId id="581" r:id="rId9"/>
    <p:sldId id="582" r:id="rId10"/>
    <p:sldId id="586" r:id="rId11"/>
    <p:sldId id="712" r:id="rId12"/>
    <p:sldId id="680" r:id="rId13"/>
    <p:sldId id="730" r:id="rId14"/>
    <p:sldId id="594" r:id="rId15"/>
    <p:sldId id="642" r:id="rId16"/>
    <p:sldId id="595" r:id="rId17"/>
    <p:sldId id="733" r:id="rId18"/>
    <p:sldId id="735" r:id="rId19"/>
    <p:sldId id="598" r:id="rId20"/>
    <p:sldId id="692" r:id="rId21"/>
    <p:sldId id="620" r:id="rId22"/>
    <p:sldId id="312" r:id="rId23"/>
    <p:sldId id="704" r:id="rId24"/>
    <p:sldId id="666" r:id="rId25"/>
    <p:sldId id="261" r:id="rId26"/>
    <p:sldId id="640" r:id="rId27"/>
    <p:sldId id="721" r:id="rId28"/>
    <p:sldId id="728" r:id="rId29"/>
    <p:sldId id="708" r:id="rId30"/>
    <p:sldId id="710" r:id="rId31"/>
    <p:sldId id="736" r:id="rId32"/>
    <p:sldId id="737" r:id="rId33"/>
    <p:sldId id="716" r:id="rId34"/>
    <p:sldId id="727" r:id="rId35"/>
    <p:sldId id="719" r:id="rId36"/>
    <p:sldId id="706" r:id="rId37"/>
    <p:sldId id="673" r:id="rId38"/>
    <p:sldId id="709" r:id="rId39"/>
    <p:sldId id="723" r:id="rId40"/>
    <p:sldId id="677" r:id="rId41"/>
    <p:sldId id="724" r:id="rId42"/>
    <p:sldId id="588" r:id="rId43"/>
    <p:sldId id="72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ltnDodDXJ9L882/Yckv4w==" hashData="KqUNyq+JcMY49adBFXYDJRNVhp1XM/QbxQhTp0wcEwwBX1KJvn92Wyb37+eT8tWH9ulFTvDSUhXQviIE+wbHI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3399"/>
    <a:srgbClr val="800080"/>
    <a:srgbClr val="00FF00"/>
    <a:srgbClr val="00FFFF"/>
    <a:srgbClr val="009900"/>
    <a:srgbClr val="663300"/>
    <a:srgbClr val="CC66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3" autoAdjust="0"/>
    <p:restoredTop sz="82394" autoAdjust="0"/>
  </p:normalViewPr>
  <p:slideViewPr>
    <p:cSldViewPr>
      <p:cViewPr varScale="1">
        <p:scale>
          <a:sx n="72" d="100"/>
          <a:sy n="72" d="100"/>
        </p:scale>
        <p:origin x="136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1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18424D-C1C3-4EB4-B48E-4D35BF177AEB}" type="datetimeFigureOut">
              <a:rPr lang="en-US" smtClean="0"/>
              <a:pPr/>
              <a:t>29-Feb-20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3EAE1B-BE51-4B77-950D-1A0D540839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67BABA53-BD72-422C-84D1-F5C26A5EE779}"/>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C0A4E0AE-AA63-4FC8-ADAF-28E79B4C8E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en-US"/>
          </a:p>
        </p:txBody>
      </p:sp>
      <p:sp>
        <p:nvSpPr>
          <p:cNvPr id="142340" name="Slide Number Placeholder 3">
            <a:extLst>
              <a:ext uri="{FF2B5EF4-FFF2-40B4-BE49-F238E27FC236}">
                <a16:creationId xmlns:a16="http://schemas.microsoft.com/office/drawing/2014/main" id="{9598A202-AFF2-4795-A81E-13D83D7F18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73204403-9005-4641-977E-FBA7FF5ECF5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Tongue:</a:t>
            </a:r>
          </a:p>
          <a:p>
            <a:r>
              <a:rPr lang="en-US" sz="2000" dirty="0"/>
              <a:t>Is attached by muscles to the hyoid bone, mandible, styloid process, palate, and pharynx.</a:t>
            </a:r>
          </a:p>
          <a:p>
            <a:r>
              <a:rPr lang="en-US" sz="1200" b="0" i="0" kern="1200" dirty="0">
                <a:solidFill>
                  <a:schemeClr val="tx1"/>
                </a:solidFill>
                <a:latin typeface="+mn-lt"/>
                <a:ea typeface="+mn-ea"/>
                <a:cs typeface="+mn-cs"/>
              </a:rPr>
              <a:t> The attachment of the </a:t>
            </a:r>
            <a:r>
              <a:rPr lang="en-US" sz="1200" b="0" i="0" kern="1200" dirty="0" err="1">
                <a:solidFill>
                  <a:schemeClr val="tx1"/>
                </a:solidFill>
                <a:latin typeface="+mn-lt"/>
                <a:ea typeface="+mn-ea"/>
                <a:cs typeface="+mn-cs"/>
              </a:rPr>
              <a:t>genioglossi</a:t>
            </a:r>
            <a:r>
              <a:rPr lang="en-US" sz="1200" b="0" i="0" kern="1200" dirty="0">
                <a:solidFill>
                  <a:schemeClr val="tx1"/>
                </a:solidFill>
                <a:latin typeface="+mn-lt"/>
                <a:ea typeface="+mn-ea"/>
                <a:cs typeface="+mn-cs"/>
              </a:rPr>
              <a:t> to the mandible prevents the tongue from falling backward and obstructing respiration.</a:t>
            </a:r>
            <a:endParaRPr lang="en-US" sz="2000" dirty="0"/>
          </a:p>
        </p:txBody>
      </p:sp>
      <p:sp>
        <p:nvSpPr>
          <p:cNvPr id="4" name="Slide Number Placeholder 3"/>
          <p:cNvSpPr>
            <a:spLocks noGrp="1"/>
          </p:cNvSpPr>
          <p:nvPr>
            <p:ph type="sldNum" sz="quarter" idx="10"/>
          </p:nvPr>
        </p:nvSpPr>
        <p:spPr/>
        <p:txBody>
          <a:bodyPr/>
          <a:lstStyle/>
          <a:p>
            <a:fld id="{563EAE1B-BE51-4B77-950D-1A0D540839E0}"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6055-77DF-4766-8A1B-34FF8B4085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6055-77DF-4766-8A1B-34FF8B4085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05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Malignant tumors in the posterior part of the tongue metastasize to the superior deep cervical lymph nodes on both sides.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contrast, tumors in the apex and anterolateral parts usually do not metastasize to the inferior deep cervical nodes until late in the disease. </a:t>
            </a:r>
            <a:endParaRPr lang="en-US" dirty="0"/>
          </a:p>
        </p:txBody>
      </p:sp>
      <p:sp>
        <p:nvSpPr>
          <p:cNvPr id="4" name="Slide Number Placeholder 3"/>
          <p:cNvSpPr>
            <a:spLocks noGrp="1"/>
          </p:cNvSpPr>
          <p:nvPr>
            <p:ph type="sldNum" sz="quarter" idx="10"/>
          </p:nvPr>
        </p:nvSpPr>
        <p:spPr/>
        <p:txBody>
          <a:bodyPr/>
          <a:lstStyle/>
          <a:p>
            <a:fld id="{563EAE1B-BE51-4B77-950D-1A0D540839E0}" type="slidenum">
              <a:rPr lang="en-US" smtClean="0"/>
              <a:pPr/>
              <a:t>23</a:t>
            </a:fld>
            <a:endParaRPr lang="en-US"/>
          </a:p>
        </p:txBody>
      </p:sp>
    </p:spTree>
    <p:extLst>
      <p:ext uri="{BB962C8B-B14F-4D97-AF65-F5344CB8AC3E}">
        <p14:creationId xmlns:p14="http://schemas.microsoft.com/office/powerpoint/2010/main" val="349272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EAE1B-BE51-4B77-950D-1A0D540839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45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E148A7D-CDEC-49D1-AEAD-CF19C87B66E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0BB6D5A-8817-40DA-BBA6-D0DBC03F9D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37892" name="Slide Number Placeholder 3">
            <a:extLst>
              <a:ext uri="{FF2B5EF4-FFF2-40B4-BE49-F238E27FC236}">
                <a16:creationId xmlns:a16="http://schemas.microsoft.com/office/drawing/2014/main" id="{73933CE6-F433-4EE9-85F4-D896827FCA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9C59B9-599B-4D43-AD20-35EF3D9355C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423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a:t>
            </a:r>
            <a:r>
              <a:rPr lang="en-US" b="1" dirty="0"/>
              <a:t>Lingual papillae</a:t>
            </a:r>
          </a:p>
          <a:p>
            <a:r>
              <a:rPr lang="en-US" dirty="0"/>
              <a:t>Are small, nipple-shaped projections on the anterior two thirds of the dorsum of the tongue.</a:t>
            </a:r>
          </a:p>
          <a:p>
            <a:r>
              <a:rPr lang="en-US" dirty="0"/>
              <a:t>Are divided into the </a:t>
            </a:r>
            <a:r>
              <a:rPr lang="en-US" dirty="0" err="1"/>
              <a:t>vallate</a:t>
            </a:r>
            <a:r>
              <a:rPr lang="en-US" dirty="0"/>
              <a:t>, </a:t>
            </a:r>
            <a:r>
              <a:rPr lang="en-US" dirty="0" err="1"/>
              <a:t>fungiform</a:t>
            </a:r>
            <a:r>
              <a:rPr lang="en-US" dirty="0"/>
              <a:t>, </a:t>
            </a:r>
            <a:r>
              <a:rPr lang="en-US" dirty="0" err="1"/>
              <a:t>filiform</a:t>
            </a:r>
            <a:r>
              <a:rPr lang="en-US" dirty="0"/>
              <a:t>, and foliate papillae.</a:t>
            </a:r>
          </a:p>
          <a:p>
            <a:r>
              <a:rPr lang="en-US" dirty="0"/>
              <a:t>1</a:t>
            </a:r>
            <a:r>
              <a:rPr lang="en-US" b="1" dirty="0"/>
              <a:t>. </a:t>
            </a:r>
            <a:r>
              <a:rPr lang="en-US" b="1" dirty="0" err="1"/>
              <a:t>Vallate</a:t>
            </a:r>
            <a:r>
              <a:rPr lang="en-US" b="1" dirty="0"/>
              <a:t> papillae</a:t>
            </a:r>
          </a:p>
          <a:p>
            <a:r>
              <a:rPr lang="en-US" dirty="0"/>
              <a:t>Are arranged in the form of a “V” in front of the sulcus </a:t>
            </a:r>
            <a:r>
              <a:rPr lang="en-US" dirty="0" err="1"/>
              <a:t>terminalis</a:t>
            </a:r>
            <a:r>
              <a:rPr lang="en-US" dirty="0"/>
              <a:t>.</a:t>
            </a:r>
          </a:p>
          <a:p>
            <a:r>
              <a:rPr lang="en-US" dirty="0"/>
              <a:t>Are studded with numerous taste buds and are innervated by the </a:t>
            </a:r>
            <a:r>
              <a:rPr lang="en-US" dirty="0" err="1"/>
              <a:t>glossopharyngeal</a:t>
            </a:r>
            <a:r>
              <a:rPr lang="en-US" dirty="0"/>
              <a:t> nerve.</a:t>
            </a:r>
          </a:p>
          <a:p>
            <a:r>
              <a:rPr lang="en-US" dirty="0"/>
              <a:t>2</a:t>
            </a:r>
            <a:r>
              <a:rPr lang="en-US" b="1" dirty="0"/>
              <a:t>. </a:t>
            </a:r>
            <a:r>
              <a:rPr lang="en-US" b="1" dirty="0" err="1"/>
              <a:t>Fungiform</a:t>
            </a:r>
            <a:r>
              <a:rPr lang="en-US" b="1" dirty="0"/>
              <a:t> papillae</a:t>
            </a:r>
          </a:p>
          <a:p>
            <a:r>
              <a:rPr lang="en-US" dirty="0"/>
              <a:t>Are mushroom-shaped projections with red heads and are scattered on the sides and the apex of the tongue. </a:t>
            </a:r>
            <a:r>
              <a:rPr lang="en-US" b="1" dirty="0" err="1"/>
              <a:t>fungilliform;shaped</a:t>
            </a:r>
            <a:r>
              <a:rPr lang="en-US" b="1" dirty="0"/>
              <a:t> like a fungus or mushroom; applied to any structure with a broad, often branched, free portion and a narrower base. </a:t>
            </a:r>
          </a:p>
          <a:p>
            <a:r>
              <a:rPr lang="en-US" dirty="0"/>
              <a:t>3</a:t>
            </a:r>
            <a:r>
              <a:rPr lang="en-US" b="1" dirty="0"/>
              <a:t>. </a:t>
            </a:r>
            <a:r>
              <a:rPr lang="en-US" b="1" dirty="0" err="1"/>
              <a:t>Filiform</a:t>
            </a:r>
            <a:r>
              <a:rPr lang="en-US" b="1" dirty="0"/>
              <a:t> papillae</a:t>
            </a:r>
          </a:p>
          <a:p>
            <a:r>
              <a:rPr lang="en-US" dirty="0"/>
              <a:t>Are numerous, slender, conical projections that are arranged in rows parallel to the sulcus </a:t>
            </a:r>
            <a:r>
              <a:rPr lang="en-US" dirty="0" err="1"/>
              <a:t>terminalis</a:t>
            </a:r>
            <a:r>
              <a:rPr lang="en-US" dirty="0"/>
              <a:t>.</a:t>
            </a:r>
          </a:p>
          <a:p>
            <a:r>
              <a:rPr lang="en-US" dirty="0"/>
              <a:t>4</a:t>
            </a:r>
            <a:r>
              <a:rPr lang="en-US" b="1" dirty="0"/>
              <a:t>. Foliate papillae</a:t>
            </a:r>
          </a:p>
          <a:p>
            <a:r>
              <a:rPr lang="en-US" dirty="0"/>
              <a:t>Are found in certain animals but are rudimentary in humans.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EAE1B-BE51-4B77-950D-1A0D540839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656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ar-SA"/>
          </a:p>
        </p:txBody>
      </p:sp>
      <p:sp>
        <p:nvSpPr>
          <p:cNvPr id="14029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55D3B-9F1F-4140-A397-8EE083489C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57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876055-77DF-4766-8A1B-34FF8B4085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007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oral vestibule is the slit-like space between the teeth and </a:t>
            </a:r>
            <a:r>
              <a:rPr lang="en-US" dirty="0" err="1"/>
              <a:t>buccal</a:t>
            </a:r>
            <a:r>
              <a:rPr lang="en-US" dirty="0"/>
              <a:t> </a:t>
            </a:r>
            <a:r>
              <a:rPr lang="en-US" dirty="0" err="1"/>
              <a:t>gingiva</a:t>
            </a:r>
            <a:r>
              <a:rPr lang="en-US" dirty="0"/>
              <a:t> and the lips and cheeks</a:t>
            </a:r>
          </a:p>
          <a:p>
            <a:r>
              <a:rPr lang="en-US" dirty="0"/>
              <a:t>The vestibule communicates with the exterior through the mouth by oral fissure </a:t>
            </a:r>
            <a:endParaRPr lang="ar-S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EAE1B-BE51-4B77-950D-1A0D540839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34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EAE1B-BE51-4B77-950D-1A0D540839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EAE1B-BE51-4B77-950D-1A0D540839E0}" type="slidenum">
              <a:rPr lang="en-US" smtClean="0"/>
              <a:pPr/>
              <a:t>4</a:t>
            </a:fld>
            <a:endParaRPr lang="en-US"/>
          </a:p>
        </p:txBody>
      </p:sp>
    </p:spTree>
    <p:extLst>
      <p:ext uri="{BB962C8B-B14F-4D97-AF65-F5344CB8AC3E}">
        <p14:creationId xmlns:p14="http://schemas.microsoft.com/office/powerpoint/2010/main" val="152772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EAE1B-BE51-4B77-950D-1A0D540839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563EAE1B-BE51-4B77-950D-1A0D540839E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Palate</a:t>
            </a:r>
          </a:p>
          <a:p>
            <a:r>
              <a:rPr lang="en-US" dirty="0"/>
              <a:t>Forms the roof of the mouth and the floor of the nasal cavity.</a:t>
            </a:r>
          </a:p>
          <a:p>
            <a:r>
              <a:rPr lang="en-US" b="1" dirty="0"/>
              <a:t>A. Hard palate</a:t>
            </a:r>
          </a:p>
          <a:p>
            <a:r>
              <a:rPr lang="en-US" dirty="0"/>
              <a:t>Is the anterior 2/3</a:t>
            </a:r>
            <a:r>
              <a:rPr lang="en-US" baseline="0" dirty="0"/>
              <a:t> </a:t>
            </a:r>
            <a:r>
              <a:rPr lang="en-US" dirty="0"/>
              <a:t>of the palate and forms a bony framework covered with a mucous membrane between the nasal and oral cavities.</a:t>
            </a:r>
          </a:p>
          <a:p>
            <a:r>
              <a:rPr lang="en-US" dirty="0"/>
              <a:t>Consists of the palatine processes of the maxillae and horizontal plates of the palatine bones.</a:t>
            </a:r>
          </a:p>
          <a:p>
            <a:r>
              <a:rPr lang="en-US" dirty="0"/>
              <a:t>Contains the incisive foramen in its median plane </a:t>
            </a:r>
            <a:r>
              <a:rPr lang="en-US" dirty="0" err="1"/>
              <a:t>anteriorly</a:t>
            </a:r>
            <a:r>
              <a:rPr lang="en-US" dirty="0"/>
              <a:t> and the greater and lesser palatine foramina posteriorly.</a:t>
            </a:r>
          </a:p>
          <a:p>
            <a:r>
              <a:rPr lang="en-US" dirty="0"/>
              <a:t>Receives sensory </a:t>
            </a:r>
            <a:r>
              <a:rPr lang="en-US" dirty="0" err="1"/>
              <a:t>innervation</a:t>
            </a:r>
            <a:r>
              <a:rPr lang="en-US" dirty="0"/>
              <a:t> through the greater palatine and </a:t>
            </a:r>
            <a:r>
              <a:rPr lang="en-US" dirty="0" err="1"/>
              <a:t>nasopalatine</a:t>
            </a:r>
            <a:r>
              <a:rPr lang="en-US" dirty="0"/>
              <a:t> nerves and blood from the greater palatine artery.</a:t>
            </a:r>
          </a:p>
          <a:p>
            <a:endParaRPr lang="en-US" dirty="0"/>
          </a:p>
        </p:txBody>
      </p:sp>
      <p:sp>
        <p:nvSpPr>
          <p:cNvPr id="4" name="Slide Number Placeholder 3"/>
          <p:cNvSpPr>
            <a:spLocks noGrp="1"/>
          </p:cNvSpPr>
          <p:nvPr>
            <p:ph type="sldNum" sz="quarter" idx="10"/>
          </p:nvPr>
        </p:nvSpPr>
        <p:spPr/>
        <p:txBody>
          <a:bodyPr/>
          <a:lstStyle/>
          <a:p>
            <a:fld id="{563EAE1B-BE51-4B77-950D-1A0D540839E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b="1" dirty="0"/>
              <a:t>Soft palate</a:t>
            </a:r>
          </a:p>
          <a:p>
            <a:r>
              <a:rPr lang="en-US" dirty="0"/>
              <a:t>Is a fibromuscular fold extending from the posterior border of the hard palate and makes up one third of the palate.</a:t>
            </a:r>
          </a:p>
          <a:p>
            <a:r>
              <a:rPr lang="en-US" dirty="0"/>
              <a:t>Moves posteriorly against the pharyngeal wall to close the oropharyngeal (</a:t>
            </a:r>
            <a:r>
              <a:rPr lang="en-US" dirty="0" err="1"/>
              <a:t>faucial</a:t>
            </a:r>
            <a:r>
              <a:rPr lang="en-US" dirty="0"/>
              <a:t>) isthmus when swallowing or speaking.</a:t>
            </a:r>
          </a:p>
          <a:p>
            <a:r>
              <a:rPr lang="en-US" dirty="0"/>
              <a:t>Is continuous with the </a:t>
            </a:r>
            <a:r>
              <a:rPr lang="en-US" dirty="0" err="1"/>
              <a:t>palatoglossal</a:t>
            </a:r>
            <a:r>
              <a:rPr lang="en-US" dirty="0"/>
              <a:t> and </a:t>
            </a:r>
            <a:r>
              <a:rPr lang="en-US" dirty="0" err="1"/>
              <a:t>palatopharyngeal</a:t>
            </a:r>
            <a:r>
              <a:rPr lang="en-US" dirty="0"/>
              <a:t> folds.</a:t>
            </a:r>
          </a:p>
          <a:p>
            <a:r>
              <a:rPr lang="en-US" dirty="0"/>
              <a:t>Receives blood from the greater and lesser palatine arteries of the descending palatine artery of the maxillary artery, the ascending palatine artery of the facial artery, and the palatine branch of the ascending pharyngeal artery.</a:t>
            </a:r>
          </a:p>
          <a:p>
            <a:r>
              <a:rPr lang="en-US" dirty="0"/>
              <a:t>Receives sensory </a:t>
            </a:r>
            <a:r>
              <a:rPr lang="en-US" dirty="0" err="1"/>
              <a:t>innervation</a:t>
            </a:r>
            <a:r>
              <a:rPr lang="en-US" dirty="0"/>
              <a:t> through the lesser palatine nerves and receives skeletal motor </a:t>
            </a:r>
            <a:r>
              <a:rPr lang="en-US" dirty="0" err="1"/>
              <a:t>innervation</a:t>
            </a:r>
            <a:r>
              <a:rPr lang="en-US" dirty="0"/>
              <a:t> from the </a:t>
            </a:r>
            <a:r>
              <a:rPr lang="en-US" dirty="0" err="1"/>
              <a:t>vagus</a:t>
            </a:r>
            <a:r>
              <a:rPr lang="en-US" dirty="0"/>
              <a:t> nerve. A lesion of the </a:t>
            </a:r>
            <a:r>
              <a:rPr lang="en-US" dirty="0" err="1"/>
              <a:t>vagus</a:t>
            </a:r>
            <a:r>
              <a:rPr lang="en-US" dirty="0"/>
              <a:t> nerve deviates the uvula to the opposite side.</a:t>
            </a:r>
          </a:p>
          <a:p>
            <a:endParaRPr lang="en-US" dirty="0">
              <a:latin typeface="Arial" charset="0"/>
              <a:cs typeface="Arial" charset="0"/>
            </a:endParaRPr>
          </a:p>
        </p:txBody>
      </p:sp>
      <p:sp>
        <p:nvSpPr>
          <p:cNvPr id="5018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41D52-4EF3-43F3-8F02-73174B3DA2D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1F43DF78-D028-45D7-9165-6DFF37647D14}"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endParaRPr lang="en-US" dirty="0"/>
          </a:p>
        </p:txBody>
      </p:sp>
      <p:sp>
        <p:nvSpPr>
          <p:cNvPr id="4" name="Slide Number Placeholder 3"/>
          <p:cNvSpPr>
            <a:spLocks noGrp="1"/>
          </p:cNvSpPr>
          <p:nvPr>
            <p:ph type="sldNum" sz="quarter" idx="10"/>
          </p:nvPr>
        </p:nvSpPr>
        <p:spPr/>
        <p:txBody>
          <a:bodyPr/>
          <a:lstStyle/>
          <a:p>
            <a:fld id="{563EAE1B-BE51-4B77-950D-1A0D540839E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5602CF-E934-426A-93A0-155B53DE5258}" type="datetimeFigureOut">
              <a:rPr lang="en-US" smtClean="0"/>
              <a:pPr/>
              <a:t>29-Feb-20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602CF-E934-426A-93A0-155B53DE5258}" type="datetimeFigureOut">
              <a:rPr lang="en-US" smtClean="0"/>
              <a:pPr/>
              <a:t>29-Feb-20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602CF-E934-426A-93A0-155B53DE5258}" type="datetimeFigureOut">
              <a:rPr lang="en-US" smtClean="0"/>
              <a:pPr/>
              <a:t>29-Feb-20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663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6484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6214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2471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78068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86763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4329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3465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602CF-E934-426A-93A0-155B53DE5258}" type="datetimeFigureOut">
              <a:rPr lang="en-US" smtClean="0"/>
              <a:pPr/>
              <a:t>29-Feb-20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5815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12956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89106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6364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68020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90183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79699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383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82837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2694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602CF-E934-426A-93A0-155B53DE5258}" type="datetimeFigureOut">
              <a:rPr lang="en-US" smtClean="0"/>
              <a:pPr/>
              <a:t>29-Feb-20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65373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97358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47272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92180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36697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10585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01232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29451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10291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8090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5602CF-E934-426A-93A0-155B53DE5258}" type="datetimeFigureOut">
              <a:rPr lang="en-US" smtClean="0"/>
              <a:pPr/>
              <a:t>29-Feb-20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08079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75061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55178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2522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89947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45343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26803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5146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61732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4139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5602CF-E934-426A-93A0-155B53DE5258}" type="datetimeFigureOut">
              <a:rPr lang="en-US" smtClean="0"/>
              <a:pPr/>
              <a:t>29-Feb-20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045989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59417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81290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72109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53815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7026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4133B22-39A8-440A-904F-C905522AAF20}"/>
              </a:ext>
            </a:extLst>
          </p:cNvPr>
          <p:cNvSpPr>
            <a:spLocks noGrp="1"/>
          </p:cNvSpPr>
          <p:nvPr>
            <p:ph type="dt" sz="half" idx="10"/>
          </p:nvPr>
        </p:nvSpPr>
        <p:spPr/>
        <p:txBody>
          <a:bodyPr/>
          <a:lstStyle>
            <a:lvl1pPr>
              <a:defRPr/>
            </a:lvl1pPr>
          </a:lstStyle>
          <a:p>
            <a:pPr>
              <a:defRPr/>
            </a:pPr>
            <a:fld id="{F673CEEA-D158-4A07-9ECD-4027BF3621F7}" type="datetimeFigureOut">
              <a:rPr lang="en-US"/>
              <a:pPr>
                <a:defRPr/>
              </a:pPr>
              <a:t>29-Feb-20</a:t>
            </a:fld>
            <a:endParaRPr lang="en-US"/>
          </a:p>
        </p:txBody>
      </p:sp>
      <p:sp>
        <p:nvSpPr>
          <p:cNvPr id="5" name="Footer Placeholder 4">
            <a:extLst>
              <a:ext uri="{FF2B5EF4-FFF2-40B4-BE49-F238E27FC236}">
                <a16:creationId xmlns:a16="http://schemas.microsoft.com/office/drawing/2014/main" id="{3E1156A5-4C42-4A91-96D0-6416386889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0EE827-C3A4-4226-A381-7CF2C532EF42}"/>
              </a:ext>
            </a:extLst>
          </p:cNvPr>
          <p:cNvSpPr>
            <a:spLocks noGrp="1"/>
          </p:cNvSpPr>
          <p:nvPr>
            <p:ph type="sldNum" sz="quarter" idx="12"/>
          </p:nvPr>
        </p:nvSpPr>
        <p:spPr/>
        <p:txBody>
          <a:bodyPr/>
          <a:lstStyle>
            <a:lvl1pPr>
              <a:defRPr/>
            </a:lvl1pPr>
          </a:lstStyle>
          <a:p>
            <a:pPr>
              <a:defRPr/>
            </a:pPr>
            <a:fld id="{F7A57804-DECC-4997-85FF-E51A98D4A4B5}" type="slidenum">
              <a:rPr lang="en-US" altLang="en-US"/>
              <a:pPr>
                <a:defRPr/>
              </a:pPr>
              <a:t>‹#›</a:t>
            </a:fld>
            <a:endParaRPr lang="en-US" altLang="en-US"/>
          </a:p>
        </p:txBody>
      </p:sp>
    </p:spTree>
    <p:extLst>
      <p:ext uri="{BB962C8B-B14F-4D97-AF65-F5344CB8AC3E}">
        <p14:creationId xmlns:p14="http://schemas.microsoft.com/office/powerpoint/2010/main" val="4353617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0B81B-8F5F-4E5F-A255-67DB80ECEA2C}"/>
              </a:ext>
            </a:extLst>
          </p:cNvPr>
          <p:cNvSpPr>
            <a:spLocks noGrp="1"/>
          </p:cNvSpPr>
          <p:nvPr>
            <p:ph type="dt" sz="half" idx="10"/>
          </p:nvPr>
        </p:nvSpPr>
        <p:spPr/>
        <p:txBody>
          <a:bodyPr/>
          <a:lstStyle>
            <a:lvl1pPr>
              <a:defRPr/>
            </a:lvl1pPr>
          </a:lstStyle>
          <a:p>
            <a:pPr>
              <a:defRPr/>
            </a:pPr>
            <a:fld id="{4F4C6BEB-9D88-4331-B4FC-02D5EB8868FB}" type="datetimeFigureOut">
              <a:rPr lang="en-US"/>
              <a:pPr>
                <a:defRPr/>
              </a:pPr>
              <a:t>29-Feb-20</a:t>
            </a:fld>
            <a:endParaRPr lang="en-US"/>
          </a:p>
        </p:txBody>
      </p:sp>
      <p:sp>
        <p:nvSpPr>
          <p:cNvPr id="5" name="Footer Placeholder 4">
            <a:extLst>
              <a:ext uri="{FF2B5EF4-FFF2-40B4-BE49-F238E27FC236}">
                <a16:creationId xmlns:a16="http://schemas.microsoft.com/office/drawing/2014/main" id="{3AB55AD0-5067-4D3F-B6A9-CC44C19333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29A8E9-EF61-49E7-98EC-A2B2B620E306}"/>
              </a:ext>
            </a:extLst>
          </p:cNvPr>
          <p:cNvSpPr>
            <a:spLocks noGrp="1"/>
          </p:cNvSpPr>
          <p:nvPr>
            <p:ph type="sldNum" sz="quarter" idx="12"/>
          </p:nvPr>
        </p:nvSpPr>
        <p:spPr/>
        <p:txBody>
          <a:bodyPr/>
          <a:lstStyle>
            <a:lvl1pPr>
              <a:defRPr/>
            </a:lvl1pPr>
          </a:lstStyle>
          <a:p>
            <a:pPr>
              <a:defRPr/>
            </a:pPr>
            <a:fld id="{B7F08D10-66C5-4BCC-A98C-49CBE40E4912}" type="slidenum">
              <a:rPr lang="en-US" altLang="en-US"/>
              <a:pPr>
                <a:defRPr/>
              </a:pPr>
              <a:t>‹#›</a:t>
            </a:fld>
            <a:endParaRPr lang="en-US" altLang="en-US"/>
          </a:p>
        </p:txBody>
      </p:sp>
    </p:spTree>
    <p:extLst>
      <p:ext uri="{BB962C8B-B14F-4D97-AF65-F5344CB8AC3E}">
        <p14:creationId xmlns:p14="http://schemas.microsoft.com/office/powerpoint/2010/main" val="1099344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46F68-4A76-4B6B-946C-A1E04664E2A9}"/>
              </a:ext>
            </a:extLst>
          </p:cNvPr>
          <p:cNvSpPr>
            <a:spLocks noGrp="1"/>
          </p:cNvSpPr>
          <p:nvPr>
            <p:ph type="dt" sz="half" idx="10"/>
          </p:nvPr>
        </p:nvSpPr>
        <p:spPr/>
        <p:txBody>
          <a:bodyPr/>
          <a:lstStyle>
            <a:lvl1pPr>
              <a:defRPr/>
            </a:lvl1pPr>
          </a:lstStyle>
          <a:p>
            <a:pPr>
              <a:defRPr/>
            </a:pPr>
            <a:fld id="{2C565A42-9DEA-4BA1-A829-38D631599B3B}" type="datetimeFigureOut">
              <a:rPr lang="en-US"/>
              <a:pPr>
                <a:defRPr/>
              </a:pPr>
              <a:t>29-Feb-20</a:t>
            </a:fld>
            <a:endParaRPr lang="en-US"/>
          </a:p>
        </p:txBody>
      </p:sp>
      <p:sp>
        <p:nvSpPr>
          <p:cNvPr id="5" name="Footer Placeholder 4">
            <a:extLst>
              <a:ext uri="{FF2B5EF4-FFF2-40B4-BE49-F238E27FC236}">
                <a16:creationId xmlns:a16="http://schemas.microsoft.com/office/drawing/2014/main" id="{058F0F68-E20C-4388-B691-E72259FC90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D405D1-E8FB-4299-8CAA-9E85CB47F70C}"/>
              </a:ext>
            </a:extLst>
          </p:cNvPr>
          <p:cNvSpPr>
            <a:spLocks noGrp="1"/>
          </p:cNvSpPr>
          <p:nvPr>
            <p:ph type="sldNum" sz="quarter" idx="12"/>
          </p:nvPr>
        </p:nvSpPr>
        <p:spPr/>
        <p:txBody>
          <a:bodyPr/>
          <a:lstStyle>
            <a:lvl1pPr>
              <a:defRPr/>
            </a:lvl1pPr>
          </a:lstStyle>
          <a:p>
            <a:pPr>
              <a:defRPr/>
            </a:pPr>
            <a:fld id="{A5A0B314-E7D7-44B0-8B70-4A50CF1FF027}" type="slidenum">
              <a:rPr lang="en-US" altLang="en-US"/>
              <a:pPr>
                <a:defRPr/>
              </a:pPr>
              <a:t>‹#›</a:t>
            </a:fld>
            <a:endParaRPr lang="en-US" altLang="en-US"/>
          </a:p>
        </p:txBody>
      </p:sp>
    </p:spTree>
    <p:extLst>
      <p:ext uri="{BB962C8B-B14F-4D97-AF65-F5344CB8AC3E}">
        <p14:creationId xmlns:p14="http://schemas.microsoft.com/office/powerpoint/2010/main" val="3522965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0DE1D3-146E-4EDE-9A35-0C49E87DC719}"/>
              </a:ext>
            </a:extLst>
          </p:cNvPr>
          <p:cNvSpPr>
            <a:spLocks noGrp="1"/>
          </p:cNvSpPr>
          <p:nvPr>
            <p:ph type="dt" sz="half" idx="10"/>
          </p:nvPr>
        </p:nvSpPr>
        <p:spPr/>
        <p:txBody>
          <a:bodyPr/>
          <a:lstStyle>
            <a:lvl1pPr>
              <a:defRPr/>
            </a:lvl1pPr>
          </a:lstStyle>
          <a:p>
            <a:pPr>
              <a:defRPr/>
            </a:pPr>
            <a:fld id="{D36061B9-2211-4D21-B910-052AB959B746}" type="datetimeFigureOut">
              <a:rPr lang="en-US"/>
              <a:pPr>
                <a:defRPr/>
              </a:pPr>
              <a:t>29-Feb-20</a:t>
            </a:fld>
            <a:endParaRPr lang="en-US"/>
          </a:p>
        </p:txBody>
      </p:sp>
      <p:sp>
        <p:nvSpPr>
          <p:cNvPr id="6" name="Footer Placeholder 4">
            <a:extLst>
              <a:ext uri="{FF2B5EF4-FFF2-40B4-BE49-F238E27FC236}">
                <a16:creationId xmlns:a16="http://schemas.microsoft.com/office/drawing/2014/main" id="{FFA09DB9-DF67-4695-8575-2CE9B73A09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B44727-5C68-4921-99C3-214A5F3725F2}"/>
              </a:ext>
            </a:extLst>
          </p:cNvPr>
          <p:cNvSpPr>
            <a:spLocks noGrp="1"/>
          </p:cNvSpPr>
          <p:nvPr>
            <p:ph type="sldNum" sz="quarter" idx="12"/>
          </p:nvPr>
        </p:nvSpPr>
        <p:spPr/>
        <p:txBody>
          <a:bodyPr/>
          <a:lstStyle>
            <a:lvl1pPr>
              <a:defRPr/>
            </a:lvl1pPr>
          </a:lstStyle>
          <a:p>
            <a:pPr>
              <a:defRPr/>
            </a:pPr>
            <a:fld id="{19653F93-444C-41DC-BCF8-80CD5C80293B}" type="slidenum">
              <a:rPr lang="en-US" altLang="en-US"/>
              <a:pPr>
                <a:defRPr/>
              </a:pPr>
              <a:t>‹#›</a:t>
            </a:fld>
            <a:endParaRPr lang="en-US" altLang="en-US"/>
          </a:p>
        </p:txBody>
      </p:sp>
    </p:spTree>
    <p:extLst>
      <p:ext uri="{BB962C8B-B14F-4D97-AF65-F5344CB8AC3E}">
        <p14:creationId xmlns:p14="http://schemas.microsoft.com/office/powerpoint/2010/main" val="7490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5602CF-E934-426A-93A0-155B53DE5258}" type="datetimeFigureOut">
              <a:rPr lang="en-US" smtClean="0"/>
              <a:pPr/>
              <a:t>29-Feb-20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9DDCCC-79AB-420B-AEAD-4749BDFE0B5F}"/>
              </a:ext>
            </a:extLst>
          </p:cNvPr>
          <p:cNvSpPr>
            <a:spLocks noGrp="1"/>
          </p:cNvSpPr>
          <p:nvPr>
            <p:ph type="dt" sz="half" idx="10"/>
          </p:nvPr>
        </p:nvSpPr>
        <p:spPr/>
        <p:txBody>
          <a:bodyPr/>
          <a:lstStyle>
            <a:lvl1pPr>
              <a:defRPr/>
            </a:lvl1pPr>
          </a:lstStyle>
          <a:p>
            <a:pPr>
              <a:defRPr/>
            </a:pPr>
            <a:fld id="{D6B73757-A1F6-4A93-9A04-2DEE87355C63}" type="datetimeFigureOut">
              <a:rPr lang="en-US"/>
              <a:pPr>
                <a:defRPr/>
              </a:pPr>
              <a:t>29-Feb-20</a:t>
            </a:fld>
            <a:endParaRPr lang="en-US"/>
          </a:p>
        </p:txBody>
      </p:sp>
      <p:sp>
        <p:nvSpPr>
          <p:cNvPr id="8" name="Footer Placeholder 4">
            <a:extLst>
              <a:ext uri="{FF2B5EF4-FFF2-40B4-BE49-F238E27FC236}">
                <a16:creationId xmlns:a16="http://schemas.microsoft.com/office/drawing/2014/main" id="{8F1A1892-B9E8-4931-9C4F-DA0BEECC9E8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1FEEC7-9116-4FDD-B151-B51CBA0AB3EF}"/>
              </a:ext>
            </a:extLst>
          </p:cNvPr>
          <p:cNvSpPr>
            <a:spLocks noGrp="1"/>
          </p:cNvSpPr>
          <p:nvPr>
            <p:ph type="sldNum" sz="quarter" idx="12"/>
          </p:nvPr>
        </p:nvSpPr>
        <p:spPr/>
        <p:txBody>
          <a:bodyPr/>
          <a:lstStyle>
            <a:lvl1pPr>
              <a:defRPr/>
            </a:lvl1pPr>
          </a:lstStyle>
          <a:p>
            <a:pPr>
              <a:defRPr/>
            </a:pPr>
            <a:fld id="{BCF4E933-774B-4710-B15C-F0447779F6E8}" type="slidenum">
              <a:rPr lang="en-US" altLang="en-US"/>
              <a:pPr>
                <a:defRPr/>
              </a:pPr>
              <a:t>‹#›</a:t>
            </a:fld>
            <a:endParaRPr lang="en-US" altLang="en-US"/>
          </a:p>
        </p:txBody>
      </p:sp>
    </p:spTree>
    <p:extLst>
      <p:ext uri="{BB962C8B-B14F-4D97-AF65-F5344CB8AC3E}">
        <p14:creationId xmlns:p14="http://schemas.microsoft.com/office/powerpoint/2010/main" val="2945060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EABC937-8A6E-4446-977E-BFC274563CB1}"/>
              </a:ext>
            </a:extLst>
          </p:cNvPr>
          <p:cNvSpPr>
            <a:spLocks noGrp="1"/>
          </p:cNvSpPr>
          <p:nvPr>
            <p:ph type="dt" sz="half" idx="10"/>
          </p:nvPr>
        </p:nvSpPr>
        <p:spPr/>
        <p:txBody>
          <a:bodyPr/>
          <a:lstStyle>
            <a:lvl1pPr>
              <a:defRPr/>
            </a:lvl1pPr>
          </a:lstStyle>
          <a:p>
            <a:pPr>
              <a:defRPr/>
            </a:pPr>
            <a:fld id="{4E41166C-4A3F-452C-8FC1-F9909F86FDAB}" type="datetimeFigureOut">
              <a:rPr lang="en-US"/>
              <a:pPr>
                <a:defRPr/>
              </a:pPr>
              <a:t>29-Feb-20</a:t>
            </a:fld>
            <a:endParaRPr lang="en-US"/>
          </a:p>
        </p:txBody>
      </p:sp>
      <p:sp>
        <p:nvSpPr>
          <p:cNvPr id="4" name="Footer Placeholder 4">
            <a:extLst>
              <a:ext uri="{FF2B5EF4-FFF2-40B4-BE49-F238E27FC236}">
                <a16:creationId xmlns:a16="http://schemas.microsoft.com/office/drawing/2014/main" id="{B2A06E1F-CDFD-4CF1-89FD-7776C1F5D3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37C28EE-2EF8-4A7A-8210-0EC2EA809838}"/>
              </a:ext>
            </a:extLst>
          </p:cNvPr>
          <p:cNvSpPr>
            <a:spLocks noGrp="1"/>
          </p:cNvSpPr>
          <p:nvPr>
            <p:ph type="sldNum" sz="quarter" idx="12"/>
          </p:nvPr>
        </p:nvSpPr>
        <p:spPr/>
        <p:txBody>
          <a:bodyPr/>
          <a:lstStyle>
            <a:lvl1pPr>
              <a:defRPr/>
            </a:lvl1pPr>
          </a:lstStyle>
          <a:p>
            <a:pPr>
              <a:defRPr/>
            </a:pPr>
            <a:fld id="{17CAD467-2C2A-4383-B7DA-042E3DB46978}" type="slidenum">
              <a:rPr lang="en-US" altLang="en-US"/>
              <a:pPr>
                <a:defRPr/>
              </a:pPr>
              <a:t>‹#›</a:t>
            </a:fld>
            <a:endParaRPr lang="en-US" altLang="en-US"/>
          </a:p>
        </p:txBody>
      </p:sp>
    </p:spTree>
    <p:extLst>
      <p:ext uri="{BB962C8B-B14F-4D97-AF65-F5344CB8AC3E}">
        <p14:creationId xmlns:p14="http://schemas.microsoft.com/office/powerpoint/2010/main" val="3321896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4AE85C-129A-4E08-A347-6C08431A9FA8}"/>
              </a:ext>
            </a:extLst>
          </p:cNvPr>
          <p:cNvSpPr>
            <a:spLocks noGrp="1"/>
          </p:cNvSpPr>
          <p:nvPr>
            <p:ph type="dt" sz="half" idx="10"/>
          </p:nvPr>
        </p:nvSpPr>
        <p:spPr/>
        <p:txBody>
          <a:bodyPr/>
          <a:lstStyle>
            <a:lvl1pPr>
              <a:defRPr/>
            </a:lvl1pPr>
          </a:lstStyle>
          <a:p>
            <a:pPr>
              <a:defRPr/>
            </a:pPr>
            <a:fld id="{D3AB05A2-83E3-4A40-B5CD-A856C85BC707}" type="datetimeFigureOut">
              <a:rPr lang="en-US"/>
              <a:pPr>
                <a:defRPr/>
              </a:pPr>
              <a:t>29-Feb-20</a:t>
            </a:fld>
            <a:endParaRPr lang="en-US"/>
          </a:p>
        </p:txBody>
      </p:sp>
      <p:sp>
        <p:nvSpPr>
          <p:cNvPr id="3" name="Footer Placeholder 4">
            <a:extLst>
              <a:ext uri="{FF2B5EF4-FFF2-40B4-BE49-F238E27FC236}">
                <a16:creationId xmlns:a16="http://schemas.microsoft.com/office/drawing/2014/main" id="{B413ECAE-111C-40AE-B8FC-F979FAE6AF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47FFC76-9B8A-4B34-82A0-74B35BAB8A33}"/>
              </a:ext>
            </a:extLst>
          </p:cNvPr>
          <p:cNvSpPr>
            <a:spLocks noGrp="1"/>
          </p:cNvSpPr>
          <p:nvPr>
            <p:ph type="sldNum" sz="quarter" idx="12"/>
          </p:nvPr>
        </p:nvSpPr>
        <p:spPr/>
        <p:txBody>
          <a:bodyPr/>
          <a:lstStyle>
            <a:lvl1pPr>
              <a:defRPr/>
            </a:lvl1pPr>
          </a:lstStyle>
          <a:p>
            <a:pPr>
              <a:defRPr/>
            </a:pPr>
            <a:fld id="{0B844F81-4EFB-4C9D-91D6-2DDDE47D2C5A}" type="slidenum">
              <a:rPr lang="en-US" altLang="en-US"/>
              <a:pPr>
                <a:defRPr/>
              </a:pPr>
              <a:t>‹#›</a:t>
            </a:fld>
            <a:endParaRPr lang="en-US" altLang="en-US"/>
          </a:p>
        </p:txBody>
      </p:sp>
    </p:spTree>
    <p:extLst>
      <p:ext uri="{BB962C8B-B14F-4D97-AF65-F5344CB8AC3E}">
        <p14:creationId xmlns:p14="http://schemas.microsoft.com/office/powerpoint/2010/main" val="3322125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9C1B487-8AD3-48E4-8C83-7B98139AAED0}"/>
              </a:ext>
            </a:extLst>
          </p:cNvPr>
          <p:cNvSpPr>
            <a:spLocks noGrp="1"/>
          </p:cNvSpPr>
          <p:nvPr>
            <p:ph type="dt" sz="half" idx="10"/>
          </p:nvPr>
        </p:nvSpPr>
        <p:spPr/>
        <p:txBody>
          <a:bodyPr/>
          <a:lstStyle>
            <a:lvl1pPr>
              <a:defRPr/>
            </a:lvl1pPr>
          </a:lstStyle>
          <a:p>
            <a:pPr>
              <a:defRPr/>
            </a:pPr>
            <a:fld id="{3B6A9256-E141-4AE5-BC96-26D9CAC873B2}" type="datetimeFigureOut">
              <a:rPr lang="en-US"/>
              <a:pPr>
                <a:defRPr/>
              </a:pPr>
              <a:t>29-Feb-20</a:t>
            </a:fld>
            <a:endParaRPr lang="en-US"/>
          </a:p>
        </p:txBody>
      </p:sp>
      <p:sp>
        <p:nvSpPr>
          <p:cNvPr id="6" name="Footer Placeholder 4">
            <a:extLst>
              <a:ext uri="{FF2B5EF4-FFF2-40B4-BE49-F238E27FC236}">
                <a16:creationId xmlns:a16="http://schemas.microsoft.com/office/drawing/2014/main" id="{06CB4EA3-5FB1-49F4-AFC0-7520A5879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677E0E-75BF-4B2B-86BB-63A2BE667B01}"/>
              </a:ext>
            </a:extLst>
          </p:cNvPr>
          <p:cNvSpPr>
            <a:spLocks noGrp="1"/>
          </p:cNvSpPr>
          <p:nvPr>
            <p:ph type="sldNum" sz="quarter" idx="12"/>
          </p:nvPr>
        </p:nvSpPr>
        <p:spPr/>
        <p:txBody>
          <a:bodyPr/>
          <a:lstStyle>
            <a:lvl1pPr>
              <a:defRPr/>
            </a:lvl1pPr>
          </a:lstStyle>
          <a:p>
            <a:pPr>
              <a:defRPr/>
            </a:pPr>
            <a:fld id="{8FEE107B-8A04-4E1E-A0CF-06AEC6C9CA82}" type="slidenum">
              <a:rPr lang="en-US" altLang="en-US"/>
              <a:pPr>
                <a:defRPr/>
              </a:pPr>
              <a:t>‹#›</a:t>
            </a:fld>
            <a:endParaRPr lang="en-US" altLang="en-US"/>
          </a:p>
        </p:txBody>
      </p:sp>
    </p:spTree>
    <p:extLst>
      <p:ext uri="{BB962C8B-B14F-4D97-AF65-F5344CB8AC3E}">
        <p14:creationId xmlns:p14="http://schemas.microsoft.com/office/powerpoint/2010/main" val="1109350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CE2F4712-D4DD-492F-A4C2-3BA072056E88}"/>
              </a:ext>
            </a:extLst>
          </p:cNvPr>
          <p:cNvSpPr>
            <a:spLocks noGrp="1"/>
          </p:cNvSpPr>
          <p:nvPr>
            <p:ph type="dt" sz="half" idx="10"/>
          </p:nvPr>
        </p:nvSpPr>
        <p:spPr/>
        <p:txBody>
          <a:bodyPr/>
          <a:lstStyle>
            <a:lvl1pPr>
              <a:defRPr/>
            </a:lvl1pPr>
          </a:lstStyle>
          <a:p>
            <a:pPr>
              <a:defRPr/>
            </a:pPr>
            <a:fld id="{0DD7D91B-7592-4753-B6C5-7EB00076269B}" type="datetimeFigureOut">
              <a:rPr lang="en-US"/>
              <a:pPr>
                <a:defRPr/>
              </a:pPr>
              <a:t>29-Feb-20</a:t>
            </a:fld>
            <a:endParaRPr lang="en-US"/>
          </a:p>
        </p:txBody>
      </p:sp>
      <p:sp>
        <p:nvSpPr>
          <p:cNvPr id="6" name="Footer Placeholder 4">
            <a:extLst>
              <a:ext uri="{FF2B5EF4-FFF2-40B4-BE49-F238E27FC236}">
                <a16:creationId xmlns:a16="http://schemas.microsoft.com/office/drawing/2014/main" id="{03A320AE-015F-4612-9F1F-0B322D46EA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D437F1-A98F-4CFD-9C42-4AAA57FB36C5}"/>
              </a:ext>
            </a:extLst>
          </p:cNvPr>
          <p:cNvSpPr>
            <a:spLocks noGrp="1"/>
          </p:cNvSpPr>
          <p:nvPr>
            <p:ph type="sldNum" sz="quarter" idx="12"/>
          </p:nvPr>
        </p:nvSpPr>
        <p:spPr/>
        <p:txBody>
          <a:bodyPr/>
          <a:lstStyle>
            <a:lvl1pPr>
              <a:defRPr/>
            </a:lvl1pPr>
          </a:lstStyle>
          <a:p>
            <a:pPr>
              <a:defRPr/>
            </a:pPr>
            <a:fld id="{AD3DBA0C-96A5-4C38-94AD-5098DD61CDFB}" type="slidenum">
              <a:rPr lang="en-US" altLang="en-US"/>
              <a:pPr>
                <a:defRPr/>
              </a:pPr>
              <a:t>‹#›</a:t>
            </a:fld>
            <a:endParaRPr lang="en-US" altLang="en-US"/>
          </a:p>
        </p:txBody>
      </p:sp>
    </p:spTree>
    <p:extLst>
      <p:ext uri="{BB962C8B-B14F-4D97-AF65-F5344CB8AC3E}">
        <p14:creationId xmlns:p14="http://schemas.microsoft.com/office/powerpoint/2010/main" val="25023514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3A069-3E9F-4B50-A78C-D65275CB6FDB}"/>
              </a:ext>
            </a:extLst>
          </p:cNvPr>
          <p:cNvSpPr>
            <a:spLocks noGrp="1"/>
          </p:cNvSpPr>
          <p:nvPr>
            <p:ph type="dt" sz="half" idx="10"/>
          </p:nvPr>
        </p:nvSpPr>
        <p:spPr/>
        <p:txBody>
          <a:bodyPr/>
          <a:lstStyle>
            <a:lvl1pPr>
              <a:defRPr/>
            </a:lvl1pPr>
          </a:lstStyle>
          <a:p>
            <a:pPr>
              <a:defRPr/>
            </a:pPr>
            <a:fld id="{DD04911F-AE6F-43B0-87E5-712FE41AFF70}" type="datetimeFigureOut">
              <a:rPr lang="en-US"/>
              <a:pPr>
                <a:defRPr/>
              </a:pPr>
              <a:t>29-Feb-20</a:t>
            </a:fld>
            <a:endParaRPr lang="en-US"/>
          </a:p>
        </p:txBody>
      </p:sp>
      <p:sp>
        <p:nvSpPr>
          <p:cNvPr id="5" name="Footer Placeholder 4">
            <a:extLst>
              <a:ext uri="{FF2B5EF4-FFF2-40B4-BE49-F238E27FC236}">
                <a16:creationId xmlns:a16="http://schemas.microsoft.com/office/drawing/2014/main" id="{13446F90-5CAA-47FA-98B7-300099414D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58A7B1-7C99-4DFF-A1EC-A0B68842B7D6}"/>
              </a:ext>
            </a:extLst>
          </p:cNvPr>
          <p:cNvSpPr>
            <a:spLocks noGrp="1"/>
          </p:cNvSpPr>
          <p:nvPr>
            <p:ph type="sldNum" sz="quarter" idx="12"/>
          </p:nvPr>
        </p:nvSpPr>
        <p:spPr/>
        <p:txBody>
          <a:bodyPr/>
          <a:lstStyle>
            <a:lvl1pPr>
              <a:defRPr/>
            </a:lvl1pPr>
          </a:lstStyle>
          <a:p>
            <a:pPr>
              <a:defRPr/>
            </a:pPr>
            <a:fld id="{457E79FF-B106-4944-B980-9FE355C1678B}" type="slidenum">
              <a:rPr lang="en-US" altLang="en-US"/>
              <a:pPr>
                <a:defRPr/>
              </a:pPr>
              <a:t>‹#›</a:t>
            </a:fld>
            <a:endParaRPr lang="en-US" altLang="en-US"/>
          </a:p>
        </p:txBody>
      </p:sp>
    </p:spTree>
    <p:extLst>
      <p:ext uri="{BB962C8B-B14F-4D97-AF65-F5344CB8AC3E}">
        <p14:creationId xmlns:p14="http://schemas.microsoft.com/office/powerpoint/2010/main" val="2530388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C535A-3DF4-4D06-B146-87548D047BF9}"/>
              </a:ext>
            </a:extLst>
          </p:cNvPr>
          <p:cNvSpPr>
            <a:spLocks noGrp="1"/>
          </p:cNvSpPr>
          <p:nvPr>
            <p:ph type="dt" sz="half" idx="10"/>
          </p:nvPr>
        </p:nvSpPr>
        <p:spPr/>
        <p:txBody>
          <a:bodyPr/>
          <a:lstStyle>
            <a:lvl1pPr>
              <a:defRPr/>
            </a:lvl1pPr>
          </a:lstStyle>
          <a:p>
            <a:pPr>
              <a:defRPr/>
            </a:pPr>
            <a:fld id="{73C0465C-D1FD-48B2-8BE9-B603139D547E}" type="datetimeFigureOut">
              <a:rPr lang="en-US"/>
              <a:pPr>
                <a:defRPr/>
              </a:pPr>
              <a:t>29-Feb-20</a:t>
            </a:fld>
            <a:endParaRPr lang="en-US"/>
          </a:p>
        </p:txBody>
      </p:sp>
      <p:sp>
        <p:nvSpPr>
          <p:cNvPr id="5" name="Footer Placeholder 4">
            <a:extLst>
              <a:ext uri="{FF2B5EF4-FFF2-40B4-BE49-F238E27FC236}">
                <a16:creationId xmlns:a16="http://schemas.microsoft.com/office/drawing/2014/main" id="{466FC7CA-0624-4D8A-B5E0-76B7C04C78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5FBE9C-D4EB-4ED7-AC0A-A1CCBB83363A}"/>
              </a:ext>
            </a:extLst>
          </p:cNvPr>
          <p:cNvSpPr>
            <a:spLocks noGrp="1"/>
          </p:cNvSpPr>
          <p:nvPr>
            <p:ph type="sldNum" sz="quarter" idx="12"/>
          </p:nvPr>
        </p:nvSpPr>
        <p:spPr/>
        <p:txBody>
          <a:bodyPr/>
          <a:lstStyle>
            <a:lvl1pPr>
              <a:defRPr/>
            </a:lvl1pPr>
          </a:lstStyle>
          <a:p>
            <a:pPr>
              <a:defRPr/>
            </a:pPr>
            <a:fld id="{8B3D3504-87EC-4A94-B81A-871134CA6377}" type="slidenum">
              <a:rPr lang="en-US" altLang="en-US"/>
              <a:pPr>
                <a:defRPr/>
              </a:pPr>
              <a:t>‹#›</a:t>
            </a:fld>
            <a:endParaRPr lang="en-US" altLang="en-US"/>
          </a:p>
        </p:txBody>
      </p:sp>
    </p:spTree>
    <p:extLst>
      <p:ext uri="{BB962C8B-B14F-4D97-AF65-F5344CB8AC3E}">
        <p14:creationId xmlns:p14="http://schemas.microsoft.com/office/powerpoint/2010/main" val="19029405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ar-EG"/>
          </a:p>
        </p:txBody>
      </p:sp>
      <p:sp>
        <p:nvSpPr>
          <p:cNvPr id="4" name="Rectangle 4">
            <a:extLst>
              <a:ext uri="{FF2B5EF4-FFF2-40B4-BE49-F238E27FC236}">
                <a16:creationId xmlns:a16="http://schemas.microsoft.com/office/drawing/2014/main" id="{7238D4AB-A355-4E84-846A-77F5240A62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146A7E-AC56-4E68-A46D-8375F62BE0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1B95A7-0C65-44AD-90CE-4F9B6DDB14DD}"/>
              </a:ext>
            </a:extLst>
          </p:cNvPr>
          <p:cNvSpPr>
            <a:spLocks noGrp="1" noChangeArrowheads="1"/>
          </p:cNvSpPr>
          <p:nvPr>
            <p:ph type="sldNum" sz="quarter" idx="12"/>
          </p:nvPr>
        </p:nvSpPr>
        <p:spPr>
          <a:ln/>
        </p:spPr>
        <p:txBody>
          <a:bodyPr/>
          <a:lstStyle>
            <a:lvl1pPr>
              <a:defRPr/>
            </a:lvl1pPr>
          </a:lstStyle>
          <a:p>
            <a:fld id="{A2AEA5D5-3A77-40BD-9F27-2E6C3B669956}" type="slidenum">
              <a:rPr lang="ar-EG" altLang="en-US"/>
              <a:pPr/>
              <a:t>‹#›</a:t>
            </a:fld>
            <a:endParaRPr lang="en-US" altLang="en-US"/>
          </a:p>
        </p:txBody>
      </p:sp>
    </p:spTree>
    <p:extLst>
      <p:ext uri="{BB962C8B-B14F-4D97-AF65-F5344CB8AC3E}">
        <p14:creationId xmlns:p14="http://schemas.microsoft.com/office/powerpoint/2010/main" val="3404805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182D4EBA-974D-4669-A5E1-719140CBB2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84578C-C612-4480-9581-DDB9C5A55D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377018-35FF-445A-9ACE-328166919016}"/>
              </a:ext>
            </a:extLst>
          </p:cNvPr>
          <p:cNvSpPr>
            <a:spLocks noGrp="1" noChangeArrowheads="1"/>
          </p:cNvSpPr>
          <p:nvPr>
            <p:ph type="sldNum" sz="quarter" idx="12"/>
          </p:nvPr>
        </p:nvSpPr>
        <p:spPr>
          <a:ln/>
        </p:spPr>
        <p:txBody>
          <a:bodyPr/>
          <a:lstStyle>
            <a:lvl1pPr>
              <a:defRPr/>
            </a:lvl1pPr>
          </a:lstStyle>
          <a:p>
            <a:fld id="{3037C5A8-837E-497B-A12B-31188AF2E849}" type="slidenum">
              <a:rPr lang="ar-EG" altLang="en-US"/>
              <a:pPr/>
              <a:t>‹#›</a:t>
            </a:fld>
            <a:endParaRPr lang="en-US" altLang="en-US"/>
          </a:p>
        </p:txBody>
      </p:sp>
    </p:spTree>
    <p:extLst>
      <p:ext uri="{BB962C8B-B14F-4D97-AF65-F5344CB8AC3E}">
        <p14:creationId xmlns:p14="http://schemas.microsoft.com/office/powerpoint/2010/main" val="13423219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3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6B68032F-07E3-45A9-831E-23B7F6CEFD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DE0D11-8E24-46D7-9C2C-8C334C8238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4AAE72-5D87-419C-9BC4-F8DB2198C11E}"/>
              </a:ext>
            </a:extLst>
          </p:cNvPr>
          <p:cNvSpPr>
            <a:spLocks noGrp="1" noChangeArrowheads="1"/>
          </p:cNvSpPr>
          <p:nvPr>
            <p:ph type="sldNum" sz="quarter" idx="12"/>
          </p:nvPr>
        </p:nvSpPr>
        <p:spPr>
          <a:ln/>
        </p:spPr>
        <p:txBody>
          <a:bodyPr/>
          <a:lstStyle>
            <a:lvl1pPr>
              <a:defRPr/>
            </a:lvl1pPr>
          </a:lstStyle>
          <a:p>
            <a:fld id="{3BD78375-F908-49E9-9023-CAD66C81BD1F}" type="slidenum">
              <a:rPr lang="ar-EG" altLang="en-US"/>
              <a:pPr/>
              <a:t>‹#›</a:t>
            </a:fld>
            <a:endParaRPr lang="en-US" altLang="en-US"/>
          </a:p>
        </p:txBody>
      </p:sp>
    </p:spTree>
    <p:extLst>
      <p:ext uri="{BB962C8B-B14F-4D97-AF65-F5344CB8AC3E}">
        <p14:creationId xmlns:p14="http://schemas.microsoft.com/office/powerpoint/2010/main" val="243015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602CF-E934-426A-93A0-155B53DE5258}" type="datetimeFigureOut">
              <a:rPr lang="en-US" smtClean="0"/>
              <a:pPr/>
              <a:t>29-Feb-20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4">
            <a:extLst>
              <a:ext uri="{FF2B5EF4-FFF2-40B4-BE49-F238E27FC236}">
                <a16:creationId xmlns:a16="http://schemas.microsoft.com/office/drawing/2014/main" id="{9431EF72-4264-44D5-8B92-E6B6ED1C4B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6AFC71-DD61-4ABD-BA67-3E07F7B629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96F9DF-E9B5-4CDC-8844-42EF3031B802}"/>
              </a:ext>
            </a:extLst>
          </p:cNvPr>
          <p:cNvSpPr>
            <a:spLocks noGrp="1" noChangeArrowheads="1"/>
          </p:cNvSpPr>
          <p:nvPr>
            <p:ph type="sldNum" sz="quarter" idx="12"/>
          </p:nvPr>
        </p:nvSpPr>
        <p:spPr>
          <a:ln/>
        </p:spPr>
        <p:txBody>
          <a:bodyPr/>
          <a:lstStyle>
            <a:lvl1pPr>
              <a:defRPr/>
            </a:lvl1pPr>
          </a:lstStyle>
          <a:p>
            <a:fld id="{E88F2992-1400-42C6-8FEE-5185E4468F2F}" type="slidenum">
              <a:rPr lang="ar-EG" altLang="en-US"/>
              <a:pPr/>
              <a:t>‹#›</a:t>
            </a:fld>
            <a:endParaRPr lang="en-US" altLang="en-US"/>
          </a:p>
        </p:txBody>
      </p:sp>
    </p:spTree>
    <p:extLst>
      <p:ext uri="{BB962C8B-B14F-4D97-AF65-F5344CB8AC3E}">
        <p14:creationId xmlns:p14="http://schemas.microsoft.com/office/powerpoint/2010/main" val="36267578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4">
            <a:extLst>
              <a:ext uri="{FF2B5EF4-FFF2-40B4-BE49-F238E27FC236}">
                <a16:creationId xmlns:a16="http://schemas.microsoft.com/office/drawing/2014/main" id="{0013B0F9-4291-4D67-8282-D02D4C6EA8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38191A2-F8A5-47FC-AED2-554B9D3F82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CE9D6A-7517-4A0A-8380-461B606840E3}"/>
              </a:ext>
            </a:extLst>
          </p:cNvPr>
          <p:cNvSpPr>
            <a:spLocks noGrp="1" noChangeArrowheads="1"/>
          </p:cNvSpPr>
          <p:nvPr>
            <p:ph type="sldNum" sz="quarter" idx="12"/>
          </p:nvPr>
        </p:nvSpPr>
        <p:spPr>
          <a:ln/>
        </p:spPr>
        <p:txBody>
          <a:bodyPr/>
          <a:lstStyle>
            <a:lvl1pPr>
              <a:defRPr/>
            </a:lvl1pPr>
          </a:lstStyle>
          <a:p>
            <a:fld id="{C95776D1-B26D-4121-A262-F1A28718CF9E}" type="slidenum">
              <a:rPr lang="ar-EG" altLang="en-US"/>
              <a:pPr/>
              <a:t>‹#›</a:t>
            </a:fld>
            <a:endParaRPr lang="en-US" altLang="en-US"/>
          </a:p>
        </p:txBody>
      </p:sp>
    </p:spTree>
    <p:extLst>
      <p:ext uri="{BB962C8B-B14F-4D97-AF65-F5344CB8AC3E}">
        <p14:creationId xmlns:p14="http://schemas.microsoft.com/office/powerpoint/2010/main" val="1829469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4">
            <a:extLst>
              <a:ext uri="{FF2B5EF4-FFF2-40B4-BE49-F238E27FC236}">
                <a16:creationId xmlns:a16="http://schemas.microsoft.com/office/drawing/2014/main" id="{1E8419E6-2D22-41F6-85EC-182E9E3AE2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7B5359A-B465-4DF8-A72F-D63A95477F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AD46FEA-AE49-409A-B3D9-47E494F89FC8}"/>
              </a:ext>
            </a:extLst>
          </p:cNvPr>
          <p:cNvSpPr>
            <a:spLocks noGrp="1" noChangeArrowheads="1"/>
          </p:cNvSpPr>
          <p:nvPr>
            <p:ph type="sldNum" sz="quarter" idx="12"/>
          </p:nvPr>
        </p:nvSpPr>
        <p:spPr>
          <a:ln/>
        </p:spPr>
        <p:txBody>
          <a:bodyPr/>
          <a:lstStyle>
            <a:lvl1pPr>
              <a:defRPr/>
            </a:lvl1pPr>
          </a:lstStyle>
          <a:p>
            <a:fld id="{D981FD71-8F80-40D6-8CB7-8B68414C2CC8}" type="slidenum">
              <a:rPr lang="ar-EG" altLang="en-US"/>
              <a:pPr/>
              <a:t>‹#›</a:t>
            </a:fld>
            <a:endParaRPr lang="en-US" altLang="en-US"/>
          </a:p>
        </p:txBody>
      </p:sp>
    </p:spTree>
    <p:extLst>
      <p:ext uri="{BB962C8B-B14F-4D97-AF65-F5344CB8AC3E}">
        <p14:creationId xmlns:p14="http://schemas.microsoft.com/office/powerpoint/2010/main" val="385442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287FEC-3225-44AF-8230-F18B1444EE9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8854AB4-9EC2-40B4-81C9-A1CC1AED20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ABB2264-F4CA-4B77-8711-69EA63019542}"/>
              </a:ext>
            </a:extLst>
          </p:cNvPr>
          <p:cNvSpPr>
            <a:spLocks noGrp="1" noChangeArrowheads="1"/>
          </p:cNvSpPr>
          <p:nvPr>
            <p:ph type="sldNum" sz="quarter" idx="12"/>
          </p:nvPr>
        </p:nvSpPr>
        <p:spPr>
          <a:ln/>
        </p:spPr>
        <p:txBody>
          <a:bodyPr/>
          <a:lstStyle>
            <a:lvl1pPr>
              <a:defRPr/>
            </a:lvl1pPr>
          </a:lstStyle>
          <a:p>
            <a:fld id="{48DB6FC7-4588-40C6-BF00-75A2FCC94F15}" type="slidenum">
              <a:rPr lang="ar-EG" altLang="en-US"/>
              <a:pPr/>
              <a:t>‹#›</a:t>
            </a:fld>
            <a:endParaRPr lang="en-US" altLang="en-US"/>
          </a:p>
        </p:txBody>
      </p:sp>
    </p:spTree>
    <p:extLst>
      <p:ext uri="{BB962C8B-B14F-4D97-AF65-F5344CB8AC3E}">
        <p14:creationId xmlns:p14="http://schemas.microsoft.com/office/powerpoint/2010/main" val="8779127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1500" b="1"/>
            </a:lvl1pPr>
          </a:lstStyle>
          <a:p>
            <a:r>
              <a:rPr lang="en-US"/>
              <a:t>Click to edit Master title style</a:t>
            </a:r>
            <a:endParaRPr lang="ar-EG"/>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8C016E02-AF18-432C-9BC8-5738A398DB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629B1EE-4974-4795-99F2-547B69B9E3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E4FF40-6474-476D-AA80-B8C013CFFE06}"/>
              </a:ext>
            </a:extLst>
          </p:cNvPr>
          <p:cNvSpPr>
            <a:spLocks noGrp="1" noChangeArrowheads="1"/>
          </p:cNvSpPr>
          <p:nvPr>
            <p:ph type="sldNum" sz="quarter" idx="12"/>
          </p:nvPr>
        </p:nvSpPr>
        <p:spPr>
          <a:ln/>
        </p:spPr>
        <p:txBody>
          <a:bodyPr/>
          <a:lstStyle>
            <a:lvl1pPr>
              <a:defRPr/>
            </a:lvl1pPr>
          </a:lstStyle>
          <a:p>
            <a:fld id="{B6A1C269-1589-4D1F-BADB-0B23136184CF}" type="slidenum">
              <a:rPr lang="ar-EG" altLang="en-US"/>
              <a:pPr/>
              <a:t>‹#›</a:t>
            </a:fld>
            <a:endParaRPr lang="en-US" altLang="en-US"/>
          </a:p>
        </p:txBody>
      </p:sp>
    </p:spTree>
    <p:extLst>
      <p:ext uri="{BB962C8B-B14F-4D97-AF65-F5344CB8AC3E}">
        <p14:creationId xmlns:p14="http://schemas.microsoft.com/office/powerpoint/2010/main" val="10763116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9FFBB00F-1934-4377-9F9E-FF13FCB1F5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4DFB2A-C3E5-4169-95A7-23E87EB444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6D1F1D-F157-4277-A0F5-2F8A2E185964}"/>
              </a:ext>
            </a:extLst>
          </p:cNvPr>
          <p:cNvSpPr>
            <a:spLocks noGrp="1" noChangeArrowheads="1"/>
          </p:cNvSpPr>
          <p:nvPr>
            <p:ph type="sldNum" sz="quarter" idx="12"/>
          </p:nvPr>
        </p:nvSpPr>
        <p:spPr>
          <a:ln/>
        </p:spPr>
        <p:txBody>
          <a:bodyPr/>
          <a:lstStyle>
            <a:lvl1pPr>
              <a:defRPr/>
            </a:lvl1pPr>
          </a:lstStyle>
          <a:p>
            <a:fld id="{38FCE219-4F13-4889-B7AA-995AB2F37397}" type="slidenum">
              <a:rPr lang="ar-EG" altLang="en-US"/>
              <a:pPr/>
              <a:t>‹#›</a:t>
            </a:fld>
            <a:endParaRPr lang="en-US" altLang="en-US"/>
          </a:p>
        </p:txBody>
      </p:sp>
    </p:spTree>
    <p:extLst>
      <p:ext uri="{BB962C8B-B14F-4D97-AF65-F5344CB8AC3E}">
        <p14:creationId xmlns:p14="http://schemas.microsoft.com/office/powerpoint/2010/main" val="18731889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B4072732-8203-4865-8DA0-A0F7F4E8A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2D9E21-D2C8-4F22-A69E-B478D89781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124195-B078-4EB6-AF12-19948CAA8104}"/>
              </a:ext>
            </a:extLst>
          </p:cNvPr>
          <p:cNvSpPr>
            <a:spLocks noGrp="1" noChangeArrowheads="1"/>
          </p:cNvSpPr>
          <p:nvPr>
            <p:ph type="sldNum" sz="quarter" idx="12"/>
          </p:nvPr>
        </p:nvSpPr>
        <p:spPr>
          <a:ln/>
        </p:spPr>
        <p:txBody>
          <a:bodyPr/>
          <a:lstStyle>
            <a:lvl1pPr>
              <a:defRPr/>
            </a:lvl1pPr>
          </a:lstStyle>
          <a:p>
            <a:fld id="{019A97BC-40EE-4425-B42D-FD83A45E4636}" type="slidenum">
              <a:rPr lang="ar-EG" altLang="en-US"/>
              <a:pPr/>
              <a:t>‹#›</a:t>
            </a:fld>
            <a:endParaRPr lang="en-US" altLang="en-US"/>
          </a:p>
        </p:txBody>
      </p:sp>
    </p:spTree>
    <p:extLst>
      <p:ext uri="{BB962C8B-B14F-4D97-AF65-F5344CB8AC3E}">
        <p14:creationId xmlns:p14="http://schemas.microsoft.com/office/powerpoint/2010/main" val="5880110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37D689A9-5BAA-4D1D-9104-DDF9E9A6FB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BFD3F4-D728-4BF3-8FA0-8E66E42B17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2C3338-7FA9-445C-A3CB-F2555155C0C2}"/>
              </a:ext>
            </a:extLst>
          </p:cNvPr>
          <p:cNvSpPr>
            <a:spLocks noGrp="1" noChangeArrowheads="1"/>
          </p:cNvSpPr>
          <p:nvPr>
            <p:ph type="sldNum" sz="quarter" idx="12"/>
          </p:nvPr>
        </p:nvSpPr>
        <p:spPr>
          <a:ln/>
        </p:spPr>
        <p:txBody>
          <a:bodyPr/>
          <a:lstStyle>
            <a:lvl1pPr>
              <a:defRPr/>
            </a:lvl1pPr>
          </a:lstStyle>
          <a:p>
            <a:fld id="{BEB39249-619A-41A3-AA95-0D829D650BDE}" type="slidenum">
              <a:rPr lang="ar-EG" altLang="en-US"/>
              <a:pPr/>
              <a:t>‹#›</a:t>
            </a:fld>
            <a:endParaRPr lang="en-US" altLang="en-US"/>
          </a:p>
        </p:txBody>
      </p:sp>
    </p:spTree>
    <p:extLst>
      <p:ext uri="{BB962C8B-B14F-4D97-AF65-F5344CB8AC3E}">
        <p14:creationId xmlns:p14="http://schemas.microsoft.com/office/powerpoint/2010/main" val="37660692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08496" indent="0" algn="ctr">
              <a:buNone/>
              <a:defRPr/>
            </a:lvl2pPr>
            <a:lvl3pPr marL="216992" indent="0" algn="ctr">
              <a:buNone/>
              <a:defRPr/>
            </a:lvl3pPr>
            <a:lvl4pPr marL="325487" indent="0" algn="ctr">
              <a:buNone/>
              <a:defRPr/>
            </a:lvl4pPr>
            <a:lvl5pPr marL="433983" indent="0" algn="ctr">
              <a:buNone/>
              <a:defRPr/>
            </a:lvl5pPr>
            <a:lvl6pPr marL="542479" indent="0" algn="ctr">
              <a:buNone/>
              <a:defRPr/>
            </a:lvl6pPr>
            <a:lvl7pPr marL="650975" indent="0" algn="ctr">
              <a:buNone/>
              <a:defRPr/>
            </a:lvl7pPr>
            <a:lvl8pPr marL="759470" indent="0" algn="ctr">
              <a:buNone/>
              <a:defRPr/>
            </a:lvl8pPr>
            <a:lvl9pPr marL="867966"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C89B58-616A-4F99-9156-2AAB06913B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A7DB08-9182-4202-8EA5-0AF5A6BBF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850D52-9E37-4050-B88F-168ED86CC7CC}"/>
              </a:ext>
            </a:extLst>
          </p:cNvPr>
          <p:cNvSpPr>
            <a:spLocks noGrp="1" noChangeArrowheads="1"/>
          </p:cNvSpPr>
          <p:nvPr>
            <p:ph type="sldNum" sz="quarter" idx="12"/>
          </p:nvPr>
        </p:nvSpPr>
        <p:spPr>
          <a:ln/>
        </p:spPr>
        <p:txBody>
          <a:bodyPr/>
          <a:lstStyle>
            <a:lvl1pPr>
              <a:defRPr/>
            </a:lvl1pPr>
          </a:lstStyle>
          <a:p>
            <a:pPr>
              <a:defRPr/>
            </a:pPr>
            <a:fld id="{8AD19C4A-04B1-4C5F-859C-3105AFA9A5B6}" type="slidenum">
              <a:rPr lang="en-US" altLang="en-US"/>
              <a:pPr>
                <a:defRPr/>
              </a:pPr>
              <a:t>‹#›</a:t>
            </a:fld>
            <a:endParaRPr lang="en-US" altLang="en-US"/>
          </a:p>
        </p:txBody>
      </p:sp>
    </p:spTree>
    <p:extLst>
      <p:ext uri="{BB962C8B-B14F-4D97-AF65-F5344CB8AC3E}">
        <p14:creationId xmlns:p14="http://schemas.microsoft.com/office/powerpoint/2010/main" val="1506973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7D50DA-3D1C-4A72-B05F-B7CDD1F6CF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5B82AB-0156-4A31-A857-0633FC230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020074-3670-4299-B221-CB82A5029CED}"/>
              </a:ext>
            </a:extLst>
          </p:cNvPr>
          <p:cNvSpPr>
            <a:spLocks noGrp="1" noChangeArrowheads="1"/>
          </p:cNvSpPr>
          <p:nvPr>
            <p:ph type="sldNum" sz="quarter" idx="12"/>
          </p:nvPr>
        </p:nvSpPr>
        <p:spPr>
          <a:ln/>
        </p:spPr>
        <p:txBody>
          <a:bodyPr/>
          <a:lstStyle>
            <a:lvl1pPr>
              <a:defRPr/>
            </a:lvl1pPr>
          </a:lstStyle>
          <a:p>
            <a:pPr>
              <a:defRPr/>
            </a:pPr>
            <a:fld id="{1A4EA57C-C668-450C-A782-64815E9636B7}" type="slidenum">
              <a:rPr lang="en-US" altLang="en-US"/>
              <a:pPr>
                <a:defRPr/>
              </a:pPr>
              <a:t>‹#›</a:t>
            </a:fld>
            <a:endParaRPr lang="en-US" altLang="en-US"/>
          </a:p>
        </p:txBody>
      </p:sp>
    </p:spTree>
    <p:extLst>
      <p:ext uri="{BB962C8B-B14F-4D97-AF65-F5344CB8AC3E}">
        <p14:creationId xmlns:p14="http://schemas.microsoft.com/office/powerpoint/2010/main" val="416550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602CF-E934-426A-93A0-155B53DE5258}" type="datetimeFigureOut">
              <a:rPr lang="en-US" smtClean="0"/>
              <a:pPr/>
              <a:t>29-Feb-20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949"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475"/>
            </a:lvl1pPr>
            <a:lvl2pPr marL="108496" indent="0">
              <a:buNone/>
              <a:defRPr sz="428"/>
            </a:lvl2pPr>
            <a:lvl3pPr marL="216992" indent="0">
              <a:buNone/>
              <a:defRPr sz="380"/>
            </a:lvl3pPr>
            <a:lvl4pPr marL="325487" indent="0">
              <a:buNone/>
              <a:defRPr sz="332"/>
            </a:lvl4pPr>
            <a:lvl5pPr marL="433983" indent="0">
              <a:buNone/>
              <a:defRPr sz="332"/>
            </a:lvl5pPr>
            <a:lvl6pPr marL="542479" indent="0">
              <a:buNone/>
              <a:defRPr sz="332"/>
            </a:lvl6pPr>
            <a:lvl7pPr marL="650975" indent="0">
              <a:buNone/>
              <a:defRPr sz="332"/>
            </a:lvl7pPr>
            <a:lvl8pPr marL="759470" indent="0">
              <a:buNone/>
              <a:defRPr sz="332"/>
            </a:lvl8pPr>
            <a:lvl9pPr marL="867966" indent="0">
              <a:buNone/>
              <a:defRPr sz="332"/>
            </a:lvl9pPr>
          </a:lstStyle>
          <a:p>
            <a:pPr lvl="0"/>
            <a:r>
              <a:rPr lang="en-US"/>
              <a:t>Click to edit Master text styles</a:t>
            </a:r>
          </a:p>
        </p:txBody>
      </p:sp>
      <p:sp>
        <p:nvSpPr>
          <p:cNvPr id="4" name="Rectangle 4">
            <a:extLst>
              <a:ext uri="{FF2B5EF4-FFF2-40B4-BE49-F238E27FC236}">
                <a16:creationId xmlns:a16="http://schemas.microsoft.com/office/drawing/2014/main" id="{4ACCD923-5EB9-4B79-815D-98C9C86F51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7768FD-A25F-4F89-80B9-9AD4F8ECE2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F87D9C-BFE4-4CD8-BE5C-C51472B0A8B8}"/>
              </a:ext>
            </a:extLst>
          </p:cNvPr>
          <p:cNvSpPr>
            <a:spLocks noGrp="1" noChangeArrowheads="1"/>
          </p:cNvSpPr>
          <p:nvPr>
            <p:ph type="sldNum" sz="quarter" idx="12"/>
          </p:nvPr>
        </p:nvSpPr>
        <p:spPr>
          <a:ln/>
        </p:spPr>
        <p:txBody>
          <a:bodyPr/>
          <a:lstStyle>
            <a:lvl1pPr>
              <a:defRPr/>
            </a:lvl1pPr>
          </a:lstStyle>
          <a:p>
            <a:pPr>
              <a:defRPr/>
            </a:pPr>
            <a:fld id="{9EC4DDF5-7621-41A7-A220-A5AAB8746DB6}" type="slidenum">
              <a:rPr lang="en-US" altLang="en-US"/>
              <a:pPr>
                <a:defRPr/>
              </a:pPr>
              <a:t>‹#›</a:t>
            </a:fld>
            <a:endParaRPr lang="en-US" altLang="en-US"/>
          </a:p>
        </p:txBody>
      </p:sp>
    </p:spTree>
    <p:extLst>
      <p:ext uri="{BB962C8B-B14F-4D97-AF65-F5344CB8AC3E}">
        <p14:creationId xmlns:p14="http://schemas.microsoft.com/office/powerpoint/2010/main" val="15054214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665"/>
            </a:lvl1pPr>
            <a:lvl2pPr>
              <a:defRPr sz="570"/>
            </a:lvl2pPr>
            <a:lvl3pPr>
              <a:defRPr sz="475"/>
            </a:lvl3pPr>
            <a:lvl4pPr>
              <a:defRPr sz="428"/>
            </a:lvl4pPr>
            <a:lvl5pPr>
              <a:defRPr sz="428"/>
            </a:lvl5pPr>
            <a:lvl6pPr>
              <a:defRPr sz="428"/>
            </a:lvl6pPr>
            <a:lvl7pPr>
              <a:defRPr sz="428"/>
            </a:lvl7pPr>
            <a:lvl8pPr>
              <a:defRPr sz="428"/>
            </a:lvl8pPr>
            <a:lvl9pPr>
              <a:defRPr sz="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665"/>
            </a:lvl1pPr>
            <a:lvl2pPr>
              <a:defRPr sz="570"/>
            </a:lvl2pPr>
            <a:lvl3pPr>
              <a:defRPr sz="475"/>
            </a:lvl3pPr>
            <a:lvl4pPr>
              <a:defRPr sz="428"/>
            </a:lvl4pPr>
            <a:lvl5pPr>
              <a:defRPr sz="428"/>
            </a:lvl5pPr>
            <a:lvl6pPr>
              <a:defRPr sz="428"/>
            </a:lvl6pPr>
            <a:lvl7pPr>
              <a:defRPr sz="428"/>
            </a:lvl7pPr>
            <a:lvl8pPr>
              <a:defRPr sz="428"/>
            </a:lvl8pPr>
            <a:lvl9pPr>
              <a:defRPr sz="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FE712FB-AE92-46EF-9E80-47DEEC3EBF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237884-2C41-4CDC-8A83-70297248D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8F5049D-C04C-4794-9E3A-5B2A41ED7CF9}"/>
              </a:ext>
            </a:extLst>
          </p:cNvPr>
          <p:cNvSpPr>
            <a:spLocks noGrp="1" noChangeArrowheads="1"/>
          </p:cNvSpPr>
          <p:nvPr>
            <p:ph type="sldNum" sz="quarter" idx="12"/>
          </p:nvPr>
        </p:nvSpPr>
        <p:spPr>
          <a:ln/>
        </p:spPr>
        <p:txBody>
          <a:bodyPr/>
          <a:lstStyle>
            <a:lvl1pPr>
              <a:defRPr/>
            </a:lvl1pPr>
          </a:lstStyle>
          <a:p>
            <a:pPr>
              <a:defRPr/>
            </a:pPr>
            <a:fld id="{F189F5F7-4ED3-4B20-BE1F-E550B6DA2326}" type="slidenum">
              <a:rPr lang="en-US" altLang="en-US"/>
              <a:pPr>
                <a:defRPr/>
              </a:pPr>
              <a:t>‹#›</a:t>
            </a:fld>
            <a:endParaRPr lang="en-US" altLang="en-US"/>
          </a:p>
        </p:txBody>
      </p:sp>
    </p:spTree>
    <p:extLst>
      <p:ext uri="{BB962C8B-B14F-4D97-AF65-F5344CB8AC3E}">
        <p14:creationId xmlns:p14="http://schemas.microsoft.com/office/powerpoint/2010/main" val="8902862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570" b="1"/>
            </a:lvl1pPr>
            <a:lvl2pPr marL="108496" indent="0">
              <a:buNone/>
              <a:defRPr sz="475" b="1"/>
            </a:lvl2pPr>
            <a:lvl3pPr marL="216992" indent="0">
              <a:buNone/>
              <a:defRPr sz="428" b="1"/>
            </a:lvl3pPr>
            <a:lvl4pPr marL="325487" indent="0">
              <a:buNone/>
              <a:defRPr sz="380" b="1"/>
            </a:lvl4pPr>
            <a:lvl5pPr marL="433983" indent="0">
              <a:buNone/>
              <a:defRPr sz="380" b="1"/>
            </a:lvl5pPr>
            <a:lvl6pPr marL="542479" indent="0">
              <a:buNone/>
              <a:defRPr sz="380" b="1"/>
            </a:lvl6pPr>
            <a:lvl7pPr marL="650975" indent="0">
              <a:buNone/>
              <a:defRPr sz="380" b="1"/>
            </a:lvl7pPr>
            <a:lvl8pPr marL="759470" indent="0">
              <a:buNone/>
              <a:defRPr sz="380" b="1"/>
            </a:lvl8pPr>
            <a:lvl9pPr marL="867966" indent="0">
              <a:buNone/>
              <a:defRPr sz="38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570"/>
            </a:lvl1pPr>
            <a:lvl2pPr>
              <a:defRPr sz="475"/>
            </a:lvl2pPr>
            <a:lvl3pPr>
              <a:defRPr sz="428"/>
            </a:lvl3pPr>
            <a:lvl4pPr>
              <a:defRPr sz="380"/>
            </a:lvl4pPr>
            <a:lvl5pPr>
              <a:defRPr sz="380"/>
            </a:lvl5pPr>
            <a:lvl6pPr>
              <a:defRPr sz="380"/>
            </a:lvl6pPr>
            <a:lvl7pPr>
              <a:defRPr sz="380"/>
            </a:lvl7pPr>
            <a:lvl8pPr>
              <a:defRPr sz="380"/>
            </a:lvl8pPr>
            <a:lvl9pPr>
              <a:defRPr sz="3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570" b="1"/>
            </a:lvl1pPr>
            <a:lvl2pPr marL="108496" indent="0">
              <a:buNone/>
              <a:defRPr sz="475" b="1"/>
            </a:lvl2pPr>
            <a:lvl3pPr marL="216992" indent="0">
              <a:buNone/>
              <a:defRPr sz="428" b="1"/>
            </a:lvl3pPr>
            <a:lvl4pPr marL="325487" indent="0">
              <a:buNone/>
              <a:defRPr sz="380" b="1"/>
            </a:lvl4pPr>
            <a:lvl5pPr marL="433983" indent="0">
              <a:buNone/>
              <a:defRPr sz="380" b="1"/>
            </a:lvl5pPr>
            <a:lvl6pPr marL="542479" indent="0">
              <a:buNone/>
              <a:defRPr sz="380" b="1"/>
            </a:lvl6pPr>
            <a:lvl7pPr marL="650975" indent="0">
              <a:buNone/>
              <a:defRPr sz="380" b="1"/>
            </a:lvl7pPr>
            <a:lvl8pPr marL="759470" indent="0">
              <a:buNone/>
              <a:defRPr sz="380" b="1"/>
            </a:lvl8pPr>
            <a:lvl9pPr marL="867966" indent="0">
              <a:buNone/>
              <a:defRPr sz="38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570"/>
            </a:lvl1pPr>
            <a:lvl2pPr>
              <a:defRPr sz="475"/>
            </a:lvl2pPr>
            <a:lvl3pPr>
              <a:defRPr sz="428"/>
            </a:lvl3pPr>
            <a:lvl4pPr>
              <a:defRPr sz="380"/>
            </a:lvl4pPr>
            <a:lvl5pPr>
              <a:defRPr sz="380"/>
            </a:lvl5pPr>
            <a:lvl6pPr>
              <a:defRPr sz="380"/>
            </a:lvl6pPr>
            <a:lvl7pPr>
              <a:defRPr sz="380"/>
            </a:lvl7pPr>
            <a:lvl8pPr>
              <a:defRPr sz="380"/>
            </a:lvl8pPr>
            <a:lvl9pPr>
              <a:defRPr sz="3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129373-7974-4A3D-B03E-D17FB9AC7A9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1933E5-B4DA-4A0E-A161-1ACE1471E0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0D5066-C185-4F09-9431-C17B466730C0}"/>
              </a:ext>
            </a:extLst>
          </p:cNvPr>
          <p:cNvSpPr>
            <a:spLocks noGrp="1" noChangeArrowheads="1"/>
          </p:cNvSpPr>
          <p:nvPr>
            <p:ph type="sldNum" sz="quarter" idx="12"/>
          </p:nvPr>
        </p:nvSpPr>
        <p:spPr>
          <a:ln/>
        </p:spPr>
        <p:txBody>
          <a:bodyPr/>
          <a:lstStyle>
            <a:lvl1pPr>
              <a:defRPr/>
            </a:lvl1pPr>
          </a:lstStyle>
          <a:p>
            <a:pPr>
              <a:defRPr/>
            </a:pPr>
            <a:fld id="{4F1A42E5-13B9-4374-BE53-A07FB3EEA5E2}" type="slidenum">
              <a:rPr lang="en-US" altLang="en-US"/>
              <a:pPr>
                <a:defRPr/>
              </a:pPr>
              <a:t>‹#›</a:t>
            </a:fld>
            <a:endParaRPr lang="en-US" altLang="en-US"/>
          </a:p>
        </p:txBody>
      </p:sp>
    </p:spTree>
    <p:extLst>
      <p:ext uri="{BB962C8B-B14F-4D97-AF65-F5344CB8AC3E}">
        <p14:creationId xmlns:p14="http://schemas.microsoft.com/office/powerpoint/2010/main" val="18312719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4A26D26-D977-45DE-8469-6AB30C8CBA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28C62BD-7722-4E50-A766-9A8FB87F96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D42D56-9725-488C-938E-8BAF25A6CEE3}"/>
              </a:ext>
            </a:extLst>
          </p:cNvPr>
          <p:cNvSpPr>
            <a:spLocks noGrp="1" noChangeArrowheads="1"/>
          </p:cNvSpPr>
          <p:nvPr>
            <p:ph type="sldNum" sz="quarter" idx="12"/>
          </p:nvPr>
        </p:nvSpPr>
        <p:spPr>
          <a:ln/>
        </p:spPr>
        <p:txBody>
          <a:bodyPr/>
          <a:lstStyle>
            <a:lvl1pPr>
              <a:defRPr/>
            </a:lvl1pPr>
          </a:lstStyle>
          <a:p>
            <a:pPr>
              <a:defRPr/>
            </a:pPr>
            <a:fld id="{9935DB6F-5354-4DD8-BA73-02CF048B9089}" type="slidenum">
              <a:rPr lang="en-US" altLang="en-US"/>
              <a:pPr>
                <a:defRPr/>
              </a:pPr>
              <a:t>‹#›</a:t>
            </a:fld>
            <a:endParaRPr lang="en-US" altLang="en-US"/>
          </a:p>
        </p:txBody>
      </p:sp>
    </p:spTree>
    <p:extLst>
      <p:ext uri="{BB962C8B-B14F-4D97-AF65-F5344CB8AC3E}">
        <p14:creationId xmlns:p14="http://schemas.microsoft.com/office/powerpoint/2010/main" val="38151122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81B01F-4AFF-4F95-92BB-67E156C9193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B1AA12D-C8A6-40A5-BCD9-EB70D12081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3C17137-6F50-481A-ABBF-C06298821026}"/>
              </a:ext>
            </a:extLst>
          </p:cNvPr>
          <p:cNvSpPr>
            <a:spLocks noGrp="1" noChangeArrowheads="1"/>
          </p:cNvSpPr>
          <p:nvPr>
            <p:ph type="sldNum" sz="quarter" idx="12"/>
          </p:nvPr>
        </p:nvSpPr>
        <p:spPr>
          <a:ln/>
        </p:spPr>
        <p:txBody>
          <a:bodyPr/>
          <a:lstStyle>
            <a:lvl1pPr>
              <a:defRPr/>
            </a:lvl1pPr>
          </a:lstStyle>
          <a:p>
            <a:pPr>
              <a:defRPr/>
            </a:pPr>
            <a:fld id="{4B72132E-A974-4F97-AB9F-E1BB1BDEB8E8}" type="slidenum">
              <a:rPr lang="en-US" altLang="en-US"/>
              <a:pPr>
                <a:defRPr/>
              </a:pPr>
              <a:t>‹#›</a:t>
            </a:fld>
            <a:endParaRPr lang="en-US" altLang="en-US"/>
          </a:p>
        </p:txBody>
      </p:sp>
    </p:spTree>
    <p:extLst>
      <p:ext uri="{BB962C8B-B14F-4D97-AF65-F5344CB8AC3E}">
        <p14:creationId xmlns:p14="http://schemas.microsoft.com/office/powerpoint/2010/main" val="29288623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475"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760"/>
            </a:lvl1pPr>
            <a:lvl2pPr>
              <a:defRPr sz="665"/>
            </a:lvl2pPr>
            <a:lvl3pPr>
              <a:defRPr sz="570"/>
            </a:lvl3pPr>
            <a:lvl4pPr>
              <a:defRPr sz="475"/>
            </a:lvl4pPr>
            <a:lvl5pPr>
              <a:defRPr sz="475"/>
            </a:lvl5pPr>
            <a:lvl6pPr>
              <a:defRPr sz="475"/>
            </a:lvl6pPr>
            <a:lvl7pPr>
              <a:defRPr sz="475"/>
            </a:lvl7pPr>
            <a:lvl8pPr>
              <a:defRPr sz="475"/>
            </a:lvl8pPr>
            <a:lvl9pPr>
              <a:defRPr sz="4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332"/>
            </a:lvl1pPr>
            <a:lvl2pPr marL="108496" indent="0">
              <a:buNone/>
              <a:defRPr sz="285"/>
            </a:lvl2pPr>
            <a:lvl3pPr marL="216992" indent="0">
              <a:buNone/>
              <a:defRPr sz="237"/>
            </a:lvl3pPr>
            <a:lvl4pPr marL="325487" indent="0">
              <a:buNone/>
              <a:defRPr sz="214"/>
            </a:lvl4pPr>
            <a:lvl5pPr marL="433983" indent="0">
              <a:buNone/>
              <a:defRPr sz="214"/>
            </a:lvl5pPr>
            <a:lvl6pPr marL="542479" indent="0">
              <a:buNone/>
              <a:defRPr sz="214"/>
            </a:lvl6pPr>
            <a:lvl7pPr marL="650975" indent="0">
              <a:buNone/>
              <a:defRPr sz="214"/>
            </a:lvl7pPr>
            <a:lvl8pPr marL="759470" indent="0">
              <a:buNone/>
              <a:defRPr sz="214"/>
            </a:lvl8pPr>
            <a:lvl9pPr marL="867966" indent="0">
              <a:buNone/>
              <a:defRPr sz="214"/>
            </a:lvl9pPr>
          </a:lstStyle>
          <a:p>
            <a:pPr lvl="0"/>
            <a:r>
              <a:rPr lang="en-US"/>
              <a:t>Click to edit Master text styles</a:t>
            </a:r>
          </a:p>
        </p:txBody>
      </p:sp>
      <p:sp>
        <p:nvSpPr>
          <p:cNvPr id="5" name="Rectangle 4">
            <a:extLst>
              <a:ext uri="{FF2B5EF4-FFF2-40B4-BE49-F238E27FC236}">
                <a16:creationId xmlns:a16="http://schemas.microsoft.com/office/drawing/2014/main" id="{D8B49B43-BA30-405F-A219-0BF9D96E4D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DBE569-8E72-4B05-8E5C-2BD6489DE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A92E20-3676-4DFD-95A1-978A56ABDC03}"/>
              </a:ext>
            </a:extLst>
          </p:cNvPr>
          <p:cNvSpPr>
            <a:spLocks noGrp="1" noChangeArrowheads="1"/>
          </p:cNvSpPr>
          <p:nvPr>
            <p:ph type="sldNum" sz="quarter" idx="12"/>
          </p:nvPr>
        </p:nvSpPr>
        <p:spPr>
          <a:ln/>
        </p:spPr>
        <p:txBody>
          <a:bodyPr/>
          <a:lstStyle>
            <a:lvl1pPr>
              <a:defRPr/>
            </a:lvl1pPr>
          </a:lstStyle>
          <a:p>
            <a:pPr>
              <a:defRPr/>
            </a:pPr>
            <a:fld id="{1C0C8803-4EB0-4A12-B040-C9A92D038CBD}" type="slidenum">
              <a:rPr lang="en-US" altLang="en-US"/>
              <a:pPr>
                <a:defRPr/>
              </a:pPr>
              <a:t>‹#›</a:t>
            </a:fld>
            <a:endParaRPr lang="en-US" altLang="en-US"/>
          </a:p>
        </p:txBody>
      </p:sp>
    </p:spTree>
    <p:extLst>
      <p:ext uri="{BB962C8B-B14F-4D97-AF65-F5344CB8AC3E}">
        <p14:creationId xmlns:p14="http://schemas.microsoft.com/office/powerpoint/2010/main" val="13588466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47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760"/>
            </a:lvl1pPr>
            <a:lvl2pPr marL="108496" indent="0">
              <a:buNone/>
              <a:defRPr sz="665"/>
            </a:lvl2pPr>
            <a:lvl3pPr marL="216992" indent="0">
              <a:buNone/>
              <a:defRPr sz="570"/>
            </a:lvl3pPr>
            <a:lvl4pPr marL="325487" indent="0">
              <a:buNone/>
              <a:defRPr sz="475"/>
            </a:lvl4pPr>
            <a:lvl5pPr marL="433983" indent="0">
              <a:buNone/>
              <a:defRPr sz="475"/>
            </a:lvl5pPr>
            <a:lvl6pPr marL="542479" indent="0">
              <a:buNone/>
              <a:defRPr sz="475"/>
            </a:lvl6pPr>
            <a:lvl7pPr marL="650975" indent="0">
              <a:buNone/>
              <a:defRPr sz="475"/>
            </a:lvl7pPr>
            <a:lvl8pPr marL="759470" indent="0">
              <a:buNone/>
              <a:defRPr sz="475"/>
            </a:lvl8pPr>
            <a:lvl9pPr marL="867966" indent="0">
              <a:buNone/>
              <a:defRPr sz="47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332"/>
            </a:lvl1pPr>
            <a:lvl2pPr marL="108496" indent="0">
              <a:buNone/>
              <a:defRPr sz="285"/>
            </a:lvl2pPr>
            <a:lvl3pPr marL="216992" indent="0">
              <a:buNone/>
              <a:defRPr sz="237"/>
            </a:lvl3pPr>
            <a:lvl4pPr marL="325487" indent="0">
              <a:buNone/>
              <a:defRPr sz="214"/>
            </a:lvl4pPr>
            <a:lvl5pPr marL="433983" indent="0">
              <a:buNone/>
              <a:defRPr sz="214"/>
            </a:lvl5pPr>
            <a:lvl6pPr marL="542479" indent="0">
              <a:buNone/>
              <a:defRPr sz="214"/>
            </a:lvl6pPr>
            <a:lvl7pPr marL="650975" indent="0">
              <a:buNone/>
              <a:defRPr sz="214"/>
            </a:lvl7pPr>
            <a:lvl8pPr marL="759470" indent="0">
              <a:buNone/>
              <a:defRPr sz="214"/>
            </a:lvl8pPr>
            <a:lvl9pPr marL="867966" indent="0">
              <a:buNone/>
              <a:defRPr sz="214"/>
            </a:lvl9pPr>
          </a:lstStyle>
          <a:p>
            <a:pPr lvl="0"/>
            <a:r>
              <a:rPr lang="en-US"/>
              <a:t>Click to edit Master text styles</a:t>
            </a:r>
          </a:p>
        </p:txBody>
      </p:sp>
      <p:sp>
        <p:nvSpPr>
          <p:cNvPr id="5" name="Rectangle 4">
            <a:extLst>
              <a:ext uri="{FF2B5EF4-FFF2-40B4-BE49-F238E27FC236}">
                <a16:creationId xmlns:a16="http://schemas.microsoft.com/office/drawing/2014/main" id="{AC597F78-2763-46B3-A630-29E09A081E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85588A-2698-4F89-B051-BED052287A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352C60-AAEE-4A9A-A370-167190A10031}"/>
              </a:ext>
            </a:extLst>
          </p:cNvPr>
          <p:cNvSpPr>
            <a:spLocks noGrp="1" noChangeArrowheads="1"/>
          </p:cNvSpPr>
          <p:nvPr>
            <p:ph type="sldNum" sz="quarter" idx="12"/>
          </p:nvPr>
        </p:nvSpPr>
        <p:spPr>
          <a:ln/>
        </p:spPr>
        <p:txBody>
          <a:bodyPr/>
          <a:lstStyle>
            <a:lvl1pPr>
              <a:defRPr/>
            </a:lvl1pPr>
          </a:lstStyle>
          <a:p>
            <a:pPr>
              <a:defRPr/>
            </a:pPr>
            <a:fld id="{C419C582-44BF-419C-8FC7-67D1CF9B5069}" type="slidenum">
              <a:rPr lang="en-US" altLang="en-US"/>
              <a:pPr>
                <a:defRPr/>
              </a:pPr>
              <a:t>‹#›</a:t>
            </a:fld>
            <a:endParaRPr lang="en-US" altLang="en-US"/>
          </a:p>
        </p:txBody>
      </p:sp>
    </p:spTree>
    <p:extLst>
      <p:ext uri="{BB962C8B-B14F-4D97-AF65-F5344CB8AC3E}">
        <p14:creationId xmlns:p14="http://schemas.microsoft.com/office/powerpoint/2010/main" val="2173974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6593FD-7233-4F13-8FB8-4B827BCB76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089191-D261-4A41-89AF-E50BA972E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A07273-0144-49E6-A3FB-86B6009D440F}"/>
              </a:ext>
            </a:extLst>
          </p:cNvPr>
          <p:cNvSpPr>
            <a:spLocks noGrp="1" noChangeArrowheads="1"/>
          </p:cNvSpPr>
          <p:nvPr>
            <p:ph type="sldNum" sz="quarter" idx="12"/>
          </p:nvPr>
        </p:nvSpPr>
        <p:spPr>
          <a:ln/>
        </p:spPr>
        <p:txBody>
          <a:bodyPr/>
          <a:lstStyle>
            <a:lvl1pPr>
              <a:defRPr/>
            </a:lvl1pPr>
          </a:lstStyle>
          <a:p>
            <a:pPr>
              <a:defRPr/>
            </a:pPr>
            <a:fld id="{0C08085F-C2B9-4177-A0BC-3FC53D3469AF}" type="slidenum">
              <a:rPr lang="en-US" altLang="en-US"/>
              <a:pPr>
                <a:defRPr/>
              </a:pPr>
              <a:t>‹#›</a:t>
            </a:fld>
            <a:endParaRPr lang="en-US" altLang="en-US"/>
          </a:p>
        </p:txBody>
      </p:sp>
    </p:spTree>
    <p:extLst>
      <p:ext uri="{BB962C8B-B14F-4D97-AF65-F5344CB8AC3E}">
        <p14:creationId xmlns:p14="http://schemas.microsoft.com/office/powerpoint/2010/main" val="1705788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750A1E-D7BC-471C-A957-71F10177C0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BAFCFA-49AF-493D-B085-F80017B2A4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56AAC8-FDB1-43AB-BA2C-9BC2621F47BA}"/>
              </a:ext>
            </a:extLst>
          </p:cNvPr>
          <p:cNvSpPr>
            <a:spLocks noGrp="1" noChangeArrowheads="1"/>
          </p:cNvSpPr>
          <p:nvPr>
            <p:ph type="sldNum" sz="quarter" idx="12"/>
          </p:nvPr>
        </p:nvSpPr>
        <p:spPr>
          <a:ln/>
        </p:spPr>
        <p:txBody>
          <a:bodyPr/>
          <a:lstStyle>
            <a:lvl1pPr>
              <a:defRPr/>
            </a:lvl1pPr>
          </a:lstStyle>
          <a:p>
            <a:pPr>
              <a:defRPr/>
            </a:pPr>
            <a:fld id="{6E8E4091-4F6E-4D2F-8269-86286C2E9312}" type="slidenum">
              <a:rPr lang="en-US" altLang="en-US"/>
              <a:pPr>
                <a:defRPr/>
              </a:pPr>
              <a:t>‹#›</a:t>
            </a:fld>
            <a:endParaRPr lang="en-US" altLang="en-US"/>
          </a:p>
        </p:txBody>
      </p:sp>
    </p:spTree>
    <p:extLst>
      <p:ext uri="{BB962C8B-B14F-4D97-AF65-F5344CB8AC3E}">
        <p14:creationId xmlns:p14="http://schemas.microsoft.com/office/powerpoint/2010/main" val="3809097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81B135-0E14-4FF9-9821-E52F836FDF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1CDA40-15F2-4D5A-A5D8-913E06E28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447402-FBB8-4CD3-9218-FD1C74667E6C}"/>
              </a:ext>
            </a:extLst>
          </p:cNvPr>
          <p:cNvSpPr>
            <a:spLocks noGrp="1" noChangeArrowheads="1"/>
          </p:cNvSpPr>
          <p:nvPr>
            <p:ph type="sldNum" sz="quarter" idx="12"/>
          </p:nvPr>
        </p:nvSpPr>
        <p:spPr>
          <a:ln/>
        </p:spPr>
        <p:txBody>
          <a:bodyPr/>
          <a:lstStyle>
            <a:lvl1pPr>
              <a:defRPr/>
            </a:lvl1pPr>
          </a:lstStyle>
          <a:p>
            <a:pPr>
              <a:defRPr/>
            </a:pPr>
            <a:fld id="{9B4F0B95-679B-48F3-B81E-FB01FDB3079E}" type="slidenum">
              <a:rPr lang="en-US" altLang="en-US"/>
              <a:pPr>
                <a:defRPr/>
              </a:pPr>
              <a:t>‹#›</a:t>
            </a:fld>
            <a:endParaRPr lang="en-US" altLang="en-US"/>
          </a:p>
        </p:txBody>
      </p:sp>
    </p:spTree>
    <p:extLst>
      <p:ext uri="{BB962C8B-B14F-4D97-AF65-F5344CB8AC3E}">
        <p14:creationId xmlns:p14="http://schemas.microsoft.com/office/powerpoint/2010/main" val="282924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602CF-E934-426A-93A0-155B53DE5258}" type="datetimeFigureOut">
              <a:rPr lang="en-US" smtClean="0"/>
              <a:pPr/>
              <a:t>29-Feb-20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FA89-4CFD-4E86-B199-96A0D2C9D8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602CF-E934-426A-93A0-155B53DE5258}" type="datetimeFigureOut">
              <a:rPr lang="en-US" smtClean="0"/>
              <a:pPr/>
              <a:t>29-Feb-20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0FA89-4CFD-4E86-B199-96A0D2C9D8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708081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3101424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6620800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52ABED3-F4ED-4744-A61D-DBC93BB63C05}" type="datetimeFigureOut">
              <a:rPr lang="en-US" smtClean="0">
                <a:solidFill>
                  <a:prstClr val="black">
                    <a:tint val="75000"/>
                  </a:prstClr>
                </a:solidFill>
              </a:rPr>
              <a:pPr defTabSz="685800"/>
              <a:t>29-Feb-20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D844E26-5065-4329-8957-66C365C7A87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5597831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C4B93593-474B-4721-9A4E-BD031C9823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B8F46945-06B4-4406-A1C1-E069B658B4BD}"/>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ADE4748-0A7F-4FEA-9BB5-8A899AA3C65C}"/>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900">
                <a:solidFill>
                  <a:prstClr val="black">
                    <a:tint val="75000"/>
                  </a:prstClr>
                </a:solidFill>
                <a:latin typeface="+mn-lt"/>
                <a:cs typeface="+mn-cs"/>
              </a:defRPr>
            </a:lvl1pPr>
          </a:lstStyle>
          <a:p>
            <a:pPr>
              <a:defRPr/>
            </a:pPr>
            <a:fld id="{04ABF817-23B9-43FC-8E06-0BD19F6F8EA4}" type="datetimeFigureOut">
              <a:rPr lang="en-US"/>
              <a:pPr>
                <a:defRPr/>
              </a:pPr>
              <a:t>29-Feb-20</a:t>
            </a:fld>
            <a:endParaRPr lang="en-US"/>
          </a:p>
        </p:txBody>
      </p:sp>
      <p:sp>
        <p:nvSpPr>
          <p:cNvPr id="5" name="Footer Placeholder 4">
            <a:extLst>
              <a:ext uri="{FF2B5EF4-FFF2-40B4-BE49-F238E27FC236}">
                <a16:creationId xmlns:a16="http://schemas.microsoft.com/office/drawing/2014/main" id="{4DF4B801-2459-4892-B138-972AE5344AE7}"/>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5B7386D-821C-4E6D-82FE-85AA0A4573ED}"/>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B7E8F1FC-B040-4E90-A5C9-A4F8C4327DC7}" type="slidenum">
              <a:rPr lang="en-US" altLang="en-US"/>
              <a:pPr>
                <a:defRPr/>
              </a:pPr>
              <a:t>‹#›</a:t>
            </a:fld>
            <a:endParaRPr lang="en-US" altLang="en-US"/>
          </a:p>
        </p:txBody>
      </p:sp>
    </p:spTree>
    <p:extLst>
      <p:ext uri="{BB962C8B-B14F-4D97-AF65-F5344CB8AC3E}">
        <p14:creationId xmlns:p14="http://schemas.microsoft.com/office/powerpoint/2010/main" val="272388564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250DE4-73DA-4AFB-AD72-59F1BA416CC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D2F7101-DC7D-4D35-83A9-4B5BFF1F6634}"/>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68E68C9-56C8-4F39-8A12-E2B5BBF989D8}"/>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4DC0B17D-A8A7-4444-9FCE-7C7EEF29CA1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14038991-F07D-45B8-8624-2E2B4D8E857D}"/>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lvl1pPr>
          </a:lstStyle>
          <a:p>
            <a:fld id="{BEBD15F7-429F-4777-8983-47A15ED2D329}" type="slidenum">
              <a:rPr lang="ar-EG" altLang="en-US"/>
              <a:pPr/>
              <a:t>‹#›</a:t>
            </a:fld>
            <a:endParaRPr lang="en-US" altLang="en-US"/>
          </a:p>
        </p:txBody>
      </p:sp>
    </p:spTree>
    <p:extLst>
      <p:ext uri="{BB962C8B-B14F-4D97-AF65-F5344CB8AC3E}">
        <p14:creationId xmlns:p14="http://schemas.microsoft.com/office/powerpoint/2010/main" val="334842903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1" eaLnBrk="0" fontAlgn="base" hangingPunct="0">
        <a:spcBef>
          <a:spcPct val="0"/>
        </a:spcBef>
        <a:spcAft>
          <a:spcPct val="0"/>
        </a:spcAft>
        <a:defRPr sz="3300">
          <a:solidFill>
            <a:schemeClr val="tx2"/>
          </a:solidFill>
          <a:latin typeface="+mj-lt"/>
          <a:ea typeface="+mj-ea"/>
          <a:cs typeface="+mj-cs"/>
        </a:defRPr>
      </a:lvl1pPr>
      <a:lvl2pPr algn="ctr" rtl="1" eaLnBrk="0" fontAlgn="base" hangingPunct="0">
        <a:spcBef>
          <a:spcPct val="0"/>
        </a:spcBef>
        <a:spcAft>
          <a:spcPct val="0"/>
        </a:spcAft>
        <a:defRPr sz="3300">
          <a:solidFill>
            <a:schemeClr val="tx2"/>
          </a:solidFill>
          <a:latin typeface="Arial" pitchFamily="34" charset="0"/>
          <a:cs typeface="Arial" pitchFamily="34" charset="0"/>
        </a:defRPr>
      </a:lvl2pPr>
      <a:lvl3pPr algn="ctr" rtl="1" eaLnBrk="0" fontAlgn="base" hangingPunct="0">
        <a:spcBef>
          <a:spcPct val="0"/>
        </a:spcBef>
        <a:spcAft>
          <a:spcPct val="0"/>
        </a:spcAft>
        <a:defRPr sz="3300">
          <a:solidFill>
            <a:schemeClr val="tx2"/>
          </a:solidFill>
          <a:latin typeface="Arial" pitchFamily="34" charset="0"/>
          <a:cs typeface="Arial" pitchFamily="34" charset="0"/>
        </a:defRPr>
      </a:lvl3pPr>
      <a:lvl4pPr algn="ctr" rtl="1" eaLnBrk="0" fontAlgn="base" hangingPunct="0">
        <a:spcBef>
          <a:spcPct val="0"/>
        </a:spcBef>
        <a:spcAft>
          <a:spcPct val="0"/>
        </a:spcAft>
        <a:defRPr sz="3300">
          <a:solidFill>
            <a:schemeClr val="tx2"/>
          </a:solidFill>
          <a:latin typeface="Arial" pitchFamily="34" charset="0"/>
          <a:cs typeface="Arial" pitchFamily="34" charset="0"/>
        </a:defRPr>
      </a:lvl4pPr>
      <a:lvl5pPr algn="ctr" rtl="1" eaLnBrk="0" fontAlgn="base" hangingPunct="0">
        <a:spcBef>
          <a:spcPct val="0"/>
        </a:spcBef>
        <a:spcAft>
          <a:spcPct val="0"/>
        </a:spcAft>
        <a:defRPr sz="3300">
          <a:solidFill>
            <a:schemeClr val="tx2"/>
          </a:solidFill>
          <a:latin typeface="Arial" pitchFamily="34" charset="0"/>
          <a:cs typeface="Arial" pitchFamily="34" charset="0"/>
        </a:defRPr>
      </a:lvl5pPr>
      <a:lvl6pPr marL="342900" algn="ctr" rtl="1" fontAlgn="base">
        <a:spcBef>
          <a:spcPct val="0"/>
        </a:spcBef>
        <a:spcAft>
          <a:spcPct val="0"/>
        </a:spcAft>
        <a:defRPr sz="3300">
          <a:solidFill>
            <a:schemeClr val="tx2"/>
          </a:solidFill>
          <a:latin typeface="Arial" pitchFamily="34" charset="0"/>
          <a:cs typeface="Arial" pitchFamily="34" charset="0"/>
        </a:defRPr>
      </a:lvl6pPr>
      <a:lvl7pPr marL="685800" algn="ctr" rtl="1" fontAlgn="base">
        <a:spcBef>
          <a:spcPct val="0"/>
        </a:spcBef>
        <a:spcAft>
          <a:spcPct val="0"/>
        </a:spcAft>
        <a:defRPr sz="3300">
          <a:solidFill>
            <a:schemeClr val="tx2"/>
          </a:solidFill>
          <a:latin typeface="Arial" pitchFamily="34" charset="0"/>
          <a:cs typeface="Arial" pitchFamily="34" charset="0"/>
        </a:defRPr>
      </a:lvl7pPr>
      <a:lvl8pPr marL="1028700" algn="ctr" rtl="1" fontAlgn="base">
        <a:spcBef>
          <a:spcPct val="0"/>
        </a:spcBef>
        <a:spcAft>
          <a:spcPct val="0"/>
        </a:spcAft>
        <a:defRPr sz="3300">
          <a:solidFill>
            <a:schemeClr val="tx2"/>
          </a:solidFill>
          <a:latin typeface="Arial" pitchFamily="34" charset="0"/>
          <a:cs typeface="Arial" pitchFamily="34" charset="0"/>
        </a:defRPr>
      </a:lvl8pPr>
      <a:lvl9pPr marL="1371600" algn="ctr" rtl="1" fontAlgn="base">
        <a:spcBef>
          <a:spcPct val="0"/>
        </a:spcBef>
        <a:spcAft>
          <a:spcPct val="0"/>
        </a:spcAft>
        <a:defRPr sz="3300">
          <a:solidFill>
            <a:schemeClr val="tx2"/>
          </a:solidFill>
          <a:latin typeface="Arial" pitchFamily="34" charset="0"/>
          <a:cs typeface="Arial" pitchFamily="34" charset="0"/>
        </a:defRPr>
      </a:lvl9pPr>
    </p:titleStyle>
    <p:bodyStyle>
      <a:lvl1pPr marL="257175" indent="-257175" algn="r" rtl="1" eaLnBrk="0" fontAlgn="base" hangingPunct="0">
        <a:spcBef>
          <a:spcPct val="20000"/>
        </a:spcBef>
        <a:spcAft>
          <a:spcPct val="0"/>
        </a:spcAft>
        <a:buChar char="•"/>
        <a:defRPr sz="2400">
          <a:solidFill>
            <a:schemeClr val="tx1"/>
          </a:solidFill>
          <a:latin typeface="+mn-lt"/>
          <a:ea typeface="+mn-ea"/>
          <a:cs typeface="+mn-cs"/>
        </a:defRPr>
      </a:lvl1pPr>
      <a:lvl2pPr marL="557213" indent="-214313" algn="r" rtl="1" eaLnBrk="0" fontAlgn="base" hangingPunct="0">
        <a:spcBef>
          <a:spcPct val="20000"/>
        </a:spcBef>
        <a:spcAft>
          <a:spcPct val="0"/>
        </a:spcAft>
        <a:buChar char="–"/>
        <a:defRPr sz="2100">
          <a:solidFill>
            <a:schemeClr val="tx1"/>
          </a:solidFill>
          <a:latin typeface="+mn-lt"/>
          <a:cs typeface="+mn-cs"/>
        </a:defRPr>
      </a:lvl2pPr>
      <a:lvl3pPr marL="857250" indent="-171450" algn="r" rtl="1" eaLnBrk="0" fontAlgn="base" hangingPunct="0">
        <a:spcBef>
          <a:spcPct val="20000"/>
        </a:spcBef>
        <a:spcAft>
          <a:spcPct val="0"/>
        </a:spcAft>
        <a:buChar char="•"/>
        <a:defRPr sz="1800">
          <a:solidFill>
            <a:schemeClr val="tx1"/>
          </a:solidFill>
          <a:latin typeface="+mn-lt"/>
          <a:cs typeface="+mn-cs"/>
        </a:defRPr>
      </a:lvl3pPr>
      <a:lvl4pPr marL="1200150" indent="-171450" algn="r" rtl="1" eaLnBrk="0" fontAlgn="base" hangingPunct="0">
        <a:spcBef>
          <a:spcPct val="20000"/>
        </a:spcBef>
        <a:spcAft>
          <a:spcPct val="0"/>
        </a:spcAft>
        <a:buChar char="–"/>
        <a:defRPr sz="1500">
          <a:solidFill>
            <a:schemeClr val="tx1"/>
          </a:solidFill>
          <a:latin typeface="+mn-lt"/>
          <a:cs typeface="+mn-cs"/>
        </a:defRPr>
      </a:lvl4pPr>
      <a:lvl5pPr marL="1543050" indent="-171450" algn="r" rtl="1" eaLnBrk="0" fontAlgn="base" hangingPunct="0">
        <a:spcBef>
          <a:spcPct val="20000"/>
        </a:spcBef>
        <a:spcAft>
          <a:spcPct val="0"/>
        </a:spcAft>
        <a:buChar char="»"/>
        <a:defRPr sz="1500">
          <a:solidFill>
            <a:schemeClr val="tx1"/>
          </a:solidFill>
          <a:latin typeface="+mn-lt"/>
          <a:cs typeface="+mn-cs"/>
        </a:defRPr>
      </a:lvl5pPr>
      <a:lvl6pPr marL="1885950" indent="-171450" algn="r" rtl="1" fontAlgn="base">
        <a:spcBef>
          <a:spcPct val="20000"/>
        </a:spcBef>
        <a:spcAft>
          <a:spcPct val="0"/>
        </a:spcAft>
        <a:buChar char="»"/>
        <a:defRPr sz="1500">
          <a:solidFill>
            <a:schemeClr val="tx1"/>
          </a:solidFill>
          <a:latin typeface="+mn-lt"/>
          <a:cs typeface="+mn-cs"/>
        </a:defRPr>
      </a:lvl6pPr>
      <a:lvl7pPr marL="2228850" indent="-171450" algn="r" rtl="1" fontAlgn="base">
        <a:spcBef>
          <a:spcPct val="20000"/>
        </a:spcBef>
        <a:spcAft>
          <a:spcPct val="0"/>
        </a:spcAft>
        <a:buChar char="»"/>
        <a:defRPr sz="1500">
          <a:solidFill>
            <a:schemeClr val="tx1"/>
          </a:solidFill>
          <a:latin typeface="+mn-lt"/>
          <a:cs typeface="+mn-cs"/>
        </a:defRPr>
      </a:lvl7pPr>
      <a:lvl8pPr marL="2571750" indent="-171450" algn="r" rtl="1" fontAlgn="base">
        <a:spcBef>
          <a:spcPct val="20000"/>
        </a:spcBef>
        <a:spcAft>
          <a:spcPct val="0"/>
        </a:spcAft>
        <a:buChar char="»"/>
        <a:defRPr sz="1500">
          <a:solidFill>
            <a:schemeClr val="tx1"/>
          </a:solidFill>
          <a:latin typeface="+mn-lt"/>
          <a:cs typeface="+mn-cs"/>
        </a:defRPr>
      </a:lvl8pPr>
      <a:lvl9pPr marL="2914650" indent="-171450" algn="r" rtl="1" fontAlgn="base">
        <a:spcBef>
          <a:spcPct val="20000"/>
        </a:spcBef>
        <a:spcAft>
          <a:spcPct val="0"/>
        </a:spcAft>
        <a:buChar char="»"/>
        <a:defRPr sz="1500">
          <a:solidFill>
            <a:schemeClr val="tx1"/>
          </a:solidFill>
          <a:latin typeface="+mn-lt"/>
          <a:cs typeface="+mn-cs"/>
        </a:defRPr>
      </a:lvl9pPr>
    </p:bodyStyle>
    <p:otherStyle>
      <a:defPPr>
        <a:defRPr lang="ar-EG"/>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35A81A-D1F8-4DF9-B47C-52516E887D0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85FECF4-E68B-447A-BF94-C96A3636D8CE}"/>
              </a:ext>
            </a:extLst>
          </p:cNvPr>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2BAA173-8A5E-493B-9BF1-BCFF37DCF6A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332">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BFC40D4-AC09-4B80-967E-12E47CDE03C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332">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C9F4987-4E7F-449A-AF33-71077704BB9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332"/>
            </a:lvl1pPr>
          </a:lstStyle>
          <a:p>
            <a:pPr>
              <a:defRPr/>
            </a:pPr>
            <a:fld id="{207EC088-F30F-4887-A980-82E919C4F6FA}" type="slidenum">
              <a:rPr lang="en-US" altLang="en-US"/>
              <a:pPr>
                <a:defRPr/>
              </a:pPr>
              <a:t>‹#›</a:t>
            </a:fld>
            <a:endParaRPr lang="en-US" altLang="en-US"/>
          </a:p>
        </p:txBody>
      </p:sp>
    </p:spTree>
    <p:extLst>
      <p:ext uri="{BB962C8B-B14F-4D97-AF65-F5344CB8AC3E}">
        <p14:creationId xmlns:p14="http://schemas.microsoft.com/office/powerpoint/2010/main" val="353679679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ctr" rtl="0" eaLnBrk="0" fontAlgn="base" hangingPunct="0">
        <a:spcBef>
          <a:spcPct val="0"/>
        </a:spcBef>
        <a:spcAft>
          <a:spcPct val="0"/>
        </a:spcAft>
        <a:defRPr sz="1044">
          <a:solidFill>
            <a:schemeClr val="tx2"/>
          </a:solidFill>
          <a:latin typeface="+mj-lt"/>
          <a:ea typeface="+mj-ea"/>
          <a:cs typeface="+mj-cs"/>
        </a:defRPr>
      </a:lvl1pPr>
      <a:lvl2pPr algn="ctr" rtl="0" eaLnBrk="0" fontAlgn="base" hangingPunct="0">
        <a:spcBef>
          <a:spcPct val="0"/>
        </a:spcBef>
        <a:spcAft>
          <a:spcPct val="0"/>
        </a:spcAft>
        <a:defRPr sz="1044">
          <a:solidFill>
            <a:schemeClr val="tx2"/>
          </a:solidFill>
          <a:latin typeface="Arial" charset="0"/>
          <a:cs typeface="Arial" charset="0"/>
        </a:defRPr>
      </a:lvl2pPr>
      <a:lvl3pPr algn="ctr" rtl="0" eaLnBrk="0" fontAlgn="base" hangingPunct="0">
        <a:spcBef>
          <a:spcPct val="0"/>
        </a:spcBef>
        <a:spcAft>
          <a:spcPct val="0"/>
        </a:spcAft>
        <a:defRPr sz="1044">
          <a:solidFill>
            <a:schemeClr val="tx2"/>
          </a:solidFill>
          <a:latin typeface="Arial" charset="0"/>
          <a:cs typeface="Arial" charset="0"/>
        </a:defRPr>
      </a:lvl3pPr>
      <a:lvl4pPr algn="ctr" rtl="0" eaLnBrk="0" fontAlgn="base" hangingPunct="0">
        <a:spcBef>
          <a:spcPct val="0"/>
        </a:spcBef>
        <a:spcAft>
          <a:spcPct val="0"/>
        </a:spcAft>
        <a:defRPr sz="1044">
          <a:solidFill>
            <a:schemeClr val="tx2"/>
          </a:solidFill>
          <a:latin typeface="Arial" charset="0"/>
          <a:cs typeface="Arial" charset="0"/>
        </a:defRPr>
      </a:lvl4pPr>
      <a:lvl5pPr algn="ctr" rtl="0" eaLnBrk="0" fontAlgn="base" hangingPunct="0">
        <a:spcBef>
          <a:spcPct val="0"/>
        </a:spcBef>
        <a:spcAft>
          <a:spcPct val="0"/>
        </a:spcAft>
        <a:defRPr sz="1044">
          <a:solidFill>
            <a:schemeClr val="tx2"/>
          </a:solidFill>
          <a:latin typeface="Arial" charset="0"/>
          <a:cs typeface="Arial" charset="0"/>
        </a:defRPr>
      </a:lvl5pPr>
      <a:lvl6pPr marL="108496" algn="ctr" rtl="0" fontAlgn="base">
        <a:spcBef>
          <a:spcPct val="0"/>
        </a:spcBef>
        <a:spcAft>
          <a:spcPct val="0"/>
        </a:spcAft>
        <a:defRPr sz="1044">
          <a:solidFill>
            <a:schemeClr val="tx2"/>
          </a:solidFill>
          <a:latin typeface="Arial" charset="0"/>
          <a:cs typeface="Arial" charset="0"/>
        </a:defRPr>
      </a:lvl6pPr>
      <a:lvl7pPr marL="216992" algn="ctr" rtl="0" fontAlgn="base">
        <a:spcBef>
          <a:spcPct val="0"/>
        </a:spcBef>
        <a:spcAft>
          <a:spcPct val="0"/>
        </a:spcAft>
        <a:defRPr sz="1044">
          <a:solidFill>
            <a:schemeClr val="tx2"/>
          </a:solidFill>
          <a:latin typeface="Arial" charset="0"/>
          <a:cs typeface="Arial" charset="0"/>
        </a:defRPr>
      </a:lvl7pPr>
      <a:lvl8pPr marL="325487" algn="ctr" rtl="0" fontAlgn="base">
        <a:spcBef>
          <a:spcPct val="0"/>
        </a:spcBef>
        <a:spcAft>
          <a:spcPct val="0"/>
        </a:spcAft>
        <a:defRPr sz="1044">
          <a:solidFill>
            <a:schemeClr val="tx2"/>
          </a:solidFill>
          <a:latin typeface="Arial" charset="0"/>
          <a:cs typeface="Arial" charset="0"/>
        </a:defRPr>
      </a:lvl8pPr>
      <a:lvl9pPr marL="433983" algn="ctr" rtl="0" fontAlgn="base">
        <a:spcBef>
          <a:spcPct val="0"/>
        </a:spcBef>
        <a:spcAft>
          <a:spcPct val="0"/>
        </a:spcAft>
        <a:defRPr sz="1044">
          <a:solidFill>
            <a:schemeClr val="tx2"/>
          </a:solidFill>
          <a:latin typeface="Arial" charset="0"/>
          <a:cs typeface="Arial" charset="0"/>
        </a:defRPr>
      </a:lvl9pPr>
    </p:titleStyle>
    <p:bodyStyle>
      <a:lvl1pPr marL="81372" indent="-81372" algn="l" rtl="0" eaLnBrk="0" fontAlgn="base" hangingPunct="0">
        <a:spcBef>
          <a:spcPct val="20000"/>
        </a:spcBef>
        <a:spcAft>
          <a:spcPct val="0"/>
        </a:spcAft>
        <a:buChar char="•"/>
        <a:defRPr sz="760">
          <a:solidFill>
            <a:schemeClr val="tx1"/>
          </a:solidFill>
          <a:latin typeface="+mn-lt"/>
          <a:ea typeface="+mn-ea"/>
          <a:cs typeface="+mn-cs"/>
        </a:defRPr>
      </a:lvl1pPr>
      <a:lvl2pPr marL="176306" indent="-67810" algn="l" rtl="0" eaLnBrk="0" fontAlgn="base" hangingPunct="0">
        <a:spcBef>
          <a:spcPct val="20000"/>
        </a:spcBef>
        <a:spcAft>
          <a:spcPct val="0"/>
        </a:spcAft>
        <a:buChar char="–"/>
        <a:defRPr sz="665">
          <a:solidFill>
            <a:schemeClr val="tx1"/>
          </a:solidFill>
          <a:latin typeface="+mn-lt"/>
          <a:cs typeface="+mn-cs"/>
        </a:defRPr>
      </a:lvl2pPr>
      <a:lvl3pPr marL="271240" indent="-54248" algn="l" rtl="0" eaLnBrk="0" fontAlgn="base" hangingPunct="0">
        <a:spcBef>
          <a:spcPct val="20000"/>
        </a:spcBef>
        <a:spcAft>
          <a:spcPct val="0"/>
        </a:spcAft>
        <a:buChar char="•"/>
        <a:defRPr sz="570">
          <a:solidFill>
            <a:schemeClr val="tx1"/>
          </a:solidFill>
          <a:latin typeface="+mn-lt"/>
          <a:cs typeface="+mn-cs"/>
        </a:defRPr>
      </a:lvl3pPr>
      <a:lvl4pPr marL="379736" indent="-54248" algn="l" rtl="0" eaLnBrk="0" fontAlgn="base" hangingPunct="0">
        <a:spcBef>
          <a:spcPct val="20000"/>
        </a:spcBef>
        <a:spcAft>
          <a:spcPct val="0"/>
        </a:spcAft>
        <a:buChar char="–"/>
        <a:defRPr sz="475">
          <a:solidFill>
            <a:schemeClr val="tx1"/>
          </a:solidFill>
          <a:latin typeface="+mn-lt"/>
          <a:cs typeface="+mn-cs"/>
        </a:defRPr>
      </a:lvl4pPr>
      <a:lvl5pPr marL="488231" indent="-54248" algn="l" rtl="0" eaLnBrk="0" fontAlgn="base" hangingPunct="0">
        <a:spcBef>
          <a:spcPct val="20000"/>
        </a:spcBef>
        <a:spcAft>
          <a:spcPct val="0"/>
        </a:spcAft>
        <a:buChar char="»"/>
        <a:defRPr sz="475">
          <a:solidFill>
            <a:schemeClr val="tx1"/>
          </a:solidFill>
          <a:latin typeface="+mn-lt"/>
          <a:cs typeface="+mn-cs"/>
        </a:defRPr>
      </a:lvl5pPr>
      <a:lvl6pPr marL="596726" indent="-54248" algn="l" rtl="0" fontAlgn="base">
        <a:spcBef>
          <a:spcPct val="20000"/>
        </a:spcBef>
        <a:spcAft>
          <a:spcPct val="0"/>
        </a:spcAft>
        <a:buChar char="»"/>
        <a:defRPr sz="475">
          <a:solidFill>
            <a:schemeClr val="tx1"/>
          </a:solidFill>
          <a:latin typeface="+mn-lt"/>
          <a:cs typeface="+mn-cs"/>
        </a:defRPr>
      </a:lvl6pPr>
      <a:lvl7pPr marL="705223" indent="-54248" algn="l" rtl="0" fontAlgn="base">
        <a:spcBef>
          <a:spcPct val="20000"/>
        </a:spcBef>
        <a:spcAft>
          <a:spcPct val="0"/>
        </a:spcAft>
        <a:buChar char="»"/>
        <a:defRPr sz="475">
          <a:solidFill>
            <a:schemeClr val="tx1"/>
          </a:solidFill>
          <a:latin typeface="+mn-lt"/>
          <a:cs typeface="+mn-cs"/>
        </a:defRPr>
      </a:lvl7pPr>
      <a:lvl8pPr marL="813719" indent="-54248" algn="l" rtl="0" fontAlgn="base">
        <a:spcBef>
          <a:spcPct val="20000"/>
        </a:spcBef>
        <a:spcAft>
          <a:spcPct val="0"/>
        </a:spcAft>
        <a:buChar char="»"/>
        <a:defRPr sz="475">
          <a:solidFill>
            <a:schemeClr val="tx1"/>
          </a:solidFill>
          <a:latin typeface="+mn-lt"/>
          <a:cs typeface="+mn-cs"/>
        </a:defRPr>
      </a:lvl8pPr>
      <a:lvl9pPr marL="922214" indent="-54248" algn="l" rtl="0" fontAlgn="base">
        <a:spcBef>
          <a:spcPct val="20000"/>
        </a:spcBef>
        <a:spcAft>
          <a:spcPct val="0"/>
        </a:spcAft>
        <a:buChar char="»"/>
        <a:defRPr sz="475">
          <a:solidFill>
            <a:schemeClr val="tx1"/>
          </a:solidFill>
          <a:latin typeface="+mn-lt"/>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2.png"/><Relationship Id="rId4" Type="http://schemas.openxmlformats.org/officeDocument/2006/relationships/image" Target="../media/image13.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5.xml"/><Relationship Id="rId7" Type="http://schemas.openxmlformats.org/officeDocument/2006/relationships/oleObject" Target="../embeddings/oleObject3.bin"/><Relationship Id="rId2" Type="http://schemas.openxmlformats.org/officeDocument/2006/relationships/slideLayout" Target="../slideLayouts/slideLayout8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png"/><Relationship Id="rId5" Type="http://schemas.openxmlformats.org/officeDocument/2006/relationships/image" Target="../media/image24.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41E5EAB7-D5E3-4FA8-AB4D-247FA0F6DF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624" y="834628"/>
            <a:ext cx="6050756" cy="259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4258CE3F-9F34-41E4-A82E-1F166008ECF0}"/>
              </a:ext>
            </a:extLst>
          </p:cNvPr>
          <p:cNvSpPr txBox="1">
            <a:spLocks noChangeArrowheads="1"/>
          </p:cNvSpPr>
          <p:nvPr/>
        </p:nvSpPr>
        <p:spPr bwMode="auto">
          <a:xfrm>
            <a:off x="805069" y="3180936"/>
            <a:ext cx="7115798" cy="2594372"/>
          </a:xfrm>
          <a:prstGeom prst="rect">
            <a:avLst/>
          </a:prstGeom>
          <a:solidFill>
            <a:schemeClr val="accent5">
              <a:lumMod val="20000"/>
              <a:lumOff val="80000"/>
            </a:schemeClr>
          </a:solidFill>
          <a:ln>
            <a:noFill/>
          </a:ln>
        </p:spPr>
        <p:txBody>
          <a:bodyPr rtlCol="1">
            <a:normAutofit fontScale="2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eaLnBrk="1" fontAlgn="auto" hangingPunct="1">
              <a:lnSpc>
                <a:spcPct val="80000"/>
              </a:lnSpc>
              <a:spcAft>
                <a:spcPts val="0"/>
              </a:spcAft>
              <a:buNone/>
              <a:defRPr/>
            </a:pPr>
            <a:endParaRPr lang="ar-SA" sz="10125" b="1" dirty="0">
              <a:solidFill>
                <a:prstClr val="black"/>
              </a:solidFill>
              <a:latin typeface="Calibri"/>
              <a:cs typeface="Arial" panose="020B0604020202020204" pitchFamily="34" charset="0"/>
            </a:endParaRPr>
          </a:p>
          <a:p>
            <a:pPr marL="0" indent="0" algn="ctr" defTabSz="685800" eaLnBrk="1" fontAlgn="auto" hangingPunct="1">
              <a:lnSpc>
                <a:spcPct val="80000"/>
              </a:lnSpc>
              <a:spcAft>
                <a:spcPts val="0"/>
              </a:spcAft>
              <a:buNone/>
              <a:defRPr/>
            </a:pPr>
            <a:r>
              <a:rPr lang="ar-EG" sz="10125" b="1" dirty="0">
                <a:solidFill>
                  <a:srgbClr val="FF0000"/>
                </a:solidFill>
                <a:latin typeface="Calibri"/>
                <a:cs typeface="Arial" panose="020B0604020202020204" pitchFamily="34" charset="0"/>
              </a:rPr>
              <a:t>الأستاذ </a:t>
            </a:r>
            <a:r>
              <a:rPr lang="ar-SA" sz="10125" b="1" dirty="0">
                <a:solidFill>
                  <a:srgbClr val="FF0000"/>
                </a:solidFill>
                <a:latin typeface="Calibri"/>
                <a:cs typeface="Arial" panose="020B0604020202020204" pitchFamily="34" charset="0"/>
              </a:rPr>
              <a:t>الدكتور</a:t>
            </a:r>
            <a:r>
              <a:rPr lang="ar-EG" sz="10125" b="1" dirty="0">
                <a:solidFill>
                  <a:srgbClr val="FF0000"/>
                </a:solidFill>
                <a:latin typeface="Calibri"/>
                <a:cs typeface="Arial" panose="020B0604020202020204" pitchFamily="34" charset="0"/>
              </a:rPr>
              <a:t>/ يوسف حسين</a:t>
            </a:r>
          </a:p>
          <a:p>
            <a:pPr marL="0" indent="0" algn="ctr" defTabSz="685800" eaLnBrk="1" fontAlgn="auto" hangingPunct="1">
              <a:lnSpc>
                <a:spcPct val="80000"/>
              </a:lnSpc>
              <a:spcAft>
                <a:spcPts val="0"/>
              </a:spcAft>
              <a:buNone/>
              <a:defRPr/>
            </a:pPr>
            <a:endParaRPr lang="ar-EG" sz="3825" b="1" dirty="0">
              <a:solidFill>
                <a:srgbClr val="FF0000"/>
              </a:solidFill>
              <a:latin typeface="Calibri"/>
              <a:cs typeface="Arial" panose="020B0604020202020204" pitchFamily="34" charset="0"/>
            </a:endParaRPr>
          </a:p>
          <a:p>
            <a:pPr marL="0" indent="0" algn="ctr" defTabSz="685800" rtl="1" eaLnBrk="1" fontAlgn="auto" hangingPunct="1">
              <a:lnSpc>
                <a:spcPct val="80000"/>
              </a:lnSpc>
              <a:spcAft>
                <a:spcPts val="0"/>
              </a:spcAft>
              <a:buNone/>
              <a:defRPr/>
            </a:pPr>
            <a:r>
              <a:rPr lang="ar-EG" sz="8400" b="1" dirty="0">
                <a:solidFill>
                  <a:prstClr val="black"/>
                </a:solidFill>
                <a:latin typeface="Calibri"/>
                <a:cs typeface="Arial" panose="020B0604020202020204" pitchFamily="34" charset="0"/>
              </a:rPr>
              <a:t>أستاذ</a:t>
            </a:r>
            <a:r>
              <a:rPr lang="ar-EG" sz="8400" b="1" dirty="0">
                <a:solidFill>
                  <a:srgbClr val="FF0000"/>
                </a:solidFill>
                <a:latin typeface="Calibri"/>
                <a:cs typeface="Arial" panose="020B0604020202020204" pitchFamily="34" charset="0"/>
              </a:rPr>
              <a:t> </a:t>
            </a:r>
            <a:r>
              <a:rPr lang="ar-EG" sz="8400" b="1" dirty="0">
                <a:solidFill>
                  <a:prstClr val="black"/>
                </a:solidFill>
                <a:latin typeface="Calibri"/>
                <a:cs typeface="Arial" panose="020B0604020202020204" pitchFamily="34" charset="0"/>
              </a:rPr>
              <a:t>التشريح وعلم الأجنة</a:t>
            </a:r>
            <a:r>
              <a:rPr lang="ar-EG" sz="8400" dirty="0">
                <a:solidFill>
                  <a:prstClr val="black"/>
                </a:solidFill>
                <a:latin typeface="Calibri"/>
                <a:cs typeface="Arial" panose="020B0604020202020204" pitchFamily="34" charset="0"/>
              </a:rPr>
              <a:t> </a:t>
            </a:r>
            <a:endParaRPr lang="en-US" sz="8400" dirty="0">
              <a:solidFill>
                <a:prstClr val="black"/>
              </a:solidFill>
              <a:latin typeface="Calibri"/>
            </a:endParaRPr>
          </a:p>
          <a:p>
            <a:pPr marL="0" indent="0" algn="ctr" defTabSz="685800" rtl="1" eaLnBrk="1" fontAlgn="auto" hangingPunct="1">
              <a:lnSpc>
                <a:spcPct val="80000"/>
              </a:lnSpc>
              <a:spcAft>
                <a:spcPts val="0"/>
              </a:spcAft>
              <a:buNone/>
              <a:defRPr/>
            </a:pPr>
            <a:r>
              <a:rPr lang="ar-EG" sz="8400" b="1" dirty="0">
                <a:solidFill>
                  <a:srgbClr val="002060"/>
                </a:solidFill>
                <a:latin typeface="Calibri"/>
                <a:cs typeface="Arial" panose="020B0604020202020204" pitchFamily="34" charset="0"/>
              </a:rPr>
              <a:t>كلية الطب – </a:t>
            </a:r>
            <a:r>
              <a:rPr lang="ar-EG" sz="8400" b="1" i="1" dirty="0">
                <a:solidFill>
                  <a:srgbClr val="002060"/>
                </a:solidFill>
                <a:latin typeface="Calibri"/>
                <a:cs typeface="Arial" panose="020B0604020202020204" pitchFamily="34" charset="0"/>
              </a:rPr>
              <a:t>جامعة </a:t>
            </a:r>
            <a:r>
              <a:rPr lang="ar-EG" sz="8400" b="1" dirty="0">
                <a:solidFill>
                  <a:srgbClr val="002060"/>
                </a:solidFill>
                <a:latin typeface="Calibri"/>
                <a:cs typeface="Arial" panose="020B0604020202020204" pitchFamily="34" charset="0"/>
              </a:rPr>
              <a:t>الزقازيق- مصر</a:t>
            </a:r>
          </a:p>
          <a:p>
            <a:pPr marL="0" indent="0" algn="ctr" defTabSz="685800" rtl="1" eaLnBrk="1" fontAlgn="auto" hangingPunct="1">
              <a:lnSpc>
                <a:spcPct val="80000"/>
              </a:lnSpc>
              <a:spcAft>
                <a:spcPts val="0"/>
              </a:spcAft>
              <a:buNone/>
              <a:defRPr/>
            </a:pPr>
            <a:endParaRPr lang="en-US" sz="8400" b="1" dirty="0">
              <a:solidFill>
                <a:srgbClr val="002060"/>
              </a:solidFill>
              <a:latin typeface="Calibri"/>
              <a:cs typeface="Arial" panose="020B0604020202020204" pitchFamily="34" charset="0"/>
            </a:endParaRPr>
          </a:p>
          <a:p>
            <a:pPr marL="0" indent="0" algn="ctr" defTabSz="685800" rtl="1" eaLnBrk="1" fontAlgn="auto" hangingPunct="1">
              <a:lnSpc>
                <a:spcPct val="80000"/>
              </a:lnSpc>
              <a:spcAft>
                <a:spcPts val="0"/>
              </a:spcAft>
              <a:buNone/>
              <a:defRPr/>
            </a:pPr>
            <a:r>
              <a:rPr lang="ar-EG" sz="8400" b="1" dirty="0">
                <a:solidFill>
                  <a:srgbClr val="FF0000"/>
                </a:solidFill>
                <a:latin typeface="Calibri"/>
                <a:cs typeface="Arial" panose="020B0604020202020204" pitchFamily="34" charset="0"/>
              </a:rPr>
              <a:t>رئيس قسم التشريح والأنسجة وعلم الأجنة - كلية الطب - جامعة مؤتة</a:t>
            </a:r>
          </a:p>
          <a:p>
            <a:pPr marL="0" indent="0" algn="ctr" defTabSz="685800" rtl="1" eaLnBrk="1" fontAlgn="auto" hangingPunct="1">
              <a:lnSpc>
                <a:spcPct val="80000"/>
              </a:lnSpc>
              <a:spcAft>
                <a:spcPts val="0"/>
              </a:spcAft>
              <a:buNone/>
              <a:defRPr/>
            </a:pPr>
            <a:r>
              <a:rPr lang="ar-EG" sz="8400" b="1" dirty="0">
                <a:solidFill>
                  <a:srgbClr val="002060"/>
                </a:solidFill>
                <a:latin typeface="Calibri"/>
                <a:cs typeface="Arial" panose="020B0604020202020204" pitchFamily="34" charset="0"/>
              </a:rPr>
              <a:t>دكتوراة</a:t>
            </a:r>
            <a:r>
              <a:rPr lang="ar-EG" sz="8400" dirty="0">
                <a:solidFill>
                  <a:srgbClr val="002060"/>
                </a:solidFill>
                <a:latin typeface="Calibri"/>
                <a:cs typeface="Arial" panose="020B0604020202020204" pitchFamily="34" charset="0"/>
              </a:rPr>
              <a:t> </a:t>
            </a:r>
            <a:r>
              <a:rPr lang="ar-EG" sz="8400" b="1" dirty="0">
                <a:solidFill>
                  <a:srgbClr val="002060"/>
                </a:solidFill>
                <a:latin typeface="Calibri"/>
                <a:cs typeface="Arial" panose="020B0604020202020204" pitchFamily="34" charset="0"/>
              </a:rPr>
              <a:t>من جامعة كولونيا المانيا</a:t>
            </a:r>
          </a:p>
          <a:p>
            <a:pPr marL="0" indent="0" algn="ctr" defTabSz="685800" rtl="1" eaLnBrk="1" fontAlgn="auto" hangingPunct="1">
              <a:lnSpc>
                <a:spcPct val="80000"/>
              </a:lnSpc>
              <a:spcAft>
                <a:spcPts val="0"/>
              </a:spcAft>
              <a:buNone/>
              <a:defRPr/>
            </a:pPr>
            <a:r>
              <a:rPr lang="ar-EG" sz="8400" b="1" dirty="0">
                <a:solidFill>
                  <a:srgbClr val="FF0000"/>
                </a:solidFill>
                <a:latin typeface="Calibri"/>
                <a:cs typeface="Arial" panose="020B0604020202020204" pitchFamily="34" charset="0"/>
              </a:rPr>
              <a:t>جروب الفيس </a:t>
            </a:r>
          </a:p>
          <a:p>
            <a:pPr marL="0" indent="0" algn="ctr" defTabSz="685800" rtl="1" eaLnBrk="1" fontAlgn="auto" hangingPunct="1">
              <a:lnSpc>
                <a:spcPct val="80000"/>
              </a:lnSpc>
              <a:spcAft>
                <a:spcPts val="0"/>
              </a:spcAft>
              <a:buNone/>
              <a:defRPr/>
            </a:pPr>
            <a:r>
              <a:rPr lang="ar-EG" sz="8400" b="1" dirty="0">
                <a:solidFill>
                  <a:srgbClr val="FF0000"/>
                </a:solidFill>
                <a:latin typeface="Calibri"/>
                <a:cs typeface="Arial" panose="020B0604020202020204" pitchFamily="34" charset="0"/>
              </a:rPr>
              <a:t>د. يوسف حسين (استاذ التشريح)</a:t>
            </a:r>
          </a:p>
          <a:p>
            <a:pPr marL="0" indent="0" algn="ctr" defTabSz="685800" eaLnBrk="1" fontAlgn="auto" hangingPunct="1">
              <a:lnSpc>
                <a:spcPct val="80000"/>
              </a:lnSpc>
              <a:spcAft>
                <a:spcPts val="0"/>
              </a:spcAft>
              <a:buNone/>
              <a:defRPr/>
            </a:pPr>
            <a:endParaRPr lang="ar-EG" sz="2325" b="1" dirty="0">
              <a:solidFill>
                <a:srgbClr val="002060"/>
              </a:solidFill>
              <a:latin typeface="Calibri"/>
              <a:cs typeface="Arial" panose="020B0604020202020204" pitchFamily="34" charset="0"/>
            </a:endParaRPr>
          </a:p>
        </p:txBody>
      </p:sp>
      <p:sp>
        <p:nvSpPr>
          <p:cNvPr id="12292" name="TextBox 1">
            <a:extLst>
              <a:ext uri="{FF2B5EF4-FFF2-40B4-BE49-F238E27FC236}">
                <a16:creationId xmlns:a16="http://schemas.microsoft.com/office/drawing/2014/main" id="{2C31ED69-C1D2-404C-9D9A-1D3848A3E53A}"/>
              </a:ext>
            </a:extLst>
          </p:cNvPr>
          <p:cNvSpPr txBox="1">
            <a:spLocks noChangeArrowheads="1"/>
          </p:cNvSpPr>
          <p:nvPr/>
        </p:nvSpPr>
        <p:spPr bwMode="auto">
          <a:xfrm>
            <a:off x="6300789" y="857251"/>
            <a:ext cx="1565672"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defRPr/>
            </a:pPr>
            <a:r>
              <a:rPr lang="ar-EG" altLang="en-US" sz="4050" b="1">
                <a:solidFill>
                  <a:srgbClr val="FF0000"/>
                </a:solidFill>
              </a:rPr>
              <a:t>أهلا</a:t>
            </a:r>
            <a:endParaRPr lang="en-US" altLang="en-US" sz="4050" b="1">
              <a:solidFill>
                <a:srgbClr val="FF0000"/>
              </a:solidFill>
            </a:endParaRPr>
          </a:p>
        </p:txBody>
      </p:sp>
      <p:sp>
        <p:nvSpPr>
          <p:cNvPr id="12293" name="TextBox 3">
            <a:extLst>
              <a:ext uri="{FF2B5EF4-FFF2-40B4-BE49-F238E27FC236}">
                <a16:creationId xmlns:a16="http://schemas.microsoft.com/office/drawing/2014/main" id="{3BAB2CA8-2E1B-4DD1-9915-6A356C80CC69}"/>
              </a:ext>
            </a:extLst>
          </p:cNvPr>
          <p:cNvSpPr txBox="1">
            <a:spLocks noChangeArrowheads="1"/>
          </p:cNvSpPr>
          <p:nvPr/>
        </p:nvSpPr>
        <p:spPr bwMode="auto">
          <a:xfrm>
            <a:off x="1277541" y="857251"/>
            <a:ext cx="1728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defRPr/>
            </a:pPr>
            <a:r>
              <a:rPr lang="ar-EG" altLang="en-US" sz="3600" b="1">
                <a:solidFill>
                  <a:srgbClr val="FF0000"/>
                </a:solidFill>
              </a:rPr>
              <a:t>وسهلا</a:t>
            </a:r>
            <a:endParaRPr lang="en-US" altLang="en-US" sz="36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569F8-E246-45F9-9F6C-70B592CEEE14}"/>
              </a:ext>
            </a:extLst>
          </p:cNvPr>
          <p:cNvPicPr>
            <a:picLocks noChangeAspect="1"/>
          </p:cNvPicPr>
          <p:nvPr/>
        </p:nvPicPr>
        <p:blipFill rotWithShape="1">
          <a:blip r:embed="rId2"/>
          <a:srcRect l="40997" t="21770" r="3632" b="42048"/>
          <a:stretch/>
        </p:blipFill>
        <p:spPr>
          <a:xfrm>
            <a:off x="3955262" y="116632"/>
            <a:ext cx="5188738" cy="4810844"/>
          </a:xfrm>
          <a:prstGeom prst="rect">
            <a:avLst/>
          </a:prstGeom>
        </p:spPr>
      </p:pic>
      <p:sp>
        <p:nvSpPr>
          <p:cNvPr id="3" name="Rectangle 2">
            <a:extLst>
              <a:ext uri="{FF2B5EF4-FFF2-40B4-BE49-F238E27FC236}">
                <a16:creationId xmlns:a16="http://schemas.microsoft.com/office/drawing/2014/main" id="{8BEFE196-513E-4C67-9E33-27E0C3DDC2E6}"/>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
        <p:nvSpPr>
          <p:cNvPr id="4" name="Rectangle 3">
            <a:extLst>
              <a:ext uri="{FF2B5EF4-FFF2-40B4-BE49-F238E27FC236}">
                <a16:creationId xmlns:a16="http://schemas.microsoft.com/office/drawing/2014/main" id="{6ED60C4C-8D2B-4565-8517-5233F422FE12}"/>
              </a:ext>
            </a:extLst>
          </p:cNvPr>
          <p:cNvSpPr/>
          <p:nvPr/>
        </p:nvSpPr>
        <p:spPr>
          <a:xfrm>
            <a:off x="33874" y="89721"/>
            <a:ext cx="4572000" cy="4284250"/>
          </a:xfrm>
          <a:prstGeom prst="rect">
            <a:avLst/>
          </a:prstGeom>
        </p:spPr>
        <p:txBody>
          <a:bodyPr>
            <a:spAutoFit/>
          </a:bodyPr>
          <a:lstStyle/>
          <a:p>
            <a:pPr lvl="0" algn="ctr">
              <a:lnSpc>
                <a:spcPct val="125000"/>
              </a:lnSpc>
            </a:pPr>
            <a:r>
              <a:rPr lang="en-US" sz="2200" b="1" dirty="0">
                <a:solidFill>
                  <a:srgbClr val="FF0000"/>
                </a:solidFill>
                <a:latin typeface="Arial" panose="020B0604020202020204" pitchFamily="34" charset="0"/>
                <a:ea typeface="Times New Roman" panose="02020603050405020304" pitchFamily="18" charset="0"/>
              </a:rPr>
              <a:t>(3) Tensor </a:t>
            </a:r>
            <a:r>
              <a:rPr lang="en-US" sz="2200" b="1" dirty="0" err="1">
                <a:solidFill>
                  <a:srgbClr val="FF0000"/>
                </a:solidFill>
                <a:latin typeface="Arial" panose="020B0604020202020204" pitchFamily="34" charset="0"/>
                <a:ea typeface="Times New Roman" panose="02020603050405020304" pitchFamily="18" charset="0"/>
              </a:rPr>
              <a:t>palati</a:t>
            </a:r>
            <a:r>
              <a:rPr lang="en-US" sz="2200" b="1" dirty="0">
                <a:solidFill>
                  <a:srgbClr val="FF0000"/>
                </a:solidFill>
                <a:latin typeface="Arial" panose="020B0604020202020204" pitchFamily="34" charset="0"/>
                <a:ea typeface="Times New Roman" panose="02020603050405020304" pitchFamily="18" charset="0"/>
              </a:rPr>
              <a:t> muscle</a:t>
            </a:r>
            <a:endParaRPr lang="en-US" sz="2200" dirty="0">
              <a:solidFill>
                <a:prstClr val="black"/>
              </a:solidFill>
              <a:latin typeface="Times New Roman" panose="02020603050405020304" pitchFamily="18" charset="0"/>
              <a:ea typeface="Times New Roman" panose="02020603050405020304" pitchFamily="18" charset="0"/>
            </a:endParaRPr>
          </a:p>
          <a:p>
            <a:pPr marL="342900" lvl="0" indent="-342900">
              <a:lnSpc>
                <a:spcPct val="125000"/>
              </a:lnSpc>
              <a:buFont typeface="Wingdings" panose="05000000000000000000" pitchFamily="2" charset="2"/>
              <a:buChar char=""/>
              <a:tabLst>
                <a:tab pos="457200" algn="l"/>
              </a:tabLst>
            </a:pPr>
            <a:r>
              <a:rPr lang="en-US" sz="2200" b="1" dirty="0">
                <a:solidFill>
                  <a:srgbClr val="FF0000"/>
                </a:solidFill>
                <a:latin typeface="Arial" panose="020B0604020202020204" pitchFamily="34" charset="0"/>
                <a:ea typeface="Times New Roman" panose="02020603050405020304" pitchFamily="18" charset="0"/>
              </a:rPr>
              <a:t>Origin</a:t>
            </a:r>
            <a:r>
              <a:rPr lang="en-US" sz="2200" dirty="0">
                <a:solidFill>
                  <a:prstClr val="black"/>
                </a:solidFill>
                <a:latin typeface="Arial" panose="020B0604020202020204" pitchFamily="34" charset="0"/>
                <a:ea typeface="Times New Roman" panose="02020603050405020304" pitchFamily="18" charset="0"/>
              </a:rPr>
              <a:t>: </a:t>
            </a:r>
            <a:r>
              <a:rPr lang="en-US" sz="2200" dirty="0">
                <a:solidFill>
                  <a:srgbClr val="0000FF"/>
                </a:solidFill>
                <a:latin typeface="Arial" panose="020B0604020202020204" pitchFamily="34" charset="0"/>
                <a:ea typeface="Times New Roman" panose="02020603050405020304" pitchFamily="18" charset="0"/>
              </a:rPr>
              <a:t>scaphoid fossa </a:t>
            </a:r>
            <a:r>
              <a:rPr lang="en-US" sz="2200" dirty="0">
                <a:solidFill>
                  <a:prstClr val="black"/>
                </a:solidFill>
                <a:latin typeface="Arial" panose="020B0604020202020204" pitchFamily="34" charset="0"/>
                <a:ea typeface="Times New Roman" panose="02020603050405020304" pitchFamily="18" charset="0"/>
              </a:rPr>
              <a:t>and cartilaginous part of auditory tube.</a:t>
            </a:r>
            <a:endParaRPr lang="en-US" sz="2200" dirty="0">
              <a:solidFill>
                <a:prstClr val="black"/>
              </a:solidFill>
              <a:latin typeface="Times New Roman" panose="02020603050405020304" pitchFamily="18" charset="0"/>
              <a:ea typeface="Times New Roman" panose="02020603050405020304" pitchFamily="18" charset="0"/>
            </a:endParaRPr>
          </a:p>
          <a:p>
            <a:pPr marL="342900" lvl="0" indent="-342900" algn="just">
              <a:lnSpc>
                <a:spcPct val="125000"/>
              </a:lnSpc>
              <a:buFont typeface="Wingdings" panose="05000000000000000000" pitchFamily="2" charset="2"/>
              <a:buChar char=""/>
              <a:tabLst>
                <a:tab pos="457200" algn="l"/>
              </a:tabLst>
            </a:pPr>
            <a:r>
              <a:rPr lang="en-US" sz="2200" b="1" dirty="0">
                <a:solidFill>
                  <a:srgbClr val="FF3399"/>
                </a:solidFill>
                <a:latin typeface="Arial" panose="020B0604020202020204" pitchFamily="34" charset="0"/>
                <a:ea typeface="Times New Roman" panose="02020603050405020304" pitchFamily="18" charset="0"/>
              </a:rPr>
              <a:t>Insertion</a:t>
            </a:r>
            <a:r>
              <a:rPr lang="en-US" sz="2200" dirty="0">
                <a:solidFill>
                  <a:prstClr val="black"/>
                </a:solidFill>
                <a:latin typeface="Arial" panose="020B0604020202020204" pitchFamily="34" charset="0"/>
                <a:ea typeface="Times New Roman" panose="02020603050405020304" pitchFamily="18" charset="0"/>
              </a:rPr>
              <a:t>: the muscle from a rounded tendon which hooks around the </a:t>
            </a:r>
            <a:r>
              <a:rPr lang="en-US" sz="2200" b="1" dirty="0">
                <a:solidFill>
                  <a:srgbClr val="FF0000"/>
                </a:solidFill>
                <a:latin typeface="Arial" panose="020B0604020202020204" pitchFamily="34" charset="0"/>
                <a:ea typeface="Times New Roman" panose="02020603050405020304" pitchFamily="18" charset="0"/>
              </a:rPr>
              <a:t>pterygoid hamulus </a:t>
            </a:r>
            <a:r>
              <a:rPr lang="en-US" sz="2200" b="1" dirty="0">
                <a:solidFill>
                  <a:srgbClr val="0000FF"/>
                </a:solidFill>
                <a:latin typeface="Arial" panose="020B0604020202020204" pitchFamily="34" charset="0"/>
                <a:ea typeface="Times New Roman" panose="02020603050405020304" pitchFamily="18" charset="0"/>
              </a:rPr>
              <a:t>(2)</a:t>
            </a:r>
            <a:r>
              <a:rPr lang="en-US" sz="2200" b="1" dirty="0">
                <a:solidFill>
                  <a:prstClr val="black"/>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to the </a:t>
            </a:r>
            <a:r>
              <a:rPr lang="en-US" sz="2200" dirty="0">
                <a:solidFill>
                  <a:srgbClr val="0000FF"/>
                </a:solidFill>
                <a:latin typeface="Arial" panose="020B0604020202020204" pitchFamily="34" charset="0"/>
                <a:ea typeface="Times New Roman" panose="02020603050405020304" pitchFamily="18" charset="0"/>
              </a:rPr>
              <a:t>palatine aponeurosis.</a:t>
            </a:r>
            <a:endParaRPr lang="en-US" sz="2200" dirty="0">
              <a:solidFill>
                <a:srgbClr val="0000FF"/>
              </a:solidFill>
              <a:latin typeface="Times New Roman" panose="02020603050405020304" pitchFamily="18" charset="0"/>
              <a:ea typeface="Times New Roman" panose="02020603050405020304" pitchFamily="18" charset="0"/>
            </a:endParaRPr>
          </a:p>
          <a:p>
            <a:pPr marL="342900" lvl="0" indent="-342900">
              <a:lnSpc>
                <a:spcPct val="125000"/>
              </a:lnSpc>
              <a:buFont typeface="Wingdings" panose="05000000000000000000" pitchFamily="2" charset="2"/>
              <a:buChar char=""/>
              <a:tabLst>
                <a:tab pos="457200" algn="l"/>
              </a:tabLst>
            </a:pPr>
            <a:r>
              <a:rPr lang="en-US" sz="2200" b="1" dirty="0">
                <a:solidFill>
                  <a:srgbClr val="FF0000"/>
                </a:solidFill>
                <a:latin typeface="Arial" panose="020B0604020202020204" pitchFamily="34" charset="0"/>
                <a:ea typeface="Times New Roman" panose="02020603050405020304" pitchFamily="18" charset="0"/>
              </a:rPr>
              <a:t>Action</a:t>
            </a:r>
            <a:r>
              <a:rPr lang="en-US" sz="2200" dirty="0">
                <a:solidFill>
                  <a:prstClr val="black"/>
                </a:solidFill>
                <a:latin typeface="Arial" panose="020B0604020202020204" pitchFamily="34" charset="0"/>
                <a:ea typeface="Times New Roman" panose="02020603050405020304" pitchFamily="18" charset="0"/>
              </a:rPr>
              <a:t>: Tense soft palate and Keep auditory tube </a:t>
            </a:r>
            <a:r>
              <a:rPr lang="en-US" sz="2200" b="1" dirty="0">
                <a:solidFill>
                  <a:srgbClr val="0000FF"/>
                </a:solidFill>
                <a:latin typeface="Arial" panose="020B0604020202020204" pitchFamily="34" charset="0"/>
                <a:ea typeface="Times New Roman" panose="02020603050405020304" pitchFamily="18" charset="0"/>
              </a:rPr>
              <a:t>(4) </a:t>
            </a:r>
            <a:r>
              <a:rPr lang="en-US" sz="2200" dirty="0">
                <a:solidFill>
                  <a:prstClr val="black"/>
                </a:solidFill>
                <a:latin typeface="Arial" panose="020B0604020202020204" pitchFamily="34" charset="0"/>
                <a:ea typeface="Times New Roman" panose="02020603050405020304" pitchFamily="18" charset="0"/>
              </a:rPr>
              <a:t>patent.</a:t>
            </a:r>
            <a:endParaRPr lang="en-US" sz="2200" dirty="0">
              <a:solidFill>
                <a:prstClr val="black"/>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7D9D9002-A6E4-47B0-8590-05160E551683}"/>
              </a:ext>
            </a:extLst>
          </p:cNvPr>
          <p:cNvSpPr/>
          <p:nvPr/>
        </p:nvSpPr>
        <p:spPr>
          <a:xfrm>
            <a:off x="154338" y="4689174"/>
            <a:ext cx="9076252" cy="2168286"/>
          </a:xfrm>
          <a:prstGeom prst="rect">
            <a:avLst/>
          </a:prstGeom>
        </p:spPr>
        <p:txBody>
          <a:bodyPr wrap="square">
            <a:spAutoFit/>
          </a:bodyPr>
          <a:lstStyle/>
          <a:p>
            <a:pPr lvl="0" algn="ctr">
              <a:lnSpc>
                <a:spcPct val="125000"/>
              </a:lnSpc>
            </a:pPr>
            <a:r>
              <a:rPr lang="en-US" sz="2200" b="1" dirty="0">
                <a:solidFill>
                  <a:srgbClr val="FF0000"/>
                </a:solidFill>
                <a:latin typeface="Arial" panose="020B0604020202020204" pitchFamily="34" charset="0"/>
                <a:ea typeface="Times New Roman" panose="02020603050405020304" pitchFamily="18" charset="0"/>
              </a:rPr>
              <a:t>(5) </a:t>
            </a:r>
            <a:r>
              <a:rPr lang="en-US" sz="2200" b="1" dirty="0" err="1">
                <a:solidFill>
                  <a:srgbClr val="FF0000"/>
                </a:solidFill>
                <a:latin typeface="Arial" panose="020B0604020202020204" pitchFamily="34" charset="0"/>
                <a:ea typeface="Times New Roman" panose="02020603050405020304" pitchFamily="18" charset="0"/>
              </a:rPr>
              <a:t>Levator</a:t>
            </a:r>
            <a:r>
              <a:rPr lang="en-US" sz="2200" b="1" dirty="0">
                <a:solidFill>
                  <a:srgbClr val="FF0000"/>
                </a:solidFill>
                <a:latin typeface="Arial" panose="020B0604020202020204" pitchFamily="34" charset="0"/>
                <a:ea typeface="Times New Roman" panose="02020603050405020304" pitchFamily="18" charset="0"/>
              </a:rPr>
              <a:t> </a:t>
            </a:r>
            <a:r>
              <a:rPr lang="en-US" sz="2200" b="1" dirty="0" err="1">
                <a:solidFill>
                  <a:srgbClr val="FF0000"/>
                </a:solidFill>
                <a:latin typeface="Arial" panose="020B0604020202020204" pitchFamily="34" charset="0"/>
                <a:ea typeface="Times New Roman" panose="02020603050405020304" pitchFamily="18" charset="0"/>
              </a:rPr>
              <a:t>palati</a:t>
            </a:r>
            <a:r>
              <a:rPr lang="en-US" sz="2200" b="1" dirty="0">
                <a:solidFill>
                  <a:srgbClr val="FF0000"/>
                </a:solidFill>
                <a:latin typeface="Arial" panose="020B0604020202020204" pitchFamily="34" charset="0"/>
                <a:ea typeface="Times New Roman" panose="02020603050405020304" pitchFamily="18" charset="0"/>
              </a:rPr>
              <a:t> muscle</a:t>
            </a:r>
            <a:endParaRPr lang="en-US" sz="2200" dirty="0">
              <a:solidFill>
                <a:prstClr val="black"/>
              </a:solidFill>
              <a:latin typeface="Times New Roman" panose="02020603050405020304" pitchFamily="18" charset="0"/>
              <a:ea typeface="Times New Roman" panose="02020603050405020304" pitchFamily="18" charset="0"/>
            </a:endParaRPr>
          </a:p>
          <a:p>
            <a:pPr marL="342900" lvl="0" indent="-342900" algn="justLow">
              <a:lnSpc>
                <a:spcPct val="125000"/>
              </a:lnSpc>
              <a:buFont typeface="Wingdings" panose="05000000000000000000" pitchFamily="2" charset="2"/>
              <a:buChar char=""/>
              <a:tabLst>
                <a:tab pos="457200" algn="l"/>
              </a:tabLst>
            </a:pPr>
            <a:r>
              <a:rPr lang="en-US" sz="2200" b="1" dirty="0">
                <a:solidFill>
                  <a:srgbClr val="FF0000"/>
                </a:solidFill>
                <a:latin typeface="Arial" panose="020B0604020202020204" pitchFamily="34" charset="0"/>
                <a:ea typeface="Times New Roman" panose="02020603050405020304" pitchFamily="18" charset="0"/>
              </a:rPr>
              <a:t>Origin</a:t>
            </a:r>
            <a:r>
              <a:rPr lang="en-US" sz="2200" dirty="0">
                <a:solidFill>
                  <a:prstClr val="black"/>
                </a:solidFill>
                <a:latin typeface="Arial" panose="020B0604020202020204" pitchFamily="34" charset="0"/>
                <a:ea typeface="Times New Roman" panose="02020603050405020304" pitchFamily="18" charset="0"/>
              </a:rPr>
              <a:t>: </a:t>
            </a:r>
            <a:r>
              <a:rPr lang="en-US" sz="2200" dirty="0">
                <a:solidFill>
                  <a:srgbClr val="0000FF"/>
                </a:solidFill>
                <a:latin typeface="Arial" panose="020B0604020202020204" pitchFamily="34" charset="0"/>
                <a:ea typeface="Times New Roman" panose="02020603050405020304" pitchFamily="18" charset="0"/>
              </a:rPr>
              <a:t>apex of the petrous part</a:t>
            </a:r>
            <a:r>
              <a:rPr lang="en-US" sz="2200" dirty="0">
                <a:solidFill>
                  <a:prstClr val="black"/>
                </a:solidFill>
                <a:latin typeface="Arial" panose="020B0604020202020204" pitchFamily="34" charset="0"/>
                <a:ea typeface="Times New Roman" panose="02020603050405020304" pitchFamily="18" charset="0"/>
              </a:rPr>
              <a:t> of the temporal bone and cartilaginous part of the auditory tube.</a:t>
            </a:r>
            <a:endParaRPr lang="en-US" sz="2200" dirty="0">
              <a:solidFill>
                <a:prstClr val="black"/>
              </a:solidFill>
              <a:latin typeface="Times New Roman" panose="02020603050405020304" pitchFamily="18" charset="0"/>
              <a:ea typeface="Times New Roman" panose="02020603050405020304" pitchFamily="18" charset="0"/>
            </a:endParaRPr>
          </a:p>
          <a:p>
            <a:pPr marL="342900" lvl="0" indent="-342900">
              <a:lnSpc>
                <a:spcPct val="125000"/>
              </a:lnSpc>
              <a:buFont typeface="Wingdings" panose="05000000000000000000" pitchFamily="2" charset="2"/>
              <a:buChar char=""/>
              <a:tabLst>
                <a:tab pos="457200" algn="l"/>
              </a:tabLst>
            </a:pPr>
            <a:r>
              <a:rPr lang="en-US" sz="2200" b="1" dirty="0">
                <a:solidFill>
                  <a:srgbClr val="FF3399"/>
                </a:solidFill>
                <a:latin typeface="Arial" panose="020B0604020202020204" pitchFamily="34" charset="0"/>
                <a:ea typeface="Times New Roman" panose="02020603050405020304" pitchFamily="18" charset="0"/>
              </a:rPr>
              <a:t>Insertion</a:t>
            </a:r>
            <a:r>
              <a:rPr lang="en-US" sz="2200" dirty="0">
                <a:solidFill>
                  <a:prstClr val="black"/>
                </a:solidFill>
                <a:latin typeface="Arial" panose="020B0604020202020204" pitchFamily="34" charset="0"/>
                <a:ea typeface="Times New Roman" panose="02020603050405020304" pitchFamily="18" charset="0"/>
              </a:rPr>
              <a:t>: </a:t>
            </a:r>
            <a:r>
              <a:rPr lang="en-US" sz="2200" dirty="0">
                <a:solidFill>
                  <a:srgbClr val="0000FF"/>
                </a:solidFill>
                <a:latin typeface="Arial" panose="020B0604020202020204" pitchFamily="34" charset="0"/>
                <a:ea typeface="Times New Roman" panose="02020603050405020304" pitchFamily="18" charset="0"/>
              </a:rPr>
              <a:t>the palatine aponeurosis </a:t>
            </a:r>
            <a:endParaRPr lang="en-US" sz="2200" dirty="0">
              <a:solidFill>
                <a:srgbClr val="0000FF"/>
              </a:solidFill>
              <a:latin typeface="Times New Roman" panose="02020603050405020304" pitchFamily="18" charset="0"/>
              <a:ea typeface="Times New Roman" panose="02020603050405020304" pitchFamily="18" charset="0"/>
            </a:endParaRPr>
          </a:p>
          <a:p>
            <a:pPr marL="342900" lvl="0" indent="-342900">
              <a:lnSpc>
                <a:spcPct val="125000"/>
              </a:lnSpc>
              <a:buFont typeface="Wingdings" panose="05000000000000000000" pitchFamily="2" charset="2"/>
              <a:buChar char=""/>
              <a:tabLst>
                <a:tab pos="457200" algn="l"/>
              </a:tabLst>
            </a:pPr>
            <a:r>
              <a:rPr lang="en-US" sz="2200" b="1" dirty="0">
                <a:solidFill>
                  <a:srgbClr val="FF0000"/>
                </a:solidFill>
                <a:latin typeface="Arial" panose="020B0604020202020204" pitchFamily="34" charset="0"/>
                <a:ea typeface="Times New Roman" panose="02020603050405020304" pitchFamily="18" charset="0"/>
              </a:rPr>
              <a:t>Action</a:t>
            </a:r>
            <a:r>
              <a:rPr lang="en-US" sz="2200" dirty="0">
                <a:solidFill>
                  <a:prstClr val="black"/>
                </a:solidFill>
                <a:latin typeface="Arial" panose="020B0604020202020204" pitchFamily="34" charset="0"/>
                <a:ea typeface="Times New Roman" panose="02020603050405020304" pitchFamily="18" charset="0"/>
              </a:rPr>
              <a:t>:  Elevation of the soft palate.</a:t>
            </a:r>
            <a:endParaRPr lang="en-US" sz="2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137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569F8-E246-45F9-9F6C-70B592CEEE14}"/>
              </a:ext>
            </a:extLst>
          </p:cNvPr>
          <p:cNvPicPr>
            <a:picLocks noChangeAspect="1"/>
          </p:cNvPicPr>
          <p:nvPr/>
        </p:nvPicPr>
        <p:blipFill rotWithShape="1">
          <a:blip r:embed="rId2"/>
          <a:srcRect l="40997" t="21770" r="3632" b="42048"/>
          <a:stretch/>
        </p:blipFill>
        <p:spPr>
          <a:xfrm>
            <a:off x="3955262" y="116632"/>
            <a:ext cx="5188738" cy="4810844"/>
          </a:xfrm>
          <a:prstGeom prst="rect">
            <a:avLst/>
          </a:prstGeom>
        </p:spPr>
      </p:pic>
      <p:sp>
        <p:nvSpPr>
          <p:cNvPr id="3" name="Rectangle 2">
            <a:extLst>
              <a:ext uri="{FF2B5EF4-FFF2-40B4-BE49-F238E27FC236}">
                <a16:creationId xmlns:a16="http://schemas.microsoft.com/office/drawing/2014/main" id="{8BEFE196-513E-4C67-9E33-27E0C3DDC2E6}"/>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
        <p:nvSpPr>
          <p:cNvPr id="6" name="Rectangle 5">
            <a:extLst>
              <a:ext uri="{FF2B5EF4-FFF2-40B4-BE49-F238E27FC236}">
                <a16:creationId xmlns:a16="http://schemas.microsoft.com/office/drawing/2014/main" id="{121E652F-0019-45C7-9E93-E8CEC8215E8E}"/>
              </a:ext>
            </a:extLst>
          </p:cNvPr>
          <p:cNvSpPr/>
          <p:nvPr/>
        </p:nvSpPr>
        <p:spPr>
          <a:xfrm>
            <a:off x="20622" y="-8722"/>
            <a:ext cx="4572000" cy="2439835"/>
          </a:xfrm>
          <a:prstGeom prst="rect">
            <a:avLst/>
          </a:prstGeom>
        </p:spPr>
        <p:txBody>
          <a:bodyPr>
            <a:spAutoFit/>
          </a:bodyPr>
          <a:lstStyle/>
          <a:p>
            <a:pPr lvl="0" algn="ctr">
              <a:lnSpc>
                <a:spcPct val="125000"/>
              </a:lnSpc>
              <a:defRPr/>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(1) Palatoglossus muscle</a:t>
            </a:r>
            <a:endPar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Origin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palatine aponeurosis.</a:t>
            </a:r>
          </a:p>
          <a:p>
            <a:pPr marL="342900" lvl="0" indent="-342900" algn="justLow">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Insertion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side of  the tongue</a:t>
            </a:r>
          </a:p>
          <a:p>
            <a:pPr marL="342900" lvl="0" indent="-342900">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Action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elevates the posterior end of the tongue and closes the oropharyngeal isthmus</a:t>
            </a:r>
          </a:p>
        </p:txBody>
      </p:sp>
      <p:sp>
        <p:nvSpPr>
          <p:cNvPr id="7" name="TextBox 6">
            <a:extLst>
              <a:ext uri="{FF2B5EF4-FFF2-40B4-BE49-F238E27FC236}">
                <a16:creationId xmlns:a16="http://schemas.microsoft.com/office/drawing/2014/main" id="{997AB198-6433-4B18-8DA2-049C232C5D59}"/>
              </a:ext>
            </a:extLst>
          </p:cNvPr>
          <p:cNvSpPr txBox="1"/>
          <p:nvPr/>
        </p:nvSpPr>
        <p:spPr>
          <a:xfrm>
            <a:off x="6499679" y="2963623"/>
            <a:ext cx="360040" cy="523220"/>
          </a:xfrm>
          <a:prstGeom prst="rect">
            <a:avLst/>
          </a:prstGeom>
          <a:noFill/>
        </p:spPr>
        <p:txBody>
          <a:bodyPr wrap="square" rtlCol="0">
            <a:spAutoFit/>
          </a:bodyPr>
          <a:lstStyle/>
          <a:p>
            <a:r>
              <a:rPr lang="en-US" sz="2800" b="1" dirty="0">
                <a:solidFill>
                  <a:srgbClr val="FF0000"/>
                </a:solidFill>
              </a:rPr>
              <a:t>1</a:t>
            </a:r>
          </a:p>
        </p:txBody>
      </p:sp>
      <p:sp>
        <p:nvSpPr>
          <p:cNvPr id="8" name="Rectangle 7">
            <a:extLst>
              <a:ext uri="{FF2B5EF4-FFF2-40B4-BE49-F238E27FC236}">
                <a16:creationId xmlns:a16="http://schemas.microsoft.com/office/drawing/2014/main" id="{ECE7782B-E049-4188-BE26-3EE9AF806339}"/>
              </a:ext>
            </a:extLst>
          </p:cNvPr>
          <p:cNvSpPr/>
          <p:nvPr/>
        </p:nvSpPr>
        <p:spPr>
          <a:xfrm>
            <a:off x="0" y="2352636"/>
            <a:ext cx="4664807" cy="2362891"/>
          </a:xfrm>
          <a:prstGeom prst="rect">
            <a:avLst/>
          </a:prstGeom>
        </p:spPr>
        <p:txBody>
          <a:bodyPr wrap="square">
            <a:spAutoFit/>
          </a:bodyPr>
          <a:lstStyle/>
          <a:p>
            <a:pPr lvl="0" algn="ctr">
              <a:lnSpc>
                <a:spcPct val="125000"/>
              </a:lnSpc>
              <a:defRPr/>
            </a:pP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(6) </a:t>
            </a:r>
            <a:r>
              <a:rPr lang="en-US"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Palatopharyngeus</a:t>
            </a: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muscle</a:t>
            </a:r>
            <a:endPar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Origin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palatine aponeurosis.</a:t>
            </a:r>
          </a:p>
          <a:p>
            <a:pPr marL="342900" lvl="0" indent="-342900">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Insertion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posterior border of thyroid cartilage and wall of pharynx.</a:t>
            </a:r>
          </a:p>
          <a:p>
            <a:pPr marL="342900" lvl="0" indent="-342900">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Action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pulls the larynx and pharynx upward. </a:t>
            </a:r>
          </a:p>
        </p:txBody>
      </p:sp>
      <p:sp>
        <p:nvSpPr>
          <p:cNvPr id="9" name="Rectangle 8">
            <a:extLst>
              <a:ext uri="{FF2B5EF4-FFF2-40B4-BE49-F238E27FC236}">
                <a16:creationId xmlns:a16="http://schemas.microsoft.com/office/drawing/2014/main" id="{4F4151DB-5DFE-47CF-90EC-35AD859E054C}"/>
              </a:ext>
            </a:extLst>
          </p:cNvPr>
          <p:cNvSpPr/>
          <p:nvPr/>
        </p:nvSpPr>
        <p:spPr>
          <a:xfrm>
            <a:off x="20622" y="4927476"/>
            <a:ext cx="9123378" cy="1938992"/>
          </a:xfrm>
          <a:prstGeom prst="rect">
            <a:avLst/>
          </a:prstGeom>
        </p:spPr>
        <p:txBody>
          <a:bodyPr wrap="square">
            <a:spAutoFit/>
          </a:bodyPr>
          <a:lstStyle/>
          <a:p>
            <a:pPr marL="342900" lvl="0" indent="-342900" algn="ctr">
              <a:lnSpc>
                <a:spcPct val="125000"/>
              </a:lnSpc>
              <a:buFont typeface="Arial" panose="020B0604020202020204" pitchFamily="34" charset="0"/>
              <a:buChar char="•"/>
              <a:defRPr/>
            </a:pP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7- Musculus uvulae</a:t>
            </a:r>
            <a:endPar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Origin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from the posterior nasal spine of the hard palate.</a:t>
            </a:r>
          </a:p>
          <a:p>
            <a:pPr marL="342900" lvl="0" indent="-342900">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Insertion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into the mucous membrane of the uvula.</a:t>
            </a:r>
          </a:p>
          <a:p>
            <a:pPr marL="342900" lvl="0" indent="-342900">
              <a:lnSpc>
                <a:spcPct val="125000"/>
              </a:lnSpc>
              <a:buFont typeface="Wingdings" panose="05000000000000000000" pitchFamily="2" charset="2"/>
              <a:buChar char=""/>
              <a:tabLst>
                <a:tab pos="457200" algn="l"/>
              </a:tabLst>
              <a:defRPr/>
            </a:pPr>
            <a:r>
              <a:rPr 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Action</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pulls the uvula </a:t>
            </a:r>
            <a:r>
              <a:rPr lang="ar-EG" sz="2000" b="1" dirty="0">
                <a:solidFill>
                  <a:prstClr val="black"/>
                </a:solidFill>
                <a:latin typeface="Arial" panose="020B0604020202020204" pitchFamily="34" charset="0"/>
                <a:ea typeface="Times New Roman" panose="02020603050405020304" pitchFamily="18" charset="0"/>
              </a:rPr>
              <a:t>لهاة الحلق</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above and to the </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same</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side.</a:t>
            </a:r>
          </a:p>
          <a:p>
            <a:pPr lvl="0">
              <a:defRPr/>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Paralysis of the soft palate</a:t>
            </a:r>
            <a:r>
              <a:rPr lang="en-US" sz="2000" b="1" dirty="0">
                <a:solidFill>
                  <a:srgbClr val="0000FF"/>
                </a:solidFill>
              </a:rPr>
              <a:t> the uvula </a:t>
            </a:r>
            <a:r>
              <a:rPr lang="en-US" sz="2000" b="1" dirty="0">
                <a:solidFill>
                  <a:srgbClr val="FF0000"/>
                </a:solidFill>
              </a:rPr>
              <a:t>deviated to the healthy side</a:t>
            </a:r>
            <a:endParaRPr lang="en-US" sz="2000" b="1" dirty="0">
              <a:solidFill>
                <a:srgbClr val="009900"/>
              </a:solidFill>
            </a:endParaRPr>
          </a:p>
        </p:txBody>
      </p:sp>
      <p:sp>
        <p:nvSpPr>
          <p:cNvPr id="10" name="AutoShape 13">
            <a:extLst>
              <a:ext uri="{FF2B5EF4-FFF2-40B4-BE49-F238E27FC236}">
                <a16:creationId xmlns:a16="http://schemas.microsoft.com/office/drawing/2014/main" id="{83666814-D185-4D99-BA1B-0D79A68A2F24}"/>
              </a:ext>
            </a:extLst>
          </p:cNvPr>
          <p:cNvSpPr>
            <a:spLocks/>
          </p:cNvSpPr>
          <p:nvPr/>
        </p:nvSpPr>
        <p:spPr bwMode="auto">
          <a:xfrm flipH="1">
            <a:off x="7966384" y="2790683"/>
            <a:ext cx="864096" cy="507812"/>
          </a:xfrm>
          <a:prstGeom prst="callout2">
            <a:avLst>
              <a:gd name="adj1" fmla="val 70818"/>
              <a:gd name="adj2" fmla="val 67448"/>
              <a:gd name="adj3" fmla="val 66259"/>
              <a:gd name="adj4" fmla="val 106212"/>
              <a:gd name="adj5" fmla="val 77307"/>
              <a:gd name="adj6" fmla="val 207342"/>
            </a:avLst>
          </a:prstGeom>
          <a:solidFill>
            <a:schemeClr val="bg1"/>
          </a:solidFill>
          <a:ln w="38100">
            <a:solidFill>
              <a:srgbClr val="FFFF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7</a:t>
            </a:r>
          </a:p>
        </p:txBody>
      </p:sp>
    </p:spTree>
    <p:extLst>
      <p:ext uri="{BB962C8B-B14F-4D97-AF65-F5344CB8AC3E}">
        <p14:creationId xmlns:p14="http://schemas.microsoft.com/office/powerpoint/2010/main" val="312820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lum bright="-10000" contrast="30000"/>
          </a:blip>
          <a:srcRect l="11980" t="6667" r="62500" b="49165"/>
          <a:stretch>
            <a:fillRect/>
          </a:stretch>
        </p:blipFill>
        <p:spPr bwMode="auto">
          <a:xfrm>
            <a:off x="384901" y="13657"/>
            <a:ext cx="5572133" cy="6027003"/>
          </a:xfrm>
          <a:prstGeom prst="rect">
            <a:avLst/>
          </a:prstGeom>
          <a:noFill/>
          <a:ln w="9525">
            <a:noFill/>
            <a:miter lim="800000"/>
            <a:headEnd/>
            <a:tailEnd/>
          </a:ln>
        </p:spPr>
      </p:pic>
      <p:sp>
        <p:nvSpPr>
          <p:cNvPr id="12" name="AutoShape 13"/>
          <p:cNvSpPr>
            <a:spLocks/>
          </p:cNvSpPr>
          <p:nvPr/>
        </p:nvSpPr>
        <p:spPr bwMode="auto">
          <a:xfrm flipH="1">
            <a:off x="395536" y="5013176"/>
            <a:ext cx="2860940" cy="1152128"/>
          </a:xfrm>
          <a:prstGeom prst="callout2">
            <a:avLst>
              <a:gd name="adj1" fmla="val 357"/>
              <a:gd name="adj2" fmla="val -32"/>
              <a:gd name="adj3" fmla="val 94947"/>
              <a:gd name="adj4" fmla="val -636"/>
              <a:gd name="adj5" fmla="val -113765"/>
              <a:gd name="adj6" fmla="val -3120"/>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Palatoglossal  muscle &amp; fold</a:t>
            </a:r>
            <a:endParaRPr kumimoji="0" lang="en-US" altLang="zh-CN" sz="3200" b="1" i="0" u="none" strike="noStrike" kern="1200" cap="none" spc="0" normalizeH="0" baseline="0" noProof="0" dirty="0">
              <a:ln w="11430"/>
              <a:solidFill>
                <a:srgbClr val="0000FF"/>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13" name="AutoShape 13"/>
          <p:cNvSpPr>
            <a:spLocks/>
          </p:cNvSpPr>
          <p:nvPr/>
        </p:nvSpPr>
        <p:spPr bwMode="auto">
          <a:xfrm>
            <a:off x="5292080" y="4437112"/>
            <a:ext cx="3290138" cy="1000132"/>
          </a:xfrm>
          <a:prstGeom prst="callout2">
            <a:avLst>
              <a:gd name="adj1" fmla="val 8363"/>
              <a:gd name="adj2" fmla="val 1438"/>
              <a:gd name="adj3" fmla="val 7341"/>
              <a:gd name="adj4" fmla="val 7785"/>
              <a:gd name="adj5" fmla="val -65292"/>
              <a:gd name="adj6" fmla="val -32294"/>
            </a:avLst>
          </a:prstGeom>
          <a:no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1430"/>
                <a:solidFill>
                  <a:srgbClr val="0000FF"/>
                </a:solidFill>
                <a:effectLst>
                  <a:outerShdw blurRad="50800" dist="39000" dir="5460000" algn="tl">
                    <a:srgbClr val="000000">
                      <a:alpha val="38000"/>
                    </a:srgbClr>
                  </a:outerShdw>
                </a:effectLst>
                <a:uLnTx/>
                <a:uFillTx/>
                <a:latin typeface="Calibri"/>
                <a:ea typeface="+mn-ea"/>
                <a:cs typeface="+mn-cs"/>
              </a:rPr>
              <a:t>Palatopharyngeal muscle &amp; fold</a:t>
            </a:r>
          </a:p>
        </p:txBody>
      </p:sp>
      <p:sp>
        <p:nvSpPr>
          <p:cNvPr id="7" name="AutoShape 13">
            <a:extLst>
              <a:ext uri="{FF2B5EF4-FFF2-40B4-BE49-F238E27FC236}">
                <a16:creationId xmlns:a16="http://schemas.microsoft.com/office/drawing/2014/main" id="{6A57DEFC-531A-4D9F-884D-8C9EABBCA05C}"/>
              </a:ext>
            </a:extLst>
          </p:cNvPr>
          <p:cNvSpPr>
            <a:spLocks/>
          </p:cNvSpPr>
          <p:nvPr/>
        </p:nvSpPr>
        <p:spPr bwMode="auto">
          <a:xfrm flipH="1">
            <a:off x="3645678" y="6027003"/>
            <a:ext cx="3290138" cy="571504"/>
          </a:xfrm>
          <a:prstGeom prst="callout2">
            <a:avLst>
              <a:gd name="adj1" fmla="val -4520"/>
              <a:gd name="adj2" fmla="val 84384"/>
              <a:gd name="adj3" fmla="val -37105"/>
              <a:gd name="adj4" fmla="val 85964"/>
              <a:gd name="adj5" fmla="val -386471"/>
              <a:gd name="adj6" fmla="val 93227"/>
            </a:avLst>
          </a:prstGeom>
          <a:noFill/>
          <a:ln w="38100">
            <a:solidFill>
              <a:srgbClr val="FFFF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00FF"/>
                </a:solidFill>
                <a:effectLst/>
                <a:uLnTx/>
                <a:uFillTx/>
                <a:latin typeface="Arial" pitchFamily="34" charset="0"/>
                <a:ea typeface="宋体" panose="02010600030101010101" pitchFamily="2" charset="-122"/>
                <a:cs typeface="Arial" pitchFamily="34" charset="0"/>
              </a:rPr>
              <a:t>Palatine tonsil</a:t>
            </a:r>
            <a:endParaRPr kumimoji="0" lang="en-US" sz="3200" b="1" i="0" u="none" strike="noStrike" kern="1200" cap="none" spc="0" normalizeH="0" baseline="0" noProof="0" dirty="0">
              <a:ln>
                <a:noFill/>
              </a:ln>
              <a:solidFill>
                <a:srgbClr val="0000FF"/>
              </a:solidFill>
              <a:effectLst/>
              <a:uLnTx/>
              <a:uFillTx/>
              <a:latin typeface="Calibri"/>
            </a:endParaRPr>
          </a:p>
        </p:txBody>
      </p:sp>
      <p:sp>
        <p:nvSpPr>
          <p:cNvPr id="8" name="Rectangle 7">
            <a:extLst>
              <a:ext uri="{FF2B5EF4-FFF2-40B4-BE49-F238E27FC236}">
                <a16:creationId xmlns:a16="http://schemas.microsoft.com/office/drawing/2014/main" id="{DE832DA9-BEEF-4150-B486-95D13B5787C5}"/>
              </a:ext>
            </a:extLst>
          </p:cNvPr>
          <p:cNvSpPr/>
          <p:nvPr/>
        </p:nvSpPr>
        <p:spPr>
          <a:xfrm rot="20273361">
            <a:off x="21768" y="3107591"/>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0"/>
            <a:ext cx="7885384" cy="3942692"/>
          </a:xfrm>
        </p:spPr>
      </p:pic>
      <p:sp>
        <p:nvSpPr>
          <p:cNvPr id="9" name="Rectangle 8">
            <a:extLst>
              <a:ext uri="{FF2B5EF4-FFF2-40B4-BE49-F238E27FC236}">
                <a16:creationId xmlns:a16="http://schemas.microsoft.com/office/drawing/2014/main" id="{19685343-41F7-4756-9123-60719AB0CC92}"/>
              </a:ext>
            </a:extLst>
          </p:cNvPr>
          <p:cNvSpPr/>
          <p:nvPr/>
        </p:nvSpPr>
        <p:spPr>
          <a:xfrm>
            <a:off x="0" y="3789040"/>
            <a:ext cx="9090248" cy="3014671"/>
          </a:xfrm>
          <a:prstGeom prst="rect">
            <a:avLst/>
          </a:prstGeom>
          <a:ln>
            <a:solidFill>
              <a:schemeClr val="accent1"/>
            </a:solidFill>
          </a:ln>
        </p:spPr>
        <p:txBody>
          <a:bodyPr wrap="square">
            <a:spAutoFit/>
          </a:bodyPr>
          <a:lstStyle/>
          <a:p>
            <a:pPr marL="285750" indent="-285750" algn="ctr">
              <a:lnSpc>
                <a:spcPct val="125000"/>
              </a:lnSpc>
              <a:buFont typeface="Arial" panose="020B0604020202020204" pitchFamily="34" charset="0"/>
              <a:buChar char="•"/>
              <a:tabLst>
                <a:tab pos="205105" algn="l"/>
                <a:tab pos="337820" algn="l"/>
              </a:tabLst>
            </a:pPr>
            <a:r>
              <a:rPr lang="en-US" sz="2200" b="1" dirty="0">
                <a:solidFill>
                  <a:srgbClr val="0000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Sensory nerve supply</a:t>
            </a:r>
            <a:r>
              <a:rPr lang="en-US" sz="2200" dirty="0">
                <a:solidFill>
                  <a:srgbClr val="0000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n-US" sz="2200"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457200" indent="-228600" algn="just">
              <a:lnSpc>
                <a:spcPct val="125000"/>
              </a:lnSpc>
              <a:tabLst>
                <a:tab pos="374015" algn="l"/>
              </a:tabLst>
            </a:pPr>
            <a:r>
              <a:rPr lang="en-US" sz="2200" dirty="0">
                <a:latin typeface="Arial" panose="020B0604020202020204" pitchFamily="34" charset="0"/>
                <a:ea typeface="Times New Roman" panose="02020603050405020304" pitchFamily="18" charset="0"/>
              </a:rPr>
              <a:t>1- Greater and Lesser palatine nerves from </a:t>
            </a:r>
            <a:r>
              <a:rPr lang="en-US" sz="2200" dirty="0">
                <a:solidFill>
                  <a:srgbClr val="0000FF"/>
                </a:solidFill>
                <a:latin typeface="Arial" panose="020B0604020202020204" pitchFamily="34" charset="0"/>
                <a:ea typeface="Times New Roman" panose="02020603050405020304" pitchFamily="18" charset="0"/>
              </a:rPr>
              <a:t>sphenopalatine ganglion</a:t>
            </a:r>
            <a:r>
              <a:rPr lang="en-US" sz="2200" dirty="0">
                <a:latin typeface="Arial" panose="020B0604020202020204" pitchFamily="34"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marL="457200" indent="-228600" algn="just">
              <a:lnSpc>
                <a:spcPct val="125000"/>
              </a:lnSpc>
              <a:tabLst>
                <a:tab pos="374015" algn="l"/>
              </a:tabLst>
            </a:pPr>
            <a:r>
              <a:rPr lang="en-US" sz="2200" dirty="0">
                <a:latin typeface="Arial" panose="020B0604020202020204" pitchFamily="34" charset="0"/>
                <a:ea typeface="Times New Roman" panose="02020603050405020304" pitchFamily="18" charset="0"/>
              </a:rPr>
              <a:t>2- Nasopalatine nerve from </a:t>
            </a:r>
            <a:r>
              <a:rPr lang="en-US" sz="2200" b="1" dirty="0">
                <a:solidFill>
                  <a:srgbClr val="0000FF"/>
                </a:solidFill>
                <a:latin typeface="Arial" panose="020B0604020202020204" pitchFamily="34" charset="0"/>
                <a:ea typeface="Times New Roman" panose="02020603050405020304" pitchFamily="18" charset="0"/>
              </a:rPr>
              <a:t>sphenopalatine ganglion.</a:t>
            </a:r>
            <a:endParaRPr lang="en-US" sz="2200" b="1" dirty="0">
              <a:solidFill>
                <a:srgbClr val="0000FF"/>
              </a:solidFill>
              <a:latin typeface="Times New Roman" panose="02020603050405020304" pitchFamily="18" charset="0"/>
              <a:ea typeface="Times New Roman" panose="02020603050405020304" pitchFamily="18" charset="0"/>
            </a:endParaRPr>
          </a:p>
          <a:p>
            <a:pPr marL="342900" lvl="0" indent="-342900" algn="ctr">
              <a:lnSpc>
                <a:spcPct val="125000"/>
              </a:lnSpc>
              <a:buFont typeface="Symbol" panose="05050102010706020507" pitchFamily="18" charset="2"/>
              <a:buChar char=""/>
              <a:tabLst>
                <a:tab pos="457200" algn="l"/>
                <a:tab pos="1993900" algn="l"/>
              </a:tabLst>
            </a:pPr>
            <a:r>
              <a:rPr lang="en-US" sz="2200" b="1"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Arterial supply of the Palate</a:t>
            </a:r>
            <a:endParaRPr lang="en-US" sz="2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25000"/>
              </a:lnSpc>
              <a:tabLst>
                <a:tab pos="233680" algn="l"/>
              </a:tabLst>
            </a:pPr>
            <a:r>
              <a:rPr lang="en-US" sz="2200" dirty="0">
                <a:latin typeface="Arial" panose="020B0604020202020204" pitchFamily="34" charset="0"/>
                <a:ea typeface="Times New Roman" panose="02020603050405020304" pitchFamily="18" charset="0"/>
              </a:rPr>
              <a:t>1- Greater </a:t>
            </a:r>
            <a:r>
              <a:rPr lang="en-US" sz="2200" dirty="0">
                <a:solidFill>
                  <a:prstClr val="black"/>
                </a:solidFill>
                <a:latin typeface="Arial" panose="020B0604020202020204" pitchFamily="34" charset="0"/>
                <a:ea typeface="Times New Roman" panose="02020603050405020304" pitchFamily="18" charset="0"/>
              </a:rPr>
              <a:t>and Lesser </a:t>
            </a:r>
            <a:r>
              <a:rPr lang="en-US" sz="2200" dirty="0">
                <a:latin typeface="Arial" panose="020B0604020202020204" pitchFamily="34" charset="0"/>
                <a:ea typeface="Times New Roman" panose="02020603050405020304" pitchFamily="18" charset="0"/>
              </a:rPr>
              <a:t>palatine artery from </a:t>
            </a:r>
            <a:r>
              <a:rPr lang="en-US" sz="2200" b="1" dirty="0">
                <a:solidFill>
                  <a:srgbClr val="0000FF"/>
                </a:solidFill>
                <a:latin typeface="Arial" panose="020B0604020202020204" pitchFamily="34" charset="0"/>
                <a:ea typeface="Times New Roman" panose="02020603050405020304" pitchFamily="18" charset="0"/>
              </a:rPr>
              <a:t>3</a:t>
            </a:r>
            <a:r>
              <a:rPr lang="en-US" sz="2200" b="1" baseline="30000" dirty="0">
                <a:solidFill>
                  <a:srgbClr val="0000FF"/>
                </a:solidFill>
                <a:latin typeface="Arial" panose="020B0604020202020204" pitchFamily="34" charset="0"/>
                <a:ea typeface="Times New Roman" panose="02020603050405020304" pitchFamily="18" charset="0"/>
              </a:rPr>
              <a:t>rd</a:t>
            </a:r>
            <a:r>
              <a:rPr lang="en-US" sz="2200" b="1" dirty="0">
                <a:solidFill>
                  <a:srgbClr val="0000FF"/>
                </a:solidFill>
                <a:latin typeface="Arial" panose="020B0604020202020204" pitchFamily="34" charset="0"/>
                <a:ea typeface="Times New Roman" panose="02020603050405020304" pitchFamily="18" charset="0"/>
              </a:rPr>
              <a:t> part of maxillary artery</a:t>
            </a:r>
            <a:r>
              <a:rPr lang="en-US" sz="2200" dirty="0">
                <a:latin typeface="Arial" panose="020B0604020202020204" pitchFamily="34" charset="0"/>
                <a:ea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a:p>
            <a:pPr algn="just">
              <a:lnSpc>
                <a:spcPct val="125000"/>
              </a:lnSpc>
              <a:tabLst>
                <a:tab pos="233680" algn="l"/>
              </a:tabLst>
            </a:pPr>
            <a:r>
              <a:rPr lang="en-US" sz="2200" dirty="0">
                <a:latin typeface="Arial" panose="020B0604020202020204" pitchFamily="34" charset="0"/>
                <a:ea typeface="Times New Roman" panose="02020603050405020304" pitchFamily="18" charset="0"/>
              </a:rPr>
              <a:t>2- Ascending palatine artery from the </a:t>
            </a:r>
            <a:r>
              <a:rPr lang="en-US" sz="2200" b="1" dirty="0">
                <a:solidFill>
                  <a:srgbClr val="0000FF"/>
                </a:solidFill>
                <a:latin typeface="Arial" panose="020B0604020202020204" pitchFamily="34" charset="0"/>
                <a:ea typeface="Times New Roman" panose="02020603050405020304" pitchFamily="18" charset="0"/>
              </a:rPr>
              <a:t>facial artery</a:t>
            </a:r>
            <a:r>
              <a:rPr lang="en-US" sz="2200" dirty="0">
                <a:latin typeface="Arial" panose="020B0604020202020204" pitchFamily="34" charset="0"/>
                <a:ea typeface="Times New Roman" panose="02020603050405020304" pitchFamily="18" charset="0"/>
              </a:rPr>
              <a:t> (ECA).</a:t>
            </a:r>
            <a:endParaRPr lang="en-US" sz="2200" dirty="0">
              <a:latin typeface="Times New Roman" panose="02020603050405020304" pitchFamily="18" charset="0"/>
              <a:ea typeface="Times New Roman" panose="02020603050405020304" pitchFamily="18" charset="0"/>
            </a:endParaRPr>
          </a:p>
          <a:p>
            <a:pPr algn="just">
              <a:lnSpc>
                <a:spcPct val="125000"/>
              </a:lnSpc>
              <a:tabLst>
                <a:tab pos="233680" algn="l"/>
              </a:tabLst>
            </a:pPr>
            <a:r>
              <a:rPr lang="en-US" sz="2200" dirty="0">
                <a:latin typeface="Arial" panose="020B0604020202020204" pitchFamily="34" charset="0"/>
                <a:ea typeface="Times New Roman" panose="02020603050405020304" pitchFamily="18" charset="0"/>
              </a:rPr>
              <a:t>3- Palatine branch of </a:t>
            </a:r>
            <a:r>
              <a:rPr lang="en-US" sz="2200" b="1" dirty="0">
                <a:solidFill>
                  <a:srgbClr val="0000FF"/>
                </a:solidFill>
                <a:latin typeface="Arial" panose="020B0604020202020204" pitchFamily="34" charset="0"/>
                <a:ea typeface="Times New Roman" panose="02020603050405020304" pitchFamily="18" charset="0"/>
              </a:rPr>
              <a:t>ascending pharyngeal artery </a:t>
            </a:r>
            <a:r>
              <a:rPr lang="en-US" sz="2200" dirty="0">
                <a:latin typeface="Arial" panose="020B0604020202020204" pitchFamily="34" charset="0"/>
                <a:ea typeface="Times New Roman" panose="02020603050405020304" pitchFamily="18" charset="0"/>
              </a:rPr>
              <a:t>(ECA).</a:t>
            </a:r>
            <a:endParaRPr lang="en-US" sz="22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C6B8D61-25D6-47C7-9A7F-DC945CC60586}"/>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1457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bwMode="auto">
          <a:xfrm>
            <a:off x="323528" y="0"/>
            <a:ext cx="6511104" cy="3286148"/>
          </a:xfrm>
          <a:prstGeom prst="horizontalScroll">
            <a:avLst>
              <a:gd name="adj" fmla="val 19533"/>
            </a:avLst>
          </a:prstGeom>
          <a:solidFill>
            <a:srgbClr val="C000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a:spcBef>
                <a:spcPct val="50000"/>
              </a:spcBef>
            </a:pPr>
            <a:r>
              <a:rPr lang="en-US" sz="8800" b="1" dirty="0">
                <a:solidFill>
                  <a:schemeClr val="bg1"/>
                </a:solidFill>
              </a:rPr>
              <a:t>Tongue </a:t>
            </a:r>
            <a:endParaRPr lang="en-US" altLang="zh-CN" sz="8800" b="1" dirty="0">
              <a:ln w="11430"/>
              <a:solidFill>
                <a:schemeClr val="bg1"/>
              </a:solidFill>
              <a:effectLst>
                <a:outerShdw blurRad="50800" dist="39000" dir="5460000" algn="tl">
                  <a:srgbClr val="000000">
                    <a:alpha val="38000"/>
                  </a:srgbClr>
                </a:outerShdw>
              </a:effectLst>
              <a:latin typeface="Comic Sans MS" pitchFamily="66" charset="0"/>
              <a:ea typeface="SimSun" pitchFamily="2" charset="-122"/>
            </a:endParaRPr>
          </a:p>
        </p:txBody>
      </p:sp>
      <p:pic>
        <p:nvPicPr>
          <p:cNvPr id="3" name="Picture 4" descr="http://upload.wikimedia.org/wikipedia/commons/thumb/b/be/Lgive_lashon.JPG/175px-Lgive_lashon.JPG"/>
          <p:cNvPicPr>
            <a:picLocks noChangeAspect="1" noChangeArrowheads="1"/>
          </p:cNvPicPr>
          <p:nvPr/>
        </p:nvPicPr>
        <p:blipFill>
          <a:blip r:embed="rId3" cstate="print"/>
          <a:srcRect/>
          <a:stretch>
            <a:fillRect/>
          </a:stretch>
        </p:blipFill>
        <p:spPr bwMode="auto">
          <a:xfrm>
            <a:off x="323528" y="2659542"/>
            <a:ext cx="5040560" cy="3483448"/>
          </a:xfrm>
          <a:prstGeom prst="rect">
            <a:avLst/>
          </a:prstGeom>
          <a:noFill/>
        </p:spPr>
      </p:pic>
      <p:sp>
        <p:nvSpPr>
          <p:cNvPr id="2" name="TextBox 1"/>
          <p:cNvSpPr txBox="1"/>
          <p:nvPr/>
        </p:nvSpPr>
        <p:spPr>
          <a:xfrm>
            <a:off x="5724128" y="2996952"/>
            <a:ext cx="3419872" cy="2246769"/>
          </a:xfrm>
          <a:prstGeom prst="rect">
            <a:avLst/>
          </a:prstGeom>
          <a:noFill/>
        </p:spPr>
        <p:txBody>
          <a:bodyPr wrap="square" rtlCol="0">
            <a:spAutoFit/>
          </a:bodyPr>
          <a:lstStyle/>
          <a:p>
            <a:pPr marL="342900" lvl="0" indent="-342900">
              <a:lnSpc>
                <a:spcPct val="125000"/>
              </a:lnSpc>
              <a:buFont typeface="Wingdings" panose="05000000000000000000" pitchFamily="2" charset="2"/>
              <a:buChar char=""/>
              <a:tabLst>
                <a:tab pos="457200" algn="l"/>
              </a:tabLst>
            </a:pPr>
            <a:r>
              <a:rPr lang="en-US" sz="2800" b="1" dirty="0">
                <a:latin typeface="Arial" panose="020B0604020202020204" pitchFamily="34" charset="0"/>
                <a:ea typeface="Times New Roman" panose="02020603050405020304" pitchFamily="18" charset="0"/>
                <a:cs typeface="Arial" panose="020B0604020202020204" pitchFamily="34" charset="0"/>
              </a:rPr>
              <a:t>Deglutition</a:t>
            </a:r>
          </a:p>
          <a:p>
            <a:pPr marL="342900" lvl="0" indent="-342900">
              <a:lnSpc>
                <a:spcPct val="125000"/>
              </a:lnSpc>
              <a:buFont typeface="Wingdings" panose="05000000000000000000" pitchFamily="2" charset="2"/>
              <a:buChar char=""/>
              <a:tabLst>
                <a:tab pos="457200" algn="l"/>
              </a:tabLst>
            </a:pPr>
            <a:r>
              <a:rPr lang="en-US" sz="2800" b="1" dirty="0">
                <a:latin typeface="Arial" panose="020B0604020202020204" pitchFamily="34" charset="0"/>
                <a:ea typeface="Times New Roman" panose="02020603050405020304" pitchFamily="18" charset="0"/>
                <a:cs typeface="Arial" panose="020B0604020202020204" pitchFamily="34" charset="0"/>
              </a:rPr>
              <a:t> Suckling</a:t>
            </a:r>
          </a:p>
          <a:p>
            <a:pPr marL="342900" lvl="0" indent="-342900">
              <a:lnSpc>
                <a:spcPct val="125000"/>
              </a:lnSpc>
              <a:buFont typeface="Wingdings" panose="05000000000000000000" pitchFamily="2" charset="2"/>
              <a:buChar char=""/>
              <a:tabLst>
                <a:tab pos="457200" algn="l"/>
              </a:tabLst>
            </a:pPr>
            <a:r>
              <a:rPr lang="en-US" sz="2800" b="1" dirty="0">
                <a:latin typeface="Arial" panose="020B0604020202020204" pitchFamily="34" charset="0"/>
                <a:ea typeface="Times New Roman" panose="02020603050405020304" pitchFamily="18" charset="0"/>
                <a:cs typeface="Arial" panose="020B0604020202020204" pitchFamily="34" charset="0"/>
              </a:rPr>
              <a:t>Taste sensation </a:t>
            </a:r>
          </a:p>
          <a:p>
            <a:pPr marL="342900" lvl="0" indent="-342900">
              <a:lnSpc>
                <a:spcPct val="125000"/>
              </a:lnSpc>
              <a:buFont typeface="Wingdings" panose="05000000000000000000" pitchFamily="2" charset="2"/>
              <a:buChar char=""/>
              <a:tabLst>
                <a:tab pos="457200" algn="l"/>
              </a:tabLst>
            </a:pPr>
            <a:r>
              <a:rPr lang="en-US" sz="2800" b="1" dirty="0">
                <a:latin typeface="Arial" panose="020B0604020202020204" pitchFamily="34" charset="0"/>
                <a:ea typeface="Times New Roman" panose="02020603050405020304" pitchFamily="18" charset="0"/>
                <a:cs typeface="Arial" panose="020B0604020202020204" pitchFamily="34" charset="0"/>
              </a:rPr>
              <a:t> Speech.</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5F732175-AAC8-4D4D-A1E2-22CD417F0C31}"/>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bwMode="auto">
          <a:xfrm>
            <a:off x="1571618" y="928670"/>
            <a:ext cx="6000778" cy="4143404"/>
          </a:xfrm>
          <a:prstGeom prst="frame">
            <a:avLst>
              <a:gd name="adj1" fmla="val 10923"/>
            </a:avLst>
          </a:prstGeom>
          <a:solidFill>
            <a:srgbClr val="FF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spcBef>
                <a:spcPct val="50000"/>
              </a:spcBef>
            </a:pPr>
            <a:r>
              <a:rPr lang="en-US" sz="8800" b="1" dirty="0">
                <a:solidFill>
                  <a:srgbClr val="FF0000"/>
                </a:solidFill>
              </a:rPr>
              <a:t>Muscles of Tongue </a:t>
            </a:r>
            <a:endParaRPr lang="en-US" altLang="zh-CN" sz="8800" b="1" dirty="0">
              <a:ln w="11430"/>
              <a:solidFill>
                <a:srgbClr val="FF0000"/>
              </a:solidFill>
              <a:effectLst>
                <a:outerShdw blurRad="50800" dist="39000" dir="5460000" algn="tl">
                  <a:srgbClr val="000000">
                    <a:alpha val="38000"/>
                  </a:srgbClr>
                </a:outerShdw>
              </a:effectLst>
              <a:latin typeface="Comic Sans MS" pitchFamily="66" charset="0"/>
              <a:ea typeface="SimSun" pitchFamily="2" charset="-122"/>
            </a:endParaRPr>
          </a:p>
        </p:txBody>
      </p:sp>
      <p:sp>
        <p:nvSpPr>
          <p:cNvPr id="3" name="Rectangle 2">
            <a:extLst>
              <a:ext uri="{FF2B5EF4-FFF2-40B4-BE49-F238E27FC236}">
                <a16:creationId xmlns:a16="http://schemas.microsoft.com/office/drawing/2014/main" id="{B13FCFD7-3345-471B-A830-EDF4EDC58C2C}"/>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2967" t="39326" r="18026" b="47130"/>
          <a:stretch/>
        </p:blipFill>
        <p:spPr>
          <a:xfrm>
            <a:off x="125483" y="955223"/>
            <a:ext cx="8922078" cy="2905826"/>
          </a:xfrm>
          <a:prstGeom prst="rect">
            <a:avLst/>
          </a:prstGeom>
        </p:spPr>
      </p:pic>
      <p:sp>
        <p:nvSpPr>
          <p:cNvPr id="5" name="TextBox 4"/>
          <p:cNvSpPr txBox="1"/>
          <p:nvPr/>
        </p:nvSpPr>
        <p:spPr>
          <a:xfrm>
            <a:off x="236375" y="4077072"/>
            <a:ext cx="8922078" cy="2732479"/>
          </a:xfrm>
          <a:prstGeom prst="rect">
            <a:avLst/>
          </a:prstGeom>
          <a:noFill/>
        </p:spPr>
        <p:txBody>
          <a:bodyPr wrap="square" rtlCol="0">
            <a:spAutoFit/>
          </a:bodyPr>
          <a:lstStyle/>
          <a:p>
            <a:pPr marL="257175" indent="-257175" defTabSz="685800">
              <a:lnSpc>
                <a:spcPct val="125000"/>
              </a:lnSpc>
              <a:buFont typeface="Wingdings" panose="05000000000000000000" pitchFamily="2" charset="2"/>
              <a:buChar char=""/>
              <a:tabLst>
                <a:tab pos="342900" algn="l"/>
                <a:tab pos="514350" algn="l"/>
              </a:tabLst>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Actions; -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They change the shape of the tongue </a:t>
            </a:r>
          </a:p>
          <a:p>
            <a:pPr defTabSz="685800">
              <a:lnSpc>
                <a:spcPct val="125000"/>
              </a:lnSpc>
              <a:tabLst>
                <a:tab pos="342900" algn="l"/>
                <a:tab pos="514350" algn="l"/>
              </a:tabLst>
            </a:pP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1-	Longitudinal </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muscles shorten the tongue.</a:t>
            </a:r>
          </a:p>
          <a:p>
            <a:pPr defTabSz="685800">
              <a:lnSpc>
                <a:spcPct val="125000"/>
              </a:lnSpc>
              <a:tabLst>
                <a:tab pos="342900" algn="l"/>
                <a:tab pos="514350" algn="l"/>
              </a:tabLst>
            </a:pP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2-	 Transverse </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muscles elongates and narrows the tongue.</a:t>
            </a:r>
          </a:p>
          <a:p>
            <a:pPr defTabSz="685800">
              <a:lnSpc>
                <a:spcPct val="125000"/>
              </a:lnSpc>
              <a:tabLst>
                <a:tab pos="342900" algn="l"/>
                <a:tab pos="514350" algn="l"/>
              </a:tabLst>
            </a:pP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3-	 Vertical </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muscles flattens and wid­ens the tongue.</a:t>
            </a:r>
          </a:p>
        </p:txBody>
      </p:sp>
      <p:sp>
        <p:nvSpPr>
          <p:cNvPr id="6" name="TextBox 5"/>
          <p:cNvSpPr txBox="1"/>
          <p:nvPr/>
        </p:nvSpPr>
        <p:spPr>
          <a:xfrm>
            <a:off x="395536" y="277246"/>
            <a:ext cx="7797680" cy="584775"/>
          </a:xfrm>
          <a:prstGeom prst="rect">
            <a:avLst/>
          </a:prstGeom>
          <a:solidFill>
            <a:srgbClr val="FFFF00"/>
          </a:solidFill>
        </p:spPr>
        <p:txBody>
          <a:bodyPr wrap="square" rtlCol="0">
            <a:spAutoFit/>
          </a:bodyPr>
          <a:lstStyle/>
          <a:p>
            <a:pPr marL="457200" indent="-457200" algn="ctr" defTabSz="685800">
              <a:buFont typeface="Arial" panose="020B0604020202020204" pitchFamily="34" charset="0"/>
              <a:buChar char="•"/>
            </a:pPr>
            <a:r>
              <a:rPr lang="en-US" sz="3200" b="1" dirty="0">
                <a:solidFill>
                  <a:srgbClr val="FF0000"/>
                </a:solidFill>
                <a:latin typeface="Calibri" panose="020F0502020204030204"/>
              </a:rPr>
              <a:t>Intrinsic muscles of the tongue</a:t>
            </a:r>
          </a:p>
        </p:txBody>
      </p:sp>
      <p:sp>
        <p:nvSpPr>
          <p:cNvPr id="7" name="Rectangle 6">
            <a:extLst>
              <a:ext uri="{FF2B5EF4-FFF2-40B4-BE49-F238E27FC236}">
                <a16:creationId xmlns:a16="http://schemas.microsoft.com/office/drawing/2014/main" id="{13E39B21-67BF-4547-B8E9-3A28422F3527}"/>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algn="ctr" defTabSz="685800"/>
            <a:endParaRPr lang="en-US" sz="1350" kern="0">
              <a:solidFill>
                <a:srgbClr val="FFFFFF"/>
              </a:solidFill>
              <a:latin typeface="Arial"/>
              <a:cs typeface="Arial"/>
            </a:endParaRPr>
          </a:p>
        </p:txBody>
      </p:sp>
      <p:sp>
        <p:nvSpPr>
          <p:cNvPr id="2" name="TextBox 1">
            <a:extLst>
              <a:ext uri="{FF2B5EF4-FFF2-40B4-BE49-F238E27FC236}">
                <a16:creationId xmlns:a16="http://schemas.microsoft.com/office/drawing/2014/main" id="{0FC58380-3AEB-4D52-80F6-6AA3F3DA6509}"/>
              </a:ext>
            </a:extLst>
          </p:cNvPr>
          <p:cNvSpPr txBox="1"/>
          <p:nvPr/>
        </p:nvSpPr>
        <p:spPr>
          <a:xfrm rot="20078769">
            <a:off x="6192252" y="3533307"/>
            <a:ext cx="1011957" cy="17788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5094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user\My Documents\My Pictures\290042304_c9c09ef13e.jpg"/>
          <p:cNvPicPr>
            <a:picLocks noChangeAspect="1" noChangeArrowheads="1"/>
          </p:cNvPicPr>
          <p:nvPr/>
        </p:nvPicPr>
        <p:blipFill>
          <a:blip r:embed="rId2" cstate="print"/>
          <a:srcRect/>
          <a:stretch>
            <a:fillRect/>
          </a:stretch>
        </p:blipFill>
        <p:spPr bwMode="auto">
          <a:xfrm>
            <a:off x="5868144" y="0"/>
            <a:ext cx="3168514" cy="2122498"/>
          </a:xfrm>
          <a:prstGeom prst="rect">
            <a:avLst/>
          </a:prstGeom>
          <a:noFill/>
          <a:ln w="9525">
            <a:noFill/>
            <a:miter lim="800000"/>
            <a:headEnd/>
            <a:tailEnd/>
          </a:ln>
        </p:spPr>
      </p:pic>
      <p:pic>
        <p:nvPicPr>
          <p:cNvPr id="3" name="Picture 8" descr="C:\Documents and Settings\user\My Documents\My Pictures\IMG_1434.jpg"/>
          <p:cNvPicPr>
            <a:picLocks noChangeAspect="1" noChangeArrowheads="1"/>
          </p:cNvPicPr>
          <p:nvPr/>
        </p:nvPicPr>
        <p:blipFill>
          <a:blip r:embed="rId3" cstate="print"/>
          <a:srcRect l="28889" t="8333" b="18333"/>
          <a:stretch>
            <a:fillRect/>
          </a:stretch>
        </p:blipFill>
        <p:spPr bwMode="auto">
          <a:xfrm>
            <a:off x="2699792" y="38284"/>
            <a:ext cx="3046649" cy="2094572"/>
          </a:xfrm>
          <a:prstGeom prst="rect">
            <a:avLst/>
          </a:prstGeom>
          <a:noFill/>
          <a:ln w="9525">
            <a:noFill/>
            <a:miter lim="800000"/>
            <a:headEnd/>
            <a:tailEnd/>
          </a:ln>
        </p:spPr>
      </p:pic>
      <p:pic>
        <p:nvPicPr>
          <p:cNvPr id="4" name="Picture 11" descr="C:\Documents and Settings\user\My Documents\My Pictures\tongue2.jpg"/>
          <p:cNvPicPr>
            <a:picLocks noChangeAspect="1" noChangeArrowheads="1"/>
          </p:cNvPicPr>
          <p:nvPr/>
        </p:nvPicPr>
        <p:blipFill>
          <a:blip r:embed="rId4" cstate="print"/>
          <a:srcRect l="13429" t="9030" r="15714" b="21968"/>
          <a:stretch>
            <a:fillRect/>
          </a:stretch>
        </p:blipFill>
        <p:spPr bwMode="auto">
          <a:xfrm>
            <a:off x="2694812" y="4509120"/>
            <a:ext cx="2597268" cy="2348880"/>
          </a:xfrm>
          <a:prstGeom prst="rect">
            <a:avLst/>
          </a:prstGeom>
          <a:noFill/>
          <a:ln w="9525">
            <a:noFill/>
            <a:miter lim="800000"/>
            <a:headEnd/>
            <a:tailEnd/>
          </a:ln>
        </p:spPr>
      </p:pic>
      <p:pic>
        <p:nvPicPr>
          <p:cNvPr id="5" name="Picture 12" descr="C:\Documents and Settings\user\My Documents\My Pictures\tongue1.jpg"/>
          <p:cNvPicPr>
            <a:picLocks noChangeAspect="1" noChangeArrowheads="1"/>
          </p:cNvPicPr>
          <p:nvPr/>
        </p:nvPicPr>
        <p:blipFill>
          <a:blip r:embed="rId5" cstate="print"/>
          <a:srcRect l="8858" t="17213" r="17999" b="6284"/>
          <a:stretch>
            <a:fillRect/>
          </a:stretch>
        </p:blipFill>
        <p:spPr bwMode="auto">
          <a:xfrm>
            <a:off x="118457" y="4192182"/>
            <a:ext cx="2437319" cy="2665818"/>
          </a:xfrm>
          <a:prstGeom prst="rect">
            <a:avLst/>
          </a:prstGeom>
          <a:noFill/>
          <a:ln w="9525">
            <a:noFill/>
            <a:miter lim="800000"/>
            <a:headEnd/>
            <a:tailEnd/>
          </a:ln>
        </p:spPr>
      </p:pic>
      <p:pic>
        <p:nvPicPr>
          <p:cNvPr id="7" name="Picture 14" descr="C:\Documents and Settings\user\My Documents\My Pictures\danielle tongue4.JPG"/>
          <p:cNvPicPr>
            <a:picLocks noChangeAspect="1" noChangeArrowheads="1"/>
          </p:cNvPicPr>
          <p:nvPr/>
        </p:nvPicPr>
        <p:blipFill>
          <a:blip r:embed="rId6" cstate="print"/>
          <a:srcRect l="16251" t="43333" r="42500"/>
          <a:stretch>
            <a:fillRect/>
          </a:stretch>
        </p:blipFill>
        <p:spPr bwMode="auto">
          <a:xfrm>
            <a:off x="179512" y="188640"/>
            <a:ext cx="2366230" cy="2437318"/>
          </a:xfrm>
          <a:prstGeom prst="rect">
            <a:avLst/>
          </a:prstGeom>
          <a:noFill/>
          <a:ln w="9525">
            <a:noFill/>
            <a:miter lim="800000"/>
            <a:headEnd/>
            <a:tailEnd/>
          </a:ln>
        </p:spPr>
      </p:pic>
      <p:pic>
        <p:nvPicPr>
          <p:cNvPr id="10" name="Picture 18" descr="C:\Documents and Settings\user\My Documents\My Pictures\flower_tongue.jpg"/>
          <p:cNvPicPr>
            <a:picLocks noChangeAspect="1" noChangeArrowheads="1"/>
          </p:cNvPicPr>
          <p:nvPr/>
        </p:nvPicPr>
        <p:blipFill>
          <a:blip r:embed="rId7" cstate="print"/>
          <a:srcRect/>
          <a:stretch>
            <a:fillRect/>
          </a:stretch>
        </p:blipFill>
        <p:spPr bwMode="auto">
          <a:xfrm>
            <a:off x="5652120" y="4494308"/>
            <a:ext cx="3153281" cy="2363692"/>
          </a:xfrm>
          <a:prstGeom prst="rect">
            <a:avLst/>
          </a:prstGeom>
          <a:noFill/>
          <a:ln w="9525">
            <a:noFill/>
            <a:miter lim="800000"/>
            <a:headEnd/>
            <a:tailEnd/>
          </a:ln>
        </p:spPr>
      </p:pic>
      <p:pic>
        <p:nvPicPr>
          <p:cNvPr id="11" name="Picture 23" descr="C:\Documents and Settings\user\My Documents\My Pictures\180px-Rolled_tongue_flikr.jpg"/>
          <p:cNvPicPr>
            <a:picLocks noChangeAspect="1" noChangeArrowheads="1"/>
          </p:cNvPicPr>
          <p:nvPr/>
        </p:nvPicPr>
        <p:blipFill>
          <a:blip r:embed="rId8" cstate="print"/>
          <a:srcRect l="14999" r="20000"/>
          <a:stretch>
            <a:fillRect/>
          </a:stretch>
        </p:blipFill>
        <p:spPr bwMode="auto">
          <a:xfrm>
            <a:off x="7164288" y="2348880"/>
            <a:ext cx="1949855" cy="2000632"/>
          </a:xfrm>
          <a:prstGeom prst="rect">
            <a:avLst/>
          </a:prstGeom>
          <a:noFill/>
          <a:ln w="9525">
            <a:noFill/>
            <a:miter lim="800000"/>
            <a:headEnd/>
            <a:tailEnd/>
          </a:ln>
        </p:spPr>
      </p:pic>
      <p:pic>
        <p:nvPicPr>
          <p:cNvPr id="12" name="Picture 20" descr="C:\Documents and Settings\user\My Documents\My Pictures\tongue-m_e_l_o_d_y.jpg"/>
          <p:cNvPicPr>
            <a:picLocks noChangeAspect="1" noChangeArrowheads="1"/>
          </p:cNvPicPr>
          <p:nvPr/>
        </p:nvPicPr>
        <p:blipFill>
          <a:blip r:embed="rId9" cstate="print"/>
          <a:srcRect/>
          <a:stretch>
            <a:fillRect/>
          </a:stretch>
        </p:blipFill>
        <p:spPr bwMode="auto">
          <a:xfrm>
            <a:off x="0" y="2564904"/>
            <a:ext cx="2633185" cy="2363956"/>
          </a:xfrm>
          <a:prstGeom prst="rect">
            <a:avLst/>
          </a:prstGeom>
          <a:noFill/>
          <a:ln w="9525">
            <a:noFill/>
            <a:miter lim="800000"/>
            <a:headEnd/>
            <a:tailEnd/>
          </a:ln>
        </p:spPr>
      </p:pic>
      <p:sp>
        <p:nvSpPr>
          <p:cNvPr id="13" name="Rectangle 12"/>
          <p:cNvSpPr/>
          <p:nvPr/>
        </p:nvSpPr>
        <p:spPr>
          <a:xfrm>
            <a:off x="2674232" y="1988840"/>
            <a:ext cx="4490055" cy="2360672"/>
          </a:xfrm>
          <a:prstGeom prst="rect">
            <a:avLst/>
          </a:prstGeom>
          <a:no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3600" b="1" dirty="0">
                <a:solidFill>
                  <a:srgbClr val="0000FF"/>
                </a:solidFill>
              </a:rPr>
              <a:t>Intrinsic muscles of Tongue </a:t>
            </a:r>
            <a:endParaRPr lang="en-US" altLang="zh-CN" sz="3600" b="1" dirty="0">
              <a:ln w="11430"/>
              <a:solidFill>
                <a:srgbClr val="0000FF"/>
              </a:solidFill>
              <a:effectLst>
                <a:outerShdw blurRad="50800" dist="39000" dir="5460000" algn="tl">
                  <a:srgbClr val="000000">
                    <a:alpha val="38000"/>
                  </a:srgbClr>
                </a:outerShdw>
              </a:effectLst>
              <a:latin typeface="Comic Sans MS" pitchFamily="66" charset="0"/>
              <a:ea typeface="SimSun" pitchFamily="2" charset="-122"/>
            </a:endParaRPr>
          </a:p>
          <a:p>
            <a:pPr algn="ctr"/>
            <a:r>
              <a:rPr lang="en-US" sz="3600" b="1" dirty="0">
                <a:solidFill>
                  <a:srgbClr val="FF3399"/>
                </a:solidFill>
                <a:latin typeface="Arial" pitchFamily="34" charset="0"/>
                <a:cs typeface="Arial" pitchFamily="34" charset="0"/>
              </a:rPr>
              <a:t>change the shape of tongue</a:t>
            </a:r>
            <a:endParaRPr lang="ar-SA" sz="3600" b="1" dirty="0">
              <a:solidFill>
                <a:srgbClr val="FF3399"/>
              </a:solidFill>
              <a:latin typeface="Arial" pitchFamily="34" charset="0"/>
              <a:cs typeface="Arial" pitchFamily="34" charset="0"/>
            </a:endParaRPr>
          </a:p>
        </p:txBody>
      </p:sp>
      <p:sp>
        <p:nvSpPr>
          <p:cNvPr id="14" name="Rectangle 13">
            <a:extLst>
              <a:ext uri="{FF2B5EF4-FFF2-40B4-BE49-F238E27FC236}">
                <a16:creationId xmlns:a16="http://schemas.microsoft.com/office/drawing/2014/main" id="{EB7AB22A-B9DB-4CD6-BC88-76975871FB1D}"/>
              </a:ext>
            </a:extLst>
          </p:cNvPr>
          <p:cNvSpPr/>
          <p:nvPr/>
        </p:nvSpPr>
        <p:spPr>
          <a:xfrm rot="20273361">
            <a:off x="-15567" y="3151816"/>
            <a:ext cx="9100463" cy="703184"/>
          </a:xfrm>
          <a:prstGeom prst="rect">
            <a:avLst/>
          </a:prstGeom>
          <a:blipFill dpi="0" rotWithShape="1">
            <a:blip r:embed="rId10">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lum bright="-10000" contrast="30000"/>
          </a:blip>
          <a:srcRect l="33199" t="20659" r="18655" b="23221"/>
          <a:stretch>
            <a:fillRect/>
          </a:stretch>
        </p:blipFill>
        <p:spPr bwMode="auto">
          <a:xfrm>
            <a:off x="2284274" y="1069836"/>
            <a:ext cx="6858048" cy="4494402"/>
          </a:xfrm>
          <a:prstGeom prst="rect">
            <a:avLst/>
          </a:prstGeom>
          <a:noFill/>
          <a:ln w="9525">
            <a:noFill/>
            <a:miter lim="800000"/>
            <a:headEnd/>
            <a:tailEnd/>
          </a:ln>
          <a:effectLst/>
        </p:spPr>
      </p:pic>
      <p:sp>
        <p:nvSpPr>
          <p:cNvPr id="4" name="AutoShape 13"/>
          <p:cNvSpPr>
            <a:spLocks/>
          </p:cNvSpPr>
          <p:nvPr/>
        </p:nvSpPr>
        <p:spPr bwMode="auto">
          <a:xfrm>
            <a:off x="395536" y="1057296"/>
            <a:ext cx="2643206" cy="571504"/>
          </a:xfrm>
          <a:prstGeom prst="callout2">
            <a:avLst>
              <a:gd name="adj1" fmla="val 89572"/>
              <a:gd name="adj2" fmla="val 98085"/>
              <a:gd name="adj3" fmla="val 1105"/>
              <a:gd name="adj4" fmla="val 101211"/>
              <a:gd name="adj5" fmla="val 304281"/>
              <a:gd name="adj6" fmla="val 208692"/>
            </a:avLst>
          </a:prstGeom>
          <a:solidFill>
            <a:schemeClr val="bg1"/>
          </a:solidFill>
          <a:ln w="38100">
            <a:solidFill>
              <a:srgbClr val="00FFFF"/>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en-US" sz="3200" b="1" dirty="0" err="1">
                <a:solidFill>
                  <a:srgbClr val="CC66FF"/>
                </a:solidFill>
              </a:rPr>
              <a:t>Palatoglossus</a:t>
            </a:r>
            <a:endParaRPr lang="en-US" altLang="zh-CN" sz="3200" b="1" dirty="0">
              <a:ln w="11430"/>
              <a:solidFill>
                <a:srgbClr val="CC66FF"/>
              </a:solidFill>
              <a:effectLst>
                <a:outerShdw blurRad="50800" dist="39000" dir="5460000" algn="tl">
                  <a:srgbClr val="000000">
                    <a:alpha val="38000"/>
                  </a:srgbClr>
                </a:outerShdw>
              </a:effectLst>
              <a:latin typeface="Comic Sans MS" pitchFamily="66" charset="0"/>
              <a:ea typeface="SimSun" pitchFamily="2" charset="-122"/>
            </a:endParaRPr>
          </a:p>
        </p:txBody>
      </p:sp>
      <p:sp>
        <p:nvSpPr>
          <p:cNvPr id="5" name="AutoShape 13"/>
          <p:cNvSpPr>
            <a:spLocks/>
          </p:cNvSpPr>
          <p:nvPr/>
        </p:nvSpPr>
        <p:spPr bwMode="auto">
          <a:xfrm>
            <a:off x="-1742" y="3641604"/>
            <a:ext cx="2571768" cy="561980"/>
          </a:xfrm>
          <a:prstGeom prst="callout2">
            <a:avLst>
              <a:gd name="adj1" fmla="val 91038"/>
              <a:gd name="adj2" fmla="val 97592"/>
              <a:gd name="adj3" fmla="val 3974"/>
              <a:gd name="adj4" fmla="val 97433"/>
              <a:gd name="adj5" fmla="val 96701"/>
              <a:gd name="adj6" fmla="val 162132"/>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en-US" sz="3200" b="1" dirty="0" err="1">
                <a:solidFill>
                  <a:srgbClr val="C00000"/>
                </a:solidFill>
              </a:rPr>
              <a:t>Genioglossus</a:t>
            </a:r>
            <a:endParaRPr lang="en-US" altLang="zh-CN" sz="3200" b="1" dirty="0">
              <a:ln w="11430"/>
              <a:solidFill>
                <a:srgbClr val="C00000"/>
              </a:solidFill>
              <a:effectLst>
                <a:outerShdw blurRad="50800" dist="39000" dir="5460000" algn="tl">
                  <a:srgbClr val="000000">
                    <a:alpha val="38000"/>
                  </a:srgbClr>
                </a:outerShdw>
              </a:effectLst>
              <a:latin typeface="Comic Sans MS" pitchFamily="66" charset="0"/>
              <a:ea typeface="SimSun" pitchFamily="2" charset="-122"/>
            </a:endParaRPr>
          </a:p>
        </p:txBody>
      </p:sp>
      <p:sp>
        <p:nvSpPr>
          <p:cNvPr id="6" name="AutoShape 13"/>
          <p:cNvSpPr>
            <a:spLocks/>
          </p:cNvSpPr>
          <p:nvPr/>
        </p:nvSpPr>
        <p:spPr bwMode="auto">
          <a:xfrm>
            <a:off x="641200" y="5356116"/>
            <a:ext cx="2143140" cy="642942"/>
          </a:xfrm>
          <a:prstGeom prst="callout2">
            <a:avLst>
              <a:gd name="adj1" fmla="val 99181"/>
              <a:gd name="adj2" fmla="val 97400"/>
              <a:gd name="adj3" fmla="val 3974"/>
              <a:gd name="adj4" fmla="val 97433"/>
              <a:gd name="adj5" fmla="val -189460"/>
              <a:gd name="adj6" fmla="val 223661"/>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en-US" sz="3200" b="1" dirty="0" err="1">
                <a:solidFill>
                  <a:srgbClr val="FF0000"/>
                </a:solidFill>
              </a:rPr>
              <a:t>Hyoglossus</a:t>
            </a:r>
            <a:endParaRPr lang="en-US" altLang="zh-CN" sz="3200" b="1" dirty="0">
              <a:ln w="11430"/>
              <a:solidFill>
                <a:srgbClr val="FF0000"/>
              </a:solidFill>
              <a:effectLst>
                <a:outerShdw blurRad="50800" dist="39000" dir="5460000" algn="tl">
                  <a:srgbClr val="000000">
                    <a:alpha val="38000"/>
                  </a:srgbClr>
                </a:outerShdw>
              </a:effectLst>
              <a:latin typeface="Comic Sans MS" pitchFamily="66" charset="0"/>
              <a:ea typeface="SimSun" pitchFamily="2" charset="-122"/>
            </a:endParaRPr>
          </a:p>
        </p:txBody>
      </p:sp>
      <p:sp>
        <p:nvSpPr>
          <p:cNvPr id="7" name="AutoShape 13"/>
          <p:cNvSpPr>
            <a:spLocks/>
          </p:cNvSpPr>
          <p:nvPr/>
        </p:nvSpPr>
        <p:spPr bwMode="auto">
          <a:xfrm flipH="1">
            <a:off x="6141926" y="265778"/>
            <a:ext cx="2286016" cy="642942"/>
          </a:xfrm>
          <a:prstGeom prst="callout2">
            <a:avLst>
              <a:gd name="adj1" fmla="val 87650"/>
              <a:gd name="adj2" fmla="val 101796"/>
              <a:gd name="adj3" fmla="val 84694"/>
              <a:gd name="adj4" fmla="val 95271"/>
              <a:gd name="adj5" fmla="val 465993"/>
              <a:gd name="adj6" fmla="val 103601"/>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en-US" sz="3200" b="1" dirty="0" err="1">
                <a:solidFill>
                  <a:srgbClr val="0000FF"/>
                </a:solidFill>
              </a:rPr>
              <a:t>Styloglossus</a:t>
            </a:r>
            <a:endParaRPr lang="en-US" altLang="zh-CN" sz="3200" b="1" dirty="0">
              <a:ln w="11430"/>
              <a:solidFill>
                <a:srgbClr val="0000FF"/>
              </a:solidFill>
              <a:effectLst>
                <a:outerShdw blurRad="50800" dist="39000" dir="5460000" algn="tl">
                  <a:srgbClr val="000000">
                    <a:alpha val="38000"/>
                  </a:srgbClr>
                </a:outerShdw>
              </a:effectLst>
              <a:latin typeface="Comic Sans MS" pitchFamily="66" charset="0"/>
              <a:ea typeface="SimSun" pitchFamily="2" charset="-122"/>
            </a:endParaRPr>
          </a:p>
        </p:txBody>
      </p:sp>
      <p:sp>
        <p:nvSpPr>
          <p:cNvPr id="8" name="Frame 7"/>
          <p:cNvSpPr/>
          <p:nvPr/>
        </p:nvSpPr>
        <p:spPr bwMode="auto">
          <a:xfrm>
            <a:off x="107504" y="116632"/>
            <a:ext cx="5832648" cy="792088"/>
          </a:xfrm>
          <a:prstGeom prst="frame">
            <a:avLst>
              <a:gd name="adj1" fmla="val 10923"/>
            </a:avLst>
          </a:prstGeom>
          <a:solidFill>
            <a:srgbClr val="FF0000"/>
          </a:solidFill>
          <a:ln w="19050">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spcBef>
                <a:spcPct val="50000"/>
              </a:spcBef>
            </a:pPr>
            <a:r>
              <a:rPr lang="en-US" sz="3600" b="1" dirty="0">
                <a:solidFill>
                  <a:srgbClr val="FF0000"/>
                </a:solidFill>
              </a:rPr>
              <a:t>Extrinsic muscles of Tongue </a:t>
            </a:r>
            <a:endParaRPr lang="en-US" altLang="zh-CN" sz="3600" b="1" dirty="0">
              <a:ln w="11430"/>
              <a:solidFill>
                <a:srgbClr val="FF0000"/>
              </a:solidFill>
              <a:effectLst>
                <a:outerShdw blurRad="50800" dist="39000" dir="5460000" algn="tl">
                  <a:srgbClr val="000000">
                    <a:alpha val="38000"/>
                  </a:srgbClr>
                </a:outerShdw>
              </a:effectLst>
              <a:latin typeface="Comic Sans MS" pitchFamily="66" charset="0"/>
              <a:ea typeface="SimSun" pitchFamily="2" charset="-122"/>
            </a:endParaRPr>
          </a:p>
        </p:txBody>
      </p:sp>
      <p:sp>
        <p:nvSpPr>
          <p:cNvPr id="9" name="Rectangle 8">
            <a:extLst>
              <a:ext uri="{FF2B5EF4-FFF2-40B4-BE49-F238E27FC236}">
                <a16:creationId xmlns:a16="http://schemas.microsoft.com/office/drawing/2014/main" id="{E5946263-E733-415A-A174-59D4384A81AD}"/>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lum bright="-10000" contrast="20000"/>
          </a:blip>
          <a:srcRect l="22656" t="7292" r="50781" b="60416"/>
          <a:stretch>
            <a:fillRect/>
          </a:stretch>
        </p:blipFill>
        <p:spPr bwMode="auto">
          <a:xfrm>
            <a:off x="1547664" y="0"/>
            <a:ext cx="6459794" cy="5889812"/>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 name="AutoShape 10"/>
          <p:cNvSpPr>
            <a:spLocks/>
          </p:cNvSpPr>
          <p:nvPr/>
        </p:nvSpPr>
        <p:spPr bwMode="auto">
          <a:xfrm>
            <a:off x="2051720" y="-30474"/>
            <a:ext cx="3338264" cy="725760"/>
          </a:xfrm>
          <a:prstGeom prst="callout2">
            <a:avLst>
              <a:gd name="adj1" fmla="val 73625"/>
              <a:gd name="adj2" fmla="val 64877"/>
              <a:gd name="adj3" fmla="val 63505"/>
              <a:gd name="adj4" fmla="val 59088"/>
              <a:gd name="adj5" fmla="val 544259"/>
              <a:gd name="adj6" fmla="val 4994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Genioglossus</a:t>
            </a:r>
            <a:endPar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9" name="Rectangle 8"/>
          <p:cNvSpPr/>
          <p:nvPr/>
        </p:nvSpPr>
        <p:spPr>
          <a:xfrm>
            <a:off x="5846691" y="3429000"/>
            <a:ext cx="3297309" cy="212365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dirty="0">
                <a:ln w="11430"/>
                <a:solidFill>
                  <a:srgbClr val="CC0099"/>
                </a:solidFill>
                <a:effectLst/>
                <a:uLnTx/>
                <a:uFillTx/>
                <a:latin typeface="Calibri"/>
                <a:ea typeface="+mn-ea"/>
                <a:cs typeface="+mn-cs"/>
              </a:rPr>
              <a:t>Large fan-shaped muscle </a:t>
            </a:r>
            <a:endParaRPr kumimoji="0" lang="en-US" altLang="zh-CN" sz="4400" b="1" i="0" u="none" strike="noStrike" kern="1200" cap="none" spc="50" normalizeH="0" baseline="0" noProof="0" dirty="0">
              <a:ln w="11430"/>
              <a:solidFill>
                <a:srgbClr val="CC0099"/>
              </a:solidFill>
              <a:effectLst/>
              <a:uLnTx/>
              <a:uFillTx/>
              <a:latin typeface="Comic Sans MS" pitchFamily="66" charset="0"/>
              <a:ea typeface="SimSun" pitchFamily="2" charset="-122"/>
              <a:cs typeface="+mn-cs"/>
            </a:endParaRPr>
          </a:p>
        </p:txBody>
      </p:sp>
      <p:sp>
        <p:nvSpPr>
          <p:cNvPr id="10" name="AutoShape 10"/>
          <p:cNvSpPr>
            <a:spLocks/>
          </p:cNvSpPr>
          <p:nvPr/>
        </p:nvSpPr>
        <p:spPr bwMode="auto">
          <a:xfrm>
            <a:off x="4554269" y="6162712"/>
            <a:ext cx="3453189" cy="350838"/>
          </a:xfrm>
          <a:prstGeom prst="callout2">
            <a:avLst>
              <a:gd name="adj1" fmla="val 31274"/>
              <a:gd name="adj2" fmla="val 27213"/>
              <a:gd name="adj3" fmla="val -296252"/>
              <a:gd name="adj4" fmla="val 16607"/>
              <a:gd name="adj5" fmla="val -376912"/>
              <a:gd name="adj6" fmla="val -18631"/>
            </a:avLst>
          </a:prstGeom>
          <a:noFill/>
          <a:ln w="38100">
            <a:solidFill>
              <a:srgbClr val="00FFFF"/>
            </a:solidFill>
            <a:miter lim="800000"/>
            <a:headEnd type="non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Geniohyoid</a:t>
            </a:r>
          </a:p>
        </p:txBody>
      </p:sp>
      <p:sp>
        <p:nvSpPr>
          <p:cNvPr id="8" name="Rectangle 7">
            <a:extLst>
              <a:ext uri="{FF2B5EF4-FFF2-40B4-BE49-F238E27FC236}">
                <a16:creationId xmlns:a16="http://schemas.microsoft.com/office/drawing/2014/main" id="{20762A60-650E-4489-B4F6-F48120BD1078}"/>
              </a:ext>
            </a:extLst>
          </p:cNvPr>
          <p:cNvSpPr/>
          <p:nvPr/>
        </p:nvSpPr>
        <p:spPr>
          <a:xfrm rot="20273361">
            <a:off x="21767" y="3077407"/>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
        <p:nvSpPr>
          <p:cNvPr id="11" name="AutoShape 10">
            <a:extLst>
              <a:ext uri="{FF2B5EF4-FFF2-40B4-BE49-F238E27FC236}">
                <a16:creationId xmlns:a16="http://schemas.microsoft.com/office/drawing/2014/main" id="{4DABF684-FC96-42E1-B2C7-1D1CB778A176}"/>
              </a:ext>
            </a:extLst>
          </p:cNvPr>
          <p:cNvSpPr>
            <a:spLocks/>
          </p:cNvSpPr>
          <p:nvPr/>
        </p:nvSpPr>
        <p:spPr bwMode="auto">
          <a:xfrm>
            <a:off x="325125" y="6038414"/>
            <a:ext cx="3453189" cy="350838"/>
          </a:xfrm>
          <a:prstGeom prst="callout2">
            <a:avLst>
              <a:gd name="adj1" fmla="val 16165"/>
              <a:gd name="adj2" fmla="val 41412"/>
              <a:gd name="adj3" fmla="val 5932"/>
              <a:gd name="adj4" fmla="val 71486"/>
              <a:gd name="adj5" fmla="val -312697"/>
              <a:gd name="adj6" fmla="val 85753"/>
            </a:avLst>
          </a:prstGeom>
          <a:noFill/>
          <a:ln w="38100">
            <a:solidFill>
              <a:srgbClr val="00FFFF"/>
            </a:solidFill>
            <a:miter lim="800000"/>
            <a:headEnd type="non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Mylohyoid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9806BC87-56EE-46FC-B8F5-EC7FD6027325}"/>
              </a:ext>
            </a:extLst>
          </p:cNvPr>
          <p:cNvSpPr>
            <a:spLocks noChangeArrowheads="1"/>
          </p:cNvSpPr>
          <p:nvPr/>
        </p:nvSpPr>
        <p:spPr bwMode="auto">
          <a:xfrm>
            <a:off x="1818862" y="1324389"/>
            <a:ext cx="6261653" cy="2882348"/>
          </a:xfrm>
          <a:prstGeom prst="rect">
            <a:avLst/>
          </a:prstGeom>
          <a:gradFill rotWithShape="1">
            <a:gsLst>
              <a:gs pos="0">
                <a:srgbClr val="FF0000">
                  <a:gamma/>
                  <a:shade val="46275"/>
                  <a:invGamma/>
                  <a:alpha val="78000"/>
                </a:srgbClr>
              </a:gs>
              <a:gs pos="50000">
                <a:srgbClr val="FF0000"/>
              </a:gs>
              <a:gs pos="100000">
                <a:srgbClr val="FF0000">
                  <a:gamma/>
                  <a:shade val="46275"/>
                  <a:invGamma/>
                  <a:alpha val="78000"/>
                </a:srgbClr>
              </a:gs>
            </a:gsLst>
            <a:lin ang="5400000" scaled="1"/>
          </a:gradFill>
          <a:ln w="9525">
            <a:noFill/>
            <a:miter lim="800000"/>
            <a:headEnd/>
            <a:tailEnd/>
          </a:ln>
          <a:effectLst/>
          <a:scene3d>
            <a:camera prst="legacyPerspectiveBottomLeft"/>
            <a:lightRig rig="threePt" dir="t"/>
          </a:scene3d>
          <a:sp3d extrusionH="20116800" contourW="114300" prstMaterial="matte">
            <a:bevelT w="13500" h="6350" prst="angle"/>
            <a:bevelB w="13500" h="50800" prst="angle"/>
            <a:extrusionClr>
              <a:srgbClr val="66FF33"/>
            </a:extrusionClr>
            <a:contourClr>
              <a:schemeClr val="tx1"/>
            </a:contourClr>
          </a:sp3d>
        </p:spPr>
        <p:txBody>
          <a:bodyPr anchor="ctr">
            <a:flatTx/>
          </a:bodyPr>
          <a:lstStyle/>
          <a:p>
            <a:pPr algn="ctr" defTabSz="685800" rtl="1" fontAlgn="base">
              <a:spcBef>
                <a:spcPct val="0"/>
              </a:spcBef>
              <a:spcAft>
                <a:spcPct val="0"/>
              </a:spcAft>
              <a:defRPr/>
            </a:pPr>
            <a:r>
              <a:rPr lang="en-US" sz="9600" b="1" dirty="0">
                <a:solidFill>
                  <a:schemeClr val="bg1"/>
                </a:solidFill>
                <a:latin typeface="Arial" panose="020B0604020202020204" pitchFamily="34" charset="0"/>
                <a:cs typeface="Arial" panose="020B0604020202020204" pitchFamily="34" charset="0"/>
              </a:rPr>
              <a:t>Mouth</a:t>
            </a:r>
          </a:p>
        </p:txBody>
      </p:sp>
      <p:sp>
        <p:nvSpPr>
          <p:cNvPr id="3" name="Rectangle 2">
            <a:extLst>
              <a:ext uri="{FF2B5EF4-FFF2-40B4-BE49-F238E27FC236}">
                <a16:creationId xmlns:a16="http://schemas.microsoft.com/office/drawing/2014/main" id="{1B04F6A5-57CA-462E-89D0-B7385CDC238B}"/>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A3AE617-1795-42E1-A174-BA90EAC24BC0}"/>
              </a:ext>
            </a:extLst>
          </p:cNvPr>
          <p:cNvGraphicFramePr>
            <a:graphicFrameLocks noGrp="1"/>
          </p:cNvGraphicFramePr>
          <p:nvPr>
            <p:ph idx="1"/>
            <p:extLst>
              <p:ext uri="{D42A27DB-BD31-4B8C-83A1-F6EECF244321}">
                <p14:modId xmlns:p14="http://schemas.microsoft.com/office/powerpoint/2010/main" val="447119812"/>
              </p:ext>
            </p:extLst>
          </p:nvPr>
        </p:nvGraphicFramePr>
        <p:xfrm>
          <a:off x="0" y="265006"/>
          <a:ext cx="9144000" cy="6592994"/>
        </p:xfrm>
        <a:graphic>
          <a:graphicData uri="http://schemas.openxmlformats.org/drawingml/2006/table">
            <a:tbl>
              <a:tblPr rtl="1"/>
              <a:tblGrid>
                <a:gridCol w="3243137">
                  <a:extLst>
                    <a:ext uri="{9D8B030D-6E8A-4147-A177-3AD203B41FA5}">
                      <a16:colId xmlns:a16="http://schemas.microsoft.com/office/drawing/2014/main" val="801758433"/>
                    </a:ext>
                  </a:extLst>
                </a:gridCol>
                <a:gridCol w="1815360">
                  <a:extLst>
                    <a:ext uri="{9D8B030D-6E8A-4147-A177-3AD203B41FA5}">
                      <a16:colId xmlns:a16="http://schemas.microsoft.com/office/drawing/2014/main" val="2987455543"/>
                    </a:ext>
                  </a:extLst>
                </a:gridCol>
                <a:gridCol w="1915364">
                  <a:extLst>
                    <a:ext uri="{9D8B030D-6E8A-4147-A177-3AD203B41FA5}">
                      <a16:colId xmlns:a16="http://schemas.microsoft.com/office/drawing/2014/main" val="2569558945"/>
                    </a:ext>
                  </a:extLst>
                </a:gridCol>
                <a:gridCol w="2170139">
                  <a:extLst>
                    <a:ext uri="{9D8B030D-6E8A-4147-A177-3AD203B41FA5}">
                      <a16:colId xmlns:a16="http://schemas.microsoft.com/office/drawing/2014/main" val="3898913443"/>
                    </a:ext>
                  </a:extLst>
                </a:gridCol>
              </a:tblGrid>
              <a:tr h="362881">
                <a:tc>
                  <a:txBody>
                    <a:bodyPr/>
                    <a:lstStyle/>
                    <a:p>
                      <a:pPr marL="0" marR="0" algn="ctr" rtl="0">
                        <a:lnSpc>
                          <a:spcPct val="125000"/>
                        </a:lnSpc>
                        <a:spcBef>
                          <a:spcPts val="0"/>
                        </a:spcBef>
                        <a:spcAft>
                          <a:spcPts val="1000"/>
                        </a:spcAft>
                      </a:pP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Action</a:t>
                      </a:r>
                      <a:endParaRPr lang="en-US" sz="20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5000"/>
                        </a:lnSpc>
                        <a:spcBef>
                          <a:spcPts val="0"/>
                        </a:spcBef>
                        <a:spcAft>
                          <a:spcPts val="1000"/>
                        </a:spcAft>
                      </a:pP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Insertion</a:t>
                      </a:r>
                      <a:endParaRPr lang="en-US" sz="20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5000"/>
                        </a:lnSpc>
                        <a:spcBef>
                          <a:spcPts val="0"/>
                        </a:spcBef>
                        <a:spcAft>
                          <a:spcPts val="1000"/>
                        </a:spcAft>
                      </a:pP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Origin</a:t>
                      </a:r>
                      <a:endParaRPr lang="en-US" sz="20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5000"/>
                        </a:lnSpc>
                        <a:spcBef>
                          <a:spcPts val="0"/>
                        </a:spcBef>
                        <a:spcAft>
                          <a:spcPts val="1000"/>
                        </a:spcAft>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Muscles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391884"/>
                  </a:ext>
                </a:extLst>
              </a:tr>
              <a:tr h="362881">
                <a:tc>
                  <a:txBody>
                    <a:bodyPr/>
                    <a:lstStyle/>
                    <a:p>
                      <a:pPr marL="0" marR="0" algn="l" rtl="0">
                        <a:lnSpc>
                          <a:spcPct val="125000"/>
                        </a:lnSpc>
                        <a:spcBef>
                          <a:spcPts val="0"/>
                        </a:spcBef>
                        <a:spcAft>
                          <a:spcPts val="1000"/>
                        </a:spcAft>
                      </a:pPr>
                      <a:r>
                        <a:rPr lang="en-US" sz="2000" b="1">
                          <a:effectLst/>
                          <a:latin typeface="Arial" panose="020B0604020202020204" pitchFamily="34" charset="0"/>
                          <a:ea typeface="Times New Roman" panose="02020603050405020304" pitchFamily="18" charset="0"/>
                          <a:cs typeface="Arial" panose="020B0604020202020204" pitchFamily="34" charset="0"/>
                        </a:rPr>
                        <a:t>Depresses the tongue.</a:t>
                      </a:r>
                      <a:endParaRPr lang="en-US" sz="20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Tongue.</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Hyoid bone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1- Hyoglossus </a:t>
                      </a:r>
                      <a:endParaRPr lang="en-US" sz="2000" b="1"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085367"/>
                  </a:ext>
                </a:extLst>
              </a:tr>
              <a:tr h="1392409">
                <a:tc>
                  <a:txBody>
                    <a:bodyPr/>
                    <a:lstStyle/>
                    <a:p>
                      <a:pPr marL="0" marR="0" algn="l" rtl="0">
                        <a:lnSpc>
                          <a:spcPct val="100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 Elevates the posterior end of the tongue.</a:t>
                      </a:r>
                    </a:p>
                    <a:p>
                      <a:pPr marL="0" marR="0" algn="l" rtl="0">
                        <a:lnSpc>
                          <a:spcPct val="100000"/>
                        </a:lnSpc>
                        <a:spcBef>
                          <a:spcPts val="0"/>
                        </a:spcBef>
                        <a:spcAft>
                          <a:spcPts val="1000"/>
                        </a:spcAft>
                      </a:pPr>
                      <a:r>
                        <a:rPr lang="en-US" sz="2000" b="1" kern="1200" dirty="0">
                          <a:solidFill>
                            <a:srgbClr val="C00000"/>
                          </a:solidFill>
                          <a:effectLst/>
                          <a:latin typeface="Calibri" panose="020F0502020204030204" pitchFamily="34" charset="0"/>
                          <a:ea typeface="+mn-ea"/>
                          <a:cs typeface="+mn-cs"/>
                        </a:rPr>
                        <a:t>- Two muscles </a:t>
                      </a:r>
                      <a:r>
                        <a:rPr lang="en-US" sz="2000" b="1" kern="1200" dirty="0">
                          <a:solidFill>
                            <a:srgbClr val="C00000"/>
                          </a:solidFill>
                          <a:effectLst/>
                          <a:latin typeface="Arial" panose="020B0604020202020204" pitchFamily="34" charset="0"/>
                          <a:ea typeface="+mn-ea"/>
                          <a:cs typeface="Arial" panose="020B0604020202020204" pitchFamily="34" charset="0"/>
                        </a:rPr>
                        <a:t>close oropharyngeal isthmus</a:t>
                      </a:r>
                      <a:r>
                        <a:rPr lang="en-US" sz="2000" b="1" kern="1200" dirty="0">
                          <a:solidFill>
                            <a:srgbClr val="C00000"/>
                          </a:solidFill>
                          <a:effectLst/>
                          <a:latin typeface="Calibri" panose="020F0502020204030204" pitchFamily="34" charset="0"/>
                          <a:ea typeface="+mn-ea"/>
                          <a:cs typeface="+mn-cs"/>
                        </a:rPr>
                        <a:t> </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Tongue.</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Palatine aponeurosis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2- Palatoglossus</a:t>
                      </a:r>
                      <a:endParaRPr lang="en-US" sz="2000" b="1"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911690"/>
                  </a:ext>
                </a:extLst>
              </a:tr>
              <a:tr h="787314">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Draws the tongue upwards and backwards.</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Tongue.</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styloid process</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3- Styloglossus </a:t>
                      </a:r>
                      <a:endParaRPr lang="en-US" sz="2000" b="1"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570409"/>
                  </a:ext>
                </a:extLst>
              </a:tr>
              <a:tr h="3427821">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1- Single muscle, protrudes the tongue to the opposite side.</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2- Two muscles protrude the tongue directly forward</a:t>
                      </a:r>
                    </a:p>
                    <a:p>
                      <a:pPr marL="0" marR="0" algn="just" rtl="0">
                        <a:lnSpc>
                          <a:spcPct val="130000"/>
                        </a:lnSpc>
                        <a:spcBef>
                          <a:spcPts val="0"/>
                        </a:spcBef>
                        <a:spcAft>
                          <a:spcPts val="1000"/>
                        </a:spcAft>
                        <a:tabLst>
                          <a:tab pos="1691640" algn="l"/>
                        </a:tabLst>
                      </a:pPr>
                      <a:r>
                        <a:rPr lang="en-US" sz="2000" b="1" dirty="0">
                          <a:effectLst/>
                          <a:latin typeface="Times New Roman" panose="02020603050405020304" pitchFamily="18" charset="0"/>
                          <a:ea typeface="Times New Roman" panose="02020603050405020304" pitchFamily="18" charset="0"/>
                          <a:cs typeface="Arial" panose="020B0604020202020204" pitchFamily="34" charset="0"/>
                        </a:rPr>
                        <a:t>3- </a:t>
                      </a:r>
                      <a:r>
                        <a:rPr lang="en-US" sz="2000" b="1" dirty="0">
                          <a:effectLst/>
                          <a:latin typeface="Arial" panose="020B0604020202020204" pitchFamily="34" charset="0"/>
                          <a:ea typeface="Times New Roman" panose="02020603050405020304" pitchFamily="18" charset="0"/>
                          <a:cs typeface="Arial" panose="020B0604020202020204" pitchFamily="34" charset="0"/>
                        </a:rPr>
                        <a:t>Middle fibers depress the tongue and thus help in suckling.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whole length of the tongue and hyoid bone</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Upper genial tubercle of mandible on the inner surface </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25000"/>
                        </a:lnSpc>
                        <a:spcBef>
                          <a:spcPts val="0"/>
                        </a:spcBef>
                        <a:spcAft>
                          <a:spcPts val="1000"/>
                        </a:spcAft>
                      </a:pP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4- Genioglossus</a:t>
                      </a:r>
                      <a:endParaRPr lang="en-US" sz="2000" b="1"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indent="-342900" algn="l" rtl="0">
                        <a:lnSpc>
                          <a:spcPct val="125000"/>
                        </a:lnSpc>
                        <a:spcBef>
                          <a:spcPts val="0"/>
                        </a:spcBef>
                        <a:spcAft>
                          <a:spcPts val="1000"/>
                        </a:spcAft>
                        <a:buFontTx/>
                        <a:buChar char="-"/>
                      </a:pPr>
                      <a:r>
                        <a:rPr lang="en-US" sz="20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It is a triangular (fan-like shaped)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1430"/>
                          <a:solidFill>
                            <a:srgbClr val="FF0000"/>
                          </a:solidFill>
                          <a:effectLst/>
                          <a:uLnTx/>
                          <a:uFillTx/>
                          <a:latin typeface="Arial" pitchFamily="34" charset="0"/>
                          <a:ea typeface="+mn-ea"/>
                          <a:cs typeface="Arial" pitchFamily="34" charset="0"/>
                        </a:rPr>
                        <a:t>Tongue deviates to paralyzed side during protrusion </a:t>
                      </a:r>
                      <a:endParaRPr kumimoji="0" lang="en-US" sz="20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227381"/>
                  </a:ext>
                </a:extLst>
              </a:tr>
            </a:tbl>
          </a:graphicData>
        </a:graphic>
      </p:graphicFrame>
      <p:sp>
        <p:nvSpPr>
          <p:cNvPr id="5" name="Rectangle 4">
            <a:extLst>
              <a:ext uri="{FF2B5EF4-FFF2-40B4-BE49-F238E27FC236}">
                <a16:creationId xmlns:a16="http://schemas.microsoft.com/office/drawing/2014/main" id="{11CF28ED-AEE6-4ABA-9297-6DECE9D3250D}"/>
              </a:ext>
            </a:extLst>
          </p:cNvPr>
          <p:cNvSpPr/>
          <p:nvPr/>
        </p:nvSpPr>
        <p:spPr>
          <a:xfrm>
            <a:off x="2703540" y="0"/>
            <a:ext cx="3736920" cy="369332"/>
          </a:xfrm>
          <a:prstGeom prst="rect">
            <a:avLst/>
          </a:prstGeom>
        </p:spPr>
        <p:txBody>
          <a:bodyPr wrap="none">
            <a:spAutoFit/>
          </a:bodyPr>
          <a:lstStyle/>
          <a:p>
            <a:r>
              <a:rPr lang="en-US" b="1" dirty="0">
                <a:solidFill>
                  <a:srgbClr val="FF0000"/>
                </a:solidFill>
                <a:latin typeface="Arial" panose="020B0604020202020204" pitchFamily="34" charset="0"/>
                <a:ea typeface="Times New Roman" panose="02020603050405020304" pitchFamily="18" charset="0"/>
              </a:rPr>
              <a:t>Extrinsic muscles of the tongue </a:t>
            </a:r>
            <a:endParaRPr lang="en-US" dirty="0"/>
          </a:p>
        </p:txBody>
      </p:sp>
      <p:sp>
        <p:nvSpPr>
          <p:cNvPr id="6" name="Rectangle 5">
            <a:extLst>
              <a:ext uri="{FF2B5EF4-FFF2-40B4-BE49-F238E27FC236}">
                <a16:creationId xmlns:a16="http://schemas.microsoft.com/office/drawing/2014/main" id="{D84B44BF-1F10-4D93-BB55-E085CBBFE072}"/>
              </a:ext>
            </a:extLst>
          </p:cNvPr>
          <p:cNvSpPr/>
          <p:nvPr/>
        </p:nvSpPr>
        <p:spPr>
          <a:xfrm rot="20273361">
            <a:off x="-15567" y="3151816"/>
            <a:ext cx="9100463" cy="703184"/>
          </a:xfrm>
          <a:prstGeom prst="rect">
            <a:avLst/>
          </a:prstGeom>
          <a:blipFill dpi="0" rotWithShape="1">
            <a:blip r:embed="rId2">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41148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A96A47F-5F71-45BF-A473-15379AA95569}"/>
              </a:ext>
            </a:extLst>
          </p:cNvPr>
          <p:cNvSpPr txBox="1">
            <a:spLocks/>
          </p:cNvSpPr>
          <p:nvPr/>
        </p:nvSpPr>
        <p:spPr>
          <a:xfrm>
            <a:off x="107504" y="260649"/>
            <a:ext cx="8928992" cy="64087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25000"/>
              </a:lnSpc>
              <a:spcBef>
                <a:spcPts val="0"/>
              </a:spcBef>
              <a:spcAft>
                <a:spcPts val="0"/>
              </a:spcAft>
              <a:buClrTx/>
              <a:buSzTx/>
              <a:buFont typeface="Symbol" panose="05050102010706020507" pitchFamily="18" charset="2"/>
              <a:buChar char=""/>
              <a:tabLst>
                <a:tab pos="0" algn="l"/>
                <a:tab pos="571500" algn="l"/>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NERVE SUPPLY OF THE TONGUE</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25000"/>
              </a:lnSpc>
              <a:spcBef>
                <a:spcPts val="0"/>
              </a:spcBef>
              <a:spcAft>
                <a:spcPts val="1000"/>
              </a:spcAft>
              <a:buClrTx/>
              <a:buSzTx/>
              <a:buNone/>
              <a:tabLst/>
              <a:defRPr/>
            </a:pP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rPr>
              <a:t>1) Motor supply</a:t>
            </a:r>
            <a:r>
              <a:rPr kumimoji="0" lang="en-US" sz="2400" b="0"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all muscles of the tongue are supplied </a:t>
            </a:r>
            <a:r>
              <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by hypoglossal</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nerve </a:t>
            </a: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rPr>
              <a:t>except</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palatoglossus supplied by pharyngeal plexus (cranial root of accessory nerve).</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1000"/>
              </a:spcAft>
              <a:buClrTx/>
              <a:buSzTx/>
              <a:buNone/>
              <a:tabLst/>
              <a:defRPr/>
            </a:pP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rPr>
              <a:t>2) Sensory supply</a:t>
            </a:r>
            <a:r>
              <a:rPr kumimoji="0" lang="en-US" sz="2400" b="0"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25000"/>
              </a:lnSpc>
              <a:spcBef>
                <a:spcPts val="0"/>
              </a:spcBef>
              <a:spcAft>
                <a:spcPts val="1000"/>
              </a:spcAft>
              <a:buClrTx/>
              <a:buSz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 Anterior 2/3</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of the mucous membrane  </a:t>
            </a:r>
            <a:endParaRPr lang="en-US" sz="2400" dirty="0">
              <a:solidFill>
                <a:sysClr val="windowText" lastClr="000000"/>
              </a:solidFill>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1000"/>
              </a:spcAft>
              <a:buClrTx/>
              <a:buSzTx/>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1- Taste sensation by </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chorda tympani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(branch of facial nerve).</a:t>
            </a:r>
          </a:p>
          <a:p>
            <a:pPr marL="0" marR="0" lvl="0" indent="0" algn="l" defTabSz="914400" rtl="0" eaLnBrk="1" fontAlgn="auto" latinLnBrk="0" hangingPunct="1">
              <a:lnSpc>
                <a:spcPct val="125000"/>
              </a:lnSpc>
              <a:spcBef>
                <a:spcPts val="0"/>
              </a:spcBef>
              <a:spcAft>
                <a:spcPts val="1000"/>
              </a:spcAft>
              <a:buClrTx/>
              <a:buSzTx/>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2- General sensation </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lingual nerve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(branch of mandibular nerve).</a:t>
            </a:r>
          </a:p>
          <a:p>
            <a:pPr marL="0" marR="0" lvl="0" indent="0" algn="l" defTabSz="914400" rtl="0" eaLnBrk="1" fontAlgn="auto" latinLnBrk="0" hangingPunct="1">
              <a:lnSpc>
                <a:spcPct val="125000"/>
              </a:lnSpc>
              <a:spcBef>
                <a:spcPts val="0"/>
              </a:spcBef>
              <a:spcAft>
                <a:spcPts val="1000"/>
              </a:spcAft>
              <a:buClrTx/>
              <a:buSz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 Posterior 1/3</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The general and taste sensations by the </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glossopharyngeal nerve</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25000"/>
              </a:lnSpc>
              <a:spcBef>
                <a:spcPts val="0"/>
              </a:spcBef>
              <a:spcAft>
                <a:spcPts val="1000"/>
              </a:spcAft>
              <a:buClrTx/>
              <a:buSz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 The root</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 general and taste sensations by internal laryngeal nerve from superior laryngeal nerve from </a:t>
            </a:r>
            <a:r>
              <a:rPr kumimoji="0" lang="en-US" sz="24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vagus</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nerve</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8757DB3D-4F08-4442-A3F3-8710F00FD45A}"/>
              </a:ext>
            </a:extLst>
          </p:cNvPr>
          <p:cNvSpPr/>
          <p:nvPr/>
        </p:nvSpPr>
        <p:spPr>
          <a:xfrm rot="20273361">
            <a:off x="-15567" y="3151816"/>
            <a:ext cx="9100463" cy="703184"/>
          </a:xfrm>
          <a:prstGeom prst="rect">
            <a:avLst/>
          </a:prstGeom>
          <a:blipFill dpi="0" rotWithShape="1">
            <a:blip r:embed="rId2">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117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arn(inVertical)">
                                      <p:cBhvr>
                                        <p:cTn id="24" dur="500"/>
                                        <p:tgtEl>
                                          <p:spTgt spid="2">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6200" y="2514600"/>
            <a:ext cx="5029200" cy="4031873"/>
          </a:xfrm>
          <a:prstGeom prst="rect">
            <a:avLst/>
          </a:prstGeom>
          <a:no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Total relaxation of the genioglossus muscles occurs during general anesthesia; therefore, an airway is inserted in an anesthetized person to prevent the tongue from relapsing.</a:t>
            </a:r>
            <a:endParaRPr kumimoji="0" lang="ar-SA" sz="3200" b="1" i="0" u="none" strike="noStrike" kern="1200" cap="none" spc="0" normalizeH="0" baseline="0" noProof="0" dirty="0">
              <a:ln w="11430"/>
              <a:solidFill>
                <a:srgbClr val="FF0000"/>
              </a:solidFill>
              <a:effectLst/>
              <a:uLnTx/>
              <a:uFillTx/>
              <a:latin typeface="Arial" pitchFamily="34" charset="0"/>
              <a:ea typeface="+mn-ea"/>
              <a:cs typeface="Arial" pitchFamily="34" charset="0"/>
            </a:endParaRPr>
          </a:p>
        </p:txBody>
      </p:sp>
      <p:sp>
        <p:nvSpPr>
          <p:cNvPr id="3" name="Text Box 4"/>
          <p:cNvSpPr txBox="1">
            <a:spLocks noChangeArrowheads="1"/>
          </p:cNvSpPr>
          <p:nvPr/>
        </p:nvSpPr>
        <p:spPr bwMode="auto">
          <a:xfrm>
            <a:off x="152400" y="607874"/>
            <a:ext cx="9144000" cy="1754326"/>
          </a:xfrm>
          <a:prstGeom prst="rect">
            <a:avLst/>
          </a:prstGeom>
          <a:noFill/>
          <a:ln w="9525">
            <a:noFill/>
            <a:miter lim="800000"/>
            <a:headEnd/>
            <a:tailEnd/>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When the genioglossus muscle is paralyzed, the tongue has a tendency to fall posteriorly, obstructing the airway with risk of suffocation</a:t>
            </a:r>
            <a:endParaRPr kumimoji="0" lang="ar-SA" sz="3600" b="1" i="0" u="none" strike="noStrike" kern="1200" cap="none" spc="0" normalizeH="0" baseline="0" noProof="0" dirty="0">
              <a:ln w="11430"/>
              <a:solidFill>
                <a:srgbClr val="0000FF"/>
              </a:solidFill>
              <a:effectLst/>
              <a:uLnTx/>
              <a:uFillTx/>
              <a:latin typeface="Arial" pitchFamily="34" charset="0"/>
              <a:ea typeface="+mn-ea"/>
              <a:cs typeface="Arial" pitchFamily="34" charset="0"/>
            </a:endParaRPr>
          </a:p>
        </p:txBody>
      </p:sp>
      <p:pic>
        <p:nvPicPr>
          <p:cNvPr id="1028" name="Picture 4" descr="http://www.smiths-medical.com/UserFiles/images/gen_anesthesia.jpe"/>
          <p:cNvPicPr>
            <a:picLocks noChangeAspect="1" noChangeArrowheads="1"/>
          </p:cNvPicPr>
          <p:nvPr/>
        </p:nvPicPr>
        <p:blipFill>
          <a:blip r:embed="rId3" cstate="print"/>
          <a:srcRect l="4878" r="-2439" b="15873"/>
          <a:stretch>
            <a:fillRect/>
          </a:stretch>
        </p:blipFill>
        <p:spPr bwMode="auto">
          <a:xfrm>
            <a:off x="5181600" y="2667000"/>
            <a:ext cx="3429000" cy="3686175"/>
          </a:xfrm>
          <a:prstGeom prst="rect">
            <a:avLst/>
          </a:prstGeom>
          <a:noFill/>
        </p:spPr>
      </p:pic>
      <p:sp>
        <p:nvSpPr>
          <p:cNvPr id="5" name="Rectangle 4">
            <a:extLst>
              <a:ext uri="{FF2B5EF4-FFF2-40B4-BE49-F238E27FC236}">
                <a16:creationId xmlns:a16="http://schemas.microsoft.com/office/drawing/2014/main" id="{A17556DD-85B1-4406-B533-CAB702BCE80D}"/>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227970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1000"/>
                            </p:stCondLst>
                            <p:childTnLst>
                              <p:par>
                                <p:cTn id="14" presetID="20"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edge">
                                      <p:cBhvr>
                                        <p:cTn id="16"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4244" b="10183"/>
          <a:stretch/>
        </p:blipFill>
        <p:spPr>
          <a:xfrm>
            <a:off x="32455" y="121298"/>
            <a:ext cx="9112356" cy="5184576"/>
          </a:xfrm>
        </p:spPr>
      </p:pic>
      <p:sp>
        <p:nvSpPr>
          <p:cNvPr id="2" name="TextBox 1"/>
          <p:cNvSpPr txBox="1"/>
          <p:nvPr/>
        </p:nvSpPr>
        <p:spPr>
          <a:xfrm>
            <a:off x="323528" y="5301209"/>
            <a:ext cx="7704856" cy="707886"/>
          </a:xfrm>
          <a:prstGeom prst="rect">
            <a:avLst/>
          </a:prstGeom>
          <a:solidFill>
            <a:srgbClr val="FFFF00"/>
          </a:solidFill>
        </p:spPr>
        <p:txBody>
          <a:bodyPr wrap="square" rtlCol="0">
            <a:spAutoFit/>
          </a:bodyPr>
          <a:lstStyle/>
          <a:p>
            <a:r>
              <a:rPr lang="en-US" sz="4000" b="1" dirty="0">
                <a:solidFill>
                  <a:srgbClr val="FF0000"/>
                </a:solidFill>
              </a:rPr>
              <a:t>Lymphatic drainage of the tongue</a:t>
            </a:r>
          </a:p>
        </p:txBody>
      </p:sp>
      <p:sp>
        <p:nvSpPr>
          <p:cNvPr id="5" name="Rectangle 4">
            <a:extLst>
              <a:ext uri="{FF2B5EF4-FFF2-40B4-BE49-F238E27FC236}">
                <a16:creationId xmlns:a16="http://schemas.microsoft.com/office/drawing/2014/main" id="{DEF36995-ACE2-4582-A1F8-EEB3C7332ACB}"/>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7981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14679-A9E7-4397-982A-C759E85F1445}"/>
              </a:ext>
            </a:extLst>
          </p:cNvPr>
          <p:cNvSpPr>
            <a:spLocks noGrp="1"/>
          </p:cNvSpPr>
          <p:nvPr>
            <p:ph idx="1"/>
          </p:nvPr>
        </p:nvSpPr>
        <p:spPr>
          <a:xfrm>
            <a:off x="0" y="116632"/>
            <a:ext cx="9144000" cy="6741368"/>
          </a:xfrm>
        </p:spPr>
        <p:txBody>
          <a:bodyPr>
            <a:normAutofit lnSpcReduction="10000"/>
          </a:bodyPr>
          <a:lstStyle/>
          <a:p>
            <a:pPr marL="342900" lvl="0" indent="-342900" algn="ctr">
              <a:lnSpc>
                <a:spcPct val="125000"/>
              </a:lnSpc>
              <a:spcBef>
                <a:spcPts val="0"/>
              </a:spcBef>
              <a:buFont typeface="Wingdings" panose="05000000000000000000" pitchFamily="2" charset="2"/>
              <a:buChar char=""/>
              <a:tabLst>
                <a:tab pos="457200" algn="l"/>
                <a:tab pos="571500" algn="l"/>
              </a:tabLst>
            </a:pP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Lymphatic drainage</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25000"/>
              </a:lnSpc>
              <a:spcBef>
                <a:spcPts val="0"/>
              </a:spcBef>
              <a:buFont typeface="Arial" panose="020B0604020202020204" pitchFamily="34" charset="0"/>
              <a:buAutoNum type="alphaUcParenR"/>
              <a:tabLst>
                <a:tab pos="485775" algn="l"/>
              </a:tabLst>
            </a:pPr>
            <a:r>
              <a:rPr lang="en-US" sz="2600" b="1" dirty="0">
                <a:solidFill>
                  <a:srgbClr val="0000FF"/>
                </a:solidFill>
                <a:latin typeface="Arial" panose="020B0604020202020204" pitchFamily="34" charset="0"/>
                <a:ea typeface="Times New Roman" panose="02020603050405020304" pitchFamily="18" charset="0"/>
                <a:cs typeface="Arial" panose="020B0604020202020204" pitchFamily="34" charset="0"/>
              </a:rPr>
              <a:t> the anterior 2/3 of the tongue :</a:t>
            </a:r>
            <a:endParaRPr lang="en-US" sz="2600" dirty="0">
              <a:solidFill>
                <a:srgbClr val="0000FF"/>
              </a:solidFill>
              <a:latin typeface="Calibri" panose="020F0502020204030204" pitchFamily="34" charset="0"/>
              <a:ea typeface="Times New Roman" panose="02020603050405020304" pitchFamily="18" charset="0"/>
              <a:cs typeface="Arial" panose="020B0604020202020204" pitchFamily="34" charset="0"/>
            </a:endParaRPr>
          </a:p>
          <a:p>
            <a:pPr marL="228600">
              <a:lnSpc>
                <a:spcPct val="125000"/>
              </a:lnSpc>
              <a:spcBef>
                <a:spcPts val="0"/>
              </a:spcBef>
              <a:spcAft>
                <a:spcPts val="1000"/>
              </a:spcAft>
            </a:pPr>
            <a:r>
              <a:rPr lang="en-US" sz="2600" dirty="0">
                <a:latin typeface="Arial" panose="020B0604020202020204" pitchFamily="34" charset="0"/>
                <a:ea typeface="Times New Roman" panose="02020603050405020304" pitchFamily="18" charset="0"/>
                <a:cs typeface="Arial" panose="020B0604020202020204" pitchFamily="34" charset="0"/>
              </a:rPr>
              <a:t>1- The </a:t>
            </a: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tip</a:t>
            </a:r>
            <a:r>
              <a:rPr lang="en-US" sz="2600" dirty="0">
                <a:latin typeface="Arial" panose="020B0604020202020204" pitchFamily="34" charset="0"/>
                <a:ea typeface="Times New Roman" panose="02020603050405020304" pitchFamily="18" charset="0"/>
                <a:cs typeface="Arial" panose="020B0604020202020204" pitchFamily="34" charset="0"/>
              </a:rPr>
              <a:t> of the tongue drains into the </a:t>
            </a: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submental</a:t>
            </a:r>
            <a:r>
              <a:rPr lang="en-US" sz="2600" dirty="0">
                <a:latin typeface="Arial" panose="020B0604020202020204" pitchFamily="34" charset="0"/>
                <a:ea typeface="Times New Roman" panose="02020603050405020304" pitchFamily="18" charset="0"/>
                <a:cs typeface="Arial" panose="020B0604020202020204" pitchFamily="34" charset="0"/>
              </a:rPr>
              <a:t> lymph nodes of </a:t>
            </a:r>
            <a:r>
              <a:rPr lang="en-US" sz="2600" b="1" dirty="0">
                <a:solidFill>
                  <a:srgbClr val="0000FF"/>
                </a:solidFill>
                <a:latin typeface="Arial" panose="020B0604020202020204" pitchFamily="34" charset="0"/>
                <a:ea typeface="Times New Roman" panose="02020603050405020304" pitchFamily="18" charset="0"/>
                <a:cs typeface="Arial" panose="020B0604020202020204" pitchFamily="34" charset="0"/>
              </a:rPr>
              <a:t>both</a:t>
            </a: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sides </a:t>
            </a:r>
            <a:r>
              <a:rPr lang="en-US" sz="2600" dirty="0">
                <a:latin typeface="Arial" panose="020B0604020202020204" pitchFamily="34" charset="0"/>
                <a:ea typeface="Times New Roman" panose="02020603050405020304" pitchFamily="18" charset="0"/>
                <a:cs typeface="Arial" panose="020B0604020202020204" pitchFamily="34" charset="0"/>
              </a:rPr>
              <a:t>then to </a:t>
            </a:r>
            <a:r>
              <a:rPr lang="en-US" sz="2600" b="1" dirty="0">
                <a:solidFill>
                  <a:srgbClr val="FF3399"/>
                </a:solidFill>
                <a:latin typeface="Arial" panose="020B0604020202020204" pitchFamily="34" charset="0"/>
                <a:ea typeface="Times New Roman" panose="02020603050405020304" pitchFamily="18" charset="0"/>
                <a:cs typeface="Arial" panose="020B0604020202020204" pitchFamily="34" charset="0"/>
              </a:rPr>
              <a:t>submandibular</a:t>
            </a:r>
            <a:r>
              <a:rPr lang="en-US" sz="2600" dirty="0">
                <a:latin typeface="Arial" panose="020B0604020202020204" pitchFamily="34" charset="0"/>
                <a:ea typeface="Times New Roman" panose="02020603050405020304" pitchFamily="18" charset="0"/>
                <a:cs typeface="Arial" panose="020B0604020202020204" pitchFamily="34" charset="0"/>
              </a:rPr>
              <a:t> lymph nodes</a:t>
            </a:r>
            <a:r>
              <a:rPr lang="en-US" sz="2600" b="1" dirty="0">
                <a:latin typeface="Arial" panose="020B0604020202020204" pitchFamily="34" charset="0"/>
                <a:ea typeface="Times New Roman" panose="02020603050405020304" pitchFamily="18" charset="0"/>
                <a:cs typeface="Arial" panose="020B0604020202020204" pitchFamily="34" charset="0"/>
              </a:rPr>
              <a:t>.</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marL="228600">
              <a:lnSpc>
                <a:spcPct val="125000"/>
              </a:lnSpc>
              <a:spcBef>
                <a:spcPts val="0"/>
              </a:spcBef>
              <a:spcAft>
                <a:spcPts val="1000"/>
              </a:spcAft>
            </a:pPr>
            <a:r>
              <a:rPr lang="en-US" sz="2600" dirty="0">
                <a:latin typeface="Arial" panose="020B0604020202020204" pitchFamily="34" charset="0"/>
                <a:ea typeface="Times New Roman" panose="02020603050405020304" pitchFamily="18" charset="0"/>
                <a:cs typeface="Arial" panose="020B0604020202020204" pitchFamily="34" charset="0"/>
              </a:rPr>
              <a:t>2- The </a:t>
            </a: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margins</a:t>
            </a: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dirty="0">
                <a:latin typeface="Arial" panose="020B0604020202020204" pitchFamily="34" charset="0"/>
                <a:ea typeface="Times New Roman" panose="02020603050405020304" pitchFamily="18" charset="0"/>
                <a:cs typeface="Arial" panose="020B0604020202020204" pitchFamily="34" charset="0"/>
              </a:rPr>
              <a:t>of tongue drain into </a:t>
            </a: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submandibular </a:t>
            </a:r>
            <a:r>
              <a:rPr lang="en-US" sz="2600" dirty="0">
                <a:latin typeface="Arial" panose="020B0604020202020204" pitchFamily="34" charset="0"/>
                <a:ea typeface="Times New Roman" panose="02020603050405020304" pitchFamily="18" charset="0"/>
                <a:cs typeface="Arial" panose="020B0604020202020204" pitchFamily="34" charset="0"/>
              </a:rPr>
              <a:t>lymph of the </a:t>
            </a:r>
            <a:r>
              <a:rPr lang="en-US" sz="2600" b="1" dirty="0">
                <a:solidFill>
                  <a:srgbClr val="008000"/>
                </a:solidFill>
                <a:latin typeface="Arial" panose="020B0604020202020204" pitchFamily="34" charset="0"/>
                <a:ea typeface="Times New Roman" panose="02020603050405020304" pitchFamily="18" charset="0"/>
                <a:cs typeface="Arial" panose="020B0604020202020204" pitchFamily="34" charset="0"/>
              </a:rPr>
              <a:t>same side </a:t>
            </a:r>
            <a:r>
              <a:rPr lang="en-US" sz="2600" dirty="0">
                <a:latin typeface="Arial" panose="020B0604020202020204" pitchFamily="34" charset="0"/>
                <a:ea typeface="Times New Roman" panose="02020603050405020304" pitchFamily="18" charset="0"/>
                <a:cs typeface="Arial" panose="020B0604020202020204" pitchFamily="34" charset="0"/>
              </a:rPr>
              <a:t>then to deep cervical lymph nodes. </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marL="228600">
              <a:lnSpc>
                <a:spcPct val="125000"/>
              </a:lnSpc>
              <a:spcBef>
                <a:spcPts val="0"/>
              </a:spcBef>
              <a:spcAft>
                <a:spcPts val="1000"/>
              </a:spcAft>
            </a:pPr>
            <a:r>
              <a:rPr lang="en-US" sz="2600" dirty="0">
                <a:latin typeface="Arial" panose="020B0604020202020204" pitchFamily="34" charset="0"/>
                <a:ea typeface="Times New Roman" panose="02020603050405020304" pitchFamily="18" charset="0"/>
                <a:cs typeface="Arial" panose="020B0604020202020204" pitchFamily="34" charset="0"/>
              </a:rPr>
              <a:t>3- The </a:t>
            </a: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central</a:t>
            </a:r>
            <a:r>
              <a:rPr lang="en-US" sz="2600" dirty="0">
                <a:latin typeface="Arial" panose="020B0604020202020204" pitchFamily="34" charset="0"/>
                <a:ea typeface="Times New Roman" panose="02020603050405020304" pitchFamily="18" charset="0"/>
                <a:cs typeface="Arial" panose="020B0604020202020204" pitchFamily="34" charset="0"/>
              </a:rPr>
              <a:t> area of tongue drain into inferior deep cervical lymph nodes of the </a:t>
            </a:r>
            <a:r>
              <a:rPr lang="en-US" sz="2600" b="1" dirty="0">
                <a:solidFill>
                  <a:srgbClr val="0000FF"/>
                </a:solidFill>
                <a:latin typeface="Arial" panose="020B0604020202020204" pitchFamily="34" charset="0"/>
                <a:ea typeface="Times New Roman" panose="02020603050405020304" pitchFamily="18" charset="0"/>
                <a:cs typeface="Arial" panose="020B0604020202020204" pitchFamily="34" charset="0"/>
              </a:rPr>
              <a:t>both</a:t>
            </a: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side</a:t>
            </a:r>
            <a:r>
              <a:rPr lang="en-US" sz="2600" dirty="0">
                <a:latin typeface="Arial" panose="020B0604020202020204" pitchFamily="34" charset="0"/>
                <a:ea typeface="Times New Roman" panose="02020603050405020304" pitchFamily="18" charset="0"/>
                <a:cs typeface="Arial" panose="020B0604020202020204" pitchFamily="34" charset="0"/>
              </a:rPr>
              <a:t>. </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25000"/>
              </a:lnSpc>
              <a:spcBef>
                <a:spcPts val="0"/>
              </a:spcBef>
              <a:buFont typeface="Arial" panose="020B0604020202020204" pitchFamily="34" charset="0"/>
              <a:buAutoNum type="alphaUcParenR" startAt="2"/>
              <a:tabLst>
                <a:tab pos="1314450" algn="l"/>
              </a:tabLst>
            </a:pPr>
            <a:r>
              <a:rPr lang="en-US" sz="2600" b="1" dirty="0">
                <a:solidFill>
                  <a:srgbClr val="0000FF"/>
                </a:solidFill>
                <a:latin typeface="Arial" panose="020B0604020202020204" pitchFamily="34" charset="0"/>
                <a:ea typeface="Times New Roman" panose="02020603050405020304" pitchFamily="18" charset="0"/>
              </a:rPr>
              <a:t> The posterior 1/3 of tongue:</a:t>
            </a:r>
            <a:r>
              <a:rPr lang="en-US" sz="2600" dirty="0">
                <a:solidFill>
                  <a:srgbClr val="0000FF"/>
                </a:solidFill>
                <a:latin typeface="Arial" panose="020B0604020202020204" pitchFamily="34" charset="0"/>
                <a:ea typeface="Times New Roman" panose="02020603050405020304" pitchFamily="18" charset="0"/>
              </a:rPr>
              <a:t> </a:t>
            </a:r>
            <a:r>
              <a:rPr lang="en-US" sz="2600" dirty="0">
                <a:latin typeface="Arial" panose="020B0604020202020204" pitchFamily="34" charset="0"/>
                <a:ea typeface="Times New Roman" panose="02020603050405020304" pitchFamily="18" charset="0"/>
              </a:rPr>
              <a:t>drains into the superior deep cervical lymph nodes of </a:t>
            </a:r>
            <a:r>
              <a:rPr lang="en-US" sz="2600" b="1" dirty="0">
                <a:solidFill>
                  <a:srgbClr val="0000FF"/>
                </a:solidFill>
                <a:latin typeface="Arial" panose="020B0604020202020204" pitchFamily="34" charset="0"/>
                <a:ea typeface="Times New Roman" panose="02020603050405020304" pitchFamily="18" charset="0"/>
              </a:rPr>
              <a:t>both</a:t>
            </a:r>
            <a:r>
              <a:rPr lang="en-US" sz="2600" b="1" dirty="0">
                <a:latin typeface="Arial" panose="020B0604020202020204" pitchFamily="34" charset="0"/>
                <a:ea typeface="Times New Roman" panose="02020603050405020304" pitchFamily="18" charset="0"/>
              </a:rPr>
              <a:t> </a:t>
            </a:r>
            <a:r>
              <a:rPr lang="en-US" sz="2600" b="1" dirty="0">
                <a:solidFill>
                  <a:srgbClr val="FF0000"/>
                </a:solidFill>
                <a:latin typeface="Arial" panose="020B0604020202020204" pitchFamily="34" charset="0"/>
                <a:ea typeface="Times New Roman" panose="02020603050405020304" pitchFamily="18" charset="0"/>
              </a:rPr>
              <a:t>sides</a:t>
            </a:r>
            <a:r>
              <a:rPr lang="en-US" sz="2600" dirty="0">
                <a:latin typeface="Arial" panose="020B0604020202020204" pitchFamily="34" charset="0"/>
                <a:ea typeface="Times New Roman" panose="02020603050405020304" pitchFamily="18" charset="0"/>
              </a:rPr>
              <a:t>.</a:t>
            </a:r>
          </a:p>
          <a:p>
            <a:pPr marL="342900" lvl="0" indent="-342900">
              <a:lnSpc>
                <a:spcPct val="125000"/>
              </a:lnSpc>
              <a:spcBef>
                <a:spcPts val="0"/>
              </a:spcBef>
              <a:buFont typeface="Arial" panose="020B0604020202020204" pitchFamily="34" charset="0"/>
              <a:buAutoNum type="alphaUcParenR" startAt="2"/>
              <a:tabLst>
                <a:tab pos="1314450" algn="l"/>
              </a:tabLst>
            </a:pPr>
            <a:endParaRPr lang="en-US" sz="2600" dirty="0">
              <a:latin typeface="Arial" panose="020B0604020202020204" pitchFamily="34" charset="0"/>
              <a:ea typeface="Times New Roman" panose="02020603050405020304" pitchFamily="18" charset="0"/>
            </a:endParaRPr>
          </a:p>
          <a:p>
            <a:pPr marL="228600">
              <a:lnSpc>
                <a:spcPct val="125000"/>
              </a:lnSpc>
              <a:spcBef>
                <a:spcPts val="0"/>
              </a:spcBef>
              <a:spcAft>
                <a:spcPts val="1000"/>
              </a:spcAft>
            </a:pPr>
            <a:r>
              <a:rPr lang="en-US" sz="2400" b="1" strike="sngStrike" dirty="0">
                <a:latin typeface="Times New Roman" panose="02020603050405020304" pitchFamily="18" charset="0"/>
                <a:ea typeface="Times New Roman" panose="02020603050405020304" pitchFamily="18" charset="0"/>
                <a:cs typeface="Times New Roman" panose="02020603050405020304" pitchFamily="18" charset="0"/>
              </a:rPr>
              <a:t>N.B;</a:t>
            </a:r>
            <a:r>
              <a:rPr lang="en-US" sz="2400" strike="sngStrike" dirty="0">
                <a:latin typeface="Times New Roman" panose="02020603050405020304" pitchFamily="18" charset="0"/>
                <a:ea typeface="Times New Roman" panose="02020603050405020304" pitchFamily="18" charset="0"/>
                <a:cs typeface="Times New Roman" panose="02020603050405020304" pitchFamily="18" charset="0"/>
              </a:rPr>
              <a:t> Deep cervical lymph nodes are </a:t>
            </a:r>
            <a:r>
              <a:rPr lang="en-US" sz="2400" b="1" strike="sngStrike" dirty="0" err="1">
                <a:solidFill>
                  <a:srgbClr val="FF3399"/>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Jugulo</a:t>
            </a:r>
            <a:r>
              <a:rPr lang="en-US" sz="2400" b="1" strike="sngStrike" dirty="0">
                <a:solidFill>
                  <a:srgbClr val="FF3399"/>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-digastric </a:t>
            </a:r>
            <a:r>
              <a:rPr lang="en-US" sz="2400" strike="sngStrike" dirty="0">
                <a:latin typeface="Times New Roman" panose="02020603050405020304" pitchFamily="18" charset="0"/>
                <a:ea typeface="Times New Roman" panose="02020603050405020304" pitchFamily="18" charset="0"/>
                <a:cs typeface="Times New Roman" panose="02020603050405020304" pitchFamily="18" charset="0"/>
              </a:rPr>
              <a:t>(superior) and </a:t>
            </a:r>
            <a:r>
              <a:rPr lang="en-US" sz="2400" b="1" strike="sngStrike" dirty="0" err="1">
                <a:solidFill>
                  <a:srgbClr val="FF3399"/>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jug</a:t>
            </a:r>
            <a:r>
              <a:rPr lang="en-US" sz="2400" b="1" strike="sngStrike" dirty="0" err="1">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ulo</a:t>
            </a:r>
            <a:r>
              <a:rPr lang="en-US" sz="2400" b="1" strike="sngStrike" dirty="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-omohyoid</a:t>
            </a:r>
            <a:r>
              <a:rPr lang="en-US" sz="2400" strike="sngStrike" dirty="0">
                <a:latin typeface="Times New Roman" panose="02020603050405020304" pitchFamily="18" charset="0"/>
                <a:ea typeface="Times New Roman" panose="02020603050405020304" pitchFamily="18" charset="0"/>
                <a:cs typeface="Times New Roman" panose="02020603050405020304" pitchFamily="18" charset="0"/>
              </a:rPr>
              <a:t> (inferior).</a:t>
            </a:r>
          </a:p>
          <a:p>
            <a:pPr marL="0" lvl="0" indent="0">
              <a:lnSpc>
                <a:spcPct val="125000"/>
              </a:lnSpc>
              <a:spcBef>
                <a:spcPts val="0"/>
              </a:spcBef>
              <a:buNone/>
              <a:tabLst>
                <a:tab pos="1314450" algn="l"/>
              </a:tabLst>
            </a:pPr>
            <a:endParaRPr lang="en-US" sz="26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02F1B8E4-7CC4-44FD-B5CD-B9CADFA62568}"/>
              </a:ext>
            </a:extLst>
          </p:cNvPr>
          <p:cNvSpPr/>
          <p:nvPr/>
        </p:nvSpPr>
        <p:spPr>
          <a:xfrm rot="20273361">
            <a:off x="-15567" y="3151816"/>
            <a:ext cx="9100463" cy="703184"/>
          </a:xfrm>
          <a:prstGeom prst="rect">
            <a:avLst/>
          </a:prstGeom>
          <a:blipFill dpi="0" rotWithShape="1">
            <a:blip r:embed="rId2">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8328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cstate="print">
            <a:lum bright="-12000" contrast="30000"/>
          </a:blip>
          <a:srcRect l="32651" t="14757" r="37469" b="8464"/>
          <a:stretch>
            <a:fillRect/>
          </a:stretch>
        </p:blipFill>
        <p:spPr bwMode="auto">
          <a:xfrm>
            <a:off x="2859198" y="764704"/>
            <a:ext cx="4236728" cy="6120680"/>
          </a:xfrm>
          <a:prstGeom prst="rect">
            <a:avLst/>
          </a:prstGeom>
          <a:noFill/>
          <a:ln w="9525">
            <a:noFill/>
            <a:miter lim="800000"/>
            <a:headEnd/>
            <a:tailEnd/>
          </a:ln>
          <a:effectLst/>
        </p:spPr>
      </p:pic>
      <p:sp>
        <p:nvSpPr>
          <p:cNvPr id="3" name="AutoShape 13"/>
          <p:cNvSpPr>
            <a:spLocks/>
          </p:cNvSpPr>
          <p:nvPr/>
        </p:nvSpPr>
        <p:spPr bwMode="auto">
          <a:xfrm>
            <a:off x="755576" y="1484784"/>
            <a:ext cx="2357454" cy="1357322"/>
          </a:xfrm>
          <a:prstGeom prst="callout2">
            <a:avLst>
              <a:gd name="adj1" fmla="val 47543"/>
              <a:gd name="adj2" fmla="val 78349"/>
              <a:gd name="adj3" fmla="val 3051"/>
              <a:gd name="adj4" fmla="val 78681"/>
              <a:gd name="adj5" fmla="val -4890"/>
              <a:gd name="adj6" fmla="val 155469"/>
            </a:avLst>
          </a:prstGeom>
          <a:solidFill>
            <a:schemeClr val="bg1"/>
          </a:solidFill>
          <a:ln w="38100">
            <a:solidFill>
              <a:srgbClr val="66FF33"/>
            </a:solidFill>
            <a:headEnd/>
            <a:tailEnd type="triangle" w="med" len="med"/>
          </a:ln>
        </p:spPr>
        <p:style>
          <a:lnRef idx="0">
            <a:schemeClr val="accent3"/>
          </a:lnRef>
          <a:fillRef idx="3">
            <a:schemeClr val="accent3"/>
          </a:fillRef>
          <a:effectRef idx="3">
            <a:schemeClr val="accent3"/>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a:ea typeface="+mn-ea"/>
                <a:cs typeface="+mn-cs"/>
              </a:rPr>
              <a:t>Lateral </a:t>
            </a:r>
            <a:r>
              <a:rPr kumimoji="0" lang="en-US" sz="2800" b="1" i="0" u="none" strike="noStrike" kern="1200" cap="none" spc="0" normalizeH="0" baseline="0" noProof="0" dirty="0" err="1">
                <a:ln>
                  <a:noFill/>
                </a:ln>
                <a:solidFill>
                  <a:srgbClr val="0000FF"/>
                </a:solidFill>
                <a:effectLst/>
                <a:uLnTx/>
                <a:uFillTx/>
                <a:latin typeface="Calibri"/>
                <a:ea typeface="+mn-ea"/>
                <a:cs typeface="+mn-cs"/>
              </a:rPr>
              <a:t>Glosso-epiglottic</a:t>
            </a:r>
            <a:r>
              <a:rPr kumimoji="0" lang="en-US" sz="2800" b="1" i="0" u="none" strike="noStrike" kern="1200" cap="none" spc="0" normalizeH="0" baseline="0" noProof="0" dirty="0">
                <a:ln>
                  <a:noFill/>
                </a:ln>
                <a:solidFill>
                  <a:srgbClr val="0000FF"/>
                </a:solidFill>
                <a:effectLst/>
                <a:uLnTx/>
                <a:uFillTx/>
                <a:latin typeface="Calibri"/>
                <a:ea typeface="+mn-ea"/>
                <a:cs typeface="+mn-cs"/>
              </a:rPr>
              <a:t> fold</a:t>
            </a:r>
            <a:endParaRPr kumimoji="0" lang="en-US" altLang="zh-CN" sz="2800" b="1" i="0" u="none" strike="noStrike" kern="1200" cap="none" spc="0" normalizeH="0" baseline="0" noProof="0" dirty="0">
              <a:ln w="11430"/>
              <a:solidFill>
                <a:srgbClr val="0000FF"/>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4" name="AutoShape 13"/>
          <p:cNvSpPr>
            <a:spLocks/>
          </p:cNvSpPr>
          <p:nvPr/>
        </p:nvSpPr>
        <p:spPr bwMode="auto">
          <a:xfrm>
            <a:off x="6444208" y="476672"/>
            <a:ext cx="2428892" cy="857256"/>
          </a:xfrm>
          <a:prstGeom prst="callout2">
            <a:avLst>
              <a:gd name="adj1" fmla="val 2024"/>
              <a:gd name="adj2" fmla="val 3919"/>
              <a:gd name="adj3" fmla="val 37645"/>
              <a:gd name="adj4" fmla="val 2741"/>
              <a:gd name="adj5" fmla="val 108270"/>
              <a:gd name="adj6" fmla="val -56178"/>
            </a:avLst>
          </a:prstGeom>
          <a:solidFill>
            <a:schemeClr val="bg1"/>
          </a:solidFill>
          <a:ln w="38100">
            <a:solidFill>
              <a:srgbClr val="66FF33"/>
            </a:solidFill>
            <a:headEnd/>
            <a:tailEnd type="triangle" w="med" len="med"/>
          </a:ln>
        </p:spPr>
        <p:style>
          <a:lnRef idx="0">
            <a:schemeClr val="accent3"/>
          </a:lnRef>
          <a:fillRef idx="3">
            <a:schemeClr val="accent3"/>
          </a:fillRef>
          <a:effectRef idx="3">
            <a:schemeClr val="accent3"/>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Median </a:t>
            </a:r>
            <a:r>
              <a:rPr kumimoji="0" lang="en-US" sz="2400" b="1" i="0" u="none" strike="noStrike" kern="1200" cap="none" spc="0" normalizeH="0" baseline="0" noProof="0" dirty="0" err="1">
                <a:ln>
                  <a:noFill/>
                </a:ln>
                <a:solidFill>
                  <a:srgbClr val="C00000"/>
                </a:solidFill>
                <a:effectLst/>
                <a:uLnTx/>
                <a:uFillTx/>
                <a:latin typeface="Calibri"/>
                <a:ea typeface="+mn-ea"/>
                <a:cs typeface="+mn-cs"/>
              </a:rPr>
              <a:t>Glosso-epiglottic</a:t>
            </a:r>
            <a:r>
              <a:rPr kumimoji="0" lang="en-US" sz="2400" b="1" i="0" u="none" strike="noStrike" kern="1200" cap="none" spc="0" normalizeH="0" baseline="0" noProof="0" dirty="0">
                <a:ln>
                  <a:noFill/>
                </a:ln>
                <a:solidFill>
                  <a:srgbClr val="C00000"/>
                </a:solidFill>
                <a:effectLst/>
                <a:uLnTx/>
                <a:uFillTx/>
                <a:latin typeface="Calibri"/>
                <a:ea typeface="+mn-ea"/>
                <a:cs typeface="+mn-cs"/>
              </a:rPr>
              <a:t> fold</a:t>
            </a:r>
            <a:endParaRPr kumimoji="0" lang="en-US" altLang="zh-CN" sz="24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6" name="AutoShape 13"/>
          <p:cNvSpPr>
            <a:spLocks/>
          </p:cNvSpPr>
          <p:nvPr/>
        </p:nvSpPr>
        <p:spPr bwMode="auto">
          <a:xfrm>
            <a:off x="1187624" y="332656"/>
            <a:ext cx="2000264" cy="642942"/>
          </a:xfrm>
          <a:prstGeom prst="callout2">
            <a:avLst>
              <a:gd name="adj1" fmla="val 98119"/>
              <a:gd name="adj2" fmla="val 99054"/>
              <a:gd name="adj3" fmla="val 3051"/>
              <a:gd name="adj4" fmla="val 102156"/>
              <a:gd name="adj5" fmla="val 98570"/>
              <a:gd name="adj6" fmla="val 198019"/>
            </a:avLst>
          </a:prstGeom>
          <a:solidFill>
            <a:schemeClr val="bg1"/>
          </a:solidFill>
          <a:ln w="38100">
            <a:solidFill>
              <a:srgbClr val="66FF33"/>
            </a:solidFill>
            <a:headEnd/>
            <a:tailEnd type="triangle" w="med" len="med"/>
          </a:ln>
        </p:spPr>
        <p:style>
          <a:lnRef idx="0">
            <a:schemeClr val="accent3"/>
          </a:lnRef>
          <a:fillRef idx="3">
            <a:schemeClr val="accent3"/>
          </a:fillRef>
          <a:effectRef idx="3">
            <a:schemeClr val="accent3"/>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800080"/>
                </a:solidFill>
                <a:effectLst/>
                <a:uLnTx/>
                <a:uFillTx/>
                <a:latin typeface="Calibri"/>
                <a:ea typeface="+mn-ea"/>
                <a:cs typeface="+mn-cs"/>
              </a:rPr>
              <a:t>Epiglottis</a:t>
            </a:r>
            <a:endParaRPr kumimoji="0" lang="en-US" altLang="zh-CN" sz="3600" b="1" i="0" u="none" strike="noStrike" kern="1200" cap="none" spc="0" normalizeH="0" baseline="0" noProof="0" dirty="0">
              <a:ln w="11430"/>
              <a:solidFill>
                <a:srgbClr val="80008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7" name="AutoShape 13"/>
          <p:cNvSpPr>
            <a:spLocks/>
          </p:cNvSpPr>
          <p:nvPr/>
        </p:nvSpPr>
        <p:spPr bwMode="auto">
          <a:xfrm>
            <a:off x="1115616" y="4221088"/>
            <a:ext cx="2145990" cy="648072"/>
          </a:xfrm>
          <a:prstGeom prst="callout2">
            <a:avLst>
              <a:gd name="adj1" fmla="val 2024"/>
              <a:gd name="adj2" fmla="val 3919"/>
              <a:gd name="adj3" fmla="val -2407"/>
              <a:gd name="adj4" fmla="val 100078"/>
              <a:gd name="adj5" fmla="val -421002"/>
              <a:gd name="adj6" fmla="val 202982"/>
            </a:avLst>
          </a:prstGeom>
          <a:noFill/>
          <a:ln w="38100">
            <a:solidFill>
              <a:srgbClr val="FFFF00"/>
            </a:solidFill>
            <a:headEnd/>
            <a:tailEnd type="triangle" w="med" len="med"/>
          </a:ln>
        </p:spPr>
        <p:style>
          <a:lnRef idx="0">
            <a:schemeClr val="accent3"/>
          </a:lnRef>
          <a:fillRef idx="3">
            <a:schemeClr val="accent3"/>
          </a:fillRef>
          <a:effectRef idx="3">
            <a:schemeClr val="accent3"/>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Valleculae</a:t>
            </a:r>
            <a:r>
              <a:rPr kumimoji="0" lang="en-US" sz="3200" b="1" i="0" u="none" strike="noStrike" kern="1200" cap="none" spc="0" normalizeH="0" baseline="0" noProof="0" dirty="0">
                <a:ln>
                  <a:noFill/>
                </a:ln>
                <a:solidFill>
                  <a:srgbClr val="002060"/>
                </a:solidFill>
                <a:effectLst/>
                <a:uLnTx/>
                <a:uFillTx/>
                <a:latin typeface="Calibri"/>
                <a:ea typeface="+mn-ea"/>
                <a:cs typeface="+mn-cs"/>
              </a:rPr>
              <a:t> of tongue </a:t>
            </a:r>
            <a:endParaRPr kumimoji="0" lang="en-US" altLang="zh-CN" sz="3200"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cxnSp>
        <p:nvCxnSpPr>
          <p:cNvPr id="9" name="Straight Arrow Connector 8"/>
          <p:cNvCxnSpPr/>
          <p:nvPr/>
        </p:nvCxnSpPr>
        <p:spPr>
          <a:xfrm rot="5400000" flipH="1" flipV="1">
            <a:off x="2627784" y="1988840"/>
            <a:ext cx="2808312" cy="1656184"/>
          </a:xfrm>
          <a:prstGeom prst="straightConnector1">
            <a:avLst/>
          </a:prstGeom>
          <a:ln>
            <a:solidFill>
              <a:srgbClr val="FFFF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1" name="AutoShape 13"/>
          <p:cNvSpPr>
            <a:spLocks/>
          </p:cNvSpPr>
          <p:nvPr/>
        </p:nvSpPr>
        <p:spPr bwMode="auto">
          <a:xfrm>
            <a:off x="1115616" y="2924944"/>
            <a:ext cx="1857388" cy="1071570"/>
          </a:xfrm>
          <a:prstGeom prst="callout2">
            <a:avLst>
              <a:gd name="adj1" fmla="val -2128"/>
              <a:gd name="adj2" fmla="val 98853"/>
              <a:gd name="adj3" fmla="val 50170"/>
              <a:gd name="adj4" fmla="val 98912"/>
              <a:gd name="adj5" fmla="val -37439"/>
              <a:gd name="adj6" fmla="val 134204"/>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Palatine tonsil</a:t>
            </a:r>
            <a:endParaRPr kumimoji="0" lang="en-US" altLang="zh-CN"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18" name="AutoShape 13"/>
          <p:cNvSpPr>
            <a:spLocks/>
          </p:cNvSpPr>
          <p:nvPr/>
        </p:nvSpPr>
        <p:spPr bwMode="auto">
          <a:xfrm>
            <a:off x="6767736" y="1700808"/>
            <a:ext cx="2340768" cy="922994"/>
          </a:xfrm>
          <a:prstGeom prst="callout2">
            <a:avLst>
              <a:gd name="adj1" fmla="val 3086"/>
              <a:gd name="adj2" fmla="val 12067"/>
              <a:gd name="adj3" fmla="val 1474"/>
              <a:gd name="adj4" fmla="val 1323"/>
              <a:gd name="adj5" fmla="val 66765"/>
              <a:gd name="adj6" fmla="val -67652"/>
            </a:avLst>
          </a:prstGeom>
          <a:solidFill>
            <a:srgbClr val="FFFF00"/>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mn-ea"/>
                <a:cs typeface="+mn-cs"/>
              </a:rPr>
              <a:t>Pharyngeal part of Tongue</a:t>
            </a:r>
          </a:p>
        </p:txBody>
      </p:sp>
      <p:sp>
        <p:nvSpPr>
          <p:cNvPr id="10" name="Rectangle 9">
            <a:extLst>
              <a:ext uri="{FF2B5EF4-FFF2-40B4-BE49-F238E27FC236}">
                <a16:creationId xmlns:a16="http://schemas.microsoft.com/office/drawing/2014/main" id="{EED8B4FB-59C6-4AB2-A2A9-5B3511FB6702}"/>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924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a:extLst>
              <a:ext uri="{FF2B5EF4-FFF2-40B4-BE49-F238E27FC236}">
                <a16:creationId xmlns:a16="http://schemas.microsoft.com/office/drawing/2014/main" id="{5BEAF321-CE8B-4EFD-9974-5224A4C8CD65}"/>
              </a:ext>
            </a:extLst>
          </p:cNvPr>
          <p:cNvGraphicFramePr>
            <a:graphicFrameLocks noChangeAspect="1"/>
          </p:cNvGraphicFramePr>
          <p:nvPr/>
        </p:nvGraphicFramePr>
        <p:xfrm>
          <a:off x="4160622" y="2833783"/>
          <a:ext cx="822759" cy="1190816"/>
        </p:xfrm>
        <a:graphic>
          <a:graphicData uri="http://schemas.openxmlformats.org/presentationml/2006/ole">
            <mc:AlternateContent xmlns:mc="http://schemas.openxmlformats.org/markup-compatibility/2006">
              <mc:Choice xmlns:v="urn:schemas-microsoft-com:vml" Requires="v">
                <p:oleObj spid="_x0000_s2092" name="Clip" r:id="rId4" imgW="3467100" imgH="5018088" progId="MS_ClipArt_Gallery.2">
                  <p:embed/>
                </p:oleObj>
              </mc:Choice>
              <mc:Fallback>
                <p:oleObj name="Clip" r:id="rId4" imgW="3467100" imgH="5018088" progId="MS_ClipArt_Gallery.2">
                  <p:embed/>
                  <p:pic>
                    <p:nvPicPr>
                      <p:cNvPr id="36866" name="Object 2">
                        <a:extLst>
                          <a:ext uri="{FF2B5EF4-FFF2-40B4-BE49-F238E27FC236}">
                            <a16:creationId xmlns:a16="http://schemas.microsoft.com/office/drawing/2014/main" id="{5BEAF321-CE8B-4EFD-9974-5224A4C8CD65}"/>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160622" y="2833783"/>
                        <a:ext cx="822759" cy="1190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a:extLst>
              <a:ext uri="{FF2B5EF4-FFF2-40B4-BE49-F238E27FC236}">
                <a16:creationId xmlns:a16="http://schemas.microsoft.com/office/drawing/2014/main" id="{D3B55F9F-14CC-4C1F-9099-44FA0F7FA8D4}"/>
              </a:ext>
            </a:extLst>
          </p:cNvPr>
          <p:cNvGraphicFramePr>
            <a:graphicFrameLocks noChangeAspect="1"/>
          </p:cNvGraphicFramePr>
          <p:nvPr/>
        </p:nvGraphicFramePr>
        <p:xfrm>
          <a:off x="4196788" y="2869948"/>
          <a:ext cx="822759" cy="1190816"/>
        </p:xfrm>
        <a:graphic>
          <a:graphicData uri="http://schemas.openxmlformats.org/presentationml/2006/ole">
            <mc:AlternateContent xmlns:mc="http://schemas.openxmlformats.org/markup-compatibility/2006">
              <mc:Choice xmlns:v="urn:schemas-microsoft-com:vml" Requires="v">
                <p:oleObj spid="_x0000_s2093" name="Clip" r:id="rId6" imgW="3467100" imgH="5018088" progId="MS_ClipArt_Gallery.2">
                  <p:embed/>
                </p:oleObj>
              </mc:Choice>
              <mc:Fallback>
                <p:oleObj name="Clip" r:id="rId6" imgW="3467100" imgH="5018088" progId="MS_ClipArt_Gallery.2">
                  <p:embed/>
                  <p:pic>
                    <p:nvPicPr>
                      <p:cNvPr id="36867" name="Object 3">
                        <a:extLst>
                          <a:ext uri="{FF2B5EF4-FFF2-40B4-BE49-F238E27FC236}">
                            <a16:creationId xmlns:a16="http://schemas.microsoft.com/office/drawing/2014/main" id="{D3B55F9F-14CC-4C1F-9099-44FA0F7FA8D4}"/>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196788" y="2869948"/>
                        <a:ext cx="822759" cy="1190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8" name="Object 4">
            <a:extLst>
              <a:ext uri="{FF2B5EF4-FFF2-40B4-BE49-F238E27FC236}">
                <a16:creationId xmlns:a16="http://schemas.microsoft.com/office/drawing/2014/main" id="{7E469F78-8BBE-4AF3-975C-D1349B706182}"/>
              </a:ext>
            </a:extLst>
          </p:cNvPr>
          <p:cNvGraphicFramePr>
            <a:graphicFrameLocks noChangeAspect="1"/>
          </p:cNvGraphicFramePr>
          <p:nvPr/>
        </p:nvGraphicFramePr>
        <p:xfrm>
          <a:off x="3936697" y="2477329"/>
          <a:ext cx="1119015" cy="1619601"/>
        </p:xfrm>
        <a:graphic>
          <a:graphicData uri="http://schemas.openxmlformats.org/presentationml/2006/ole">
            <mc:AlternateContent xmlns:mc="http://schemas.openxmlformats.org/markup-compatibility/2006">
              <mc:Choice xmlns:v="urn:schemas-microsoft-com:vml" Requires="v">
                <p:oleObj spid="_x0000_s2094" name="Clip" r:id="rId7" imgW="3467100" imgH="5018088" progId="MS_ClipArt_Gallery.2">
                  <p:embed/>
                </p:oleObj>
              </mc:Choice>
              <mc:Fallback>
                <p:oleObj name="Clip" r:id="rId7" imgW="3467100" imgH="5018088" progId="MS_ClipArt_Gallery.2">
                  <p:embed/>
                  <p:pic>
                    <p:nvPicPr>
                      <p:cNvPr id="36868" name="Object 4">
                        <a:extLst>
                          <a:ext uri="{FF2B5EF4-FFF2-40B4-BE49-F238E27FC236}">
                            <a16:creationId xmlns:a16="http://schemas.microsoft.com/office/drawing/2014/main" id="{7E469F78-8BBE-4AF3-975C-D1349B706182}"/>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3936697" y="2477329"/>
                        <a:ext cx="1119015" cy="1619601"/>
                      </a:xfrm>
                      <a:prstGeom prst="rect">
                        <a:avLst/>
                      </a:prstGeom>
                      <a:noFill/>
                      <a:ln>
                        <a:noFill/>
                      </a:ln>
                      <a:effectLst/>
                    </p:spPr>
                  </p:pic>
                </p:oleObj>
              </mc:Fallback>
            </mc:AlternateContent>
          </a:graphicData>
        </a:graphic>
      </p:graphicFrame>
      <p:graphicFrame>
        <p:nvGraphicFramePr>
          <p:cNvPr id="36869" name="Object 5">
            <a:extLst>
              <a:ext uri="{FF2B5EF4-FFF2-40B4-BE49-F238E27FC236}">
                <a16:creationId xmlns:a16="http://schemas.microsoft.com/office/drawing/2014/main" id="{BB1B67DB-B310-4519-BECC-22BCB0953713}"/>
              </a:ext>
            </a:extLst>
          </p:cNvPr>
          <p:cNvGraphicFramePr>
            <a:graphicFrameLocks noChangeAspect="1"/>
          </p:cNvGraphicFramePr>
          <p:nvPr/>
        </p:nvGraphicFramePr>
        <p:xfrm>
          <a:off x="4113805" y="2805320"/>
          <a:ext cx="828890" cy="1199690"/>
        </p:xfrm>
        <a:graphic>
          <a:graphicData uri="http://schemas.openxmlformats.org/presentationml/2006/ole">
            <mc:AlternateContent xmlns:mc="http://schemas.openxmlformats.org/markup-compatibility/2006">
              <mc:Choice xmlns:v="urn:schemas-microsoft-com:vml" Requires="v">
                <p:oleObj spid="_x0000_s2095" name="Clip" r:id="rId8" imgW="3467100" imgH="5018088" progId="MS_ClipArt_Gallery.2">
                  <p:embed/>
                </p:oleObj>
              </mc:Choice>
              <mc:Fallback>
                <p:oleObj name="Clip" r:id="rId8" imgW="3467100" imgH="5018088" progId="MS_ClipArt_Gallery.2">
                  <p:embed/>
                  <p:pic>
                    <p:nvPicPr>
                      <p:cNvPr id="36869" name="Object 5">
                        <a:extLst>
                          <a:ext uri="{FF2B5EF4-FFF2-40B4-BE49-F238E27FC236}">
                            <a16:creationId xmlns:a16="http://schemas.microsoft.com/office/drawing/2014/main" id="{BB1B67DB-B310-4519-BECC-22BCB0953713}"/>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113805" y="2805320"/>
                        <a:ext cx="828890" cy="1199690"/>
                      </a:xfrm>
                      <a:prstGeom prst="rect">
                        <a:avLst/>
                      </a:prstGeom>
                      <a:noFill/>
                      <a:ln>
                        <a:noFill/>
                      </a:ln>
                      <a:effectLst/>
                    </p:spPr>
                  </p:pic>
                </p:oleObj>
              </mc:Fallback>
            </mc:AlternateContent>
          </a:graphicData>
        </a:graphic>
      </p:graphicFrame>
      <p:graphicFrame>
        <p:nvGraphicFramePr>
          <p:cNvPr id="36870" name="Object 6">
            <a:extLst>
              <a:ext uri="{FF2B5EF4-FFF2-40B4-BE49-F238E27FC236}">
                <a16:creationId xmlns:a16="http://schemas.microsoft.com/office/drawing/2014/main" id="{67334DEF-34EF-4363-9A6F-2F92348B8A1B}"/>
              </a:ext>
            </a:extLst>
          </p:cNvPr>
          <p:cNvGraphicFramePr>
            <a:graphicFrameLocks noChangeAspect="1"/>
          </p:cNvGraphicFramePr>
          <p:nvPr/>
        </p:nvGraphicFramePr>
        <p:xfrm>
          <a:off x="4382135" y="968467"/>
          <a:ext cx="3239760" cy="4688172"/>
        </p:xfrm>
        <a:graphic>
          <a:graphicData uri="http://schemas.openxmlformats.org/presentationml/2006/ole">
            <mc:AlternateContent xmlns:mc="http://schemas.openxmlformats.org/markup-compatibility/2006">
              <mc:Choice xmlns:v="urn:schemas-microsoft-com:vml" Requires="v">
                <p:oleObj spid="_x0000_s2096" name="Clip" r:id="rId9" imgW="3467100" imgH="5018088" progId="MS_ClipArt_Gallery.2">
                  <p:embed/>
                </p:oleObj>
              </mc:Choice>
              <mc:Fallback>
                <p:oleObj name="Clip" r:id="rId9" imgW="3467100" imgH="5018088" progId="MS_ClipArt_Gallery.2">
                  <p:embed/>
                  <p:pic>
                    <p:nvPicPr>
                      <p:cNvPr id="36870" name="Object 6">
                        <a:extLst>
                          <a:ext uri="{FF2B5EF4-FFF2-40B4-BE49-F238E27FC236}">
                            <a16:creationId xmlns:a16="http://schemas.microsoft.com/office/drawing/2014/main" id="{67334DEF-34EF-4363-9A6F-2F92348B8A1B}"/>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382135" y="968467"/>
                        <a:ext cx="3239760" cy="4688172"/>
                      </a:xfrm>
                      <a:prstGeom prst="rect">
                        <a:avLst/>
                      </a:prstGeom>
                      <a:noFill/>
                      <a:ln>
                        <a:noFill/>
                      </a:ln>
                      <a:effectLst/>
                    </p:spPr>
                  </p:pic>
                </p:oleObj>
              </mc:Fallback>
            </mc:AlternateContent>
          </a:graphicData>
        </a:graphic>
      </p:graphicFrame>
      <p:graphicFrame>
        <p:nvGraphicFramePr>
          <p:cNvPr id="36871" name="Object 7">
            <a:extLst>
              <a:ext uri="{FF2B5EF4-FFF2-40B4-BE49-F238E27FC236}">
                <a16:creationId xmlns:a16="http://schemas.microsoft.com/office/drawing/2014/main" id="{8736F3C8-B101-422E-95D6-8E009B9B0B2C}"/>
              </a:ext>
            </a:extLst>
          </p:cNvPr>
          <p:cNvGraphicFramePr>
            <a:graphicFrameLocks noChangeAspect="1"/>
          </p:cNvGraphicFramePr>
          <p:nvPr/>
        </p:nvGraphicFramePr>
        <p:xfrm>
          <a:off x="1142375" y="967588"/>
          <a:ext cx="3239760" cy="4689051"/>
        </p:xfrm>
        <a:graphic>
          <a:graphicData uri="http://schemas.openxmlformats.org/presentationml/2006/ole">
            <mc:AlternateContent xmlns:mc="http://schemas.openxmlformats.org/markup-compatibility/2006">
              <mc:Choice xmlns:v="urn:schemas-microsoft-com:vml" Requires="v">
                <p:oleObj spid="_x0000_s2097" name="Clip" r:id="rId10" imgW="3467100" imgH="5018088" progId="MS_ClipArt_Gallery.2">
                  <p:embed/>
                </p:oleObj>
              </mc:Choice>
              <mc:Fallback>
                <p:oleObj name="Clip" r:id="rId10" imgW="3467100" imgH="5018088" progId="MS_ClipArt_Gallery.2">
                  <p:embed/>
                  <p:pic>
                    <p:nvPicPr>
                      <p:cNvPr id="36871" name="Object 7">
                        <a:extLst>
                          <a:ext uri="{FF2B5EF4-FFF2-40B4-BE49-F238E27FC236}">
                            <a16:creationId xmlns:a16="http://schemas.microsoft.com/office/drawing/2014/main" id="{8736F3C8-B101-422E-95D6-8E009B9B0B2C}"/>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1142375" y="967588"/>
                        <a:ext cx="3239760" cy="4689051"/>
                      </a:xfrm>
                      <a:prstGeom prst="rect">
                        <a:avLst/>
                      </a:prstGeom>
                      <a:noFill/>
                      <a:ln>
                        <a:noFill/>
                      </a:ln>
                      <a:effectLst/>
                    </p:spPr>
                  </p:pic>
                </p:oleObj>
              </mc:Fallback>
            </mc:AlternateContent>
          </a:graphicData>
        </a:graphic>
      </p:graphicFrame>
      <p:sp>
        <p:nvSpPr>
          <p:cNvPr id="36872" name="Text Box 8">
            <a:extLst>
              <a:ext uri="{FF2B5EF4-FFF2-40B4-BE49-F238E27FC236}">
                <a16:creationId xmlns:a16="http://schemas.microsoft.com/office/drawing/2014/main" id="{41807D45-1B01-4BFB-BA03-084B5B5A20DA}"/>
              </a:ext>
            </a:extLst>
          </p:cNvPr>
          <p:cNvSpPr txBox="1">
            <a:spLocks noChangeArrowheads="1"/>
          </p:cNvSpPr>
          <p:nvPr/>
        </p:nvSpPr>
        <p:spPr bwMode="auto">
          <a:xfrm>
            <a:off x="5403802" y="4191861"/>
            <a:ext cx="253157" cy="5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98" tIns="10850" rIns="21698" bIns="1085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216992" rtl="0" eaLnBrk="1" fontAlgn="base" latinLnBrk="0" hangingPunct="1">
              <a:lnSpc>
                <a:spcPct val="100000"/>
              </a:lnSpc>
              <a:spcBef>
                <a:spcPct val="50000"/>
              </a:spcBef>
              <a:spcAft>
                <a:spcPct val="0"/>
              </a:spcAft>
              <a:buClrTx/>
              <a:buSzTx/>
              <a:buFontTx/>
              <a:buNone/>
              <a:tabLst/>
              <a:defRPr/>
            </a:pPr>
            <a:r>
              <a:rPr kumimoji="0" lang="en-US" altLang="en-US" sz="191"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I/Azzam - 2004</a:t>
            </a:r>
          </a:p>
        </p:txBody>
      </p:sp>
      <p:sp>
        <p:nvSpPr>
          <p:cNvPr id="370697" name="Text Box 9">
            <a:extLst>
              <a:ext uri="{FF2B5EF4-FFF2-40B4-BE49-F238E27FC236}">
                <a16:creationId xmlns:a16="http://schemas.microsoft.com/office/drawing/2014/main" id="{94EDC775-5621-493E-A9F0-362F809EBA02}"/>
              </a:ext>
            </a:extLst>
          </p:cNvPr>
          <p:cNvSpPr txBox="1">
            <a:spLocks noChangeArrowheads="1"/>
          </p:cNvSpPr>
          <p:nvPr/>
        </p:nvSpPr>
        <p:spPr bwMode="auto">
          <a:xfrm rot="1856420">
            <a:off x="6216824" y="4329031"/>
            <a:ext cx="2784108" cy="1240515"/>
          </a:xfrm>
          <a:prstGeom prst="rect">
            <a:avLst/>
          </a:prstGeom>
          <a:noFill/>
          <a:ln w="9525">
            <a:noFill/>
            <a:miter lim="800000"/>
            <a:headEnd/>
            <a:tailEnd/>
          </a:ln>
          <a:effectLst/>
        </p:spPr>
        <p:txBody>
          <a:bodyPr wrap="square" lIns="21698" tIns="10850" rIns="21698" bIns="10850">
            <a:spAutoFit/>
          </a:bodyPr>
          <a:lstStyle/>
          <a:p>
            <a:pPr marL="0" marR="0" lvl="0" indent="0" algn="l" defTabSz="216992" rtl="0" eaLnBrk="1" fontAlgn="base" latinLnBrk="0" hangingPunct="1">
              <a:lnSpc>
                <a:spcPct val="100000"/>
              </a:lnSpc>
              <a:spcBef>
                <a:spcPct val="50000"/>
              </a:spcBef>
              <a:spcAft>
                <a:spcPct val="0"/>
              </a:spcAft>
              <a:buClrTx/>
              <a:buSzTx/>
              <a:buFontTx/>
              <a:buNone/>
              <a:tabLst/>
              <a:defRPr/>
            </a:pPr>
            <a:r>
              <a:rPr kumimoji="0" lang="en-US" sz="45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Monotype Corsiva" pitchFamily="66" charset="0"/>
                <a:ea typeface="+mn-ea"/>
                <a:cs typeface="Arial" charset="0"/>
              </a:rPr>
              <a:t>Thank you </a:t>
            </a:r>
          </a:p>
          <a:p>
            <a:pPr marL="0" marR="0" lvl="0" indent="0" algn="l" defTabSz="216992" rtl="0" eaLnBrk="1" fontAlgn="base" latinLnBrk="0" hangingPunct="1">
              <a:lnSpc>
                <a:spcPct val="100000"/>
              </a:lnSpc>
              <a:spcBef>
                <a:spcPct val="50000"/>
              </a:spcBef>
              <a:spcAft>
                <a:spcPct val="0"/>
              </a:spcAft>
              <a:buClrTx/>
              <a:buSzTx/>
              <a:buFontTx/>
              <a:buNone/>
              <a:tabLst/>
              <a:defRPr/>
            </a:pPr>
            <a:endParaRPr kumimoji="0" lang="en-US" sz="2279" b="1" i="0" u="none" strike="noStrike" kern="1200" cap="none" spc="0" normalizeH="0" baseline="0" noProof="0" dirty="0">
              <a:ln>
                <a:noFill/>
              </a:ln>
              <a:solidFill>
                <a:srgbClr val="00CCFF"/>
              </a:solidFill>
              <a:effectLst>
                <a:outerShdw blurRad="38100" dist="38100" dir="2700000" algn="tl">
                  <a:srgbClr val="C0C0C0"/>
                </a:outerShdw>
              </a:effectLst>
              <a:uLnTx/>
              <a:uFillTx/>
              <a:latin typeface="Monotype Corsiva" pitchFamily="66" charset="0"/>
              <a:ea typeface="+mn-ea"/>
              <a:cs typeface="Arial" charset="0"/>
            </a:endParaRPr>
          </a:p>
        </p:txBody>
      </p:sp>
      <p:sp>
        <p:nvSpPr>
          <p:cNvPr id="370698" name="Text Box 10">
            <a:extLst>
              <a:ext uri="{FF2B5EF4-FFF2-40B4-BE49-F238E27FC236}">
                <a16:creationId xmlns:a16="http://schemas.microsoft.com/office/drawing/2014/main" id="{188880D0-E2C4-4790-B498-DC6603882F9C}"/>
              </a:ext>
            </a:extLst>
          </p:cNvPr>
          <p:cNvSpPr txBox="1">
            <a:spLocks noChangeArrowheads="1"/>
          </p:cNvSpPr>
          <p:nvPr/>
        </p:nvSpPr>
        <p:spPr bwMode="auto">
          <a:xfrm rot="1856420">
            <a:off x="4239794" y="5173418"/>
            <a:ext cx="2581172" cy="1240515"/>
          </a:xfrm>
          <a:prstGeom prst="rect">
            <a:avLst/>
          </a:prstGeom>
          <a:noFill/>
          <a:ln w="9525">
            <a:noFill/>
            <a:miter lim="800000"/>
            <a:headEnd/>
            <a:tailEnd/>
          </a:ln>
          <a:effectLst/>
        </p:spPr>
        <p:txBody>
          <a:bodyPr wrap="square" lIns="21698" tIns="10850" rIns="21698" bIns="10850">
            <a:spAutoFit/>
          </a:bodyPr>
          <a:lstStyle/>
          <a:p>
            <a:pPr marL="0" marR="0" lvl="0" indent="0" algn="l" defTabSz="216992" rtl="0" eaLnBrk="1" fontAlgn="base" latinLnBrk="0" hangingPunct="1">
              <a:lnSpc>
                <a:spcPct val="100000"/>
              </a:lnSpc>
              <a:spcBef>
                <a:spcPct val="50000"/>
              </a:spcBef>
              <a:spcAft>
                <a:spcPct val="0"/>
              </a:spcAft>
              <a:buClrTx/>
              <a:buSzTx/>
              <a:buFontTx/>
              <a:buNone/>
              <a:tabLst/>
              <a:defRPr/>
            </a:pPr>
            <a:r>
              <a:rPr kumimoji="0" lang="en-US" sz="4500"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Monotype Corsiva" pitchFamily="66" charset="0"/>
                <a:ea typeface="+mn-ea"/>
                <a:cs typeface="Arial" charset="0"/>
              </a:rPr>
              <a:t>Questions</a:t>
            </a:r>
            <a:r>
              <a:rPr kumimoji="0" lang="en-US" sz="2279" b="1" i="1" u="none" strike="noStrike" kern="1200" cap="none" spc="0" normalizeH="0" baseline="0" noProof="0" dirty="0">
                <a:ln>
                  <a:noFill/>
                </a:ln>
                <a:solidFill>
                  <a:srgbClr val="0000FF"/>
                </a:solidFill>
                <a:effectLst>
                  <a:outerShdw blurRad="38100" dist="38100" dir="2700000" algn="tl">
                    <a:srgbClr val="C0C0C0"/>
                  </a:outerShdw>
                </a:effectLst>
                <a:uLnTx/>
                <a:uFillTx/>
                <a:latin typeface="Monotype Corsiva" pitchFamily="66" charset="0"/>
                <a:ea typeface="+mn-ea"/>
                <a:cs typeface="Arial" charset="0"/>
              </a:rPr>
              <a:t> </a:t>
            </a:r>
          </a:p>
          <a:p>
            <a:pPr marL="0" marR="0" lvl="0" indent="0" algn="l" defTabSz="216992" rtl="0" eaLnBrk="1" fontAlgn="base" latinLnBrk="0" hangingPunct="1">
              <a:lnSpc>
                <a:spcPct val="100000"/>
              </a:lnSpc>
              <a:spcBef>
                <a:spcPct val="50000"/>
              </a:spcBef>
              <a:spcAft>
                <a:spcPct val="0"/>
              </a:spcAft>
              <a:buClrTx/>
              <a:buSzTx/>
              <a:buFontTx/>
              <a:buNone/>
              <a:tabLst/>
              <a:defRPr/>
            </a:pPr>
            <a:endParaRPr kumimoji="0" lang="en-US" sz="2279"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onotype Corsiva" pitchFamily="66" charset="0"/>
              <a:ea typeface="+mn-ea"/>
              <a:cs typeface="Arial" charset="0"/>
            </a:endParaRPr>
          </a:p>
        </p:txBody>
      </p:sp>
      <p:sp>
        <p:nvSpPr>
          <p:cNvPr id="11" name="Rectangle 10">
            <a:extLst>
              <a:ext uri="{FF2B5EF4-FFF2-40B4-BE49-F238E27FC236}">
                <a16:creationId xmlns:a16="http://schemas.microsoft.com/office/drawing/2014/main" id="{29B6F84D-6BE7-47B2-9E95-B3840D6E4395}"/>
              </a:ext>
            </a:extLst>
          </p:cNvPr>
          <p:cNvSpPr/>
          <p:nvPr/>
        </p:nvSpPr>
        <p:spPr>
          <a:xfrm rot="20273361">
            <a:off x="-353444" y="3403657"/>
            <a:ext cx="9100463" cy="703184"/>
          </a:xfrm>
          <a:prstGeom prst="rect">
            <a:avLst/>
          </a:prstGeom>
          <a:blipFill dpi="0" rotWithShape="1">
            <a:blip r:embed="rId11">
              <a:alphaModFix amt="40000"/>
            </a:blip>
            <a:srcRect/>
            <a:stretch>
              <a:fillRect l="-5805" t="-48421" r="-5699" b="-487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95648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70697">
                                            <p:txEl>
                                              <p:pRg st="0" end="0"/>
                                            </p:txEl>
                                          </p:spTgt>
                                        </p:tgtEl>
                                        <p:attrNameLst>
                                          <p:attrName>style.visibility</p:attrName>
                                        </p:attrNameLst>
                                      </p:cBhvr>
                                      <p:to>
                                        <p:strVal val="visible"/>
                                      </p:to>
                                    </p:set>
                                    <p:animEffect transition="in" filter="wheel(4)">
                                      <p:cBhvr>
                                        <p:cTn id="7" dur="500"/>
                                        <p:tgtEl>
                                          <p:spTgt spid="370697">
                                            <p:txEl>
                                              <p:pRg st="0" end="0"/>
                                            </p:txEl>
                                          </p:spTgt>
                                        </p:tgtEl>
                                      </p:cBhvr>
                                    </p:animEffect>
                                  </p:childTnLst>
                                </p:cTn>
                              </p:par>
                              <p:par>
                                <p:cTn id="8" presetID="0" presetClass="path" presetSubtype="0" accel="50000" decel="50000" fill="hold" grpId="1" nodeType="withEffect">
                                  <p:stCondLst>
                                    <p:cond delay="0"/>
                                  </p:stCondLst>
                                  <p:childTnLst>
                                    <p:animMotion origin="layout" path="M -0.7066 0.27431 C -0.70885 0.26551 -0.71337 0.25764 -0.71719 0.24931 C -0.71858 0.24607 -0.72083 0.24306 -0.72188 0.23912 C -0.72361 0.22732 -0.72361 0.21667 -0.72483 0.20486 C -0.72326 0.19121 -0.7276 0.17824 -0.7283 0.16458 C -0.72882 0.15324 -0.72813 0.14121 -0.72882 0.13009 C -0.73004 0.1088 -0.72951 0.13588 -0.72951 0.11991 C -0.73004 0.11528 -0.72951 0.10972 -0.72951 0.10509 C -0.73021 0.10255 -0.73125 0.10162 -0.73125 0.09977 C -0.73177 0.09537 -0.73195 0.09097 -0.73264 0.08542 C -0.73333 0.07616 -0.73108 0.08403 -0.73316 0.07292 C -0.73594 0.05949 -0.7375 0.04699 -0.73698 0.03195 C -0.7309 0.00926 -0.7316 0.00023 -0.71945 -0.01319 C -0.71458 -0.01829 -0.71267 -0.0206 -0.70625 -0.02106 C -0.69618 -0.02407 -0.69635 -0.02384 -0.6842 -0.02083 C -0.68299 -0.02014 -0.68177 -0.01852 -0.68021 -0.01805 C -0.66667 -0.01296 -0.67135 -0.01528 -0.66615 -0.03217 C -0.66406 -0.04629 -0.65833 -0.06829 -0.65938 -0.08495 C -0.65833 -0.10278 -0.65677 -0.12685 -0.6599 -0.14467 C -0.65972 -0.1537 -0.66024 -0.17268 -0.66372 -0.18055 C -0.66406 -0.1875 -0.66406 -0.19421 -0.6658 -0.20092 C -0.66563 -0.20903 -0.66649 -0.21643 -0.66858 -0.22407 C -0.66823 -0.2368 -0.67083 -0.24954 -0.66997 -0.26204 C -0.66892 -0.26852 -0.66736 -0.28194 -0.66788 -0.28171 C -0.66094 -0.30347 -0.65382 -0.32592 -0.63906 -0.34051 C -0.63385 -0.34537 -0.63038 -0.35 -0.62396 -0.35278 C -0.62031 -0.35694 -0.61875 -0.35717 -0.61406 -0.35879 C -0.60833 -0.36227 -0.60729 -0.36204 -0.60104 -0.35787 C -0.59688 -0.35393 -0.59149 -0.34699 -0.5875 -0.34167 C -0.58472 -0.34792 -0.57969 -0.34907 -0.57517 -0.35231 C -0.57083 -0.35509 -0.56927 -0.35764 -0.56441 -0.35926 C -0.56076 -0.3625 -0.55816 -0.36481 -0.55382 -0.36667 C -0.54757 -0.37245 -0.53958 -0.37616 -0.53281 -0.38055 C -0.52813 -0.38356 -0.52674 -0.3875 -0.52101 -0.3875 C -0.51667 -0.3956 -0.50451 -0.39815 -0.49705 -0.40324 C -0.49201 -0.39884 -0.49201 -0.39167 -0.48854 -0.38588 C -0.48559 -0.37824 -0.48108 -0.37268 -0.47882 -0.36551 C -0.475 -0.35625 -0.47951 -0.36273 -0.47448 -0.35602 C -0.4724 -0.35 -0.47135 -0.34722 -0.46823 -0.34236 C -0.46528 -0.33079 -0.46129 -0.31921 -0.4599 -0.30764 C -0.45903 -0.30208 -0.4559 -0.29792 -0.45469 -0.29329 C -0.45365 -0.28842 -0.45052 -0.27222 -0.44792 -0.26829 C -0.44688 -0.25764 -0.44427 -0.25949 -0.44063 -0.25 C -0.43385 -0.23449 -0.4401 -0.24606 -0.43038 -0.22986 C -0.42795 -0.22546 -0.42969 -0.22662 -0.42778 -0.22222 C -0.42448 -0.21597 -0.4224 -0.21018 -0.41875 -0.20555 C -0.41632 -0.19467 -0.41875 -0.20463 -0.41181 -0.19259 C -0.40833 -0.18565 -0.40556 -0.1794 -0.40035 -0.1743 C -0.39445 -0.17616 -0.3934 -0.18102 -0.39063 -0.18727 C -0.38958 -0.18912 -0.38681 -0.19421 -0.38646 -0.19398 C -0.37639 -0.22268 -0.37448 -0.25208 -0.37552 -0.28403 C -0.375 -0.28634 -0.37153 -0.30185 -0.36719 -0.3044 C -0.35729 -0.31088 -0.34722 -0.31829 -0.3349 -0.31736 C -0.33177 -0.31528 -0.32795 -0.31435 -0.32465 -0.31204 C -0.32326 -0.31042 -0.32257 -0.30833 -0.32153 -0.30648 C -0.31563 -0.2993 -0.30781 -0.29213 -0.30087 -0.28611 C -0.28715 -0.27361 -0.26927 -0.26713 -0.25399 -0.26065 C -0.25156 -0.25856 -0.24948 -0.25671 -0.24722 -0.25463 C -0.24479 -0.25278 -0.23854 -0.24884 -0.2382 -0.24838 C -0.23195 -0.24051 -0.22292 -0.23819 -0.21372 -0.2368 C -0.20833 -0.24028 -0.20313 -0.24491 -0.1974 -0.24884 C -0.19149 -0.25949 -0.18316 -0.26435 -0.17274 -0.26389 C -0.15365 -0.25555 -0.13594 -0.24444 -0.11771 -0.23542 C -0.11354 -0.23148 -0.11024 -0.22847 -0.10712 -0.22407 C -0.10504 -0.21528 -0.1026 -0.21018 -0.09879 -0.20208 C -0.09774 -0.19861 -0.09774 -0.19537 -0.09618 -0.19259 C -0.09497 -0.18912 -0.09462 -0.18611 -0.09358 -0.1831 C -0.0934 -0.18194 -0.09201 -0.17847 -0.09236 -0.17801 C -0.09219 -0.17685 -0.09236 -0.17546 -0.09201 -0.1743 C -0.09184 -0.17222 -0.09132 -0.17037 -0.09115 -0.16852 C -0.09115 -0.16597 -0.09167 -0.16273 -0.09184 -0.16018 C -0.09167 -0.15856 -0.09167 -0.15764 -0.09149 -0.15625 C -0.10017 -0.12268 -0.11215 -0.09305 -0.1224 -0.06088 C -0.12552 -0.04815 -0.12969 -0.03935 -0.13281 -0.02824 C -0.1349 -0.02014 -0.13629 -0.01134 -0.13733 -0.00301 C -0.13802 0.00093 -0.1375 0.00926 -0.13767 0.00949 C -0.1401 0.02593 -0.14323 0.04491 -0.14219 0.06181 C -0.14254 0.07014 -0.14323 0.08033 -0.14115 0.08912 C -0.14115 0.09908 -0.14219 0.10949 -0.14254 0.11945 C -0.14531 0.14283 -0.14583 0.17222 -0.16076 0.18773 C -0.16354 0.19306 -0.1651 0.1963 -0.16875 0.20162 C -0.17309 0.21088 -0.17865 0.21898 -0.18299 0.2294 C -0.18559 0.23565 -0.18854 0.24167 -0.19149 0.24792 C -0.19514 0.25347 -0.1974 0.26181 -0.20347 0.26134 C -0.20504 0.25579 -0.20417 0.25046 -0.20451 0.24445 C -0.19965 0.22732 -0.19167 0.19306 -0.17951 0.18056 C -0.17674 0.17361 -0.17413 0.16667 -0.16945 0.16111 C -0.16302 0.14283 -0.15521 0.12477 -0.14774 0.10695 C -0.1441 0.09445 -0.14028 0.08426 -0.13646 0.07246 C -0.12865 0.02986 -0.12292 -0.01389 -0.11962 -0.05764 C -0.11719 -0.07384 -0.11563 -0.10625 -0.11806 -0.12315 C -0.11875 -0.13055 -0.12135 -0.13819 -0.12205 -0.14514 C -0.12326 -0.15463 -0.12309 -0.16389 -0.1257 -0.17292 C -0.12517 -0.17662 -0.12535 -0.1787 -0.12587 -0.18287 C -0.12656 -0.18657 -0.12708 -0.19467 -0.1276 -0.19421 C -0.12656 -0.20648 -0.12813 -0.22083 -0.1283 -0.23333 C -0.1283 -0.24143 -0.12656 -0.24838 -0.12899 -0.25602 C -0.12865 -0.2618 -0.12847 -0.2669 -0.12865 -0.27222 C -0.12847 -0.27523 -0.1276 -0.27778 -0.1276 -0.28032 C -0.12813 -0.28194 -0.12951 -0.28264 -0.13004 -0.28426 C -0.13004 -0.28889 -0.12899 -0.29282 -0.12917 -0.29745 C -0.11997 -0.30023 -0.12813 -0.29514 -0.12448 -0.29051 C -0.12413 -0.28866 -0.1224 -0.28796 -0.12083 -0.28727 C -0.10781 -0.28819 -0.11406 -0.28866 -0.10347 -0.28588 C -0.09549 -0.28657 -0.08872 -0.28449 -0.08125 -0.28241 C -0.04566 -0.26782 -0.01927 -0.25833 0.0125 -0.2412 C 0.02066 -0.23542 0.0125 -0.2412 0.02865 -0.23287 C 0.04271 -0.225 0.05677 -0.21574 0.07101 -0.20833 C 0.07726 -0.20231 0.08351 -0.19629 0.09028 -0.19167 C 0.09375 -0.18819 0.09601 -0.18495 0.0993 -0.18194 C 0.10312 -0.17384 0.09826 -0.18449 0.10451 -0.17454 C 0.10555 -0.17315 0.10608 -0.17106 0.10712 -0.16991 C 0.10764 -0.16829 0.10851 -0.16736 0.10972 -0.16574 C 0.11302 -0.1537 0.10833 -0.16898 0.11371 -0.15764 C 0.11562 -0.15301 0.11562 -0.14722 0.11667 -0.14259 C 0.11753 -0.1368 0.11719 -0.13217 0.11701 -0.12731 C 0.11562 -0.12153 0.11389 -0.11528 0.11233 -0.10972 C 0.10955 -0.10139 0.09792 -0.09491 0.09184 -0.09074 C 0.09167 -0.08958 0.09115 -0.08819 0.09045 -0.0875 C 0.08837 -0.08518 0.08594 -0.08379 0.08437 -0.08125 C 0.07865 -0.07106 0.0724 -0.06042 0.06649 -0.05069 C 0.06476 -0.04167 0.06285 -0.03356 0.0625 -0.02477 C 0.0618 -0.02176 0.06389 -0.01782 0.06545 -0.0162 C 0.07014 -0.01111 0.0776 -0.00532 0.08281 -0.00139 C 0.09184 0.01111 0.09687 0.02963 0.09774 0.04514 C 0.09462 0.05579 0.09462 0.06181 0.08837 0.06829 C 0.08437 0.07616 0.0776 0.08426 0.07066 0.08658 C 0.06562 0.09167 0.05538 0.09838 0.04948 0.1007 C 0.04305 0.10741 0.03246 0.11621 0.0283 0.12523 C 0.02587 0.12963 0.02396 0.13333 0.02101 0.13727 C 0.01753 0.14514 0.01476 0.15394 0.01198 0.16273 C 0.01111 0.175 0.01146 0.17755 0.01233 0.1875 C 0.01094 0.19792 0.00937 0.20857 0.0125 0.21852 C 0.01233 0.22708 0.01371 0.23449 0.01493 0.24306 C 0.01632 0.24884 0.01476 0.25093 0.01805 0.25625 C 0.01771 0.26458 0.01875 0.2757 0.02083 0.28403 C 0.02101 0.29445 0.02187 0.30394 0.02361 0.31389 C 0.02326 0.31621 0.02326 0.31783 0.02326 0.31945 C 0.02344 0.3213 0.02448 0.32269 0.025 0.32454 C 0.02552 0.33033 0.02448 0.33519 0.02552 0.34144 C 0.02483 0.34583 0.02396 0.35093 0.02344 0.35602 C 0.02344 0.35833 0.02396 0.36412 0.02413 0.36412 C 0.02187 0.38079 0.01875 0.39746 0.01007 0.41158 C 0.00816 0.4169 0.00677 0.42037 0.00295 0.42384 C -0.0026 0.43449 -0.01215 0.4456 -0.02118 0.45116 C -0.02778 0.45949 -0.0434 0.47083 -0.05226 0.475 C -0.06076 0.48658 -0.04983 0.47361 -0.06024 0.48079 C -0.07066 0.48727 -0.05538 0.48333 -0.06858 0.48565 L -0.08073 0.4963 C -0.08108 0.4963 -0.08073 0.4963 -0.08108 0.4963 C -0.08802 0.50394 -0.0842 0.50208 -0.09149 0.50324 C -0.10972 0.52246 -0.13629 0.51713 -0.15851 0.52014 C -0.20677 0.5 -0.18941 0.50764 -0.2158 0.49121 C -0.22379 0.4838 -0.23021 0.47292 -0.23785 0.46621 C -0.26372 0.42894 -0.29028 0.39352 -0.31059 0.35023 C -0.31719 0.33565 -0.32379 0.32107 -0.33073 0.30648 C -0.33385 0.29931 -0.33715 0.28796 -0.34219 0.28403 C -0.35139 0.27477 -0.3599 0.28241 -0.36927 0.28102 C -0.37639 0.28357 -0.3849 0.2838 -0.39288 0.28449 C -0.39826 0.28634 -0.40156 0.28704 -0.40764 0.28565 C -0.42274 0.28681 -0.42309 0.26875 -0.42743 0.25486 C -0.4316 0.24144 -0.43229 0.22662 -0.43542 0.21296 C -0.43906 0.19908 -0.44115 0.18611 -0.44462 0.17176 C -0.44514 0.16621 -0.44688 0.16204 -0.44774 0.15695 C -0.45104 0.13935 -0.45243 0.11829 -0.4599 0.10255 C -0.46024 0.09514 -0.46302 0.08611 -0.46424 0.07894 C -0.46372 0.07176 -0.46372 0.06713 -0.46476 0.06042 C -0.46424 0.04908 -0.46372 0.0375 -0.4632 0.02685 C -0.45938 0.01528 -0.45955 0.01088 -0.44948 0.01065 C -0.44375 0.00463 -0.44063 0.00671 -0.43281 0.00741 C -0.43125 0.00764 -0.42813 0.00787 -0.42795 0.0081 C -0.42066 0.00648 -0.41406 0.00463 -0.40642 0.00347 C -0.39132 -0.00741 -0.41736 0.01065 -0.3967 -0.00092 C -0.38802 -0.00579 -0.38177 -0.01597 -0.37691 -0.02546 C -0.375 -0.04004 -0.37448 -0.05694 -0.37517 -0.07176 C -0.3757 -0.07546 -0.37622 -0.08264 -0.37726 -0.08634 C -0.37795 -0.08981 -0.37951 -0.0956 -0.37969 -0.09537 C -0.37847 -0.11204 -0.37222 -0.13171 -0.36927 -0.14745 C -0.35712 -0.1794 -0.33958 -0.20717 -0.32552 -0.23889 C -0.32465 -0.24305 -0.32326 -0.24699 -0.32205 -0.25139 C -0.32031 -0.25579 -0.31649 -0.26458 -0.31701 -0.26412 C -0.31406 -0.27917 -0.3099 -0.30092 -0.31111 -0.3162 C -0.3099 -0.32754 -0.30903 -0.34051 -0.30938 -0.35185 C -0.30799 -0.3537 -0.30868 -0.35856 -0.30677 -0.35879 C -0.30469 -0.35949 -0.30278 -0.35579 -0.30087 -0.35417 C -0.29826 -0.35208 -0.2849 -0.34514 -0.28351 -0.34491 C -0.26302 -0.33079 -0.24045 -0.32129 -0.21945 -0.30926 C -0.21042 -0.30208 -0.19809 -0.29792 -0.18802 -0.29236 C -0.18229 -0.29051 -0.16979 -0.2868 -0.17014 -0.28657 " pathEditMode="relative" rAng="960000" ptsTypes="AAAAAAAAAAAAAAAAAAAAAAAAAAAAAAAAAAAAAAAAAAAAAAAAAAAAAAAAAAAAAAAAAAAAAAAAAAAAAAAAAAAAAAAAAAAAAAAAAAAAAAAAAAAAAAAAAAAAAAAAAAAAAAAAAAAAAAAAAAAAAAAAAAAAAAAAAAAAAAAAAAAAAAAAAAAAAAAAAAAAAAAAAAAAA">
                                      <p:cBhvr>
                                        <p:cTn id="9" dur="2000" fill="hold"/>
                                        <p:tgtEl>
                                          <p:spTgt spid="370697">
                                            <p:txEl>
                                              <p:pRg st="0" end="0"/>
                                            </p:txEl>
                                          </p:spTgt>
                                        </p:tgtEl>
                                        <p:attrNameLst>
                                          <p:attrName>ppt_x</p:attrName>
                                          <p:attrName>ppt_y</p:attrName>
                                        </p:attrNameLst>
                                      </p:cBhvr>
                                      <p:rCtr x="38611" y="-23218"/>
                                    </p:animMotion>
                                  </p:childTnLst>
                                </p:cTn>
                              </p:par>
                              <p:par>
                                <p:cTn id="10" presetID="21" presetClass="entr" presetSubtype="4" fill="hold" grpId="0" nodeType="withEffect">
                                  <p:stCondLst>
                                    <p:cond delay="0"/>
                                  </p:stCondLst>
                                  <p:childTnLst>
                                    <p:set>
                                      <p:cBhvr>
                                        <p:cTn id="11" dur="1" fill="hold">
                                          <p:stCondLst>
                                            <p:cond delay="0"/>
                                          </p:stCondLst>
                                        </p:cTn>
                                        <p:tgtEl>
                                          <p:spTgt spid="370698">
                                            <p:txEl>
                                              <p:pRg st="0" end="0"/>
                                            </p:txEl>
                                          </p:spTgt>
                                        </p:tgtEl>
                                        <p:attrNameLst>
                                          <p:attrName>style.visibility</p:attrName>
                                        </p:attrNameLst>
                                      </p:cBhvr>
                                      <p:to>
                                        <p:strVal val="visible"/>
                                      </p:to>
                                    </p:set>
                                    <p:animEffect transition="in" filter="wheel(4)">
                                      <p:cBhvr>
                                        <p:cTn id="12" dur="500"/>
                                        <p:tgtEl>
                                          <p:spTgt spid="370698">
                                            <p:txEl>
                                              <p:pRg st="0" end="0"/>
                                            </p:txEl>
                                          </p:spTgt>
                                        </p:tgtEl>
                                      </p:cBhvr>
                                    </p:animEffect>
                                  </p:childTnLst>
                                </p:cTn>
                              </p:par>
                              <p:par>
                                <p:cTn id="13" presetID="0" presetClass="path" presetSubtype="0" accel="50000" decel="50000" fill="hold" grpId="1" nodeType="withEffect">
                                  <p:stCondLst>
                                    <p:cond delay="0"/>
                                  </p:stCondLst>
                                  <p:childTnLst>
                                    <p:animMotion origin="layout" path="M -0.70642 0.27431 C -0.70868 0.26551 -0.71354 0.25741 -0.71701 0.24931 C -0.71858 0.24607 -0.72066 0.24306 -0.7217 0.23843 C -0.72361 0.22708 -0.72361 0.21667 -0.72431 0.2044 C -0.72257 0.1912 -0.72761 0.17801 -0.7283 0.16458 C -0.72899 0.15301 -0.72813 0.1412 -0.72882 0.12986 C -0.72951 0.10833 -0.72951 0.13565 -0.72969 0.11991 C -0.72951 0.11528 -0.72951 0.10972 -0.72969 0.10394 C -0.72986 0.10278 -0.73073 0.10162 -0.73108 0.09954 C -0.7316 0.09491 -0.73195 0.09028 -0.73229 0.08542 C -0.73333 0.07616 -0.73073 0.08357 -0.73281 0.07269 C -0.73559 0.05949 -0.73681 0.04653 -0.73715 0.03194 C -0.73038 0.00903 -0.7316 0.00023 -0.71945 -0.01319 C -0.71458 -0.01829 -0.71267 -0.0206 -0.70625 -0.02106 C -0.69636 -0.02431 -0.69636 -0.02361 -0.68403 -0.02083 C -0.68281 -0.02014 -0.68142 -0.01875 -0.68004 -0.01829 C -0.66667 -0.01296 -0.67136 -0.01528 -0.66597 -0.03171 C -0.66406 -0.04606 -0.65833 -0.06829 -0.6592 -0.08565 C -0.65833 -0.10278 -0.65677 -0.12685 -0.65955 -0.14468 C -0.65938 -0.15393 -0.66007 -0.17338 -0.66372 -0.18032 C -0.66389 -0.18727 -0.66354 -0.19421 -0.66597 -0.20162 C -0.66563 -0.20903 -0.66649 -0.2162 -0.66823 -0.22361 C -0.6684 -0.23727 -0.67083 -0.24954 -0.66997 -0.26204 C -0.66892 -0.26829 -0.66701 -0.28218 -0.66788 -0.28171 C -0.66076 -0.3037 -0.65382 -0.32593 -0.63924 -0.34028 C -0.6342 -0.34537 -0.63056 -0.35023 -0.62413 -0.35255 C -0.62031 -0.35694 -0.61858 -0.35718 -0.61406 -0.3588 C -0.60833 -0.36204 -0.60729 -0.36204 -0.60052 -0.35787 C -0.59688 -0.35393 -0.59097 -0.34676 -0.5875 -0.3412 C -0.58472 -0.34792 -0.57934 -0.34884 -0.575 -0.35301 C -0.57101 -0.35509 -0.56892 -0.35833 -0.56458 -0.35972 C -0.56076 -0.3625 -0.55764 -0.36481 -0.5533 -0.36667 C -0.54688 -0.37222 -0.53958 -0.37593 -0.53264 -0.38056 C -0.52813 -0.38333 -0.52622 -0.3875 -0.52083 -0.3875 C -0.51684 -0.3956 -0.50451 -0.39815 -0.49705 -0.40324 C -0.49167 -0.39861 -0.49236 -0.3919 -0.4882 -0.38634 C -0.48576 -0.37847 -0.48125 -0.37268 -0.47847 -0.36597 C -0.47517 -0.35648 -0.47917 -0.36273 -0.47448 -0.35579 C -0.47205 -0.34977 -0.47083 -0.34699 -0.46754 -0.34213 C -0.46476 -0.33102 -0.46146 -0.31968 -0.45972 -0.30741 C -0.45903 -0.30208 -0.45608 -0.29815 -0.45504 -0.29306 C -0.45382 -0.28866 -0.45087 -0.27222 -0.44774 -0.26829 C -0.44653 -0.25764 -0.44427 -0.25949 -0.44063 -0.25023 C -0.43385 -0.23449 -0.4401 -0.2463 -0.43038 -0.22986 C -0.42778 -0.22523 -0.42986 -0.22685 -0.42795 -0.22268 C -0.42483 -0.21597 -0.4224 -0.20995 -0.41875 -0.20625 C -0.41649 -0.19491 -0.4191 -0.20486 -0.41198 -0.19259 C -0.40868 -0.18542 -0.40556 -0.17963 -0.40035 -0.17431 C -0.3941 -0.17639 -0.39306 -0.18125 -0.39063 -0.18727 C -0.38906 -0.18889 -0.38698 -0.19398 -0.38698 -0.19375 C -0.37639 -0.22268 -0.37448 -0.25208 -0.37587 -0.28426 C -0.37483 -0.28634 -0.37153 -0.30185 -0.36719 -0.3044 C -0.35729 -0.31111 -0.34722 -0.31806 -0.33438 -0.31713 C -0.3316 -0.31528 -0.32847 -0.31505 -0.32448 -0.31204 C -0.32292 -0.31088 -0.32292 -0.30856 -0.3217 -0.30694 C -0.31528 -0.29931 -0.30799 -0.29213 -0.30087 -0.28611 C -0.28715 -0.27361 -0.26945 -0.2669 -0.25399 -0.26065 C -0.25174 -0.25926 -0.24913 -0.25671 -0.2474 -0.25486 C -0.24514 -0.25324 -0.23837 -0.24884 -0.23837 -0.24838 C -0.23212 -0.24028 -0.2224 -0.23843 -0.21337 -0.23657 C -0.20833 -0.24028 -0.2026 -0.24468 -0.1974 -0.24907 C -0.19184 -0.25972 -0.18264 -0.26435 -0.17274 -0.26389 C -0.15365 -0.25532 -0.13594 -0.24444 -0.11771 -0.23588 C -0.11337 -0.23125 -0.11024 -0.22847 -0.10747 -0.225 C -0.10504 -0.21505 -0.10278 -0.21042 -0.09913 -0.20231 C -0.09826 -0.19884 -0.09792 -0.19537 -0.09601 -0.19259 C -0.09462 -0.18912 -0.09462 -0.18611 -0.09358 -0.18356 C -0.0934 -0.18194 -0.09201 -0.1787 -0.09254 -0.17801 C -0.09167 -0.17685 -0.09236 -0.17546 -0.09201 -0.17454 C -0.09184 -0.17199 -0.09132 -0.17037 -0.0908 -0.16829 C -0.09115 -0.16597 -0.09167 -0.16319 -0.09149 -0.15995 C -0.09184 -0.1588 -0.09167 -0.15764 -0.09167 -0.15625 C -0.10035 -0.12268 -0.11215 -0.09306 -0.1224 -0.06065 C -0.12604 -0.04884 -0.12969 -0.03935 -0.13299 -0.02824 C -0.1349 -0.02037 -0.13646 -0.01134 -0.13733 -0.00324 C -0.1382 0.00046 -0.13733 0.00926 -0.13767 0.0088 C -0.13993 0.02546 -0.14323 0.04491 -0.14219 0.06181 C -0.14271 0.07037 -0.14323 0.08032 -0.14097 0.08843 C -0.14132 0.09861 -0.14219 0.10949 -0.14201 0.11944 C -0.14549 0.14236 -0.14601 0.17199 -0.16076 0.18727 C -0.16354 0.19282 -0.16458 0.19583 -0.16927 0.20116 C -0.17326 0.21088 -0.17882 0.21852 -0.18264 0.2294 C -0.18542 0.23519 -0.18889 0.2412 -0.19167 0.24792 C -0.19514 0.25278 -0.19774 0.26157 -0.20347 0.26111 C -0.20504 0.25579 -0.20434 0.25046 -0.20451 0.24444 C -0.20017 0.22755 -0.19184 0.19259 -0.17986 0.17986 C -0.17674 0.17292 -0.17431 0.1662 -0.16962 0.16088 C -0.16302 0.14236 -0.15486 0.12454 -0.14774 0.10694 C -0.1441 0.09444 -0.1408 0.08403 -0.13629 0.07199 C -0.1283 0.02963 -0.12292 -0.01389 -0.11945 -0.05764 C -0.11701 -0.07431 -0.11597 -0.10625 -0.11823 -0.12338 C -0.1184 -0.13056 -0.12153 -0.13843 -0.1224 -0.14537 C -0.12326 -0.15463 -0.12292 -0.16412 -0.12587 -0.17292 C -0.1257 -0.17731 -0.12517 -0.1787 -0.12622 -0.18287 C -0.12691 -0.18704 -0.12708 -0.19468 -0.12743 -0.19421 C -0.12656 -0.20648 -0.1283 -0.22083 -0.12847 -0.2338 C -0.1283 -0.24213 -0.12656 -0.24838 -0.12882 -0.25602 C -0.12882 -0.26204 -0.12847 -0.2669 -0.12865 -0.27222 C -0.12813 -0.27523 -0.12795 -0.27824 -0.12778 -0.28056 C -0.1283 -0.28171 -0.13021 -0.28241 -0.13056 -0.28449 C -0.12986 -0.28889 -0.12882 -0.29282 -0.12969 -0.29792 C -0.11945 -0.30046 -0.1283 -0.29491 -0.12465 -0.29074 C -0.12379 -0.28958 -0.12257 -0.28796 -0.12118 -0.28773 C -0.10781 -0.28819 -0.11424 -0.28866 -0.10399 -0.28634 C -0.09531 -0.28657 -0.0882 -0.28449 -0.08142 -0.28264 C -0.04583 -0.26759 -0.01927 -0.25833 0.01233 -0.24143 C 0.02083 -0.23542 0.01302 -0.2412 0.02847 -0.23264 C 0.04219 -0.22523 0.05677 -0.21551 0.07153 -0.20833 C 0.07726 -0.20255 0.08351 -0.1963 0.09045 -0.19167 C 0.09358 -0.18866 0.09601 -0.18518 0.09948 -0.18218 C 0.10347 -0.17384 0.09826 -0.18495 0.10469 -0.175 C 0.10573 -0.17315 0.10608 -0.1713 0.10712 -0.16991 C 0.10764 -0.16829 0.10851 -0.16713 0.10972 -0.16597 C 0.11302 -0.1537 0.10833 -0.16898 0.11371 -0.15764 C 0.11597 -0.15301 0.11562 -0.14792 0.11667 -0.14259 C 0.11736 -0.13704 0.11736 -0.13241 0.11701 -0.12731 C 0.11528 -0.1213 0.11389 -0.11505 0.11233 -0.10972 C 0.10955 -0.10208 0.09826 -0.09514 0.09184 -0.09074 C 0.09149 -0.08981 0.09132 -0.08866 0.09062 -0.08796 C 0.08854 -0.08495 0.08594 -0.08356 0.08437 -0.08102 C 0.07865 -0.07176 0.0724 -0.06111 0.06649 -0.05069 C 0.06476 -0.04236 0.06319 -0.03356 0.06215 -0.025 C 0.0618 -0.02176 0.06389 -0.01782 0.06562 -0.0162 C 0.07049 -0.01134 0.0776 -0.00532 0.08281 -0.00116 C 0.09184 0.01111 0.09687 0.0294 0.09809 0.04537 C 0.09479 0.05556 0.09462 0.06181 0.08837 0.06829 C 0.08437 0.07616 0.07795 0.08403 0.07049 0.08611 C 0.06562 0.09167 0.05555 0.09861 0.04948 0.10069 C 0.04305 0.10741 0.03246 0.11528 0.02882 0.12546 C 0.02587 0.1294 0.02396 0.13357 0.02101 0.13727 C 0.01753 0.14514 0.01458 0.15417 0.0125 0.1625 C 0.01111 0.17431 0.01146 0.17685 0.0125 0.18704 C 0.01128 0.19769 0.00955 0.20787 0.0125 0.21875 C 0.01233 0.22708 0.01406 0.23449 0.0151 0.24329 C 0.01632 0.24884 0.01476 0.25093 0.01805 0.25602 C 0.01771 0.26435 0.01927 0.27569 0.02101 0.28357 C 0.02083 0.29468 0.02222 0.3037 0.02378 0.31366 C 0.02344 0.31551 0.02344 0.31759 0.02326 0.31944 C 0.02344 0.3213 0.02465 0.32269 0.02465 0.32407 C 0.02569 0.32963 0.02465 0.33519 0.02587 0.34028 C 0.025 0.3463 0.02413 0.35 0.02361 0.35532 C 0.02344 0.35833 0.02413 0.36412 0.02413 0.36435 C 0.02187 0.38079 0.01875 0.39769 0.01024 0.41088 C 0.00816 0.41667 0.00712 0.42037 0.0033 0.42384 C -0.0026 0.43449 -0.01215 0.4456 -0.02118 0.45046 C -0.02726 0.45926 -0.04323 0.47014 -0.05208 0.47431 C -0.06076 0.48588 -0.04983 0.47384 -0.06042 0.48102 C -0.07049 0.48704 -0.05556 0.48333 -0.06858 0.48565 L -0.0809 0.49607 C -0.08056 0.4963 -0.0809 0.49607 -0.08056 0.4963 C -0.08767 0.50324 -0.0842 0.50208 -0.09132 0.50255 C -0.11007 0.52199 -0.13611 0.51713 -0.15851 0.52014 C -0.20677 0.5 -0.18941 0.50671 -0.21649 0.49051 C -0.22361 0.4831 -0.23021 0.47292 -0.23785 0.4662 C -0.26372 0.42894 -0.29063 0.39375 -0.31024 0.34931 C -0.31736 0.33542 -0.32379 0.32083 -0.33021 0.30648 C -0.33403 0.29861 -0.33646 0.2875 -0.34254 0.2838 C -0.35122 0.27477 -0.3599 0.28171 -0.36875 0.28102 C -0.37639 0.2831 -0.38455 0.2838 -0.39306 0.28426 C -0.39792 0.28611 -0.40156 0.28704 -0.40729 0.28542 C -0.42257 0.28588 -0.42326 0.26875 -0.42743 0.25463 C -0.43108 0.2412 -0.43195 0.22639 -0.43524 0.21319 C -0.43924 0.19861 -0.44149 0.18542 -0.44514 0.17153 C -0.44497 0.1662 -0.44705 0.16204 -0.44774 0.15671 C -0.45122 0.13889 -0.45243 0.11806 -0.46007 0.10208 C -0.45972 0.09491 -0.46285 0.08565 -0.46441 0.07824 C -0.46389 0.0713 -0.46406 0.0669 -0.46476 0.06042 C -0.46372 0.04884 -0.46354 0.03796 -0.4632 0.02685 C -0.45938 0.01528 -0.45938 0.01088 -0.44931 0.01065 C -0.44375 0.00486 -0.4408 0.00671 -0.43281 0.00741 C -0.43125 0.00764 -0.42795 0.00741 -0.4283 0.0081 C -0.42083 0.00625 -0.41389 0.00463 -0.4066 0.00278 C -0.39132 -0.00718 -0.41754 0.01019 -0.39705 -0.00116 C -0.38802 -0.00579 -0.3816 -0.01574 -0.37726 -0.02569 C -0.37483 -0.04005 -0.37431 -0.05741 -0.37483 -0.07199 C -0.37622 -0.07569 -0.37674 -0.08264 -0.37726 -0.08704 C -0.37795 -0.08981 -0.37951 -0.09537 -0.37951 -0.0956 C -0.37882 -0.11273 -0.37205 -0.13194 -0.36927 -0.14745 C -0.35695 -0.1794 -0.33958 -0.20694 -0.32535 -0.23889 C -0.32413 -0.24306 -0.32379 -0.24699 -0.32222 -0.25139 C -0.32014 -0.25602 -0.31649 -0.26481 -0.31701 -0.26389 C -0.31406 -0.27917 -0.31007 -0.30093 -0.31094 -0.3162 C -0.30938 -0.32778 -0.30938 -0.34051 -0.30885 -0.35185 C -0.30781 -0.3544 -0.30903 -0.3588 -0.3066 -0.35903 C -0.30469 -0.35926 -0.30243 -0.35579 -0.30087 -0.35393 C -0.29826 -0.35185 -0.28507 -0.34537 -0.28351 -0.34491 C -0.2625 -0.33056 -0.2401 -0.32153 -0.21927 -0.30995 C -0.21042 -0.30185 -0.19844 -0.29815 -0.18733 -0.29213 C -0.18264 -0.29097 -0.16979 -0.28681 -0.16997 -0.28704 " pathEditMode="relative" rAng="960000" ptsTypes="AAAAAAAAAAAAAAAAAAAAAAAAAAAAAAAAAAAAAAAAAAAAAAAAAAAAAAAAAAAAAAAAAAAAAAAAAAAAAAAAAAAAAAAAAAAAAAAAAAAAAAAAAAAAAAAAAAAAAAAAAAAAAAAAAAAAAAAAAAAAAAAAAAAAAAAAAAAAAAAAAAAAAAAAAAAAAAAAAAAAAAAAAAAAA">
                                      <p:cBhvr>
                                        <p:cTn id="14" dur="2000" fill="hold"/>
                                        <p:tgtEl>
                                          <p:spTgt spid="370698">
                                            <p:txEl>
                                              <p:pRg st="0" end="0"/>
                                            </p:txEl>
                                          </p:spTgt>
                                        </p:tgtEl>
                                        <p:attrNameLst>
                                          <p:attrName>ppt_x</p:attrName>
                                          <p:attrName>ppt_y</p:attrName>
                                        </p:attrNameLst>
                                      </p:cBhvr>
                                      <p:rCtr x="38611" y="-2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uild="allAtOnce"/>
      <p:bldP spid="370697" grpId="1" build="allAtOnce"/>
      <p:bldP spid="370698" grpId="0" build="allAtOnce"/>
      <p:bldP spid="370698" grpI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lum bright="-12000" contrast="18000"/>
          </a:blip>
          <a:srcRect l="32651" t="14757" r="37469" b="8464"/>
          <a:stretch>
            <a:fillRect/>
          </a:stretch>
        </p:blipFill>
        <p:spPr bwMode="auto">
          <a:xfrm>
            <a:off x="2071670" y="214290"/>
            <a:ext cx="4252640" cy="6143668"/>
          </a:xfrm>
          <a:prstGeom prst="rect">
            <a:avLst/>
          </a:prstGeom>
          <a:noFill/>
          <a:ln w="9525">
            <a:noFill/>
            <a:miter lim="800000"/>
            <a:headEnd/>
            <a:tailEnd/>
          </a:ln>
          <a:effectLst/>
        </p:spPr>
      </p:pic>
      <p:sp>
        <p:nvSpPr>
          <p:cNvPr id="4" name="AutoShape 13"/>
          <p:cNvSpPr>
            <a:spLocks/>
          </p:cNvSpPr>
          <p:nvPr/>
        </p:nvSpPr>
        <p:spPr bwMode="auto">
          <a:xfrm flipH="1">
            <a:off x="2425" y="3643314"/>
            <a:ext cx="2580230" cy="1071570"/>
          </a:xfrm>
          <a:prstGeom prst="callout2">
            <a:avLst>
              <a:gd name="adj1" fmla="val 3086"/>
              <a:gd name="adj2" fmla="val 12067"/>
              <a:gd name="adj3" fmla="val 1474"/>
              <a:gd name="adj4" fmla="val 1323"/>
              <a:gd name="adj5" fmla="val -69305"/>
              <a:gd name="adj6" fmla="val -52803"/>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1- Circumvallate papillae</a:t>
            </a:r>
            <a:endParaRPr kumimoji="0" lang="en-US" altLang="zh-CN" sz="28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5" name="AutoShape 13"/>
          <p:cNvSpPr>
            <a:spLocks/>
          </p:cNvSpPr>
          <p:nvPr/>
        </p:nvSpPr>
        <p:spPr bwMode="auto">
          <a:xfrm flipH="1">
            <a:off x="134382" y="5214950"/>
            <a:ext cx="2580230" cy="1071570"/>
          </a:xfrm>
          <a:prstGeom prst="callout2">
            <a:avLst>
              <a:gd name="adj1" fmla="val 3086"/>
              <a:gd name="adj2" fmla="val 12067"/>
              <a:gd name="adj3" fmla="val 1474"/>
              <a:gd name="adj4" fmla="val 1323"/>
              <a:gd name="adj5" fmla="val 81295"/>
              <a:gd name="adj6" fmla="val -44547"/>
            </a:avLst>
          </a:prstGeom>
          <a:solidFill>
            <a:schemeClr val="bg1"/>
          </a:solidFill>
          <a:ln w="38100">
            <a:solidFill>
              <a:srgbClr val="0000FF"/>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2- Fungiform papillae</a:t>
            </a:r>
            <a:endParaRPr kumimoji="0" lang="en-US" altLang="zh-CN" sz="28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zh-CN"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8" name="AutoShape 13"/>
          <p:cNvSpPr>
            <a:spLocks/>
          </p:cNvSpPr>
          <p:nvPr/>
        </p:nvSpPr>
        <p:spPr bwMode="auto">
          <a:xfrm flipH="1">
            <a:off x="5906552" y="4242842"/>
            <a:ext cx="3105464" cy="515456"/>
          </a:xfrm>
          <a:prstGeom prst="callout2">
            <a:avLst>
              <a:gd name="adj1" fmla="val 52131"/>
              <a:gd name="adj2" fmla="val 97311"/>
              <a:gd name="adj3" fmla="val 2807"/>
              <a:gd name="adj4" fmla="val 98620"/>
              <a:gd name="adj5" fmla="val -114532"/>
              <a:gd name="adj6" fmla="val 142530"/>
            </a:avLst>
          </a:prstGeom>
          <a:no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3- Filiform  papillae</a:t>
            </a:r>
            <a:endParaRPr kumimoji="0" lang="en-US" altLang="zh-CN" sz="28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zh-CN"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9" name="Wave 8"/>
          <p:cNvSpPr/>
          <p:nvPr/>
        </p:nvSpPr>
        <p:spPr>
          <a:xfrm>
            <a:off x="5868144" y="116632"/>
            <a:ext cx="3182281" cy="1283910"/>
          </a:xfrm>
          <a:prstGeom prst="wave">
            <a:avLst/>
          </a:prstGeom>
          <a:noFill/>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Lingual papillae</a:t>
            </a:r>
            <a:endParaRPr kumimoji="0" lang="en-US" altLang="zh-CN" sz="36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cxnSp>
        <p:nvCxnSpPr>
          <p:cNvPr id="12" name="Straight Arrow Connector 11"/>
          <p:cNvCxnSpPr>
            <a:cxnSpLocks/>
          </p:cNvCxnSpPr>
          <p:nvPr/>
        </p:nvCxnSpPr>
        <p:spPr>
          <a:xfrm flipV="1">
            <a:off x="2714612" y="4714884"/>
            <a:ext cx="273212" cy="50006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AutoShape 13"/>
          <p:cNvSpPr>
            <a:spLocks/>
          </p:cNvSpPr>
          <p:nvPr/>
        </p:nvSpPr>
        <p:spPr bwMode="auto">
          <a:xfrm flipH="1">
            <a:off x="30491" y="826360"/>
            <a:ext cx="2510723" cy="768718"/>
          </a:xfrm>
          <a:prstGeom prst="callout2">
            <a:avLst>
              <a:gd name="adj1" fmla="val 94977"/>
              <a:gd name="adj2" fmla="val 1444"/>
              <a:gd name="adj3" fmla="val 6087"/>
              <a:gd name="adj4" fmla="val 1739"/>
              <a:gd name="adj5" fmla="val 120420"/>
              <a:gd name="adj6" fmla="val -52855"/>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Lingual  tonsil</a:t>
            </a:r>
            <a:endParaRPr kumimoji="0" lang="en-US" altLang="zh-CN"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13" name="AutoShape 13"/>
          <p:cNvSpPr>
            <a:spLocks/>
          </p:cNvSpPr>
          <p:nvPr/>
        </p:nvSpPr>
        <p:spPr bwMode="auto">
          <a:xfrm>
            <a:off x="6313801" y="5134616"/>
            <a:ext cx="2232248" cy="515456"/>
          </a:xfrm>
          <a:prstGeom prst="callout2">
            <a:avLst>
              <a:gd name="adj1" fmla="val 3086"/>
              <a:gd name="adj2" fmla="val 12067"/>
              <a:gd name="adj3" fmla="val 1474"/>
              <a:gd name="adj4" fmla="val 1323"/>
              <a:gd name="adj5" fmla="val -69084"/>
              <a:gd name="adj6" fmla="val -76942"/>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a:ea typeface="+mn-ea"/>
                <a:cs typeface="+mn-cs"/>
              </a:rPr>
              <a:t>Anterior 2/3</a:t>
            </a:r>
            <a:endParaRPr kumimoji="0" lang="en-US" altLang="zh-CN" sz="2800" b="1" i="0" u="none" strike="noStrike" kern="1200" cap="none" spc="0" normalizeH="0" baseline="0" noProof="0" dirty="0">
              <a:ln w="11430"/>
              <a:solidFill>
                <a:srgbClr val="0000FF"/>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14" name="AutoShape 13"/>
          <p:cNvSpPr>
            <a:spLocks/>
          </p:cNvSpPr>
          <p:nvPr/>
        </p:nvSpPr>
        <p:spPr bwMode="auto">
          <a:xfrm>
            <a:off x="5906552" y="2983113"/>
            <a:ext cx="2709509" cy="683625"/>
          </a:xfrm>
          <a:prstGeom prst="callout2">
            <a:avLst>
              <a:gd name="adj1" fmla="val 3086"/>
              <a:gd name="adj2" fmla="val 12067"/>
              <a:gd name="adj3" fmla="val 1474"/>
              <a:gd name="adj4" fmla="val 1323"/>
              <a:gd name="adj5" fmla="val -18425"/>
              <a:gd name="adj6" fmla="val -42391"/>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Calibri"/>
                <a:ea typeface="+mn-ea"/>
                <a:cs typeface="+mn-cs"/>
              </a:rPr>
              <a:t>sulcus</a:t>
            </a:r>
            <a:r>
              <a:rPr kumimoji="0" lang="en-US" sz="2800" b="1" i="0" u="none" strike="noStrike" kern="1200" cap="none" spc="0" normalizeH="0" baseline="0" noProof="0" dirty="0">
                <a:ln>
                  <a:noFill/>
                </a:ln>
                <a:solidFill>
                  <a:srgbClr val="7030A0"/>
                </a:solidFill>
                <a:effectLst/>
                <a:uLnTx/>
                <a:uFillTx/>
                <a:latin typeface="Calibri"/>
                <a:ea typeface="+mn-ea"/>
                <a:cs typeface="+mn-cs"/>
              </a:rPr>
              <a:t> </a:t>
            </a:r>
            <a:r>
              <a:rPr kumimoji="0" lang="en-US" sz="2800" b="1" i="0" u="none" strike="noStrike" kern="1200" cap="none" spc="0" normalizeH="0" baseline="0" noProof="0" dirty="0" err="1">
                <a:ln>
                  <a:noFill/>
                </a:ln>
                <a:solidFill>
                  <a:srgbClr val="7030A0"/>
                </a:solidFill>
                <a:effectLst/>
                <a:uLnTx/>
                <a:uFillTx/>
                <a:latin typeface="Calibri"/>
                <a:ea typeface="+mn-ea"/>
                <a:cs typeface="+mn-cs"/>
              </a:rPr>
              <a:t>terminalis</a:t>
            </a:r>
            <a:r>
              <a:rPr kumimoji="0" lang="en-US" sz="2800" b="1" i="0" u="none" strike="noStrike" kern="1200" cap="none" spc="0" normalizeH="0" baseline="0" noProof="0" dirty="0">
                <a:ln>
                  <a:noFill/>
                </a:ln>
                <a:solidFill>
                  <a:srgbClr val="7030A0"/>
                </a:solidFill>
                <a:effectLst/>
                <a:uLnTx/>
                <a:uFillTx/>
                <a:latin typeface="Calibri"/>
                <a:ea typeface="+mn-ea"/>
                <a:cs typeface="+mn-cs"/>
              </a:rPr>
              <a:t> </a:t>
            </a:r>
            <a:endParaRPr kumimoji="0" lang="en-US" altLang="zh-CN" sz="2800" b="1" i="0" u="none" strike="noStrike" kern="1200" cap="none" spc="0" normalizeH="0" baseline="0" noProof="0" dirty="0">
              <a:ln w="11430"/>
              <a:solidFill>
                <a:srgbClr val="7030A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18" name="AutoShape 13"/>
          <p:cNvSpPr>
            <a:spLocks/>
          </p:cNvSpPr>
          <p:nvPr/>
        </p:nvSpPr>
        <p:spPr bwMode="auto">
          <a:xfrm flipH="1">
            <a:off x="61011" y="48329"/>
            <a:ext cx="3153666" cy="553457"/>
          </a:xfrm>
          <a:prstGeom prst="callout2">
            <a:avLst>
              <a:gd name="adj1" fmla="val 69752"/>
              <a:gd name="adj2" fmla="val 2911"/>
              <a:gd name="adj3" fmla="val 169491"/>
              <a:gd name="adj4" fmla="val -36563"/>
              <a:gd name="adj5" fmla="val 423061"/>
              <a:gd name="adj6" fmla="val -34618"/>
            </a:avLst>
          </a:prstGeom>
          <a:solidFill>
            <a:schemeClr val="bg1"/>
          </a:solidFill>
          <a:ln w="38100">
            <a:solidFill>
              <a:srgbClr val="00FFFF"/>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foramen caecum </a:t>
            </a:r>
            <a:endParaRPr kumimoji="0" lang="en-US" altLang="zh-CN"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2" name="TextBox 1"/>
          <p:cNvSpPr txBox="1"/>
          <p:nvPr/>
        </p:nvSpPr>
        <p:spPr>
          <a:xfrm>
            <a:off x="5364088" y="5949280"/>
            <a:ext cx="3456384"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Dorsal surface</a:t>
            </a:r>
          </a:p>
        </p:txBody>
      </p:sp>
      <p:sp>
        <p:nvSpPr>
          <p:cNvPr id="19" name="AutoShape 13">
            <a:extLst>
              <a:ext uri="{FF2B5EF4-FFF2-40B4-BE49-F238E27FC236}">
                <a16:creationId xmlns:a16="http://schemas.microsoft.com/office/drawing/2014/main" id="{8B84F53E-6480-4FD1-90A9-342CAE824807}"/>
              </a:ext>
            </a:extLst>
          </p:cNvPr>
          <p:cNvSpPr>
            <a:spLocks/>
          </p:cNvSpPr>
          <p:nvPr/>
        </p:nvSpPr>
        <p:spPr bwMode="auto">
          <a:xfrm>
            <a:off x="6456267" y="2275854"/>
            <a:ext cx="2232248" cy="515456"/>
          </a:xfrm>
          <a:prstGeom prst="callout2">
            <a:avLst>
              <a:gd name="adj1" fmla="val 3086"/>
              <a:gd name="adj2" fmla="val 12067"/>
              <a:gd name="adj3" fmla="val 1474"/>
              <a:gd name="adj4" fmla="val 1323"/>
              <a:gd name="adj5" fmla="val -9952"/>
              <a:gd name="adj6" fmla="val -76942"/>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a:ea typeface="+mn-ea"/>
                <a:cs typeface="+mn-cs"/>
              </a:rPr>
              <a:t>Posterior 1/3</a:t>
            </a:r>
            <a:endParaRPr kumimoji="0" lang="en-US" altLang="zh-CN" sz="2800" b="1" i="0" u="none" strike="noStrike" kern="1200" cap="none" spc="0" normalizeH="0" baseline="0" noProof="0" dirty="0">
              <a:ln w="11430"/>
              <a:solidFill>
                <a:srgbClr val="0000FF"/>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20" name="Line Callout 2 (No Border) 2">
            <a:extLst>
              <a:ext uri="{FF2B5EF4-FFF2-40B4-BE49-F238E27FC236}">
                <a16:creationId xmlns:a16="http://schemas.microsoft.com/office/drawing/2014/main" id="{DE2BA2C3-882F-493D-9428-3CF8AD585B79}"/>
              </a:ext>
            </a:extLst>
          </p:cNvPr>
          <p:cNvSpPr/>
          <p:nvPr/>
        </p:nvSpPr>
        <p:spPr bwMode="auto">
          <a:xfrm>
            <a:off x="61011" y="2647217"/>
            <a:ext cx="2573435" cy="523220"/>
          </a:xfrm>
          <a:prstGeom prst="callout2">
            <a:avLst>
              <a:gd name="adj1" fmla="val 40212"/>
              <a:gd name="adj2" fmla="val 93277"/>
              <a:gd name="adj3" fmla="val -5778"/>
              <a:gd name="adj4" fmla="val 112371"/>
              <a:gd name="adj5" fmla="val -116260"/>
              <a:gd name="adj6" fmla="val 109730"/>
            </a:avLst>
          </a:prstGeom>
          <a:noFill/>
          <a:ln w="57150" cmpd="thickThin">
            <a:solidFill>
              <a:srgbClr val="0000FF"/>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dirty="0">
                <a:ln w="11430"/>
                <a:solidFill>
                  <a:srgbClr val="0000FF"/>
                </a:solidFill>
                <a:effectLst/>
                <a:uLnTx/>
                <a:uFillTx/>
                <a:latin typeface="Arial" panose="020B0604020202020204" pitchFamily="34" charset="0"/>
                <a:ea typeface="+mn-ea"/>
                <a:cs typeface="Arial" panose="020B0604020202020204" pitchFamily="34" charset="0"/>
              </a:rPr>
              <a:t>Platine tonsil</a:t>
            </a:r>
          </a:p>
        </p:txBody>
      </p:sp>
      <p:sp>
        <p:nvSpPr>
          <p:cNvPr id="15" name="Rectangle 14">
            <a:extLst>
              <a:ext uri="{FF2B5EF4-FFF2-40B4-BE49-F238E27FC236}">
                <a16:creationId xmlns:a16="http://schemas.microsoft.com/office/drawing/2014/main" id="{B39CD4B9-1893-4079-A04C-036B662F5F3C}"/>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8951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1" grpId="0" animBg="1"/>
      <p:bldP spid="13" grpId="0" animBg="1"/>
      <p:bldP spid="14"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1B9AA6-81EF-4501-B7F5-B56D97068FEE}"/>
              </a:ext>
            </a:extLst>
          </p:cNvPr>
          <p:cNvSpPr>
            <a:spLocks noGrp="1"/>
          </p:cNvSpPr>
          <p:nvPr>
            <p:ph idx="1"/>
          </p:nvPr>
        </p:nvSpPr>
        <p:spPr>
          <a:xfrm>
            <a:off x="0" y="0"/>
            <a:ext cx="9144000" cy="6858000"/>
          </a:xfrm>
        </p:spPr>
        <p:txBody>
          <a:bodyPr>
            <a:normAutofit/>
          </a:bodyPr>
          <a:lstStyle/>
          <a:p>
            <a:pPr marL="342900" lvl="0" indent="-342900" algn="ctr">
              <a:lnSpc>
                <a:spcPct val="125000"/>
              </a:lnSpc>
              <a:spcBef>
                <a:spcPts val="0"/>
              </a:spcBef>
              <a:buFont typeface="Symbol" panose="05050102010706020507" pitchFamily="18" charset="2"/>
              <a:buChar char=""/>
              <a:tabLst>
                <a:tab pos="360045" algn="l"/>
              </a:tabLst>
            </a:pP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Papillae of the tongue</a:t>
            </a:r>
            <a:endParaRPr lang="en-US" sz="3200"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0" algn="justLow">
              <a:lnSpc>
                <a:spcPct val="125000"/>
              </a:lnSpc>
              <a:spcBef>
                <a:spcPts val="0"/>
              </a:spcBef>
              <a:spcAft>
                <a:spcPts val="1000"/>
              </a:spcAft>
            </a:pPr>
            <a:r>
              <a:rPr lang="en-US" sz="3200" b="1" dirty="0">
                <a:solidFill>
                  <a:srgbClr val="0000FF"/>
                </a:solidFill>
                <a:latin typeface="Arial" panose="020B0604020202020204" pitchFamily="34" charset="0"/>
                <a:ea typeface="Times New Roman" panose="02020603050405020304" pitchFamily="18" charset="0"/>
                <a:cs typeface="Arial" panose="020B0604020202020204" pitchFamily="34" charset="0"/>
              </a:rPr>
              <a:t>1- Circumvallate papillae</a:t>
            </a:r>
            <a:r>
              <a:rPr lang="en-US" sz="32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00FF"/>
              </a:solidFill>
              <a:latin typeface="Calibri" panose="020F0502020204030204" pitchFamily="34" charset="0"/>
              <a:ea typeface="Times New Roman" panose="02020603050405020304" pitchFamily="18" charset="0"/>
              <a:cs typeface="Arial" panose="020B0604020202020204" pitchFamily="34" charset="0"/>
            </a:endParaRPr>
          </a:p>
          <a:p>
            <a:pPr marL="270510" algn="justLow">
              <a:lnSpc>
                <a:spcPct val="125000"/>
              </a:lnSpc>
              <a:spcBef>
                <a:spcPts val="0"/>
              </a:spcBef>
              <a:spcAft>
                <a:spcPts val="1000"/>
              </a:spcAft>
            </a:pPr>
            <a:r>
              <a:rPr lang="en-US" sz="3200" dirty="0">
                <a:latin typeface="Arial" panose="020B0604020202020204" pitchFamily="34" charset="0"/>
                <a:ea typeface="Times New Roman" panose="02020603050405020304" pitchFamily="18" charset="0"/>
                <a:cs typeface="Arial" panose="020B0604020202020204" pitchFamily="34" charset="0"/>
              </a:rPr>
              <a:t>The largest papillae </a:t>
            </a:r>
            <a:r>
              <a:rPr lang="en-US" sz="3200" dirty="0" err="1">
                <a:latin typeface="Arial" panose="020B0604020202020204" pitchFamily="34" charset="0"/>
                <a:ea typeface="Times New Roman" panose="02020603050405020304" pitchFamily="18" charset="0"/>
                <a:cs typeface="Arial" panose="020B0604020202020204" pitchFamily="34" charset="0"/>
              </a:rPr>
              <a:t>infront</a:t>
            </a:r>
            <a:r>
              <a:rPr lang="en-US" sz="3200" dirty="0">
                <a:latin typeface="Arial" panose="020B0604020202020204" pitchFamily="34" charset="0"/>
                <a:ea typeface="Times New Roman" panose="02020603050405020304" pitchFamily="18" charset="0"/>
                <a:cs typeface="Arial" panose="020B0604020202020204" pitchFamily="34" charset="0"/>
              </a:rPr>
              <a:t> of the sulcus terminalis. </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marL="360045" indent="-360045">
              <a:lnSpc>
                <a:spcPct val="125000"/>
              </a:lnSpc>
              <a:spcBef>
                <a:spcPts val="0"/>
              </a:spcBef>
              <a:spcAft>
                <a:spcPts val="1000"/>
              </a:spcAft>
            </a:pPr>
            <a:r>
              <a:rPr lang="en-US" sz="3200" b="1" dirty="0">
                <a:solidFill>
                  <a:srgbClr val="0000FF"/>
                </a:solidFill>
                <a:latin typeface="Arial" panose="020B0604020202020204" pitchFamily="34" charset="0"/>
                <a:ea typeface="Times New Roman" panose="02020603050405020304" pitchFamily="18" charset="0"/>
                <a:cs typeface="Arial" panose="020B0604020202020204" pitchFamily="34" charset="0"/>
              </a:rPr>
              <a:t>2- Fungiform papillae</a:t>
            </a:r>
            <a:r>
              <a:rPr lang="en-US" sz="3200" dirty="0">
                <a:latin typeface="Arial" panose="020B0604020202020204" pitchFamily="34" charset="0"/>
                <a:ea typeface="Times New Roman" panose="02020603050405020304" pitchFamily="18" charset="0"/>
                <a:cs typeface="Arial" panose="020B0604020202020204" pitchFamily="34" charset="0"/>
              </a:rPr>
              <a:t>: at the apex and sides of the tongue. </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marL="360045" indent="-360045" algn="justLow">
              <a:lnSpc>
                <a:spcPct val="125000"/>
              </a:lnSpc>
              <a:spcBef>
                <a:spcPts val="0"/>
              </a:spcBef>
              <a:spcAft>
                <a:spcPts val="1000"/>
              </a:spcAft>
            </a:pPr>
            <a:r>
              <a:rPr lang="en-US" sz="3200" b="1" dirty="0">
                <a:solidFill>
                  <a:srgbClr val="0000FF"/>
                </a:solidFill>
                <a:latin typeface="Arial" panose="020B0604020202020204" pitchFamily="34" charset="0"/>
                <a:ea typeface="Times New Roman" panose="02020603050405020304" pitchFamily="18" charset="0"/>
                <a:cs typeface="Arial" panose="020B0604020202020204" pitchFamily="34" charset="0"/>
              </a:rPr>
              <a:t>3- Filiform papillae</a:t>
            </a:r>
            <a:r>
              <a:rPr lang="en-US" sz="32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3200" dirty="0">
                <a:latin typeface="Arial" panose="020B0604020202020204" pitchFamily="34" charset="0"/>
                <a:ea typeface="Times New Roman" panose="02020603050405020304" pitchFamily="18" charset="0"/>
                <a:cs typeface="Arial" panose="020B0604020202020204" pitchFamily="34" charset="0"/>
              </a:rPr>
              <a:t>They cover the anterior 2/3 of the tongue. </a:t>
            </a:r>
            <a:endParaRPr lang="en-US" sz="3200" dirty="0">
              <a:latin typeface="Calibri" panose="020F0502020204030204" pitchFamily="34" charset="0"/>
              <a:ea typeface="Times New Roman" panose="02020603050405020304" pitchFamily="18" charset="0"/>
              <a:cs typeface="Arial" panose="020B0604020202020204" pitchFamily="34" charset="0"/>
            </a:endParaRPr>
          </a:p>
          <a:p>
            <a:r>
              <a:rPr lang="en-US" sz="3200" b="1" dirty="0">
                <a:latin typeface="Arial" panose="020B0604020202020204" pitchFamily="34" charset="0"/>
                <a:ea typeface="Times New Roman" panose="02020603050405020304" pitchFamily="18" charset="0"/>
              </a:rPr>
              <a:t>N.B;</a:t>
            </a:r>
            <a:r>
              <a:rPr lang="en-US" sz="3200" dirty="0">
                <a:latin typeface="Arial" panose="020B0604020202020204" pitchFamily="34" charset="0"/>
                <a:ea typeface="Times New Roman" panose="02020603050405020304" pitchFamily="18" charset="0"/>
              </a:rPr>
              <a:t> The </a:t>
            </a:r>
            <a:r>
              <a:rPr lang="en-US" sz="3200" b="1" dirty="0">
                <a:latin typeface="Arial" panose="020B0604020202020204" pitchFamily="34" charset="0"/>
                <a:ea typeface="Times New Roman" panose="02020603050405020304" pitchFamily="18" charset="0"/>
              </a:rPr>
              <a:t>taste buds</a:t>
            </a:r>
            <a:r>
              <a:rPr lang="en-US" sz="3200" dirty="0">
                <a:latin typeface="Arial" panose="020B0604020202020204" pitchFamily="34" charset="0"/>
                <a:ea typeface="Times New Roman" panose="02020603050405020304" pitchFamily="18" charset="0"/>
              </a:rPr>
              <a:t> are more numerous on the sides of the circumvallate papillae</a:t>
            </a:r>
            <a:endParaRPr lang="en-US" sz="3200" dirty="0"/>
          </a:p>
        </p:txBody>
      </p:sp>
      <p:sp>
        <p:nvSpPr>
          <p:cNvPr id="4" name="Rectangle 3">
            <a:extLst>
              <a:ext uri="{FF2B5EF4-FFF2-40B4-BE49-F238E27FC236}">
                <a16:creationId xmlns:a16="http://schemas.microsoft.com/office/drawing/2014/main" id="{ECE7DF2B-60E0-4BC8-BA2B-79548609E231}"/>
              </a:ext>
            </a:extLst>
          </p:cNvPr>
          <p:cNvSpPr/>
          <p:nvPr/>
        </p:nvSpPr>
        <p:spPr>
          <a:xfrm rot="20273361">
            <a:off x="-15567" y="3151816"/>
            <a:ext cx="9100463" cy="703184"/>
          </a:xfrm>
          <a:prstGeom prst="rect">
            <a:avLst/>
          </a:prstGeom>
          <a:blipFill dpi="0" rotWithShape="1">
            <a:blip r:embed="rId2">
              <a:alphaModFix amt="40000"/>
            </a:blip>
            <a:srcRect/>
            <a:stretch>
              <a:fillRect l="-5805" t="-48421" r="-5699" b="-48765"/>
            </a:stretch>
          </a:blipFill>
          <a:ln w="25400" cap="flat" cmpd="sng" algn="ctr">
            <a:noFill/>
            <a:prstDash val="solid"/>
          </a:ln>
          <a:effectLst/>
        </p:spPr>
        <p:txBody>
          <a:bodyPr rtlCol="0" anchor="ctr"/>
          <a:lstStyle/>
          <a:p>
            <a:pPr algn="ctr" defTabSz="685800"/>
            <a:endParaRPr lang="en-US" sz="1350" kern="0">
              <a:solidFill>
                <a:srgbClr val="FFFFFF"/>
              </a:solidFill>
              <a:latin typeface="Arial"/>
              <a:cs typeface="Arial"/>
            </a:endParaRPr>
          </a:p>
        </p:txBody>
      </p:sp>
    </p:spTree>
    <p:extLst>
      <p:ext uri="{BB962C8B-B14F-4D97-AF65-F5344CB8AC3E}">
        <p14:creationId xmlns:p14="http://schemas.microsoft.com/office/powerpoint/2010/main" val="404779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78" y="160422"/>
            <a:ext cx="8996789" cy="5329552"/>
          </a:xfrm>
        </p:spPr>
      </p:pic>
      <p:sp>
        <p:nvSpPr>
          <p:cNvPr id="3" name="TextBox 2"/>
          <p:cNvSpPr txBox="1"/>
          <p:nvPr/>
        </p:nvSpPr>
        <p:spPr>
          <a:xfrm>
            <a:off x="323528" y="5489974"/>
            <a:ext cx="7056784" cy="707886"/>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Nerve supply of the tongue</a:t>
            </a:r>
          </a:p>
        </p:txBody>
      </p:sp>
      <p:sp>
        <p:nvSpPr>
          <p:cNvPr id="5" name="Rectangle 4">
            <a:extLst>
              <a:ext uri="{FF2B5EF4-FFF2-40B4-BE49-F238E27FC236}">
                <a16:creationId xmlns:a16="http://schemas.microsoft.com/office/drawing/2014/main" id="{D030B42F-ABC1-43D2-A73E-30D0B4EB5211}"/>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5812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lum contrast="30000"/>
          </a:blip>
          <a:srcRect l="42339" t="11806" r="25293" b="31553"/>
          <a:stretch>
            <a:fillRect/>
          </a:stretch>
        </p:blipFill>
        <p:spPr bwMode="auto">
          <a:xfrm>
            <a:off x="1781212" y="357166"/>
            <a:ext cx="6317456" cy="6215106"/>
          </a:xfrm>
          <a:prstGeom prst="rect">
            <a:avLst/>
          </a:prstGeom>
          <a:noFill/>
          <a:ln w="9525">
            <a:noFill/>
            <a:miter lim="800000"/>
            <a:headEnd/>
            <a:tailEnd/>
          </a:ln>
          <a:effectLst/>
        </p:spPr>
      </p:pic>
      <p:sp>
        <p:nvSpPr>
          <p:cNvPr id="5" name="AutoShape 13"/>
          <p:cNvSpPr>
            <a:spLocks/>
          </p:cNvSpPr>
          <p:nvPr/>
        </p:nvSpPr>
        <p:spPr bwMode="auto">
          <a:xfrm flipH="1">
            <a:off x="285720" y="1857364"/>
            <a:ext cx="2143140" cy="1000132"/>
          </a:xfrm>
          <a:prstGeom prst="callout2">
            <a:avLst>
              <a:gd name="adj1" fmla="val 3086"/>
              <a:gd name="adj2" fmla="val 12067"/>
              <a:gd name="adj3" fmla="val 1474"/>
              <a:gd name="adj4" fmla="val 1323"/>
              <a:gd name="adj5" fmla="val 106564"/>
              <a:gd name="adj6" fmla="val -86524"/>
            </a:avLst>
          </a:prstGeom>
          <a:solidFill>
            <a:schemeClr val="bg1"/>
          </a:solidFill>
          <a:ln w="38100">
            <a:solidFill>
              <a:srgbClr val="00FFFF"/>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Mouth cavity proper</a:t>
            </a:r>
            <a:endParaRPr kumimoji="0" lang="en-US" altLang="zh-CN" sz="28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6" name="AutoShape 13"/>
          <p:cNvSpPr>
            <a:spLocks/>
          </p:cNvSpPr>
          <p:nvPr/>
        </p:nvSpPr>
        <p:spPr bwMode="auto">
          <a:xfrm flipH="1">
            <a:off x="428596" y="3643314"/>
            <a:ext cx="1857388" cy="1500198"/>
          </a:xfrm>
          <a:prstGeom prst="callout2">
            <a:avLst>
              <a:gd name="adj1" fmla="val 72275"/>
              <a:gd name="adj2" fmla="val 16059"/>
              <a:gd name="adj3" fmla="val 29478"/>
              <a:gd name="adj4" fmla="val -21296"/>
              <a:gd name="adj5" fmla="val 9322"/>
              <a:gd name="adj6" fmla="val -32799"/>
            </a:avLst>
          </a:prstGeom>
          <a:solidFill>
            <a:schemeClr val="bg1"/>
          </a:solidFill>
          <a:ln w="38100">
            <a:solidFill>
              <a:srgbClr val="00FFFF"/>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Vestibule of the mouth </a:t>
            </a:r>
            <a:endParaRPr kumimoji="0" lang="en-US" altLang="zh-CN"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7" name="Rounded Rectangle 4"/>
          <p:cNvSpPr/>
          <p:nvPr/>
        </p:nvSpPr>
        <p:spPr bwMode="auto">
          <a:xfrm>
            <a:off x="0" y="333375"/>
            <a:ext cx="9144000" cy="954088"/>
          </a:xfrm>
          <a:prstGeom prst="rect">
            <a:avLst/>
          </a:prstGeom>
          <a:noFill/>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Mouth cavity is the 1</a:t>
            </a:r>
            <a:r>
              <a:rPr kumimoji="0" lang="en-US" sz="4000" b="1" i="0" u="none" strike="noStrike" kern="1200" cap="none" spc="0" normalizeH="0" baseline="30000" noProof="0" dirty="0">
                <a:ln>
                  <a:noFill/>
                </a:ln>
                <a:solidFill>
                  <a:srgbClr val="0000FF"/>
                </a:solidFill>
                <a:effectLst/>
                <a:uLnTx/>
                <a:uFillTx/>
                <a:latin typeface="Arial" pitchFamily="34" charset="0"/>
                <a:ea typeface="+mn-ea"/>
                <a:cs typeface="Arial" pitchFamily="34" charset="0"/>
              </a:rPr>
              <a:t>st</a:t>
            </a:r>
            <a:r>
              <a:rPr kumimoji="0" lang="en-US" sz="40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part of digestive tube </a:t>
            </a:r>
            <a:endParaRPr kumimoji="0" lang="ar-SA" sz="4000" b="0"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9" name="Rectangle 8"/>
          <p:cNvSpPr/>
          <p:nvPr/>
        </p:nvSpPr>
        <p:spPr>
          <a:xfrm>
            <a:off x="3398395" y="3212976"/>
            <a:ext cx="1837939" cy="707886"/>
          </a:xfrm>
          <a:prstGeom prst="rect">
            <a:avLst/>
          </a:prstGeom>
          <a:noFill/>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Tongue </a:t>
            </a:r>
            <a:endParaRPr kumimoji="0" lang="en-US" altLang="zh-CN" sz="4000" b="1" i="0" u="none" strike="noStrike" kern="1200" cap="none" spc="0" normalizeH="0" baseline="0" noProof="0" dirty="0">
              <a:ln w="11430"/>
              <a:solidFill>
                <a:prstClr val="white"/>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8" name="Rectangle 7">
            <a:extLst>
              <a:ext uri="{FF2B5EF4-FFF2-40B4-BE49-F238E27FC236}">
                <a16:creationId xmlns:a16="http://schemas.microsoft.com/office/drawing/2014/main" id="{A83F2505-D20E-4302-A896-4144501385E7}"/>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Point Star 2"/>
          <p:cNvSpPr/>
          <p:nvPr/>
        </p:nvSpPr>
        <p:spPr>
          <a:xfrm>
            <a:off x="285720" y="642918"/>
            <a:ext cx="8429684" cy="4929222"/>
          </a:xfrm>
          <a:prstGeom prst="star12">
            <a:avLst/>
          </a:prstGeom>
          <a:solidFill>
            <a:srgbClr val="FF0000"/>
          </a:solidFill>
          <a:ln w="76200">
            <a:solidFill>
              <a:schemeClr val="bg1"/>
            </a:solidFill>
          </a:ln>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7268" name="Rectangle 4"/>
          <p:cNvSpPr>
            <a:spLocks noChangeArrowheads="1"/>
          </p:cNvSpPr>
          <p:nvPr/>
        </p:nvSpPr>
        <p:spPr bwMode="auto">
          <a:xfrm>
            <a:off x="2500298" y="1928802"/>
            <a:ext cx="3857652" cy="2331184"/>
          </a:xfrm>
          <a:prstGeom prst="doubleWave">
            <a:avLst/>
          </a:prstGeom>
          <a:solidFill>
            <a:srgbClr val="FF0000"/>
          </a:solidFill>
          <a:ln w="57150">
            <a:solidFill>
              <a:schemeClr val="bg1"/>
            </a:solidFill>
            <a:headEnd/>
            <a:tailEnd/>
          </a:ln>
        </p:spPr>
        <p:style>
          <a:lnRef idx="0">
            <a:schemeClr val="accent3"/>
          </a:lnRef>
          <a:fillRef idx="3">
            <a:schemeClr val="accent3"/>
          </a:fillRef>
          <a:effectRef idx="3">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rPr>
              <a:t>Blood supply of tongue</a:t>
            </a:r>
          </a:p>
        </p:txBody>
      </p:sp>
      <p:sp>
        <p:nvSpPr>
          <p:cNvPr id="4" name="Rectangle 3">
            <a:extLst>
              <a:ext uri="{FF2B5EF4-FFF2-40B4-BE49-F238E27FC236}">
                <a16:creationId xmlns:a16="http://schemas.microsoft.com/office/drawing/2014/main" id="{F8E5EEC4-84DD-41D1-8926-39762EBA1ED9}"/>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3268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67268"/>
                                        </p:tgtEl>
                                        <p:attrNameLst>
                                          <p:attrName>style.visibility</p:attrName>
                                        </p:attrNameLst>
                                      </p:cBhvr>
                                      <p:to>
                                        <p:strVal val="visible"/>
                                      </p:to>
                                    </p:set>
                                    <p:anim calcmode="lin" valueType="num">
                                      <p:cBhvr>
                                        <p:cTn id="7" dur="1000" fill="hold"/>
                                        <p:tgtEl>
                                          <p:spTgt spid="267268"/>
                                        </p:tgtEl>
                                        <p:attrNameLst>
                                          <p:attrName>ppt_w</p:attrName>
                                        </p:attrNameLst>
                                      </p:cBhvr>
                                      <p:tavLst>
                                        <p:tav tm="0">
                                          <p:val>
                                            <p:strVal val="#ppt_w+.3"/>
                                          </p:val>
                                        </p:tav>
                                        <p:tav tm="100000">
                                          <p:val>
                                            <p:strVal val="#ppt_w"/>
                                          </p:val>
                                        </p:tav>
                                      </p:tavLst>
                                    </p:anim>
                                    <p:anim calcmode="lin" valueType="num">
                                      <p:cBhvr>
                                        <p:cTn id="8" dur="1000" fill="hold"/>
                                        <p:tgtEl>
                                          <p:spTgt spid="267268"/>
                                        </p:tgtEl>
                                        <p:attrNameLst>
                                          <p:attrName>ppt_h</p:attrName>
                                        </p:attrNameLst>
                                      </p:cBhvr>
                                      <p:tavLst>
                                        <p:tav tm="0">
                                          <p:val>
                                            <p:strVal val="#ppt_h"/>
                                          </p:val>
                                        </p:tav>
                                        <p:tav tm="100000">
                                          <p:val>
                                            <p:strVal val="#ppt_h"/>
                                          </p:val>
                                        </p:tav>
                                      </p:tavLst>
                                    </p:anim>
                                    <p:animEffect transition="in" filter="fade">
                                      <p:cBhvr>
                                        <p:cTn id="9" dur="1000"/>
                                        <p:tgtEl>
                                          <p:spTgt spid="26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2008"/>
          <a:stretch/>
        </p:blipFill>
        <p:spPr>
          <a:xfrm>
            <a:off x="59079" y="188641"/>
            <a:ext cx="8860766" cy="5832647"/>
          </a:xfrm>
        </p:spPr>
      </p:pic>
      <p:sp>
        <p:nvSpPr>
          <p:cNvPr id="3" name="Rectangle 2">
            <a:extLst>
              <a:ext uri="{FF2B5EF4-FFF2-40B4-BE49-F238E27FC236}">
                <a16:creationId xmlns:a16="http://schemas.microsoft.com/office/drawing/2014/main" id="{B55B46D7-C301-4CB2-A109-594034908CB8}"/>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314713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CE0A6-2D96-448C-A616-2C5D904A403C}"/>
              </a:ext>
            </a:extLst>
          </p:cNvPr>
          <p:cNvSpPr>
            <a:spLocks noGrp="1"/>
          </p:cNvSpPr>
          <p:nvPr>
            <p:ph idx="1"/>
          </p:nvPr>
        </p:nvSpPr>
        <p:spPr>
          <a:xfrm>
            <a:off x="0" y="0"/>
            <a:ext cx="9144000" cy="6858000"/>
          </a:xfrm>
        </p:spPr>
        <p:txBody>
          <a:bodyPr>
            <a:normAutofit fontScale="70000" lnSpcReduction="20000"/>
          </a:bodyPr>
          <a:lstStyle/>
          <a:p>
            <a:pPr lvl="0" algn="ctr">
              <a:lnSpc>
                <a:spcPct val="125000"/>
              </a:lnSpc>
              <a:spcBef>
                <a:spcPts val="0"/>
              </a:spcBef>
              <a:buFont typeface="Symbol" panose="05050102010706020507" pitchFamily="18" charset="2"/>
              <a:buChar char=""/>
              <a:tabLst>
                <a:tab pos="90170" algn="l"/>
                <a:tab pos="499110" algn="l"/>
              </a:tabLst>
            </a:pPr>
            <a:r>
              <a:rPr lang="en-US" sz="3300" b="1" dirty="0">
                <a:solidFill>
                  <a:srgbClr val="C00000"/>
                </a:solidFill>
                <a:latin typeface="Arial" panose="020B0604020202020204" pitchFamily="34" charset="0"/>
                <a:ea typeface="Times New Roman" panose="02020603050405020304" pitchFamily="18" charset="0"/>
                <a:cs typeface="Arial" panose="020B0604020202020204" pitchFamily="34" charset="0"/>
              </a:rPr>
              <a:t>LINGUAL ARTERY</a:t>
            </a:r>
          </a:p>
          <a:p>
            <a:pPr lvl="0" algn="ctr">
              <a:lnSpc>
                <a:spcPct val="125000"/>
              </a:lnSpc>
              <a:spcBef>
                <a:spcPts val="0"/>
              </a:spcBef>
              <a:buFont typeface="Symbol" panose="05050102010706020507" pitchFamily="18" charset="2"/>
              <a:buChar char=""/>
              <a:tabLst>
                <a:tab pos="90170" algn="l"/>
                <a:tab pos="499110" algn="l"/>
              </a:tabLst>
            </a:pPr>
            <a:endParaRPr lang="en-US" sz="3300" dirty="0">
              <a:latin typeface="Calibri" panose="020F0502020204030204" pitchFamily="34" charset="0"/>
              <a:ea typeface="Times New Roman" panose="02020603050405020304" pitchFamily="18" charset="0"/>
              <a:cs typeface="Arial" panose="020B0604020202020204" pitchFamily="34" charset="0"/>
            </a:endParaRPr>
          </a:p>
          <a:p>
            <a:pPr lvl="0">
              <a:lnSpc>
                <a:spcPct val="125000"/>
              </a:lnSpc>
              <a:spcBef>
                <a:spcPts val="0"/>
              </a:spcBef>
              <a:buFont typeface="Wingdings" panose="05000000000000000000" pitchFamily="2" charset="2"/>
              <a:buChar char=""/>
              <a:tabLst>
                <a:tab pos="0" algn="l"/>
              </a:tabLst>
            </a:pPr>
            <a:r>
              <a:rPr lang="en-US" sz="3300" b="1" dirty="0">
                <a:solidFill>
                  <a:srgbClr val="C00000"/>
                </a:solidFill>
                <a:latin typeface="Arial" panose="020B0604020202020204" pitchFamily="34" charset="0"/>
                <a:ea typeface="Times New Roman" panose="02020603050405020304" pitchFamily="18" charset="0"/>
                <a:cs typeface="Arial" panose="020B0604020202020204" pitchFamily="34" charset="0"/>
              </a:rPr>
              <a:t>Origin</a:t>
            </a:r>
            <a:r>
              <a:rPr lang="en-US" sz="3300" dirty="0">
                <a:latin typeface="Arial" panose="020B0604020202020204" pitchFamily="34" charset="0"/>
                <a:ea typeface="Times New Roman" panose="02020603050405020304" pitchFamily="18" charset="0"/>
                <a:cs typeface="Arial" panose="020B0604020202020204" pitchFamily="34" charset="0"/>
              </a:rPr>
              <a:t>: from E.C.A. opposite the greater horn of hyoid. </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lvl="0">
              <a:lnSpc>
                <a:spcPct val="125000"/>
              </a:lnSpc>
              <a:spcBef>
                <a:spcPts val="0"/>
              </a:spcBef>
              <a:buFont typeface="Wingdings" panose="05000000000000000000" pitchFamily="2" charset="2"/>
              <a:buChar char=""/>
              <a:tabLst>
                <a:tab pos="0" algn="l"/>
              </a:tabLst>
            </a:pPr>
            <a:r>
              <a:rPr lang="en-US" sz="3300" b="1" dirty="0">
                <a:solidFill>
                  <a:srgbClr val="C00000"/>
                </a:solidFill>
                <a:latin typeface="Arial" panose="020B0604020202020204" pitchFamily="34" charset="0"/>
                <a:ea typeface="Times New Roman" panose="02020603050405020304" pitchFamily="18" charset="0"/>
                <a:cs typeface="Arial" panose="020B0604020202020204" pitchFamily="34" charset="0"/>
              </a:rPr>
              <a:t>Course and relations</a:t>
            </a:r>
            <a:r>
              <a:rPr lang="en-US" sz="3300" dirty="0">
                <a:latin typeface="Arial" panose="020B0604020202020204" pitchFamily="34" charset="0"/>
                <a:ea typeface="Times New Roman" panose="02020603050405020304" pitchFamily="18" charset="0"/>
                <a:cs typeface="Arial" panose="020B0604020202020204" pitchFamily="34" charset="0"/>
              </a:rPr>
              <a:t>: it runs a tortuous course.</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marL="228600">
              <a:lnSpc>
                <a:spcPct val="125000"/>
              </a:lnSpc>
              <a:spcBef>
                <a:spcPts val="0"/>
              </a:spcBef>
              <a:spcAft>
                <a:spcPts val="1000"/>
              </a:spcAft>
            </a:pPr>
            <a:r>
              <a:rPr lang="en-US" sz="3300" dirty="0">
                <a:latin typeface="Arial" panose="020B0604020202020204" pitchFamily="34" charset="0"/>
                <a:ea typeface="Times New Roman" panose="02020603050405020304" pitchFamily="18" charset="0"/>
                <a:cs typeface="Arial" panose="020B0604020202020204" pitchFamily="34" charset="0"/>
              </a:rPr>
              <a:t>- It is divided by the hyoglossus muscle into 3 parts:  </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marL="228600">
              <a:lnSpc>
                <a:spcPct val="125000"/>
              </a:lnSpc>
              <a:spcBef>
                <a:spcPts val="0"/>
              </a:spcBef>
              <a:spcAft>
                <a:spcPts val="1000"/>
              </a:spcAft>
              <a:tabLst>
                <a:tab pos="504825" algn="l"/>
              </a:tabLst>
            </a:pPr>
            <a:r>
              <a:rPr lang="en-US" sz="3300" b="1" dirty="0">
                <a:latin typeface="Arial" panose="020B0604020202020204" pitchFamily="34" charset="0"/>
                <a:ea typeface="Times New Roman" panose="02020603050405020304" pitchFamily="18" charset="0"/>
                <a:cs typeface="Arial" panose="020B0604020202020204" pitchFamily="34" charset="0"/>
              </a:rPr>
              <a:t>1) First part</a:t>
            </a:r>
            <a:r>
              <a:rPr lang="en-US" sz="3300" dirty="0">
                <a:latin typeface="Arial" panose="020B0604020202020204" pitchFamily="34" charset="0"/>
                <a:ea typeface="Times New Roman" panose="02020603050405020304" pitchFamily="18" charset="0"/>
                <a:cs typeface="Arial" panose="020B0604020202020204" pitchFamily="34" charset="0"/>
              </a:rPr>
              <a:t>: forms loop on and crossed by the hypoglossal nerve. </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marL="228600">
              <a:lnSpc>
                <a:spcPct val="125000"/>
              </a:lnSpc>
              <a:spcBef>
                <a:spcPts val="0"/>
              </a:spcBef>
              <a:spcAft>
                <a:spcPts val="1000"/>
              </a:spcAft>
              <a:tabLst>
                <a:tab pos="504825" algn="l"/>
              </a:tabLst>
            </a:pPr>
            <a:r>
              <a:rPr lang="en-US" sz="3300" b="1" dirty="0">
                <a:latin typeface="Arial" panose="020B0604020202020204" pitchFamily="34" charset="0"/>
                <a:ea typeface="Times New Roman" panose="02020603050405020304" pitchFamily="18" charset="0"/>
                <a:cs typeface="Arial" panose="020B0604020202020204" pitchFamily="34" charset="0"/>
              </a:rPr>
              <a:t>2) Second part</a:t>
            </a:r>
            <a:r>
              <a:rPr lang="en-US" sz="3300" dirty="0">
                <a:latin typeface="Arial" panose="020B0604020202020204" pitchFamily="34" charset="0"/>
                <a:ea typeface="Times New Roman" panose="02020603050405020304" pitchFamily="18" charset="0"/>
                <a:cs typeface="Arial" panose="020B0604020202020204" pitchFamily="34" charset="0"/>
              </a:rPr>
              <a:t>: runs horizontally deep to hyoglossus muscle. </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marL="228600">
              <a:lnSpc>
                <a:spcPct val="125000"/>
              </a:lnSpc>
              <a:spcBef>
                <a:spcPts val="0"/>
              </a:spcBef>
              <a:spcAft>
                <a:spcPts val="1000"/>
              </a:spcAft>
              <a:tabLst>
                <a:tab pos="504825" algn="l"/>
              </a:tabLst>
            </a:pPr>
            <a:r>
              <a:rPr lang="en-US" sz="3300" b="1" dirty="0">
                <a:latin typeface="Arial" panose="020B0604020202020204" pitchFamily="34" charset="0"/>
                <a:ea typeface="Times New Roman" panose="02020603050405020304" pitchFamily="18" charset="0"/>
                <a:cs typeface="Arial" panose="020B0604020202020204" pitchFamily="34" charset="0"/>
              </a:rPr>
              <a:t>3) Third part</a:t>
            </a:r>
            <a:r>
              <a:rPr lang="en-US" sz="3300" dirty="0">
                <a:latin typeface="Arial" panose="020B0604020202020204" pitchFamily="34" charset="0"/>
                <a:ea typeface="Times New Roman" panose="02020603050405020304" pitchFamily="18" charset="0"/>
                <a:cs typeface="Arial" panose="020B0604020202020204" pitchFamily="34" charset="0"/>
              </a:rPr>
              <a:t>: runs upwards along the anterior border of hyoglossus</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lvl="0">
              <a:lnSpc>
                <a:spcPct val="125000"/>
              </a:lnSpc>
              <a:spcBef>
                <a:spcPts val="0"/>
              </a:spcBef>
              <a:buFont typeface="Symbol" panose="05050102010706020507" pitchFamily="18" charset="2"/>
              <a:buChar char=""/>
              <a:tabLst>
                <a:tab pos="228600" algn="l"/>
              </a:tabLst>
            </a:pPr>
            <a:r>
              <a:rPr lang="en-US" sz="3300" b="1" dirty="0">
                <a:solidFill>
                  <a:srgbClr val="C00000"/>
                </a:solidFill>
                <a:latin typeface="Arial" panose="020B0604020202020204" pitchFamily="34" charset="0"/>
                <a:ea typeface="Times New Roman" panose="02020603050405020304" pitchFamily="18" charset="0"/>
                <a:cs typeface="Arial" panose="020B0604020202020204" pitchFamily="34" charset="0"/>
              </a:rPr>
              <a:t>Branches</a:t>
            </a:r>
            <a:r>
              <a:rPr lang="en-US" sz="3300" dirty="0">
                <a:latin typeface="Arial" panose="020B0604020202020204" pitchFamily="34" charset="0"/>
                <a:ea typeface="Times New Roman" panose="02020603050405020304" pitchFamily="18" charset="0"/>
                <a:cs typeface="Arial" panose="020B0604020202020204" pitchFamily="34" charset="0"/>
              </a:rPr>
              <a:t>: </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marL="0">
              <a:lnSpc>
                <a:spcPct val="125000"/>
              </a:lnSpc>
              <a:spcBef>
                <a:spcPts val="0"/>
              </a:spcBef>
              <a:spcAft>
                <a:spcPts val="1000"/>
              </a:spcAft>
            </a:pPr>
            <a:r>
              <a:rPr lang="en-US" sz="3300" dirty="0">
                <a:latin typeface="Arial" panose="020B0604020202020204" pitchFamily="34" charset="0"/>
                <a:ea typeface="Times New Roman" panose="02020603050405020304" pitchFamily="18" charset="0"/>
                <a:cs typeface="Arial" panose="020B0604020202020204" pitchFamily="34" charset="0"/>
              </a:rPr>
              <a:t>(1) </a:t>
            </a:r>
            <a:r>
              <a:rPr lang="en-US" sz="3300" b="1" dirty="0">
                <a:latin typeface="Arial" panose="020B0604020202020204" pitchFamily="34" charset="0"/>
                <a:ea typeface="Times New Roman" panose="02020603050405020304" pitchFamily="18" charset="0"/>
                <a:cs typeface="Arial" panose="020B0604020202020204" pitchFamily="34" charset="0"/>
              </a:rPr>
              <a:t>1</a:t>
            </a:r>
            <a:r>
              <a:rPr lang="en-US" sz="3300" b="1" baseline="30000" dirty="0">
                <a:latin typeface="Arial" panose="020B0604020202020204" pitchFamily="34" charset="0"/>
                <a:ea typeface="Times New Roman" panose="02020603050405020304" pitchFamily="18" charset="0"/>
                <a:cs typeface="Arial" panose="020B0604020202020204" pitchFamily="34" charset="0"/>
              </a:rPr>
              <a:t>st</a:t>
            </a:r>
            <a:r>
              <a:rPr lang="en-US" sz="3300" b="1" dirty="0">
                <a:latin typeface="Arial" panose="020B0604020202020204" pitchFamily="34" charset="0"/>
                <a:ea typeface="Times New Roman" panose="02020603050405020304" pitchFamily="18" charset="0"/>
                <a:cs typeface="Arial" panose="020B0604020202020204" pitchFamily="34" charset="0"/>
              </a:rPr>
              <a:t> part</a:t>
            </a:r>
            <a:r>
              <a:rPr lang="en-US" sz="3300" dirty="0">
                <a:latin typeface="Arial" panose="020B0604020202020204" pitchFamily="34" charset="0"/>
                <a:ea typeface="Times New Roman" panose="02020603050405020304" pitchFamily="18" charset="0"/>
                <a:cs typeface="Arial" panose="020B0604020202020204" pitchFamily="34" charset="0"/>
              </a:rPr>
              <a:t>: gives the </a:t>
            </a:r>
            <a:r>
              <a:rPr lang="en-US" sz="3300" b="1" dirty="0">
                <a:latin typeface="Arial" panose="020B0604020202020204" pitchFamily="34" charset="0"/>
                <a:ea typeface="Times New Roman" panose="02020603050405020304" pitchFamily="18" charset="0"/>
                <a:cs typeface="Arial" panose="020B0604020202020204" pitchFamily="34" charset="0"/>
              </a:rPr>
              <a:t>suprahyoid</a:t>
            </a:r>
            <a:r>
              <a:rPr lang="en-US" sz="3300" dirty="0">
                <a:latin typeface="Arial" panose="020B0604020202020204" pitchFamily="34" charset="0"/>
                <a:ea typeface="Times New Roman" panose="02020603050405020304" pitchFamily="18" charset="0"/>
                <a:cs typeface="Arial" panose="020B0604020202020204" pitchFamily="34" charset="0"/>
              </a:rPr>
              <a:t> artery passing superficial to hyoglossus above hyoid bone.</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marL="0" indent="457200">
              <a:lnSpc>
                <a:spcPct val="125000"/>
              </a:lnSpc>
              <a:spcBef>
                <a:spcPts val="0"/>
              </a:spcBef>
              <a:spcAft>
                <a:spcPts val="1000"/>
              </a:spcAft>
            </a:pPr>
            <a:r>
              <a:rPr lang="en-US" sz="3300" b="1" i="1" dirty="0">
                <a:latin typeface="Calibri" panose="020F0502020204030204" pitchFamily="34" charset="0"/>
                <a:ea typeface="Times New Roman" panose="02020603050405020304" pitchFamily="18" charset="0"/>
                <a:cs typeface="Arial" panose="020B0604020202020204" pitchFamily="34" charset="0"/>
              </a:rPr>
              <a:t>N.B:</a:t>
            </a:r>
            <a:r>
              <a:rPr lang="en-US" sz="3300" i="1" dirty="0">
                <a:latin typeface="Calibri" panose="020F0502020204030204" pitchFamily="34" charset="0"/>
                <a:ea typeface="Times New Roman" panose="02020603050405020304" pitchFamily="18" charset="0"/>
                <a:cs typeface="Arial" panose="020B0604020202020204" pitchFamily="34" charset="0"/>
              </a:rPr>
              <a:t> The </a:t>
            </a:r>
            <a:r>
              <a:rPr lang="en-US" sz="3300" i="1" dirty="0" err="1">
                <a:latin typeface="Calibri" panose="020F0502020204030204" pitchFamily="34" charset="0"/>
                <a:ea typeface="Times New Roman" panose="02020603050405020304" pitchFamily="18" charset="0"/>
                <a:cs typeface="Arial" panose="020B0604020202020204" pitchFamily="34" charset="0"/>
              </a:rPr>
              <a:t>infrayhoid</a:t>
            </a:r>
            <a:r>
              <a:rPr lang="en-US" sz="3300" i="1" dirty="0">
                <a:latin typeface="Calibri" panose="020F0502020204030204" pitchFamily="34" charset="0"/>
                <a:ea typeface="Times New Roman" panose="02020603050405020304" pitchFamily="18" charset="0"/>
                <a:cs typeface="Arial" panose="020B0604020202020204" pitchFamily="34" charset="0"/>
              </a:rPr>
              <a:t> artery is a branch from the superior thyroid artery. </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marL="0">
              <a:lnSpc>
                <a:spcPct val="125000"/>
              </a:lnSpc>
              <a:spcBef>
                <a:spcPts val="0"/>
              </a:spcBef>
              <a:spcAft>
                <a:spcPts val="1000"/>
              </a:spcAft>
            </a:pPr>
            <a:r>
              <a:rPr lang="en-US" sz="3300" dirty="0">
                <a:latin typeface="Arial" panose="020B0604020202020204" pitchFamily="34" charset="0"/>
                <a:ea typeface="Times New Roman" panose="02020603050405020304" pitchFamily="18" charset="0"/>
                <a:cs typeface="Arial" panose="020B0604020202020204" pitchFamily="34" charset="0"/>
              </a:rPr>
              <a:t>(2) </a:t>
            </a:r>
            <a:r>
              <a:rPr lang="en-US" sz="3300" b="1" dirty="0">
                <a:latin typeface="Arial" panose="020B0604020202020204" pitchFamily="34" charset="0"/>
                <a:ea typeface="Times New Roman" panose="02020603050405020304" pitchFamily="18" charset="0"/>
                <a:cs typeface="Arial" panose="020B0604020202020204" pitchFamily="34" charset="0"/>
              </a:rPr>
              <a:t>2</a:t>
            </a:r>
            <a:r>
              <a:rPr lang="en-US" sz="3300" b="1" baseline="30000" dirty="0">
                <a:latin typeface="Arial" panose="020B0604020202020204" pitchFamily="34" charset="0"/>
                <a:ea typeface="Times New Roman" panose="02020603050405020304" pitchFamily="18" charset="0"/>
                <a:cs typeface="Arial" panose="020B0604020202020204" pitchFamily="34" charset="0"/>
              </a:rPr>
              <a:t>nd</a:t>
            </a:r>
            <a:r>
              <a:rPr lang="en-US" sz="3300" b="1" dirty="0">
                <a:latin typeface="Arial" panose="020B0604020202020204" pitchFamily="34" charset="0"/>
                <a:ea typeface="Times New Roman" panose="02020603050405020304" pitchFamily="18" charset="0"/>
                <a:cs typeface="Arial" panose="020B0604020202020204" pitchFamily="34" charset="0"/>
              </a:rPr>
              <a:t> part</a:t>
            </a:r>
            <a:r>
              <a:rPr lang="en-US" sz="3300" dirty="0">
                <a:latin typeface="Arial" panose="020B0604020202020204" pitchFamily="34" charset="0"/>
                <a:ea typeface="Times New Roman" panose="02020603050405020304" pitchFamily="18" charset="0"/>
                <a:cs typeface="Arial" panose="020B0604020202020204" pitchFamily="34" charset="0"/>
              </a:rPr>
              <a:t>: gives </a:t>
            </a:r>
            <a:r>
              <a:rPr lang="en-US" sz="3300" b="1" dirty="0">
                <a:latin typeface="Arial" panose="020B0604020202020204" pitchFamily="34" charset="0"/>
                <a:ea typeface="Times New Roman" panose="02020603050405020304" pitchFamily="18" charset="0"/>
                <a:cs typeface="Arial" panose="020B0604020202020204" pitchFamily="34" charset="0"/>
              </a:rPr>
              <a:t>dorsal lingual</a:t>
            </a:r>
            <a:r>
              <a:rPr lang="en-US" sz="3300" dirty="0">
                <a:latin typeface="Arial" panose="020B0604020202020204" pitchFamily="34" charset="0"/>
                <a:ea typeface="Times New Roman" panose="02020603050405020304" pitchFamily="18" charset="0"/>
                <a:cs typeface="Arial" panose="020B0604020202020204" pitchFamily="34" charset="0"/>
              </a:rPr>
              <a:t> arteries. </a:t>
            </a:r>
            <a:endParaRPr lang="en-US" sz="3300" dirty="0">
              <a:latin typeface="Calibri" panose="020F0502020204030204" pitchFamily="34" charset="0"/>
              <a:ea typeface="Times New Roman" panose="02020603050405020304" pitchFamily="18" charset="0"/>
              <a:cs typeface="Arial" panose="020B0604020202020204" pitchFamily="34" charset="0"/>
            </a:endParaRPr>
          </a:p>
          <a:p>
            <a:pPr marL="0">
              <a:lnSpc>
                <a:spcPct val="125000"/>
              </a:lnSpc>
              <a:spcBef>
                <a:spcPts val="0"/>
              </a:spcBef>
              <a:spcAft>
                <a:spcPts val="1000"/>
              </a:spcAft>
            </a:pPr>
            <a:r>
              <a:rPr lang="en-US" sz="3300" dirty="0">
                <a:latin typeface="Arial" panose="020B0604020202020204" pitchFamily="34" charset="0"/>
                <a:ea typeface="Times New Roman" panose="02020603050405020304" pitchFamily="18" charset="0"/>
                <a:cs typeface="Arial" panose="020B0604020202020204" pitchFamily="34" charset="0"/>
              </a:rPr>
              <a:t>(3) </a:t>
            </a:r>
            <a:r>
              <a:rPr lang="en-US" sz="3300" b="1" dirty="0">
                <a:latin typeface="Arial" panose="020B0604020202020204" pitchFamily="34" charset="0"/>
                <a:ea typeface="Times New Roman" panose="02020603050405020304" pitchFamily="18" charset="0"/>
                <a:cs typeface="Arial" panose="020B0604020202020204" pitchFamily="34" charset="0"/>
              </a:rPr>
              <a:t>3</a:t>
            </a:r>
            <a:r>
              <a:rPr lang="en-US" sz="3300" b="1" baseline="30000" dirty="0">
                <a:latin typeface="Arial" panose="020B0604020202020204" pitchFamily="34" charset="0"/>
                <a:ea typeface="Times New Roman" panose="02020603050405020304" pitchFamily="18" charset="0"/>
                <a:cs typeface="Arial" panose="020B0604020202020204" pitchFamily="34" charset="0"/>
              </a:rPr>
              <a:t>rd</a:t>
            </a:r>
            <a:r>
              <a:rPr lang="en-US" sz="3300" b="1" dirty="0">
                <a:latin typeface="Arial" panose="020B0604020202020204" pitchFamily="34" charset="0"/>
                <a:ea typeface="Times New Roman" panose="02020603050405020304" pitchFamily="18" charset="0"/>
                <a:cs typeface="Arial" panose="020B0604020202020204" pitchFamily="34" charset="0"/>
              </a:rPr>
              <a:t> part</a:t>
            </a:r>
            <a:r>
              <a:rPr lang="en-US" sz="3300" dirty="0">
                <a:latin typeface="Arial" panose="020B0604020202020204" pitchFamily="34" charset="0"/>
                <a:ea typeface="Times New Roman" panose="02020603050405020304" pitchFamily="18" charset="0"/>
                <a:cs typeface="Arial" panose="020B0604020202020204" pitchFamily="34" charset="0"/>
              </a:rPr>
              <a:t>: gives the </a:t>
            </a:r>
            <a:r>
              <a:rPr lang="en-US" sz="3300" b="1" dirty="0">
                <a:latin typeface="Arial" panose="020B0604020202020204" pitchFamily="34" charset="0"/>
                <a:ea typeface="Times New Roman" panose="02020603050405020304" pitchFamily="18" charset="0"/>
                <a:cs typeface="Arial" panose="020B0604020202020204" pitchFamily="34" charset="0"/>
              </a:rPr>
              <a:t>sublingual </a:t>
            </a:r>
            <a:r>
              <a:rPr lang="en-US" sz="3300" dirty="0">
                <a:latin typeface="Arial" panose="020B0604020202020204" pitchFamily="34" charset="0"/>
                <a:ea typeface="Times New Roman" panose="02020603050405020304" pitchFamily="18" charset="0"/>
                <a:cs typeface="Arial" panose="020B0604020202020204" pitchFamily="34" charset="0"/>
              </a:rPr>
              <a:t>artery to the sublingual gland. </a:t>
            </a:r>
            <a:endParaRPr lang="en-US" sz="3300" dirty="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Rectangle 3">
            <a:extLst>
              <a:ext uri="{FF2B5EF4-FFF2-40B4-BE49-F238E27FC236}">
                <a16:creationId xmlns:a16="http://schemas.microsoft.com/office/drawing/2014/main" id="{CF030662-4428-47EB-A647-46762E0B040D}"/>
              </a:ext>
            </a:extLst>
          </p:cNvPr>
          <p:cNvSpPr/>
          <p:nvPr/>
        </p:nvSpPr>
        <p:spPr>
          <a:xfrm rot="20273361">
            <a:off x="-15567" y="3151816"/>
            <a:ext cx="9100463" cy="703184"/>
          </a:xfrm>
          <a:prstGeom prst="rect">
            <a:avLst/>
          </a:prstGeom>
          <a:blipFill dpi="0" rotWithShape="1">
            <a:blip r:embed="rId2">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36168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lum contrast="20000"/>
          </a:blip>
          <a:srcRect l="11719" t="10417" r="42969" b="42708"/>
          <a:stretch>
            <a:fillRect/>
          </a:stretch>
        </p:blipFill>
        <p:spPr bwMode="auto">
          <a:xfrm>
            <a:off x="642910" y="214290"/>
            <a:ext cx="6072230" cy="556654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5" name="AutoShape 10"/>
          <p:cNvSpPr>
            <a:spLocks/>
          </p:cNvSpPr>
          <p:nvPr/>
        </p:nvSpPr>
        <p:spPr bwMode="auto">
          <a:xfrm flipH="1">
            <a:off x="1547664" y="1340768"/>
            <a:ext cx="3429000" cy="701675"/>
          </a:xfrm>
          <a:prstGeom prst="callout2">
            <a:avLst>
              <a:gd name="adj1" fmla="val 69851"/>
              <a:gd name="adj2" fmla="val 71849"/>
              <a:gd name="adj3" fmla="val 129025"/>
              <a:gd name="adj4" fmla="val 70581"/>
              <a:gd name="adj5" fmla="val 252769"/>
              <a:gd name="adj6" fmla="val 53004"/>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Hyoglossus muscle</a:t>
            </a:r>
          </a:p>
        </p:txBody>
      </p:sp>
      <p:sp>
        <p:nvSpPr>
          <p:cNvPr id="12" name="AutoShape 10"/>
          <p:cNvSpPr>
            <a:spLocks/>
          </p:cNvSpPr>
          <p:nvPr/>
        </p:nvSpPr>
        <p:spPr bwMode="auto">
          <a:xfrm>
            <a:off x="357158" y="428604"/>
            <a:ext cx="1905000" cy="785818"/>
          </a:xfrm>
          <a:prstGeom prst="callout2">
            <a:avLst>
              <a:gd name="adj1" fmla="val 34115"/>
              <a:gd name="adj2" fmla="val 84246"/>
              <a:gd name="adj3" fmla="val 47823"/>
              <a:gd name="adj4" fmla="val 99515"/>
              <a:gd name="adj5" fmla="val 335277"/>
              <a:gd name="adj6" fmla="val 95153"/>
            </a:avLst>
          </a:prstGeom>
          <a:noFill/>
          <a:ln w="38100">
            <a:solidFill>
              <a:srgbClr val="FF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deep Lingual vein</a:t>
            </a:r>
          </a:p>
        </p:txBody>
      </p:sp>
      <p:sp>
        <p:nvSpPr>
          <p:cNvPr id="18" name="AutoShape 13"/>
          <p:cNvSpPr>
            <a:spLocks/>
          </p:cNvSpPr>
          <p:nvPr/>
        </p:nvSpPr>
        <p:spPr bwMode="auto">
          <a:xfrm flipH="1">
            <a:off x="1000100" y="5357826"/>
            <a:ext cx="2143140" cy="1000132"/>
          </a:xfrm>
          <a:prstGeom prst="callout2">
            <a:avLst>
              <a:gd name="adj1" fmla="val 615"/>
              <a:gd name="adj2" fmla="val 20139"/>
              <a:gd name="adj3" fmla="val -968"/>
              <a:gd name="adj4" fmla="val 42082"/>
              <a:gd name="adj5" fmla="val -102473"/>
              <a:gd name="adj6" fmla="val 21788"/>
            </a:avLst>
          </a:prstGeom>
          <a:noFill/>
          <a:ln w="38100">
            <a:solidFill>
              <a:srgbClr val="00B0F0"/>
            </a:solidFill>
            <a:headEnd/>
            <a:tailEnd type="triangle" w="med" len="med"/>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Sublingual  vein</a:t>
            </a:r>
            <a:endParaRPr kumimoji="0" lang="en-US" altLang="zh-CN" sz="2800" b="1" i="0" u="none" strike="noStrike" kern="1200" cap="none" spc="0" normalizeH="0" baseline="0" noProof="0" dirty="0">
              <a:ln w="11430"/>
              <a:solidFill>
                <a:srgbClr val="0000FF"/>
              </a:solidFill>
              <a:effectLst>
                <a:outerShdw blurRad="50800" dist="39000" dir="5460000" algn="tl">
                  <a:srgbClr val="000000">
                    <a:alpha val="38000"/>
                  </a:srgbClr>
                </a:outerShdw>
              </a:effectLst>
              <a:uLnTx/>
              <a:uFillTx/>
              <a:latin typeface="Arial" pitchFamily="34" charset="0"/>
              <a:ea typeface="SimSun" pitchFamily="2" charset="-122"/>
              <a:cs typeface="Arial" pitchFamily="34" charset="0"/>
            </a:endParaRPr>
          </a:p>
        </p:txBody>
      </p:sp>
      <p:sp>
        <p:nvSpPr>
          <p:cNvPr id="19" name="AutoShape 10"/>
          <p:cNvSpPr>
            <a:spLocks/>
          </p:cNvSpPr>
          <p:nvPr/>
        </p:nvSpPr>
        <p:spPr bwMode="auto">
          <a:xfrm flipH="1">
            <a:off x="6572264" y="4786322"/>
            <a:ext cx="2286000" cy="701675"/>
          </a:xfrm>
          <a:prstGeom prst="callout2">
            <a:avLst>
              <a:gd name="adj1" fmla="val 46064"/>
              <a:gd name="adj2" fmla="val 97978"/>
              <a:gd name="adj3" fmla="val 48770"/>
              <a:gd name="adj4" fmla="val 120187"/>
              <a:gd name="adj5" fmla="val -67614"/>
              <a:gd name="adj6" fmla="val 147600"/>
            </a:avLst>
          </a:prstGeom>
          <a:noFill/>
          <a:ln w="38100">
            <a:solidFill>
              <a:srgbClr val="FF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FF"/>
                </a:solidFill>
                <a:effectLst/>
                <a:uLnTx/>
                <a:uFillTx/>
                <a:latin typeface="Arial" pitchFamily="34" charset="0"/>
                <a:ea typeface="+mn-ea"/>
                <a:cs typeface="Arial" pitchFamily="34" charset="0"/>
              </a:rPr>
              <a:t>Lingual vein</a:t>
            </a:r>
          </a:p>
        </p:txBody>
      </p:sp>
      <p:sp>
        <p:nvSpPr>
          <p:cNvPr id="22" name="AutoShape 10"/>
          <p:cNvSpPr>
            <a:spLocks/>
          </p:cNvSpPr>
          <p:nvPr/>
        </p:nvSpPr>
        <p:spPr bwMode="auto">
          <a:xfrm flipH="1">
            <a:off x="7020272" y="3068960"/>
            <a:ext cx="1938334" cy="701675"/>
          </a:xfrm>
          <a:prstGeom prst="callout2">
            <a:avLst>
              <a:gd name="adj1" fmla="val 31607"/>
              <a:gd name="adj2" fmla="val 74438"/>
              <a:gd name="adj3" fmla="val 45932"/>
              <a:gd name="adj4" fmla="val 103714"/>
              <a:gd name="adj5" fmla="val 135668"/>
              <a:gd name="adj6" fmla="val 127497"/>
            </a:avLst>
          </a:prstGeom>
          <a:noFill/>
          <a:ln w="38100">
            <a:solidFill>
              <a:srgbClr val="FF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IJV</a:t>
            </a:r>
          </a:p>
        </p:txBody>
      </p:sp>
      <p:sp>
        <p:nvSpPr>
          <p:cNvPr id="11" name="AutoShape 10"/>
          <p:cNvSpPr>
            <a:spLocks/>
          </p:cNvSpPr>
          <p:nvPr/>
        </p:nvSpPr>
        <p:spPr bwMode="auto">
          <a:xfrm flipH="1">
            <a:off x="5715000" y="2420888"/>
            <a:ext cx="3429000" cy="701675"/>
          </a:xfrm>
          <a:prstGeom prst="callout2">
            <a:avLst>
              <a:gd name="adj1" fmla="val 58116"/>
              <a:gd name="adj2" fmla="val 63720"/>
              <a:gd name="adj3" fmla="val 62526"/>
              <a:gd name="adj4" fmla="val 72488"/>
              <a:gd name="adj5" fmla="val 159657"/>
              <a:gd name="adj6" fmla="val 118760"/>
            </a:avLst>
          </a:prstGeom>
          <a:noFill/>
          <a:ln w="38100">
            <a:solidFill>
              <a:srgbClr val="00FF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Dorsal lingual vein</a:t>
            </a:r>
          </a:p>
        </p:txBody>
      </p:sp>
      <p:sp>
        <p:nvSpPr>
          <p:cNvPr id="13" name="Freeform 12"/>
          <p:cNvSpPr/>
          <p:nvPr/>
        </p:nvSpPr>
        <p:spPr>
          <a:xfrm rot="21384444">
            <a:off x="3502750" y="3986914"/>
            <a:ext cx="1723745" cy="150947"/>
          </a:xfrm>
          <a:custGeom>
            <a:avLst/>
            <a:gdLst>
              <a:gd name="connsiteX0" fmla="*/ 0 w 1754660"/>
              <a:gd name="connsiteY0" fmla="*/ 247135 h 275967"/>
              <a:gd name="connsiteX1" fmla="*/ 444844 w 1754660"/>
              <a:gd name="connsiteY1" fmla="*/ 222421 h 275967"/>
              <a:gd name="connsiteX2" fmla="*/ 914400 w 1754660"/>
              <a:gd name="connsiteY2" fmla="*/ 247135 h 275967"/>
              <a:gd name="connsiteX3" fmla="*/ 1631092 w 1754660"/>
              <a:gd name="connsiteY3" fmla="*/ 49427 h 275967"/>
              <a:gd name="connsiteX4" fmla="*/ 1655806 w 1754660"/>
              <a:gd name="connsiteY4" fmla="*/ 0 h 275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660" h="275967">
                <a:moveTo>
                  <a:pt x="0" y="247135"/>
                </a:moveTo>
                <a:cubicBezTo>
                  <a:pt x="146222" y="234778"/>
                  <a:pt x="292444" y="222421"/>
                  <a:pt x="444844" y="222421"/>
                </a:cubicBezTo>
                <a:cubicBezTo>
                  <a:pt x="597244" y="222421"/>
                  <a:pt x="716692" y="275967"/>
                  <a:pt x="914400" y="247135"/>
                </a:cubicBezTo>
                <a:cubicBezTo>
                  <a:pt x="1112108" y="218303"/>
                  <a:pt x="1507524" y="90616"/>
                  <a:pt x="1631092" y="49427"/>
                </a:cubicBezTo>
                <a:cubicBezTo>
                  <a:pt x="1754660" y="8238"/>
                  <a:pt x="1705233" y="4119"/>
                  <a:pt x="1655806" y="0"/>
                </a:cubicBezTo>
              </a:path>
            </a:pathLst>
          </a:custGeom>
          <a:ln w="76200">
            <a:solidFill>
              <a:srgbClr val="0070C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AutoShape 10"/>
          <p:cNvSpPr>
            <a:spLocks/>
          </p:cNvSpPr>
          <p:nvPr/>
        </p:nvSpPr>
        <p:spPr bwMode="auto">
          <a:xfrm flipH="1">
            <a:off x="3143240" y="5715016"/>
            <a:ext cx="2357454" cy="701675"/>
          </a:xfrm>
          <a:prstGeom prst="callout2">
            <a:avLst>
              <a:gd name="adj1" fmla="val 9265"/>
              <a:gd name="adj2" fmla="val 91172"/>
              <a:gd name="adj3" fmla="val 13161"/>
              <a:gd name="adj4" fmla="val 76702"/>
              <a:gd name="adj5" fmla="val -157917"/>
              <a:gd name="adj6" fmla="val 4518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Hypoglossal nerve</a:t>
            </a:r>
            <a:endParaRPr kumimoji="0" lang="en-US"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14" name="AutoShape 10"/>
          <p:cNvSpPr>
            <a:spLocks/>
          </p:cNvSpPr>
          <p:nvPr/>
        </p:nvSpPr>
        <p:spPr bwMode="auto">
          <a:xfrm flipH="1">
            <a:off x="5072066" y="5373216"/>
            <a:ext cx="3429000" cy="701675"/>
          </a:xfrm>
          <a:prstGeom prst="callout2">
            <a:avLst>
              <a:gd name="adj1" fmla="val 14674"/>
              <a:gd name="adj2" fmla="val 68882"/>
              <a:gd name="adj3" fmla="val 10868"/>
              <a:gd name="adj4" fmla="val 74525"/>
              <a:gd name="adj5" fmla="val -148031"/>
              <a:gd name="adj6" fmla="val 104073"/>
            </a:avLst>
          </a:prstGeom>
          <a:noFill/>
          <a:ln w="38100">
            <a:solidFill>
              <a:srgbClr val="FF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(vena </a:t>
            </a:r>
            <a:r>
              <a:rPr kumimoji="0" lang="en-US" sz="2800" b="1" i="0" u="none" strike="noStrike" kern="1200" cap="none" spc="0" normalizeH="0" baseline="0" noProof="0" dirty="0" err="1">
                <a:ln>
                  <a:noFill/>
                </a:ln>
                <a:solidFill>
                  <a:srgbClr val="0000FF"/>
                </a:solidFill>
                <a:effectLst/>
                <a:uLnTx/>
                <a:uFillTx/>
                <a:latin typeface="Arial" pitchFamily="34" charset="0"/>
                <a:ea typeface="+mn-ea"/>
                <a:cs typeface="Arial" pitchFamily="34" charset="0"/>
              </a:rPr>
              <a:t>commitants</a:t>
            </a:r>
            <a:r>
              <a:rPr kumimoji="0" lang="en-US"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 of hypoglossal nerve)</a:t>
            </a:r>
          </a:p>
        </p:txBody>
      </p:sp>
      <p:sp>
        <p:nvSpPr>
          <p:cNvPr id="17" name="AutoShape 10"/>
          <p:cNvSpPr>
            <a:spLocks/>
          </p:cNvSpPr>
          <p:nvPr/>
        </p:nvSpPr>
        <p:spPr bwMode="auto">
          <a:xfrm flipH="1">
            <a:off x="6724664" y="3861048"/>
            <a:ext cx="2286000" cy="701675"/>
          </a:xfrm>
          <a:prstGeom prst="callout2">
            <a:avLst>
              <a:gd name="adj1" fmla="val 53108"/>
              <a:gd name="adj2" fmla="val 87167"/>
              <a:gd name="adj3" fmla="val 31160"/>
              <a:gd name="adj4" fmla="val 124511"/>
              <a:gd name="adj5" fmla="val 94402"/>
              <a:gd name="adj6" fmla="val 127060"/>
            </a:avLst>
          </a:prstGeom>
          <a:noFill/>
          <a:ln w="38100">
            <a:solidFill>
              <a:srgbClr val="FF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Common facial vein</a:t>
            </a:r>
          </a:p>
        </p:txBody>
      </p:sp>
      <p:sp>
        <p:nvSpPr>
          <p:cNvPr id="23" name="Rectangle 6"/>
          <p:cNvSpPr>
            <a:spLocks noChangeArrowheads="1"/>
          </p:cNvSpPr>
          <p:nvPr/>
        </p:nvSpPr>
        <p:spPr bwMode="auto">
          <a:xfrm>
            <a:off x="2555776" y="332656"/>
            <a:ext cx="3851920" cy="646331"/>
          </a:xfrm>
          <a:prstGeom prst="rect">
            <a:avLst/>
          </a:prstGeom>
          <a:noFill/>
          <a:ln w="9525">
            <a:solidFill>
              <a:srgbClr val="009900"/>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Venous drainage </a:t>
            </a:r>
            <a:endParaRPr kumimoji="0" lang="en-US" sz="3600" b="0"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21" name="AutoShape 10"/>
          <p:cNvSpPr>
            <a:spLocks/>
          </p:cNvSpPr>
          <p:nvPr/>
        </p:nvSpPr>
        <p:spPr bwMode="auto">
          <a:xfrm flipH="1">
            <a:off x="6084168" y="571480"/>
            <a:ext cx="2286000" cy="1285884"/>
          </a:xfrm>
          <a:prstGeom prst="callout2">
            <a:avLst>
              <a:gd name="adj1" fmla="val 277491"/>
              <a:gd name="adj2" fmla="val 180307"/>
              <a:gd name="adj3" fmla="val 23898"/>
              <a:gd name="adj4" fmla="val 94371"/>
              <a:gd name="adj5" fmla="val 262020"/>
              <a:gd name="adj6" fmla="val 196968"/>
            </a:avLst>
          </a:prstGeom>
          <a:noFill/>
          <a:ln w="38100">
            <a:solidFill>
              <a:srgbClr val="99FF33"/>
            </a:solidFill>
            <a:headEnd type="triangle" w="med" len="med"/>
            <a:tailEnd type="triangle" w="med" len="me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800080"/>
                </a:solidFill>
                <a:effectLst/>
                <a:uLnTx/>
                <a:uFillTx/>
                <a:latin typeface="Arial" pitchFamily="34" charset="0"/>
                <a:ea typeface="+mn-ea"/>
                <a:cs typeface="Arial" pitchFamily="34" charset="0"/>
              </a:rPr>
              <a:t>vena </a:t>
            </a:r>
            <a:r>
              <a:rPr kumimoji="0" lang="en-US" sz="2800" b="1" i="0" u="none" strike="noStrike" kern="1200" cap="none" spc="0" normalizeH="0" baseline="0" noProof="0" dirty="0" err="1">
                <a:ln>
                  <a:noFill/>
                </a:ln>
                <a:solidFill>
                  <a:srgbClr val="800080"/>
                </a:solidFill>
                <a:effectLst/>
                <a:uLnTx/>
                <a:uFillTx/>
                <a:latin typeface="Arial" pitchFamily="34" charset="0"/>
                <a:ea typeface="+mn-ea"/>
                <a:cs typeface="Arial" pitchFamily="34" charset="0"/>
              </a:rPr>
              <a:t>commitants</a:t>
            </a:r>
            <a:r>
              <a:rPr kumimoji="0" lang="en-US" sz="2800" b="1" i="0" u="none" strike="noStrike" kern="1200" cap="none" spc="0" normalizeH="0" baseline="0" noProof="0" dirty="0">
                <a:ln>
                  <a:noFill/>
                </a:ln>
                <a:solidFill>
                  <a:srgbClr val="800080"/>
                </a:solidFill>
                <a:effectLst/>
                <a:uLnTx/>
                <a:uFillTx/>
                <a:latin typeface="Arial" pitchFamily="34" charset="0"/>
                <a:ea typeface="+mn-ea"/>
                <a:cs typeface="Arial" pitchFamily="34" charset="0"/>
              </a:rPr>
              <a:t> of Lingual artery</a:t>
            </a:r>
          </a:p>
        </p:txBody>
      </p:sp>
      <p:sp>
        <p:nvSpPr>
          <p:cNvPr id="16" name="Rectangle 15">
            <a:extLst>
              <a:ext uri="{FF2B5EF4-FFF2-40B4-BE49-F238E27FC236}">
                <a16:creationId xmlns:a16="http://schemas.microsoft.com/office/drawing/2014/main" id="{0B956A06-5D14-4BBC-B819-37E82D5A9C48}"/>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6320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8" grpId="0" animBg="1"/>
      <p:bldP spid="19" grpId="0" animBg="1"/>
      <p:bldP spid="22" grpId="0" animBg="1"/>
      <p:bldP spid="11" grpId="0" animBg="1"/>
      <p:bldP spid="10" grpId="0" animBg="1"/>
      <p:bldP spid="14" grpId="0" animBg="1"/>
      <p:bldP spid="17"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5006B-CA39-4B6D-A736-DC710EE7C408}"/>
              </a:ext>
            </a:extLst>
          </p:cNvPr>
          <p:cNvSpPr>
            <a:spLocks noGrp="1"/>
          </p:cNvSpPr>
          <p:nvPr>
            <p:ph idx="1"/>
          </p:nvPr>
        </p:nvSpPr>
        <p:spPr>
          <a:xfrm>
            <a:off x="0" y="0"/>
            <a:ext cx="9036496" cy="6857999"/>
          </a:xfrm>
        </p:spPr>
        <p:txBody>
          <a:bodyPr>
            <a:normAutofit/>
          </a:bodyPr>
          <a:lstStyle/>
          <a:p>
            <a:pPr marL="114300" algn="ctr">
              <a:lnSpc>
                <a:spcPct val="125000"/>
              </a:lnSpc>
              <a:spcBef>
                <a:spcPts val="0"/>
              </a:spcBef>
              <a:spcAft>
                <a:spcPts val="1000"/>
              </a:spcAft>
              <a:tabLst>
                <a:tab pos="1993900" algn="l"/>
              </a:tabLst>
            </a:pPr>
            <a:r>
              <a:rPr lang="en-US" sz="3200" b="1" dirty="0">
                <a:solidFill>
                  <a:srgbClr val="FF0000"/>
                </a:solidFill>
                <a:latin typeface="Arial" panose="020B0604020202020204" pitchFamily="34" charset="0"/>
                <a:ea typeface="Times New Roman" panose="02020603050405020304" pitchFamily="18" charset="0"/>
                <a:cs typeface="Arial" panose="020B0604020202020204" pitchFamily="34" charset="0"/>
              </a:rPr>
              <a:t>Venous drainage of the tongue</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marL="114300" algn="just">
              <a:lnSpc>
                <a:spcPct val="125000"/>
              </a:lnSpc>
              <a:spcBef>
                <a:spcPts val="0"/>
              </a:spcBef>
              <a:spcAft>
                <a:spcPts val="1000"/>
              </a:spcAft>
              <a:tabLst>
                <a:tab pos="334645" algn="l"/>
              </a:tabLst>
            </a:pPr>
            <a:r>
              <a:rPr lang="en-US" sz="3200" b="1" dirty="0">
                <a:latin typeface="Arial" panose="020B0604020202020204" pitchFamily="34" charset="0"/>
                <a:ea typeface="Times New Roman" panose="02020603050405020304" pitchFamily="18" charset="0"/>
                <a:cs typeface="Arial" panose="020B0604020202020204" pitchFamily="34" charset="0"/>
              </a:rPr>
              <a:t>I-	Deep lingual vein:</a:t>
            </a:r>
            <a:r>
              <a:rPr lang="en-US" sz="3200" dirty="0">
                <a:latin typeface="Arial" panose="020B0604020202020204" pitchFamily="34" charset="0"/>
                <a:ea typeface="Times New Roman" panose="02020603050405020304" pitchFamily="18" charset="0"/>
                <a:cs typeface="Arial" panose="020B0604020202020204" pitchFamily="34" charset="0"/>
              </a:rPr>
              <a:t> joins with the </a:t>
            </a:r>
            <a:r>
              <a:rPr lang="en-US" sz="3200" b="1" dirty="0">
                <a:latin typeface="Arial" panose="020B0604020202020204" pitchFamily="34" charset="0"/>
                <a:ea typeface="Times New Roman" panose="02020603050405020304" pitchFamily="18" charset="0"/>
                <a:cs typeface="Arial" panose="020B0604020202020204" pitchFamily="34" charset="0"/>
              </a:rPr>
              <a:t>sublingual vein</a:t>
            </a:r>
            <a:r>
              <a:rPr lang="en-US" sz="3200" dirty="0">
                <a:latin typeface="Arial" panose="020B0604020202020204" pitchFamily="34" charset="0"/>
                <a:ea typeface="Times New Roman" panose="02020603050405020304" pitchFamily="18" charset="0"/>
                <a:cs typeface="Arial" panose="020B0604020202020204" pitchFamily="34" charset="0"/>
              </a:rPr>
              <a:t> to form </a:t>
            </a:r>
            <a:r>
              <a:rPr lang="en-US" sz="3200" b="1" dirty="0">
                <a:latin typeface="Arial" panose="020B0604020202020204" pitchFamily="34" charset="0"/>
                <a:ea typeface="Times New Roman" panose="02020603050405020304" pitchFamily="18" charset="0"/>
                <a:cs typeface="Arial" panose="020B0604020202020204" pitchFamily="34" charset="0"/>
              </a:rPr>
              <a:t>vena </a:t>
            </a:r>
            <a:r>
              <a:rPr lang="en-US" sz="3200" b="1" dirty="0" err="1">
                <a:latin typeface="Arial" panose="020B0604020202020204" pitchFamily="34" charset="0"/>
                <a:ea typeface="Times New Roman" panose="02020603050405020304" pitchFamily="18" charset="0"/>
                <a:cs typeface="Arial" panose="020B0604020202020204" pitchFamily="34" charset="0"/>
              </a:rPr>
              <a:t>comitant</a:t>
            </a:r>
            <a:r>
              <a:rPr lang="en-US" sz="3200" b="1" dirty="0">
                <a:latin typeface="Arial" panose="020B0604020202020204" pitchFamily="34" charset="0"/>
                <a:ea typeface="Times New Roman" panose="02020603050405020304" pitchFamily="18" charset="0"/>
                <a:cs typeface="Arial" panose="020B0604020202020204" pitchFamily="34" charset="0"/>
              </a:rPr>
              <a:t> of the hypoglossal nerve</a:t>
            </a:r>
            <a:r>
              <a:rPr lang="en-US" sz="3200" dirty="0">
                <a:latin typeface="Arial" panose="020B0604020202020204" pitchFamily="34" charset="0"/>
                <a:ea typeface="Times New Roman" panose="02020603050405020304" pitchFamily="18" charset="0"/>
                <a:cs typeface="Arial" panose="020B0604020202020204" pitchFamily="34" charset="0"/>
              </a:rPr>
              <a:t> that runs superficial to the hyoglossus muscle. </a:t>
            </a:r>
          </a:p>
          <a:p>
            <a:pPr marL="114300" algn="just">
              <a:lnSpc>
                <a:spcPct val="125000"/>
              </a:lnSpc>
              <a:spcBef>
                <a:spcPts val="0"/>
              </a:spcBef>
              <a:spcAft>
                <a:spcPts val="1000"/>
              </a:spcAft>
              <a:tabLst>
                <a:tab pos="334645" algn="l"/>
              </a:tabLst>
            </a:pPr>
            <a:r>
              <a:rPr lang="en-US" sz="3200" b="1" dirty="0">
                <a:latin typeface="Arial" panose="020B0604020202020204" pitchFamily="34" charset="0"/>
                <a:ea typeface="Times New Roman" panose="02020603050405020304" pitchFamily="18" charset="0"/>
                <a:cs typeface="Arial" panose="020B0604020202020204" pitchFamily="34" charset="0"/>
              </a:rPr>
              <a:t>2-	</a:t>
            </a:r>
            <a:r>
              <a:rPr lang="en-US" sz="3200" b="1" dirty="0">
                <a:solidFill>
                  <a:prstClr val="black"/>
                </a:solidFill>
                <a:latin typeface="Arial" panose="020B0604020202020204" pitchFamily="34" charset="0"/>
                <a:ea typeface="Times New Roman" panose="02020603050405020304" pitchFamily="18" charset="0"/>
                <a:cs typeface="Arial" panose="020B0604020202020204" pitchFamily="34" charset="0"/>
              </a:rPr>
              <a:t> Vena </a:t>
            </a:r>
            <a:r>
              <a:rPr lang="en-US" sz="32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comitant</a:t>
            </a:r>
            <a:r>
              <a:rPr lang="en-US" sz="3200" b="1" dirty="0">
                <a:solidFill>
                  <a:prstClr val="black"/>
                </a:solidFill>
                <a:latin typeface="Arial" panose="020B0604020202020204" pitchFamily="34" charset="0"/>
                <a:ea typeface="Times New Roman" panose="02020603050405020304" pitchFamily="18" charset="0"/>
                <a:cs typeface="Arial" panose="020B0604020202020204" pitchFamily="34" charset="0"/>
              </a:rPr>
              <a:t> of the hypoglossal nerve</a:t>
            </a:r>
            <a:r>
              <a:rPr lang="en-US" sz="3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200" dirty="0">
                <a:latin typeface="Arial" panose="020B0604020202020204" pitchFamily="34" charset="0"/>
                <a:ea typeface="Times New Roman" panose="02020603050405020304" pitchFamily="18" charset="0"/>
                <a:cs typeface="Arial" panose="020B0604020202020204" pitchFamily="34" charset="0"/>
              </a:rPr>
              <a:t>joins with </a:t>
            </a:r>
            <a:r>
              <a:rPr lang="en-US" sz="3200" b="1" dirty="0">
                <a:latin typeface="Arial" panose="020B0604020202020204" pitchFamily="34" charset="0"/>
                <a:ea typeface="Times New Roman" panose="02020603050405020304" pitchFamily="18" charset="0"/>
                <a:cs typeface="Arial" panose="020B0604020202020204" pitchFamily="34" charset="0"/>
              </a:rPr>
              <a:t>Dorsal lingual veins </a:t>
            </a:r>
            <a:r>
              <a:rPr lang="en-US" sz="3200" dirty="0">
                <a:latin typeface="Arial" panose="020B0604020202020204" pitchFamily="34" charset="0"/>
                <a:ea typeface="Times New Roman" panose="02020603050405020304" pitchFamily="18" charset="0"/>
                <a:cs typeface="Arial" panose="020B0604020202020204" pitchFamily="34" charset="0"/>
              </a:rPr>
              <a:t>to form </a:t>
            </a:r>
            <a:r>
              <a:rPr lang="en-US" sz="3200" b="1" dirty="0">
                <a:latin typeface="Arial" panose="020B0604020202020204" pitchFamily="34" charset="0"/>
                <a:ea typeface="Times New Roman" panose="02020603050405020304" pitchFamily="18" charset="0"/>
              </a:rPr>
              <a:t>Lingual vein.</a:t>
            </a:r>
          </a:p>
          <a:p>
            <a:pPr marL="114300" algn="just">
              <a:lnSpc>
                <a:spcPct val="125000"/>
              </a:lnSpc>
              <a:spcBef>
                <a:spcPts val="0"/>
              </a:spcBef>
              <a:spcAft>
                <a:spcPts val="1000"/>
              </a:spcAft>
              <a:tabLst>
                <a:tab pos="334645" algn="l"/>
              </a:tabLst>
            </a:pPr>
            <a:r>
              <a:rPr lang="en-US" sz="3200" dirty="0">
                <a:latin typeface="Arial" panose="020B0604020202020204" pitchFamily="34" charset="0"/>
                <a:ea typeface="Times New Roman" panose="02020603050405020304" pitchFamily="18" charset="0"/>
              </a:rPr>
              <a:t>It ends in the internal jugular vein or common facial vein</a:t>
            </a:r>
            <a:endParaRPr lang="en-US" sz="3200" dirty="0"/>
          </a:p>
        </p:txBody>
      </p:sp>
      <p:sp>
        <p:nvSpPr>
          <p:cNvPr id="4" name="Rectangle 3">
            <a:extLst>
              <a:ext uri="{FF2B5EF4-FFF2-40B4-BE49-F238E27FC236}">
                <a16:creationId xmlns:a16="http://schemas.microsoft.com/office/drawing/2014/main" id="{EA11E0D9-7193-463D-8C47-1BDA4B208366}"/>
              </a:ext>
            </a:extLst>
          </p:cNvPr>
          <p:cNvSpPr/>
          <p:nvPr/>
        </p:nvSpPr>
        <p:spPr>
          <a:xfrm rot="20273361">
            <a:off x="-15567" y="3151816"/>
            <a:ext cx="9100463" cy="703184"/>
          </a:xfrm>
          <a:prstGeom prst="rect">
            <a:avLst/>
          </a:prstGeom>
          <a:blipFill dpi="0" rotWithShape="1">
            <a:blip r:embed="rId2">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219653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bright="-6000" contrast="30000"/>
          </a:blip>
          <a:srcRect l="34859" t="11806" r="36908" b="8464"/>
          <a:stretch>
            <a:fillRect/>
          </a:stretch>
        </p:blipFill>
        <p:spPr bwMode="auto">
          <a:xfrm>
            <a:off x="2714612" y="428604"/>
            <a:ext cx="3887789" cy="5832475"/>
          </a:xfrm>
          <a:prstGeom prst="rect">
            <a:avLst/>
          </a:prstGeom>
          <a:noFill/>
          <a:ln w="9525">
            <a:noFill/>
            <a:miter lim="800000"/>
            <a:headEnd/>
            <a:tailEnd/>
          </a:ln>
          <a:effectLst/>
        </p:spPr>
      </p:pic>
      <p:sp>
        <p:nvSpPr>
          <p:cNvPr id="9" name="AutoShape 13"/>
          <p:cNvSpPr>
            <a:spLocks/>
          </p:cNvSpPr>
          <p:nvPr/>
        </p:nvSpPr>
        <p:spPr bwMode="auto">
          <a:xfrm>
            <a:off x="6891076" y="3356992"/>
            <a:ext cx="1857388" cy="1500198"/>
          </a:xfrm>
          <a:prstGeom prst="callout2">
            <a:avLst>
              <a:gd name="adj1" fmla="val 3086"/>
              <a:gd name="adj2" fmla="val 12067"/>
              <a:gd name="adj3" fmla="val 1474"/>
              <a:gd name="adj4" fmla="val 1323"/>
              <a:gd name="adj5" fmla="val 88833"/>
              <a:gd name="adj6" fmla="val -40346"/>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Vestibule of the mouth </a:t>
            </a:r>
            <a:endParaRPr kumimoji="0" lang="en-US" altLang="zh-CN" sz="32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10" name="AutoShape 13"/>
          <p:cNvSpPr>
            <a:spLocks/>
          </p:cNvSpPr>
          <p:nvPr/>
        </p:nvSpPr>
        <p:spPr bwMode="auto">
          <a:xfrm>
            <a:off x="6588224" y="1780796"/>
            <a:ext cx="2143140" cy="1000132"/>
          </a:xfrm>
          <a:prstGeom prst="callout2">
            <a:avLst>
              <a:gd name="adj1" fmla="val 3086"/>
              <a:gd name="adj2" fmla="val 12067"/>
              <a:gd name="adj3" fmla="val 1474"/>
              <a:gd name="adj4" fmla="val 1323"/>
              <a:gd name="adj5" fmla="val 168881"/>
              <a:gd name="adj6" fmla="val -82885"/>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Mouth cavity proper</a:t>
            </a:r>
            <a:endParaRPr kumimoji="0" lang="en-US" altLang="zh-CN" sz="2800" b="1" i="0"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5" name="AutoShape 13"/>
          <p:cNvSpPr>
            <a:spLocks/>
          </p:cNvSpPr>
          <p:nvPr/>
        </p:nvSpPr>
        <p:spPr bwMode="auto">
          <a:xfrm flipH="1">
            <a:off x="1043608" y="5157192"/>
            <a:ext cx="1428760" cy="857256"/>
          </a:xfrm>
          <a:prstGeom prst="callout2">
            <a:avLst>
              <a:gd name="adj1" fmla="val 5308"/>
              <a:gd name="adj2" fmla="val 17400"/>
              <a:gd name="adj3" fmla="val 28140"/>
              <a:gd name="adj4" fmla="val 13323"/>
              <a:gd name="adj5" fmla="val 52427"/>
              <a:gd name="adj6" fmla="val -84226"/>
            </a:avLst>
          </a:prstGeom>
          <a:solidFill>
            <a:schemeClr val="bg1"/>
          </a:solid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Calibri"/>
                <a:ea typeface="+mn-ea"/>
                <a:cs typeface="+mn-cs"/>
              </a:rPr>
              <a:t>lip</a:t>
            </a:r>
            <a:endParaRPr kumimoji="0" lang="en-US" altLang="zh-CN" sz="44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6" name="AutoShape 13"/>
          <p:cNvSpPr>
            <a:spLocks/>
          </p:cNvSpPr>
          <p:nvPr/>
        </p:nvSpPr>
        <p:spPr bwMode="auto">
          <a:xfrm flipH="1">
            <a:off x="323528" y="3573016"/>
            <a:ext cx="2357454" cy="1214446"/>
          </a:xfrm>
          <a:prstGeom prst="callout2">
            <a:avLst>
              <a:gd name="adj1" fmla="val 151638"/>
              <a:gd name="adj2" fmla="val -52928"/>
              <a:gd name="adj3" fmla="val 60488"/>
              <a:gd name="adj4" fmla="val 5516"/>
              <a:gd name="adj5" fmla="val 68357"/>
              <a:gd name="adj6" fmla="val -30553"/>
            </a:avLst>
          </a:prstGeom>
          <a:solidFill>
            <a:schemeClr val="bg1"/>
          </a:solidFill>
          <a:ln w="38100">
            <a:solidFill>
              <a:srgbClr val="0000FF"/>
            </a:solidFill>
            <a:headEnd type="triangle" w="med" len="me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a:ea typeface="+mn-ea"/>
                <a:cs typeface="+mn-cs"/>
              </a:rPr>
              <a:t>Teeth  and gums</a:t>
            </a:r>
            <a:endParaRPr kumimoji="0" lang="en-US" altLang="zh-CN" sz="3600" b="1" i="0" u="none" strike="noStrike" kern="1200" cap="none" spc="0" normalizeH="0" baseline="0" noProof="0" dirty="0">
              <a:ln w="11430"/>
              <a:solidFill>
                <a:srgbClr val="C000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7" name="AutoShape 9"/>
          <p:cNvSpPr>
            <a:spLocks/>
          </p:cNvSpPr>
          <p:nvPr/>
        </p:nvSpPr>
        <p:spPr bwMode="auto">
          <a:xfrm>
            <a:off x="0" y="1268760"/>
            <a:ext cx="2936876" cy="609600"/>
          </a:xfrm>
          <a:prstGeom prst="callout2">
            <a:avLst>
              <a:gd name="adj1" fmla="val 271652"/>
              <a:gd name="adj2" fmla="val 58329"/>
              <a:gd name="adj3" fmla="val 282946"/>
              <a:gd name="adj4" fmla="val 73823"/>
              <a:gd name="adj5" fmla="val 374863"/>
              <a:gd name="adj6" fmla="val 111068"/>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Interval behind last molar tooth </a:t>
            </a:r>
          </a:p>
        </p:txBody>
      </p:sp>
      <p:sp>
        <p:nvSpPr>
          <p:cNvPr id="8" name="Line Callout 1 (No Border) 7"/>
          <p:cNvSpPr/>
          <p:nvPr/>
        </p:nvSpPr>
        <p:spPr bwMode="auto">
          <a:xfrm>
            <a:off x="7092280" y="468878"/>
            <a:ext cx="1872208" cy="523220"/>
          </a:xfrm>
          <a:prstGeom prst="callout1">
            <a:avLst>
              <a:gd name="adj1" fmla="val 52476"/>
              <a:gd name="adj2" fmla="val 7091"/>
              <a:gd name="adj3" fmla="val 100236"/>
              <a:gd name="adj4" fmla="val -129160"/>
            </a:avLst>
          </a:prstGeom>
          <a:noFill/>
          <a:ln w="57150" cmpd="thickThin">
            <a:solidFill>
              <a:schemeClr val="tx1"/>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dirty="0">
                <a:ln w="11430"/>
                <a:solidFill>
                  <a:srgbClr val="0000FF"/>
                </a:solidFill>
                <a:effectLst/>
                <a:uLnTx/>
                <a:uFillTx/>
                <a:latin typeface="Calibri"/>
                <a:ea typeface="+mn-ea"/>
                <a:cs typeface="+mn-cs"/>
              </a:rPr>
              <a:t>Frenulum</a:t>
            </a:r>
          </a:p>
        </p:txBody>
      </p:sp>
      <p:sp>
        <p:nvSpPr>
          <p:cNvPr id="11" name="Rectangle 10">
            <a:extLst>
              <a:ext uri="{FF2B5EF4-FFF2-40B4-BE49-F238E27FC236}">
                <a16:creationId xmlns:a16="http://schemas.microsoft.com/office/drawing/2014/main" id="{FA8762D6-B3B9-4E16-92CF-8F6A97E32F5F}"/>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6500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4">
            <a:extLst>
              <a:ext uri="{FF2B5EF4-FFF2-40B4-BE49-F238E27FC236}">
                <a16:creationId xmlns:a16="http://schemas.microsoft.com/office/drawing/2014/main" id="{71CC0CDE-AB24-4BAA-A130-DE27ECE13A88}"/>
              </a:ext>
            </a:extLst>
          </p:cNvPr>
          <p:cNvPicPr/>
          <p:nvPr/>
        </p:nvPicPr>
        <p:blipFill>
          <a:blip r:embed="rId2"/>
          <a:srcRect/>
          <a:stretch>
            <a:fillRect/>
          </a:stretch>
        </p:blipFill>
        <p:spPr bwMode="auto">
          <a:xfrm>
            <a:off x="226202" y="1548373"/>
            <a:ext cx="7416824" cy="4824536"/>
          </a:xfrm>
          <a:prstGeom prst="rect">
            <a:avLst/>
          </a:prstGeom>
          <a:noFill/>
          <a:ln w="9525">
            <a:noFill/>
            <a:miter lim="800000"/>
            <a:headEnd/>
            <a:tailEnd/>
          </a:ln>
        </p:spPr>
      </p:pic>
      <p:sp>
        <p:nvSpPr>
          <p:cNvPr id="3" name="Line Callout 1 (No Border) 7">
            <a:extLst>
              <a:ext uri="{FF2B5EF4-FFF2-40B4-BE49-F238E27FC236}">
                <a16:creationId xmlns:a16="http://schemas.microsoft.com/office/drawing/2014/main" id="{E9C12F43-404A-462E-B3E2-0F3785CF460D}"/>
              </a:ext>
            </a:extLst>
          </p:cNvPr>
          <p:cNvSpPr/>
          <p:nvPr/>
        </p:nvSpPr>
        <p:spPr bwMode="auto">
          <a:xfrm>
            <a:off x="3635896" y="65070"/>
            <a:ext cx="1872208" cy="523220"/>
          </a:xfrm>
          <a:prstGeom prst="callout1">
            <a:avLst>
              <a:gd name="adj1" fmla="val 52476"/>
              <a:gd name="adj2" fmla="val 7091"/>
              <a:gd name="adj3" fmla="val 498309"/>
              <a:gd name="adj4" fmla="val 11031"/>
            </a:avLst>
          </a:prstGeom>
          <a:noFill/>
          <a:ln w="57150" cmpd="thickThin">
            <a:solidFill>
              <a:schemeClr val="tx1"/>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dirty="0">
                <a:ln w="11430"/>
                <a:solidFill>
                  <a:srgbClr val="0000FF"/>
                </a:solidFill>
                <a:effectLst/>
                <a:uLnTx/>
                <a:uFillTx/>
                <a:latin typeface="Calibri"/>
                <a:ea typeface="+mn-ea"/>
                <a:cs typeface="+mn-cs"/>
              </a:rPr>
              <a:t>Philtrum</a:t>
            </a:r>
          </a:p>
        </p:txBody>
      </p:sp>
      <p:sp>
        <p:nvSpPr>
          <p:cNvPr id="4" name="Line Callout 1 (No Border) 7">
            <a:extLst>
              <a:ext uri="{FF2B5EF4-FFF2-40B4-BE49-F238E27FC236}">
                <a16:creationId xmlns:a16="http://schemas.microsoft.com/office/drawing/2014/main" id="{BD72EA5F-E333-46A2-9AEB-F23A240693A5}"/>
              </a:ext>
            </a:extLst>
          </p:cNvPr>
          <p:cNvSpPr/>
          <p:nvPr/>
        </p:nvSpPr>
        <p:spPr bwMode="auto">
          <a:xfrm>
            <a:off x="7261448" y="1548373"/>
            <a:ext cx="1872208" cy="954107"/>
          </a:xfrm>
          <a:prstGeom prst="callout1">
            <a:avLst>
              <a:gd name="adj1" fmla="val 52476"/>
              <a:gd name="adj2" fmla="val 7091"/>
              <a:gd name="adj3" fmla="val 97000"/>
              <a:gd name="adj4" fmla="val -131874"/>
            </a:avLst>
          </a:prstGeom>
          <a:noFill/>
          <a:ln w="57150" cmpd="thickThin">
            <a:solidFill>
              <a:schemeClr val="tx1"/>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dirty="0" err="1">
                <a:ln w="11430"/>
                <a:solidFill>
                  <a:srgbClr val="0000FF"/>
                </a:solidFill>
                <a:effectLst/>
                <a:uLnTx/>
                <a:uFillTx/>
                <a:latin typeface="Calibri"/>
                <a:ea typeface="+mn-ea"/>
                <a:cs typeface="+mn-cs"/>
              </a:rPr>
              <a:t>Philtral</a:t>
            </a:r>
            <a:r>
              <a:rPr kumimoji="0" lang="en-US" sz="2800" b="1" i="0" u="none" strike="noStrike" kern="1200" cap="none" spc="50" normalizeH="0" baseline="0" noProof="0" dirty="0">
                <a:ln w="11430"/>
                <a:solidFill>
                  <a:srgbClr val="0000FF"/>
                </a:solidFill>
                <a:effectLst/>
                <a:uLnTx/>
                <a:uFillTx/>
                <a:latin typeface="Calibri"/>
                <a:ea typeface="+mn-ea"/>
                <a:cs typeface="+mn-cs"/>
              </a:rPr>
              <a:t> ridge</a:t>
            </a:r>
          </a:p>
        </p:txBody>
      </p:sp>
      <p:sp>
        <p:nvSpPr>
          <p:cNvPr id="5" name="Line Callout 1 (No Border) 7">
            <a:extLst>
              <a:ext uri="{FF2B5EF4-FFF2-40B4-BE49-F238E27FC236}">
                <a16:creationId xmlns:a16="http://schemas.microsoft.com/office/drawing/2014/main" id="{076A4A09-D21E-42A4-924D-6F7DC4C11A9C}"/>
              </a:ext>
            </a:extLst>
          </p:cNvPr>
          <p:cNvSpPr/>
          <p:nvPr/>
        </p:nvSpPr>
        <p:spPr bwMode="auto">
          <a:xfrm>
            <a:off x="4463010" y="588290"/>
            <a:ext cx="2798438" cy="523220"/>
          </a:xfrm>
          <a:prstGeom prst="callout1">
            <a:avLst>
              <a:gd name="adj1" fmla="val 52476"/>
              <a:gd name="adj2" fmla="val 7091"/>
              <a:gd name="adj3" fmla="val 344007"/>
              <a:gd name="adj4" fmla="val -12794"/>
            </a:avLst>
          </a:prstGeom>
          <a:noFill/>
          <a:ln w="57150" cmpd="thickThin">
            <a:solidFill>
              <a:schemeClr val="tx1"/>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dirty="0" err="1">
                <a:ln w="11430"/>
                <a:solidFill>
                  <a:srgbClr val="0000FF"/>
                </a:solidFill>
                <a:effectLst/>
                <a:uLnTx/>
                <a:uFillTx/>
                <a:latin typeface="Calibri"/>
                <a:ea typeface="+mn-ea"/>
                <a:cs typeface="+mn-cs"/>
              </a:rPr>
              <a:t>Philtral</a:t>
            </a:r>
            <a:r>
              <a:rPr kumimoji="0" lang="en-US" sz="2800" b="1" i="0" u="none" strike="noStrike" kern="1200" cap="none" spc="50" normalizeH="0" baseline="0" noProof="0" dirty="0">
                <a:ln w="11430"/>
                <a:solidFill>
                  <a:srgbClr val="0000FF"/>
                </a:solidFill>
                <a:effectLst/>
                <a:uLnTx/>
                <a:uFillTx/>
                <a:latin typeface="Calibri"/>
                <a:ea typeface="+mn-ea"/>
                <a:cs typeface="+mn-cs"/>
              </a:rPr>
              <a:t> dimple</a:t>
            </a:r>
          </a:p>
        </p:txBody>
      </p:sp>
      <p:sp>
        <p:nvSpPr>
          <p:cNvPr id="6" name="TextBox 5">
            <a:extLst>
              <a:ext uri="{FF2B5EF4-FFF2-40B4-BE49-F238E27FC236}">
                <a16:creationId xmlns:a16="http://schemas.microsoft.com/office/drawing/2014/main" id="{A9F3CBA4-5E9D-4720-8F66-99351DD5BDA9}"/>
              </a:ext>
            </a:extLst>
          </p:cNvPr>
          <p:cNvSpPr txBox="1"/>
          <p:nvPr/>
        </p:nvSpPr>
        <p:spPr>
          <a:xfrm>
            <a:off x="226202" y="188640"/>
            <a:ext cx="25455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Upper lib</a:t>
            </a:r>
          </a:p>
        </p:txBody>
      </p:sp>
      <p:sp>
        <p:nvSpPr>
          <p:cNvPr id="7" name="Rectangle 6">
            <a:extLst>
              <a:ext uri="{FF2B5EF4-FFF2-40B4-BE49-F238E27FC236}">
                <a16:creationId xmlns:a16="http://schemas.microsoft.com/office/drawing/2014/main" id="{477C55E5-AEE2-458A-91EB-D3333D1CF69A}"/>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58380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D2C158-AFE5-477A-80BC-D9920B50A5AB}"/>
              </a:ext>
            </a:extLst>
          </p:cNvPr>
          <p:cNvSpPr/>
          <p:nvPr/>
        </p:nvSpPr>
        <p:spPr>
          <a:xfrm>
            <a:off x="0" y="0"/>
            <a:ext cx="9144000" cy="6977679"/>
          </a:xfrm>
          <a:prstGeom prst="rect">
            <a:avLst/>
          </a:prstGeom>
        </p:spPr>
        <p:txBody>
          <a:bodyPr wrap="square">
            <a:spAutoFit/>
          </a:bodyPr>
          <a:lstStyle/>
          <a:p>
            <a:pPr marL="342900" lvl="0" indent="-342900" algn="ctr">
              <a:lnSpc>
                <a:spcPct val="125000"/>
              </a:lnSpc>
              <a:buFont typeface="Wingdings" panose="05000000000000000000" pitchFamily="2" charset="2"/>
              <a:buChar char=""/>
              <a:tabLst>
                <a:tab pos="129540" algn="l"/>
                <a:tab pos="457200" algn="l"/>
              </a:tabLst>
            </a:pPr>
            <a:r>
              <a:rPr lang="en-US" sz="2800" b="1" dirty="0">
                <a:solidFill>
                  <a:srgbClr val="7030A0"/>
                </a:solidFill>
                <a:latin typeface="Arial" panose="020B0604020202020204" pitchFamily="34" charset="0"/>
                <a:ea typeface="Times New Roman" panose="02020603050405020304" pitchFamily="18" charset="0"/>
                <a:cs typeface="Arial" panose="020B0604020202020204" pitchFamily="34" charset="0"/>
              </a:rPr>
              <a:t>Oral cavity</a:t>
            </a:r>
          </a:p>
          <a:p>
            <a:pPr marL="342900" lvl="0" indent="-342900" algn="just">
              <a:lnSpc>
                <a:spcPct val="125000"/>
              </a:lnSpc>
              <a:buFont typeface="Wingdings" panose="05000000000000000000" pitchFamily="2" charset="2"/>
              <a:buChar char=""/>
              <a:tabLst>
                <a:tab pos="129540" algn="l"/>
                <a:tab pos="457200" algn="l"/>
              </a:tabLst>
            </a:pPr>
            <a:r>
              <a:rPr lang="en-US" sz="2600" dirty="0">
                <a:latin typeface="Arial" panose="020B0604020202020204" pitchFamily="34" charset="0"/>
                <a:ea typeface="Times New Roman" panose="02020603050405020304" pitchFamily="18" charset="0"/>
                <a:cs typeface="Arial" panose="020B0604020202020204" pitchFamily="34" charset="0"/>
              </a:rPr>
              <a:t>It is divided by gums and teeth into two parts connected together:</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marL="571500" indent="-342900" algn="ctr">
              <a:lnSpc>
                <a:spcPct val="125000"/>
              </a:lnSpc>
              <a:buFont typeface="Arial" panose="020B0604020202020204" pitchFamily="34" charset="0"/>
              <a:buChar char="•"/>
              <a:tabLst>
                <a:tab pos="233680" algn="l"/>
              </a:tabLst>
            </a:pP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Vestibule of the Mouth</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indent="226695" algn="just">
              <a:lnSpc>
                <a:spcPct val="125000"/>
              </a:lnSpc>
              <a:spcAft>
                <a:spcPts val="1000"/>
              </a:spcAft>
              <a:tabLst>
                <a:tab pos="226695" algn="l"/>
              </a:tabLst>
            </a:pPr>
            <a:r>
              <a:rPr lang="en-US" sz="2600" dirty="0">
                <a:latin typeface="Arial" panose="020B0604020202020204" pitchFamily="34" charset="0"/>
                <a:ea typeface="Times New Roman" panose="02020603050405020304" pitchFamily="18" charset="0"/>
                <a:cs typeface="Arial" panose="020B0604020202020204" pitchFamily="34" charset="0"/>
              </a:rPr>
              <a:t>- Outside the gums and teeth. </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algn="just">
              <a:lnSpc>
                <a:spcPct val="125000"/>
              </a:lnSpc>
              <a:spcAft>
                <a:spcPts val="1000"/>
              </a:spcAft>
              <a:tabLst>
                <a:tab pos="226695" algn="l"/>
                <a:tab pos="457200" algn="l"/>
              </a:tabLst>
            </a:pPr>
            <a:r>
              <a:rPr lang="en-US" sz="2600" dirty="0">
                <a:latin typeface="Arial" panose="020B0604020202020204" pitchFamily="34" charset="0"/>
                <a:ea typeface="Times New Roman" panose="02020603050405020304" pitchFamily="18" charset="0"/>
                <a:cs typeface="Arial" panose="020B0604020202020204" pitchFamily="34" charset="0"/>
              </a:rPr>
              <a:t>-  </a:t>
            </a:r>
            <a:r>
              <a:rPr lang="en-US" sz="2600" b="1" dirty="0">
                <a:solidFill>
                  <a:srgbClr val="0000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parotid duct </a:t>
            </a:r>
            <a:r>
              <a:rPr lang="en-US" sz="2600" dirty="0">
                <a:latin typeface="Arial" panose="020B0604020202020204" pitchFamily="34" charset="0"/>
                <a:ea typeface="Times New Roman" panose="02020603050405020304" pitchFamily="18" charset="0"/>
                <a:cs typeface="Arial" panose="020B0604020202020204" pitchFamily="34" charset="0"/>
              </a:rPr>
              <a:t>opens into the vestibule opposite the upper 2nd molar tooth.</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algn="justLow">
              <a:lnSpc>
                <a:spcPct val="125000"/>
              </a:lnSpc>
              <a:spcAft>
                <a:spcPts val="1000"/>
              </a:spcAft>
              <a:tabLst>
                <a:tab pos="431800" algn="l"/>
                <a:tab pos="478790" algn="l"/>
              </a:tabLst>
            </a:pPr>
            <a:r>
              <a:rPr lang="en-US" sz="2600" dirty="0">
                <a:latin typeface="Arial" panose="020B0604020202020204" pitchFamily="34" charset="0"/>
                <a:ea typeface="Times New Roman" panose="02020603050405020304" pitchFamily="18" charset="0"/>
                <a:cs typeface="Arial" panose="020B0604020202020204" pitchFamily="34" charset="0"/>
              </a:rPr>
              <a:t>- The gums and lips are attached together in the midline by a mucus fold called the </a:t>
            </a:r>
            <a:r>
              <a:rPr lang="en-US" sz="2600" b="1" dirty="0">
                <a:solidFill>
                  <a:srgbClr val="0000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frenulum of the lips</a:t>
            </a:r>
            <a:r>
              <a:rPr lang="en-US" sz="2600" dirty="0">
                <a:latin typeface="Arial" panose="020B0604020202020204" pitchFamily="34" charset="0"/>
                <a:ea typeface="Times New Roman" panose="02020603050405020304" pitchFamily="18" charset="0"/>
                <a:cs typeface="Arial" panose="020B0604020202020204" pitchFamily="34" charset="0"/>
              </a:rPr>
              <a:t>.</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ctr">
              <a:lnSpc>
                <a:spcPct val="125000"/>
              </a:lnSpc>
              <a:buFont typeface="Symbol" panose="05050102010706020507" pitchFamily="18" charset="2"/>
              <a:buChar char=""/>
              <a:tabLst>
                <a:tab pos="431800" algn="l"/>
                <a:tab pos="457200" algn="l"/>
                <a:tab pos="478790" algn="l"/>
              </a:tabLst>
            </a:pP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Mouth Proper</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25000"/>
              </a:lnSpc>
              <a:buFont typeface="Symbol" panose="05050102010706020507" pitchFamily="18" charset="2"/>
              <a:buChar char=""/>
              <a:tabLst>
                <a:tab pos="431800" algn="l"/>
                <a:tab pos="457200" algn="l"/>
                <a:tab pos="478790" algn="l"/>
              </a:tabLst>
            </a:pPr>
            <a:r>
              <a:rPr lang="en-US" sz="2600" dirty="0">
                <a:latin typeface="Arial" panose="020B0604020202020204" pitchFamily="34" charset="0"/>
                <a:ea typeface="Times New Roman" panose="02020603050405020304" pitchFamily="18" charset="0"/>
                <a:cs typeface="Arial" panose="020B0604020202020204" pitchFamily="34" charset="0"/>
              </a:rPr>
              <a:t>Inside the teeth, gums and the alveolar arch</a:t>
            </a:r>
            <a:endParaRPr lang="en-US" sz="26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25000"/>
              </a:lnSpc>
              <a:buFont typeface="Wingdings" panose="05000000000000000000" pitchFamily="2" charset="2"/>
              <a:buChar char=""/>
              <a:tabLst>
                <a:tab pos="132715" algn="l"/>
                <a:tab pos="457200" algn="l"/>
              </a:tabLst>
            </a:pPr>
            <a:r>
              <a:rPr lang="en-US" sz="2600" dirty="0">
                <a:latin typeface="Arial" panose="020B0604020202020204" pitchFamily="34" charset="0"/>
                <a:ea typeface="Times New Roman" panose="02020603050405020304" pitchFamily="18" charset="0"/>
                <a:cs typeface="Arial" panose="020B0604020202020204" pitchFamily="34" charset="0"/>
              </a:rPr>
              <a:t>It </a:t>
            </a:r>
            <a:r>
              <a:rPr lang="en-US" sz="2600" b="1" dirty="0">
                <a:solidFill>
                  <a:srgbClr val="0000FF"/>
                </a:solidFill>
                <a:latin typeface="Arial" panose="020B0604020202020204" pitchFamily="34" charset="0"/>
                <a:ea typeface="Times New Roman" panose="02020603050405020304" pitchFamily="18" charset="0"/>
                <a:cs typeface="Arial" panose="020B0604020202020204" pitchFamily="34" charset="0"/>
              </a:rPr>
              <a:t>communicates</a:t>
            </a:r>
            <a:r>
              <a:rPr lang="en-US" sz="2600" dirty="0">
                <a:latin typeface="Arial" panose="020B0604020202020204" pitchFamily="34" charset="0"/>
                <a:ea typeface="Times New Roman" panose="02020603050405020304" pitchFamily="18" charset="0"/>
                <a:cs typeface="Arial" panose="020B0604020202020204" pitchFamily="34" charset="0"/>
              </a:rPr>
              <a:t> with the pharynx through the </a:t>
            </a:r>
            <a:r>
              <a:rPr lang="en-US" sz="2600" b="1" dirty="0">
                <a:solidFill>
                  <a:srgbClr val="FF0000"/>
                </a:solidFill>
                <a:latin typeface="Arial" panose="020B0604020202020204" pitchFamily="34" charset="0"/>
                <a:ea typeface="Times New Roman" panose="02020603050405020304" pitchFamily="18" charset="0"/>
                <a:cs typeface="Arial" panose="020B0604020202020204" pitchFamily="34" charset="0"/>
              </a:rPr>
              <a:t>oropharyngeal isthmus</a:t>
            </a:r>
            <a:r>
              <a:rPr lang="en-US" sz="2600" dirty="0">
                <a:latin typeface="Arial" panose="020B0604020202020204" pitchFamily="34" charset="0"/>
                <a:ea typeface="Times New Roman" panose="02020603050405020304" pitchFamily="18" charset="0"/>
                <a:cs typeface="Arial" panose="020B0604020202020204" pitchFamily="34" charset="0"/>
              </a:rPr>
              <a:t>. </a:t>
            </a:r>
            <a:endParaRPr lang="en-US" sz="2600" dirty="0">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A783FA6E-5BAC-4C19-AFEC-B52752268AFB}"/>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6843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http://tahlil.com/tahlil.com/wp-content/uploads/2014/04/tas.jpg"/>
          <p:cNvPicPr>
            <a:picLocks noChangeAspect="1" noChangeArrowheads="1"/>
          </p:cNvPicPr>
          <p:nvPr/>
        </p:nvPicPr>
        <p:blipFill>
          <a:blip r:embed="rId3" cstate="print"/>
          <a:srcRect/>
          <a:stretch>
            <a:fillRect/>
          </a:stretch>
        </p:blipFill>
        <p:spPr bwMode="auto">
          <a:xfrm>
            <a:off x="755576" y="692696"/>
            <a:ext cx="7620000" cy="5715000"/>
          </a:xfrm>
          <a:prstGeom prst="rect">
            <a:avLst/>
          </a:prstGeom>
          <a:noFill/>
        </p:spPr>
      </p:pic>
      <p:sp>
        <p:nvSpPr>
          <p:cNvPr id="3" name="AutoShape 13"/>
          <p:cNvSpPr>
            <a:spLocks/>
          </p:cNvSpPr>
          <p:nvPr/>
        </p:nvSpPr>
        <p:spPr bwMode="auto">
          <a:xfrm>
            <a:off x="6660232" y="2276872"/>
            <a:ext cx="1857388" cy="928694"/>
          </a:xfrm>
          <a:prstGeom prst="callout2">
            <a:avLst>
              <a:gd name="adj1" fmla="val 3086"/>
              <a:gd name="adj2" fmla="val 12067"/>
              <a:gd name="adj3" fmla="val 1474"/>
              <a:gd name="adj4" fmla="val 1323"/>
              <a:gd name="adj5" fmla="val 52355"/>
              <a:gd name="adj6" fmla="val -106703"/>
            </a:avLst>
          </a:prstGeom>
          <a:noFill/>
          <a:ln w="38100">
            <a:solidFill>
              <a:srgbClr val="00FF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Calibri"/>
                <a:ea typeface="+mn-ea"/>
                <a:cs typeface="+mn-cs"/>
              </a:rPr>
              <a:t>Frenulum</a:t>
            </a:r>
            <a:r>
              <a:rPr kumimoji="0" lang="en-US" sz="2800" b="1" i="0" u="none" strike="noStrike" kern="1200" cap="none" spc="0" normalizeH="0" baseline="0" noProof="0" dirty="0">
                <a:ln>
                  <a:noFill/>
                </a:ln>
                <a:solidFill>
                  <a:srgbClr val="FFFF00"/>
                </a:solidFill>
                <a:effectLst/>
                <a:uLnTx/>
                <a:uFillTx/>
                <a:latin typeface="Calibri"/>
                <a:ea typeface="+mn-ea"/>
                <a:cs typeface="+mn-cs"/>
              </a:rPr>
              <a:t> of Tongue </a:t>
            </a:r>
            <a:endParaRPr kumimoji="0" lang="en-US" altLang="zh-CN" sz="28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4" name="AutoShape 13"/>
          <p:cNvSpPr>
            <a:spLocks/>
          </p:cNvSpPr>
          <p:nvPr/>
        </p:nvSpPr>
        <p:spPr bwMode="auto">
          <a:xfrm>
            <a:off x="5868144" y="764704"/>
            <a:ext cx="3059832" cy="648072"/>
          </a:xfrm>
          <a:prstGeom prst="callout2">
            <a:avLst>
              <a:gd name="adj1" fmla="val 56474"/>
              <a:gd name="adj2" fmla="val 3990"/>
              <a:gd name="adj3" fmla="val 51048"/>
              <a:gd name="adj4" fmla="val -4331"/>
              <a:gd name="adj5" fmla="val 90895"/>
              <a:gd name="adj6" fmla="val -18600"/>
            </a:avLst>
          </a:prstGeom>
          <a:noFill/>
          <a:ln w="38100">
            <a:solidFill>
              <a:srgbClr val="00FFFF"/>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00FF00"/>
                </a:solidFill>
                <a:effectLst/>
                <a:uLnTx/>
                <a:uFillTx/>
                <a:latin typeface="Calibri"/>
                <a:ea typeface="+mn-ea"/>
                <a:cs typeface="+mn-cs"/>
              </a:rPr>
              <a:t>Under surface of Tongue </a:t>
            </a:r>
            <a:endParaRPr kumimoji="0" lang="en-US" altLang="zh-CN" sz="2800" b="1" i="0" u="none" strike="noStrike" kern="1200" cap="none" spc="0" normalizeH="0" baseline="0" noProof="0" dirty="0">
              <a:ln w="11430"/>
              <a:solidFill>
                <a:srgbClr val="00FF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5" name="AutoShape 13"/>
          <p:cNvSpPr>
            <a:spLocks/>
          </p:cNvSpPr>
          <p:nvPr/>
        </p:nvSpPr>
        <p:spPr bwMode="auto">
          <a:xfrm>
            <a:off x="5436096" y="4365104"/>
            <a:ext cx="2952328" cy="928694"/>
          </a:xfrm>
          <a:prstGeom prst="callout2">
            <a:avLst>
              <a:gd name="adj1" fmla="val 58383"/>
              <a:gd name="adj2" fmla="val 3649"/>
              <a:gd name="adj3" fmla="val 63089"/>
              <a:gd name="adj4" fmla="val 1552"/>
              <a:gd name="adj5" fmla="val -78593"/>
              <a:gd name="adj6" fmla="val -6281"/>
            </a:avLst>
          </a:prstGeom>
          <a:noFill/>
          <a:ln w="38100">
            <a:solidFill>
              <a:srgbClr val="00FF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00FFFF"/>
                </a:solidFill>
                <a:effectLst/>
                <a:uLnTx/>
                <a:uFillTx/>
                <a:latin typeface="Calibri"/>
                <a:cs typeface="+mn-cs"/>
              </a:rPr>
              <a:t>Sublingual fold by sublingual gland &amp; receives its ducts </a:t>
            </a:r>
            <a:endParaRPr kumimoji="0" lang="en-US" altLang="zh-CN" sz="2800" b="1" i="0" u="none" strike="noStrike" kern="1200" cap="none" spc="0" normalizeH="0" baseline="0" noProof="0" dirty="0">
              <a:ln w="11430"/>
              <a:solidFill>
                <a:srgbClr val="00FFFF"/>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8" name="Rectangle 7"/>
          <p:cNvSpPr/>
          <p:nvPr/>
        </p:nvSpPr>
        <p:spPr>
          <a:xfrm>
            <a:off x="38265" y="-16612"/>
            <a:ext cx="9114675" cy="646331"/>
          </a:xfrm>
          <a:prstGeom prst="rect">
            <a:avLst/>
          </a:prstGeom>
          <a:noFill/>
        </p:spPr>
        <p:style>
          <a:lnRef idx="0">
            <a:schemeClr val="accent6"/>
          </a:lnRef>
          <a:fillRef idx="3">
            <a:schemeClr val="accent6"/>
          </a:fillRef>
          <a:effectRef idx="3">
            <a:schemeClr val="accent6"/>
          </a:effectRef>
          <a:fontRef idx="minor">
            <a:schemeClr val="lt1"/>
          </a:fontRef>
        </p:style>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Floor of mouth cavity &amp; under surface tongue  </a:t>
            </a:r>
            <a:endParaRPr kumimoji="0" lang="en-US" altLang="zh-CN" sz="3600" b="1" i="0" u="none" strike="noStrike" kern="1200" cap="none" spc="0" normalizeH="0" baseline="0" noProof="0" dirty="0">
              <a:ln w="11430"/>
              <a:solidFill>
                <a:srgbClr val="0000FF"/>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9" name="AutoShape 13"/>
          <p:cNvSpPr>
            <a:spLocks/>
          </p:cNvSpPr>
          <p:nvPr/>
        </p:nvSpPr>
        <p:spPr bwMode="auto">
          <a:xfrm>
            <a:off x="768424" y="5157191"/>
            <a:ext cx="4307632" cy="566276"/>
          </a:xfrm>
          <a:prstGeom prst="callout2">
            <a:avLst>
              <a:gd name="adj1" fmla="val -245545"/>
              <a:gd name="adj2" fmla="val 83555"/>
              <a:gd name="adj3" fmla="val 43271"/>
              <a:gd name="adj4" fmla="val 85526"/>
              <a:gd name="adj5" fmla="val -275976"/>
              <a:gd name="adj6" fmla="val 95069"/>
            </a:avLst>
          </a:prstGeom>
          <a:noFill/>
          <a:ln w="38100">
            <a:solidFill>
              <a:srgbClr val="00FF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cs typeface="+mn-cs"/>
              </a:rPr>
              <a:t>Sublingual papilla receives submandibular ducts</a:t>
            </a:r>
            <a:endParaRPr kumimoji="0" lang="en-US" altLang="zh-CN" sz="28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Comic Sans MS" pitchFamily="66" charset="0"/>
              <a:ea typeface="SimSun" pitchFamily="2" charset="-122"/>
              <a:cs typeface="+mn-cs"/>
            </a:endParaRPr>
          </a:p>
        </p:txBody>
      </p:sp>
      <p:sp>
        <p:nvSpPr>
          <p:cNvPr id="10" name="Line Callout 1 (No Border) 7">
            <a:extLst>
              <a:ext uri="{FF2B5EF4-FFF2-40B4-BE49-F238E27FC236}">
                <a16:creationId xmlns:a16="http://schemas.microsoft.com/office/drawing/2014/main" id="{598F473E-0C6B-4C70-A6D7-6828012D1D07}"/>
              </a:ext>
            </a:extLst>
          </p:cNvPr>
          <p:cNvSpPr/>
          <p:nvPr/>
        </p:nvSpPr>
        <p:spPr bwMode="auto">
          <a:xfrm>
            <a:off x="38265" y="1799819"/>
            <a:ext cx="2105348" cy="954107"/>
          </a:xfrm>
          <a:prstGeom prst="callout1">
            <a:avLst>
              <a:gd name="adj1" fmla="val 78367"/>
              <a:gd name="adj2" fmla="val 100250"/>
              <a:gd name="adj3" fmla="val 42920"/>
              <a:gd name="adj4" fmla="val 200861"/>
            </a:avLst>
          </a:prstGeom>
          <a:noFill/>
          <a:ln w="57150" cmpd="thickThin">
            <a:solidFill>
              <a:schemeClr val="tx1"/>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00FF"/>
                </a:solidFill>
              </a:rPr>
              <a:t>Deep lingual vein</a:t>
            </a:r>
          </a:p>
        </p:txBody>
      </p:sp>
      <p:sp>
        <p:nvSpPr>
          <p:cNvPr id="11" name="Rectangle 10">
            <a:extLst>
              <a:ext uri="{FF2B5EF4-FFF2-40B4-BE49-F238E27FC236}">
                <a16:creationId xmlns:a16="http://schemas.microsoft.com/office/drawing/2014/main" id="{1B8D38EB-73CB-40E8-89AD-9B1F44CC2C9F}"/>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259A-B010-4167-B73A-F213FC09985D}"/>
              </a:ext>
            </a:extLst>
          </p:cNvPr>
          <p:cNvSpPr/>
          <p:nvPr/>
        </p:nvSpPr>
        <p:spPr>
          <a:xfrm>
            <a:off x="107504" y="116632"/>
            <a:ext cx="8856984" cy="5964133"/>
          </a:xfrm>
          <a:prstGeom prst="rect">
            <a:avLst/>
          </a:prstGeom>
        </p:spPr>
        <p:txBody>
          <a:bodyPr wrap="square">
            <a:spAutoFit/>
          </a:bodyPr>
          <a:lstStyle/>
          <a:p>
            <a:pPr algn="just">
              <a:lnSpc>
                <a:spcPct val="125000"/>
              </a:lnSpc>
              <a:tabLst>
                <a:tab pos="147320" algn="l"/>
                <a:tab pos="377825" algn="l"/>
              </a:tabLst>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Floor of the mouth</a:t>
            </a:r>
            <a:r>
              <a:rPr lang="en-US" sz="2800" dirty="0">
                <a:latin typeface="Arial" panose="020B0604020202020204" pitchFamily="34" charset="0"/>
                <a:ea typeface="Times New Roman" panose="02020603050405020304" pitchFamily="18" charset="0"/>
                <a:cs typeface="Arial" panose="020B0604020202020204" pitchFamily="34" charset="0"/>
              </a:rPr>
              <a:t>: is formed by the anterior two-thirds of the tongue.</a:t>
            </a:r>
          </a:p>
          <a:p>
            <a:pPr marL="360045" algn="just">
              <a:lnSpc>
                <a:spcPct val="125000"/>
              </a:lnSpc>
              <a:tabLst>
                <a:tab pos="147320" algn="l"/>
                <a:tab pos="180340" algn="l"/>
              </a:tabLst>
            </a:pP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1</a:t>
            </a:r>
            <a:r>
              <a:rPr lang="en-US" sz="2800" b="1" i="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Frenulum lingulae</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A median fold connects the under surface of the tongue to the floor of the mouth. </a:t>
            </a:r>
          </a:p>
          <a:p>
            <a:pPr marL="360045" algn="just">
              <a:lnSpc>
                <a:spcPct val="125000"/>
              </a:lnSpc>
              <a:tabLst>
                <a:tab pos="147320" algn="l"/>
                <a:tab pos="180340" algn="l"/>
              </a:tabLst>
            </a:pP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2- Sublingual papilla </a:t>
            </a:r>
            <a:r>
              <a:rPr lang="en-US" sz="2800" dirty="0">
                <a:latin typeface="Arial" panose="020B0604020202020204" pitchFamily="34" charset="0"/>
                <a:ea typeface="Times New Roman" panose="02020603050405020304" pitchFamily="18" charset="0"/>
                <a:cs typeface="Arial" panose="020B0604020202020204" pitchFamily="34" charset="0"/>
              </a:rPr>
              <a:t>on each side showing the opening of </a:t>
            </a:r>
            <a:r>
              <a:rPr lang="en-US" sz="2800" dirty="0" err="1">
                <a:latin typeface="Arial" panose="020B0604020202020204" pitchFamily="34" charset="0"/>
                <a:ea typeface="Times New Roman" panose="02020603050405020304" pitchFamily="18" charset="0"/>
                <a:cs typeface="Arial" panose="020B0604020202020204" pitchFamily="34" charset="0"/>
              </a:rPr>
              <a:t>sumandibular</a:t>
            </a:r>
            <a:r>
              <a:rPr lang="en-US" sz="2800" dirty="0">
                <a:latin typeface="Arial" panose="020B0604020202020204" pitchFamily="34" charset="0"/>
                <a:ea typeface="Times New Roman" panose="02020603050405020304" pitchFamily="18" charset="0"/>
                <a:cs typeface="Arial" panose="020B0604020202020204" pitchFamily="34" charset="0"/>
              </a:rPr>
              <a:t> ducts.</a:t>
            </a:r>
          </a:p>
          <a:p>
            <a:pPr marL="360045" algn="just">
              <a:lnSpc>
                <a:spcPct val="125000"/>
              </a:lnSpc>
              <a:tabLst>
                <a:tab pos="147320" algn="l"/>
                <a:tab pos="180340" algn="l"/>
              </a:tabLst>
            </a:pP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3- Sublingual fold</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a small ridge on each side of the frenulum. </a:t>
            </a:r>
          </a:p>
          <a:p>
            <a:pPr marL="360045" algn="just">
              <a:lnSpc>
                <a:spcPct val="125000"/>
              </a:lnSpc>
              <a:tabLst>
                <a:tab pos="147320" algn="l"/>
                <a:tab pos="180340" algn="l"/>
              </a:tabLst>
            </a:pPr>
            <a:r>
              <a:rPr lang="en-US" sz="2800" dirty="0">
                <a:latin typeface="Arial" panose="020B0604020202020204" pitchFamily="34" charset="0"/>
                <a:ea typeface="Times New Roman" panose="02020603050405020304" pitchFamily="18" charset="0"/>
                <a:cs typeface="Arial" panose="020B0604020202020204" pitchFamily="34" charset="0"/>
              </a:rPr>
              <a:t>- This fold is raised up by the sublingual glands and carries the openings of the sublingual ducts.</a:t>
            </a:r>
          </a:p>
        </p:txBody>
      </p:sp>
      <p:sp>
        <p:nvSpPr>
          <p:cNvPr id="3" name="Rectangle 2">
            <a:extLst>
              <a:ext uri="{FF2B5EF4-FFF2-40B4-BE49-F238E27FC236}">
                <a16:creationId xmlns:a16="http://schemas.microsoft.com/office/drawing/2014/main" id="{EF366077-EBC5-4630-BEFA-77543BEB9274}"/>
              </a:ext>
            </a:extLst>
          </p:cNvPr>
          <p:cNvSpPr/>
          <p:nvPr/>
        </p:nvSpPr>
        <p:spPr>
          <a:xfrm rot="20273361">
            <a:off x="-15567" y="3151816"/>
            <a:ext cx="9100463" cy="703184"/>
          </a:xfrm>
          <a:prstGeom prst="rect">
            <a:avLst/>
          </a:prstGeom>
          <a:blipFill dpi="0" rotWithShape="1">
            <a:blip r:embed="rId2">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62711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958" y="238607"/>
            <a:ext cx="8434358" cy="1641455"/>
          </a:xfrm>
          <a:prstGeom prst="ellipseRibbon2">
            <a:avLst>
              <a:gd name="adj1" fmla="val 24301"/>
              <a:gd name="adj2" fmla="val 50000"/>
              <a:gd name="adj3" fmla="val 12500"/>
            </a:avLst>
          </a:prstGeom>
          <a:solidFill>
            <a:srgbClr val="00B050"/>
          </a:solidFill>
          <a:ln w="38100">
            <a:solidFill>
              <a:schemeClr val="bg1"/>
            </a:solidFill>
            <a:prstDash val="sysDash"/>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7200" b="1" dirty="0"/>
              <a:t>The Palate </a:t>
            </a:r>
          </a:p>
        </p:txBody>
      </p:sp>
      <p:sp>
        <p:nvSpPr>
          <p:cNvPr id="3" name="TextBox 2">
            <a:extLst>
              <a:ext uri="{FF2B5EF4-FFF2-40B4-BE49-F238E27FC236}">
                <a16:creationId xmlns:a16="http://schemas.microsoft.com/office/drawing/2014/main" id="{578626FB-07ED-4290-BDE2-19B5FD61C8E6}"/>
              </a:ext>
            </a:extLst>
          </p:cNvPr>
          <p:cNvSpPr txBox="1"/>
          <p:nvPr/>
        </p:nvSpPr>
        <p:spPr>
          <a:xfrm>
            <a:off x="37568" y="1927875"/>
            <a:ext cx="4248472" cy="2677656"/>
          </a:xfrm>
          <a:prstGeom prst="rect">
            <a:avLst/>
          </a:prstGeom>
          <a:noFill/>
          <a:ln>
            <a:solidFill>
              <a:schemeClr val="accent1"/>
            </a:solidFill>
          </a:ln>
        </p:spPr>
        <p:txBody>
          <a:bodyPr wrap="square" rtlCol="0">
            <a:spAutoFit/>
          </a:bodyPr>
          <a:lstStyle/>
          <a:p>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A- Hard palate</a:t>
            </a:r>
          </a:p>
          <a:p>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B- Soft palate</a:t>
            </a:r>
          </a:p>
          <a:p>
            <a:r>
              <a:rPr lang="en-US" sz="2400" b="1" dirty="0">
                <a:solidFill>
                  <a:srgbClr val="008000"/>
                </a:solidFill>
                <a:latin typeface="Arial" panose="020B0604020202020204" pitchFamily="34" charset="0"/>
                <a:ea typeface="Times New Roman" panose="02020603050405020304" pitchFamily="18" charset="0"/>
                <a:cs typeface="Arial" panose="020B0604020202020204" pitchFamily="34" charset="0"/>
              </a:rPr>
              <a:t>- Palatoglossus muscle</a:t>
            </a:r>
          </a:p>
          <a:p>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Palatopharyngeus muscle</a:t>
            </a:r>
          </a:p>
          <a:p>
            <a:r>
              <a:rPr lang="en-US" sz="2400" b="1" dirty="0">
                <a:solidFill>
                  <a:srgbClr val="008000"/>
                </a:solidFill>
                <a:latin typeface="Arial" panose="020B0604020202020204" pitchFamily="34" charset="0"/>
                <a:ea typeface="Times New Roman" panose="02020603050405020304" pitchFamily="18" charset="0"/>
                <a:cs typeface="Arial" panose="020B0604020202020204" pitchFamily="34" charset="0"/>
              </a:rPr>
              <a:t>- Tensor </a:t>
            </a:r>
            <a:r>
              <a:rPr lang="en-US" sz="2400" b="1" dirty="0" err="1">
                <a:solidFill>
                  <a:srgbClr val="008000"/>
                </a:solidFill>
                <a:latin typeface="Arial" panose="020B0604020202020204" pitchFamily="34" charset="0"/>
                <a:ea typeface="Times New Roman" panose="02020603050405020304" pitchFamily="18" charset="0"/>
                <a:cs typeface="Arial" panose="020B0604020202020204" pitchFamily="34" charset="0"/>
              </a:rPr>
              <a:t>palati</a:t>
            </a:r>
            <a:r>
              <a:rPr lang="en-US" sz="2400" b="1" dirty="0">
                <a:solidFill>
                  <a:srgbClr val="008000"/>
                </a:solidFill>
                <a:latin typeface="Arial" panose="020B0604020202020204" pitchFamily="34" charset="0"/>
                <a:ea typeface="Times New Roman" panose="02020603050405020304" pitchFamily="18" charset="0"/>
                <a:cs typeface="Arial" panose="020B0604020202020204" pitchFamily="34" charset="0"/>
              </a:rPr>
              <a:t> muscle</a:t>
            </a:r>
          </a:p>
          <a:p>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Levator </a:t>
            </a:r>
            <a:r>
              <a:rPr lang="en-US" sz="24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palati</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muscle</a:t>
            </a:r>
          </a:p>
          <a:p>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Musculus uvulae </a:t>
            </a:r>
          </a:p>
        </p:txBody>
      </p:sp>
      <p:sp>
        <p:nvSpPr>
          <p:cNvPr id="4" name="TextBox 3">
            <a:extLst>
              <a:ext uri="{FF2B5EF4-FFF2-40B4-BE49-F238E27FC236}">
                <a16:creationId xmlns:a16="http://schemas.microsoft.com/office/drawing/2014/main" id="{A5984E7F-94FF-4494-9E03-2C2136A4554C}"/>
              </a:ext>
            </a:extLst>
          </p:cNvPr>
          <p:cNvSpPr txBox="1"/>
          <p:nvPr/>
        </p:nvSpPr>
        <p:spPr>
          <a:xfrm>
            <a:off x="4401910" y="1975873"/>
            <a:ext cx="4530406" cy="2308324"/>
          </a:xfrm>
          <a:prstGeom prst="rect">
            <a:avLst/>
          </a:prstGeom>
          <a:noFill/>
          <a:ln>
            <a:solidFill>
              <a:schemeClr val="accent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rPr>
              <a:t>Motor N . supply: </a:t>
            </a:r>
            <a:r>
              <a:rPr kumimoji="0" lang="en-US" sz="2400" b="1" i="0" u="none" strike="noStrike" kern="0" cap="none" spc="0" normalizeH="0" baseline="0" noProof="0" dirty="0">
                <a:ln>
                  <a:noFill/>
                </a:ln>
                <a:solidFill>
                  <a:srgbClr val="800080"/>
                </a:solidFill>
                <a:effectLst/>
                <a:uLnTx/>
                <a:uFillTx/>
                <a:latin typeface="Arial" panose="020B0604020202020204" pitchFamily="34" charset="0"/>
                <a:ea typeface="Times New Roman" panose="02020603050405020304" pitchFamily="18" charset="0"/>
              </a:rPr>
              <a:t>all palatine muscles are supplied by </a:t>
            </a:r>
            <a:r>
              <a:rPr kumimoji="0" lang="en-US" sz="2400" b="1" i="0" u="none" strike="noStrike" kern="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rPr>
              <a:t>pharyngeal plexus </a:t>
            </a:r>
            <a:r>
              <a:rPr kumimoji="0" lang="en-US" sz="2400" b="1"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rPr>
              <a:t>except</a:t>
            </a:r>
            <a:r>
              <a:rPr kumimoji="0" lang="en-US" sz="2400" b="1" i="0" u="none" strike="noStrike" kern="0" cap="none" spc="0" normalizeH="0" baseline="0" noProof="0" dirty="0">
                <a:ln>
                  <a:noFill/>
                </a:ln>
                <a:solidFill>
                  <a:srgbClr val="800080"/>
                </a:solidFill>
                <a:effectLst/>
                <a:uLnTx/>
                <a:uFillTx/>
                <a:latin typeface="Arial" panose="020B0604020202020204" pitchFamily="34" charset="0"/>
                <a:ea typeface="Times New Roman" panose="02020603050405020304" pitchFamily="18" charset="0"/>
              </a:rPr>
              <a:t> tensor palate by nerve to medial pterygoid (from the trunk of mandibular nerve).</a:t>
            </a:r>
            <a:endParaRPr kumimoji="0" lang="en-US" sz="2400" b="1" i="0" u="none" strike="noStrike" kern="0" cap="none" spc="0" normalizeH="0" baseline="0" noProof="0" dirty="0">
              <a:ln>
                <a:noFill/>
              </a:ln>
              <a:solidFill>
                <a:srgbClr val="800080"/>
              </a:solidFill>
              <a:effectLst/>
              <a:uLnTx/>
              <a:uFillTx/>
            </a:endParaRPr>
          </a:p>
        </p:txBody>
      </p:sp>
      <p:sp>
        <p:nvSpPr>
          <p:cNvPr id="5" name="Rectangle 4">
            <a:extLst>
              <a:ext uri="{FF2B5EF4-FFF2-40B4-BE49-F238E27FC236}">
                <a16:creationId xmlns:a16="http://schemas.microsoft.com/office/drawing/2014/main" id="{EAF6E149-892F-452A-9531-BBFA12D086F1}"/>
              </a:ext>
            </a:extLst>
          </p:cNvPr>
          <p:cNvSpPr/>
          <p:nvPr/>
        </p:nvSpPr>
        <p:spPr>
          <a:xfrm>
            <a:off x="137013" y="4797152"/>
            <a:ext cx="8662095" cy="1665521"/>
          </a:xfrm>
          <a:prstGeom prst="rect">
            <a:avLst/>
          </a:prstGeom>
        </p:spPr>
        <p:txBody>
          <a:bodyPr wrap="square">
            <a:spAutoFit/>
          </a:bodyPr>
          <a:lstStyle/>
          <a:p>
            <a:pPr marL="450215" lvl="0">
              <a:lnSpc>
                <a:spcPct val="125000"/>
              </a:lnSpc>
              <a:spcAft>
                <a:spcPts val="1000"/>
              </a:spcAft>
              <a:defRPr/>
            </a:pPr>
            <a:r>
              <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rPr>
              <a:t>- All</a:t>
            </a:r>
            <a:r>
              <a:rPr 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 muscles of the palate attached to the </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upper surface</a:t>
            </a:r>
            <a:r>
              <a:rPr lang="en-US"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of palatine aponeurosis </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except</a:t>
            </a:r>
            <a:r>
              <a:rPr 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palatoglossus</a:t>
            </a:r>
            <a:r>
              <a:rPr 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 muscle into the inferior surface.</a:t>
            </a:r>
            <a:endParaRPr lang="en-US" sz="28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7520B77B-FA31-4467-81FC-FAE008E8C91E}"/>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lum contrast="30000"/>
          </a:blip>
          <a:srcRect l="42339" t="11806" r="25293" b="31553"/>
          <a:stretch>
            <a:fillRect/>
          </a:stretch>
        </p:blipFill>
        <p:spPr bwMode="auto">
          <a:xfrm>
            <a:off x="3794376" y="-1"/>
            <a:ext cx="5242120" cy="5157193"/>
          </a:xfrm>
          <a:prstGeom prst="rect">
            <a:avLst/>
          </a:prstGeom>
          <a:noFill/>
          <a:ln w="9525">
            <a:noFill/>
            <a:miter lim="800000"/>
            <a:headEnd/>
            <a:tailEnd/>
          </a:ln>
          <a:effectLst/>
        </p:spPr>
      </p:pic>
      <p:sp>
        <p:nvSpPr>
          <p:cNvPr id="6" name="AutoShape 13"/>
          <p:cNvSpPr>
            <a:spLocks/>
          </p:cNvSpPr>
          <p:nvPr/>
        </p:nvSpPr>
        <p:spPr bwMode="auto">
          <a:xfrm>
            <a:off x="186725" y="2118420"/>
            <a:ext cx="2160240" cy="523220"/>
          </a:xfrm>
          <a:prstGeom prst="callout2">
            <a:avLst>
              <a:gd name="adj1" fmla="val 30876"/>
              <a:gd name="adj2" fmla="val 89046"/>
              <a:gd name="adj3" fmla="val 28404"/>
              <a:gd name="adj4" fmla="val 109710"/>
              <a:gd name="adj5" fmla="val 81137"/>
              <a:gd name="adj6" fmla="val 247839"/>
            </a:avLst>
          </a:prstGeom>
          <a:noFill/>
          <a:ln w="38100">
            <a:solidFill>
              <a:srgbClr val="00FF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800" b="1" dirty="0">
                <a:solidFill>
                  <a:srgbClr val="FF0000"/>
                </a:solidFill>
              </a:rPr>
              <a:t>Tongue</a:t>
            </a:r>
            <a:endParaRPr lang="en-US" altLang="zh-CN" sz="2800" b="1" dirty="0">
              <a:ln w="11430"/>
              <a:solidFill>
                <a:srgbClr val="FF0000"/>
              </a:solidFill>
              <a:effectLst>
                <a:outerShdw blurRad="50800" dist="39000" dir="5460000" algn="tl">
                  <a:srgbClr val="000000">
                    <a:alpha val="38000"/>
                  </a:srgbClr>
                </a:outerShdw>
              </a:effectLst>
              <a:latin typeface="Comic Sans MS" pitchFamily="66" charset="0"/>
              <a:ea typeface="SimSun" pitchFamily="2" charset="-122"/>
            </a:endParaRPr>
          </a:p>
        </p:txBody>
      </p:sp>
      <p:sp>
        <p:nvSpPr>
          <p:cNvPr id="8" name="Line Callout 2 7"/>
          <p:cNvSpPr/>
          <p:nvPr/>
        </p:nvSpPr>
        <p:spPr bwMode="auto">
          <a:xfrm>
            <a:off x="161415" y="732490"/>
            <a:ext cx="2664296" cy="584775"/>
          </a:xfrm>
          <a:prstGeom prst="borderCallout2">
            <a:avLst>
              <a:gd name="adj1" fmla="val 35210"/>
              <a:gd name="adj2" fmla="val 98241"/>
              <a:gd name="adj3" fmla="val 109279"/>
              <a:gd name="adj4" fmla="val 107369"/>
              <a:gd name="adj5" fmla="val 201836"/>
              <a:gd name="adj6" fmla="val 191849"/>
            </a:avLst>
          </a:prstGeom>
          <a:noFill/>
          <a:ln w="57150" cmpd="thickThin">
            <a:solidFill>
              <a:schemeClr val="accent1"/>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solidFill>
                  <a:srgbClr val="0000FF"/>
                </a:solidFill>
              </a:rPr>
              <a:t>Hard palate</a:t>
            </a:r>
          </a:p>
        </p:txBody>
      </p:sp>
      <p:sp>
        <p:nvSpPr>
          <p:cNvPr id="10" name="Line Callout 2 9"/>
          <p:cNvSpPr/>
          <p:nvPr/>
        </p:nvSpPr>
        <p:spPr bwMode="auto">
          <a:xfrm>
            <a:off x="3756078" y="732490"/>
            <a:ext cx="2952328" cy="523220"/>
          </a:xfrm>
          <a:prstGeom prst="borderCallout2">
            <a:avLst>
              <a:gd name="adj1" fmla="val 92335"/>
              <a:gd name="adj2" fmla="val 46548"/>
              <a:gd name="adj3" fmla="val 178184"/>
              <a:gd name="adj4" fmla="val 81210"/>
              <a:gd name="adj5" fmla="val 239274"/>
              <a:gd name="adj6" fmla="val 89649"/>
            </a:avLst>
          </a:prstGeom>
          <a:noFill/>
          <a:ln w="57150" cmpd="thickThin">
            <a:solidFill>
              <a:schemeClr val="tx1"/>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00FF"/>
                </a:solidFill>
              </a:rPr>
              <a:t>Soft palate</a:t>
            </a:r>
          </a:p>
        </p:txBody>
      </p:sp>
      <p:sp>
        <p:nvSpPr>
          <p:cNvPr id="11" name="Line Callout 2 (Accent Bar) 10"/>
          <p:cNvSpPr/>
          <p:nvPr/>
        </p:nvSpPr>
        <p:spPr bwMode="auto">
          <a:xfrm>
            <a:off x="7394776" y="209270"/>
            <a:ext cx="1728192" cy="523220"/>
          </a:xfrm>
          <a:prstGeom prst="accentCallout2">
            <a:avLst>
              <a:gd name="adj1" fmla="val 93038"/>
              <a:gd name="adj2" fmla="val 22165"/>
              <a:gd name="adj3" fmla="val 248703"/>
              <a:gd name="adj4" fmla="val 3755"/>
              <a:gd name="adj5" fmla="val 427502"/>
              <a:gd name="adj6" fmla="val -24631"/>
            </a:avLst>
          </a:prstGeom>
          <a:noFill/>
          <a:ln w="57150" cmpd="thickThin">
            <a:solidFill>
              <a:schemeClr val="tx1"/>
            </a:solidFill>
            <a:miter lim="800000"/>
            <a:headEnd/>
            <a:tailEnd/>
          </a:ln>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00FF"/>
                </a:solidFill>
              </a:rPr>
              <a:t>Uvula</a:t>
            </a:r>
          </a:p>
        </p:txBody>
      </p:sp>
      <p:sp>
        <p:nvSpPr>
          <p:cNvPr id="7" name="Rectangle 6">
            <a:extLst>
              <a:ext uri="{FF2B5EF4-FFF2-40B4-BE49-F238E27FC236}">
                <a16:creationId xmlns:a16="http://schemas.microsoft.com/office/drawing/2014/main" id="{0457FCBC-D48E-4238-81DD-E0D1E3E98A39}"/>
              </a:ext>
            </a:extLst>
          </p:cNvPr>
          <p:cNvSpPr/>
          <p:nvPr/>
        </p:nvSpPr>
        <p:spPr>
          <a:xfrm rot="20273361">
            <a:off x="-15567" y="3151816"/>
            <a:ext cx="9100463" cy="703184"/>
          </a:xfrm>
          <a:prstGeom prst="rect">
            <a:avLst/>
          </a:prstGeom>
          <a:blipFill dpi="0" rotWithShape="1">
            <a:blip r:embed="rId3">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
        <p:nvSpPr>
          <p:cNvPr id="9" name="TextBox 8">
            <a:extLst>
              <a:ext uri="{FF2B5EF4-FFF2-40B4-BE49-F238E27FC236}">
                <a16:creationId xmlns:a16="http://schemas.microsoft.com/office/drawing/2014/main" id="{05CE025E-5B71-4CA8-98DF-E5E3F1BCC8D2}"/>
              </a:ext>
            </a:extLst>
          </p:cNvPr>
          <p:cNvSpPr txBox="1"/>
          <p:nvPr/>
        </p:nvSpPr>
        <p:spPr>
          <a:xfrm>
            <a:off x="0" y="4364100"/>
            <a:ext cx="6156176" cy="2204130"/>
          </a:xfrm>
          <a:prstGeom prst="rect">
            <a:avLst/>
          </a:prstGeom>
          <a:noFill/>
        </p:spPr>
        <p:txBody>
          <a:bodyPr wrap="square" rtlCol="0">
            <a:spAutoFit/>
          </a:bodyPr>
          <a:lstStyle/>
          <a:p>
            <a:pPr marL="0" marR="0" lvl="0" indent="0" algn="just" defTabSz="914400" rtl="0" eaLnBrk="1" fontAlgn="auto" latinLnBrk="0" hangingPunct="1">
              <a:lnSpc>
                <a:spcPct val="125000"/>
              </a:lnSpc>
              <a:spcBef>
                <a:spcPts val="0"/>
              </a:spcBef>
              <a:spcAft>
                <a:spcPts val="0"/>
              </a:spcAft>
              <a:buClrTx/>
              <a:buSzTx/>
              <a:buFontTx/>
              <a:buNone/>
              <a:tabLst>
                <a:tab pos="495300" algn="l"/>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Palatine aponeurosis</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is a horizontal </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rPr>
              <a:t>fibrous sheet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which is attached to the posterior border of the hard palate.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lum bright="-20000" contrast="40000"/>
          </a:blip>
          <a:srcRect l="10417" t="16493" r="69401" b="55729"/>
          <a:stretch>
            <a:fillRect/>
          </a:stretch>
        </p:blipFill>
        <p:spPr bwMode="auto">
          <a:xfrm>
            <a:off x="1720750" y="714356"/>
            <a:ext cx="4572032" cy="4719517"/>
          </a:xfrm>
          <a:prstGeom prst="rect">
            <a:avLst/>
          </a:prstGeom>
          <a:noFill/>
          <a:ln w="9525">
            <a:noFill/>
            <a:miter lim="800000"/>
            <a:headEnd/>
            <a:tailEnd/>
          </a:ln>
        </p:spPr>
      </p:pic>
      <p:sp>
        <p:nvSpPr>
          <p:cNvPr id="3" name="AutoShape 13"/>
          <p:cNvSpPr>
            <a:spLocks/>
          </p:cNvSpPr>
          <p:nvPr/>
        </p:nvSpPr>
        <p:spPr bwMode="auto">
          <a:xfrm flipH="1">
            <a:off x="6149906" y="2357430"/>
            <a:ext cx="2714644" cy="1357322"/>
          </a:xfrm>
          <a:prstGeom prst="callout2">
            <a:avLst>
              <a:gd name="adj1" fmla="val 6542"/>
              <a:gd name="adj2" fmla="val 87014"/>
              <a:gd name="adj3" fmla="val 7341"/>
              <a:gd name="adj4" fmla="val 96488"/>
              <a:gd name="adj5" fmla="val 47745"/>
              <a:gd name="adj6" fmla="val 166335"/>
            </a:avLst>
          </a:prstGeom>
          <a:noFill/>
          <a:ln w="38100">
            <a:solidFill>
              <a:srgbClr val="C000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solidFill>
                  <a:srgbClr val="0000FF"/>
                </a:solidFill>
              </a:rPr>
              <a:t>palatine process of the maxilla </a:t>
            </a:r>
          </a:p>
        </p:txBody>
      </p:sp>
      <p:sp>
        <p:nvSpPr>
          <p:cNvPr id="4" name="AutoShape 13"/>
          <p:cNvSpPr>
            <a:spLocks/>
          </p:cNvSpPr>
          <p:nvPr/>
        </p:nvSpPr>
        <p:spPr bwMode="auto">
          <a:xfrm flipH="1">
            <a:off x="3220948" y="5000636"/>
            <a:ext cx="2571768" cy="1357322"/>
          </a:xfrm>
          <a:prstGeom prst="callout2">
            <a:avLst>
              <a:gd name="adj1" fmla="val 1080"/>
              <a:gd name="adj2" fmla="val 46602"/>
              <a:gd name="adj3" fmla="val 58"/>
              <a:gd name="adj4" fmla="val 59011"/>
              <a:gd name="adj5" fmla="val -73919"/>
              <a:gd name="adj6" fmla="val 57552"/>
            </a:avLst>
          </a:prstGeom>
          <a:solidFill>
            <a:schemeClr val="bg1"/>
          </a:solidFill>
          <a:ln w="38100">
            <a:solidFill>
              <a:srgbClr val="C000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solidFill>
                  <a:schemeClr val="tx1"/>
                </a:solidFill>
              </a:rPr>
              <a:t>horizontal plate of the palatine bone</a:t>
            </a:r>
          </a:p>
        </p:txBody>
      </p:sp>
      <p:sp>
        <p:nvSpPr>
          <p:cNvPr id="5" name="AutoShape 13"/>
          <p:cNvSpPr>
            <a:spLocks/>
          </p:cNvSpPr>
          <p:nvPr/>
        </p:nvSpPr>
        <p:spPr bwMode="auto">
          <a:xfrm flipH="1">
            <a:off x="6364220" y="4143380"/>
            <a:ext cx="2714644" cy="1357322"/>
          </a:xfrm>
          <a:prstGeom prst="callout2">
            <a:avLst>
              <a:gd name="adj1" fmla="val 19053"/>
              <a:gd name="adj2" fmla="val 79744"/>
              <a:gd name="adj3" fmla="val 7341"/>
              <a:gd name="adj4" fmla="val 96488"/>
              <a:gd name="adj5" fmla="val -7556"/>
              <a:gd name="adj6" fmla="val 146225"/>
            </a:avLst>
          </a:prstGeom>
          <a:solidFill>
            <a:schemeClr val="bg1"/>
          </a:solidFill>
          <a:ln w="38100">
            <a:solidFill>
              <a:srgbClr val="C000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solidFill>
                  <a:srgbClr val="FF0000"/>
                </a:solidFill>
              </a:rPr>
              <a:t>greater and lesser palatine foramina</a:t>
            </a:r>
          </a:p>
        </p:txBody>
      </p:sp>
      <p:cxnSp>
        <p:nvCxnSpPr>
          <p:cNvPr id="8" name="Straight Arrow Connector 7"/>
          <p:cNvCxnSpPr>
            <a:cxnSpLocks/>
          </p:cNvCxnSpPr>
          <p:nvPr/>
        </p:nvCxnSpPr>
        <p:spPr>
          <a:xfrm flipH="1" flipV="1">
            <a:off x="5078339" y="4357694"/>
            <a:ext cx="1509885" cy="46434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0" y="260648"/>
            <a:ext cx="6119664" cy="769441"/>
          </a:xfrm>
          <a:prstGeom prst="rect">
            <a:avLst/>
          </a:prstGeom>
          <a:noFill/>
          <a:ln w="9525">
            <a:solidFill>
              <a:srgbClr val="0000FF"/>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en-US" altLang="zh-CN" sz="4400" b="1" dirty="0">
                <a:solidFill>
                  <a:srgbClr val="009900"/>
                </a:solidFill>
              </a:rPr>
              <a:t>Bony part of hard palate </a:t>
            </a:r>
            <a:endParaRPr lang="en-US" sz="4400" dirty="0">
              <a:solidFill>
                <a:srgbClr val="009900"/>
              </a:solidFill>
            </a:endParaRPr>
          </a:p>
        </p:txBody>
      </p:sp>
      <p:sp>
        <p:nvSpPr>
          <p:cNvPr id="12" name="AutoShape 13"/>
          <p:cNvSpPr>
            <a:spLocks/>
          </p:cNvSpPr>
          <p:nvPr/>
        </p:nvSpPr>
        <p:spPr bwMode="auto">
          <a:xfrm>
            <a:off x="251520" y="5020016"/>
            <a:ext cx="2857520" cy="857256"/>
          </a:xfrm>
          <a:prstGeom prst="callout2">
            <a:avLst>
              <a:gd name="adj1" fmla="val 1949"/>
              <a:gd name="adj2" fmla="val 63012"/>
              <a:gd name="adj3" fmla="val -575"/>
              <a:gd name="adj4" fmla="val 44502"/>
              <a:gd name="adj5" fmla="val -42047"/>
              <a:gd name="adj6" fmla="val 129488"/>
            </a:avLst>
          </a:prstGeom>
          <a:noFill/>
          <a:ln w="38100">
            <a:solidFill>
              <a:srgbClr val="00B0F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800" b="1" dirty="0">
                <a:solidFill>
                  <a:srgbClr val="0000FF"/>
                </a:solidFill>
              </a:rPr>
              <a:t>Posterior nasal spine</a:t>
            </a:r>
            <a:endParaRPr lang="en-US" altLang="zh-CN" sz="2800" b="1" dirty="0">
              <a:ln w="11430"/>
              <a:solidFill>
                <a:srgbClr val="0000FF"/>
              </a:solidFill>
              <a:effectLst>
                <a:outerShdw blurRad="50800" dist="39000" dir="5460000" algn="tl">
                  <a:srgbClr val="000000">
                    <a:alpha val="38000"/>
                  </a:srgbClr>
                </a:outerShdw>
              </a:effectLst>
              <a:latin typeface="Comic Sans MS" pitchFamily="66" charset="0"/>
              <a:ea typeface="SimSun" pitchFamily="2" charset="-122"/>
            </a:endParaRPr>
          </a:p>
        </p:txBody>
      </p:sp>
      <p:sp>
        <p:nvSpPr>
          <p:cNvPr id="13" name="AutoShape 13"/>
          <p:cNvSpPr>
            <a:spLocks/>
          </p:cNvSpPr>
          <p:nvPr/>
        </p:nvSpPr>
        <p:spPr bwMode="auto">
          <a:xfrm flipH="1">
            <a:off x="6048226" y="780056"/>
            <a:ext cx="2714644" cy="1357322"/>
          </a:xfrm>
          <a:prstGeom prst="callout2">
            <a:avLst>
              <a:gd name="adj1" fmla="val 24270"/>
              <a:gd name="adj2" fmla="val 75195"/>
              <a:gd name="adj3" fmla="val 22706"/>
              <a:gd name="adj4" fmla="val 98261"/>
              <a:gd name="adj5" fmla="val 89348"/>
              <a:gd name="adj6" fmla="val 181261"/>
            </a:avLst>
          </a:prstGeom>
          <a:noFill/>
          <a:ln w="38100">
            <a:solidFill>
              <a:srgbClr val="00FF00"/>
            </a:solidFill>
            <a:headEnd/>
            <a:tailEnd type="triangle" w="med" len="med"/>
          </a:ln>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solidFill>
                  <a:srgbClr val="FF0000"/>
                </a:solidFill>
              </a:rPr>
              <a:t>incisive foramen </a:t>
            </a:r>
          </a:p>
        </p:txBody>
      </p:sp>
      <p:sp>
        <p:nvSpPr>
          <p:cNvPr id="11" name="Rectangle 10">
            <a:extLst>
              <a:ext uri="{FF2B5EF4-FFF2-40B4-BE49-F238E27FC236}">
                <a16:creationId xmlns:a16="http://schemas.microsoft.com/office/drawing/2014/main" id="{A80FAE61-F0E5-4E46-98AD-2BE2261F0314}"/>
              </a:ext>
            </a:extLst>
          </p:cNvPr>
          <p:cNvSpPr/>
          <p:nvPr/>
        </p:nvSpPr>
        <p:spPr>
          <a:xfrm rot="20273361">
            <a:off x="-15567" y="3151816"/>
            <a:ext cx="9100463" cy="703184"/>
          </a:xfrm>
          <a:prstGeom prst="rect">
            <a:avLst/>
          </a:prstGeom>
          <a:blipFill dpi="0" rotWithShape="1">
            <a:blip r:embed="rId4">
              <a:alphaModFix amt="40000"/>
            </a:blip>
            <a:srcRect/>
            <a:stretch>
              <a:fillRect l="-5805" t="-48421" r="-5699" b="-48765"/>
            </a:stretch>
          </a:blip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1000"/>
                                        <p:tgtEl>
                                          <p:spTgt spid="5"/>
                                        </p:tgtEl>
                                      </p:cBhvr>
                                    </p:animEffect>
                                  </p:childTnLst>
                                </p:cTn>
                              </p:par>
                              <p:par>
                                <p:cTn id="29" presetID="22" presetClass="entr" presetSubtype="2"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ppt_x</p:attrName>
                                        </p:attrNameLst>
                                      </p:cBhvr>
                                      <p:tavLst>
                                        <p:tav tm="0">
                                          <p:val>
                                            <p:strVal val="#ppt_x-.2"/>
                                          </p:val>
                                        </p:tav>
                                        <p:tav tm="100000">
                                          <p:val>
                                            <p:strVal val="#ppt_x"/>
                                          </p:val>
                                        </p:tav>
                                      </p:tavLst>
                                    </p:anim>
                                    <p:anim calcmode="lin" valueType="num">
                                      <p:cBhvr>
                                        <p:cTn id="3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7150" cmpd="thickThin">
          <a:noFill/>
          <a:miter lim="800000"/>
          <a:headEnd/>
          <a:tailEnd/>
        </a:ln>
      </a:spPr>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lgn="ctr">
          <a:defRPr sz="4400" b="1" spc="50" dirty="0" smtClean="0">
            <a:ln w="11430"/>
            <a:solidFill>
              <a:srgbClr val="0000FF"/>
            </a:solidFill>
          </a:defRPr>
        </a:defPPr>
      </a:lstStyle>
    </a:sp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12524</TotalTime>
  <Words>2021</Words>
  <Application>Microsoft Office PowerPoint</Application>
  <PresentationFormat>On-screen Show (4:3)</PresentationFormat>
  <Paragraphs>275</Paragraphs>
  <Slides>36</Slides>
  <Notes>19</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36</vt:i4>
      </vt:variant>
    </vt:vector>
  </HeadingPairs>
  <TitlesOfParts>
    <vt:vector size="53" baseType="lpstr">
      <vt:lpstr>Arial</vt:lpstr>
      <vt:lpstr>Calibri</vt:lpstr>
      <vt:lpstr>Calibri Light</vt:lpstr>
      <vt:lpstr>Comic Sans MS</vt:lpstr>
      <vt:lpstr>Monotype Corsiva</vt:lpstr>
      <vt:lpstr>Symbol</vt:lpstr>
      <vt:lpstr>Times New Roman</vt:lpstr>
      <vt:lpstr>Wingdings</vt:lpstr>
      <vt:lpstr>Office Theme</vt:lpstr>
      <vt:lpstr>3_Office Theme</vt:lpstr>
      <vt:lpstr>5_Office Theme</vt:lpstr>
      <vt:lpstr>4_Office Theme</vt:lpstr>
      <vt:lpstr>8_Office Theme</vt:lpstr>
      <vt:lpstr>10_Office Theme</vt:lpstr>
      <vt:lpstr>Default Design</vt:lpstr>
      <vt:lpstr>3_Default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hanan</dc:creator>
  <cp:lastModifiedBy>HOME</cp:lastModifiedBy>
  <cp:revision>505</cp:revision>
  <dcterms:created xsi:type="dcterms:W3CDTF">2010-11-02T09:05:41Z</dcterms:created>
  <dcterms:modified xsi:type="dcterms:W3CDTF">2020-02-29T19:09:14Z</dcterms:modified>
</cp:coreProperties>
</file>