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52E97B-7188-4591-91F3-DE69FAF0DFD8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CD27A7E-76D1-4459-8EA3-395786880B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Local anesthesia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r>
              <a:rPr lang="en-US" dirty="0"/>
              <a:t>CNS: early symptoms numbness , tongue </a:t>
            </a:r>
            <a:r>
              <a:rPr lang="en-US" dirty="0" err="1"/>
              <a:t>paresthesia</a:t>
            </a:r>
            <a:r>
              <a:rPr lang="en-US" dirty="0"/>
              <a:t> , dizziness, sensory </a:t>
            </a:r>
            <a:r>
              <a:rPr lang="en-US" dirty="0" err="1"/>
              <a:t>compliants</a:t>
            </a:r>
            <a:r>
              <a:rPr lang="en-US" dirty="0"/>
              <a:t> may include tinnitus and blurred vision ,excitatory signs may precede CNS depression , muscle twitching and seizures , respiratory arrest often follows </a:t>
            </a:r>
          </a:p>
          <a:p>
            <a:r>
              <a:rPr lang="en-US" dirty="0"/>
              <a:t>RESPIRATORY : apnea can result from </a:t>
            </a:r>
            <a:r>
              <a:rPr lang="en-US" dirty="0" err="1"/>
              <a:t>phrenic</a:t>
            </a:r>
            <a:r>
              <a:rPr lang="en-US" dirty="0"/>
              <a:t> and </a:t>
            </a:r>
            <a:r>
              <a:rPr lang="en-US" dirty="0" err="1"/>
              <a:t>intercostal</a:t>
            </a:r>
            <a:r>
              <a:rPr lang="en-US" dirty="0"/>
              <a:t> nerve paralysis or depression of the </a:t>
            </a:r>
            <a:r>
              <a:rPr lang="en-US" dirty="0" err="1"/>
              <a:t>medullary</a:t>
            </a:r>
            <a:r>
              <a:rPr lang="en-US" dirty="0"/>
              <a:t> respiratory center </a:t>
            </a:r>
          </a:p>
          <a:p>
            <a:r>
              <a:rPr lang="en-US" dirty="0"/>
              <a:t>CARDIOVASCULAR :the </a:t>
            </a:r>
            <a:r>
              <a:rPr lang="en-US" dirty="0" err="1"/>
              <a:t>cardiotoxic</a:t>
            </a:r>
            <a:r>
              <a:rPr lang="en-US" dirty="0"/>
              <a:t> reaction from accidentally intravascular injection of </a:t>
            </a:r>
            <a:r>
              <a:rPr lang="en-US" dirty="0" err="1"/>
              <a:t>bupivacaine</a:t>
            </a:r>
            <a:r>
              <a:rPr lang="en-US" dirty="0"/>
              <a:t> include hypotension , AV block , arrhythmias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/>
          <a:lstStyle/>
          <a:p>
            <a:r>
              <a:rPr lang="en-US" dirty="0"/>
              <a:t>The systemic effect of LA (toxicity 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en-US" dirty="0"/>
              <a:t>The adjuncts to anesthesia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791200"/>
          </a:xfrm>
        </p:spPr>
        <p:txBody>
          <a:bodyPr/>
          <a:lstStyle/>
          <a:p>
            <a:r>
              <a:rPr lang="en-US" dirty="0" err="1"/>
              <a:t>Teqniques</a:t>
            </a:r>
            <a:r>
              <a:rPr lang="en-US" dirty="0"/>
              <a:t> depend on a group of drugs that produces transient loss of sensory , motor , and autonomic function when the drugs are injected or applied in proximity to neural tissue 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/>
              <a:t>Definition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 err="1"/>
              <a:t>electrogenic</a:t>
            </a:r>
            <a:r>
              <a:rPr lang="en-US" dirty="0"/>
              <a:t> Na- K-</a:t>
            </a:r>
            <a:r>
              <a:rPr lang="en-US" dirty="0" err="1"/>
              <a:t>ATPase</a:t>
            </a:r>
            <a:r>
              <a:rPr lang="en-US" dirty="0"/>
              <a:t> pump couples the transport of three Na ions out of the cell for every two K ions moves into the cell , this </a:t>
            </a:r>
            <a:r>
              <a:rPr lang="en-US" dirty="0" err="1"/>
              <a:t>creats</a:t>
            </a:r>
            <a:r>
              <a:rPr lang="en-US" dirty="0"/>
              <a:t>  a </a:t>
            </a:r>
            <a:r>
              <a:rPr lang="en-US" dirty="0" err="1"/>
              <a:t>concentation</a:t>
            </a:r>
            <a:r>
              <a:rPr lang="en-US" dirty="0"/>
              <a:t> gradient that favors extracellular diffusion of K and intracellular diffusion of Na . This accounts for the negative resting potential difference (-70 mV polarization ).</a:t>
            </a:r>
          </a:p>
          <a:p>
            <a:r>
              <a:rPr lang="en-US" dirty="0"/>
              <a:t>If the depolarization exceeds a threshold level      (-55mV), sodium channels are activated allowing a sudden influx of Na ions and generating action potential 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Mechanism of action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نتيجة بحث الصور عن ‪action potential nerve cell membrane‬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839200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نتيجة بحث الصور عن ‪sodium channels composed of large alpha subunit‬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81000"/>
            <a:ext cx="8858250" cy="584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7162800"/>
          </a:xfrm>
        </p:spPr>
        <p:txBody>
          <a:bodyPr/>
          <a:lstStyle/>
          <a:p>
            <a:r>
              <a:rPr lang="en-US" dirty="0"/>
              <a:t>Sensitivity to blockade is determined by axonal diameter and degree of </a:t>
            </a:r>
            <a:r>
              <a:rPr lang="en-US" dirty="0" err="1"/>
              <a:t>myelination</a:t>
            </a:r>
            <a:r>
              <a:rPr lang="en-US" dirty="0"/>
              <a:t> </a:t>
            </a:r>
          </a:p>
          <a:p>
            <a:r>
              <a:rPr lang="en-US" dirty="0"/>
              <a:t>In spinal nerves , the sensitivity to LA is autonomic&gt; sensory &gt; motor . </a:t>
            </a:r>
          </a:p>
          <a:p>
            <a:r>
              <a:rPr lang="en-US" dirty="0"/>
              <a:t>LA consist of benzene ring </a:t>
            </a:r>
            <a:r>
              <a:rPr lang="en-US" dirty="0" err="1"/>
              <a:t>seperated</a:t>
            </a:r>
            <a:r>
              <a:rPr lang="en-US" dirty="0"/>
              <a:t> from tertiary amine by intermediate chain that includes an ester or amide linkage 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049000" y="533400"/>
            <a:ext cx="381000" cy="762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نتيجة بحث الصور عن ‪nerve fiber classification‬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609600"/>
            <a:ext cx="8991600" cy="6248400"/>
          </a:xfrm>
        </p:spPr>
        <p:txBody>
          <a:bodyPr/>
          <a:lstStyle/>
          <a:p>
            <a:r>
              <a:rPr lang="en-US" dirty="0"/>
              <a:t>Absorption : systemic absorption of LA  depends on blood flow which is determined by factors: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Site of injection : IV &gt; Tracheal&gt; </a:t>
            </a:r>
            <a:r>
              <a:rPr lang="en-US" dirty="0" err="1"/>
              <a:t>intercostal</a:t>
            </a:r>
            <a:r>
              <a:rPr lang="en-US" dirty="0"/>
              <a:t> &gt; caudal &gt; </a:t>
            </a:r>
            <a:r>
              <a:rPr lang="en-US" dirty="0" err="1"/>
              <a:t>paracervical</a:t>
            </a:r>
            <a:r>
              <a:rPr lang="en-US" dirty="0"/>
              <a:t> &gt; epidural &gt; brachial plexus &gt; sciatic &gt; subcutaneous .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Presence of </a:t>
            </a:r>
            <a:r>
              <a:rPr lang="en-US" dirty="0" err="1"/>
              <a:t>vasocontrictors</a:t>
            </a:r>
            <a:r>
              <a:rPr lang="en-US" dirty="0"/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Local agent </a:t>
            </a:r>
          </a:p>
          <a:p>
            <a:pPr marL="624078" indent="-514350"/>
            <a:r>
              <a:rPr lang="en-US" dirty="0"/>
              <a:t>Metabolism 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Ester LA metabolized by </a:t>
            </a:r>
            <a:r>
              <a:rPr lang="en-US" dirty="0" err="1"/>
              <a:t>pseudocholinesterase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/>
              <a:t>Amide metabolized by P-450 in the liver 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Clinical </a:t>
            </a:r>
            <a:r>
              <a:rPr lang="en-US" dirty="0" err="1"/>
              <a:t>pharmacolgy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نتيجة بحث الصور عن ‪clinical use of local anesthetics agents and dosage‬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22955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</TotalTime>
  <Words>312</Words>
  <Application>Microsoft Office PowerPoint</Application>
  <PresentationFormat>On-screen Show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Local anesthesia </vt:lpstr>
      <vt:lpstr>Definition </vt:lpstr>
      <vt:lpstr>Mechanism of action </vt:lpstr>
      <vt:lpstr>PowerPoint Presentation</vt:lpstr>
      <vt:lpstr>PowerPoint Presentation</vt:lpstr>
      <vt:lpstr>PowerPoint Presentation</vt:lpstr>
      <vt:lpstr>PowerPoint Presentation</vt:lpstr>
      <vt:lpstr>Clinical pharmacolgy </vt:lpstr>
      <vt:lpstr>PowerPoint Presentation</vt:lpstr>
      <vt:lpstr>The systemic effect of LA (toxicity )</vt:lpstr>
      <vt:lpstr>The adjuncts to anesthesia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anesthesia</dc:title>
  <dc:creator>HALOSH</dc:creator>
  <cp:lastModifiedBy>rashed omar</cp:lastModifiedBy>
  <cp:revision>21</cp:revision>
  <dcterms:created xsi:type="dcterms:W3CDTF">2017-09-16T01:07:28Z</dcterms:created>
  <dcterms:modified xsi:type="dcterms:W3CDTF">2020-09-16T18:16:17Z</dcterms:modified>
</cp:coreProperties>
</file>