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6" r:id="rId4"/>
    <p:sldId id="296" r:id="rId5"/>
    <p:sldId id="277" r:id="rId6"/>
    <p:sldId id="290" r:id="rId7"/>
    <p:sldId id="297" r:id="rId8"/>
    <p:sldId id="291" r:id="rId9"/>
    <p:sldId id="261" r:id="rId10"/>
    <p:sldId id="279" r:id="rId11"/>
    <p:sldId id="293" r:id="rId12"/>
    <p:sldId id="294" r:id="rId13"/>
    <p:sldId id="29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5105401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GLUTEAL REGION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096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 fascia lata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5cm of outer lip of iliac crest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border of iliotibial tract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gluteal 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1-abduction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thigh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2-tense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iliotibial tract in standing position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bone of L.L above each other</a:t>
            </a: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-22746"/>
            <a:ext cx="5480712" cy="6880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foramina 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62000"/>
            <a:ext cx="5943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sciatic foramen :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piriformis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piriformis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gluteal 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gluteal vessels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piriformis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gluteal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.&amp;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gluteal vessels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sciatic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cut. n. of thigh.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quadratus femoris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obturator internus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pudendal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Pudendal n.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22746"/>
            <a:ext cx="6166513" cy="6880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foramina 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lesser sciatic foramen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obturator internus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n. to obturator internus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pudendal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pudendal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0"/>
            <a:ext cx="33528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lgerian" panose="04020705040A02060702" pitchFamily="82" charset="0"/>
              </a:rPr>
              <a:t>nerves of gluteal region :</a:t>
            </a:r>
            <a:br>
              <a:rPr lang="en-US" sz="4000" b="1" dirty="0">
                <a:latin typeface="Algerian" panose="04020705040A02060702" pitchFamily="82" charset="0"/>
              </a:rPr>
            </a:br>
            <a:endParaRPr lang="ar-EG" sz="4000" b="1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620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gluteal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gluteal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-sciatic n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cut. n. of thigh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Quadratus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femoris -n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obturator internus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-pudendal 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gluteal 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-arise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pelvis from sacral plexus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-pass through greater sciatic foramen above piriformis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-pass ( ) gluteus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minimus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supply gluteus medius&amp; minimus &amp; tensor fascia lata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gluteal n.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pelvis from sacral plexus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-pass through greater sciatic foramen below piriformis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-supply gluteus maximus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21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  <a:cs typeface="Times New Roman" panose="02020603050405020304" pitchFamily="18" charset="0"/>
              </a:rPr>
              <a:t>ligaments 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609600"/>
            <a:ext cx="8686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sacrospinous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lig. :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of ischial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of last sacral &amp;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coccygeal vertebrae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sacrotuberous lig. :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 of ischial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tuberosity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of sacrum &amp; coccyx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sciatic notches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foramina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86200"/>
            <a:ext cx="387482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3291572" cy="299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786418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763000" cy="10668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 </a:t>
            </a:r>
            <a:br>
              <a:rPr lang="en-US" sz="4000" dirty="0">
                <a:latin typeface="Algerian" panose="04020705040A02060702" pitchFamily="82" charset="0"/>
              </a:rPr>
            </a:b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8305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piriformis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middle3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 vertebrae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greater sciatic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foramen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upper border of greater trochanter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plexus (S1, 2 nerves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thigh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72" y="3124200"/>
            <a:ext cx="261844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67201"/>
            <a:ext cx="2819400" cy="2453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0"/>
            <a:ext cx="3348249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763000" cy="10668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 </a:t>
            </a:r>
            <a:br>
              <a:rPr lang="en-US" sz="4000" dirty="0">
                <a:latin typeface="Algerian" panose="04020705040A02060702" pitchFamily="82" charset="0"/>
              </a:rPr>
            </a:b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7239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MUSCLES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obturator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obturator membrane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&amp; the surrounding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lesser sciatic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foramen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insert in greater trochanter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above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trochanteric fossa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plexus, n. to obturator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internus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rotation of thigh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505201"/>
            <a:ext cx="3320954" cy="32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186751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muscles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6400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gemellus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lesser sciatic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tendon of obturator internus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medial surface of greater trochanter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obturator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internus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thigh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gemellus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border of lesser sciatic notch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border of tendon of obturator internus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then to medial surface of greater trochanter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quadratus femoris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rotation of thigh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6200"/>
            <a:ext cx="304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99998"/>
            <a:ext cx="41910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32004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324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quadratus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of ischial tuberosity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quadrate tubercle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 plexus, n. to quadratus femoris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rotation of thigh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91" y="3675228"/>
            <a:ext cx="3048000" cy="30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3048000" cy="670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"/>
            <a:ext cx="50940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9718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87004"/>
            <a:ext cx="2362200" cy="3211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70104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MUSCLES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Gluteus minimus: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surface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ilium( )ant.&amp; inferior gluteal lines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 greater trochanter.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gluteus medius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surface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ilium ( ). post. &amp; ant. gluteal lines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aspect of greater trochanter.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 :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supplied by superior gluteal 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: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 of thigh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Medial rotation of thigh by the ant. fibers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3-prevent tilting of pelvis towards unsupported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on standing on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so paralysis of these muscles on both sides causes waddling gait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191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muscles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8839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gluteus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ilium behind post. gluteal line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coccyx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sacrotuberous lig.</a:t>
            </a:r>
          </a:p>
          <a:p>
            <a:pPr marL="514350" indent="-514350">
              <a:buAutoNum type="romanUcPeriod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3 / 4 insert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border of iliotibial tract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deep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/ 4 insert in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tuberosity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gluteal 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of hip joint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 iliotibial tract in standing position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bone of L.L above each other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8ACCC2-27B1-4015-8F65-E9A8C909B0EE}"/>
</file>

<file path=customXml/itemProps2.xml><?xml version="1.0" encoding="utf-8"?>
<ds:datastoreItem xmlns:ds="http://schemas.openxmlformats.org/officeDocument/2006/customXml" ds:itemID="{E24CD472-8834-41F9-95C7-B4DAFF23A516}"/>
</file>

<file path=customXml/itemProps3.xml><?xml version="1.0" encoding="utf-8"?>
<ds:datastoreItem xmlns:ds="http://schemas.openxmlformats.org/officeDocument/2006/customXml" ds:itemID="{E673526D-BD69-4B0C-AF7C-30D3B29E3EC5}"/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680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GLUTEAL REGION</vt:lpstr>
      <vt:lpstr>ligaments </vt:lpstr>
      <vt:lpstr>muscles  </vt:lpstr>
      <vt:lpstr>muscles  </vt:lpstr>
      <vt:lpstr>muscles</vt:lpstr>
      <vt:lpstr>muscles</vt:lpstr>
      <vt:lpstr>PowerPoint Presentation</vt:lpstr>
      <vt:lpstr>muscles</vt:lpstr>
      <vt:lpstr>muscles</vt:lpstr>
      <vt:lpstr>muscles</vt:lpstr>
      <vt:lpstr>foramina </vt:lpstr>
      <vt:lpstr>foramina </vt:lpstr>
      <vt:lpstr>nerves of gluteal region : 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A SDF</cp:lastModifiedBy>
  <cp:revision>167</cp:revision>
  <dcterms:created xsi:type="dcterms:W3CDTF">2006-08-16T00:00:00Z</dcterms:created>
  <dcterms:modified xsi:type="dcterms:W3CDTF">2022-04-27T22:22:46Z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