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 id="2147483672" r:id="rId4"/>
    <p:sldMasterId id="2147483684" r:id="rId5"/>
    <p:sldMasterId id="2147483696" r:id="rId6"/>
    <p:sldMasterId id="2147483708" r:id="rId7"/>
  </p:sldMasterIdLst>
  <p:sldIdLst>
    <p:sldId id="256" r:id="rId8"/>
    <p:sldId id="266" r:id="rId9"/>
    <p:sldId id="281" r:id="rId10"/>
    <p:sldId id="282" r:id="rId11"/>
    <p:sldId id="283" r:id="rId12"/>
    <p:sldId id="257" r:id="rId13"/>
    <p:sldId id="286" r:id="rId14"/>
    <p:sldId id="268" r:id="rId15"/>
    <p:sldId id="293" r:id="rId16"/>
    <p:sldId id="294" r:id="rId17"/>
    <p:sldId id="312" r:id="rId18"/>
    <p:sldId id="296" r:id="rId19"/>
    <p:sldId id="305" r:id="rId20"/>
    <p:sldId id="311" r:id="rId21"/>
    <p:sldId id="299" r:id="rId22"/>
    <p:sldId id="307" r:id="rId23"/>
    <p:sldId id="300" r:id="rId24"/>
    <p:sldId id="308" r:id="rId25"/>
    <p:sldId id="303" r:id="rId26"/>
    <p:sldId id="304"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 /><Relationship Id="rId13" Type="http://schemas.openxmlformats.org/officeDocument/2006/relationships/slide" Target="slides/slide6.xml" /><Relationship Id="rId18" Type="http://schemas.openxmlformats.org/officeDocument/2006/relationships/slide" Target="slides/slide11.xml" /><Relationship Id="rId26" Type="http://schemas.openxmlformats.org/officeDocument/2006/relationships/slide" Target="slides/slide19.xml" /><Relationship Id="rId3" Type="http://schemas.openxmlformats.org/officeDocument/2006/relationships/slideMaster" Target="slideMasters/slideMaster1.xml" /><Relationship Id="rId21" Type="http://schemas.openxmlformats.org/officeDocument/2006/relationships/slide" Target="slides/slide14.xml" /><Relationship Id="rId7" Type="http://schemas.openxmlformats.org/officeDocument/2006/relationships/slideMaster" Target="slideMasters/slideMaster5.xml" /><Relationship Id="rId12" Type="http://schemas.openxmlformats.org/officeDocument/2006/relationships/slide" Target="slides/slide5.xml" /><Relationship Id="rId17" Type="http://schemas.openxmlformats.org/officeDocument/2006/relationships/slide" Target="slides/slide10.xml" /><Relationship Id="rId25" Type="http://schemas.openxmlformats.org/officeDocument/2006/relationships/slide" Target="slides/slide18.xml" /><Relationship Id="rId2" Type="http://schemas.openxmlformats.org/officeDocument/2006/relationships/customXml" Target="../customXml/item2.xml" /><Relationship Id="rId16" Type="http://schemas.openxmlformats.org/officeDocument/2006/relationships/slide" Target="slides/slide9.xml" /><Relationship Id="rId20" Type="http://schemas.openxmlformats.org/officeDocument/2006/relationships/slide" Target="slides/slide13.xml" /><Relationship Id="rId29" Type="http://schemas.openxmlformats.org/officeDocument/2006/relationships/viewProps" Target="viewProps.xml" /><Relationship Id="rId1" Type="http://schemas.openxmlformats.org/officeDocument/2006/relationships/customXml" Target="../customXml/item1.xml" /><Relationship Id="rId6" Type="http://schemas.openxmlformats.org/officeDocument/2006/relationships/slideMaster" Target="slideMasters/slideMaster4.xml" /><Relationship Id="rId11" Type="http://schemas.openxmlformats.org/officeDocument/2006/relationships/slide" Target="slides/slide4.xml" /><Relationship Id="rId24" Type="http://schemas.openxmlformats.org/officeDocument/2006/relationships/slide" Target="slides/slide17.xml" /><Relationship Id="rId5" Type="http://schemas.openxmlformats.org/officeDocument/2006/relationships/slideMaster" Target="slideMasters/slideMaster3.xml" /><Relationship Id="rId15" Type="http://schemas.openxmlformats.org/officeDocument/2006/relationships/slide" Target="slides/slide8.xml" /><Relationship Id="rId23" Type="http://schemas.openxmlformats.org/officeDocument/2006/relationships/slide" Target="slides/slide16.xml" /><Relationship Id="rId28" Type="http://schemas.openxmlformats.org/officeDocument/2006/relationships/presProps" Target="presProps.xml" /><Relationship Id="rId10" Type="http://schemas.openxmlformats.org/officeDocument/2006/relationships/slide" Target="slides/slide3.xml" /><Relationship Id="rId19" Type="http://schemas.openxmlformats.org/officeDocument/2006/relationships/slide" Target="slides/slide12.xml" /><Relationship Id="rId31" Type="http://schemas.openxmlformats.org/officeDocument/2006/relationships/tableStyles" Target="tableStyles.xml" /><Relationship Id="rId4" Type="http://schemas.openxmlformats.org/officeDocument/2006/relationships/slideMaster" Target="slideMasters/slideMaster2.xml" /><Relationship Id="rId9" Type="http://schemas.openxmlformats.org/officeDocument/2006/relationships/slide" Target="slides/slide2.xml" /><Relationship Id="rId14" Type="http://schemas.openxmlformats.org/officeDocument/2006/relationships/slide" Target="slides/slide7.xml" /><Relationship Id="rId22" Type="http://schemas.openxmlformats.org/officeDocument/2006/relationships/slide" Target="slides/slide15.xml" /><Relationship Id="rId27" Type="http://schemas.openxmlformats.org/officeDocument/2006/relationships/slide" Target="slides/slide20.xml" /><Relationship Id="rId30"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061585F-C216-F530-2412-BF6621D6299B}"/>
              </a:ext>
            </a:extLst>
          </p:cNvPr>
          <p:cNvSpPr>
            <a:spLocks noGrp="1"/>
          </p:cNvSpPr>
          <p:nvPr>
            <p:ph type="dt" sz="half" idx="10"/>
          </p:nvPr>
        </p:nvSpPr>
        <p:spPr/>
        <p:txBody>
          <a:bodyPr/>
          <a:lstStyle>
            <a:lvl1pPr>
              <a:defRPr/>
            </a:lvl1pPr>
          </a:lstStyle>
          <a:p>
            <a:pPr>
              <a:defRPr/>
            </a:pPr>
            <a:fld id="{187725DA-8299-4820-9E45-71BE6D21C5ED}" type="datetimeFigureOut">
              <a:rPr lang="en-US"/>
              <a:pPr>
                <a:defRPr/>
              </a:pPr>
              <a:t>10/25/2022</a:t>
            </a:fld>
            <a:endParaRPr lang="en-US"/>
          </a:p>
        </p:txBody>
      </p:sp>
      <p:sp>
        <p:nvSpPr>
          <p:cNvPr id="5" name="Footer Placeholder 4">
            <a:extLst>
              <a:ext uri="{FF2B5EF4-FFF2-40B4-BE49-F238E27FC236}">
                <a16:creationId xmlns:a16="http://schemas.microsoft.com/office/drawing/2014/main" id="{BA745BB5-4E18-226C-1D5F-CBC0D480B85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D1B755A-52E6-FE13-6D41-B4511C00316E}"/>
              </a:ext>
            </a:extLst>
          </p:cNvPr>
          <p:cNvSpPr>
            <a:spLocks noGrp="1"/>
          </p:cNvSpPr>
          <p:nvPr>
            <p:ph type="sldNum" sz="quarter" idx="12"/>
          </p:nvPr>
        </p:nvSpPr>
        <p:spPr/>
        <p:txBody>
          <a:bodyPr/>
          <a:lstStyle>
            <a:lvl1pPr>
              <a:defRPr/>
            </a:lvl1pPr>
          </a:lstStyle>
          <a:p>
            <a:fld id="{2E642A24-CD1F-4509-A626-D2C32ED752AF}" type="slidenum">
              <a:rPr lang="ar-SA" altLang="ar-JO"/>
              <a:pPr/>
              <a:t>‹#›</a:t>
            </a:fld>
            <a:endParaRPr lang="en-US" altLang="ar-JO"/>
          </a:p>
        </p:txBody>
      </p:sp>
    </p:spTree>
    <p:extLst>
      <p:ext uri="{BB962C8B-B14F-4D97-AF65-F5344CB8AC3E}">
        <p14:creationId xmlns:p14="http://schemas.microsoft.com/office/powerpoint/2010/main" val="2278743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7CA0C-065B-6A47-60D6-93FB7ADC9BD4}"/>
              </a:ext>
            </a:extLst>
          </p:cNvPr>
          <p:cNvSpPr>
            <a:spLocks noGrp="1"/>
          </p:cNvSpPr>
          <p:nvPr>
            <p:ph type="dt" sz="half" idx="10"/>
          </p:nvPr>
        </p:nvSpPr>
        <p:spPr/>
        <p:txBody>
          <a:bodyPr/>
          <a:lstStyle>
            <a:lvl1pPr>
              <a:defRPr/>
            </a:lvl1pPr>
          </a:lstStyle>
          <a:p>
            <a:pPr>
              <a:defRPr/>
            </a:pPr>
            <a:fld id="{90A1B634-4BEF-4714-BE98-890913BDE564}" type="datetimeFigureOut">
              <a:rPr lang="en-US"/>
              <a:pPr>
                <a:defRPr/>
              </a:pPr>
              <a:t>10/25/2022</a:t>
            </a:fld>
            <a:endParaRPr lang="en-US"/>
          </a:p>
        </p:txBody>
      </p:sp>
      <p:sp>
        <p:nvSpPr>
          <p:cNvPr id="5" name="Footer Placeholder 4">
            <a:extLst>
              <a:ext uri="{FF2B5EF4-FFF2-40B4-BE49-F238E27FC236}">
                <a16:creationId xmlns:a16="http://schemas.microsoft.com/office/drawing/2014/main" id="{885534E7-DEF2-6D1F-158C-211EBDFF63F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BE42C61-98E4-7AEC-4ABB-433CE99E45F7}"/>
              </a:ext>
            </a:extLst>
          </p:cNvPr>
          <p:cNvSpPr>
            <a:spLocks noGrp="1"/>
          </p:cNvSpPr>
          <p:nvPr>
            <p:ph type="sldNum" sz="quarter" idx="12"/>
          </p:nvPr>
        </p:nvSpPr>
        <p:spPr/>
        <p:txBody>
          <a:bodyPr/>
          <a:lstStyle>
            <a:lvl1pPr>
              <a:defRPr/>
            </a:lvl1pPr>
          </a:lstStyle>
          <a:p>
            <a:fld id="{34B13D63-EB18-4519-AF86-48E41403F2B6}" type="slidenum">
              <a:rPr lang="ar-SA" altLang="ar-JO"/>
              <a:pPr/>
              <a:t>‹#›</a:t>
            </a:fld>
            <a:endParaRPr lang="en-US" altLang="ar-JO"/>
          </a:p>
        </p:txBody>
      </p:sp>
    </p:spTree>
    <p:extLst>
      <p:ext uri="{BB962C8B-B14F-4D97-AF65-F5344CB8AC3E}">
        <p14:creationId xmlns:p14="http://schemas.microsoft.com/office/powerpoint/2010/main" val="2173988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008C2B-3507-DB3D-7CA7-BEDBCCEF455A}"/>
              </a:ext>
            </a:extLst>
          </p:cNvPr>
          <p:cNvSpPr>
            <a:spLocks noGrp="1"/>
          </p:cNvSpPr>
          <p:nvPr>
            <p:ph type="dt" sz="half" idx="10"/>
          </p:nvPr>
        </p:nvSpPr>
        <p:spPr/>
        <p:txBody>
          <a:bodyPr/>
          <a:lstStyle>
            <a:lvl1pPr>
              <a:defRPr/>
            </a:lvl1pPr>
          </a:lstStyle>
          <a:p>
            <a:pPr>
              <a:defRPr/>
            </a:pPr>
            <a:fld id="{DB72F3BB-0DFE-4293-B86B-EAA8E97D3BE8}" type="datetimeFigureOut">
              <a:rPr lang="en-US"/>
              <a:pPr>
                <a:defRPr/>
              </a:pPr>
              <a:t>10/25/2022</a:t>
            </a:fld>
            <a:endParaRPr lang="en-US"/>
          </a:p>
        </p:txBody>
      </p:sp>
      <p:sp>
        <p:nvSpPr>
          <p:cNvPr id="5" name="Footer Placeholder 4">
            <a:extLst>
              <a:ext uri="{FF2B5EF4-FFF2-40B4-BE49-F238E27FC236}">
                <a16:creationId xmlns:a16="http://schemas.microsoft.com/office/drawing/2014/main" id="{AA36F19F-1DC1-DB9E-BD54-EDA153E338B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14FF968-ED59-34AB-B2C5-EA2DD6629359}"/>
              </a:ext>
            </a:extLst>
          </p:cNvPr>
          <p:cNvSpPr>
            <a:spLocks noGrp="1"/>
          </p:cNvSpPr>
          <p:nvPr>
            <p:ph type="sldNum" sz="quarter" idx="12"/>
          </p:nvPr>
        </p:nvSpPr>
        <p:spPr/>
        <p:txBody>
          <a:bodyPr/>
          <a:lstStyle>
            <a:lvl1pPr>
              <a:defRPr/>
            </a:lvl1pPr>
          </a:lstStyle>
          <a:p>
            <a:fld id="{9CBF5306-2681-4107-BB5D-4976BD43FCDD}" type="slidenum">
              <a:rPr lang="ar-SA" altLang="ar-JO"/>
              <a:pPr/>
              <a:t>‹#›</a:t>
            </a:fld>
            <a:endParaRPr lang="en-US" altLang="ar-JO"/>
          </a:p>
        </p:txBody>
      </p:sp>
    </p:spTree>
    <p:extLst>
      <p:ext uri="{BB962C8B-B14F-4D97-AF65-F5344CB8AC3E}">
        <p14:creationId xmlns:p14="http://schemas.microsoft.com/office/powerpoint/2010/main" val="2021159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5C63BC2-251E-D480-5C6F-07D5BF748FAD}"/>
              </a:ext>
            </a:extLst>
          </p:cNvPr>
          <p:cNvSpPr>
            <a:spLocks noGrp="1"/>
          </p:cNvSpPr>
          <p:nvPr>
            <p:ph type="dt" sz="half" idx="10"/>
          </p:nvPr>
        </p:nvSpPr>
        <p:spPr/>
        <p:txBody>
          <a:bodyPr/>
          <a:lstStyle>
            <a:lvl1pPr>
              <a:defRPr/>
            </a:lvl1pPr>
          </a:lstStyle>
          <a:p>
            <a:pPr>
              <a:defRPr/>
            </a:pPr>
            <a:fld id="{2A165D22-A05C-46EF-93E4-A797D777D737}" type="datetimeFigureOut">
              <a:rPr lang="en-US"/>
              <a:pPr>
                <a:defRPr/>
              </a:pPr>
              <a:t>10/25/2022</a:t>
            </a:fld>
            <a:endParaRPr lang="en-US"/>
          </a:p>
        </p:txBody>
      </p:sp>
      <p:sp>
        <p:nvSpPr>
          <p:cNvPr id="5" name="Footer Placeholder 4">
            <a:extLst>
              <a:ext uri="{FF2B5EF4-FFF2-40B4-BE49-F238E27FC236}">
                <a16:creationId xmlns:a16="http://schemas.microsoft.com/office/drawing/2014/main" id="{2B2595C8-EB3E-A921-2FF7-6909734E770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F3A7F53-1D9F-A872-F651-889A0E30B8C7}"/>
              </a:ext>
            </a:extLst>
          </p:cNvPr>
          <p:cNvSpPr>
            <a:spLocks noGrp="1"/>
          </p:cNvSpPr>
          <p:nvPr>
            <p:ph type="sldNum" sz="quarter" idx="12"/>
          </p:nvPr>
        </p:nvSpPr>
        <p:spPr/>
        <p:txBody>
          <a:bodyPr/>
          <a:lstStyle>
            <a:lvl1pPr>
              <a:defRPr/>
            </a:lvl1pPr>
          </a:lstStyle>
          <a:p>
            <a:fld id="{4B1E343F-9064-4B81-B06C-B19168553F47}" type="slidenum">
              <a:rPr lang="ar-SA" altLang="ar-JO"/>
              <a:pPr/>
              <a:t>‹#›</a:t>
            </a:fld>
            <a:endParaRPr lang="en-US" altLang="ar-JO"/>
          </a:p>
        </p:txBody>
      </p:sp>
    </p:spTree>
    <p:extLst>
      <p:ext uri="{BB962C8B-B14F-4D97-AF65-F5344CB8AC3E}">
        <p14:creationId xmlns:p14="http://schemas.microsoft.com/office/powerpoint/2010/main" val="38728376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D09064-7DB5-307C-C8B4-2764E282F695}"/>
              </a:ext>
            </a:extLst>
          </p:cNvPr>
          <p:cNvSpPr>
            <a:spLocks noGrp="1"/>
          </p:cNvSpPr>
          <p:nvPr>
            <p:ph type="dt" sz="half" idx="10"/>
          </p:nvPr>
        </p:nvSpPr>
        <p:spPr/>
        <p:txBody>
          <a:bodyPr/>
          <a:lstStyle>
            <a:lvl1pPr>
              <a:defRPr/>
            </a:lvl1pPr>
          </a:lstStyle>
          <a:p>
            <a:pPr>
              <a:defRPr/>
            </a:pPr>
            <a:fld id="{E5BDEB6C-06D8-4954-BE9E-4BE1BD554A81}" type="datetimeFigureOut">
              <a:rPr lang="en-US"/>
              <a:pPr>
                <a:defRPr/>
              </a:pPr>
              <a:t>10/25/2022</a:t>
            </a:fld>
            <a:endParaRPr lang="en-US"/>
          </a:p>
        </p:txBody>
      </p:sp>
      <p:sp>
        <p:nvSpPr>
          <p:cNvPr id="5" name="Footer Placeholder 4">
            <a:extLst>
              <a:ext uri="{FF2B5EF4-FFF2-40B4-BE49-F238E27FC236}">
                <a16:creationId xmlns:a16="http://schemas.microsoft.com/office/drawing/2014/main" id="{9FE9A607-A149-69EA-4A7E-A17D7891A70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71F4E0C-CA0C-230F-B120-34281473FE45}"/>
              </a:ext>
            </a:extLst>
          </p:cNvPr>
          <p:cNvSpPr>
            <a:spLocks noGrp="1"/>
          </p:cNvSpPr>
          <p:nvPr>
            <p:ph type="sldNum" sz="quarter" idx="12"/>
          </p:nvPr>
        </p:nvSpPr>
        <p:spPr/>
        <p:txBody>
          <a:bodyPr/>
          <a:lstStyle>
            <a:lvl1pPr>
              <a:defRPr/>
            </a:lvl1pPr>
          </a:lstStyle>
          <a:p>
            <a:fld id="{2BDD0C06-FC4E-4FE8-94F8-CF3853901E20}" type="slidenum">
              <a:rPr lang="ar-SA" altLang="ar-JO"/>
              <a:pPr/>
              <a:t>‹#›</a:t>
            </a:fld>
            <a:endParaRPr lang="en-US" altLang="ar-JO"/>
          </a:p>
        </p:txBody>
      </p:sp>
    </p:spTree>
    <p:extLst>
      <p:ext uri="{BB962C8B-B14F-4D97-AF65-F5344CB8AC3E}">
        <p14:creationId xmlns:p14="http://schemas.microsoft.com/office/powerpoint/2010/main" val="1217852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BEAAD5-CD78-1853-8222-C32FE47EEA83}"/>
              </a:ext>
            </a:extLst>
          </p:cNvPr>
          <p:cNvSpPr>
            <a:spLocks noGrp="1"/>
          </p:cNvSpPr>
          <p:nvPr>
            <p:ph type="dt" sz="half" idx="10"/>
          </p:nvPr>
        </p:nvSpPr>
        <p:spPr/>
        <p:txBody>
          <a:bodyPr/>
          <a:lstStyle>
            <a:lvl1pPr>
              <a:defRPr/>
            </a:lvl1pPr>
          </a:lstStyle>
          <a:p>
            <a:pPr>
              <a:defRPr/>
            </a:pPr>
            <a:fld id="{651E673E-1167-46F0-85D3-2B293171544E}" type="datetimeFigureOut">
              <a:rPr lang="en-US"/>
              <a:pPr>
                <a:defRPr/>
              </a:pPr>
              <a:t>10/25/2022</a:t>
            </a:fld>
            <a:endParaRPr lang="en-US"/>
          </a:p>
        </p:txBody>
      </p:sp>
      <p:sp>
        <p:nvSpPr>
          <p:cNvPr id="5" name="Footer Placeholder 4">
            <a:extLst>
              <a:ext uri="{FF2B5EF4-FFF2-40B4-BE49-F238E27FC236}">
                <a16:creationId xmlns:a16="http://schemas.microsoft.com/office/drawing/2014/main" id="{56188DEE-96A9-C156-F8F6-080B6C998A7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EF70EA3-464A-F58B-3988-C4605832E233}"/>
              </a:ext>
            </a:extLst>
          </p:cNvPr>
          <p:cNvSpPr>
            <a:spLocks noGrp="1"/>
          </p:cNvSpPr>
          <p:nvPr>
            <p:ph type="sldNum" sz="quarter" idx="12"/>
          </p:nvPr>
        </p:nvSpPr>
        <p:spPr/>
        <p:txBody>
          <a:bodyPr/>
          <a:lstStyle>
            <a:lvl1pPr>
              <a:defRPr/>
            </a:lvl1pPr>
          </a:lstStyle>
          <a:p>
            <a:fld id="{0BDF2CE3-0136-4CF7-938C-7192A4DF6A37}" type="slidenum">
              <a:rPr lang="ar-SA" altLang="ar-JO"/>
              <a:pPr/>
              <a:t>‹#›</a:t>
            </a:fld>
            <a:endParaRPr lang="en-US" altLang="ar-JO"/>
          </a:p>
        </p:txBody>
      </p:sp>
    </p:spTree>
    <p:extLst>
      <p:ext uri="{BB962C8B-B14F-4D97-AF65-F5344CB8AC3E}">
        <p14:creationId xmlns:p14="http://schemas.microsoft.com/office/powerpoint/2010/main" val="29700853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EDE6283-29AA-3044-C338-297E07E65D96}"/>
              </a:ext>
            </a:extLst>
          </p:cNvPr>
          <p:cNvSpPr>
            <a:spLocks noGrp="1"/>
          </p:cNvSpPr>
          <p:nvPr>
            <p:ph type="dt" sz="half" idx="10"/>
          </p:nvPr>
        </p:nvSpPr>
        <p:spPr/>
        <p:txBody>
          <a:bodyPr/>
          <a:lstStyle>
            <a:lvl1pPr>
              <a:defRPr/>
            </a:lvl1pPr>
          </a:lstStyle>
          <a:p>
            <a:pPr>
              <a:defRPr/>
            </a:pPr>
            <a:fld id="{7B5BCEED-6DEE-457A-802D-17EB5D372C2E}" type="datetimeFigureOut">
              <a:rPr lang="en-US"/>
              <a:pPr>
                <a:defRPr/>
              </a:pPr>
              <a:t>10/25/2022</a:t>
            </a:fld>
            <a:endParaRPr lang="en-US"/>
          </a:p>
        </p:txBody>
      </p:sp>
      <p:sp>
        <p:nvSpPr>
          <p:cNvPr id="6" name="Footer Placeholder 4">
            <a:extLst>
              <a:ext uri="{FF2B5EF4-FFF2-40B4-BE49-F238E27FC236}">
                <a16:creationId xmlns:a16="http://schemas.microsoft.com/office/drawing/2014/main" id="{A5D375B6-8B55-B118-F9C7-598FF4B6162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DEA95-6AA4-746F-F701-B3F5BBDC2174}"/>
              </a:ext>
            </a:extLst>
          </p:cNvPr>
          <p:cNvSpPr>
            <a:spLocks noGrp="1"/>
          </p:cNvSpPr>
          <p:nvPr>
            <p:ph type="sldNum" sz="quarter" idx="12"/>
          </p:nvPr>
        </p:nvSpPr>
        <p:spPr/>
        <p:txBody>
          <a:bodyPr/>
          <a:lstStyle>
            <a:lvl1pPr>
              <a:defRPr/>
            </a:lvl1pPr>
          </a:lstStyle>
          <a:p>
            <a:fld id="{31BA5C8F-E5EC-4BD6-B58B-F7DABBC9E774}" type="slidenum">
              <a:rPr lang="ar-SA" altLang="ar-JO"/>
              <a:pPr/>
              <a:t>‹#›</a:t>
            </a:fld>
            <a:endParaRPr lang="en-US" altLang="ar-JO"/>
          </a:p>
        </p:txBody>
      </p:sp>
    </p:spTree>
    <p:extLst>
      <p:ext uri="{BB962C8B-B14F-4D97-AF65-F5344CB8AC3E}">
        <p14:creationId xmlns:p14="http://schemas.microsoft.com/office/powerpoint/2010/main" val="32089062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2CF5D4F-1696-7242-DE3A-CE621788D572}"/>
              </a:ext>
            </a:extLst>
          </p:cNvPr>
          <p:cNvSpPr>
            <a:spLocks noGrp="1"/>
          </p:cNvSpPr>
          <p:nvPr>
            <p:ph type="dt" sz="half" idx="10"/>
          </p:nvPr>
        </p:nvSpPr>
        <p:spPr/>
        <p:txBody>
          <a:bodyPr/>
          <a:lstStyle>
            <a:lvl1pPr>
              <a:defRPr/>
            </a:lvl1pPr>
          </a:lstStyle>
          <a:p>
            <a:pPr>
              <a:defRPr/>
            </a:pPr>
            <a:fld id="{D24F1E06-2CB2-426E-BD0B-9BEA388A9C05}" type="datetimeFigureOut">
              <a:rPr lang="en-US"/>
              <a:pPr>
                <a:defRPr/>
              </a:pPr>
              <a:t>10/25/2022</a:t>
            </a:fld>
            <a:endParaRPr lang="en-US"/>
          </a:p>
        </p:txBody>
      </p:sp>
      <p:sp>
        <p:nvSpPr>
          <p:cNvPr id="8" name="Footer Placeholder 4">
            <a:extLst>
              <a:ext uri="{FF2B5EF4-FFF2-40B4-BE49-F238E27FC236}">
                <a16:creationId xmlns:a16="http://schemas.microsoft.com/office/drawing/2014/main" id="{BF40431B-61A8-685D-E990-C7F50939863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2003FA9-9E46-B4B1-709B-2E003301866E}"/>
              </a:ext>
            </a:extLst>
          </p:cNvPr>
          <p:cNvSpPr>
            <a:spLocks noGrp="1"/>
          </p:cNvSpPr>
          <p:nvPr>
            <p:ph type="sldNum" sz="quarter" idx="12"/>
          </p:nvPr>
        </p:nvSpPr>
        <p:spPr/>
        <p:txBody>
          <a:bodyPr/>
          <a:lstStyle>
            <a:lvl1pPr>
              <a:defRPr/>
            </a:lvl1pPr>
          </a:lstStyle>
          <a:p>
            <a:fld id="{F7985595-C037-4A5F-8F09-5701341A016E}" type="slidenum">
              <a:rPr lang="ar-SA" altLang="ar-JO"/>
              <a:pPr/>
              <a:t>‹#›</a:t>
            </a:fld>
            <a:endParaRPr lang="en-US" altLang="ar-JO"/>
          </a:p>
        </p:txBody>
      </p:sp>
    </p:spTree>
    <p:extLst>
      <p:ext uri="{BB962C8B-B14F-4D97-AF65-F5344CB8AC3E}">
        <p14:creationId xmlns:p14="http://schemas.microsoft.com/office/powerpoint/2010/main" val="999533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22526F4-F634-FECF-D0D9-DE5ADB4D67CB}"/>
              </a:ext>
            </a:extLst>
          </p:cNvPr>
          <p:cNvSpPr>
            <a:spLocks noGrp="1"/>
          </p:cNvSpPr>
          <p:nvPr>
            <p:ph type="dt" sz="half" idx="10"/>
          </p:nvPr>
        </p:nvSpPr>
        <p:spPr/>
        <p:txBody>
          <a:bodyPr/>
          <a:lstStyle>
            <a:lvl1pPr>
              <a:defRPr/>
            </a:lvl1pPr>
          </a:lstStyle>
          <a:p>
            <a:pPr>
              <a:defRPr/>
            </a:pPr>
            <a:fld id="{ECC65A6B-5BE6-471F-9DEB-692D331FBAB6}" type="datetimeFigureOut">
              <a:rPr lang="en-US"/>
              <a:pPr>
                <a:defRPr/>
              </a:pPr>
              <a:t>10/25/2022</a:t>
            </a:fld>
            <a:endParaRPr lang="en-US"/>
          </a:p>
        </p:txBody>
      </p:sp>
      <p:sp>
        <p:nvSpPr>
          <p:cNvPr id="4" name="Footer Placeholder 4">
            <a:extLst>
              <a:ext uri="{FF2B5EF4-FFF2-40B4-BE49-F238E27FC236}">
                <a16:creationId xmlns:a16="http://schemas.microsoft.com/office/drawing/2014/main" id="{B8BD0FBA-A661-F99E-282D-ECFC3F98CEC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42337A5-4012-518C-FF94-62EF51D96C25}"/>
              </a:ext>
            </a:extLst>
          </p:cNvPr>
          <p:cNvSpPr>
            <a:spLocks noGrp="1"/>
          </p:cNvSpPr>
          <p:nvPr>
            <p:ph type="sldNum" sz="quarter" idx="12"/>
          </p:nvPr>
        </p:nvSpPr>
        <p:spPr/>
        <p:txBody>
          <a:bodyPr/>
          <a:lstStyle>
            <a:lvl1pPr>
              <a:defRPr/>
            </a:lvl1pPr>
          </a:lstStyle>
          <a:p>
            <a:fld id="{93D26BD7-4921-47F2-BA91-AB10A6DC0B76}" type="slidenum">
              <a:rPr lang="ar-SA" altLang="ar-JO"/>
              <a:pPr/>
              <a:t>‹#›</a:t>
            </a:fld>
            <a:endParaRPr lang="en-US" altLang="ar-JO"/>
          </a:p>
        </p:txBody>
      </p:sp>
    </p:spTree>
    <p:extLst>
      <p:ext uri="{BB962C8B-B14F-4D97-AF65-F5344CB8AC3E}">
        <p14:creationId xmlns:p14="http://schemas.microsoft.com/office/powerpoint/2010/main" val="25818133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69CAA0A-8718-9635-A16A-E0337F2A3357}"/>
              </a:ext>
            </a:extLst>
          </p:cNvPr>
          <p:cNvSpPr>
            <a:spLocks noGrp="1"/>
          </p:cNvSpPr>
          <p:nvPr>
            <p:ph type="dt" sz="half" idx="10"/>
          </p:nvPr>
        </p:nvSpPr>
        <p:spPr/>
        <p:txBody>
          <a:bodyPr/>
          <a:lstStyle>
            <a:lvl1pPr>
              <a:defRPr/>
            </a:lvl1pPr>
          </a:lstStyle>
          <a:p>
            <a:pPr>
              <a:defRPr/>
            </a:pPr>
            <a:fld id="{7A5D3918-A754-45E9-84F3-76BC7573FCDC}" type="datetimeFigureOut">
              <a:rPr lang="en-US"/>
              <a:pPr>
                <a:defRPr/>
              </a:pPr>
              <a:t>10/25/2022</a:t>
            </a:fld>
            <a:endParaRPr lang="en-US"/>
          </a:p>
        </p:txBody>
      </p:sp>
      <p:sp>
        <p:nvSpPr>
          <p:cNvPr id="3" name="Footer Placeholder 4">
            <a:extLst>
              <a:ext uri="{FF2B5EF4-FFF2-40B4-BE49-F238E27FC236}">
                <a16:creationId xmlns:a16="http://schemas.microsoft.com/office/drawing/2014/main" id="{3B947810-9CAC-6E19-6D83-86838A634AC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C89EA2BF-C708-706D-5FAB-45065B9A82DA}"/>
              </a:ext>
            </a:extLst>
          </p:cNvPr>
          <p:cNvSpPr>
            <a:spLocks noGrp="1"/>
          </p:cNvSpPr>
          <p:nvPr>
            <p:ph type="sldNum" sz="quarter" idx="12"/>
          </p:nvPr>
        </p:nvSpPr>
        <p:spPr/>
        <p:txBody>
          <a:bodyPr/>
          <a:lstStyle>
            <a:lvl1pPr>
              <a:defRPr/>
            </a:lvl1pPr>
          </a:lstStyle>
          <a:p>
            <a:fld id="{9D14FA31-86CE-4C31-BCBB-9522B402B6A4}" type="slidenum">
              <a:rPr lang="ar-SA" altLang="ar-JO"/>
              <a:pPr/>
              <a:t>‹#›</a:t>
            </a:fld>
            <a:endParaRPr lang="en-US" altLang="ar-JO"/>
          </a:p>
        </p:txBody>
      </p:sp>
    </p:spTree>
    <p:extLst>
      <p:ext uri="{BB962C8B-B14F-4D97-AF65-F5344CB8AC3E}">
        <p14:creationId xmlns:p14="http://schemas.microsoft.com/office/powerpoint/2010/main" val="15729748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9485250-BC68-99D0-5BCD-69A8E54E86D5}"/>
              </a:ext>
            </a:extLst>
          </p:cNvPr>
          <p:cNvSpPr>
            <a:spLocks noGrp="1"/>
          </p:cNvSpPr>
          <p:nvPr>
            <p:ph type="dt" sz="half" idx="10"/>
          </p:nvPr>
        </p:nvSpPr>
        <p:spPr/>
        <p:txBody>
          <a:bodyPr/>
          <a:lstStyle>
            <a:lvl1pPr>
              <a:defRPr/>
            </a:lvl1pPr>
          </a:lstStyle>
          <a:p>
            <a:pPr>
              <a:defRPr/>
            </a:pPr>
            <a:fld id="{CFEE7A70-E4E4-4179-A317-FEE5A92FA734}" type="datetimeFigureOut">
              <a:rPr lang="en-US"/>
              <a:pPr>
                <a:defRPr/>
              </a:pPr>
              <a:t>10/25/2022</a:t>
            </a:fld>
            <a:endParaRPr lang="en-US"/>
          </a:p>
        </p:txBody>
      </p:sp>
      <p:sp>
        <p:nvSpPr>
          <p:cNvPr id="6" name="Footer Placeholder 4">
            <a:extLst>
              <a:ext uri="{FF2B5EF4-FFF2-40B4-BE49-F238E27FC236}">
                <a16:creationId xmlns:a16="http://schemas.microsoft.com/office/drawing/2014/main" id="{6B85A01F-4320-66DD-49C7-69DEF2D5B16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1EFF7E6-2481-9591-6C17-76D6882F839C}"/>
              </a:ext>
            </a:extLst>
          </p:cNvPr>
          <p:cNvSpPr>
            <a:spLocks noGrp="1"/>
          </p:cNvSpPr>
          <p:nvPr>
            <p:ph type="sldNum" sz="quarter" idx="12"/>
          </p:nvPr>
        </p:nvSpPr>
        <p:spPr/>
        <p:txBody>
          <a:bodyPr/>
          <a:lstStyle>
            <a:lvl1pPr>
              <a:defRPr/>
            </a:lvl1pPr>
          </a:lstStyle>
          <a:p>
            <a:fld id="{6E26820B-9FA1-4CF2-8D22-029CFAAD29A8}" type="slidenum">
              <a:rPr lang="ar-SA" altLang="ar-JO"/>
              <a:pPr/>
              <a:t>‹#›</a:t>
            </a:fld>
            <a:endParaRPr lang="en-US" altLang="ar-JO"/>
          </a:p>
        </p:txBody>
      </p:sp>
    </p:spTree>
    <p:extLst>
      <p:ext uri="{BB962C8B-B14F-4D97-AF65-F5344CB8AC3E}">
        <p14:creationId xmlns:p14="http://schemas.microsoft.com/office/powerpoint/2010/main" val="1516709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8B321C-321D-360D-B291-12E4E3829C82}"/>
              </a:ext>
            </a:extLst>
          </p:cNvPr>
          <p:cNvSpPr>
            <a:spLocks noGrp="1"/>
          </p:cNvSpPr>
          <p:nvPr>
            <p:ph type="dt" sz="half" idx="10"/>
          </p:nvPr>
        </p:nvSpPr>
        <p:spPr/>
        <p:txBody>
          <a:bodyPr/>
          <a:lstStyle>
            <a:lvl1pPr>
              <a:defRPr/>
            </a:lvl1pPr>
          </a:lstStyle>
          <a:p>
            <a:pPr>
              <a:defRPr/>
            </a:pPr>
            <a:fld id="{E98ED94E-830B-48FD-AD89-E9D738E7B332}" type="datetimeFigureOut">
              <a:rPr lang="en-US"/>
              <a:pPr>
                <a:defRPr/>
              </a:pPr>
              <a:t>10/25/2022</a:t>
            </a:fld>
            <a:endParaRPr lang="en-US"/>
          </a:p>
        </p:txBody>
      </p:sp>
      <p:sp>
        <p:nvSpPr>
          <p:cNvPr id="5" name="Footer Placeholder 4">
            <a:extLst>
              <a:ext uri="{FF2B5EF4-FFF2-40B4-BE49-F238E27FC236}">
                <a16:creationId xmlns:a16="http://schemas.microsoft.com/office/drawing/2014/main" id="{33987F3C-1208-8693-B410-7F14B477FD1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60BC3E8-F211-239A-7149-375001FFF497}"/>
              </a:ext>
            </a:extLst>
          </p:cNvPr>
          <p:cNvSpPr>
            <a:spLocks noGrp="1"/>
          </p:cNvSpPr>
          <p:nvPr>
            <p:ph type="sldNum" sz="quarter" idx="12"/>
          </p:nvPr>
        </p:nvSpPr>
        <p:spPr/>
        <p:txBody>
          <a:bodyPr/>
          <a:lstStyle>
            <a:lvl1pPr>
              <a:defRPr/>
            </a:lvl1pPr>
          </a:lstStyle>
          <a:p>
            <a:fld id="{57A9A6A6-EFEE-4082-ADC1-B03CC4769379}" type="slidenum">
              <a:rPr lang="ar-SA" altLang="ar-JO"/>
              <a:pPr/>
              <a:t>‹#›</a:t>
            </a:fld>
            <a:endParaRPr lang="en-US" altLang="ar-JO"/>
          </a:p>
        </p:txBody>
      </p:sp>
    </p:spTree>
    <p:extLst>
      <p:ext uri="{BB962C8B-B14F-4D97-AF65-F5344CB8AC3E}">
        <p14:creationId xmlns:p14="http://schemas.microsoft.com/office/powerpoint/2010/main" val="623141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A1F1DDB-21EB-D9B7-228D-6F289F2C642D}"/>
              </a:ext>
            </a:extLst>
          </p:cNvPr>
          <p:cNvSpPr>
            <a:spLocks noGrp="1"/>
          </p:cNvSpPr>
          <p:nvPr>
            <p:ph type="dt" sz="half" idx="10"/>
          </p:nvPr>
        </p:nvSpPr>
        <p:spPr/>
        <p:txBody>
          <a:bodyPr/>
          <a:lstStyle>
            <a:lvl1pPr>
              <a:defRPr/>
            </a:lvl1pPr>
          </a:lstStyle>
          <a:p>
            <a:pPr>
              <a:defRPr/>
            </a:pPr>
            <a:fld id="{5667D186-DB91-493F-88B1-BAC3E2C7D410}" type="datetimeFigureOut">
              <a:rPr lang="en-US"/>
              <a:pPr>
                <a:defRPr/>
              </a:pPr>
              <a:t>10/25/2022</a:t>
            </a:fld>
            <a:endParaRPr lang="en-US"/>
          </a:p>
        </p:txBody>
      </p:sp>
      <p:sp>
        <p:nvSpPr>
          <p:cNvPr id="6" name="Footer Placeholder 4">
            <a:extLst>
              <a:ext uri="{FF2B5EF4-FFF2-40B4-BE49-F238E27FC236}">
                <a16:creationId xmlns:a16="http://schemas.microsoft.com/office/drawing/2014/main" id="{D369AFE8-BEE3-F965-1C83-DD0FC6495E7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9E80F64-4BA8-10A5-E246-89181C95D1EA}"/>
              </a:ext>
            </a:extLst>
          </p:cNvPr>
          <p:cNvSpPr>
            <a:spLocks noGrp="1"/>
          </p:cNvSpPr>
          <p:nvPr>
            <p:ph type="sldNum" sz="quarter" idx="12"/>
          </p:nvPr>
        </p:nvSpPr>
        <p:spPr/>
        <p:txBody>
          <a:bodyPr/>
          <a:lstStyle>
            <a:lvl1pPr>
              <a:defRPr/>
            </a:lvl1pPr>
          </a:lstStyle>
          <a:p>
            <a:fld id="{843FB739-08B1-4ECF-A9E2-1D3FC5FB0880}" type="slidenum">
              <a:rPr lang="ar-SA" altLang="ar-JO"/>
              <a:pPr/>
              <a:t>‹#›</a:t>
            </a:fld>
            <a:endParaRPr lang="en-US" altLang="ar-JO"/>
          </a:p>
        </p:txBody>
      </p:sp>
    </p:spTree>
    <p:extLst>
      <p:ext uri="{BB962C8B-B14F-4D97-AF65-F5344CB8AC3E}">
        <p14:creationId xmlns:p14="http://schemas.microsoft.com/office/powerpoint/2010/main" val="36673801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E4F515-A3F4-535F-4464-A37E94E77B81}"/>
              </a:ext>
            </a:extLst>
          </p:cNvPr>
          <p:cNvSpPr>
            <a:spLocks noGrp="1"/>
          </p:cNvSpPr>
          <p:nvPr>
            <p:ph type="dt" sz="half" idx="10"/>
          </p:nvPr>
        </p:nvSpPr>
        <p:spPr/>
        <p:txBody>
          <a:bodyPr/>
          <a:lstStyle>
            <a:lvl1pPr>
              <a:defRPr/>
            </a:lvl1pPr>
          </a:lstStyle>
          <a:p>
            <a:pPr>
              <a:defRPr/>
            </a:pPr>
            <a:fld id="{93D7D4B0-0083-40CE-9551-F3F8D5CEE743}" type="datetimeFigureOut">
              <a:rPr lang="en-US"/>
              <a:pPr>
                <a:defRPr/>
              </a:pPr>
              <a:t>10/25/2022</a:t>
            </a:fld>
            <a:endParaRPr lang="en-US"/>
          </a:p>
        </p:txBody>
      </p:sp>
      <p:sp>
        <p:nvSpPr>
          <p:cNvPr id="5" name="Footer Placeholder 4">
            <a:extLst>
              <a:ext uri="{FF2B5EF4-FFF2-40B4-BE49-F238E27FC236}">
                <a16:creationId xmlns:a16="http://schemas.microsoft.com/office/drawing/2014/main" id="{FB3D9495-581A-6036-C4AB-E85D8F50510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B8174CD-F510-444E-78E2-88125F63D2C0}"/>
              </a:ext>
            </a:extLst>
          </p:cNvPr>
          <p:cNvSpPr>
            <a:spLocks noGrp="1"/>
          </p:cNvSpPr>
          <p:nvPr>
            <p:ph type="sldNum" sz="quarter" idx="12"/>
          </p:nvPr>
        </p:nvSpPr>
        <p:spPr/>
        <p:txBody>
          <a:bodyPr/>
          <a:lstStyle>
            <a:lvl1pPr>
              <a:defRPr/>
            </a:lvl1pPr>
          </a:lstStyle>
          <a:p>
            <a:fld id="{848B5382-C664-4E17-8A35-497C597D66BD}" type="slidenum">
              <a:rPr lang="ar-SA" altLang="ar-JO"/>
              <a:pPr/>
              <a:t>‹#›</a:t>
            </a:fld>
            <a:endParaRPr lang="en-US" altLang="ar-JO"/>
          </a:p>
        </p:txBody>
      </p:sp>
    </p:spTree>
    <p:extLst>
      <p:ext uri="{BB962C8B-B14F-4D97-AF65-F5344CB8AC3E}">
        <p14:creationId xmlns:p14="http://schemas.microsoft.com/office/powerpoint/2010/main" val="5349301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4F5D6B-7197-55DA-54B6-9B969160FFD4}"/>
              </a:ext>
            </a:extLst>
          </p:cNvPr>
          <p:cNvSpPr>
            <a:spLocks noGrp="1"/>
          </p:cNvSpPr>
          <p:nvPr>
            <p:ph type="dt" sz="half" idx="10"/>
          </p:nvPr>
        </p:nvSpPr>
        <p:spPr/>
        <p:txBody>
          <a:bodyPr/>
          <a:lstStyle>
            <a:lvl1pPr>
              <a:defRPr/>
            </a:lvl1pPr>
          </a:lstStyle>
          <a:p>
            <a:pPr>
              <a:defRPr/>
            </a:pPr>
            <a:fld id="{EEEB7989-8F08-45B0-BFB1-091C4B63CF0F}" type="datetimeFigureOut">
              <a:rPr lang="en-US"/>
              <a:pPr>
                <a:defRPr/>
              </a:pPr>
              <a:t>10/25/2022</a:t>
            </a:fld>
            <a:endParaRPr lang="en-US"/>
          </a:p>
        </p:txBody>
      </p:sp>
      <p:sp>
        <p:nvSpPr>
          <p:cNvPr id="5" name="Footer Placeholder 4">
            <a:extLst>
              <a:ext uri="{FF2B5EF4-FFF2-40B4-BE49-F238E27FC236}">
                <a16:creationId xmlns:a16="http://schemas.microsoft.com/office/drawing/2014/main" id="{1135BCF1-02FE-3C63-4BCD-D9C22AFA15D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E135739-9468-312C-6D35-C48A0986C280}"/>
              </a:ext>
            </a:extLst>
          </p:cNvPr>
          <p:cNvSpPr>
            <a:spLocks noGrp="1"/>
          </p:cNvSpPr>
          <p:nvPr>
            <p:ph type="sldNum" sz="quarter" idx="12"/>
          </p:nvPr>
        </p:nvSpPr>
        <p:spPr/>
        <p:txBody>
          <a:bodyPr/>
          <a:lstStyle>
            <a:lvl1pPr>
              <a:defRPr/>
            </a:lvl1pPr>
          </a:lstStyle>
          <a:p>
            <a:fld id="{189A1482-88B2-424B-A9B4-1BE4186BDF69}" type="slidenum">
              <a:rPr lang="ar-SA" altLang="ar-JO"/>
              <a:pPr/>
              <a:t>‹#›</a:t>
            </a:fld>
            <a:endParaRPr lang="en-US" altLang="ar-JO"/>
          </a:p>
        </p:txBody>
      </p:sp>
    </p:spTree>
    <p:extLst>
      <p:ext uri="{BB962C8B-B14F-4D97-AF65-F5344CB8AC3E}">
        <p14:creationId xmlns:p14="http://schemas.microsoft.com/office/powerpoint/2010/main" val="6006106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D075037E-EB64-32D9-8AB4-665AC75770ED}"/>
              </a:ext>
            </a:extLst>
          </p:cNvPr>
          <p:cNvSpPr>
            <a:spLocks noGrp="1"/>
          </p:cNvSpPr>
          <p:nvPr>
            <p:ph type="dt" sz="half" idx="10"/>
          </p:nvPr>
        </p:nvSpPr>
        <p:spPr/>
        <p:txBody>
          <a:bodyPr/>
          <a:lstStyle>
            <a:lvl1pPr>
              <a:defRPr/>
            </a:lvl1pPr>
          </a:lstStyle>
          <a:p>
            <a:pPr>
              <a:defRPr/>
            </a:pPr>
            <a:fld id="{FE4B3E67-FA32-4F24-B8F6-824FF0E971BB}" type="datetimeFigureOut">
              <a:rPr lang="en-US"/>
              <a:pPr>
                <a:defRPr/>
              </a:pPr>
              <a:t>10/25/2022</a:t>
            </a:fld>
            <a:endParaRPr lang="en-US"/>
          </a:p>
        </p:txBody>
      </p:sp>
      <p:sp>
        <p:nvSpPr>
          <p:cNvPr id="5" name="Footer Placeholder 4">
            <a:extLst>
              <a:ext uri="{FF2B5EF4-FFF2-40B4-BE49-F238E27FC236}">
                <a16:creationId xmlns:a16="http://schemas.microsoft.com/office/drawing/2014/main" id="{2EE14DFC-1120-ED82-D2A8-383FDA83FBC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0195AB2-D17A-F1D5-1D00-6C5B65152989}"/>
              </a:ext>
            </a:extLst>
          </p:cNvPr>
          <p:cNvSpPr>
            <a:spLocks noGrp="1"/>
          </p:cNvSpPr>
          <p:nvPr>
            <p:ph type="sldNum" sz="quarter" idx="12"/>
          </p:nvPr>
        </p:nvSpPr>
        <p:spPr/>
        <p:txBody>
          <a:bodyPr/>
          <a:lstStyle>
            <a:lvl1pPr>
              <a:defRPr/>
            </a:lvl1pPr>
          </a:lstStyle>
          <a:p>
            <a:fld id="{0AF27404-41E1-43DB-81F7-979CCBDF1EAE}" type="slidenum">
              <a:rPr lang="ar-SA" altLang="ar-JO"/>
              <a:pPr/>
              <a:t>‹#›</a:t>
            </a:fld>
            <a:endParaRPr lang="en-US" altLang="ar-JO"/>
          </a:p>
        </p:txBody>
      </p:sp>
    </p:spTree>
    <p:extLst>
      <p:ext uri="{BB962C8B-B14F-4D97-AF65-F5344CB8AC3E}">
        <p14:creationId xmlns:p14="http://schemas.microsoft.com/office/powerpoint/2010/main" val="36584638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DFB891-F0F5-0D0F-4339-B28879952EA0}"/>
              </a:ext>
            </a:extLst>
          </p:cNvPr>
          <p:cNvSpPr>
            <a:spLocks noGrp="1"/>
          </p:cNvSpPr>
          <p:nvPr>
            <p:ph type="dt" sz="half" idx="10"/>
          </p:nvPr>
        </p:nvSpPr>
        <p:spPr/>
        <p:txBody>
          <a:bodyPr/>
          <a:lstStyle>
            <a:lvl1pPr>
              <a:defRPr/>
            </a:lvl1pPr>
          </a:lstStyle>
          <a:p>
            <a:pPr>
              <a:defRPr/>
            </a:pPr>
            <a:fld id="{B9A59789-F151-4305-A302-386F21EE4661}" type="datetimeFigureOut">
              <a:rPr lang="en-US"/>
              <a:pPr>
                <a:defRPr/>
              </a:pPr>
              <a:t>10/25/2022</a:t>
            </a:fld>
            <a:endParaRPr lang="en-US"/>
          </a:p>
        </p:txBody>
      </p:sp>
      <p:sp>
        <p:nvSpPr>
          <p:cNvPr id="5" name="Footer Placeholder 4">
            <a:extLst>
              <a:ext uri="{FF2B5EF4-FFF2-40B4-BE49-F238E27FC236}">
                <a16:creationId xmlns:a16="http://schemas.microsoft.com/office/drawing/2014/main" id="{EE645A27-F2AF-1EB2-A91D-BE6E85851EB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6786CB3-33D7-2C81-AE16-7C00ABBCB722}"/>
              </a:ext>
            </a:extLst>
          </p:cNvPr>
          <p:cNvSpPr>
            <a:spLocks noGrp="1"/>
          </p:cNvSpPr>
          <p:nvPr>
            <p:ph type="sldNum" sz="quarter" idx="12"/>
          </p:nvPr>
        </p:nvSpPr>
        <p:spPr/>
        <p:txBody>
          <a:bodyPr/>
          <a:lstStyle>
            <a:lvl1pPr>
              <a:defRPr/>
            </a:lvl1pPr>
          </a:lstStyle>
          <a:p>
            <a:fld id="{76C1986E-3461-4393-A18D-F7327F98F9A8}" type="slidenum">
              <a:rPr lang="ar-SA" altLang="ar-JO"/>
              <a:pPr/>
              <a:t>‹#›</a:t>
            </a:fld>
            <a:endParaRPr lang="en-US" altLang="ar-JO"/>
          </a:p>
        </p:txBody>
      </p:sp>
    </p:spTree>
    <p:extLst>
      <p:ext uri="{BB962C8B-B14F-4D97-AF65-F5344CB8AC3E}">
        <p14:creationId xmlns:p14="http://schemas.microsoft.com/office/powerpoint/2010/main" val="8479730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25DA0A-1DF5-C194-15FC-CB65637C4977}"/>
              </a:ext>
            </a:extLst>
          </p:cNvPr>
          <p:cNvSpPr>
            <a:spLocks noGrp="1"/>
          </p:cNvSpPr>
          <p:nvPr>
            <p:ph type="dt" sz="half" idx="10"/>
          </p:nvPr>
        </p:nvSpPr>
        <p:spPr/>
        <p:txBody>
          <a:bodyPr/>
          <a:lstStyle>
            <a:lvl1pPr>
              <a:defRPr/>
            </a:lvl1pPr>
          </a:lstStyle>
          <a:p>
            <a:pPr>
              <a:defRPr/>
            </a:pPr>
            <a:fld id="{D5C53C3E-B4D0-48EE-8782-C10FC975D46F}" type="datetimeFigureOut">
              <a:rPr lang="en-US"/>
              <a:pPr>
                <a:defRPr/>
              </a:pPr>
              <a:t>10/25/2022</a:t>
            </a:fld>
            <a:endParaRPr lang="en-US"/>
          </a:p>
        </p:txBody>
      </p:sp>
      <p:sp>
        <p:nvSpPr>
          <p:cNvPr id="5" name="Footer Placeholder 4">
            <a:extLst>
              <a:ext uri="{FF2B5EF4-FFF2-40B4-BE49-F238E27FC236}">
                <a16:creationId xmlns:a16="http://schemas.microsoft.com/office/drawing/2014/main" id="{6E868BC0-9A25-AE36-EB53-36E8AC6D6CF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AED8498-0FF3-B5DA-1925-F8C7AF64237D}"/>
              </a:ext>
            </a:extLst>
          </p:cNvPr>
          <p:cNvSpPr>
            <a:spLocks noGrp="1"/>
          </p:cNvSpPr>
          <p:nvPr>
            <p:ph type="sldNum" sz="quarter" idx="12"/>
          </p:nvPr>
        </p:nvSpPr>
        <p:spPr/>
        <p:txBody>
          <a:bodyPr/>
          <a:lstStyle>
            <a:lvl1pPr>
              <a:defRPr/>
            </a:lvl1pPr>
          </a:lstStyle>
          <a:p>
            <a:fld id="{02E126AE-FBDA-435F-98CC-B02B9422FC65}" type="slidenum">
              <a:rPr lang="ar-SA" altLang="ar-JO"/>
              <a:pPr/>
              <a:t>‹#›</a:t>
            </a:fld>
            <a:endParaRPr lang="en-US" altLang="ar-JO"/>
          </a:p>
        </p:txBody>
      </p:sp>
    </p:spTree>
    <p:extLst>
      <p:ext uri="{BB962C8B-B14F-4D97-AF65-F5344CB8AC3E}">
        <p14:creationId xmlns:p14="http://schemas.microsoft.com/office/powerpoint/2010/main" val="31191703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3DEFADD-FE9F-8ECB-0525-5B305D2AAED8}"/>
              </a:ext>
            </a:extLst>
          </p:cNvPr>
          <p:cNvSpPr>
            <a:spLocks noGrp="1"/>
          </p:cNvSpPr>
          <p:nvPr>
            <p:ph type="dt" sz="half" idx="10"/>
          </p:nvPr>
        </p:nvSpPr>
        <p:spPr/>
        <p:txBody>
          <a:bodyPr/>
          <a:lstStyle>
            <a:lvl1pPr>
              <a:defRPr/>
            </a:lvl1pPr>
          </a:lstStyle>
          <a:p>
            <a:pPr>
              <a:defRPr/>
            </a:pPr>
            <a:fld id="{7E82E0F5-6352-4FFF-98F9-D7A9F16CD858}" type="datetimeFigureOut">
              <a:rPr lang="en-US"/>
              <a:pPr>
                <a:defRPr/>
              </a:pPr>
              <a:t>10/25/2022</a:t>
            </a:fld>
            <a:endParaRPr lang="en-US"/>
          </a:p>
        </p:txBody>
      </p:sp>
      <p:sp>
        <p:nvSpPr>
          <p:cNvPr id="6" name="Footer Placeholder 4">
            <a:extLst>
              <a:ext uri="{FF2B5EF4-FFF2-40B4-BE49-F238E27FC236}">
                <a16:creationId xmlns:a16="http://schemas.microsoft.com/office/drawing/2014/main" id="{FA8C2C0E-2024-CE78-6905-172D88767EF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1A8CAAE-1C49-8B03-B029-E07F6AE78CFE}"/>
              </a:ext>
            </a:extLst>
          </p:cNvPr>
          <p:cNvSpPr>
            <a:spLocks noGrp="1"/>
          </p:cNvSpPr>
          <p:nvPr>
            <p:ph type="sldNum" sz="quarter" idx="12"/>
          </p:nvPr>
        </p:nvSpPr>
        <p:spPr/>
        <p:txBody>
          <a:bodyPr/>
          <a:lstStyle>
            <a:lvl1pPr>
              <a:defRPr/>
            </a:lvl1pPr>
          </a:lstStyle>
          <a:p>
            <a:fld id="{A651E606-14DC-4E8E-92FB-32D732694A29}" type="slidenum">
              <a:rPr lang="ar-SA" altLang="ar-JO"/>
              <a:pPr/>
              <a:t>‹#›</a:t>
            </a:fld>
            <a:endParaRPr lang="en-US" altLang="ar-JO"/>
          </a:p>
        </p:txBody>
      </p:sp>
    </p:spTree>
    <p:extLst>
      <p:ext uri="{BB962C8B-B14F-4D97-AF65-F5344CB8AC3E}">
        <p14:creationId xmlns:p14="http://schemas.microsoft.com/office/powerpoint/2010/main" val="11452595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91F97CC-C3DC-1171-8109-28479B543489}"/>
              </a:ext>
            </a:extLst>
          </p:cNvPr>
          <p:cNvSpPr>
            <a:spLocks noGrp="1"/>
          </p:cNvSpPr>
          <p:nvPr>
            <p:ph type="dt" sz="half" idx="10"/>
          </p:nvPr>
        </p:nvSpPr>
        <p:spPr/>
        <p:txBody>
          <a:bodyPr/>
          <a:lstStyle>
            <a:lvl1pPr>
              <a:defRPr/>
            </a:lvl1pPr>
          </a:lstStyle>
          <a:p>
            <a:pPr>
              <a:defRPr/>
            </a:pPr>
            <a:fld id="{9EE7E1A7-29C0-4927-87E2-EB5979056736}" type="datetimeFigureOut">
              <a:rPr lang="en-US"/>
              <a:pPr>
                <a:defRPr/>
              </a:pPr>
              <a:t>10/25/2022</a:t>
            </a:fld>
            <a:endParaRPr lang="en-US"/>
          </a:p>
        </p:txBody>
      </p:sp>
      <p:sp>
        <p:nvSpPr>
          <p:cNvPr id="8" name="Footer Placeholder 4">
            <a:extLst>
              <a:ext uri="{FF2B5EF4-FFF2-40B4-BE49-F238E27FC236}">
                <a16:creationId xmlns:a16="http://schemas.microsoft.com/office/drawing/2014/main" id="{6A14393B-7C6B-FE7E-A319-D25E4B4A7BC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3D64513-3321-5F2D-5EC3-4E7236E3B469}"/>
              </a:ext>
            </a:extLst>
          </p:cNvPr>
          <p:cNvSpPr>
            <a:spLocks noGrp="1"/>
          </p:cNvSpPr>
          <p:nvPr>
            <p:ph type="sldNum" sz="quarter" idx="12"/>
          </p:nvPr>
        </p:nvSpPr>
        <p:spPr/>
        <p:txBody>
          <a:bodyPr/>
          <a:lstStyle>
            <a:lvl1pPr>
              <a:defRPr/>
            </a:lvl1pPr>
          </a:lstStyle>
          <a:p>
            <a:fld id="{47BBD194-4A7A-4BAC-9517-45CBF8627CDA}" type="slidenum">
              <a:rPr lang="ar-SA" altLang="ar-JO"/>
              <a:pPr/>
              <a:t>‹#›</a:t>
            </a:fld>
            <a:endParaRPr lang="en-US" altLang="ar-JO"/>
          </a:p>
        </p:txBody>
      </p:sp>
    </p:spTree>
    <p:extLst>
      <p:ext uri="{BB962C8B-B14F-4D97-AF65-F5344CB8AC3E}">
        <p14:creationId xmlns:p14="http://schemas.microsoft.com/office/powerpoint/2010/main" val="6419018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C2D9955-10D4-38A3-50F1-11B85FD69674}"/>
              </a:ext>
            </a:extLst>
          </p:cNvPr>
          <p:cNvSpPr>
            <a:spLocks noGrp="1"/>
          </p:cNvSpPr>
          <p:nvPr>
            <p:ph type="dt" sz="half" idx="10"/>
          </p:nvPr>
        </p:nvSpPr>
        <p:spPr/>
        <p:txBody>
          <a:bodyPr/>
          <a:lstStyle>
            <a:lvl1pPr>
              <a:defRPr/>
            </a:lvl1pPr>
          </a:lstStyle>
          <a:p>
            <a:pPr>
              <a:defRPr/>
            </a:pPr>
            <a:fld id="{723754B1-ED34-429A-BF98-30A6CC7D48CF}" type="datetimeFigureOut">
              <a:rPr lang="en-US"/>
              <a:pPr>
                <a:defRPr/>
              </a:pPr>
              <a:t>10/25/2022</a:t>
            </a:fld>
            <a:endParaRPr lang="en-US"/>
          </a:p>
        </p:txBody>
      </p:sp>
      <p:sp>
        <p:nvSpPr>
          <p:cNvPr id="4" name="Footer Placeholder 4">
            <a:extLst>
              <a:ext uri="{FF2B5EF4-FFF2-40B4-BE49-F238E27FC236}">
                <a16:creationId xmlns:a16="http://schemas.microsoft.com/office/drawing/2014/main" id="{53D55460-0480-393B-9D74-B10D84F7DD6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62F1D24-658B-1AF3-2E46-216EEC04ABAE}"/>
              </a:ext>
            </a:extLst>
          </p:cNvPr>
          <p:cNvSpPr>
            <a:spLocks noGrp="1"/>
          </p:cNvSpPr>
          <p:nvPr>
            <p:ph type="sldNum" sz="quarter" idx="12"/>
          </p:nvPr>
        </p:nvSpPr>
        <p:spPr/>
        <p:txBody>
          <a:bodyPr/>
          <a:lstStyle>
            <a:lvl1pPr>
              <a:defRPr/>
            </a:lvl1pPr>
          </a:lstStyle>
          <a:p>
            <a:fld id="{61F26B11-3F44-4E01-B836-BBED3DC14BFB}" type="slidenum">
              <a:rPr lang="ar-SA" altLang="ar-JO"/>
              <a:pPr/>
              <a:t>‹#›</a:t>
            </a:fld>
            <a:endParaRPr lang="en-US" altLang="ar-JO"/>
          </a:p>
        </p:txBody>
      </p:sp>
    </p:spTree>
    <p:extLst>
      <p:ext uri="{BB962C8B-B14F-4D97-AF65-F5344CB8AC3E}">
        <p14:creationId xmlns:p14="http://schemas.microsoft.com/office/powerpoint/2010/main" val="14697079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8F3AC54-4A44-5487-BC35-278AB3AC4CBC}"/>
              </a:ext>
            </a:extLst>
          </p:cNvPr>
          <p:cNvSpPr>
            <a:spLocks noGrp="1"/>
          </p:cNvSpPr>
          <p:nvPr>
            <p:ph type="dt" sz="half" idx="10"/>
          </p:nvPr>
        </p:nvSpPr>
        <p:spPr/>
        <p:txBody>
          <a:bodyPr/>
          <a:lstStyle>
            <a:lvl1pPr>
              <a:defRPr/>
            </a:lvl1pPr>
          </a:lstStyle>
          <a:p>
            <a:pPr>
              <a:defRPr/>
            </a:pPr>
            <a:fld id="{97D9A495-9346-41B8-88AE-2045BA244418}" type="datetimeFigureOut">
              <a:rPr lang="en-US"/>
              <a:pPr>
                <a:defRPr/>
              </a:pPr>
              <a:t>10/25/2022</a:t>
            </a:fld>
            <a:endParaRPr lang="en-US"/>
          </a:p>
        </p:txBody>
      </p:sp>
      <p:sp>
        <p:nvSpPr>
          <p:cNvPr id="3" name="Footer Placeholder 4">
            <a:extLst>
              <a:ext uri="{FF2B5EF4-FFF2-40B4-BE49-F238E27FC236}">
                <a16:creationId xmlns:a16="http://schemas.microsoft.com/office/drawing/2014/main" id="{2ABE1B38-A9D9-249C-418E-DED0A1605A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0CFE517-781D-E5D8-7FBA-4B679536E56C}"/>
              </a:ext>
            </a:extLst>
          </p:cNvPr>
          <p:cNvSpPr>
            <a:spLocks noGrp="1"/>
          </p:cNvSpPr>
          <p:nvPr>
            <p:ph type="sldNum" sz="quarter" idx="12"/>
          </p:nvPr>
        </p:nvSpPr>
        <p:spPr/>
        <p:txBody>
          <a:bodyPr/>
          <a:lstStyle>
            <a:lvl1pPr>
              <a:defRPr/>
            </a:lvl1pPr>
          </a:lstStyle>
          <a:p>
            <a:fld id="{486562DF-0191-4029-88B3-FCE94FF9CE4E}" type="slidenum">
              <a:rPr lang="ar-SA" altLang="ar-JO"/>
              <a:pPr/>
              <a:t>‹#›</a:t>
            </a:fld>
            <a:endParaRPr lang="en-US" altLang="ar-JO"/>
          </a:p>
        </p:txBody>
      </p:sp>
    </p:spTree>
    <p:extLst>
      <p:ext uri="{BB962C8B-B14F-4D97-AF65-F5344CB8AC3E}">
        <p14:creationId xmlns:p14="http://schemas.microsoft.com/office/powerpoint/2010/main" val="242329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87765-0F43-6511-85F2-3DB3254D6B33}"/>
              </a:ext>
            </a:extLst>
          </p:cNvPr>
          <p:cNvSpPr>
            <a:spLocks noGrp="1"/>
          </p:cNvSpPr>
          <p:nvPr>
            <p:ph type="dt" sz="half" idx="10"/>
          </p:nvPr>
        </p:nvSpPr>
        <p:spPr/>
        <p:txBody>
          <a:bodyPr/>
          <a:lstStyle>
            <a:lvl1pPr>
              <a:defRPr/>
            </a:lvl1pPr>
          </a:lstStyle>
          <a:p>
            <a:pPr>
              <a:defRPr/>
            </a:pPr>
            <a:fld id="{6777904F-A0F2-4B6A-BB2C-296DE7E9018B}" type="datetimeFigureOut">
              <a:rPr lang="en-US"/>
              <a:pPr>
                <a:defRPr/>
              </a:pPr>
              <a:t>10/25/2022</a:t>
            </a:fld>
            <a:endParaRPr lang="en-US"/>
          </a:p>
        </p:txBody>
      </p:sp>
      <p:sp>
        <p:nvSpPr>
          <p:cNvPr id="5" name="Footer Placeholder 4">
            <a:extLst>
              <a:ext uri="{FF2B5EF4-FFF2-40B4-BE49-F238E27FC236}">
                <a16:creationId xmlns:a16="http://schemas.microsoft.com/office/drawing/2014/main" id="{C7B48117-15E4-762F-F296-E1094A67AF6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A440EED-D078-1C6D-7943-0BDF05D8D903}"/>
              </a:ext>
            </a:extLst>
          </p:cNvPr>
          <p:cNvSpPr>
            <a:spLocks noGrp="1"/>
          </p:cNvSpPr>
          <p:nvPr>
            <p:ph type="sldNum" sz="quarter" idx="12"/>
          </p:nvPr>
        </p:nvSpPr>
        <p:spPr/>
        <p:txBody>
          <a:bodyPr/>
          <a:lstStyle>
            <a:lvl1pPr>
              <a:defRPr/>
            </a:lvl1pPr>
          </a:lstStyle>
          <a:p>
            <a:fld id="{6891DAB5-17CD-4136-AA11-6CD3DE7A7AEB}" type="slidenum">
              <a:rPr lang="ar-SA" altLang="ar-JO"/>
              <a:pPr/>
              <a:t>‹#›</a:t>
            </a:fld>
            <a:endParaRPr lang="en-US" altLang="ar-JO"/>
          </a:p>
        </p:txBody>
      </p:sp>
    </p:spTree>
    <p:extLst>
      <p:ext uri="{BB962C8B-B14F-4D97-AF65-F5344CB8AC3E}">
        <p14:creationId xmlns:p14="http://schemas.microsoft.com/office/powerpoint/2010/main" val="9180706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3B60970-7100-28C7-813A-81ED8AF77096}"/>
              </a:ext>
            </a:extLst>
          </p:cNvPr>
          <p:cNvSpPr>
            <a:spLocks noGrp="1"/>
          </p:cNvSpPr>
          <p:nvPr>
            <p:ph type="dt" sz="half" idx="10"/>
          </p:nvPr>
        </p:nvSpPr>
        <p:spPr/>
        <p:txBody>
          <a:bodyPr/>
          <a:lstStyle>
            <a:lvl1pPr>
              <a:defRPr/>
            </a:lvl1pPr>
          </a:lstStyle>
          <a:p>
            <a:pPr>
              <a:defRPr/>
            </a:pPr>
            <a:fld id="{173E825F-2647-4276-A42D-8DA8166DEAC5}" type="datetimeFigureOut">
              <a:rPr lang="en-US"/>
              <a:pPr>
                <a:defRPr/>
              </a:pPr>
              <a:t>10/25/2022</a:t>
            </a:fld>
            <a:endParaRPr lang="en-US"/>
          </a:p>
        </p:txBody>
      </p:sp>
      <p:sp>
        <p:nvSpPr>
          <p:cNvPr id="6" name="Footer Placeholder 4">
            <a:extLst>
              <a:ext uri="{FF2B5EF4-FFF2-40B4-BE49-F238E27FC236}">
                <a16:creationId xmlns:a16="http://schemas.microsoft.com/office/drawing/2014/main" id="{CB583BDF-AF23-199B-4BBD-DCB29EE8E73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BD62C85-32B5-A7E7-D40C-CFA50217553C}"/>
              </a:ext>
            </a:extLst>
          </p:cNvPr>
          <p:cNvSpPr>
            <a:spLocks noGrp="1"/>
          </p:cNvSpPr>
          <p:nvPr>
            <p:ph type="sldNum" sz="quarter" idx="12"/>
          </p:nvPr>
        </p:nvSpPr>
        <p:spPr/>
        <p:txBody>
          <a:bodyPr/>
          <a:lstStyle>
            <a:lvl1pPr>
              <a:defRPr/>
            </a:lvl1pPr>
          </a:lstStyle>
          <a:p>
            <a:fld id="{A6E5D18B-0BC4-44A4-AB9A-6E40FF51F8CB}" type="slidenum">
              <a:rPr lang="ar-SA" altLang="ar-JO"/>
              <a:pPr/>
              <a:t>‹#›</a:t>
            </a:fld>
            <a:endParaRPr lang="en-US" altLang="ar-JO"/>
          </a:p>
        </p:txBody>
      </p:sp>
    </p:spTree>
    <p:extLst>
      <p:ext uri="{BB962C8B-B14F-4D97-AF65-F5344CB8AC3E}">
        <p14:creationId xmlns:p14="http://schemas.microsoft.com/office/powerpoint/2010/main" val="4836392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C5F061D-D6BF-8D19-C0DC-9BCBDE92789F}"/>
              </a:ext>
            </a:extLst>
          </p:cNvPr>
          <p:cNvSpPr>
            <a:spLocks noGrp="1"/>
          </p:cNvSpPr>
          <p:nvPr>
            <p:ph type="dt" sz="half" idx="10"/>
          </p:nvPr>
        </p:nvSpPr>
        <p:spPr/>
        <p:txBody>
          <a:bodyPr/>
          <a:lstStyle>
            <a:lvl1pPr>
              <a:defRPr/>
            </a:lvl1pPr>
          </a:lstStyle>
          <a:p>
            <a:pPr>
              <a:defRPr/>
            </a:pPr>
            <a:fld id="{D690CED6-1CB8-4B00-8E5C-DD9EFE83085F}" type="datetimeFigureOut">
              <a:rPr lang="en-US"/>
              <a:pPr>
                <a:defRPr/>
              </a:pPr>
              <a:t>10/25/2022</a:t>
            </a:fld>
            <a:endParaRPr lang="en-US"/>
          </a:p>
        </p:txBody>
      </p:sp>
      <p:sp>
        <p:nvSpPr>
          <p:cNvPr id="6" name="Footer Placeholder 4">
            <a:extLst>
              <a:ext uri="{FF2B5EF4-FFF2-40B4-BE49-F238E27FC236}">
                <a16:creationId xmlns:a16="http://schemas.microsoft.com/office/drawing/2014/main" id="{4F6EC2E9-A0FC-5E3E-29F8-08EC5472BFC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C6F001C-E97A-9904-827C-1DF99235515B}"/>
              </a:ext>
            </a:extLst>
          </p:cNvPr>
          <p:cNvSpPr>
            <a:spLocks noGrp="1"/>
          </p:cNvSpPr>
          <p:nvPr>
            <p:ph type="sldNum" sz="quarter" idx="12"/>
          </p:nvPr>
        </p:nvSpPr>
        <p:spPr/>
        <p:txBody>
          <a:bodyPr/>
          <a:lstStyle>
            <a:lvl1pPr>
              <a:defRPr/>
            </a:lvl1pPr>
          </a:lstStyle>
          <a:p>
            <a:fld id="{EE2EDDCF-4F2C-42E6-B470-55A509A79FB7}" type="slidenum">
              <a:rPr lang="ar-SA" altLang="ar-JO"/>
              <a:pPr/>
              <a:t>‹#›</a:t>
            </a:fld>
            <a:endParaRPr lang="en-US" altLang="ar-JO"/>
          </a:p>
        </p:txBody>
      </p:sp>
    </p:spTree>
    <p:extLst>
      <p:ext uri="{BB962C8B-B14F-4D97-AF65-F5344CB8AC3E}">
        <p14:creationId xmlns:p14="http://schemas.microsoft.com/office/powerpoint/2010/main" val="7328986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65D27-BC91-04E4-26E6-FDA5BE21BE8E}"/>
              </a:ext>
            </a:extLst>
          </p:cNvPr>
          <p:cNvSpPr>
            <a:spLocks noGrp="1"/>
          </p:cNvSpPr>
          <p:nvPr>
            <p:ph type="dt" sz="half" idx="10"/>
          </p:nvPr>
        </p:nvSpPr>
        <p:spPr/>
        <p:txBody>
          <a:bodyPr/>
          <a:lstStyle>
            <a:lvl1pPr>
              <a:defRPr/>
            </a:lvl1pPr>
          </a:lstStyle>
          <a:p>
            <a:pPr>
              <a:defRPr/>
            </a:pPr>
            <a:fld id="{6BFF4132-9DC6-4C38-8CF5-D1639C7E8D38}" type="datetimeFigureOut">
              <a:rPr lang="en-US"/>
              <a:pPr>
                <a:defRPr/>
              </a:pPr>
              <a:t>10/25/2022</a:t>
            </a:fld>
            <a:endParaRPr lang="en-US"/>
          </a:p>
        </p:txBody>
      </p:sp>
      <p:sp>
        <p:nvSpPr>
          <p:cNvPr id="5" name="Footer Placeholder 4">
            <a:extLst>
              <a:ext uri="{FF2B5EF4-FFF2-40B4-BE49-F238E27FC236}">
                <a16:creationId xmlns:a16="http://schemas.microsoft.com/office/drawing/2014/main" id="{E207F57C-C8DE-3358-C831-DA8790F2158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E2DADBE-BBB7-8F45-3451-CDC9D414478F}"/>
              </a:ext>
            </a:extLst>
          </p:cNvPr>
          <p:cNvSpPr>
            <a:spLocks noGrp="1"/>
          </p:cNvSpPr>
          <p:nvPr>
            <p:ph type="sldNum" sz="quarter" idx="12"/>
          </p:nvPr>
        </p:nvSpPr>
        <p:spPr/>
        <p:txBody>
          <a:bodyPr/>
          <a:lstStyle>
            <a:lvl1pPr>
              <a:defRPr/>
            </a:lvl1pPr>
          </a:lstStyle>
          <a:p>
            <a:fld id="{271D0098-838F-4D42-B022-DE952910CAFB}" type="slidenum">
              <a:rPr lang="ar-SA" altLang="ar-JO"/>
              <a:pPr/>
              <a:t>‹#›</a:t>
            </a:fld>
            <a:endParaRPr lang="en-US" altLang="ar-JO"/>
          </a:p>
        </p:txBody>
      </p:sp>
    </p:spTree>
    <p:extLst>
      <p:ext uri="{BB962C8B-B14F-4D97-AF65-F5344CB8AC3E}">
        <p14:creationId xmlns:p14="http://schemas.microsoft.com/office/powerpoint/2010/main" val="18271006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63A0C2-A09E-F477-CCFA-45D32D681B6C}"/>
              </a:ext>
            </a:extLst>
          </p:cNvPr>
          <p:cNvSpPr>
            <a:spLocks noGrp="1"/>
          </p:cNvSpPr>
          <p:nvPr>
            <p:ph type="dt" sz="half" idx="10"/>
          </p:nvPr>
        </p:nvSpPr>
        <p:spPr/>
        <p:txBody>
          <a:bodyPr/>
          <a:lstStyle>
            <a:lvl1pPr>
              <a:defRPr/>
            </a:lvl1pPr>
          </a:lstStyle>
          <a:p>
            <a:pPr>
              <a:defRPr/>
            </a:pPr>
            <a:fld id="{25617122-95B1-416C-9FB6-2B854C13899D}" type="datetimeFigureOut">
              <a:rPr lang="en-US"/>
              <a:pPr>
                <a:defRPr/>
              </a:pPr>
              <a:t>10/25/2022</a:t>
            </a:fld>
            <a:endParaRPr lang="en-US"/>
          </a:p>
        </p:txBody>
      </p:sp>
      <p:sp>
        <p:nvSpPr>
          <p:cNvPr id="5" name="Footer Placeholder 4">
            <a:extLst>
              <a:ext uri="{FF2B5EF4-FFF2-40B4-BE49-F238E27FC236}">
                <a16:creationId xmlns:a16="http://schemas.microsoft.com/office/drawing/2014/main" id="{1953812C-17C0-1F50-8DA6-FA652642DE4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2928A43-4D39-5F4C-0611-28BC302B9675}"/>
              </a:ext>
            </a:extLst>
          </p:cNvPr>
          <p:cNvSpPr>
            <a:spLocks noGrp="1"/>
          </p:cNvSpPr>
          <p:nvPr>
            <p:ph type="sldNum" sz="quarter" idx="12"/>
          </p:nvPr>
        </p:nvSpPr>
        <p:spPr/>
        <p:txBody>
          <a:bodyPr/>
          <a:lstStyle>
            <a:lvl1pPr>
              <a:defRPr/>
            </a:lvl1pPr>
          </a:lstStyle>
          <a:p>
            <a:fld id="{B10967A8-9086-4434-98D4-4F798F08B2F1}" type="slidenum">
              <a:rPr lang="ar-SA" altLang="ar-JO"/>
              <a:pPr/>
              <a:t>‹#›</a:t>
            </a:fld>
            <a:endParaRPr lang="en-US" altLang="ar-JO"/>
          </a:p>
        </p:txBody>
      </p:sp>
    </p:spTree>
    <p:extLst>
      <p:ext uri="{BB962C8B-B14F-4D97-AF65-F5344CB8AC3E}">
        <p14:creationId xmlns:p14="http://schemas.microsoft.com/office/powerpoint/2010/main" val="28702770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170F1AD-88C9-C271-2D9C-716C6C2AC814}"/>
              </a:ext>
            </a:extLst>
          </p:cNvPr>
          <p:cNvSpPr>
            <a:spLocks noGrp="1"/>
          </p:cNvSpPr>
          <p:nvPr>
            <p:ph type="dt" sz="half" idx="10"/>
          </p:nvPr>
        </p:nvSpPr>
        <p:spPr/>
        <p:txBody>
          <a:bodyPr/>
          <a:lstStyle>
            <a:lvl1pPr>
              <a:defRPr/>
            </a:lvl1pPr>
          </a:lstStyle>
          <a:p>
            <a:pPr>
              <a:defRPr/>
            </a:pPr>
            <a:fld id="{9E4599DC-CDC4-4209-B2EF-1174E4001373}" type="datetimeFigureOut">
              <a:rPr lang="en-US"/>
              <a:pPr>
                <a:defRPr/>
              </a:pPr>
              <a:t>10/25/2022</a:t>
            </a:fld>
            <a:endParaRPr lang="en-US"/>
          </a:p>
        </p:txBody>
      </p:sp>
      <p:sp>
        <p:nvSpPr>
          <p:cNvPr id="5" name="Footer Placeholder 4">
            <a:extLst>
              <a:ext uri="{FF2B5EF4-FFF2-40B4-BE49-F238E27FC236}">
                <a16:creationId xmlns:a16="http://schemas.microsoft.com/office/drawing/2014/main" id="{60AA56AC-6F77-9EA2-6337-FA1E27FB4D0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0ED94B1-040F-C97C-E3FA-6C73C81B79AF}"/>
              </a:ext>
            </a:extLst>
          </p:cNvPr>
          <p:cNvSpPr>
            <a:spLocks noGrp="1"/>
          </p:cNvSpPr>
          <p:nvPr>
            <p:ph type="sldNum" sz="quarter" idx="12"/>
          </p:nvPr>
        </p:nvSpPr>
        <p:spPr/>
        <p:txBody>
          <a:bodyPr/>
          <a:lstStyle>
            <a:lvl1pPr>
              <a:defRPr/>
            </a:lvl1pPr>
          </a:lstStyle>
          <a:p>
            <a:fld id="{5E939130-FCD3-49C5-9978-419644386054}" type="slidenum">
              <a:rPr lang="ar-SA" altLang="ar-JO"/>
              <a:pPr/>
              <a:t>‹#›</a:t>
            </a:fld>
            <a:endParaRPr lang="en-US" altLang="ar-JO"/>
          </a:p>
        </p:txBody>
      </p:sp>
    </p:spTree>
    <p:extLst>
      <p:ext uri="{BB962C8B-B14F-4D97-AF65-F5344CB8AC3E}">
        <p14:creationId xmlns:p14="http://schemas.microsoft.com/office/powerpoint/2010/main" val="8331853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931586-70FB-9860-AE67-274B7B4594AA}"/>
              </a:ext>
            </a:extLst>
          </p:cNvPr>
          <p:cNvSpPr>
            <a:spLocks noGrp="1"/>
          </p:cNvSpPr>
          <p:nvPr>
            <p:ph type="dt" sz="half" idx="10"/>
          </p:nvPr>
        </p:nvSpPr>
        <p:spPr/>
        <p:txBody>
          <a:bodyPr/>
          <a:lstStyle>
            <a:lvl1pPr>
              <a:defRPr/>
            </a:lvl1pPr>
          </a:lstStyle>
          <a:p>
            <a:pPr>
              <a:defRPr/>
            </a:pPr>
            <a:fld id="{8AB7B55F-0B3E-448F-B1C0-43B711418BFF}" type="datetimeFigureOut">
              <a:rPr lang="en-US"/>
              <a:pPr>
                <a:defRPr/>
              </a:pPr>
              <a:t>10/25/2022</a:t>
            </a:fld>
            <a:endParaRPr lang="en-US"/>
          </a:p>
        </p:txBody>
      </p:sp>
      <p:sp>
        <p:nvSpPr>
          <p:cNvPr id="5" name="Footer Placeholder 4">
            <a:extLst>
              <a:ext uri="{FF2B5EF4-FFF2-40B4-BE49-F238E27FC236}">
                <a16:creationId xmlns:a16="http://schemas.microsoft.com/office/drawing/2014/main" id="{4C4EB289-37F0-35AC-11DD-DE95BD7D84D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6E08F95-ABCD-DC44-C157-AF82394D2371}"/>
              </a:ext>
            </a:extLst>
          </p:cNvPr>
          <p:cNvSpPr>
            <a:spLocks noGrp="1"/>
          </p:cNvSpPr>
          <p:nvPr>
            <p:ph type="sldNum" sz="quarter" idx="12"/>
          </p:nvPr>
        </p:nvSpPr>
        <p:spPr/>
        <p:txBody>
          <a:bodyPr/>
          <a:lstStyle>
            <a:lvl1pPr>
              <a:defRPr/>
            </a:lvl1pPr>
          </a:lstStyle>
          <a:p>
            <a:fld id="{4478A5DD-517E-4B20-86B2-069E1DC82346}" type="slidenum">
              <a:rPr lang="ar-SA" altLang="ar-JO"/>
              <a:pPr/>
              <a:t>‹#›</a:t>
            </a:fld>
            <a:endParaRPr lang="en-US" altLang="ar-JO"/>
          </a:p>
        </p:txBody>
      </p:sp>
    </p:spTree>
    <p:extLst>
      <p:ext uri="{BB962C8B-B14F-4D97-AF65-F5344CB8AC3E}">
        <p14:creationId xmlns:p14="http://schemas.microsoft.com/office/powerpoint/2010/main" val="33473028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36B893-7416-FECB-E610-B29B468C91E3}"/>
              </a:ext>
            </a:extLst>
          </p:cNvPr>
          <p:cNvSpPr>
            <a:spLocks noGrp="1"/>
          </p:cNvSpPr>
          <p:nvPr>
            <p:ph type="dt" sz="half" idx="10"/>
          </p:nvPr>
        </p:nvSpPr>
        <p:spPr/>
        <p:txBody>
          <a:bodyPr/>
          <a:lstStyle>
            <a:lvl1pPr>
              <a:defRPr/>
            </a:lvl1pPr>
          </a:lstStyle>
          <a:p>
            <a:pPr>
              <a:defRPr/>
            </a:pPr>
            <a:fld id="{EA5952B0-DCDE-4800-986F-0849861679A8}" type="datetimeFigureOut">
              <a:rPr lang="en-US"/>
              <a:pPr>
                <a:defRPr/>
              </a:pPr>
              <a:t>10/25/2022</a:t>
            </a:fld>
            <a:endParaRPr lang="en-US"/>
          </a:p>
        </p:txBody>
      </p:sp>
      <p:sp>
        <p:nvSpPr>
          <p:cNvPr id="5" name="Footer Placeholder 4">
            <a:extLst>
              <a:ext uri="{FF2B5EF4-FFF2-40B4-BE49-F238E27FC236}">
                <a16:creationId xmlns:a16="http://schemas.microsoft.com/office/drawing/2014/main" id="{CF4385B8-E58E-8572-57C5-6CDA0121543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D40FD66-8B35-2DBD-B3B4-FA6625B13FA7}"/>
              </a:ext>
            </a:extLst>
          </p:cNvPr>
          <p:cNvSpPr>
            <a:spLocks noGrp="1"/>
          </p:cNvSpPr>
          <p:nvPr>
            <p:ph type="sldNum" sz="quarter" idx="12"/>
          </p:nvPr>
        </p:nvSpPr>
        <p:spPr/>
        <p:txBody>
          <a:bodyPr/>
          <a:lstStyle>
            <a:lvl1pPr>
              <a:defRPr/>
            </a:lvl1pPr>
          </a:lstStyle>
          <a:p>
            <a:fld id="{F5D38BA7-AC6F-40C9-BDB0-7EA8DE36DF44}" type="slidenum">
              <a:rPr lang="ar-SA" altLang="ar-JO"/>
              <a:pPr/>
              <a:t>‹#›</a:t>
            </a:fld>
            <a:endParaRPr lang="en-US" altLang="ar-JO"/>
          </a:p>
        </p:txBody>
      </p:sp>
    </p:spTree>
    <p:extLst>
      <p:ext uri="{BB962C8B-B14F-4D97-AF65-F5344CB8AC3E}">
        <p14:creationId xmlns:p14="http://schemas.microsoft.com/office/powerpoint/2010/main" val="1486387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17B47316-5F2F-7BBE-50ED-C54C89E4FFCE}"/>
              </a:ext>
            </a:extLst>
          </p:cNvPr>
          <p:cNvSpPr>
            <a:spLocks noGrp="1"/>
          </p:cNvSpPr>
          <p:nvPr>
            <p:ph type="dt" sz="half" idx="10"/>
          </p:nvPr>
        </p:nvSpPr>
        <p:spPr/>
        <p:txBody>
          <a:bodyPr/>
          <a:lstStyle>
            <a:lvl1pPr>
              <a:defRPr/>
            </a:lvl1pPr>
          </a:lstStyle>
          <a:p>
            <a:pPr>
              <a:defRPr/>
            </a:pPr>
            <a:fld id="{F1CF4866-4E7C-45B2-B825-900956F8D868}" type="datetimeFigureOut">
              <a:rPr lang="en-US"/>
              <a:pPr>
                <a:defRPr/>
              </a:pPr>
              <a:t>10/25/2022</a:t>
            </a:fld>
            <a:endParaRPr lang="en-US"/>
          </a:p>
        </p:txBody>
      </p:sp>
      <p:sp>
        <p:nvSpPr>
          <p:cNvPr id="6" name="Footer Placeholder 4">
            <a:extLst>
              <a:ext uri="{FF2B5EF4-FFF2-40B4-BE49-F238E27FC236}">
                <a16:creationId xmlns:a16="http://schemas.microsoft.com/office/drawing/2014/main" id="{FCA04DC8-9E6E-D30D-A498-3FA02507AE8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EB16BB4-CAE7-B90A-DA5C-D0D0D7D58D98}"/>
              </a:ext>
            </a:extLst>
          </p:cNvPr>
          <p:cNvSpPr>
            <a:spLocks noGrp="1"/>
          </p:cNvSpPr>
          <p:nvPr>
            <p:ph type="sldNum" sz="quarter" idx="12"/>
          </p:nvPr>
        </p:nvSpPr>
        <p:spPr/>
        <p:txBody>
          <a:bodyPr/>
          <a:lstStyle>
            <a:lvl1pPr>
              <a:defRPr/>
            </a:lvl1pPr>
          </a:lstStyle>
          <a:p>
            <a:fld id="{ABE0582A-607D-47DC-BBBB-2BDA050094EB}" type="slidenum">
              <a:rPr lang="ar-SA" altLang="ar-JO"/>
              <a:pPr/>
              <a:t>‹#›</a:t>
            </a:fld>
            <a:endParaRPr lang="en-US" altLang="ar-JO"/>
          </a:p>
        </p:txBody>
      </p:sp>
    </p:spTree>
    <p:extLst>
      <p:ext uri="{BB962C8B-B14F-4D97-AF65-F5344CB8AC3E}">
        <p14:creationId xmlns:p14="http://schemas.microsoft.com/office/powerpoint/2010/main" val="20346640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7F04484-5CC8-96AE-E00C-CC6B15381E97}"/>
              </a:ext>
            </a:extLst>
          </p:cNvPr>
          <p:cNvSpPr>
            <a:spLocks noGrp="1"/>
          </p:cNvSpPr>
          <p:nvPr>
            <p:ph type="dt" sz="half" idx="10"/>
          </p:nvPr>
        </p:nvSpPr>
        <p:spPr/>
        <p:txBody>
          <a:bodyPr/>
          <a:lstStyle>
            <a:lvl1pPr>
              <a:defRPr/>
            </a:lvl1pPr>
          </a:lstStyle>
          <a:p>
            <a:pPr>
              <a:defRPr/>
            </a:pPr>
            <a:fld id="{730A2487-1674-4B1F-AE03-25C6DCDE6323}" type="datetimeFigureOut">
              <a:rPr lang="en-US"/>
              <a:pPr>
                <a:defRPr/>
              </a:pPr>
              <a:t>10/25/2022</a:t>
            </a:fld>
            <a:endParaRPr lang="en-US"/>
          </a:p>
        </p:txBody>
      </p:sp>
      <p:sp>
        <p:nvSpPr>
          <p:cNvPr id="8" name="Footer Placeholder 4">
            <a:extLst>
              <a:ext uri="{FF2B5EF4-FFF2-40B4-BE49-F238E27FC236}">
                <a16:creationId xmlns:a16="http://schemas.microsoft.com/office/drawing/2014/main" id="{E3E22D37-D43D-4CCC-D175-18BB803B185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52D72BB-285F-DBAB-76D3-17EAA0B79FC5}"/>
              </a:ext>
            </a:extLst>
          </p:cNvPr>
          <p:cNvSpPr>
            <a:spLocks noGrp="1"/>
          </p:cNvSpPr>
          <p:nvPr>
            <p:ph type="sldNum" sz="quarter" idx="12"/>
          </p:nvPr>
        </p:nvSpPr>
        <p:spPr/>
        <p:txBody>
          <a:bodyPr/>
          <a:lstStyle>
            <a:lvl1pPr>
              <a:defRPr/>
            </a:lvl1pPr>
          </a:lstStyle>
          <a:p>
            <a:fld id="{3D7837E6-B7C8-4B23-AAD7-290523025B5F}" type="slidenum">
              <a:rPr lang="ar-SA" altLang="ar-JO"/>
              <a:pPr/>
              <a:t>‹#›</a:t>
            </a:fld>
            <a:endParaRPr lang="en-US" altLang="ar-JO"/>
          </a:p>
        </p:txBody>
      </p:sp>
    </p:spTree>
    <p:extLst>
      <p:ext uri="{BB962C8B-B14F-4D97-AF65-F5344CB8AC3E}">
        <p14:creationId xmlns:p14="http://schemas.microsoft.com/office/powerpoint/2010/main" val="139581107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E31F799-0D1D-B5FA-0E84-2F660C71D095}"/>
              </a:ext>
            </a:extLst>
          </p:cNvPr>
          <p:cNvSpPr>
            <a:spLocks noGrp="1"/>
          </p:cNvSpPr>
          <p:nvPr>
            <p:ph type="dt" sz="half" idx="10"/>
          </p:nvPr>
        </p:nvSpPr>
        <p:spPr/>
        <p:txBody>
          <a:bodyPr/>
          <a:lstStyle>
            <a:lvl1pPr>
              <a:defRPr/>
            </a:lvl1pPr>
          </a:lstStyle>
          <a:p>
            <a:pPr>
              <a:defRPr/>
            </a:pPr>
            <a:fld id="{D4D21423-6759-40B9-A8FB-BD0C523C296E}" type="datetimeFigureOut">
              <a:rPr lang="en-US"/>
              <a:pPr>
                <a:defRPr/>
              </a:pPr>
              <a:t>10/25/2022</a:t>
            </a:fld>
            <a:endParaRPr lang="en-US"/>
          </a:p>
        </p:txBody>
      </p:sp>
      <p:sp>
        <p:nvSpPr>
          <p:cNvPr id="4" name="Footer Placeholder 4">
            <a:extLst>
              <a:ext uri="{FF2B5EF4-FFF2-40B4-BE49-F238E27FC236}">
                <a16:creationId xmlns:a16="http://schemas.microsoft.com/office/drawing/2014/main" id="{C9C83DC1-4E2D-2D2D-132C-F52198AC658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7456A73-354E-38C3-56DE-0C2A810FD11A}"/>
              </a:ext>
            </a:extLst>
          </p:cNvPr>
          <p:cNvSpPr>
            <a:spLocks noGrp="1"/>
          </p:cNvSpPr>
          <p:nvPr>
            <p:ph type="sldNum" sz="quarter" idx="12"/>
          </p:nvPr>
        </p:nvSpPr>
        <p:spPr/>
        <p:txBody>
          <a:bodyPr/>
          <a:lstStyle>
            <a:lvl1pPr>
              <a:defRPr/>
            </a:lvl1pPr>
          </a:lstStyle>
          <a:p>
            <a:fld id="{49185C1D-0626-4C54-8947-7777ED5DAE0A}" type="slidenum">
              <a:rPr lang="ar-SA" altLang="ar-JO"/>
              <a:pPr/>
              <a:t>‹#›</a:t>
            </a:fld>
            <a:endParaRPr lang="en-US" altLang="ar-JO"/>
          </a:p>
        </p:txBody>
      </p:sp>
    </p:spTree>
    <p:extLst>
      <p:ext uri="{BB962C8B-B14F-4D97-AF65-F5344CB8AC3E}">
        <p14:creationId xmlns:p14="http://schemas.microsoft.com/office/powerpoint/2010/main" val="422231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A0230AB-EB6F-D3F3-48C7-9DB3F6E226C1}"/>
              </a:ext>
            </a:extLst>
          </p:cNvPr>
          <p:cNvSpPr>
            <a:spLocks noGrp="1"/>
          </p:cNvSpPr>
          <p:nvPr>
            <p:ph type="dt" sz="half" idx="10"/>
          </p:nvPr>
        </p:nvSpPr>
        <p:spPr/>
        <p:txBody>
          <a:bodyPr/>
          <a:lstStyle>
            <a:lvl1pPr>
              <a:defRPr/>
            </a:lvl1pPr>
          </a:lstStyle>
          <a:p>
            <a:pPr>
              <a:defRPr/>
            </a:pPr>
            <a:fld id="{36DCF0A2-C5EB-41AB-97AD-167AB3F92290}" type="datetimeFigureOut">
              <a:rPr lang="en-US"/>
              <a:pPr>
                <a:defRPr/>
              </a:pPr>
              <a:t>10/25/2022</a:t>
            </a:fld>
            <a:endParaRPr lang="en-US"/>
          </a:p>
        </p:txBody>
      </p:sp>
      <p:sp>
        <p:nvSpPr>
          <p:cNvPr id="6" name="Footer Placeholder 4">
            <a:extLst>
              <a:ext uri="{FF2B5EF4-FFF2-40B4-BE49-F238E27FC236}">
                <a16:creationId xmlns:a16="http://schemas.microsoft.com/office/drawing/2014/main" id="{EC5889F4-60C8-C500-6953-2ED92D28E7C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8A9FEBC-245F-2780-120A-92C01B25B165}"/>
              </a:ext>
            </a:extLst>
          </p:cNvPr>
          <p:cNvSpPr>
            <a:spLocks noGrp="1"/>
          </p:cNvSpPr>
          <p:nvPr>
            <p:ph type="sldNum" sz="quarter" idx="12"/>
          </p:nvPr>
        </p:nvSpPr>
        <p:spPr/>
        <p:txBody>
          <a:bodyPr/>
          <a:lstStyle>
            <a:lvl1pPr>
              <a:defRPr/>
            </a:lvl1pPr>
          </a:lstStyle>
          <a:p>
            <a:fld id="{0A90D85E-30DB-49F6-88DF-0183447953D6}" type="slidenum">
              <a:rPr lang="ar-SA" altLang="ar-JO"/>
              <a:pPr/>
              <a:t>‹#›</a:t>
            </a:fld>
            <a:endParaRPr lang="en-US" altLang="ar-JO"/>
          </a:p>
        </p:txBody>
      </p:sp>
    </p:spTree>
    <p:extLst>
      <p:ext uri="{BB962C8B-B14F-4D97-AF65-F5344CB8AC3E}">
        <p14:creationId xmlns:p14="http://schemas.microsoft.com/office/powerpoint/2010/main" val="39001301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E5FCE27-3752-12AA-79C5-3D0228C545A9}"/>
              </a:ext>
            </a:extLst>
          </p:cNvPr>
          <p:cNvSpPr>
            <a:spLocks noGrp="1"/>
          </p:cNvSpPr>
          <p:nvPr>
            <p:ph type="dt" sz="half" idx="10"/>
          </p:nvPr>
        </p:nvSpPr>
        <p:spPr/>
        <p:txBody>
          <a:bodyPr/>
          <a:lstStyle>
            <a:lvl1pPr>
              <a:defRPr/>
            </a:lvl1pPr>
          </a:lstStyle>
          <a:p>
            <a:pPr>
              <a:defRPr/>
            </a:pPr>
            <a:fld id="{3FF20D3B-61DC-4CAF-A8FD-FF4D7D831530}" type="datetimeFigureOut">
              <a:rPr lang="en-US"/>
              <a:pPr>
                <a:defRPr/>
              </a:pPr>
              <a:t>10/25/2022</a:t>
            </a:fld>
            <a:endParaRPr lang="en-US"/>
          </a:p>
        </p:txBody>
      </p:sp>
      <p:sp>
        <p:nvSpPr>
          <p:cNvPr id="3" name="Footer Placeholder 4">
            <a:extLst>
              <a:ext uri="{FF2B5EF4-FFF2-40B4-BE49-F238E27FC236}">
                <a16:creationId xmlns:a16="http://schemas.microsoft.com/office/drawing/2014/main" id="{1376CEA0-CC00-25D4-39BD-B03E5C3E95E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2B94360-DA15-22A0-13A9-305749CB35D4}"/>
              </a:ext>
            </a:extLst>
          </p:cNvPr>
          <p:cNvSpPr>
            <a:spLocks noGrp="1"/>
          </p:cNvSpPr>
          <p:nvPr>
            <p:ph type="sldNum" sz="quarter" idx="12"/>
          </p:nvPr>
        </p:nvSpPr>
        <p:spPr/>
        <p:txBody>
          <a:bodyPr/>
          <a:lstStyle>
            <a:lvl1pPr>
              <a:defRPr/>
            </a:lvl1pPr>
          </a:lstStyle>
          <a:p>
            <a:fld id="{3CC862FB-B196-4F28-993B-4E82D4460A43}" type="slidenum">
              <a:rPr lang="ar-SA" altLang="ar-JO"/>
              <a:pPr/>
              <a:t>‹#›</a:t>
            </a:fld>
            <a:endParaRPr lang="en-US" altLang="ar-JO"/>
          </a:p>
        </p:txBody>
      </p:sp>
    </p:spTree>
    <p:extLst>
      <p:ext uri="{BB962C8B-B14F-4D97-AF65-F5344CB8AC3E}">
        <p14:creationId xmlns:p14="http://schemas.microsoft.com/office/powerpoint/2010/main" val="27062153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D8E8D9B-30DB-D924-2540-5CFFD8CA0F6C}"/>
              </a:ext>
            </a:extLst>
          </p:cNvPr>
          <p:cNvSpPr>
            <a:spLocks noGrp="1"/>
          </p:cNvSpPr>
          <p:nvPr>
            <p:ph type="dt" sz="half" idx="10"/>
          </p:nvPr>
        </p:nvSpPr>
        <p:spPr/>
        <p:txBody>
          <a:bodyPr/>
          <a:lstStyle>
            <a:lvl1pPr>
              <a:defRPr/>
            </a:lvl1pPr>
          </a:lstStyle>
          <a:p>
            <a:pPr>
              <a:defRPr/>
            </a:pPr>
            <a:fld id="{84D9429B-C1B1-47F8-A10A-5EA0040574DC}" type="datetimeFigureOut">
              <a:rPr lang="en-US"/>
              <a:pPr>
                <a:defRPr/>
              </a:pPr>
              <a:t>10/25/2022</a:t>
            </a:fld>
            <a:endParaRPr lang="en-US"/>
          </a:p>
        </p:txBody>
      </p:sp>
      <p:sp>
        <p:nvSpPr>
          <p:cNvPr id="6" name="Footer Placeholder 4">
            <a:extLst>
              <a:ext uri="{FF2B5EF4-FFF2-40B4-BE49-F238E27FC236}">
                <a16:creationId xmlns:a16="http://schemas.microsoft.com/office/drawing/2014/main" id="{B824927D-2A03-AEFA-0B23-BFA7F270A49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0B65A1B-385E-DAFD-CE5E-44E770C87875}"/>
              </a:ext>
            </a:extLst>
          </p:cNvPr>
          <p:cNvSpPr>
            <a:spLocks noGrp="1"/>
          </p:cNvSpPr>
          <p:nvPr>
            <p:ph type="sldNum" sz="quarter" idx="12"/>
          </p:nvPr>
        </p:nvSpPr>
        <p:spPr/>
        <p:txBody>
          <a:bodyPr/>
          <a:lstStyle>
            <a:lvl1pPr>
              <a:defRPr/>
            </a:lvl1pPr>
          </a:lstStyle>
          <a:p>
            <a:fld id="{6FD6D407-CF89-435B-A057-9C8A7C338A91}" type="slidenum">
              <a:rPr lang="ar-SA" altLang="ar-JO"/>
              <a:pPr/>
              <a:t>‹#›</a:t>
            </a:fld>
            <a:endParaRPr lang="en-US" altLang="ar-JO"/>
          </a:p>
        </p:txBody>
      </p:sp>
    </p:spTree>
    <p:extLst>
      <p:ext uri="{BB962C8B-B14F-4D97-AF65-F5344CB8AC3E}">
        <p14:creationId xmlns:p14="http://schemas.microsoft.com/office/powerpoint/2010/main" val="212860043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EA1533C-9BC4-5058-533E-EFC293AF75F4}"/>
              </a:ext>
            </a:extLst>
          </p:cNvPr>
          <p:cNvSpPr>
            <a:spLocks noGrp="1"/>
          </p:cNvSpPr>
          <p:nvPr>
            <p:ph type="dt" sz="half" idx="10"/>
          </p:nvPr>
        </p:nvSpPr>
        <p:spPr/>
        <p:txBody>
          <a:bodyPr/>
          <a:lstStyle>
            <a:lvl1pPr>
              <a:defRPr/>
            </a:lvl1pPr>
          </a:lstStyle>
          <a:p>
            <a:pPr>
              <a:defRPr/>
            </a:pPr>
            <a:fld id="{E0F3F0C8-394D-4636-84C5-FDC615EED9C1}" type="datetimeFigureOut">
              <a:rPr lang="en-US"/>
              <a:pPr>
                <a:defRPr/>
              </a:pPr>
              <a:t>10/25/2022</a:t>
            </a:fld>
            <a:endParaRPr lang="en-US"/>
          </a:p>
        </p:txBody>
      </p:sp>
      <p:sp>
        <p:nvSpPr>
          <p:cNvPr id="6" name="Footer Placeholder 4">
            <a:extLst>
              <a:ext uri="{FF2B5EF4-FFF2-40B4-BE49-F238E27FC236}">
                <a16:creationId xmlns:a16="http://schemas.microsoft.com/office/drawing/2014/main" id="{B2BC5047-F765-654B-4319-0B0EB3A13BA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4DB525D-3182-113A-E1CD-E4DBA2F4FE03}"/>
              </a:ext>
            </a:extLst>
          </p:cNvPr>
          <p:cNvSpPr>
            <a:spLocks noGrp="1"/>
          </p:cNvSpPr>
          <p:nvPr>
            <p:ph type="sldNum" sz="quarter" idx="12"/>
          </p:nvPr>
        </p:nvSpPr>
        <p:spPr/>
        <p:txBody>
          <a:bodyPr/>
          <a:lstStyle>
            <a:lvl1pPr>
              <a:defRPr/>
            </a:lvl1pPr>
          </a:lstStyle>
          <a:p>
            <a:fld id="{BD826E3A-810A-40FB-8226-C881476D28F6}" type="slidenum">
              <a:rPr lang="ar-SA" altLang="ar-JO"/>
              <a:pPr/>
              <a:t>‹#›</a:t>
            </a:fld>
            <a:endParaRPr lang="en-US" altLang="ar-JO"/>
          </a:p>
        </p:txBody>
      </p:sp>
    </p:spTree>
    <p:extLst>
      <p:ext uri="{BB962C8B-B14F-4D97-AF65-F5344CB8AC3E}">
        <p14:creationId xmlns:p14="http://schemas.microsoft.com/office/powerpoint/2010/main" val="32958553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4DC38C-B831-1179-5EF2-E0320A005F15}"/>
              </a:ext>
            </a:extLst>
          </p:cNvPr>
          <p:cNvSpPr>
            <a:spLocks noGrp="1"/>
          </p:cNvSpPr>
          <p:nvPr>
            <p:ph type="dt" sz="half" idx="10"/>
          </p:nvPr>
        </p:nvSpPr>
        <p:spPr/>
        <p:txBody>
          <a:bodyPr/>
          <a:lstStyle>
            <a:lvl1pPr>
              <a:defRPr/>
            </a:lvl1pPr>
          </a:lstStyle>
          <a:p>
            <a:pPr>
              <a:defRPr/>
            </a:pPr>
            <a:fld id="{8E6E69CA-4FE0-496C-9995-09A5F20EDFD8}" type="datetimeFigureOut">
              <a:rPr lang="en-US"/>
              <a:pPr>
                <a:defRPr/>
              </a:pPr>
              <a:t>10/25/2022</a:t>
            </a:fld>
            <a:endParaRPr lang="en-US"/>
          </a:p>
        </p:txBody>
      </p:sp>
      <p:sp>
        <p:nvSpPr>
          <p:cNvPr id="5" name="Footer Placeholder 4">
            <a:extLst>
              <a:ext uri="{FF2B5EF4-FFF2-40B4-BE49-F238E27FC236}">
                <a16:creationId xmlns:a16="http://schemas.microsoft.com/office/drawing/2014/main" id="{87F5C5E2-AAE8-8717-848C-87001FA0746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47787E6-1033-C611-AC24-F03BE746CB82}"/>
              </a:ext>
            </a:extLst>
          </p:cNvPr>
          <p:cNvSpPr>
            <a:spLocks noGrp="1"/>
          </p:cNvSpPr>
          <p:nvPr>
            <p:ph type="sldNum" sz="quarter" idx="12"/>
          </p:nvPr>
        </p:nvSpPr>
        <p:spPr/>
        <p:txBody>
          <a:bodyPr/>
          <a:lstStyle>
            <a:lvl1pPr>
              <a:defRPr/>
            </a:lvl1pPr>
          </a:lstStyle>
          <a:p>
            <a:fld id="{EEB37F85-BA7A-4F46-920B-1D9785D2E3A1}" type="slidenum">
              <a:rPr lang="ar-SA" altLang="ar-JO"/>
              <a:pPr/>
              <a:t>‹#›</a:t>
            </a:fld>
            <a:endParaRPr lang="en-US" altLang="ar-JO"/>
          </a:p>
        </p:txBody>
      </p:sp>
    </p:spTree>
    <p:extLst>
      <p:ext uri="{BB962C8B-B14F-4D97-AF65-F5344CB8AC3E}">
        <p14:creationId xmlns:p14="http://schemas.microsoft.com/office/powerpoint/2010/main" val="245723905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FB450C-A0C1-9867-3240-E4026DB9F947}"/>
              </a:ext>
            </a:extLst>
          </p:cNvPr>
          <p:cNvSpPr>
            <a:spLocks noGrp="1"/>
          </p:cNvSpPr>
          <p:nvPr>
            <p:ph type="dt" sz="half" idx="10"/>
          </p:nvPr>
        </p:nvSpPr>
        <p:spPr/>
        <p:txBody>
          <a:bodyPr/>
          <a:lstStyle>
            <a:lvl1pPr>
              <a:defRPr/>
            </a:lvl1pPr>
          </a:lstStyle>
          <a:p>
            <a:pPr>
              <a:defRPr/>
            </a:pPr>
            <a:fld id="{838922FA-3CDB-404C-8F46-0F40D56F47B3}" type="datetimeFigureOut">
              <a:rPr lang="en-US"/>
              <a:pPr>
                <a:defRPr/>
              </a:pPr>
              <a:t>10/25/2022</a:t>
            </a:fld>
            <a:endParaRPr lang="en-US"/>
          </a:p>
        </p:txBody>
      </p:sp>
      <p:sp>
        <p:nvSpPr>
          <p:cNvPr id="5" name="Footer Placeholder 4">
            <a:extLst>
              <a:ext uri="{FF2B5EF4-FFF2-40B4-BE49-F238E27FC236}">
                <a16:creationId xmlns:a16="http://schemas.microsoft.com/office/drawing/2014/main" id="{736BD63D-E706-AB2E-FB1A-695CFC18FD7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6990AB8-EDD1-101F-338A-213F850E3EB9}"/>
              </a:ext>
            </a:extLst>
          </p:cNvPr>
          <p:cNvSpPr>
            <a:spLocks noGrp="1"/>
          </p:cNvSpPr>
          <p:nvPr>
            <p:ph type="sldNum" sz="quarter" idx="12"/>
          </p:nvPr>
        </p:nvSpPr>
        <p:spPr/>
        <p:txBody>
          <a:bodyPr/>
          <a:lstStyle>
            <a:lvl1pPr>
              <a:defRPr/>
            </a:lvl1pPr>
          </a:lstStyle>
          <a:p>
            <a:fld id="{EE775F61-FA1F-4E1F-9549-7778E18C9127}" type="slidenum">
              <a:rPr lang="ar-SA" altLang="ar-JO"/>
              <a:pPr/>
              <a:t>‹#›</a:t>
            </a:fld>
            <a:endParaRPr lang="en-US" altLang="ar-JO"/>
          </a:p>
        </p:txBody>
      </p:sp>
    </p:spTree>
    <p:extLst>
      <p:ext uri="{BB962C8B-B14F-4D97-AF65-F5344CB8AC3E}">
        <p14:creationId xmlns:p14="http://schemas.microsoft.com/office/powerpoint/2010/main" val="37117762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E8FD98A-57BD-4C05-DA95-A98F05CC8B1D}"/>
              </a:ext>
            </a:extLst>
          </p:cNvPr>
          <p:cNvSpPr>
            <a:spLocks noGrp="1"/>
          </p:cNvSpPr>
          <p:nvPr>
            <p:ph type="dt" sz="half" idx="10"/>
          </p:nvPr>
        </p:nvSpPr>
        <p:spPr/>
        <p:txBody>
          <a:bodyPr/>
          <a:lstStyle>
            <a:lvl1pPr>
              <a:defRPr/>
            </a:lvl1pPr>
          </a:lstStyle>
          <a:p>
            <a:pPr>
              <a:defRPr/>
            </a:pPr>
            <a:fld id="{215E7B27-F7E7-41E9-8859-E8460E3987EF}" type="datetimeFigureOut">
              <a:rPr lang="en-US"/>
              <a:pPr>
                <a:defRPr/>
              </a:pPr>
              <a:t>10/25/2022</a:t>
            </a:fld>
            <a:endParaRPr lang="en-US"/>
          </a:p>
        </p:txBody>
      </p:sp>
      <p:sp>
        <p:nvSpPr>
          <p:cNvPr id="5" name="Footer Placeholder 4">
            <a:extLst>
              <a:ext uri="{FF2B5EF4-FFF2-40B4-BE49-F238E27FC236}">
                <a16:creationId xmlns:a16="http://schemas.microsoft.com/office/drawing/2014/main" id="{40CEE00F-2A44-8B13-9931-1BA5D9E5980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6513432-5721-3746-5A0B-DC2E0C280FE8}"/>
              </a:ext>
            </a:extLst>
          </p:cNvPr>
          <p:cNvSpPr>
            <a:spLocks noGrp="1"/>
          </p:cNvSpPr>
          <p:nvPr>
            <p:ph type="sldNum" sz="quarter" idx="12"/>
          </p:nvPr>
        </p:nvSpPr>
        <p:spPr/>
        <p:txBody>
          <a:bodyPr/>
          <a:lstStyle>
            <a:lvl1pPr>
              <a:defRPr/>
            </a:lvl1pPr>
          </a:lstStyle>
          <a:p>
            <a:fld id="{5E423850-4F39-41EE-8CFD-E78FE6FAE016}" type="slidenum">
              <a:rPr lang="ar-SA" altLang="ar-JO"/>
              <a:pPr/>
              <a:t>‹#›</a:t>
            </a:fld>
            <a:endParaRPr lang="en-US" altLang="ar-JO"/>
          </a:p>
        </p:txBody>
      </p:sp>
    </p:spTree>
    <p:extLst>
      <p:ext uri="{BB962C8B-B14F-4D97-AF65-F5344CB8AC3E}">
        <p14:creationId xmlns:p14="http://schemas.microsoft.com/office/powerpoint/2010/main" val="26531530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A158C6-3371-A506-DBB7-163BEDE0AB7C}"/>
              </a:ext>
            </a:extLst>
          </p:cNvPr>
          <p:cNvSpPr>
            <a:spLocks noGrp="1"/>
          </p:cNvSpPr>
          <p:nvPr>
            <p:ph type="dt" sz="half" idx="10"/>
          </p:nvPr>
        </p:nvSpPr>
        <p:spPr/>
        <p:txBody>
          <a:bodyPr/>
          <a:lstStyle>
            <a:lvl1pPr>
              <a:defRPr/>
            </a:lvl1pPr>
          </a:lstStyle>
          <a:p>
            <a:pPr>
              <a:defRPr/>
            </a:pPr>
            <a:fld id="{9ED5AB1D-B8D8-4D59-ADD1-0CAF76C167E3}" type="datetimeFigureOut">
              <a:rPr lang="en-US"/>
              <a:pPr>
                <a:defRPr/>
              </a:pPr>
              <a:t>10/25/2022</a:t>
            </a:fld>
            <a:endParaRPr lang="en-US"/>
          </a:p>
        </p:txBody>
      </p:sp>
      <p:sp>
        <p:nvSpPr>
          <p:cNvPr id="5" name="Footer Placeholder 4">
            <a:extLst>
              <a:ext uri="{FF2B5EF4-FFF2-40B4-BE49-F238E27FC236}">
                <a16:creationId xmlns:a16="http://schemas.microsoft.com/office/drawing/2014/main" id="{6525D4E9-790E-8290-1C1E-0FADC3D65A2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C467DFB-2003-FF96-6DEB-5E2891A1640A}"/>
              </a:ext>
            </a:extLst>
          </p:cNvPr>
          <p:cNvSpPr>
            <a:spLocks noGrp="1"/>
          </p:cNvSpPr>
          <p:nvPr>
            <p:ph type="sldNum" sz="quarter" idx="12"/>
          </p:nvPr>
        </p:nvSpPr>
        <p:spPr/>
        <p:txBody>
          <a:bodyPr/>
          <a:lstStyle>
            <a:lvl1pPr>
              <a:defRPr/>
            </a:lvl1pPr>
          </a:lstStyle>
          <a:p>
            <a:fld id="{C1C4E580-4B6A-4F8B-834A-7ABBB03A7AD3}" type="slidenum">
              <a:rPr lang="ar-SA" altLang="ar-JO"/>
              <a:pPr/>
              <a:t>‹#›</a:t>
            </a:fld>
            <a:endParaRPr lang="en-US" altLang="ar-JO"/>
          </a:p>
        </p:txBody>
      </p:sp>
    </p:spTree>
    <p:extLst>
      <p:ext uri="{BB962C8B-B14F-4D97-AF65-F5344CB8AC3E}">
        <p14:creationId xmlns:p14="http://schemas.microsoft.com/office/powerpoint/2010/main" val="36014588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35942D-0B9E-ABA5-45B2-5D92D4BA1385}"/>
              </a:ext>
            </a:extLst>
          </p:cNvPr>
          <p:cNvSpPr>
            <a:spLocks noGrp="1"/>
          </p:cNvSpPr>
          <p:nvPr>
            <p:ph type="dt" sz="half" idx="10"/>
          </p:nvPr>
        </p:nvSpPr>
        <p:spPr/>
        <p:txBody>
          <a:bodyPr/>
          <a:lstStyle>
            <a:lvl1pPr>
              <a:defRPr/>
            </a:lvl1pPr>
          </a:lstStyle>
          <a:p>
            <a:pPr>
              <a:defRPr/>
            </a:pPr>
            <a:fld id="{3D0E07E7-0238-4BCB-BFBE-9DE292C14A8B}" type="datetimeFigureOut">
              <a:rPr lang="en-US"/>
              <a:pPr>
                <a:defRPr/>
              </a:pPr>
              <a:t>10/25/2022</a:t>
            </a:fld>
            <a:endParaRPr lang="en-US"/>
          </a:p>
        </p:txBody>
      </p:sp>
      <p:sp>
        <p:nvSpPr>
          <p:cNvPr id="5" name="Footer Placeholder 4">
            <a:extLst>
              <a:ext uri="{FF2B5EF4-FFF2-40B4-BE49-F238E27FC236}">
                <a16:creationId xmlns:a16="http://schemas.microsoft.com/office/drawing/2014/main" id="{4B65E9D9-FA12-BC7B-DF1E-2AE52DC309A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EDC4CA4-05A6-433D-3142-888BEA72BEB6}"/>
              </a:ext>
            </a:extLst>
          </p:cNvPr>
          <p:cNvSpPr>
            <a:spLocks noGrp="1"/>
          </p:cNvSpPr>
          <p:nvPr>
            <p:ph type="sldNum" sz="quarter" idx="12"/>
          </p:nvPr>
        </p:nvSpPr>
        <p:spPr/>
        <p:txBody>
          <a:bodyPr/>
          <a:lstStyle>
            <a:lvl1pPr>
              <a:defRPr/>
            </a:lvl1pPr>
          </a:lstStyle>
          <a:p>
            <a:fld id="{68F9AE82-9A73-4AFA-9F2A-C39BEDB4CAA1}" type="slidenum">
              <a:rPr lang="ar-SA" altLang="ar-JO"/>
              <a:pPr/>
              <a:t>‹#›</a:t>
            </a:fld>
            <a:endParaRPr lang="en-US" altLang="ar-JO"/>
          </a:p>
        </p:txBody>
      </p:sp>
    </p:spTree>
    <p:extLst>
      <p:ext uri="{BB962C8B-B14F-4D97-AF65-F5344CB8AC3E}">
        <p14:creationId xmlns:p14="http://schemas.microsoft.com/office/powerpoint/2010/main" val="1061244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41CA2E9D-B9F9-041A-8183-509DB6DB3A0F}"/>
              </a:ext>
            </a:extLst>
          </p:cNvPr>
          <p:cNvSpPr>
            <a:spLocks noGrp="1"/>
          </p:cNvSpPr>
          <p:nvPr>
            <p:ph type="dt" sz="half" idx="10"/>
          </p:nvPr>
        </p:nvSpPr>
        <p:spPr/>
        <p:txBody>
          <a:bodyPr/>
          <a:lstStyle>
            <a:lvl1pPr>
              <a:defRPr/>
            </a:lvl1pPr>
          </a:lstStyle>
          <a:p>
            <a:pPr>
              <a:defRPr/>
            </a:pPr>
            <a:fld id="{1D6494FA-180E-4F2F-9092-A157FDC0AE96}" type="datetimeFigureOut">
              <a:rPr lang="en-US"/>
              <a:pPr>
                <a:defRPr/>
              </a:pPr>
              <a:t>10/25/2022</a:t>
            </a:fld>
            <a:endParaRPr lang="en-US"/>
          </a:p>
        </p:txBody>
      </p:sp>
      <p:sp>
        <p:nvSpPr>
          <p:cNvPr id="6" name="Footer Placeholder 4">
            <a:extLst>
              <a:ext uri="{FF2B5EF4-FFF2-40B4-BE49-F238E27FC236}">
                <a16:creationId xmlns:a16="http://schemas.microsoft.com/office/drawing/2014/main" id="{6E190390-6AF9-D138-CAAB-03C337403BE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F0600DF-F98B-A9CC-D15C-5B90EF426BF9}"/>
              </a:ext>
            </a:extLst>
          </p:cNvPr>
          <p:cNvSpPr>
            <a:spLocks noGrp="1"/>
          </p:cNvSpPr>
          <p:nvPr>
            <p:ph type="sldNum" sz="quarter" idx="12"/>
          </p:nvPr>
        </p:nvSpPr>
        <p:spPr/>
        <p:txBody>
          <a:bodyPr/>
          <a:lstStyle>
            <a:lvl1pPr>
              <a:defRPr/>
            </a:lvl1pPr>
          </a:lstStyle>
          <a:p>
            <a:fld id="{4CD88E54-4893-4DAA-89D1-49344438004C}" type="slidenum">
              <a:rPr lang="ar-SA" altLang="ar-JO"/>
              <a:pPr/>
              <a:t>‹#›</a:t>
            </a:fld>
            <a:endParaRPr lang="en-US" altLang="ar-JO"/>
          </a:p>
        </p:txBody>
      </p:sp>
    </p:spTree>
    <p:extLst>
      <p:ext uri="{BB962C8B-B14F-4D97-AF65-F5344CB8AC3E}">
        <p14:creationId xmlns:p14="http://schemas.microsoft.com/office/powerpoint/2010/main" val="38044772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0BD065F3-4293-DBC1-FB3B-74FF8F180C87}"/>
              </a:ext>
            </a:extLst>
          </p:cNvPr>
          <p:cNvSpPr>
            <a:spLocks noGrp="1"/>
          </p:cNvSpPr>
          <p:nvPr>
            <p:ph type="dt" sz="half" idx="10"/>
          </p:nvPr>
        </p:nvSpPr>
        <p:spPr/>
        <p:txBody>
          <a:bodyPr/>
          <a:lstStyle>
            <a:lvl1pPr>
              <a:defRPr/>
            </a:lvl1pPr>
          </a:lstStyle>
          <a:p>
            <a:pPr>
              <a:defRPr/>
            </a:pPr>
            <a:fld id="{8952ABF8-949B-4393-B742-6CBFAA9D3A3E}" type="datetimeFigureOut">
              <a:rPr lang="en-US"/>
              <a:pPr>
                <a:defRPr/>
              </a:pPr>
              <a:t>10/25/2022</a:t>
            </a:fld>
            <a:endParaRPr lang="en-US"/>
          </a:p>
        </p:txBody>
      </p:sp>
      <p:sp>
        <p:nvSpPr>
          <p:cNvPr id="8" name="Footer Placeholder 4">
            <a:extLst>
              <a:ext uri="{FF2B5EF4-FFF2-40B4-BE49-F238E27FC236}">
                <a16:creationId xmlns:a16="http://schemas.microsoft.com/office/drawing/2014/main" id="{073623F0-A5EC-E7FD-1C94-47550B8ABFA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119DF45-CD1B-97C5-7066-544A92E87C1C}"/>
              </a:ext>
            </a:extLst>
          </p:cNvPr>
          <p:cNvSpPr>
            <a:spLocks noGrp="1"/>
          </p:cNvSpPr>
          <p:nvPr>
            <p:ph type="sldNum" sz="quarter" idx="12"/>
          </p:nvPr>
        </p:nvSpPr>
        <p:spPr/>
        <p:txBody>
          <a:bodyPr/>
          <a:lstStyle>
            <a:lvl1pPr>
              <a:defRPr/>
            </a:lvl1pPr>
          </a:lstStyle>
          <a:p>
            <a:fld id="{B31BEAEA-55A8-4C00-AFE1-238E6B9930D5}" type="slidenum">
              <a:rPr lang="ar-SA" altLang="ar-JO"/>
              <a:pPr/>
              <a:t>‹#›</a:t>
            </a:fld>
            <a:endParaRPr lang="en-US" altLang="ar-JO"/>
          </a:p>
        </p:txBody>
      </p:sp>
    </p:spTree>
    <p:extLst>
      <p:ext uri="{BB962C8B-B14F-4D97-AF65-F5344CB8AC3E}">
        <p14:creationId xmlns:p14="http://schemas.microsoft.com/office/powerpoint/2010/main" val="688166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52F257B-549B-31A6-92CE-F1E37B060E38}"/>
              </a:ext>
            </a:extLst>
          </p:cNvPr>
          <p:cNvSpPr>
            <a:spLocks noGrp="1"/>
          </p:cNvSpPr>
          <p:nvPr>
            <p:ph type="dt" sz="half" idx="10"/>
          </p:nvPr>
        </p:nvSpPr>
        <p:spPr/>
        <p:txBody>
          <a:bodyPr/>
          <a:lstStyle>
            <a:lvl1pPr>
              <a:defRPr/>
            </a:lvl1pPr>
          </a:lstStyle>
          <a:p>
            <a:pPr>
              <a:defRPr/>
            </a:pPr>
            <a:fld id="{6C842E87-F0FA-4B69-99EB-BF8949B0C608}" type="datetimeFigureOut">
              <a:rPr lang="en-US"/>
              <a:pPr>
                <a:defRPr/>
              </a:pPr>
              <a:t>10/25/2022</a:t>
            </a:fld>
            <a:endParaRPr lang="en-US"/>
          </a:p>
        </p:txBody>
      </p:sp>
      <p:sp>
        <p:nvSpPr>
          <p:cNvPr id="8" name="Footer Placeholder 4">
            <a:extLst>
              <a:ext uri="{FF2B5EF4-FFF2-40B4-BE49-F238E27FC236}">
                <a16:creationId xmlns:a16="http://schemas.microsoft.com/office/drawing/2014/main" id="{B04E28D8-2324-5788-FF09-4B9DBEF36E4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D65B2E7-E274-EC94-A61F-180CB3BD9588}"/>
              </a:ext>
            </a:extLst>
          </p:cNvPr>
          <p:cNvSpPr>
            <a:spLocks noGrp="1"/>
          </p:cNvSpPr>
          <p:nvPr>
            <p:ph type="sldNum" sz="quarter" idx="12"/>
          </p:nvPr>
        </p:nvSpPr>
        <p:spPr/>
        <p:txBody>
          <a:bodyPr/>
          <a:lstStyle>
            <a:lvl1pPr>
              <a:defRPr/>
            </a:lvl1pPr>
          </a:lstStyle>
          <a:p>
            <a:fld id="{8EA5768E-2172-425E-9961-FC651024CA5A}" type="slidenum">
              <a:rPr lang="ar-SA" altLang="ar-JO"/>
              <a:pPr/>
              <a:t>‹#›</a:t>
            </a:fld>
            <a:endParaRPr lang="en-US" altLang="ar-JO"/>
          </a:p>
        </p:txBody>
      </p:sp>
    </p:spTree>
    <p:extLst>
      <p:ext uri="{BB962C8B-B14F-4D97-AF65-F5344CB8AC3E}">
        <p14:creationId xmlns:p14="http://schemas.microsoft.com/office/powerpoint/2010/main" val="185437314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EA00824-BE93-6B06-CDD5-D1D168F53AFB}"/>
              </a:ext>
            </a:extLst>
          </p:cNvPr>
          <p:cNvSpPr>
            <a:spLocks noGrp="1"/>
          </p:cNvSpPr>
          <p:nvPr>
            <p:ph type="dt" sz="half" idx="10"/>
          </p:nvPr>
        </p:nvSpPr>
        <p:spPr/>
        <p:txBody>
          <a:bodyPr/>
          <a:lstStyle>
            <a:lvl1pPr>
              <a:defRPr/>
            </a:lvl1pPr>
          </a:lstStyle>
          <a:p>
            <a:pPr>
              <a:defRPr/>
            </a:pPr>
            <a:fld id="{82173FEA-6C46-44C7-BA59-B7D01DFBE9BF}" type="datetimeFigureOut">
              <a:rPr lang="en-US"/>
              <a:pPr>
                <a:defRPr/>
              </a:pPr>
              <a:t>10/25/2022</a:t>
            </a:fld>
            <a:endParaRPr lang="en-US"/>
          </a:p>
        </p:txBody>
      </p:sp>
      <p:sp>
        <p:nvSpPr>
          <p:cNvPr id="4" name="Footer Placeholder 4">
            <a:extLst>
              <a:ext uri="{FF2B5EF4-FFF2-40B4-BE49-F238E27FC236}">
                <a16:creationId xmlns:a16="http://schemas.microsoft.com/office/drawing/2014/main" id="{917A2BA9-82E0-AE7C-1FBC-E2B1F55B6AB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9221B26-4F03-7116-54C4-FC2CF4DEA9C9}"/>
              </a:ext>
            </a:extLst>
          </p:cNvPr>
          <p:cNvSpPr>
            <a:spLocks noGrp="1"/>
          </p:cNvSpPr>
          <p:nvPr>
            <p:ph type="sldNum" sz="quarter" idx="12"/>
          </p:nvPr>
        </p:nvSpPr>
        <p:spPr/>
        <p:txBody>
          <a:bodyPr/>
          <a:lstStyle>
            <a:lvl1pPr>
              <a:defRPr/>
            </a:lvl1pPr>
          </a:lstStyle>
          <a:p>
            <a:fld id="{215E7224-8B2D-4896-8BFB-EBD8DAEB3ED8}" type="slidenum">
              <a:rPr lang="ar-SA" altLang="ar-JO"/>
              <a:pPr/>
              <a:t>‹#›</a:t>
            </a:fld>
            <a:endParaRPr lang="en-US" altLang="ar-JO"/>
          </a:p>
        </p:txBody>
      </p:sp>
    </p:spTree>
    <p:extLst>
      <p:ext uri="{BB962C8B-B14F-4D97-AF65-F5344CB8AC3E}">
        <p14:creationId xmlns:p14="http://schemas.microsoft.com/office/powerpoint/2010/main" val="39309265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334A20E-A3AB-D5A9-BC4D-9B35585E9E21}"/>
              </a:ext>
            </a:extLst>
          </p:cNvPr>
          <p:cNvSpPr>
            <a:spLocks noGrp="1"/>
          </p:cNvSpPr>
          <p:nvPr>
            <p:ph type="dt" sz="half" idx="10"/>
          </p:nvPr>
        </p:nvSpPr>
        <p:spPr/>
        <p:txBody>
          <a:bodyPr/>
          <a:lstStyle>
            <a:lvl1pPr>
              <a:defRPr/>
            </a:lvl1pPr>
          </a:lstStyle>
          <a:p>
            <a:pPr>
              <a:defRPr/>
            </a:pPr>
            <a:fld id="{F6DECA68-721D-47B1-B9D4-291958603C6A}" type="datetimeFigureOut">
              <a:rPr lang="en-US"/>
              <a:pPr>
                <a:defRPr/>
              </a:pPr>
              <a:t>10/25/2022</a:t>
            </a:fld>
            <a:endParaRPr lang="en-US"/>
          </a:p>
        </p:txBody>
      </p:sp>
      <p:sp>
        <p:nvSpPr>
          <p:cNvPr id="3" name="Footer Placeholder 4">
            <a:extLst>
              <a:ext uri="{FF2B5EF4-FFF2-40B4-BE49-F238E27FC236}">
                <a16:creationId xmlns:a16="http://schemas.microsoft.com/office/drawing/2014/main" id="{22DEF42C-4189-1CA5-9093-A0E6E179C1D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784B2B7A-6B29-F8E0-4FD2-D0EC35562B0E}"/>
              </a:ext>
            </a:extLst>
          </p:cNvPr>
          <p:cNvSpPr>
            <a:spLocks noGrp="1"/>
          </p:cNvSpPr>
          <p:nvPr>
            <p:ph type="sldNum" sz="quarter" idx="12"/>
          </p:nvPr>
        </p:nvSpPr>
        <p:spPr/>
        <p:txBody>
          <a:bodyPr/>
          <a:lstStyle>
            <a:lvl1pPr>
              <a:defRPr/>
            </a:lvl1pPr>
          </a:lstStyle>
          <a:p>
            <a:fld id="{648111A2-DC76-4A39-A001-5F1B8F8FB110}" type="slidenum">
              <a:rPr lang="ar-SA" altLang="ar-JO"/>
              <a:pPr/>
              <a:t>‹#›</a:t>
            </a:fld>
            <a:endParaRPr lang="en-US" altLang="ar-JO"/>
          </a:p>
        </p:txBody>
      </p:sp>
    </p:spTree>
    <p:extLst>
      <p:ext uri="{BB962C8B-B14F-4D97-AF65-F5344CB8AC3E}">
        <p14:creationId xmlns:p14="http://schemas.microsoft.com/office/powerpoint/2010/main" val="377755466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8225260-94EA-C92C-5B94-67D4F0804C99}"/>
              </a:ext>
            </a:extLst>
          </p:cNvPr>
          <p:cNvSpPr>
            <a:spLocks noGrp="1"/>
          </p:cNvSpPr>
          <p:nvPr>
            <p:ph type="dt" sz="half" idx="10"/>
          </p:nvPr>
        </p:nvSpPr>
        <p:spPr/>
        <p:txBody>
          <a:bodyPr/>
          <a:lstStyle>
            <a:lvl1pPr>
              <a:defRPr/>
            </a:lvl1pPr>
          </a:lstStyle>
          <a:p>
            <a:pPr>
              <a:defRPr/>
            </a:pPr>
            <a:fld id="{EF05AF39-162F-4AC4-8D33-7198F09025A4}" type="datetimeFigureOut">
              <a:rPr lang="en-US"/>
              <a:pPr>
                <a:defRPr/>
              </a:pPr>
              <a:t>10/25/2022</a:t>
            </a:fld>
            <a:endParaRPr lang="en-US"/>
          </a:p>
        </p:txBody>
      </p:sp>
      <p:sp>
        <p:nvSpPr>
          <p:cNvPr id="6" name="Footer Placeholder 4">
            <a:extLst>
              <a:ext uri="{FF2B5EF4-FFF2-40B4-BE49-F238E27FC236}">
                <a16:creationId xmlns:a16="http://schemas.microsoft.com/office/drawing/2014/main" id="{9FC74562-174E-E40D-AF81-FA58278EE52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5DB3E21-5F58-A5EE-2282-983E9464649F}"/>
              </a:ext>
            </a:extLst>
          </p:cNvPr>
          <p:cNvSpPr>
            <a:spLocks noGrp="1"/>
          </p:cNvSpPr>
          <p:nvPr>
            <p:ph type="sldNum" sz="quarter" idx="12"/>
          </p:nvPr>
        </p:nvSpPr>
        <p:spPr/>
        <p:txBody>
          <a:bodyPr/>
          <a:lstStyle>
            <a:lvl1pPr>
              <a:defRPr/>
            </a:lvl1pPr>
          </a:lstStyle>
          <a:p>
            <a:fld id="{ED45CA96-6E07-4A72-B84E-BD8360C746BD}" type="slidenum">
              <a:rPr lang="ar-SA" altLang="ar-JO"/>
              <a:pPr/>
              <a:t>‹#›</a:t>
            </a:fld>
            <a:endParaRPr lang="en-US" altLang="ar-JO"/>
          </a:p>
        </p:txBody>
      </p:sp>
    </p:spTree>
    <p:extLst>
      <p:ext uri="{BB962C8B-B14F-4D97-AF65-F5344CB8AC3E}">
        <p14:creationId xmlns:p14="http://schemas.microsoft.com/office/powerpoint/2010/main" val="379762766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C85179A-9F18-AEF3-B737-A45A940C86C2}"/>
              </a:ext>
            </a:extLst>
          </p:cNvPr>
          <p:cNvSpPr>
            <a:spLocks noGrp="1"/>
          </p:cNvSpPr>
          <p:nvPr>
            <p:ph type="dt" sz="half" idx="10"/>
          </p:nvPr>
        </p:nvSpPr>
        <p:spPr/>
        <p:txBody>
          <a:bodyPr/>
          <a:lstStyle>
            <a:lvl1pPr>
              <a:defRPr/>
            </a:lvl1pPr>
          </a:lstStyle>
          <a:p>
            <a:pPr>
              <a:defRPr/>
            </a:pPr>
            <a:fld id="{384F2171-857A-4B15-BF61-979B12E4F6D0}" type="datetimeFigureOut">
              <a:rPr lang="en-US"/>
              <a:pPr>
                <a:defRPr/>
              </a:pPr>
              <a:t>10/25/2022</a:t>
            </a:fld>
            <a:endParaRPr lang="en-US"/>
          </a:p>
        </p:txBody>
      </p:sp>
      <p:sp>
        <p:nvSpPr>
          <p:cNvPr id="6" name="Footer Placeholder 4">
            <a:extLst>
              <a:ext uri="{FF2B5EF4-FFF2-40B4-BE49-F238E27FC236}">
                <a16:creationId xmlns:a16="http://schemas.microsoft.com/office/drawing/2014/main" id="{DE16E5E7-8C65-0728-1F5B-EF9C023CF06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B09172B-E28E-D05B-1BC3-15FADF3A1D2B}"/>
              </a:ext>
            </a:extLst>
          </p:cNvPr>
          <p:cNvSpPr>
            <a:spLocks noGrp="1"/>
          </p:cNvSpPr>
          <p:nvPr>
            <p:ph type="sldNum" sz="quarter" idx="12"/>
          </p:nvPr>
        </p:nvSpPr>
        <p:spPr/>
        <p:txBody>
          <a:bodyPr/>
          <a:lstStyle>
            <a:lvl1pPr>
              <a:defRPr/>
            </a:lvl1pPr>
          </a:lstStyle>
          <a:p>
            <a:fld id="{1E2AADD8-48C2-4294-96AD-68EBF1A0DDFD}" type="slidenum">
              <a:rPr lang="ar-SA" altLang="ar-JO"/>
              <a:pPr/>
              <a:t>‹#›</a:t>
            </a:fld>
            <a:endParaRPr lang="en-US" altLang="ar-JO"/>
          </a:p>
        </p:txBody>
      </p:sp>
    </p:spTree>
    <p:extLst>
      <p:ext uri="{BB962C8B-B14F-4D97-AF65-F5344CB8AC3E}">
        <p14:creationId xmlns:p14="http://schemas.microsoft.com/office/powerpoint/2010/main" val="346368560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82D869-B586-2D3B-E636-171BB2E7EE3B}"/>
              </a:ext>
            </a:extLst>
          </p:cNvPr>
          <p:cNvSpPr>
            <a:spLocks noGrp="1"/>
          </p:cNvSpPr>
          <p:nvPr>
            <p:ph type="dt" sz="half" idx="10"/>
          </p:nvPr>
        </p:nvSpPr>
        <p:spPr/>
        <p:txBody>
          <a:bodyPr/>
          <a:lstStyle>
            <a:lvl1pPr>
              <a:defRPr/>
            </a:lvl1pPr>
          </a:lstStyle>
          <a:p>
            <a:pPr>
              <a:defRPr/>
            </a:pPr>
            <a:fld id="{7BDD924B-B745-4260-B807-16E4B134FD64}" type="datetimeFigureOut">
              <a:rPr lang="en-US"/>
              <a:pPr>
                <a:defRPr/>
              </a:pPr>
              <a:t>10/25/2022</a:t>
            </a:fld>
            <a:endParaRPr lang="en-US"/>
          </a:p>
        </p:txBody>
      </p:sp>
      <p:sp>
        <p:nvSpPr>
          <p:cNvPr id="5" name="Footer Placeholder 4">
            <a:extLst>
              <a:ext uri="{FF2B5EF4-FFF2-40B4-BE49-F238E27FC236}">
                <a16:creationId xmlns:a16="http://schemas.microsoft.com/office/drawing/2014/main" id="{B7F89FE8-9981-D570-0C1B-3640B9270A7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7B58467-DA48-9504-469C-ECCBC00B7ABB}"/>
              </a:ext>
            </a:extLst>
          </p:cNvPr>
          <p:cNvSpPr>
            <a:spLocks noGrp="1"/>
          </p:cNvSpPr>
          <p:nvPr>
            <p:ph type="sldNum" sz="quarter" idx="12"/>
          </p:nvPr>
        </p:nvSpPr>
        <p:spPr/>
        <p:txBody>
          <a:bodyPr/>
          <a:lstStyle>
            <a:lvl1pPr>
              <a:defRPr/>
            </a:lvl1pPr>
          </a:lstStyle>
          <a:p>
            <a:fld id="{141A06A7-235B-4A8E-AAB3-0B68FD9D83A2}" type="slidenum">
              <a:rPr lang="ar-SA" altLang="ar-JO"/>
              <a:pPr/>
              <a:t>‹#›</a:t>
            </a:fld>
            <a:endParaRPr lang="en-US" altLang="ar-JO"/>
          </a:p>
        </p:txBody>
      </p:sp>
    </p:spTree>
    <p:extLst>
      <p:ext uri="{BB962C8B-B14F-4D97-AF65-F5344CB8AC3E}">
        <p14:creationId xmlns:p14="http://schemas.microsoft.com/office/powerpoint/2010/main" val="184087822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EDB5B0-7C30-63FB-782C-A87271BB3666}"/>
              </a:ext>
            </a:extLst>
          </p:cNvPr>
          <p:cNvSpPr>
            <a:spLocks noGrp="1"/>
          </p:cNvSpPr>
          <p:nvPr>
            <p:ph type="dt" sz="half" idx="10"/>
          </p:nvPr>
        </p:nvSpPr>
        <p:spPr/>
        <p:txBody>
          <a:bodyPr/>
          <a:lstStyle>
            <a:lvl1pPr>
              <a:defRPr/>
            </a:lvl1pPr>
          </a:lstStyle>
          <a:p>
            <a:pPr>
              <a:defRPr/>
            </a:pPr>
            <a:fld id="{C9045B39-60B4-46B6-B6D6-4DAD6FE4094A}" type="datetimeFigureOut">
              <a:rPr lang="en-US"/>
              <a:pPr>
                <a:defRPr/>
              </a:pPr>
              <a:t>10/25/2022</a:t>
            </a:fld>
            <a:endParaRPr lang="en-US"/>
          </a:p>
        </p:txBody>
      </p:sp>
      <p:sp>
        <p:nvSpPr>
          <p:cNvPr id="5" name="Footer Placeholder 4">
            <a:extLst>
              <a:ext uri="{FF2B5EF4-FFF2-40B4-BE49-F238E27FC236}">
                <a16:creationId xmlns:a16="http://schemas.microsoft.com/office/drawing/2014/main" id="{9B6B9185-271C-BF19-3694-36D92152CA3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3C5874F-2708-9678-6FA9-0E892487943F}"/>
              </a:ext>
            </a:extLst>
          </p:cNvPr>
          <p:cNvSpPr>
            <a:spLocks noGrp="1"/>
          </p:cNvSpPr>
          <p:nvPr>
            <p:ph type="sldNum" sz="quarter" idx="12"/>
          </p:nvPr>
        </p:nvSpPr>
        <p:spPr/>
        <p:txBody>
          <a:bodyPr/>
          <a:lstStyle>
            <a:lvl1pPr>
              <a:defRPr/>
            </a:lvl1pPr>
          </a:lstStyle>
          <a:p>
            <a:fld id="{8C7FC47C-FE21-433D-A665-0CD57160FD6D}" type="slidenum">
              <a:rPr lang="ar-SA" altLang="ar-JO"/>
              <a:pPr/>
              <a:t>‹#›</a:t>
            </a:fld>
            <a:endParaRPr lang="en-US" altLang="ar-JO"/>
          </a:p>
        </p:txBody>
      </p:sp>
    </p:spTree>
    <p:extLst>
      <p:ext uri="{BB962C8B-B14F-4D97-AF65-F5344CB8AC3E}">
        <p14:creationId xmlns:p14="http://schemas.microsoft.com/office/powerpoint/2010/main" val="1395304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9C940D3-9CC3-FB48-E87D-A72BB55273ED}"/>
              </a:ext>
            </a:extLst>
          </p:cNvPr>
          <p:cNvSpPr>
            <a:spLocks noGrp="1"/>
          </p:cNvSpPr>
          <p:nvPr>
            <p:ph type="dt" sz="half" idx="10"/>
          </p:nvPr>
        </p:nvSpPr>
        <p:spPr/>
        <p:txBody>
          <a:bodyPr/>
          <a:lstStyle>
            <a:lvl1pPr>
              <a:defRPr/>
            </a:lvl1pPr>
          </a:lstStyle>
          <a:p>
            <a:pPr>
              <a:defRPr/>
            </a:pPr>
            <a:fld id="{FFC0CAB2-71DB-4060-9294-930AB57EF91D}" type="datetimeFigureOut">
              <a:rPr lang="en-US"/>
              <a:pPr>
                <a:defRPr/>
              </a:pPr>
              <a:t>10/25/2022</a:t>
            </a:fld>
            <a:endParaRPr lang="en-US"/>
          </a:p>
        </p:txBody>
      </p:sp>
      <p:sp>
        <p:nvSpPr>
          <p:cNvPr id="4" name="Footer Placeholder 4">
            <a:extLst>
              <a:ext uri="{FF2B5EF4-FFF2-40B4-BE49-F238E27FC236}">
                <a16:creationId xmlns:a16="http://schemas.microsoft.com/office/drawing/2014/main" id="{0763C76C-1D67-34A0-5BA6-D893FDA964E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A0C90F5E-9652-4E65-D9B6-4469965A1354}"/>
              </a:ext>
            </a:extLst>
          </p:cNvPr>
          <p:cNvSpPr>
            <a:spLocks noGrp="1"/>
          </p:cNvSpPr>
          <p:nvPr>
            <p:ph type="sldNum" sz="quarter" idx="12"/>
          </p:nvPr>
        </p:nvSpPr>
        <p:spPr/>
        <p:txBody>
          <a:bodyPr/>
          <a:lstStyle>
            <a:lvl1pPr>
              <a:defRPr/>
            </a:lvl1pPr>
          </a:lstStyle>
          <a:p>
            <a:fld id="{94F05069-1C7C-4075-9728-4AE5C9DC5B34}" type="slidenum">
              <a:rPr lang="ar-SA" altLang="ar-JO"/>
              <a:pPr/>
              <a:t>‹#›</a:t>
            </a:fld>
            <a:endParaRPr lang="en-US" altLang="ar-JO"/>
          </a:p>
        </p:txBody>
      </p:sp>
    </p:spTree>
    <p:extLst>
      <p:ext uri="{BB962C8B-B14F-4D97-AF65-F5344CB8AC3E}">
        <p14:creationId xmlns:p14="http://schemas.microsoft.com/office/powerpoint/2010/main" val="4102545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43FA045-E016-7FE6-ECDC-D791F2722838}"/>
              </a:ext>
            </a:extLst>
          </p:cNvPr>
          <p:cNvSpPr>
            <a:spLocks noGrp="1"/>
          </p:cNvSpPr>
          <p:nvPr>
            <p:ph type="dt" sz="half" idx="10"/>
          </p:nvPr>
        </p:nvSpPr>
        <p:spPr/>
        <p:txBody>
          <a:bodyPr/>
          <a:lstStyle>
            <a:lvl1pPr>
              <a:defRPr/>
            </a:lvl1pPr>
          </a:lstStyle>
          <a:p>
            <a:pPr>
              <a:defRPr/>
            </a:pPr>
            <a:fld id="{AB1361AF-A00D-4587-B812-509B888FAB67}" type="datetimeFigureOut">
              <a:rPr lang="en-US"/>
              <a:pPr>
                <a:defRPr/>
              </a:pPr>
              <a:t>10/25/2022</a:t>
            </a:fld>
            <a:endParaRPr lang="en-US"/>
          </a:p>
        </p:txBody>
      </p:sp>
      <p:sp>
        <p:nvSpPr>
          <p:cNvPr id="3" name="Footer Placeholder 4">
            <a:extLst>
              <a:ext uri="{FF2B5EF4-FFF2-40B4-BE49-F238E27FC236}">
                <a16:creationId xmlns:a16="http://schemas.microsoft.com/office/drawing/2014/main" id="{7F33D222-6822-5B58-7EEF-1E7BDA7488C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B998CAF-F9D0-49D0-126A-9DEEAD0FD1E1}"/>
              </a:ext>
            </a:extLst>
          </p:cNvPr>
          <p:cNvSpPr>
            <a:spLocks noGrp="1"/>
          </p:cNvSpPr>
          <p:nvPr>
            <p:ph type="sldNum" sz="quarter" idx="12"/>
          </p:nvPr>
        </p:nvSpPr>
        <p:spPr/>
        <p:txBody>
          <a:bodyPr/>
          <a:lstStyle>
            <a:lvl1pPr>
              <a:defRPr/>
            </a:lvl1pPr>
          </a:lstStyle>
          <a:p>
            <a:fld id="{793CB445-5AA0-4764-87E2-34DFB3DE20E5}" type="slidenum">
              <a:rPr lang="ar-SA" altLang="ar-JO"/>
              <a:pPr/>
              <a:t>‹#›</a:t>
            </a:fld>
            <a:endParaRPr lang="en-US" altLang="ar-JO"/>
          </a:p>
        </p:txBody>
      </p:sp>
    </p:spTree>
    <p:extLst>
      <p:ext uri="{BB962C8B-B14F-4D97-AF65-F5344CB8AC3E}">
        <p14:creationId xmlns:p14="http://schemas.microsoft.com/office/powerpoint/2010/main" val="2455951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3F5E411-4762-0641-F110-1078E22D95F0}"/>
              </a:ext>
            </a:extLst>
          </p:cNvPr>
          <p:cNvSpPr>
            <a:spLocks noGrp="1"/>
          </p:cNvSpPr>
          <p:nvPr>
            <p:ph type="dt" sz="half" idx="10"/>
          </p:nvPr>
        </p:nvSpPr>
        <p:spPr/>
        <p:txBody>
          <a:bodyPr/>
          <a:lstStyle>
            <a:lvl1pPr>
              <a:defRPr/>
            </a:lvl1pPr>
          </a:lstStyle>
          <a:p>
            <a:pPr>
              <a:defRPr/>
            </a:pPr>
            <a:fld id="{F521C7DC-0B79-4186-A036-264E468293DA}" type="datetimeFigureOut">
              <a:rPr lang="en-US"/>
              <a:pPr>
                <a:defRPr/>
              </a:pPr>
              <a:t>10/25/2022</a:t>
            </a:fld>
            <a:endParaRPr lang="en-US"/>
          </a:p>
        </p:txBody>
      </p:sp>
      <p:sp>
        <p:nvSpPr>
          <p:cNvPr id="6" name="Footer Placeholder 4">
            <a:extLst>
              <a:ext uri="{FF2B5EF4-FFF2-40B4-BE49-F238E27FC236}">
                <a16:creationId xmlns:a16="http://schemas.microsoft.com/office/drawing/2014/main" id="{BC403780-2DD9-D9BD-77F5-B00AD487925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8FAB2DE-1D55-3783-357F-638459D515D8}"/>
              </a:ext>
            </a:extLst>
          </p:cNvPr>
          <p:cNvSpPr>
            <a:spLocks noGrp="1"/>
          </p:cNvSpPr>
          <p:nvPr>
            <p:ph type="sldNum" sz="quarter" idx="12"/>
          </p:nvPr>
        </p:nvSpPr>
        <p:spPr/>
        <p:txBody>
          <a:bodyPr/>
          <a:lstStyle>
            <a:lvl1pPr>
              <a:defRPr/>
            </a:lvl1pPr>
          </a:lstStyle>
          <a:p>
            <a:fld id="{3DCB6C2B-7DDA-44DB-9B5B-BC3AC92DC27C}" type="slidenum">
              <a:rPr lang="ar-SA" altLang="ar-JO"/>
              <a:pPr/>
              <a:t>‹#›</a:t>
            </a:fld>
            <a:endParaRPr lang="en-US" altLang="ar-JO"/>
          </a:p>
        </p:txBody>
      </p:sp>
    </p:spTree>
    <p:extLst>
      <p:ext uri="{BB962C8B-B14F-4D97-AF65-F5344CB8AC3E}">
        <p14:creationId xmlns:p14="http://schemas.microsoft.com/office/powerpoint/2010/main" val="918537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47D3EA5-1B35-C960-BA53-B0F447310784}"/>
              </a:ext>
            </a:extLst>
          </p:cNvPr>
          <p:cNvSpPr>
            <a:spLocks noGrp="1"/>
          </p:cNvSpPr>
          <p:nvPr>
            <p:ph type="dt" sz="half" idx="10"/>
          </p:nvPr>
        </p:nvSpPr>
        <p:spPr/>
        <p:txBody>
          <a:bodyPr/>
          <a:lstStyle>
            <a:lvl1pPr>
              <a:defRPr/>
            </a:lvl1pPr>
          </a:lstStyle>
          <a:p>
            <a:pPr>
              <a:defRPr/>
            </a:pPr>
            <a:fld id="{AACB4F1B-BCC3-4E6F-B4FD-D1FB5295F5C7}" type="datetimeFigureOut">
              <a:rPr lang="en-US"/>
              <a:pPr>
                <a:defRPr/>
              </a:pPr>
              <a:t>10/25/2022</a:t>
            </a:fld>
            <a:endParaRPr lang="en-US"/>
          </a:p>
        </p:txBody>
      </p:sp>
      <p:sp>
        <p:nvSpPr>
          <p:cNvPr id="6" name="Footer Placeholder 4">
            <a:extLst>
              <a:ext uri="{FF2B5EF4-FFF2-40B4-BE49-F238E27FC236}">
                <a16:creationId xmlns:a16="http://schemas.microsoft.com/office/drawing/2014/main" id="{99724366-0EC3-A2C8-0DE7-2D55722F32F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7384A4-9401-C2F2-D538-A48F47D18B30}"/>
              </a:ext>
            </a:extLst>
          </p:cNvPr>
          <p:cNvSpPr>
            <a:spLocks noGrp="1"/>
          </p:cNvSpPr>
          <p:nvPr>
            <p:ph type="sldNum" sz="quarter" idx="12"/>
          </p:nvPr>
        </p:nvSpPr>
        <p:spPr/>
        <p:txBody>
          <a:bodyPr/>
          <a:lstStyle>
            <a:lvl1pPr>
              <a:defRPr/>
            </a:lvl1pPr>
          </a:lstStyle>
          <a:p>
            <a:fld id="{8D55D1BF-E6C3-4A56-8170-E281AA3999D9}" type="slidenum">
              <a:rPr lang="ar-SA" altLang="ar-JO"/>
              <a:pPr/>
              <a:t>‹#›</a:t>
            </a:fld>
            <a:endParaRPr lang="en-US" altLang="ar-JO"/>
          </a:p>
        </p:txBody>
      </p:sp>
    </p:spTree>
    <p:extLst>
      <p:ext uri="{BB962C8B-B14F-4D97-AF65-F5344CB8AC3E}">
        <p14:creationId xmlns:p14="http://schemas.microsoft.com/office/powerpoint/2010/main" val="2607846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 /><Relationship Id="rId3" Type="http://schemas.openxmlformats.org/officeDocument/2006/relationships/slideLayout" Target="../slideLayouts/slideLayout14.xml" /><Relationship Id="rId7" Type="http://schemas.openxmlformats.org/officeDocument/2006/relationships/slideLayout" Target="../slideLayouts/slideLayout18.xml" /><Relationship Id="rId12" Type="http://schemas.openxmlformats.org/officeDocument/2006/relationships/theme" Target="../theme/theme2.xml" /><Relationship Id="rId2" Type="http://schemas.openxmlformats.org/officeDocument/2006/relationships/slideLayout" Target="../slideLayouts/slideLayout13.xml" /><Relationship Id="rId1" Type="http://schemas.openxmlformats.org/officeDocument/2006/relationships/slideLayout" Target="../slideLayouts/slideLayout12.xml" /><Relationship Id="rId6" Type="http://schemas.openxmlformats.org/officeDocument/2006/relationships/slideLayout" Target="../slideLayouts/slideLayout17.xml" /><Relationship Id="rId11" Type="http://schemas.openxmlformats.org/officeDocument/2006/relationships/slideLayout" Target="../slideLayouts/slideLayout22.xml" /><Relationship Id="rId5" Type="http://schemas.openxmlformats.org/officeDocument/2006/relationships/slideLayout" Target="../slideLayouts/slideLayout16.xml" /><Relationship Id="rId10" Type="http://schemas.openxmlformats.org/officeDocument/2006/relationships/slideLayout" Target="../slideLayouts/slideLayout21.xml" /><Relationship Id="rId4" Type="http://schemas.openxmlformats.org/officeDocument/2006/relationships/slideLayout" Target="../slideLayouts/slideLayout15.xml" /><Relationship Id="rId9" Type="http://schemas.openxmlformats.org/officeDocument/2006/relationships/slideLayout" Target="../slideLayouts/slideLayout20.xml" /></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 /><Relationship Id="rId3" Type="http://schemas.openxmlformats.org/officeDocument/2006/relationships/slideLayout" Target="../slideLayouts/slideLayout25.xml" /><Relationship Id="rId7" Type="http://schemas.openxmlformats.org/officeDocument/2006/relationships/slideLayout" Target="../slideLayouts/slideLayout29.xml" /><Relationship Id="rId12" Type="http://schemas.openxmlformats.org/officeDocument/2006/relationships/theme" Target="../theme/theme3.xml" /><Relationship Id="rId2" Type="http://schemas.openxmlformats.org/officeDocument/2006/relationships/slideLayout" Target="../slideLayouts/slideLayout24.xml" /><Relationship Id="rId1" Type="http://schemas.openxmlformats.org/officeDocument/2006/relationships/slideLayout" Target="../slideLayouts/slideLayout23.xml" /><Relationship Id="rId6" Type="http://schemas.openxmlformats.org/officeDocument/2006/relationships/slideLayout" Target="../slideLayouts/slideLayout28.xml" /><Relationship Id="rId11" Type="http://schemas.openxmlformats.org/officeDocument/2006/relationships/slideLayout" Target="../slideLayouts/slideLayout33.xml" /><Relationship Id="rId5" Type="http://schemas.openxmlformats.org/officeDocument/2006/relationships/slideLayout" Target="../slideLayouts/slideLayout27.xml" /><Relationship Id="rId10" Type="http://schemas.openxmlformats.org/officeDocument/2006/relationships/slideLayout" Target="../slideLayouts/slideLayout32.xml" /><Relationship Id="rId4" Type="http://schemas.openxmlformats.org/officeDocument/2006/relationships/slideLayout" Target="../slideLayouts/slideLayout26.xml" /><Relationship Id="rId9" Type="http://schemas.openxmlformats.org/officeDocument/2006/relationships/slideLayout" Target="../slideLayouts/slideLayout31.xml" /></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 /><Relationship Id="rId3" Type="http://schemas.openxmlformats.org/officeDocument/2006/relationships/slideLayout" Target="../slideLayouts/slideLayout36.xml" /><Relationship Id="rId7" Type="http://schemas.openxmlformats.org/officeDocument/2006/relationships/slideLayout" Target="../slideLayouts/slideLayout40.xml" /><Relationship Id="rId12" Type="http://schemas.openxmlformats.org/officeDocument/2006/relationships/theme" Target="../theme/theme4.xml" /><Relationship Id="rId2" Type="http://schemas.openxmlformats.org/officeDocument/2006/relationships/slideLayout" Target="../slideLayouts/slideLayout35.xml" /><Relationship Id="rId1" Type="http://schemas.openxmlformats.org/officeDocument/2006/relationships/slideLayout" Target="../slideLayouts/slideLayout34.xml" /><Relationship Id="rId6" Type="http://schemas.openxmlformats.org/officeDocument/2006/relationships/slideLayout" Target="../slideLayouts/slideLayout39.xml" /><Relationship Id="rId11" Type="http://schemas.openxmlformats.org/officeDocument/2006/relationships/slideLayout" Target="../slideLayouts/slideLayout44.xml" /><Relationship Id="rId5" Type="http://schemas.openxmlformats.org/officeDocument/2006/relationships/slideLayout" Target="../slideLayouts/slideLayout38.xml" /><Relationship Id="rId10" Type="http://schemas.openxmlformats.org/officeDocument/2006/relationships/slideLayout" Target="../slideLayouts/slideLayout43.xml" /><Relationship Id="rId4" Type="http://schemas.openxmlformats.org/officeDocument/2006/relationships/slideLayout" Target="../slideLayouts/slideLayout37.xml" /><Relationship Id="rId9" Type="http://schemas.openxmlformats.org/officeDocument/2006/relationships/slideLayout" Target="../slideLayouts/slideLayout42.xml" /></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 /><Relationship Id="rId3" Type="http://schemas.openxmlformats.org/officeDocument/2006/relationships/slideLayout" Target="../slideLayouts/slideLayout47.xml" /><Relationship Id="rId7" Type="http://schemas.openxmlformats.org/officeDocument/2006/relationships/slideLayout" Target="../slideLayouts/slideLayout51.xml" /><Relationship Id="rId12" Type="http://schemas.openxmlformats.org/officeDocument/2006/relationships/theme" Target="../theme/theme5.xml" /><Relationship Id="rId2" Type="http://schemas.openxmlformats.org/officeDocument/2006/relationships/slideLayout" Target="../slideLayouts/slideLayout46.xml" /><Relationship Id="rId1" Type="http://schemas.openxmlformats.org/officeDocument/2006/relationships/slideLayout" Target="../slideLayouts/slideLayout45.xml" /><Relationship Id="rId6" Type="http://schemas.openxmlformats.org/officeDocument/2006/relationships/slideLayout" Target="../slideLayouts/slideLayout50.xml" /><Relationship Id="rId11" Type="http://schemas.openxmlformats.org/officeDocument/2006/relationships/slideLayout" Target="../slideLayouts/slideLayout55.xml" /><Relationship Id="rId5" Type="http://schemas.openxmlformats.org/officeDocument/2006/relationships/slideLayout" Target="../slideLayouts/slideLayout49.xml" /><Relationship Id="rId10" Type="http://schemas.openxmlformats.org/officeDocument/2006/relationships/slideLayout" Target="../slideLayouts/slideLayout54.xml" /><Relationship Id="rId4" Type="http://schemas.openxmlformats.org/officeDocument/2006/relationships/slideLayout" Target="../slideLayouts/slideLayout48.xml" /><Relationship Id="rId9" Type="http://schemas.openxmlformats.org/officeDocument/2006/relationships/slideLayout" Target="../slideLayouts/slideLayout53.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98BEE31-CBE3-86A8-BA3D-4987AA9C777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ar-JO"/>
              <a:t>Click to edit Master title style</a:t>
            </a:r>
          </a:p>
        </p:txBody>
      </p:sp>
      <p:sp>
        <p:nvSpPr>
          <p:cNvPr id="1027" name="Text Placeholder 2">
            <a:extLst>
              <a:ext uri="{FF2B5EF4-FFF2-40B4-BE49-F238E27FC236}">
                <a16:creationId xmlns:a16="http://schemas.microsoft.com/office/drawing/2014/main" id="{934AE863-BA1A-22BE-0314-A10117E37FD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JO"/>
              <a:t>Click to edit Master text styles</a:t>
            </a:r>
          </a:p>
          <a:p>
            <a:pPr lvl="1"/>
            <a:r>
              <a:rPr lang="en-US" altLang="ar-JO"/>
              <a:t>Second level</a:t>
            </a:r>
          </a:p>
          <a:p>
            <a:pPr lvl="2"/>
            <a:r>
              <a:rPr lang="en-US" altLang="ar-JO"/>
              <a:t>Third level</a:t>
            </a:r>
          </a:p>
          <a:p>
            <a:pPr lvl="3"/>
            <a:r>
              <a:rPr lang="en-US" altLang="ar-JO"/>
              <a:t>Fourth level</a:t>
            </a:r>
          </a:p>
          <a:p>
            <a:pPr lvl="4"/>
            <a:r>
              <a:rPr lang="en-US" altLang="ar-JO"/>
              <a:t>Fifth level</a:t>
            </a:r>
          </a:p>
        </p:txBody>
      </p:sp>
      <p:sp>
        <p:nvSpPr>
          <p:cNvPr id="4" name="Date Placeholder 3">
            <a:extLst>
              <a:ext uri="{FF2B5EF4-FFF2-40B4-BE49-F238E27FC236}">
                <a16:creationId xmlns:a16="http://schemas.microsoft.com/office/drawing/2014/main" id="{95A41699-AC19-48BF-C63C-1549BB1510D6}"/>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eaLnBrk="1" fontAlgn="auto" hangingPunct="1">
              <a:spcBef>
                <a:spcPts val="0"/>
              </a:spcBef>
              <a:spcAft>
                <a:spcPts val="0"/>
              </a:spcAft>
              <a:defRPr sz="1200">
                <a:solidFill>
                  <a:schemeClr val="tx1">
                    <a:tint val="75000"/>
                  </a:schemeClr>
                </a:solidFill>
                <a:latin typeface="+mn-lt"/>
                <a:cs typeface="+mn-cs"/>
              </a:defRPr>
            </a:lvl1pPr>
          </a:lstStyle>
          <a:p>
            <a:pPr>
              <a:defRPr/>
            </a:pPr>
            <a:fld id="{84735618-DDB6-42E8-867E-BCC611A6D34D}" type="datetimeFigureOut">
              <a:rPr lang="en-US"/>
              <a:pPr>
                <a:defRPr/>
              </a:pPr>
              <a:t>10/25/2022</a:t>
            </a:fld>
            <a:endParaRPr lang="en-US"/>
          </a:p>
        </p:txBody>
      </p:sp>
      <p:sp>
        <p:nvSpPr>
          <p:cNvPr id="5" name="Footer Placeholder 4">
            <a:extLst>
              <a:ext uri="{FF2B5EF4-FFF2-40B4-BE49-F238E27FC236}">
                <a16:creationId xmlns:a16="http://schemas.microsoft.com/office/drawing/2014/main" id="{BBBE7D74-3626-A491-A1E7-67A8C1C1186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4892C438-1ED5-2FD6-A66C-08F2327FD30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2B30F958-839E-482E-B4A3-95B11DF3CED4}" type="slidenum">
              <a:rPr lang="ar-SA" altLang="ar-JO"/>
              <a:pPr/>
              <a:t>‹#›</a:t>
            </a:fld>
            <a:endParaRPr lang="en-US" altLang="ar-JO"/>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3ED947E6-940E-8E78-BAB4-2646A0B6368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ar-JO"/>
              <a:t>Click to edit Master title style</a:t>
            </a:r>
          </a:p>
        </p:txBody>
      </p:sp>
      <p:sp>
        <p:nvSpPr>
          <p:cNvPr id="2051" name="Text Placeholder 2">
            <a:extLst>
              <a:ext uri="{FF2B5EF4-FFF2-40B4-BE49-F238E27FC236}">
                <a16:creationId xmlns:a16="http://schemas.microsoft.com/office/drawing/2014/main" id="{2950729E-A37B-2E1D-CE8B-691411B328C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JO"/>
              <a:t>Click to edit Master text styles</a:t>
            </a:r>
          </a:p>
          <a:p>
            <a:pPr lvl="1"/>
            <a:r>
              <a:rPr lang="en-US" altLang="ar-JO"/>
              <a:t>Second level</a:t>
            </a:r>
          </a:p>
          <a:p>
            <a:pPr lvl="2"/>
            <a:r>
              <a:rPr lang="en-US" altLang="ar-JO"/>
              <a:t>Third level</a:t>
            </a:r>
          </a:p>
          <a:p>
            <a:pPr lvl="3"/>
            <a:r>
              <a:rPr lang="en-US" altLang="ar-JO"/>
              <a:t>Fourth level</a:t>
            </a:r>
          </a:p>
          <a:p>
            <a:pPr lvl="4"/>
            <a:r>
              <a:rPr lang="en-US" altLang="ar-JO"/>
              <a:t>Fifth level</a:t>
            </a:r>
          </a:p>
        </p:txBody>
      </p:sp>
      <p:sp>
        <p:nvSpPr>
          <p:cNvPr id="4" name="Date Placeholder 3">
            <a:extLst>
              <a:ext uri="{FF2B5EF4-FFF2-40B4-BE49-F238E27FC236}">
                <a16:creationId xmlns:a16="http://schemas.microsoft.com/office/drawing/2014/main" id="{AFD1007D-A5A0-4231-A4DA-7D3200BD90A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eaLnBrk="1" fontAlgn="auto" hangingPunct="1">
              <a:spcBef>
                <a:spcPts val="0"/>
              </a:spcBef>
              <a:spcAft>
                <a:spcPts val="0"/>
              </a:spcAft>
              <a:defRPr sz="1200">
                <a:solidFill>
                  <a:prstClr val="black">
                    <a:tint val="75000"/>
                  </a:prstClr>
                </a:solidFill>
                <a:latin typeface="+mn-lt"/>
                <a:cs typeface="+mn-cs"/>
              </a:defRPr>
            </a:lvl1pPr>
          </a:lstStyle>
          <a:p>
            <a:pPr>
              <a:defRPr/>
            </a:pPr>
            <a:fld id="{CAD062DB-88D6-4FDA-896B-F9391BF205DF}" type="datetimeFigureOut">
              <a:rPr lang="en-US"/>
              <a:pPr>
                <a:defRPr/>
              </a:pPr>
              <a:t>10/25/2022</a:t>
            </a:fld>
            <a:endParaRPr lang="en-US"/>
          </a:p>
        </p:txBody>
      </p:sp>
      <p:sp>
        <p:nvSpPr>
          <p:cNvPr id="5" name="Footer Placeholder 4">
            <a:extLst>
              <a:ext uri="{FF2B5EF4-FFF2-40B4-BE49-F238E27FC236}">
                <a16:creationId xmlns:a16="http://schemas.microsoft.com/office/drawing/2014/main" id="{26D31695-4F8E-696A-926F-83634FFD1C5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B898334F-9F2B-E66B-3BDF-1C8DC27DE20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1CD6FF8C-7807-45FE-9B47-2FF84A002684}" type="slidenum">
              <a:rPr lang="ar-SA" altLang="ar-JO"/>
              <a:pPr/>
              <a:t>‹#›</a:t>
            </a:fld>
            <a:endParaRPr lang="en-US" altLang="ar-JO"/>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CC08CBA4-C531-8F2D-7FDD-96E65B975694}"/>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ar-JO"/>
              <a:t>Click to edit Master title style</a:t>
            </a:r>
          </a:p>
        </p:txBody>
      </p:sp>
      <p:sp>
        <p:nvSpPr>
          <p:cNvPr id="3075" name="Text Placeholder 2">
            <a:extLst>
              <a:ext uri="{FF2B5EF4-FFF2-40B4-BE49-F238E27FC236}">
                <a16:creationId xmlns:a16="http://schemas.microsoft.com/office/drawing/2014/main" id="{BCCE48C6-980B-220E-EE0B-ADA8DFB0519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JO"/>
              <a:t>Click to edit Master text styles</a:t>
            </a:r>
          </a:p>
          <a:p>
            <a:pPr lvl="1"/>
            <a:r>
              <a:rPr lang="en-US" altLang="ar-JO"/>
              <a:t>Second level</a:t>
            </a:r>
          </a:p>
          <a:p>
            <a:pPr lvl="2"/>
            <a:r>
              <a:rPr lang="en-US" altLang="ar-JO"/>
              <a:t>Third level</a:t>
            </a:r>
          </a:p>
          <a:p>
            <a:pPr lvl="3"/>
            <a:r>
              <a:rPr lang="en-US" altLang="ar-JO"/>
              <a:t>Fourth level</a:t>
            </a:r>
          </a:p>
          <a:p>
            <a:pPr lvl="4"/>
            <a:r>
              <a:rPr lang="en-US" altLang="ar-JO"/>
              <a:t>Fifth level</a:t>
            </a:r>
          </a:p>
        </p:txBody>
      </p:sp>
      <p:sp>
        <p:nvSpPr>
          <p:cNvPr id="4" name="Date Placeholder 3">
            <a:extLst>
              <a:ext uri="{FF2B5EF4-FFF2-40B4-BE49-F238E27FC236}">
                <a16:creationId xmlns:a16="http://schemas.microsoft.com/office/drawing/2014/main" id="{C216AF6D-68D2-4370-08E1-76CD8C8AEEF6}"/>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eaLnBrk="1" fontAlgn="auto" hangingPunct="1">
              <a:spcBef>
                <a:spcPts val="0"/>
              </a:spcBef>
              <a:spcAft>
                <a:spcPts val="0"/>
              </a:spcAft>
              <a:defRPr sz="1200">
                <a:solidFill>
                  <a:prstClr val="black">
                    <a:tint val="75000"/>
                  </a:prstClr>
                </a:solidFill>
                <a:latin typeface="+mn-lt"/>
                <a:cs typeface="+mn-cs"/>
              </a:defRPr>
            </a:lvl1pPr>
          </a:lstStyle>
          <a:p>
            <a:pPr>
              <a:defRPr/>
            </a:pPr>
            <a:fld id="{ABCD7D1A-8BDE-48A1-9D56-DEA00A350FEA}" type="datetimeFigureOut">
              <a:rPr lang="en-US"/>
              <a:pPr>
                <a:defRPr/>
              </a:pPr>
              <a:t>10/25/2022</a:t>
            </a:fld>
            <a:endParaRPr lang="en-US"/>
          </a:p>
        </p:txBody>
      </p:sp>
      <p:sp>
        <p:nvSpPr>
          <p:cNvPr id="5" name="Footer Placeholder 4">
            <a:extLst>
              <a:ext uri="{FF2B5EF4-FFF2-40B4-BE49-F238E27FC236}">
                <a16:creationId xmlns:a16="http://schemas.microsoft.com/office/drawing/2014/main" id="{B5477470-87C4-46EB-C888-DFEFA2A8A6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ECD74BAE-1BD1-7A8D-E1EC-A792EE32B9C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5333B2F0-AC96-493B-95A7-508968572FAC}" type="slidenum">
              <a:rPr lang="ar-SA" altLang="ar-JO"/>
              <a:pPr/>
              <a:t>‹#›</a:t>
            </a:fld>
            <a:endParaRPr lang="en-US" altLang="ar-JO"/>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3E9C56F2-7318-1C04-A811-68F29250E667}"/>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ar-JO"/>
              <a:t>Click to edit Master title style</a:t>
            </a:r>
          </a:p>
        </p:txBody>
      </p:sp>
      <p:sp>
        <p:nvSpPr>
          <p:cNvPr id="4099" name="Text Placeholder 2">
            <a:extLst>
              <a:ext uri="{FF2B5EF4-FFF2-40B4-BE49-F238E27FC236}">
                <a16:creationId xmlns:a16="http://schemas.microsoft.com/office/drawing/2014/main" id="{40B238D0-32FA-28DB-1F3B-6A61A46334F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JO"/>
              <a:t>Click to edit Master text styles</a:t>
            </a:r>
          </a:p>
          <a:p>
            <a:pPr lvl="1"/>
            <a:r>
              <a:rPr lang="en-US" altLang="ar-JO"/>
              <a:t>Second level</a:t>
            </a:r>
          </a:p>
          <a:p>
            <a:pPr lvl="2"/>
            <a:r>
              <a:rPr lang="en-US" altLang="ar-JO"/>
              <a:t>Third level</a:t>
            </a:r>
          </a:p>
          <a:p>
            <a:pPr lvl="3"/>
            <a:r>
              <a:rPr lang="en-US" altLang="ar-JO"/>
              <a:t>Fourth level</a:t>
            </a:r>
          </a:p>
          <a:p>
            <a:pPr lvl="4"/>
            <a:r>
              <a:rPr lang="en-US" altLang="ar-JO"/>
              <a:t>Fifth level</a:t>
            </a:r>
          </a:p>
        </p:txBody>
      </p:sp>
      <p:sp>
        <p:nvSpPr>
          <p:cNvPr id="4" name="Date Placeholder 3">
            <a:extLst>
              <a:ext uri="{FF2B5EF4-FFF2-40B4-BE49-F238E27FC236}">
                <a16:creationId xmlns:a16="http://schemas.microsoft.com/office/drawing/2014/main" id="{B825754C-2133-4089-505C-EF4E762C375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eaLnBrk="1" fontAlgn="auto" hangingPunct="1">
              <a:spcBef>
                <a:spcPts val="0"/>
              </a:spcBef>
              <a:spcAft>
                <a:spcPts val="0"/>
              </a:spcAft>
              <a:defRPr sz="1200">
                <a:solidFill>
                  <a:prstClr val="black">
                    <a:tint val="75000"/>
                  </a:prstClr>
                </a:solidFill>
                <a:latin typeface="+mn-lt"/>
                <a:cs typeface="+mn-cs"/>
              </a:defRPr>
            </a:lvl1pPr>
          </a:lstStyle>
          <a:p>
            <a:pPr>
              <a:defRPr/>
            </a:pPr>
            <a:fld id="{8B8B6E05-8239-4615-883F-BEF5D48B6B61}" type="datetimeFigureOut">
              <a:rPr lang="en-US"/>
              <a:pPr>
                <a:defRPr/>
              </a:pPr>
              <a:t>10/25/2022</a:t>
            </a:fld>
            <a:endParaRPr lang="en-US"/>
          </a:p>
        </p:txBody>
      </p:sp>
      <p:sp>
        <p:nvSpPr>
          <p:cNvPr id="5" name="Footer Placeholder 4">
            <a:extLst>
              <a:ext uri="{FF2B5EF4-FFF2-40B4-BE49-F238E27FC236}">
                <a16:creationId xmlns:a16="http://schemas.microsoft.com/office/drawing/2014/main" id="{C8B823FB-DAA6-5CE8-CEEE-D97CA18EC4E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8D580E76-8921-EC13-886D-96709F71D2B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3B7FBAC5-D508-4ED3-8EAB-0792887948A8}" type="slidenum">
              <a:rPr lang="ar-SA" altLang="ar-JO"/>
              <a:pPr/>
              <a:t>‹#›</a:t>
            </a:fld>
            <a:endParaRPr lang="en-US" altLang="ar-JO"/>
          </a:p>
        </p:txBody>
      </p:sp>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50EF3542-CA67-0EE5-B921-429C31B6788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ar-JO"/>
              <a:t>Click to edit Master title style</a:t>
            </a:r>
          </a:p>
        </p:txBody>
      </p:sp>
      <p:sp>
        <p:nvSpPr>
          <p:cNvPr id="5123" name="Text Placeholder 2">
            <a:extLst>
              <a:ext uri="{FF2B5EF4-FFF2-40B4-BE49-F238E27FC236}">
                <a16:creationId xmlns:a16="http://schemas.microsoft.com/office/drawing/2014/main" id="{5B71F9B0-52DD-0139-0FD2-EDEC772373D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JO"/>
              <a:t>Click to edit Master text styles</a:t>
            </a:r>
          </a:p>
          <a:p>
            <a:pPr lvl="1"/>
            <a:r>
              <a:rPr lang="en-US" altLang="ar-JO"/>
              <a:t>Second level</a:t>
            </a:r>
          </a:p>
          <a:p>
            <a:pPr lvl="2"/>
            <a:r>
              <a:rPr lang="en-US" altLang="ar-JO"/>
              <a:t>Third level</a:t>
            </a:r>
          </a:p>
          <a:p>
            <a:pPr lvl="3"/>
            <a:r>
              <a:rPr lang="en-US" altLang="ar-JO"/>
              <a:t>Fourth level</a:t>
            </a:r>
          </a:p>
          <a:p>
            <a:pPr lvl="4"/>
            <a:r>
              <a:rPr lang="en-US" altLang="ar-JO"/>
              <a:t>Fifth level</a:t>
            </a:r>
          </a:p>
        </p:txBody>
      </p:sp>
      <p:sp>
        <p:nvSpPr>
          <p:cNvPr id="4" name="Date Placeholder 3">
            <a:extLst>
              <a:ext uri="{FF2B5EF4-FFF2-40B4-BE49-F238E27FC236}">
                <a16:creationId xmlns:a16="http://schemas.microsoft.com/office/drawing/2014/main" id="{CD722213-1438-1A90-91B3-FE131215198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eaLnBrk="1" fontAlgn="auto" hangingPunct="1">
              <a:spcBef>
                <a:spcPts val="0"/>
              </a:spcBef>
              <a:spcAft>
                <a:spcPts val="0"/>
              </a:spcAft>
              <a:defRPr sz="1200">
                <a:solidFill>
                  <a:prstClr val="black">
                    <a:tint val="75000"/>
                  </a:prstClr>
                </a:solidFill>
                <a:latin typeface="+mn-lt"/>
                <a:cs typeface="+mn-cs"/>
              </a:defRPr>
            </a:lvl1pPr>
          </a:lstStyle>
          <a:p>
            <a:pPr>
              <a:defRPr/>
            </a:pPr>
            <a:fld id="{5676931F-FF60-4034-82C4-24D02FEE5252}" type="datetimeFigureOut">
              <a:rPr lang="en-US"/>
              <a:pPr>
                <a:defRPr/>
              </a:pPr>
              <a:t>10/25/2022</a:t>
            </a:fld>
            <a:endParaRPr lang="en-US"/>
          </a:p>
        </p:txBody>
      </p:sp>
      <p:sp>
        <p:nvSpPr>
          <p:cNvPr id="5" name="Footer Placeholder 4">
            <a:extLst>
              <a:ext uri="{FF2B5EF4-FFF2-40B4-BE49-F238E27FC236}">
                <a16:creationId xmlns:a16="http://schemas.microsoft.com/office/drawing/2014/main" id="{74DF29C3-45DC-EE8E-9635-63D70757936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A0C48962-A737-233D-19F0-EFD563CAA2B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D02FFBE5-D6BF-4BDD-A38A-4BF862759BBC}" type="slidenum">
              <a:rPr lang="ar-SA" altLang="ar-JO"/>
              <a:pPr/>
              <a:t>‹#›</a:t>
            </a:fld>
            <a:endParaRPr lang="en-US" altLang="ar-JO"/>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8.xml" /></Relationships>
</file>

<file path=ppt/slides/_rels/slide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18.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hyperlink" Target="http://en.wikipedia.org/wiki/File:Formowanie_MAC-en.svg" TargetMode="External" /><Relationship Id="rId1" Type="http://schemas.openxmlformats.org/officeDocument/2006/relationships/slideLayout" Target="../slideLayouts/slideLayout40.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6.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1AFE4134-F50A-97EA-CD4D-3F1839AB4C9A}"/>
              </a:ext>
            </a:extLst>
          </p:cNvPr>
          <p:cNvSpPr>
            <a:spLocks noGrp="1"/>
          </p:cNvSpPr>
          <p:nvPr>
            <p:ph type="ctrTitle"/>
          </p:nvPr>
        </p:nvSpPr>
        <p:spPr/>
        <p:txBody>
          <a:bodyPr/>
          <a:lstStyle/>
          <a:p>
            <a:pPr eaLnBrk="1" hangingPunct="1"/>
            <a:r>
              <a:rPr lang="en-US" altLang="ar-JO"/>
              <a:t>Complements </a:t>
            </a:r>
          </a:p>
        </p:txBody>
      </p:sp>
      <p:sp>
        <p:nvSpPr>
          <p:cNvPr id="3" name="Subtitle 2">
            <a:extLst>
              <a:ext uri="{FF2B5EF4-FFF2-40B4-BE49-F238E27FC236}">
                <a16:creationId xmlns:a16="http://schemas.microsoft.com/office/drawing/2014/main" id="{455B9436-CBD6-32F1-7A09-D2C50EF7E902}"/>
              </a:ext>
            </a:extLst>
          </p:cNvPr>
          <p:cNvSpPr>
            <a:spLocks noGrp="1"/>
          </p:cNvSpPr>
          <p:nvPr>
            <p:ph type="subTitle" idx="1"/>
          </p:nvPr>
        </p:nvSpPr>
        <p:spPr/>
        <p:txBody>
          <a:bodyPr rtlCol="0">
            <a:normAutofit/>
          </a:bodyPr>
          <a:lstStyle/>
          <a:p>
            <a:pPr eaLnBrk="1" hangingPunct="1">
              <a:lnSpc>
                <a:spcPct val="80000"/>
              </a:lnSpc>
              <a:buClr>
                <a:srgbClr val="666633"/>
              </a:buClr>
              <a:buSzPct val="80000"/>
              <a:buFont typeface="Arial" charset="0"/>
              <a:buNone/>
              <a:defRPr/>
            </a:pPr>
            <a:r>
              <a:rPr lang="en-US" sz="2800" kern="0" dirty="0" err="1">
                <a:solidFill>
                  <a:srgbClr val="009900"/>
                </a:solidFill>
                <a:effectLst>
                  <a:outerShdw blurRad="38100" dist="38100" dir="2700000" algn="tl">
                    <a:srgbClr val="000000"/>
                  </a:outerShdw>
                </a:effectLst>
                <a:latin typeface="Arial"/>
                <a:cs typeface="Arial"/>
              </a:rPr>
              <a:t>Dr.Eman</a:t>
            </a:r>
            <a:r>
              <a:rPr lang="en-US" sz="2800" kern="0" dirty="0">
                <a:solidFill>
                  <a:srgbClr val="009900"/>
                </a:solidFill>
                <a:effectLst>
                  <a:outerShdw blurRad="38100" dist="38100" dir="2700000" algn="tl">
                    <a:srgbClr val="000000"/>
                  </a:outerShdw>
                </a:effectLst>
                <a:latin typeface="Arial"/>
                <a:cs typeface="Arial"/>
              </a:rPr>
              <a:t> </a:t>
            </a:r>
            <a:r>
              <a:rPr lang="en-US" sz="2800" kern="0" dirty="0" err="1">
                <a:solidFill>
                  <a:srgbClr val="009900"/>
                </a:solidFill>
                <a:effectLst>
                  <a:outerShdw blurRad="38100" dist="38100" dir="2700000" algn="tl">
                    <a:srgbClr val="000000"/>
                  </a:outerShdw>
                </a:effectLst>
                <a:latin typeface="Arial"/>
                <a:cs typeface="Arial"/>
              </a:rPr>
              <a:t>Albataineh</a:t>
            </a:r>
            <a:r>
              <a:rPr lang="en-US" sz="2800" kern="0" dirty="0">
                <a:solidFill>
                  <a:srgbClr val="009900"/>
                </a:solidFill>
                <a:effectLst>
                  <a:outerShdw blurRad="38100" dist="38100" dir="2700000" algn="tl">
                    <a:srgbClr val="000000"/>
                  </a:outerShdw>
                </a:effectLst>
                <a:latin typeface="Arial"/>
                <a:cs typeface="Arial"/>
              </a:rPr>
              <a:t>,</a:t>
            </a:r>
          </a:p>
          <a:p>
            <a:pPr eaLnBrk="1" hangingPunct="1">
              <a:lnSpc>
                <a:spcPct val="80000"/>
              </a:lnSpc>
              <a:buClr>
                <a:srgbClr val="666633"/>
              </a:buClr>
              <a:buSzPct val="80000"/>
              <a:buFont typeface="Arial" charset="0"/>
              <a:buNone/>
              <a:defRPr/>
            </a:pPr>
            <a:r>
              <a:rPr lang="en-US" sz="2800" kern="0" dirty="0">
                <a:solidFill>
                  <a:srgbClr val="009900"/>
                </a:solidFill>
                <a:effectLst>
                  <a:outerShdw blurRad="38100" dist="38100" dir="2700000" algn="tl">
                    <a:srgbClr val="000000"/>
                  </a:outerShdw>
                </a:effectLst>
                <a:latin typeface="Arial"/>
                <a:cs typeface="Arial"/>
              </a:rPr>
              <a:t> Assistant Prof. Immunology </a:t>
            </a:r>
          </a:p>
          <a:p>
            <a:pPr eaLnBrk="1" hangingPunct="1">
              <a:lnSpc>
                <a:spcPct val="80000"/>
              </a:lnSpc>
              <a:buClr>
                <a:srgbClr val="666633"/>
              </a:buClr>
              <a:buSzPct val="80000"/>
              <a:buFont typeface="Arial" charset="0"/>
              <a:buNone/>
              <a:defRPr/>
            </a:pPr>
            <a:r>
              <a:rPr lang="en-US" sz="2800" kern="0" dirty="0">
                <a:solidFill>
                  <a:srgbClr val="009900"/>
                </a:solidFill>
                <a:effectLst>
                  <a:outerShdw blurRad="38100" dist="38100" dir="2700000" algn="tl">
                    <a:srgbClr val="000000"/>
                  </a:outerShdw>
                </a:effectLst>
                <a:latin typeface="Arial"/>
                <a:cs typeface="Arial"/>
              </a:rPr>
              <a:t>College of Medicine, </a:t>
            </a:r>
            <a:r>
              <a:rPr lang="en-US" sz="2800" kern="0" dirty="0" err="1">
                <a:solidFill>
                  <a:srgbClr val="009900"/>
                </a:solidFill>
                <a:effectLst>
                  <a:outerShdw blurRad="38100" dist="38100" dir="2700000" algn="tl">
                    <a:srgbClr val="000000"/>
                  </a:outerShdw>
                </a:effectLst>
                <a:latin typeface="Arial"/>
                <a:cs typeface="Arial"/>
              </a:rPr>
              <a:t>Mu’tah</a:t>
            </a:r>
            <a:r>
              <a:rPr lang="en-US" sz="2800" kern="0" dirty="0">
                <a:solidFill>
                  <a:srgbClr val="009900"/>
                </a:solidFill>
                <a:effectLst>
                  <a:outerShdw blurRad="38100" dist="38100" dir="2700000" algn="tl">
                    <a:srgbClr val="000000"/>
                  </a:outerShdw>
                </a:effectLst>
                <a:latin typeface="Arial"/>
                <a:cs typeface="Arial"/>
              </a:rPr>
              <a:t> university</a:t>
            </a:r>
          </a:p>
          <a:p>
            <a:pPr eaLnBrk="1" hangingPunct="1">
              <a:lnSpc>
                <a:spcPct val="80000"/>
              </a:lnSpc>
              <a:buClr>
                <a:srgbClr val="666633"/>
              </a:buClr>
              <a:buSzPct val="80000"/>
              <a:buFont typeface="Arial" charset="0"/>
              <a:buNone/>
              <a:defRPr/>
            </a:pPr>
            <a:r>
              <a:rPr lang="en-US" sz="2800" kern="0" dirty="0">
                <a:solidFill>
                  <a:srgbClr val="009900"/>
                </a:solidFill>
                <a:effectLst>
                  <a:outerShdw blurRad="38100" dist="38100" dir="2700000" algn="tl">
                    <a:srgbClr val="000000"/>
                  </a:outerShdw>
                </a:effectLst>
                <a:latin typeface="Arial"/>
                <a:cs typeface="Arial"/>
              </a:rPr>
              <a:t>Immunology, 2</a:t>
            </a:r>
            <a:r>
              <a:rPr lang="en-US" sz="2800" kern="0" baseline="30000" dirty="0">
                <a:solidFill>
                  <a:srgbClr val="009900"/>
                </a:solidFill>
                <a:effectLst>
                  <a:outerShdw blurRad="38100" dist="38100" dir="2700000" algn="tl">
                    <a:srgbClr val="000000"/>
                  </a:outerShdw>
                </a:effectLst>
                <a:latin typeface="Arial"/>
                <a:cs typeface="Arial"/>
              </a:rPr>
              <a:t>nd</a:t>
            </a:r>
            <a:r>
              <a:rPr lang="en-US" sz="2800" kern="0" dirty="0">
                <a:solidFill>
                  <a:srgbClr val="009900"/>
                </a:solidFill>
                <a:effectLst>
                  <a:outerShdw blurRad="38100" dist="38100" dir="2700000" algn="tl">
                    <a:srgbClr val="000000"/>
                  </a:outerShdw>
                </a:effectLst>
                <a:latin typeface="Arial"/>
                <a:cs typeface="Arial"/>
              </a:rPr>
              <a:t> year students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Alt_Path">
            <a:extLst>
              <a:ext uri="{FF2B5EF4-FFF2-40B4-BE49-F238E27FC236}">
                <a16:creationId xmlns:a16="http://schemas.microsoft.com/office/drawing/2014/main" id="{857E4C2C-6521-6B15-BC66-B36E2A0F22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828800"/>
            <a:ext cx="7605713" cy="279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a:extLst>
              <a:ext uri="{FF2B5EF4-FFF2-40B4-BE49-F238E27FC236}">
                <a16:creationId xmlns:a16="http://schemas.microsoft.com/office/drawing/2014/main" id="{C8D0516C-407D-0427-81A8-9655CD70C5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55763" y="327025"/>
            <a:ext cx="4659312" cy="645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5D45B46-EBE4-1B56-5B5C-0CF71A92F9AA}"/>
              </a:ext>
            </a:extLst>
          </p:cNvPr>
          <p:cNvSpPr>
            <a:spLocks noGrp="1"/>
          </p:cNvSpPr>
          <p:nvPr>
            <p:ph type="title"/>
          </p:nvPr>
        </p:nvSpPr>
        <p:spPr/>
        <p:txBody>
          <a:bodyPr/>
          <a:lstStyle/>
          <a:p>
            <a:pPr eaLnBrk="1" hangingPunct="1"/>
            <a:r>
              <a:rPr lang="en-US" altLang="ar-JO"/>
              <a:t>Lectin pathway</a:t>
            </a:r>
          </a:p>
        </p:txBody>
      </p:sp>
      <p:sp>
        <p:nvSpPr>
          <p:cNvPr id="17411" name="Rectangle 3">
            <a:extLst>
              <a:ext uri="{FF2B5EF4-FFF2-40B4-BE49-F238E27FC236}">
                <a16:creationId xmlns:a16="http://schemas.microsoft.com/office/drawing/2014/main" id="{1262586D-B620-3011-17A0-758E7D0E5360}"/>
              </a:ext>
            </a:extLst>
          </p:cNvPr>
          <p:cNvSpPr>
            <a:spLocks noGrp="1"/>
          </p:cNvSpPr>
          <p:nvPr>
            <p:ph type="body" idx="1"/>
          </p:nvPr>
        </p:nvSpPr>
        <p:spPr/>
        <p:txBody>
          <a:bodyPr/>
          <a:lstStyle/>
          <a:p>
            <a:pPr eaLnBrk="1" hangingPunct="1"/>
            <a:r>
              <a:rPr lang="en-US" altLang="ar-JO" sz="2800"/>
              <a:t>Lectin pathway. The lectin </a:t>
            </a:r>
            <a:r>
              <a:rPr lang="en-US" altLang="ar-JO" sz="2800">
                <a:solidFill>
                  <a:srgbClr val="252525"/>
                </a:solidFill>
                <a:latin typeface="Arial" panose="020B0604020202020204" pitchFamily="34" charset="0"/>
              </a:rPr>
              <a:t> (</a:t>
            </a:r>
            <a:r>
              <a:rPr lang="en-US" altLang="ar-JO" sz="2800">
                <a:latin typeface="Arial" panose="020B0604020202020204" pitchFamily="34" charset="0"/>
              </a:rPr>
              <a:t>proteins macromolecules in blood that are highly specific to mannose on pathogen) </a:t>
            </a:r>
            <a:r>
              <a:rPr lang="en-US" altLang="ar-JO" sz="2800"/>
              <a:t>pathway is homologous to the classical pathway, but with mannose-binding lectin (MBL) instead of C1q, and in the absence of antibody</a:t>
            </a:r>
          </a:p>
          <a:p>
            <a:pPr eaLnBrk="1" hangingPunct="1"/>
            <a:r>
              <a:rPr lang="en-US" altLang="ar-JO" sz="2800"/>
              <a:t>This pathway is activated by binding of lectin to mannose residues on the pathogen surface, which can then split C4 into C4a and C4b and C2 into C2a and C2b the rest pathway is similar to classical</a:t>
            </a:r>
          </a:p>
          <a:p>
            <a:pPr eaLnBrk="1" hangingPunct="1"/>
            <a:endParaRPr lang="en-US" altLang="ar-JO"/>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9AC058D-5C0C-137E-F153-455C3DA8F720}"/>
              </a:ext>
            </a:extLst>
          </p:cNvPr>
          <p:cNvSpPr>
            <a:spLocks noGrp="1"/>
          </p:cNvSpPr>
          <p:nvPr>
            <p:ph type="title"/>
          </p:nvPr>
        </p:nvSpPr>
        <p:spPr>
          <a:xfrm>
            <a:off x="457200" y="7938"/>
            <a:ext cx="8229600" cy="1143000"/>
          </a:xfrm>
        </p:spPr>
        <p:txBody>
          <a:bodyPr/>
          <a:lstStyle/>
          <a:p>
            <a:pPr eaLnBrk="1" hangingPunct="1"/>
            <a:r>
              <a:rPr lang="en-US" altLang="ar-JO"/>
              <a:t>C3</a:t>
            </a:r>
          </a:p>
        </p:txBody>
      </p:sp>
      <p:sp>
        <p:nvSpPr>
          <p:cNvPr id="18435" name="Rectangle 3">
            <a:extLst>
              <a:ext uri="{FF2B5EF4-FFF2-40B4-BE49-F238E27FC236}">
                <a16:creationId xmlns:a16="http://schemas.microsoft.com/office/drawing/2014/main" id="{41DFDFB1-BA6E-198E-072E-D42A80C6267B}"/>
              </a:ext>
            </a:extLst>
          </p:cNvPr>
          <p:cNvSpPr>
            <a:spLocks noGrp="1"/>
          </p:cNvSpPr>
          <p:nvPr>
            <p:ph type="body" idx="1"/>
          </p:nvPr>
        </p:nvSpPr>
        <p:spPr>
          <a:xfrm>
            <a:off x="422275" y="838200"/>
            <a:ext cx="8229600" cy="5257800"/>
          </a:xfrm>
        </p:spPr>
        <p:txBody>
          <a:bodyPr/>
          <a:lstStyle/>
          <a:p>
            <a:pPr eaLnBrk="1" hangingPunct="1">
              <a:lnSpc>
                <a:spcPct val="80000"/>
              </a:lnSpc>
            </a:pPr>
            <a:r>
              <a:rPr lang="en-US" altLang="ar-JO" sz="2400">
                <a:solidFill>
                  <a:srgbClr val="000000"/>
                </a:solidFill>
              </a:rPr>
              <a:t>Recognition of microbes by any of the three complement pathways results in sequential recruitment and assembly of additional complement proteins</a:t>
            </a:r>
            <a:endParaRPr lang="en-US" altLang="ar-JO" sz="2400" b="1"/>
          </a:p>
          <a:p>
            <a:pPr eaLnBrk="1" hangingPunct="1">
              <a:lnSpc>
                <a:spcPct val="80000"/>
              </a:lnSpc>
            </a:pPr>
            <a:r>
              <a:rPr lang="en-US" altLang="ar-JO" sz="2400" b="1"/>
              <a:t>C3 </a:t>
            </a:r>
            <a:r>
              <a:rPr lang="en-US" altLang="ar-JO" sz="2400"/>
              <a:t>is the most abundant protein of the complement system. Because of its abundance and its </a:t>
            </a:r>
            <a:r>
              <a:rPr lang="en-US" altLang="ar-JO" sz="2400" b="1"/>
              <a:t>ability to activate itself</a:t>
            </a:r>
            <a:r>
              <a:rPr lang="en-US" altLang="ar-JO" sz="2400"/>
              <a:t> (as described later), it greatly magnifies the response. </a:t>
            </a:r>
          </a:p>
          <a:p>
            <a:pPr lvl="1" eaLnBrk="1" hangingPunct="1">
              <a:lnSpc>
                <a:spcPct val="80000"/>
              </a:lnSpc>
            </a:pPr>
            <a:r>
              <a:rPr lang="en-US" altLang="ar-JO" sz="2400" b="1"/>
              <a:t>C3 convertase</a:t>
            </a:r>
            <a:r>
              <a:rPr lang="en-US" altLang="ar-JO" sz="2400"/>
              <a:t> cuts </a:t>
            </a:r>
            <a:r>
              <a:rPr lang="en-US" altLang="ar-JO" sz="2400" b="1"/>
              <a:t>C3</a:t>
            </a:r>
            <a:r>
              <a:rPr lang="en-US" altLang="ar-JO" sz="2400"/>
              <a:t> into major fragments: </a:t>
            </a:r>
          </a:p>
          <a:p>
            <a:pPr lvl="2" eaLnBrk="1" hangingPunct="1">
              <a:lnSpc>
                <a:spcPct val="80000"/>
              </a:lnSpc>
            </a:pPr>
            <a:r>
              <a:rPr lang="en-US" altLang="ar-JO" b="1"/>
              <a:t>C3b</a:t>
            </a:r>
            <a:r>
              <a:rPr lang="en-US" altLang="ar-JO"/>
              <a:t>, which binds covalently to glycoproteins scattered across the microbial cell surface. Macrophages and neutrophils have receptors for </a:t>
            </a:r>
            <a:r>
              <a:rPr lang="en-US" altLang="ar-JO" b="1"/>
              <a:t>C3b</a:t>
            </a:r>
            <a:r>
              <a:rPr lang="en-US" altLang="ar-JO"/>
              <a:t> and can bind the C3b-coated cell or particle preparatory to phagocytosis. This effect qualifies C3b as an </a:t>
            </a:r>
            <a:r>
              <a:rPr lang="en-US" altLang="ar-JO" b="1"/>
              <a:t>opsonin</a:t>
            </a:r>
            <a:r>
              <a:rPr lang="en-US" altLang="ar-JO"/>
              <a:t>. </a:t>
            </a:r>
          </a:p>
          <a:p>
            <a:pPr lvl="2" eaLnBrk="1" hangingPunct="1">
              <a:lnSpc>
                <a:spcPct val="80000"/>
              </a:lnSpc>
            </a:pPr>
            <a:r>
              <a:rPr lang="en-US" altLang="ar-JO" b="1"/>
              <a:t>C3a</a:t>
            </a:r>
            <a:r>
              <a:rPr lang="en-US" altLang="ar-JO"/>
              <a:t> This small fragment is released into the surrounding fluids. It can bind to receptors on basophils and mast cells triggering them to release their vasoactive contents (e.g., histamine). Because of the role of these materials in anaphylaxis, C3a is called an </a:t>
            </a:r>
            <a:r>
              <a:rPr lang="en-US" altLang="ar-JO" b="1"/>
              <a:t>anaphylatoxins</a:t>
            </a:r>
            <a:r>
              <a:rPr lang="en-US" altLang="ar-JO"/>
              <a:t>. </a:t>
            </a:r>
          </a:p>
          <a:p>
            <a:pPr lvl="2" eaLnBrk="1" hangingPunct="1">
              <a:lnSpc>
                <a:spcPct val="80000"/>
              </a:lnSpc>
            </a:pPr>
            <a:r>
              <a:rPr lang="en-US" altLang="ar-JO"/>
              <a:t>C3d:</a:t>
            </a:r>
          </a:p>
          <a:p>
            <a:pPr lvl="1" eaLnBrk="1" hangingPunct="1">
              <a:lnSpc>
                <a:spcPct val="80000"/>
              </a:lnSpc>
              <a:buFont typeface="Arial" panose="020B0604020202020204" pitchFamily="34" charset="0"/>
              <a:buNone/>
            </a:pPr>
            <a:endParaRPr lang="en-US" altLang="ar-JO" sz="1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7444229-61AE-42E0-77A8-9E8A95C5FE95}"/>
              </a:ext>
            </a:extLst>
          </p:cNvPr>
          <p:cNvSpPr>
            <a:spLocks noGrp="1"/>
          </p:cNvSpPr>
          <p:nvPr>
            <p:ph type="title"/>
          </p:nvPr>
        </p:nvSpPr>
        <p:spPr/>
        <p:txBody>
          <a:bodyPr/>
          <a:lstStyle/>
          <a:p>
            <a:r>
              <a:rPr lang="en-US" altLang="ar-JO"/>
              <a:t>C3d link innate to humoral immunity</a:t>
            </a:r>
            <a:endParaRPr lang="ar-JO" altLang="ar-JO"/>
          </a:p>
        </p:txBody>
      </p:sp>
      <p:sp>
        <p:nvSpPr>
          <p:cNvPr id="19459" name="Content Placeholder 2">
            <a:extLst>
              <a:ext uri="{FF2B5EF4-FFF2-40B4-BE49-F238E27FC236}">
                <a16:creationId xmlns:a16="http://schemas.microsoft.com/office/drawing/2014/main" id="{F1EE3E3B-3706-EC9C-FE8A-CBB3F4E647AF}"/>
              </a:ext>
            </a:extLst>
          </p:cNvPr>
          <p:cNvSpPr>
            <a:spLocks noGrp="1"/>
          </p:cNvSpPr>
          <p:nvPr>
            <p:ph idx="1"/>
          </p:nvPr>
        </p:nvSpPr>
        <p:spPr>
          <a:xfrm>
            <a:off x="457200" y="1600200"/>
            <a:ext cx="8229600" cy="4953000"/>
          </a:xfrm>
        </p:spPr>
        <p:txBody>
          <a:bodyPr/>
          <a:lstStyle/>
          <a:p>
            <a:r>
              <a:rPr lang="en-US" altLang="ar-JO" sz="2800"/>
              <a:t>antigen gets “tagged” with the appropriate C3d product via the classical or lectin complement pathways.</a:t>
            </a:r>
          </a:p>
          <a:p>
            <a:r>
              <a:rPr lang="en-US" altLang="ar-JO" sz="2800"/>
              <a:t>C3d bind both the antigen receptor on B cell (IGM) and complement receptor CR2 (CD21)on B cells, during antigen-induced activation regulating humoral immunity and enhancing signaling through the B cell Ag receptor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325CF70-A8A7-8C65-8ADF-90F58D6C5C66}"/>
              </a:ext>
            </a:extLst>
          </p:cNvPr>
          <p:cNvSpPr>
            <a:spLocks noGrp="1"/>
          </p:cNvSpPr>
          <p:nvPr>
            <p:ph type="title"/>
          </p:nvPr>
        </p:nvSpPr>
        <p:spPr>
          <a:xfrm>
            <a:off x="457200" y="-282575"/>
            <a:ext cx="8229600" cy="1143000"/>
          </a:xfrm>
        </p:spPr>
        <p:txBody>
          <a:bodyPr/>
          <a:lstStyle/>
          <a:p>
            <a:pPr eaLnBrk="1" hangingPunct="1"/>
            <a:r>
              <a:rPr lang="en-US" altLang="ar-JO" sz="3600"/>
              <a:t>Membrane attack complex (MAC</a:t>
            </a:r>
          </a:p>
        </p:txBody>
      </p:sp>
      <p:sp>
        <p:nvSpPr>
          <p:cNvPr id="12291" name="Rectangle 3">
            <a:extLst>
              <a:ext uri="{FF2B5EF4-FFF2-40B4-BE49-F238E27FC236}">
                <a16:creationId xmlns:a16="http://schemas.microsoft.com/office/drawing/2014/main" id="{57D2E605-FAC7-7BD5-4DCD-D59559F7DA5D}"/>
              </a:ext>
            </a:extLst>
          </p:cNvPr>
          <p:cNvSpPr>
            <a:spLocks noGrp="1"/>
          </p:cNvSpPr>
          <p:nvPr>
            <p:ph type="body" idx="1"/>
          </p:nvPr>
        </p:nvSpPr>
        <p:spPr>
          <a:xfrm>
            <a:off x="457200" y="876300"/>
            <a:ext cx="8229600" cy="4525963"/>
          </a:xfrm>
        </p:spPr>
        <p:txBody>
          <a:bodyPr/>
          <a:lstStyle/>
          <a:p>
            <a:pPr marL="457200" lvl="1" indent="0" eaLnBrk="1" hangingPunct="1">
              <a:lnSpc>
                <a:spcPct val="80000"/>
              </a:lnSpc>
              <a:buFont typeface="Arial" panose="020B0604020202020204" pitchFamily="34" charset="0"/>
              <a:buNone/>
              <a:defRPr/>
            </a:pPr>
            <a:r>
              <a:rPr lang="en-US" sz="2000" b="1" dirty="0"/>
              <a:t>-</a:t>
            </a:r>
            <a:r>
              <a:rPr lang="en-US" b="1" dirty="0"/>
              <a:t>C5 convertase </a:t>
            </a:r>
            <a:r>
              <a:rPr lang="en-US" sz="2400" b="1" dirty="0"/>
              <a:t>formed by joining C3 convertase to C3b</a:t>
            </a:r>
          </a:p>
          <a:p>
            <a:pPr lvl="1" eaLnBrk="1" hangingPunct="1">
              <a:lnSpc>
                <a:spcPct val="80000"/>
              </a:lnSpc>
              <a:defRPr/>
            </a:pPr>
            <a:r>
              <a:rPr lang="en-US" sz="2400" dirty="0"/>
              <a:t>Cleavage of C5 by the (C3bBb3b )and other complements (</a:t>
            </a:r>
            <a:r>
              <a:rPr lang="en-US" sz="2400" dirty="0">
                <a:solidFill>
                  <a:prstClr val="black"/>
                </a:solidFill>
              </a:rPr>
              <a:t>C4b•2b.3b)</a:t>
            </a:r>
            <a:r>
              <a:rPr lang="en-US" sz="2400" dirty="0"/>
              <a:t>(which is thus a "C5 convertase".)  produces: </a:t>
            </a:r>
          </a:p>
          <a:p>
            <a:pPr lvl="1" eaLnBrk="1" hangingPunct="1">
              <a:lnSpc>
                <a:spcPct val="80000"/>
              </a:lnSpc>
              <a:defRPr/>
            </a:pPr>
            <a:r>
              <a:rPr lang="en-US" b="1" dirty="0"/>
              <a:t>C5a</a:t>
            </a:r>
            <a:r>
              <a:rPr lang="en-US" sz="2400" dirty="0"/>
              <a:t>, which is released into the fluid surroundings where it </a:t>
            </a:r>
          </a:p>
          <a:p>
            <a:pPr lvl="2" eaLnBrk="1" hangingPunct="1">
              <a:lnSpc>
                <a:spcPct val="80000"/>
              </a:lnSpc>
              <a:defRPr/>
            </a:pPr>
            <a:r>
              <a:rPr lang="en-US" dirty="0"/>
              <a:t>is a potent </a:t>
            </a:r>
            <a:r>
              <a:rPr lang="en-US" dirty="0" err="1"/>
              <a:t>anaphylatoxin</a:t>
            </a:r>
            <a:endParaRPr lang="en-US" dirty="0"/>
          </a:p>
          <a:p>
            <a:pPr lvl="2" eaLnBrk="1" hangingPunct="1">
              <a:lnSpc>
                <a:spcPct val="80000"/>
              </a:lnSpc>
              <a:defRPr/>
            </a:pPr>
            <a:r>
              <a:rPr lang="en-US" dirty="0"/>
              <a:t>  is a chemotactic attractant</a:t>
            </a:r>
          </a:p>
          <a:p>
            <a:pPr lvl="1" eaLnBrk="1" hangingPunct="1">
              <a:lnSpc>
                <a:spcPct val="80000"/>
              </a:lnSpc>
              <a:defRPr/>
            </a:pPr>
            <a:r>
              <a:rPr lang="en-US" b="1" dirty="0"/>
              <a:t>C5b</a:t>
            </a:r>
            <a:r>
              <a:rPr lang="en-US" dirty="0"/>
              <a:t>, which serves as the anchor for the assembly of a single molecule each of </a:t>
            </a:r>
          </a:p>
          <a:p>
            <a:pPr lvl="2" eaLnBrk="1" hangingPunct="1">
              <a:lnSpc>
                <a:spcPct val="80000"/>
              </a:lnSpc>
              <a:defRPr/>
            </a:pPr>
            <a:r>
              <a:rPr lang="en-US" dirty="0"/>
              <a:t>C6; </a:t>
            </a:r>
          </a:p>
          <a:p>
            <a:pPr lvl="2" eaLnBrk="1" hangingPunct="1">
              <a:lnSpc>
                <a:spcPct val="80000"/>
              </a:lnSpc>
              <a:defRPr/>
            </a:pPr>
            <a:r>
              <a:rPr lang="en-US" dirty="0"/>
              <a:t>C7, and </a:t>
            </a:r>
          </a:p>
          <a:p>
            <a:pPr lvl="2" eaLnBrk="1" hangingPunct="1">
              <a:lnSpc>
                <a:spcPct val="80000"/>
              </a:lnSpc>
              <a:defRPr/>
            </a:pPr>
            <a:r>
              <a:rPr lang="en-US" dirty="0"/>
              <a:t>C8. </a:t>
            </a:r>
          </a:p>
          <a:p>
            <a:pPr eaLnBrk="1" hangingPunct="1">
              <a:lnSpc>
                <a:spcPct val="80000"/>
              </a:lnSpc>
              <a:defRPr/>
            </a:pPr>
            <a:r>
              <a:rPr lang="en-US" sz="2800" b="1" dirty="0">
                <a:solidFill>
                  <a:prstClr val="black"/>
                </a:solidFill>
              </a:rPr>
              <a:t>The Membrane Attack Complex (MAC)</a:t>
            </a:r>
          </a:p>
          <a:p>
            <a:pPr lvl="1" eaLnBrk="1" hangingPunct="1">
              <a:lnSpc>
                <a:spcPct val="80000"/>
              </a:lnSpc>
              <a:defRPr/>
            </a:pPr>
            <a:r>
              <a:rPr lang="en-US" sz="2000" dirty="0"/>
              <a:t>The resulting complex </a:t>
            </a:r>
            <a:r>
              <a:rPr lang="en-US" sz="2000" b="1" dirty="0"/>
              <a:t>C5b•6•7•8</a:t>
            </a:r>
            <a:r>
              <a:rPr lang="en-US" sz="2000" dirty="0"/>
              <a:t> guides the polymerization of as many as 18 molecules of </a:t>
            </a:r>
            <a:r>
              <a:rPr lang="en-US" sz="2000" b="1" dirty="0"/>
              <a:t>C9</a:t>
            </a:r>
            <a:r>
              <a:rPr lang="en-US" sz="2000" dirty="0"/>
              <a:t> into a tube inserted into the lipid bilayer of the plasma membrane. This tube forms a channel allowing the passage of ions and small molecules. Water enters the cell by osmosis and the cell lyses.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descr="350px-Formowanie_MAC-en">
            <a:hlinkClick r:id="rId2"/>
            <a:extLst>
              <a:ext uri="{FF2B5EF4-FFF2-40B4-BE49-F238E27FC236}">
                <a16:creationId xmlns:a16="http://schemas.microsoft.com/office/drawing/2014/main" id="{8CA49F5B-11D6-0D82-58A0-D04DDD99F9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849313"/>
            <a:ext cx="7772400" cy="535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2694BCFF-5AD1-01DA-248F-15F5139D387B}"/>
              </a:ext>
            </a:extLst>
          </p:cNvPr>
          <p:cNvSpPr>
            <a:spLocks noGrp="1"/>
          </p:cNvSpPr>
          <p:nvPr>
            <p:ph type="title"/>
          </p:nvPr>
        </p:nvSpPr>
        <p:spPr>
          <a:xfrm>
            <a:off x="430213" y="-76200"/>
            <a:ext cx="8229600" cy="1143000"/>
          </a:xfrm>
        </p:spPr>
        <p:txBody>
          <a:bodyPr/>
          <a:lstStyle/>
          <a:p>
            <a:pPr eaLnBrk="1" hangingPunct="1"/>
            <a:r>
              <a:rPr lang="en-US" altLang="ar-JO"/>
              <a:t>Summary of complement functions</a:t>
            </a:r>
          </a:p>
        </p:txBody>
      </p:sp>
      <p:sp>
        <p:nvSpPr>
          <p:cNvPr id="22531" name="Rectangle 3">
            <a:extLst>
              <a:ext uri="{FF2B5EF4-FFF2-40B4-BE49-F238E27FC236}">
                <a16:creationId xmlns:a16="http://schemas.microsoft.com/office/drawing/2014/main" id="{161361AC-3A61-41FE-F7C1-6B55298FCB4A}"/>
              </a:ext>
            </a:extLst>
          </p:cNvPr>
          <p:cNvSpPr>
            <a:spLocks noGrp="1"/>
          </p:cNvSpPr>
          <p:nvPr>
            <p:ph type="body" idx="1"/>
          </p:nvPr>
        </p:nvSpPr>
        <p:spPr>
          <a:xfrm>
            <a:off x="457200" y="1219200"/>
            <a:ext cx="8229600" cy="4525963"/>
          </a:xfrm>
        </p:spPr>
        <p:txBody>
          <a:bodyPr/>
          <a:lstStyle/>
          <a:p>
            <a:pPr eaLnBrk="1" hangingPunct="1">
              <a:lnSpc>
                <a:spcPct val="80000"/>
              </a:lnSpc>
            </a:pPr>
            <a:r>
              <a:rPr lang="en-US" altLang="ar-JO" sz="2400" b="1"/>
              <a:t>Opsonization</a:t>
            </a:r>
            <a:r>
              <a:rPr lang="en-US" altLang="ar-JO" sz="2400"/>
              <a:t> by C3b, C4b and C5b targets foreign particles for phagocytosis. </a:t>
            </a:r>
          </a:p>
          <a:p>
            <a:pPr eaLnBrk="1" hangingPunct="1">
              <a:lnSpc>
                <a:spcPct val="80000"/>
              </a:lnSpc>
            </a:pPr>
            <a:r>
              <a:rPr lang="en-US" altLang="ar-JO" sz="2400" b="1"/>
              <a:t>Chemotaxis</a:t>
            </a:r>
            <a:r>
              <a:rPr lang="en-US" altLang="ar-JO" sz="2400"/>
              <a:t> by C5a, C4a and C3a  attracts phagocytic cells to the site of damage. </a:t>
            </a:r>
          </a:p>
          <a:p>
            <a:pPr eaLnBrk="1" hangingPunct="1">
              <a:lnSpc>
                <a:spcPct val="80000"/>
              </a:lnSpc>
            </a:pPr>
            <a:r>
              <a:rPr lang="en-US" altLang="ar-JO" sz="2400"/>
              <a:t>This is aided by the </a:t>
            </a:r>
            <a:r>
              <a:rPr lang="en-US" altLang="ar-JO" sz="2400" b="1"/>
              <a:t>increased permeability (anaphylatoxins)</a:t>
            </a:r>
            <a:r>
              <a:rPr lang="en-US" altLang="ar-JO" sz="2400"/>
              <a:t> they cause smooth muscle contraction, vasodilation, histamine release from mast cells, and enhanced vascular permeability.mediated by </a:t>
            </a:r>
            <a:r>
              <a:rPr lang="en-US" altLang="ar-JO" sz="2400" b="1"/>
              <a:t>C3a,</a:t>
            </a:r>
            <a:r>
              <a:rPr lang="en-US" altLang="ar-JO" sz="2400"/>
              <a:t> </a:t>
            </a:r>
            <a:r>
              <a:rPr lang="en-US" altLang="ar-JO" sz="2400" b="1"/>
              <a:t>C5a, C4a</a:t>
            </a:r>
            <a:r>
              <a:rPr lang="en-US" altLang="ar-JO" sz="2400"/>
              <a:t>. </a:t>
            </a:r>
          </a:p>
          <a:p>
            <a:pPr eaLnBrk="1" hangingPunct="1">
              <a:lnSpc>
                <a:spcPct val="80000"/>
              </a:lnSpc>
            </a:pPr>
            <a:r>
              <a:rPr lang="en-US" altLang="ar-JO" sz="2400"/>
              <a:t>C3b ; are also important for </a:t>
            </a:r>
            <a:r>
              <a:rPr lang="en-US" altLang="ar-JO" sz="2400" b="1"/>
              <a:t>solubilizing</a:t>
            </a:r>
            <a:r>
              <a:rPr lang="en-US" altLang="ar-JO" sz="2400"/>
              <a:t> antigen-antibody complexes and elimination from the body ( by binding the immune complex to CR1 on erythrocyte). otherwise aggregation of the complexes lead to immune complex disorder (SLE, diabetes mellitus, RA)</a:t>
            </a:r>
          </a:p>
          <a:p>
            <a:pPr eaLnBrk="1" hangingPunct="1">
              <a:lnSpc>
                <a:spcPct val="80000"/>
              </a:lnSpc>
            </a:pPr>
            <a:r>
              <a:rPr lang="en-US" altLang="ar-JO" sz="2400" b="1"/>
              <a:t>Lysis</a:t>
            </a:r>
            <a:r>
              <a:rPr lang="en-US" altLang="ar-JO" sz="2400"/>
              <a:t> of target cells (C5b-9). </a:t>
            </a:r>
          </a:p>
          <a:p>
            <a:pPr eaLnBrk="1" hangingPunct="1">
              <a:lnSpc>
                <a:spcPct val="80000"/>
              </a:lnSpc>
            </a:pPr>
            <a:r>
              <a:rPr lang="en-US" altLang="ar-JO" sz="2400"/>
              <a:t>Promoting B cell activation and antibody formation. Breakdown of C3 generates a fragment (C3d) that binds to antigens enhancing their binding by B cells.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94AA8DA3-C4A6-389E-0CE4-D69B9D0874F0}"/>
              </a:ext>
            </a:extLst>
          </p:cNvPr>
          <p:cNvSpPr>
            <a:spLocks noGrp="1"/>
          </p:cNvSpPr>
          <p:nvPr>
            <p:ph type="title"/>
          </p:nvPr>
        </p:nvSpPr>
        <p:spPr>
          <a:xfrm>
            <a:off x="434975" y="-228600"/>
            <a:ext cx="8229600" cy="1143000"/>
          </a:xfrm>
        </p:spPr>
        <p:txBody>
          <a:bodyPr/>
          <a:lstStyle/>
          <a:p>
            <a:pPr eaLnBrk="1" hangingPunct="1"/>
            <a:r>
              <a:rPr lang="en-US" altLang="ar-JO"/>
              <a:t>Complement receptors</a:t>
            </a:r>
          </a:p>
        </p:txBody>
      </p:sp>
      <p:sp>
        <p:nvSpPr>
          <p:cNvPr id="23555" name="Content Placeholder 2">
            <a:extLst>
              <a:ext uri="{FF2B5EF4-FFF2-40B4-BE49-F238E27FC236}">
                <a16:creationId xmlns:a16="http://schemas.microsoft.com/office/drawing/2014/main" id="{959815FE-FCD6-E372-6743-F96549CFC436}"/>
              </a:ext>
            </a:extLst>
          </p:cNvPr>
          <p:cNvSpPr>
            <a:spLocks noGrp="1"/>
          </p:cNvSpPr>
          <p:nvPr>
            <p:ph idx="1"/>
          </p:nvPr>
        </p:nvSpPr>
        <p:spPr>
          <a:xfrm>
            <a:off x="434975" y="1219200"/>
            <a:ext cx="8229600" cy="4525963"/>
          </a:xfrm>
        </p:spPr>
        <p:txBody>
          <a:bodyPr/>
          <a:lstStyle/>
          <a:p>
            <a:pPr eaLnBrk="1" hangingPunct="1">
              <a:lnSpc>
                <a:spcPct val="80000"/>
              </a:lnSpc>
            </a:pPr>
            <a:r>
              <a:rPr lang="en-US" altLang="ar-JO" sz="2800"/>
              <a:t>Type 1 receptor(CR1); bind C3b, and C4b. Expressed in erythrocytes, macrophages, neutrophil </a:t>
            </a:r>
          </a:p>
          <a:p>
            <a:pPr lvl="1" eaLnBrk="1" hangingPunct="1">
              <a:lnSpc>
                <a:spcPct val="80000"/>
              </a:lnSpc>
            </a:pPr>
            <a:r>
              <a:rPr lang="en-US" altLang="ar-JO"/>
              <a:t>Do opsonization and Induce phagocytosis (with antibody)</a:t>
            </a:r>
          </a:p>
          <a:p>
            <a:pPr lvl="1" eaLnBrk="1" hangingPunct="1">
              <a:lnSpc>
                <a:spcPct val="80000"/>
              </a:lnSpc>
            </a:pPr>
            <a:r>
              <a:rPr lang="en-US" altLang="ar-JO"/>
              <a:t>Help to remove immune complexes from blood to liver and spleen (erythrocytes)</a:t>
            </a:r>
          </a:p>
          <a:p>
            <a:pPr eaLnBrk="1" hangingPunct="1">
              <a:lnSpc>
                <a:spcPct val="80000"/>
              </a:lnSpc>
            </a:pPr>
            <a:r>
              <a:rPr lang="en-US" altLang="ar-JO" sz="2800"/>
              <a:t>Type 2 receptor (CR2), </a:t>
            </a:r>
          </a:p>
          <a:p>
            <a:pPr lvl="1" eaLnBrk="1" hangingPunct="1">
              <a:lnSpc>
                <a:spcPct val="80000"/>
              </a:lnSpc>
            </a:pPr>
            <a:r>
              <a:rPr lang="en-US" altLang="ar-JO"/>
              <a:t>bind C3d,  and, expressed on B lymphocytes and enhance B cell response to antigen</a:t>
            </a:r>
          </a:p>
          <a:p>
            <a:pPr lvl="1" eaLnBrk="1" hangingPunct="1">
              <a:lnSpc>
                <a:spcPct val="80000"/>
              </a:lnSpc>
            </a:pPr>
            <a:r>
              <a:rPr lang="en-US" altLang="ar-JO"/>
              <a:t>Receptor for epstein barr virus on B cells</a:t>
            </a:r>
          </a:p>
          <a:p>
            <a:pPr eaLnBrk="1" hangingPunct="1">
              <a:lnSpc>
                <a:spcPct val="80000"/>
              </a:lnSpc>
            </a:pPr>
            <a:r>
              <a:rPr lang="en-US" altLang="ar-JO"/>
              <a:t>Type 3 and 4 receptors on phagocytes </a:t>
            </a:r>
          </a:p>
          <a:p>
            <a:pPr lvl="1" eaLnBrk="1" hangingPunct="1">
              <a:lnSpc>
                <a:spcPct val="80000"/>
              </a:lnSpc>
            </a:pPr>
            <a:r>
              <a:rPr lang="en-US" altLang="ar-JO"/>
              <a:t>bind opsonizing C3b and lead to phagocytosis. Found on macrophages and neutrophils</a:t>
            </a:r>
          </a:p>
          <a:p>
            <a:pPr eaLnBrk="1" hangingPunct="1">
              <a:lnSpc>
                <a:spcPct val="80000"/>
              </a:lnSpc>
            </a:pPr>
            <a:endParaRPr lang="en-US" altLang="ar-JO"/>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0636AD9-49A1-26D9-448C-23F3498C411F}"/>
              </a:ext>
            </a:extLst>
          </p:cNvPr>
          <p:cNvSpPr>
            <a:spLocks noGrp="1"/>
          </p:cNvSpPr>
          <p:nvPr>
            <p:ph type="title"/>
          </p:nvPr>
        </p:nvSpPr>
        <p:spPr/>
        <p:txBody>
          <a:bodyPr/>
          <a:lstStyle/>
          <a:p>
            <a:pPr eaLnBrk="1" hangingPunct="1"/>
            <a:r>
              <a:rPr lang="en-US" altLang="ar-JO"/>
              <a:t>Regulation of complement activity</a:t>
            </a:r>
          </a:p>
        </p:txBody>
      </p:sp>
      <p:sp>
        <p:nvSpPr>
          <p:cNvPr id="24579" name="Rectangle 3">
            <a:extLst>
              <a:ext uri="{FF2B5EF4-FFF2-40B4-BE49-F238E27FC236}">
                <a16:creationId xmlns:a16="http://schemas.microsoft.com/office/drawing/2014/main" id="{8DF825BF-FB02-2CF4-6A87-B3388A772D5C}"/>
              </a:ext>
            </a:extLst>
          </p:cNvPr>
          <p:cNvSpPr>
            <a:spLocks noGrp="1"/>
          </p:cNvSpPr>
          <p:nvPr>
            <p:ph type="body" idx="1"/>
          </p:nvPr>
        </p:nvSpPr>
        <p:spPr/>
        <p:txBody>
          <a:bodyPr/>
          <a:lstStyle/>
          <a:p>
            <a:pPr eaLnBrk="1" hangingPunct="1">
              <a:lnSpc>
                <a:spcPct val="90000"/>
              </a:lnSpc>
            </a:pPr>
            <a:r>
              <a:rPr lang="en-US" altLang="ar-JO" sz="2800"/>
              <a:t>The explosive potential of the complement system requires that it be kept under tight control. At least 12 proteins are known that do this. Three examples: </a:t>
            </a:r>
          </a:p>
          <a:p>
            <a:pPr eaLnBrk="1" hangingPunct="1">
              <a:lnSpc>
                <a:spcPct val="90000"/>
              </a:lnSpc>
            </a:pPr>
            <a:r>
              <a:rPr lang="en-US" altLang="ar-JO" sz="2800" b="1"/>
              <a:t>Factor H and Decay-accelerating factor (DAC), </a:t>
            </a:r>
            <a:r>
              <a:rPr lang="en-US" altLang="ar-JO" sz="2800"/>
              <a:t>removes Bb from the alternative pathway C3 convertase. </a:t>
            </a:r>
          </a:p>
          <a:p>
            <a:pPr eaLnBrk="1" hangingPunct="1">
              <a:lnSpc>
                <a:spcPct val="90000"/>
              </a:lnSpc>
            </a:pPr>
            <a:r>
              <a:rPr lang="en-US" altLang="ar-JO" sz="2800" b="1"/>
              <a:t>Factor I</a:t>
            </a:r>
            <a:r>
              <a:rPr lang="en-US" altLang="ar-JO" sz="2800"/>
              <a:t> inactivates C3b. </a:t>
            </a:r>
          </a:p>
          <a:p>
            <a:pPr eaLnBrk="1" hangingPunct="1">
              <a:lnSpc>
                <a:spcPct val="90000"/>
              </a:lnSpc>
            </a:pPr>
            <a:r>
              <a:rPr lang="en-US" altLang="ar-JO" sz="2800" b="1"/>
              <a:t>C1 inhibitor</a:t>
            </a:r>
            <a:r>
              <a:rPr lang="en-US" altLang="ar-JO" sz="2800"/>
              <a:t> (</a:t>
            </a:r>
            <a:r>
              <a:rPr lang="en-US" altLang="ar-JO" sz="2800" b="1"/>
              <a:t>C1INH</a:t>
            </a:r>
            <a:r>
              <a:rPr lang="en-US" altLang="ar-JO" sz="2800"/>
              <a:t>) binds to sites on activated C1r and C1s shutting down their proteolytic activity. </a:t>
            </a:r>
          </a:p>
          <a:p>
            <a:pPr eaLnBrk="1" hangingPunct="1">
              <a:lnSpc>
                <a:spcPct val="90000"/>
              </a:lnSpc>
            </a:pPr>
            <a:r>
              <a:rPr lang="en-US" altLang="ar-JO" sz="2800" b="1"/>
              <a:t>CD59</a:t>
            </a:r>
            <a:r>
              <a:rPr lang="en-US" altLang="ar-JO" sz="2800"/>
              <a:t> on normal tissue cells which inhibit association of C9 with C5b-8</a:t>
            </a:r>
          </a:p>
          <a:p>
            <a:pPr eaLnBrk="1" hangingPunct="1">
              <a:lnSpc>
                <a:spcPct val="90000"/>
              </a:lnSpc>
            </a:pPr>
            <a:endParaRPr lang="en-US" altLang="ar-JO"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238082E-2B54-B75B-3322-8F22FEE1F1F1}"/>
              </a:ext>
            </a:extLst>
          </p:cNvPr>
          <p:cNvSpPr>
            <a:spLocks noGrp="1"/>
          </p:cNvSpPr>
          <p:nvPr>
            <p:ph type="title"/>
          </p:nvPr>
        </p:nvSpPr>
        <p:spPr/>
        <p:txBody>
          <a:bodyPr/>
          <a:lstStyle/>
          <a:p>
            <a:pPr eaLnBrk="1" hangingPunct="1"/>
            <a:endParaRPr lang="ar-JO" altLang="ar-JO"/>
          </a:p>
        </p:txBody>
      </p:sp>
      <p:sp>
        <p:nvSpPr>
          <p:cNvPr id="7171" name="Rectangle 3">
            <a:extLst>
              <a:ext uri="{FF2B5EF4-FFF2-40B4-BE49-F238E27FC236}">
                <a16:creationId xmlns:a16="http://schemas.microsoft.com/office/drawing/2014/main" id="{E686B7AF-C557-288D-79D2-E4D437EF12C6}"/>
              </a:ext>
            </a:extLst>
          </p:cNvPr>
          <p:cNvSpPr>
            <a:spLocks noGrp="1"/>
          </p:cNvSpPr>
          <p:nvPr>
            <p:ph type="body" idx="1"/>
          </p:nvPr>
        </p:nvSpPr>
        <p:spPr/>
        <p:txBody>
          <a:bodyPr/>
          <a:lstStyle/>
          <a:p>
            <a:pPr eaLnBrk="1" hangingPunct="1">
              <a:lnSpc>
                <a:spcPct val="80000"/>
              </a:lnSpc>
            </a:pPr>
            <a:r>
              <a:rPr lang="en-US" altLang="ar-JO" sz="2800"/>
              <a:t>The complement system consists of a number of small proteins found in the blood, generally synthesized by the liver, and normally circulating as inactive precursors (pro-proteins). </a:t>
            </a:r>
          </a:p>
          <a:p>
            <a:pPr eaLnBrk="1" hangingPunct="1">
              <a:lnSpc>
                <a:spcPct val="80000"/>
              </a:lnSpc>
            </a:pPr>
            <a:r>
              <a:rPr lang="en-US" altLang="ar-JO" sz="2800"/>
              <a:t>When stimulated by one of several triggers, activation cascade is started and lead to functional effects. </a:t>
            </a:r>
          </a:p>
          <a:p>
            <a:pPr eaLnBrk="1" hangingPunct="1">
              <a:lnSpc>
                <a:spcPct val="80000"/>
              </a:lnSpc>
            </a:pPr>
            <a:r>
              <a:rPr lang="en-US" altLang="ar-JO" sz="2800"/>
              <a:t>Over 25 proteins and protein fragments make up the complement system. They account for about 5% of the globulin fraction of blood serum.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B1AF996D-9319-5C77-DC19-E600E69CA441}"/>
              </a:ext>
            </a:extLst>
          </p:cNvPr>
          <p:cNvSpPr>
            <a:spLocks noGrp="1"/>
          </p:cNvSpPr>
          <p:nvPr>
            <p:ph type="title"/>
          </p:nvPr>
        </p:nvSpPr>
        <p:spPr>
          <a:xfrm>
            <a:off x="457200" y="0"/>
            <a:ext cx="8229600" cy="1143000"/>
          </a:xfrm>
        </p:spPr>
        <p:txBody>
          <a:bodyPr/>
          <a:lstStyle/>
          <a:p>
            <a:pPr eaLnBrk="1" hangingPunct="1"/>
            <a:r>
              <a:rPr lang="en-US" altLang="ar-JO" sz="4000"/>
              <a:t>Disorders of the complement system</a:t>
            </a:r>
          </a:p>
        </p:txBody>
      </p:sp>
      <p:sp>
        <p:nvSpPr>
          <p:cNvPr id="25603" name="Rectangle 3">
            <a:extLst>
              <a:ext uri="{FF2B5EF4-FFF2-40B4-BE49-F238E27FC236}">
                <a16:creationId xmlns:a16="http://schemas.microsoft.com/office/drawing/2014/main" id="{96B798BA-808A-CA5F-2E2F-F38A5E9FD3EA}"/>
              </a:ext>
            </a:extLst>
          </p:cNvPr>
          <p:cNvSpPr>
            <a:spLocks noGrp="1"/>
          </p:cNvSpPr>
          <p:nvPr>
            <p:ph type="body" idx="1"/>
          </p:nvPr>
        </p:nvSpPr>
        <p:spPr>
          <a:xfrm>
            <a:off x="533400" y="1143000"/>
            <a:ext cx="8229600" cy="5486400"/>
          </a:xfrm>
        </p:spPr>
        <p:txBody>
          <a:bodyPr/>
          <a:lstStyle/>
          <a:p>
            <a:pPr eaLnBrk="1" hangingPunct="1">
              <a:lnSpc>
                <a:spcPct val="80000"/>
              </a:lnSpc>
            </a:pPr>
            <a:r>
              <a:rPr lang="en-US" altLang="ar-JO" sz="2000"/>
              <a:t>With so many proteins involved, it is not surprising that inherited deficiencies of one or another are sometimes encountered in humans. Four examples: </a:t>
            </a:r>
          </a:p>
          <a:p>
            <a:pPr lvl="1" eaLnBrk="1" hangingPunct="1">
              <a:lnSpc>
                <a:spcPct val="80000"/>
              </a:lnSpc>
            </a:pPr>
            <a:r>
              <a:rPr lang="en-US" altLang="ar-JO" sz="2000" b="1"/>
              <a:t>C3</a:t>
            </a:r>
            <a:r>
              <a:rPr lang="en-US" altLang="ar-JO" sz="2000"/>
              <a:t>. An inherited deficiency of C3 predisposes the person to frequent bouts of bacterial infections mainly gram negative bacteria. </a:t>
            </a:r>
          </a:p>
          <a:p>
            <a:pPr lvl="1" eaLnBrk="1" hangingPunct="1">
              <a:lnSpc>
                <a:spcPct val="80000"/>
              </a:lnSpc>
            </a:pPr>
            <a:r>
              <a:rPr lang="en-US" altLang="ar-JO" sz="2000" b="1"/>
              <a:t>C2 , C1, C3 or C4</a:t>
            </a:r>
            <a:r>
              <a:rPr lang="en-US" altLang="ar-JO" sz="2000"/>
              <a:t>.  immune complex diseases. This emphasizes the important role of the complement system in clearing away antigen-antibody complexes. A deficiency of C2 is frequently found in patients with lupus erythematosus (SLE). </a:t>
            </a:r>
          </a:p>
          <a:p>
            <a:pPr lvl="1" eaLnBrk="1" hangingPunct="1">
              <a:lnSpc>
                <a:spcPct val="80000"/>
              </a:lnSpc>
            </a:pPr>
            <a:r>
              <a:rPr lang="en-US" altLang="ar-JO" sz="2000" b="1"/>
              <a:t>C9</a:t>
            </a:r>
            <a:r>
              <a:rPr lang="en-US" altLang="ar-JO" sz="2000"/>
              <a:t>.  most people who cannot make C9 have no problem with bacterial infections. Laboratory studies suggest that the </a:t>
            </a:r>
            <a:r>
              <a:rPr lang="en-US" altLang="ar-JO" sz="2000" b="1"/>
              <a:t>C5b•6•7•8</a:t>
            </a:r>
            <a:r>
              <a:rPr lang="en-US" altLang="ar-JO" sz="2000"/>
              <a:t> complex by itself is able to lyze bacteria although not as efficiently as C9. </a:t>
            </a:r>
          </a:p>
          <a:p>
            <a:pPr lvl="1" eaLnBrk="1" hangingPunct="1">
              <a:lnSpc>
                <a:spcPct val="80000"/>
              </a:lnSpc>
            </a:pPr>
            <a:r>
              <a:rPr lang="en-US" altLang="ar-JO" sz="2000" b="1"/>
              <a:t>C1INH</a:t>
            </a:r>
            <a:r>
              <a:rPr lang="en-US" altLang="ar-JO" sz="2000"/>
              <a:t>. A deficiency of C1INH produces </a:t>
            </a:r>
            <a:r>
              <a:rPr lang="en-US" altLang="ar-JO" sz="2000" b="1"/>
              <a:t>hereditary angioedema</a:t>
            </a:r>
            <a:r>
              <a:rPr lang="en-US" altLang="ar-JO" sz="2000"/>
              <a:t>. The massive release of anaphylatoxins (C3a, C5a) may cause dangerous swelling (edema) of the airways, as well as of the skin and intestine. </a:t>
            </a:r>
          </a:p>
          <a:p>
            <a:pPr lvl="1" eaLnBrk="1" hangingPunct="1">
              <a:lnSpc>
                <a:spcPct val="80000"/>
              </a:lnSpc>
            </a:pPr>
            <a:r>
              <a:rPr lang="en-US" altLang="ar-JO" sz="2000" b="1"/>
              <a:t>CD59 </a:t>
            </a:r>
            <a:r>
              <a:rPr lang="en-US" altLang="ar-JO" sz="2000"/>
              <a:t>deficiency in its expression lead to inadequate control of MAC assembly results in intravascular red cell lyses called </a:t>
            </a:r>
            <a:r>
              <a:rPr lang="en-US" altLang="ar-JO" sz="2000" b="1"/>
              <a:t>paroxysmal nocturnal haemoglobinuria</a:t>
            </a:r>
          </a:p>
          <a:p>
            <a:pPr eaLnBrk="1" hangingPunct="1">
              <a:lnSpc>
                <a:spcPct val="80000"/>
              </a:lnSpc>
            </a:pPr>
            <a:endParaRPr lang="en-US" altLang="ar-JO" sz="20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E6D716D5-4154-68A7-5A4B-6F0ED9725CE3}"/>
              </a:ext>
            </a:extLst>
          </p:cNvPr>
          <p:cNvSpPr>
            <a:spLocks noGrp="1"/>
          </p:cNvSpPr>
          <p:nvPr>
            <p:ph type="title"/>
          </p:nvPr>
        </p:nvSpPr>
        <p:spPr/>
        <p:txBody>
          <a:bodyPr/>
          <a:lstStyle/>
          <a:p>
            <a:pPr eaLnBrk="1" hangingPunct="1"/>
            <a:endParaRPr lang="ar-JO" altLang="ar-JO"/>
          </a:p>
        </p:txBody>
      </p:sp>
      <p:sp>
        <p:nvSpPr>
          <p:cNvPr id="8195" name="Content Placeholder 2">
            <a:extLst>
              <a:ext uri="{FF2B5EF4-FFF2-40B4-BE49-F238E27FC236}">
                <a16:creationId xmlns:a16="http://schemas.microsoft.com/office/drawing/2014/main" id="{146788DD-FB5B-4A87-DC32-8A322182A021}"/>
              </a:ext>
            </a:extLst>
          </p:cNvPr>
          <p:cNvSpPr>
            <a:spLocks noGrp="1"/>
          </p:cNvSpPr>
          <p:nvPr>
            <p:ph idx="1"/>
          </p:nvPr>
        </p:nvSpPr>
        <p:spPr/>
        <p:txBody>
          <a:bodyPr/>
          <a:lstStyle/>
          <a:p>
            <a:pPr eaLnBrk="1" hangingPunct="1"/>
            <a:r>
              <a:rPr lang="en-US" altLang="ar-JO" sz="2800"/>
              <a:t>Complement was discovered many years ago as to ‘complement’ the antibacterial activity of antibody, hence the name. </a:t>
            </a:r>
          </a:p>
          <a:p>
            <a:pPr eaLnBrk="1" hangingPunct="1"/>
            <a:r>
              <a:rPr lang="en-US" altLang="ar-JO" sz="2800"/>
              <a:t>Although first discovered as an effector arm of the antibody response (Adaptive), complement can also be activated early in infection in the absence of antibodies (innate) .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B0114C9A-6459-2284-F0B7-C3F1E518E9DC}"/>
              </a:ext>
            </a:extLst>
          </p:cNvPr>
          <p:cNvSpPr>
            <a:spLocks noGrp="1"/>
          </p:cNvSpPr>
          <p:nvPr>
            <p:ph type="title"/>
          </p:nvPr>
        </p:nvSpPr>
        <p:spPr/>
        <p:txBody>
          <a:bodyPr/>
          <a:lstStyle/>
          <a:p>
            <a:pPr eaLnBrk="1" hangingPunct="1"/>
            <a:endParaRPr lang="ar-JO" altLang="ar-JO"/>
          </a:p>
        </p:txBody>
      </p:sp>
      <p:sp>
        <p:nvSpPr>
          <p:cNvPr id="9219" name="Content Placeholder 2">
            <a:extLst>
              <a:ext uri="{FF2B5EF4-FFF2-40B4-BE49-F238E27FC236}">
                <a16:creationId xmlns:a16="http://schemas.microsoft.com/office/drawing/2014/main" id="{64928445-AA05-B975-768E-815D29CFA9E6}"/>
              </a:ext>
            </a:extLst>
          </p:cNvPr>
          <p:cNvSpPr>
            <a:spLocks noGrp="1"/>
          </p:cNvSpPr>
          <p:nvPr>
            <p:ph idx="1"/>
          </p:nvPr>
        </p:nvSpPr>
        <p:spPr/>
        <p:txBody>
          <a:bodyPr/>
          <a:lstStyle/>
          <a:p>
            <a:pPr eaLnBrk="1" hangingPunct="1"/>
            <a:r>
              <a:rPr lang="en-US" altLang="ar-JO" sz="2400"/>
              <a:t>In the case of the complement system, the precursor are widely distributed throughout body fluids and tissues without adverse effect. At sites of infection, however, they are activated locally </a:t>
            </a:r>
          </a:p>
          <a:p>
            <a:pPr eaLnBrk="1" hangingPunct="1"/>
            <a:r>
              <a:rPr lang="en-US" altLang="ar-JO" sz="2400"/>
              <a:t>There are three distinct pathways through which complement can be activated on pathogen surfaces. These pathways depend on different molecules for their initiation, but they generate the same set of effector molecules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a:extLst>
              <a:ext uri="{FF2B5EF4-FFF2-40B4-BE49-F238E27FC236}">
                <a16:creationId xmlns:a16="http://schemas.microsoft.com/office/drawing/2014/main" id="{F839F323-842B-1102-8398-DED8F2C3A1E5}"/>
              </a:ext>
            </a:extLst>
          </p:cNvPr>
          <p:cNvSpPr>
            <a:spLocks noGrp="1"/>
          </p:cNvSpPr>
          <p:nvPr>
            <p:ph type="title"/>
          </p:nvPr>
        </p:nvSpPr>
        <p:spPr/>
        <p:txBody>
          <a:bodyPr/>
          <a:lstStyle/>
          <a:p>
            <a:pPr eaLnBrk="1" hangingPunct="1"/>
            <a:endParaRPr lang="ar-JO" altLang="ar-JO"/>
          </a:p>
        </p:txBody>
      </p:sp>
      <p:pic>
        <p:nvPicPr>
          <p:cNvPr id="10243" name="Picture 2" descr="Figure 2.7. Schematic overview of the complement cascade.">
            <a:extLst>
              <a:ext uri="{FF2B5EF4-FFF2-40B4-BE49-F238E27FC236}">
                <a16:creationId xmlns:a16="http://schemas.microsoft.com/office/drawing/2014/main" id="{743D75EB-508B-8BC4-CE5B-AF303031B8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600200"/>
            <a:ext cx="847883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A771D8BD-3A57-D5F7-C65A-986D00058DAB}"/>
              </a:ext>
            </a:extLst>
          </p:cNvPr>
          <p:cNvSpPr>
            <a:spLocks noGrp="1"/>
          </p:cNvSpPr>
          <p:nvPr>
            <p:ph type="title"/>
          </p:nvPr>
        </p:nvSpPr>
        <p:spPr/>
        <p:txBody>
          <a:bodyPr/>
          <a:lstStyle/>
          <a:p>
            <a:pPr eaLnBrk="1" hangingPunct="1"/>
            <a:r>
              <a:rPr lang="en-US" altLang="ar-JO"/>
              <a:t>Complement pathways activation</a:t>
            </a:r>
          </a:p>
        </p:txBody>
      </p:sp>
      <p:sp>
        <p:nvSpPr>
          <p:cNvPr id="11267" name="Content Placeholder 2">
            <a:extLst>
              <a:ext uri="{FF2B5EF4-FFF2-40B4-BE49-F238E27FC236}">
                <a16:creationId xmlns:a16="http://schemas.microsoft.com/office/drawing/2014/main" id="{FE671E14-2775-A07C-8F23-FE05C02DB80D}"/>
              </a:ext>
            </a:extLst>
          </p:cNvPr>
          <p:cNvSpPr>
            <a:spLocks noGrp="1"/>
          </p:cNvSpPr>
          <p:nvPr>
            <p:ph idx="1"/>
          </p:nvPr>
        </p:nvSpPr>
        <p:spPr/>
        <p:txBody>
          <a:bodyPr/>
          <a:lstStyle/>
          <a:p>
            <a:pPr eaLnBrk="1" hangingPunct="1"/>
            <a:r>
              <a:rPr lang="en-US" altLang="ar-JO"/>
              <a:t>Classical pathway; recognize antibody binding microbe as viruses or bacteria (IGG1, IGG3, IGA and IGM) it is arm of humoral immunity</a:t>
            </a:r>
          </a:p>
          <a:p>
            <a:pPr eaLnBrk="1" hangingPunct="1"/>
            <a:r>
              <a:rPr lang="en-US" altLang="ar-JO"/>
              <a:t>Alternative; recognize LPS or endotoxins of microbe (part of innate response)</a:t>
            </a:r>
          </a:p>
          <a:p>
            <a:pPr eaLnBrk="1" hangingPunct="1"/>
            <a:r>
              <a:rPr lang="en-US" altLang="ar-JO"/>
              <a:t>Lectin pathway. The lectin is a protein bind carbohydrates on microbe (mannose)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E394F853-7371-C004-6A4B-5A6292D3B116}"/>
              </a:ext>
            </a:extLst>
          </p:cNvPr>
          <p:cNvSpPr>
            <a:spLocks noGrp="1"/>
          </p:cNvSpPr>
          <p:nvPr>
            <p:ph type="title"/>
          </p:nvPr>
        </p:nvSpPr>
        <p:spPr/>
        <p:txBody>
          <a:bodyPr/>
          <a:lstStyle/>
          <a:p>
            <a:r>
              <a:rPr lang="en-US" altLang="ar-JO"/>
              <a:t>Complements</a:t>
            </a:r>
          </a:p>
        </p:txBody>
      </p:sp>
      <p:sp>
        <p:nvSpPr>
          <p:cNvPr id="12291" name="Content Placeholder 2">
            <a:extLst>
              <a:ext uri="{FF2B5EF4-FFF2-40B4-BE49-F238E27FC236}">
                <a16:creationId xmlns:a16="http://schemas.microsoft.com/office/drawing/2014/main" id="{37128CA0-993E-404D-DE38-2DA873D972CF}"/>
              </a:ext>
            </a:extLst>
          </p:cNvPr>
          <p:cNvSpPr>
            <a:spLocks noGrp="1"/>
          </p:cNvSpPr>
          <p:nvPr>
            <p:ph idx="1"/>
          </p:nvPr>
        </p:nvSpPr>
        <p:spPr>
          <a:xfrm>
            <a:off x="457200" y="1417638"/>
            <a:ext cx="8229600" cy="4525962"/>
          </a:xfrm>
        </p:spPr>
        <p:txBody>
          <a:bodyPr/>
          <a:lstStyle/>
          <a:p>
            <a:r>
              <a:rPr lang="en-US" altLang="ar-JO" sz="2800">
                <a:solidFill>
                  <a:srgbClr val="000000"/>
                </a:solidFill>
                <a:latin typeface="Times New Roman" panose="02020603050405020304" pitchFamily="18" charset="0"/>
                <a:cs typeface="Times New Roman" panose="02020603050405020304" pitchFamily="18" charset="0"/>
              </a:rPr>
              <a:t>The </a:t>
            </a:r>
            <a:r>
              <a:rPr lang="en-US" altLang="ar-JO" sz="2800" b="1">
                <a:solidFill>
                  <a:srgbClr val="000000"/>
                </a:solidFill>
                <a:latin typeface="Times New Roman" panose="02020603050405020304" pitchFamily="18" charset="0"/>
                <a:cs typeface="Times New Roman" panose="02020603050405020304" pitchFamily="18" charset="0"/>
              </a:rPr>
              <a:t>classical pathway</a:t>
            </a:r>
            <a:r>
              <a:rPr lang="en-US" altLang="ar-JO" sz="2800">
                <a:solidFill>
                  <a:srgbClr val="000000"/>
                </a:solidFill>
                <a:latin typeface="Times New Roman" panose="02020603050405020304" pitchFamily="18" charset="0"/>
                <a:cs typeface="Times New Roman" panose="02020603050405020304" pitchFamily="18" charset="0"/>
              </a:rPr>
              <a:t>, so called because it was discovered first, uses a plasma protein called C1q to detect antibodies bound to the surface of a microbe or other structure. Once C1q binds to the Fc portion of the antibodies, two associated serine proteases, called C1r and C1s, become active and initiate a proteolytic cascade involving other complement proteins (C2, C4) to make C3 convertase. The classical pathway is one of the major effector mechanisms of the humoral arm of adaptive immune responses.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90BAD3E-3F67-D526-019E-D4226B796E0A}"/>
              </a:ext>
            </a:extLst>
          </p:cNvPr>
          <p:cNvSpPr>
            <a:spLocks noGrp="1"/>
          </p:cNvSpPr>
          <p:nvPr>
            <p:ph type="title"/>
          </p:nvPr>
        </p:nvSpPr>
        <p:spPr/>
        <p:txBody>
          <a:bodyPr/>
          <a:lstStyle/>
          <a:p>
            <a:pPr eaLnBrk="1" hangingPunct="1"/>
            <a:r>
              <a:rPr lang="en-US" altLang="ar-JO" sz="3200"/>
              <a:t>Classical pathway</a:t>
            </a:r>
          </a:p>
        </p:txBody>
      </p:sp>
      <p:sp>
        <p:nvSpPr>
          <p:cNvPr id="13315" name="Rectangle 3">
            <a:extLst>
              <a:ext uri="{FF2B5EF4-FFF2-40B4-BE49-F238E27FC236}">
                <a16:creationId xmlns:a16="http://schemas.microsoft.com/office/drawing/2014/main" id="{69AD207D-C0DB-C3A6-616D-4EDF2E05175C}"/>
              </a:ext>
            </a:extLst>
          </p:cNvPr>
          <p:cNvSpPr>
            <a:spLocks noGrp="1"/>
          </p:cNvSpPr>
          <p:nvPr>
            <p:ph type="body" idx="1"/>
          </p:nvPr>
        </p:nvSpPr>
        <p:spPr>
          <a:xfrm>
            <a:off x="457200" y="1219200"/>
            <a:ext cx="8229600" cy="4525963"/>
          </a:xfrm>
        </p:spPr>
        <p:txBody>
          <a:bodyPr/>
          <a:lstStyle/>
          <a:p>
            <a:pPr eaLnBrk="1" hangingPunct="1">
              <a:lnSpc>
                <a:spcPct val="80000"/>
              </a:lnSpc>
            </a:pPr>
            <a:r>
              <a:rPr lang="en-US" altLang="ar-JO" sz="2000"/>
              <a:t>C1 exists in blood serum as a molecular complex containing:   </a:t>
            </a:r>
          </a:p>
          <a:p>
            <a:pPr lvl="1" eaLnBrk="1" hangingPunct="1">
              <a:lnSpc>
                <a:spcPct val="80000"/>
              </a:lnSpc>
            </a:pPr>
            <a:r>
              <a:rPr lang="en-US" altLang="ar-JO" sz="2000"/>
              <a:t> C1q </a:t>
            </a:r>
          </a:p>
          <a:p>
            <a:pPr lvl="1" eaLnBrk="1" hangingPunct="1">
              <a:lnSpc>
                <a:spcPct val="80000"/>
              </a:lnSpc>
            </a:pPr>
            <a:r>
              <a:rPr lang="en-US" altLang="ar-JO" sz="2000"/>
              <a:t> C1r </a:t>
            </a:r>
          </a:p>
          <a:p>
            <a:pPr lvl="1" eaLnBrk="1" hangingPunct="1">
              <a:lnSpc>
                <a:spcPct val="80000"/>
              </a:lnSpc>
            </a:pPr>
            <a:r>
              <a:rPr lang="en-US" altLang="ar-JO" sz="2000"/>
              <a:t> C1s</a:t>
            </a:r>
          </a:p>
          <a:p>
            <a:pPr eaLnBrk="1" hangingPunct="1">
              <a:lnSpc>
                <a:spcPct val="80000"/>
              </a:lnSpc>
            </a:pPr>
            <a:r>
              <a:rPr lang="en-US" altLang="ar-JO" sz="2000"/>
              <a:t>The IGM and IGG that bound by antigen, contain a binding site for C1q. (A single molecule of IgM is enough to initiate the pathway. IgG is far less efficient, requiring many molecules to do so.) </a:t>
            </a:r>
          </a:p>
          <a:p>
            <a:pPr eaLnBrk="1" hangingPunct="1">
              <a:lnSpc>
                <a:spcPct val="80000"/>
              </a:lnSpc>
            </a:pPr>
            <a:r>
              <a:rPr lang="en-US" altLang="ar-JO" sz="2000"/>
              <a:t>Binding of C1q activates </a:t>
            </a:r>
            <a:r>
              <a:rPr lang="en-US" altLang="ar-JO" sz="2000" b="1"/>
              <a:t>C1s</a:t>
            </a:r>
            <a:r>
              <a:rPr lang="en-US" altLang="ar-JO" sz="2000"/>
              <a:t> and </a:t>
            </a:r>
            <a:r>
              <a:rPr lang="en-US" altLang="ar-JO" sz="2000" b="1"/>
              <a:t>C1r</a:t>
            </a:r>
            <a:r>
              <a:rPr lang="en-US" altLang="ar-JO" sz="2000"/>
              <a:t>. </a:t>
            </a:r>
          </a:p>
          <a:p>
            <a:pPr eaLnBrk="1" hangingPunct="1">
              <a:lnSpc>
                <a:spcPct val="80000"/>
              </a:lnSpc>
            </a:pPr>
            <a:r>
              <a:rPr lang="en-US" altLang="ar-JO" sz="2000"/>
              <a:t>Activated C1s (a  protease) cleaves two serum proteins: </a:t>
            </a:r>
          </a:p>
          <a:p>
            <a:pPr lvl="1" eaLnBrk="1" hangingPunct="1">
              <a:lnSpc>
                <a:spcPct val="80000"/>
              </a:lnSpc>
            </a:pPr>
            <a:r>
              <a:rPr lang="en-US" altLang="ar-JO" sz="2000" b="1"/>
              <a:t>C4</a:t>
            </a:r>
            <a:r>
              <a:rPr lang="en-US" altLang="ar-JO" sz="2000"/>
              <a:t> is cleaved into a large fragment </a:t>
            </a:r>
          </a:p>
          <a:p>
            <a:pPr lvl="2" eaLnBrk="1" hangingPunct="1">
              <a:lnSpc>
                <a:spcPct val="80000"/>
              </a:lnSpc>
            </a:pPr>
            <a:r>
              <a:rPr lang="en-US" altLang="ar-JO" sz="2000" b="1"/>
              <a:t>C4b</a:t>
            </a:r>
            <a:r>
              <a:rPr lang="en-US" altLang="ar-JO" sz="2000"/>
              <a:t>, which binds covalently to surface of  antigen (opsonisation) and</a:t>
            </a:r>
          </a:p>
          <a:p>
            <a:pPr lvl="2" eaLnBrk="1" hangingPunct="1">
              <a:lnSpc>
                <a:spcPct val="80000"/>
              </a:lnSpc>
            </a:pPr>
            <a:r>
              <a:rPr lang="en-US" altLang="ar-JO" sz="2000"/>
              <a:t> </a:t>
            </a:r>
            <a:r>
              <a:rPr lang="en-US" altLang="ar-JO" sz="2000" b="1"/>
              <a:t>C4a, </a:t>
            </a:r>
            <a:r>
              <a:rPr lang="en-US" altLang="ar-JO" sz="2000"/>
              <a:t>smaller, inactive, which diffuses away. </a:t>
            </a:r>
          </a:p>
          <a:p>
            <a:pPr lvl="1" eaLnBrk="1" hangingPunct="1">
              <a:lnSpc>
                <a:spcPct val="80000"/>
              </a:lnSpc>
            </a:pPr>
            <a:r>
              <a:rPr lang="en-US" altLang="ar-JO" sz="2000" b="1"/>
              <a:t>C2</a:t>
            </a:r>
            <a:r>
              <a:rPr lang="en-US" altLang="ar-JO" sz="2000"/>
              <a:t> is cleaved into </a:t>
            </a:r>
          </a:p>
          <a:p>
            <a:pPr lvl="2" eaLnBrk="1" hangingPunct="1">
              <a:lnSpc>
                <a:spcPct val="80000"/>
              </a:lnSpc>
            </a:pPr>
            <a:r>
              <a:rPr lang="en-US" altLang="ar-JO" sz="2000" b="1"/>
              <a:t>C2b</a:t>
            </a:r>
            <a:r>
              <a:rPr lang="en-US" altLang="ar-JO" sz="2000"/>
              <a:t>, which binds  to a site on </a:t>
            </a:r>
            <a:r>
              <a:rPr lang="en-US" altLang="ar-JO" sz="2000" b="1"/>
              <a:t>C4b</a:t>
            </a:r>
            <a:r>
              <a:rPr lang="en-US" altLang="ar-JO" sz="2000"/>
              <a:t>, </a:t>
            </a:r>
          </a:p>
          <a:p>
            <a:pPr lvl="2" eaLnBrk="1" hangingPunct="1">
              <a:lnSpc>
                <a:spcPct val="80000"/>
              </a:lnSpc>
            </a:pPr>
            <a:r>
              <a:rPr lang="en-US" altLang="ar-JO" sz="2000" b="1"/>
              <a:t>C2a</a:t>
            </a:r>
            <a:r>
              <a:rPr lang="en-US" altLang="ar-JO" sz="2000"/>
              <a:t> </a:t>
            </a:r>
            <a:r>
              <a:rPr lang="en-US" altLang="ar-JO" sz="2000">
                <a:solidFill>
                  <a:srgbClr val="000000"/>
                </a:solidFill>
              </a:rPr>
              <a:t>a smaller, inactive, fragment of </a:t>
            </a:r>
            <a:r>
              <a:rPr lang="en-US" altLang="ar-JO" sz="2000"/>
              <a:t>which diffuses away. </a:t>
            </a:r>
          </a:p>
          <a:p>
            <a:pPr lvl="1" eaLnBrk="1" hangingPunct="1">
              <a:lnSpc>
                <a:spcPct val="80000"/>
              </a:lnSpc>
            </a:pPr>
            <a:r>
              <a:rPr lang="en-US" altLang="ar-JO" sz="2000"/>
              <a:t>The complex of  C4b2b on surface of microbe is called "</a:t>
            </a:r>
            <a:r>
              <a:rPr lang="en-US" altLang="ar-JO" sz="2000" b="1"/>
              <a:t>C3 convertase</a:t>
            </a:r>
            <a:r>
              <a:rPr lang="en-US" altLang="ar-JO" sz="2000"/>
              <a:t>" because it catalyzes the cleavage of </a:t>
            </a:r>
            <a:r>
              <a:rPr lang="en-US" altLang="ar-JO" sz="2000" b="1"/>
              <a:t>C3</a:t>
            </a:r>
            <a:r>
              <a:rPr lang="en-US" altLang="ar-JO" sz="2000"/>
              <a:t>. </a:t>
            </a:r>
          </a:p>
          <a:p>
            <a:pPr eaLnBrk="1" hangingPunct="1">
              <a:lnSpc>
                <a:spcPct val="80000"/>
              </a:lnSpc>
            </a:pPr>
            <a:endParaRPr lang="en-US" altLang="ar-JO"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1D742EE8-C7D3-A3ED-77BF-9A074961C1AB}"/>
              </a:ext>
            </a:extLst>
          </p:cNvPr>
          <p:cNvSpPr>
            <a:spLocks noGrp="1"/>
          </p:cNvSpPr>
          <p:nvPr>
            <p:ph type="title"/>
          </p:nvPr>
        </p:nvSpPr>
        <p:spPr/>
        <p:txBody>
          <a:bodyPr/>
          <a:lstStyle/>
          <a:p>
            <a:r>
              <a:rPr lang="en-US" altLang="ar-JO"/>
              <a:t>Complement</a:t>
            </a:r>
          </a:p>
        </p:txBody>
      </p:sp>
      <p:sp>
        <p:nvSpPr>
          <p:cNvPr id="14339" name="Content Placeholder 2">
            <a:extLst>
              <a:ext uri="{FF2B5EF4-FFF2-40B4-BE49-F238E27FC236}">
                <a16:creationId xmlns:a16="http://schemas.microsoft.com/office/drawing/2014/main" id="{CC5A861C-F2DC-4E14-4D22-DBF7DE37FA88}"/>
              </a:ext>
            </a:extLst>
          </p:cNvPr>
          <p:cNvSpPr>
            <a:spLocks noGrp="1"/>
          </p:cNvSpPr>
          <p:nvPr>
            <p:ph idx="1"/>
          </p:nvPr>
        </p:nvSpPr>
        <p:spPr>
          <a:xfrm>
            <a:off x="457200" y="1371600"/>
            <a:ext cx="8229600" cy="4525963"/>
          </a:xfrm>
        </p:spPr>
        <p:txBody>
          <a:bodyPr/>
          <a:lstStyle/>
          <a:p>
            <a:r>
              <a:rPr lang="en-US" altLang="ar-JO" sz="2400" b="1">
                <a:solidFill>
                  <a:srgbClr val="000000"/>
                </a:solidFill>
                <a:latin typeface="Times New Roman" panose="02020603050405020304" pitchFamily="18" charset="0"/>
                <a:cs typeface="Times New Roman" panose="02020603050405020304" pitchFamily="18" charset="0"/>
              </a:rPr>
              <a:t>The alternative pathway</a:t>
            </a:r>
            <a:r>
              <a:rPr lang="en-US" altLang="ar-JO" sz="2400">
                <a:solidFill>
                  <a:srgbClr val="000000"/>
                </a:solidFill>
                <a:latin typeface="Times New Roman" panose="02020603050405020304" pitchFamily="18" charset="0"/>
                <a:cs typeface="Times New Roman" panose="02020603050405020304" pitchFamily="18" charset="0"/>
              </a:rPr>
              <a:t>, is triggered when a complement protein called C3 recognizes certain microbial surface structures, such as bacterial LPS and then simultaneously degraded to C3b that.</a:t>
            </a:r>
          </a:p>
          <a:p>
            <a:r>
              <a:rPr lang="en-US" altLang="ar-JO" sz="2400">
                <a:solidFill>
                  <a:srgbClr val="000000"/>
                </a:solidFill>
                <a:latin typeface="Times New Roman" panose="02020603050405020304" pitchFamily="18" charset="0"/>
                <a:cs typeface="Times New Roman" panose="02020603050405020304" pitchFamily="18" charset="0"/>
              </a:rPr>
              <a:t>C3b undergoes its post-cleavage conformational change, a binding site for a plasma protein called Factor B is also exposed. Factor B then binds to the C3b protein that is now covalently tethered to the surface of a microbial or host cell. Bound factor B is in turn cleaved by a plasma serine protease called Factor D, releasing a small fragment called Ba and generating a larger fragment called Bb that remains attached to C3b on surface of microbe. </a:t>
            </a:r>
          </a:p>
          <a:p>
            <a:r>
              <a:rPr lang="en-US" altLang="ar-JO" sz="2400">
                <a:solidFill>
                  <a:srgbClr val="000000"/>
                </a:solidFill>
                <a:latin typeface="Times New Roman" panose="02020603050405020304" pitchFamily="18" charset="0"/>
                <a:cs typeface="Times New Roman" panose="02020603050405020304" pitchFamily="18" charset="0"/>
              </a:rPr>
              <a:t>The C3bBb complex is the alternative pathway </a:t>
            </a:r>
            <a:r>
              <a:rPr lang="en-US" altLang="ar-JO" sz="2400" b="1">
                <a:solidFill>
                  <a:srgbClr val="000000"/>
                </a:solidFill>
                <a:latin typeface="Times New Roman" panose="02020603050405020304" pitchFamily="18" charset="0"/>
                <a:cs typeface="Times New Roman" panose="02020603050405020304" pitchFamily="18" charset="0"/>
              </a:rPr>
              <a:t>C3 convertase</a:t>
            </a:r>
            <a:r>
              <a:rPr lang="en-US" altLang="ar-JO" sz="2000">
                <a:solidFill>
                  <a:srgbClr val="000000"/>
                </a:solidFill>
                <a:latin typeface="Times New Roman" panose="02020603050405020304" pitchFamily="18" charset="0"/>
                <a:cs typeface="Times New Roman" panose="02020603050405020304" pitchFamily="18" charset="0"/>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38489D42CA6C41BFEE3D6D9C61A098" ma:contentTypeVersion="4" ma:contentTypeDescription="Create a new document." ma:contentTypeScope="" ma:versionID="7d0d7b990416dcd1643e71ac0dc7d311">
  <xsd:schema xmlns:xsd="http://www.w3.org/2001/XMLSchema" xmlns:xs="http://www.w3.org/2001/XMLSchema" xmlns:p="http://schemas.microsoft.com/office/2006/metadata/properties" xmlns:ns2="33c31460-5e8d-4ba6-adb9-549ebae80018" targetNamespace="http://schemas.microsoft.com/office/2006/metadata/properties" ma:root="true" ma:fieldsID="92f0f7d01062ccaa041ed8a807acb57e" ns2:_="">
    <xsd:import namespace="33c31460-5e8d-4ba6-adb9-549ebae8001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c31460-5e8d-4ba6-adb9-549ebae800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335FCE8-3A91-48BF-BBF5-0B23A24029A7}">
  <ds:schemaRefs>
    <ds:schemaRef ds:uri="http://schemas.microsoft.com/office/2006/metadata/contentType"/>
    <ds:schemaRef ds:uri="http://schemas.microsoft.com/office/2006/metadata/properties/metaAttributes"/>
    <ds:schemaRef ds:uri="http://www.w3.org/2000/xmlns/"/>
    <ds:schemaRef ds:uri="http://www.w3.org/2001/XMLSchema"/>
    <ds:schemaRef ds:uri="33c31460-5e8d-4ba6-adb9-549ebae80018"/>
  </ds:schemaRefs>
</ds:datastoreItem>
</file>

<file path=customXml/itemProps2.xml><?xml version="1.0" encoding="utf-8"?>
<ds:datastoreItem xmlns:ds="http://schemas.openxmlformats.org/officeDocument/2006/customXml" ds:itemID="{57318BBE-E1E3-4FBF-8023-33D00F9A58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3366</TotalTime>
  <Words>1526</Words>
  <Application>Microsoft Office PowerPoint</Application>
  <PresentationFormat>عرض على الشاشة (4:3)</PresentationFormat>
  <Paragraphs>91</Paragraphs>
  <Slides>20</Slides>
  <Notes>0</Notes>
  <HiddenSlides>0</HiddenSlides>
  <MMClips>0</MMClips>
  <ScaleCrop>false</ScaleCrop>
  <HeadingPairs>
    <vt:vector size="4" baseType="variant">
      <vt:variant>
        <vt:lpstr>نسق</vt:lpstr>
      </vt:variant>
      <vt:variant>
        <vt:i4>5</vt:i4>
      </vt:variant>
      <vt:variant>
        <vt:lpstr>عناوين الشرائح</vt:lpstr>
      </vt:variant>
      <vt:variant>
        <vt:i4>20</vt:i4>
      </vt:variant>
    </vt:vector>
  </HeadingPairs>
  <TitlesOfParts>
    <vt:vector size="25" baseType="lpstr">
      <vt:lpstr>Office Theme</vt:lpstr>
      <vt:lpstr>4_Office Theme</vt:lpstr>
      <vt:lpstr>1_Office Theme</vt:lpstr>
      <vt:lpstr>2_Office Theme</vt:lpstr>
      <vt:lpstr>3_Office Theme</vt:lpstr>
      <vt:lpstr>Complements </vt:lpstr>
      <vt:lpstr>عرض تقديمي في PowerPoint</vt:lpstr>
      <vt:lpstr>عرض تقديمي في PowerPoint</vt:lpstr>
      <vt:lpstr>عرض تقديمي في PowerPoint</vt:lpstr>
      <vt:lpstr>عرض تقديمي في PowerPoint</vt:lpstr>
      <vt:lpstr>Complement pathways activation</vt:lpstr>
      <vt:lpstr>Complements</vt:lpstr>
      <vt:lpstr>Classical pathway</vt:lpstr>
      <vt:lpstr>Complement</vt:lpstr>
      <vt:lpstr>عرض تقديمي في PowerPoint</vt:lpstr>
      <vt:lpstr>عرض تقديمي في PowerPoint</vt:lpstr>
      <vt:lpstr>Lectin pathway</vt:lpstr>
      <vt:lpstr>C3</vt:lpstr>
      <vt:lpstr>C3d link innate to humoral immunity</vt:lpstr>
      <vt:lpstr>Membrane attack complex (MAC</vt:lpstr>
      <vt:lpstr>عرض تقديمي في PowerPoint</vt:lpstr>
      <vt:lpstr>Summary of complement functions</vt:lpstr>
      <vt:lpstr>Complement receptors</vt:lpstr>
      <vt:lpstr>Regulation of complement activity</vt:lpstr>
      <vt:lpstr>Disorders of the complement system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Complement</dc:title>
  <dc:creator>Feras My Computer</dc:creator>
  <cp:lastModifiedBy>962797891825</cp:lastModifiedBy>
  <cp:revision>90</cp:revision>
  <dcterms:created xsi:type="dcterms:W3CDTF">2011-07-21T11:23:08Z</dcterms:created>
  <dcterms:modified xsi:type="dcterms:W3CDTF">2022-10-25T19:38:07Z</dcterms:modified>
</cp:coreProperties>
</file>