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702" r:id="rId5"/>
    <p:sldMasterId id="2147483717" r:id="rId6"/>
    <p:sldMasterId id="2147483773" r:id="rId7"/>
    <p:sldMasterId id="2147483786" r:id="rId8"/>
    <p:sldMasterId id="2147483799" r:id="rId9"/>
    <p:sldMasterId id="2147483812" r:id="rId10"/>
  </p:sldMasterIdLst>
  <p:notesMasterIdLst>
    <p:notesMasterId r:id="rId57"/>
  </p:notesMasterIdLst>
  <p:sldIdLst>
    <p:sldId id="383" r:id="rId11"/>
    <p:sldId id="404" r:id="rId12"/>
    <p:sldId id="446" r:id="rId13"/>
    <p:sldId id="420" r:id="rId14"/>
    <p:sldId id="425" r:id="rId15"/>
    <p:sldId id="428" r:id="rId16"/>
    <p:sldId id="473" r:id="rId17"/>
    <p:sldId id="433" r:id="rId18"/>
    <p:sldId id="434" r:id="rId19"/>
    <p:sldId id="436" r:id="rId20"/>
    <p:sldId id="305" r:id="rId21"/>
    <p:sldId id="372" r:id="rId22"/>
    <p:sldId id="373" r:id="rId23"/>
    <p:sldId id="307" r:id="rId24"/>
    <p:sldId id="374" r:id="rId25"/>
    <p:sldId id="441" r:id="rId26"/>
    <p:sldId id="375" r:id="rId27"/>
    <p:sldId id="440" r:id="rId28"/>
    <p:sldId id="316" r:id="rId29"/>
    <p:sldId id="376" r:id="rId30"/>
    <p:sldId id="447" r:id="rId31"/>
    <p:sldId id="448" r:id="rId32"/>
    <p:sldId id="449" r:id="rId33"/>
    <p:sldId id="450" r:id="rId34"/>
    <p:sldId id="451" r:id="rId35"/>
    <p:sldId id="452" r:id="rId36"/>
    <p:sldId id="453" r:id="rId37"/>
    <p:sldId id="470" r:id="rId38"/>
    <p:sldId id="454" r:id="rId39"/>
    <p:sldId id="455" r:id="rId40"/>
    <p:sldId id="456" r:id="rId41"/>
    <p:sldId id="476" r:id="rId42"/>
    <p:sldId id="457" r:id="rId43"/>
    <p:sldId id="468" r:id="rId44"/>
    <p:sldId id="469" r:id="rId45"/>
    <p:sldId id="459" r:id="rId46"/>
    <p:sldId id="475" r:id="rId47"/>
    <p:sldId id="461" r:id="rId48"/>
    <p:sldId id="462" r:id="rId49"/>
    <p:sldId id="463" r:id="rId50"/>
    <p:sldId id="464" r:id="rId51"/>
    <p:sldId id="465" r:id="rId52"/>
    <p:sldId id="474" r:id="rId53"/>
    <p:sldId id="466" r:id="rId54"/>
    <p:sldId id="471" r:id="rId55"/>
    <p:sldId id="290"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728" autoAdjust="0"/>
  </p:normalViewPr>
  <p:slideViewPr>
    <p:cSldViewPr>
      <p:cViewPr varScale="1">
        <p:scale>
          <a:sx n="88" d="100"/>
          <a:sy n="88" d="100"/>
        </p:scale>
        <p:origin x="1320"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3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 /><Relationship Id="rId18" Type="http://schemas.openxmlformats.org/officeDocument/2006/relationships/slide" Target="slides/slide8.xml" /><Relationship Id="rId26" Type="http://schemas.openxmlformats.org/officeDocument/2006/relationships/slide" Target="slides/slide16.xml" /><Relationship Id="rId39" Type="http://schemas.openxmlformats.org/officeDocument/2006/relationships/slide" Target="slides/slide29.xml" /><Relationship Id="rId21" Type="http://schemas.openxmlformats.org/officeDocument/2006/relationships/slide" Target="slides/slide11.xml" /><Relationship Id="rId34" Type="http://schemas.openxmlformats.org/officeDocument/2006/relationships/slide" Target="slides/slide24.xml" /><Relationship Id="rId42" Type="http://schemas.openxmlformats.org/officeDocument/2006/relationships/slide" Target="slides/slide32.xml" /><Relationship Id="rId47" Type="http://schemas.openxmlformats.org/officeDocument/2006/relationships/slide" Target="slides/slide37.xml" /><Relationship Id="rId50" Type="http://schemas.openxmlformats.org/officeDocument/2006/relationships/slide" Target="slides/slide40.xml" /><Relationship Id="rId55" Type="http://schemas.openxmlformats.org/officeDocument/2006/relationships/slide" Target="slides/slide45.xml" /><Relationship Id="rId7" Type="http://schemas.openxmlformats.org/officeDocument/2006/relationships/slideMaster" Target="slideMasters/slideMaster4.xml" /><Relationship Id="rId2" Type="http://schemas.openxmlformats.org/officeDocument/2006/relationships/customXml" Target="../customXml/item2.xml" /><Relationship Id="rId16" Type="http://schemas.openxmlformats.org/officeDocument/2006/relationships/slide" Target="slides/slide6.xml" /><Relationship Id="rId20" Type="http://schemas.openxmlformats.org/officeDocument/2006/relationships/slide" Target="slides/slide10.xml" /><Relationship Id="rId29" Type="http://schemas.openxmlformats.org/officeDocument/2006/relationships/slide" Target="slides/slide19.xml" /><Relationship Id="rId41" Type="http://schemas.openxmlformats.org/officeDocument/2006/relationships/slide" Target="slides/slide31.xml" /><Relationship Id="rId54" Type="http://schemas.openxmlformats.org/officeDocument/2006/relationships/slide" Target="slides/slide44.xml" /><Relationship Id="rId1" Type="http://schemas.openxmlformats.org/officeDocument/2006/relationships/customXml" Target="../customXml/item1.xml" /><Relationship Id="rId6" Type="http://schemas.openxmlformats.org/officeDocument/2006/relationships/slideMaster" Target="slideMasters/slideMaster3.xml" /><Relationship Id="rId11" Type="http://schemas.openxmlformats.org/officeDocument/2006/relationships/slide" Target="slides/slide1.xml" /><Relationship Id="rId24" Type="http://schemas.openxmlformats.org/officeDocument/2006/relationships/slide" Target="slides/slide14.xml" /><Relationship Id="rId32" Type="http://schemas.openxmlformats.org/officeDocument/2006/relationships/slide" Target="slides/slide22.xml" /><Relationship Id="rId37" Type="http://schemas.openxmlformats.org/officeDocument/2006/relationships/slide" Target="slides/slide27.xml" /><Relationship Id="rId40" Type="http://schemas.openxmlformats.org/officeDocument/2006/relationships/slide" Target="slides/slide30.xml" /><Relationship Id="rId45" Type="http://schemas.openxmlformats.org/officeDocument/2006/relationships/slide" Target="slides/slide35.xml" /><Relationship Id="rId53" Type="http://schemas.openxmlformats.org/officeDocument/2006/relationships/slide" Target="slides/slide43.xml" /><Relationship Id="rId58" Type="http://schemas.openxmlformats.org/officeDocument/2006/relationships/presProps" Target="presProps.xml" /><Relationship Id="rId5" Type="http://schemas.openxmlformats.org/officeDocument/2006/relationships/slideMaster" Target="slideMasters/slideMaster2.xml" /><Relationship Id="rId15" Type="http://schemas.openxmlformats.org/officeDocument/2006/relationships/slide" Target="slides/slide5.xml" /><Relationship Id="rId23" Type="http://schemas.openxmlformats.org/officeDocument/2006/relationships/slide" Target="slides/slide13.xml" /><Relationship Id="rId28" Type="http://schemas.openxmlformats.org/officeDocument/2006/relationships/slide" Target="slides/slide18.xml" /><Relationship Id="rId36" Type="http://schemas.openxmlformats.org/officeDocument/2006/relationships/slide" Target="slides/slide26.xml" /><Relationship Id="rId49" Type="http://schemas.openxmlformats.org/officeDocument/2006/relationships/slide" Target="slides/slide39.xml" /><Relationship Id="rId57" Type="http://schemas.openxmlformats.org/officeDocument/2006/relationships/notesMaster" Target="notesMasters/notesMaster1.xml" /><Relationship Id="rId61" Type="http://schemas.openxmlformats.org/officeDocument/2006/relationships/tableStyles" Target="tableStyles.xml" /><Relationship Id="rId10" Type="http://schemas.openxmlformats.org/officeDocument/2006/relationships/slideMaster" Target="slideMasters/slideMaster7.xml" /><Relationship Id="rId19" Type="http://schemas.openxmlformats.org/officeDocument/2006/relationships/slide" Target="slides/slide9.xml" /><Relationship Id="rId31" Type="http://schemas.openxmlformats.org/officeDocument/2006/relationships/slide" Target="slides/slide21.xml" /><Relationship Id="rId44" Type="http://schemas.openxmlformats.org/officeDocument/2006/relationships/slide" Target="slides/slide34.xml" /><Relationship Id="rId52" Type="http://schemas.openxmlformats.org/officeDocument/2006/relationships/slide" Target="slides/slide42.xml" /><Relationship Id="rId60" Type="http://schemas.openxmlformats.org/officeDocument/2006/relationships/theme" Target="theme/theme1.xml" /><Relationship Id="rId4" Type="http://schemas.openxmlformats.org/officeDocument/2006/relationships/slideMaster" Target="slideMasters/slideMaster1.xml" /><Relationship Id="rId9" Type="http://schemas.openxmlformats.org/officeDocument/2006/relationships/slideMaster" Target="slideMasters/slideMaster6.xml" /><Relationship Id="rId14" Type="http://schemas.openxmlformats.org/officeDocument/2006/relationships/slide" Target="slides/slide4.xml" /><Relationship Id="rId22" Type="http://schemas.openxmlformats.org/officeDocument/2006/relationships/slide" Target="slides/slide12.xml" /><Relationship Id="rId27" Type="http://schemas.openxmlformats.org/officeDocument/2006/relationships/slide" Target="slides/slide17.xml" /><Relationship Id="rId30" Type="http://schemas.openxmlformats.org/officeDocument/2006/relationships/slide" Target="slides/slide20.xml" /><Relationship Id="rId35" Type="http://schemas.openxmlformats.org/officeDocument/2006/relationships/slide" Target="slides/slide25.xml" /><Relationship Id="rId43" Type="http://schemas.openxmlformats.org/officeDocument/2006/relationships/slide" Target="slides/slide33.xml" /><Relationship Id="rId48" Type="http://schemas.openxmlformats.org/officeDocument/2006/relationships/slide" Target="slides/slide38.xml" /><Relationship Id="rId56" Type="http://schemas.openxmlformats.org/officeDocument/2006/relationships/slide" Target="slides/slide46.xml" /><Relationship Id="rId8" Type="http://schemas.openxmlformats.org/officeDocument/2006/relationships/slideMaster" Target="slideMasters/slideMaster5.xml" /><Relationship Id="rId51" Type="http://schemas.openxmlformats.org/officeDocument/2006/relationships/slide" Target="slides/slide41.xml" /><Relationship Id="rId3" Type="http://schemas.openxmlformats.org/officeDocument/2006/relationships/customXml" Target="../customXml/item3.xml" /><Relationship Id="rId12" Type="http://schemas.openxmlformats.org/officeDocument/2006/relationships/slide" Target="slides/slide2.xml" /><Relationship Id="rId17" Type="http://schemas.openxmlformats.org/officeDocument/2006/relationships/slide" Target="slides/slide7.xml" /><Relationship Id="rId25" Type="http://schemas.openxmlformats.org/officeDocument/2006/relationships/slide" Target="slides/slide15.xml" /><Relationship Id="rId33" Type="http://schemas.openxmlformats.org/officeDocument/2006/relationships/slide" Target="slides/slide23.xml" /><Relationship Id="rId38" Type="http://schemas.openxmlformats.org/officeDocument/2006/relationships/slide" Target="slides/slide28.xml" /><Relationship Id="rId46" Type="http://schemas.openxmlformats.org/officeDocument/2006/relationships/slide" Target="slides/slide36.xml" /><Relationship Id="rId59" Type="http://schemas.openxmlformats.org/officeDocument/2006/relationships/viewProps" Target="viewProps.xml" /></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17:34.125"/>
    </inkml:context>
    <inkml:brush xml:id="br0">
      <inkml:brushProperty name="width" value="0.09701" units="cm"/>
      <inkml:brushProperty name="height" value="0.09701" units="cm"/>
      <inkml:brushProperty name="color" value="#9900CC"/>
      <inkml:brushProperty name="fitToCurve" value="1"/>
    </inkml:brush>
  </inkml:definitions>
  <inkml:trace contextRef="#ctx0" brushRef="#br0">566 52,'49'0,"-49"-25,25 0,-25 25,24 0,-24 0,25 0,-25 0,0 0,0 25,0-25,0 25,0-25,0 24,0-24,0 25,0-1,0-24,0 25,0-25,0 25,0-25,0 24,0 1,0-25,-25 25,1-25,24 0,-25 0,1 0,-1 0,25 0,-24 0,24 0,-25-25,25 0,0 25,0-24,-24 24,24-25,0 25,0-25,0 1,0 24,0-25,0 25,0-24,0 24,24-25,-24 0,25 25,-25 0,24 0,-24 0,25 0,-1 0,-24 25,0-25,0 25,0-25,0 24,0-24,0 25,0-1,0-24,0 25,0-25,0 25,0-25,-24 0,-1-25</inkml:trace>
  <inkml:trace contextRef="#ctx0" brushRef="#br0" timeOffset="2906">395 273,'0'0,"0"-24,-25 24,1 0,24 0,-25 0,25 24,-24-24,24 25,0-25,-25 24,25-24,0 25,0-25,25 0,-25 0,24 0,1-49,-1 49,-24-25,25 25,-25-24,0-1,0 25,0-25,0 25,0-24,0 24,0-25,-25 25,1 0,-1 25,25-25,-49 24,49-24,-24 25,24 0,0-25,0 24,0-24,0 25,0-25,24 24,-24 1,25-25,-25 0,24 0,-24 0,25 0,-1 0,-24 0,25 0,-25 0,0-25,0 1,0 24,0-25,0 25</inkml:trace>
  <inkml:trace contextRef="#ctx0" brushRef="#br0" timeOffset="5218">28 347,'24'0,"-24"0,0 25,0-25,0 0,25 0,-25-25,24 0,-24 25,0-24,0 24,25-25,-25 25,-25 25,1-25,24 24,-25-24,25 25,-24-25,24 25,-25-1,25-24,0 25,0-25,0 24,0-24,0 25,0-25,25 0,-25 0,24 0,-24 0,25 0,-25 0,24 0,1 0,-25-25,0 1,0 24,0-25,0 25,0-24,0 24,0-25,-25 25,1 0,24 0,-25 0,25 0,-24 0,24 0,0 25,-25-25,25 24,0-24,0 25,0-25,25-25,-25 1,24 24,-24-25,25 25,-25-25,0 25,0-24,24-1,-24 25,-24 0,-1 0,25 0,-24 0,24 25,-25-25,25 24,0-24,0 25,0-25,0 25,0-1,0-24,0 25,0-25,0 24,0-24,0 25,0 0,25-25,-25 0,24-25,-24 0,25 25,-25-24,0 24,0-25</inkml:trace>
</inkml:ink>
</file>

<file path=ppt/ink/ink10.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16:36.875"/>
    </inkml:context>
    <inkml:brush xml:id="br0">
      <inkml:brushProperty name="width" value="0.09701" units="cm"/>
      <inkml:brushProperty name="height" value="0.09701" units="cm"/>
      <inkml:brushProperty name="color" value="#9900CC"/>
      <inkml:brushProperty name="fitToCurve" value="1"/>
    </inkml:brush>
  </inkml:definitions>
  <inkml:trace contextRef="#ctx0" brushRef="#br0">7 101,'0'0,"0"-24,0 0,23 24,-23-24,23 24,-23 0,24 0,-1-23,0 23,-23 0,24 23,-24-23,0 24,0-24,23 24,-23-24,0 24,0 0,0-24,0 24,0-24,0 24,-23-24,-1 0,24 0,-23 0,0 23,-1-23,24 0,-23-23,23-1,-23 24,23-24,0 24,0-24,0 24,0-24,0 0,0 24,0-24,0 24,23-23,-23 23,23 0,-23 0,24 0,-24 0,23 0,0 0,-23 0,24 23,-24-23,0 24,23-24,-23 24,0-24,0 24,0 0,-23-24,-1 24,24-24,-23 0,23 0,-23-24,23 0,0 24</inkml:trace>
</inkml:ink>
</file>

<file path=ppt/ink/ink1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16:40.140"/>
    </inkml:context>
    <inkml:brush xml:id="br0">
      <inkml:brushProperty name="width" value="0.09701" units="cm"/>
      <inkml:brushProperty name="height" value="0.09701" units="cm"/>
      <inkml:brushProperty name="color" value="#9900CC"/>
      <inkml:brushProperty name="fitToCurve" value="1"/>
    </inkml:brush>
  </inkml:definitions>
  <inkml:trace contextRef="#ctx0" brushRef="#br0">77 166,'0'0,"0"-24,0 24,0-23,0 23,-23-23,23-1,0 24,0-23,0 23,0-24,0 24,0-23,23 23,-23 0,24 0,-24 0,23 0,-23 0,24 0,-1 0,-23 0,23 23,-23-23,24 24,-24-24,0 23,0-23,0 24,0-1,0-23,-24 23,1-23,23 24,-23-24,23 0,-24 0,24 0,-23 0,-1 0,24 0,-23 0,23 0,-24 0,24 0,-23-24,23 1,0 23,0-23,0 23,0-24,0 24,23 0,-23 0,24-23,-1 23,1 0,-24 0,23 23,-23-23,0 24,0-24,0 23,0-23,-23 0,-1 0,24-23,0-1,0 24,0-23,0 23,0-24,0 24,24-23,-24 23</inkml:trace>
</inkml:ink>
</file>

<file path=ppt/ink/ink1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16:43.515"/>
    </inkml:context>
    <inkml:brush xml:id="br0">
      <inkml:brushProperty name="width" value="0.09701" units="cm"/>
      <inkml:brushProperty name="height" value="0.09701" units="cm"/>
      <inkml:brushProperty name="color" value="#9900CC"/>
      <inkml:brushProperty name="fitToCurve" value="1"/>
    </inkml:brush>
  </inkml:definitions>
  <inkml:trace contextRef="#ctx0" brushRef="#br0">0 103,'25'0,"-25"-23,25 23,-25-24,25 24,-25-23,25 23,0-24,0 24,-25 0,25 24,-25-24,0 23,0-23,0 24,0-24,0 23,0 1,0-24,0 23,0-23,0 24,-25-24,0 0,25 0,-25 0,25-24,-25 1,25 23,0-24,0 24,-25-23,0 23,25-24,0 1,0 23,0-24,25 24,-25 0,25 0,-25 0,25 0,-25 0,0 24,0-1,0-23,0 24,0-1,0-23,0 24,0-24,-25 0,25 0,0 23,-25-23,0 0,25 0,0 24,0-24,0 23,25-23,-25 0,25 0,-25 0,25-23,-25-1,25 24,-25-23,0 23,0-24,0 24,0-23,0-1,-25 24,0 0,25 0,-25 0,25 0</inkml:trace>
</inkml:ink>
</file>

<file path=ppt/ink/ink1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29:09.875"/>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743 49,'-25'0,"1"0,24 25,-25-25,25 25,-25-25,25 0,-25 0,1 0,24 0,-25 0,25 0,-25 0,25 0,-25 25,1-25,24 0,-25 0,25 0,-25 0,25 24,0-24,0 25,0-25,-25 25,1-25,24 25,-25-25,25 0,-25 0,25 0,-25 0,0 0,25 0,-24 0,24-25,-25 25,25 0,-25 0,0 0,1-25,24 0,-25 25,25 0,0 25,0-25,0 25,0-25,0 25,0-25,25 25,-25-1,24-24,-24 25,0-25,0 25,0-25,0 25,0 0,0-25,0 25,0-25,0 24,0-24,0 25,-49 0,49-25,-25 25,25-25,-25 0,1 0,-1 0,25 0,-25 0,0 25,25-25,25 0,-25 0,25 0,0 0,-1 0,-24 0,25 0,-25 0,25 0,-25 0,25 0,-1 0,1-25,-25 25,25-25,-25 25,25 0,-1-25,-24 0,0 25,0-24,0 24,0-25,25 25,-25-25,25 0,-25 25,25 0,-25 0,25 0,-1 0,-24 0,25 0,-25 0,50-25,-50 25,24 0,-24 0,25 0,-25 0,25 0,0 0,-25 0,24 0,-24-25,25 1,-25 24,25 0,0 0,-25 0,24-25,-24 0,25 25,-25-25,25 0,-25 25,0-24,0 24,0-25,0 25,0-25,0 0,0 25,25 0,-25-25,24 25,-24-24</inkml:trace>
  <inkml:trace contextRef="#ctx0" brushRef="#br0" timeOffset="11609">273 372,'24'-25,"-24"25,50-25,-25 0,0 25,-25 0,24 0,-24 0,25 0,-25 0,25 0,-25 0,25 0,-1 0,-24 0,25 0,-25 25,25-25,-25 25,0-25,25 25,-25-25,0 25,0-1,0-24,0 25,0-25,0 25,0-25,0 25,0 0,0-25,0 24,0-24,0 25,0-25,0 25,0 0,0-25,0 25,0-25,24 24,-24-24,0 25,0 0,25-25,-25 0,25 0,-25 0,25 0,-50-25,0 0,25 25</inkml:trace>
  <inkml:trace contextRef="#ctx0" brushRef="#br0" timeOffset="15156">694 272,'24'0,"-24"0,25 0,-25 0,25-24,0 24,-25 0,24 0,-24 0,25 0,0 0,0 0,-25 24,25-24,-25 0,24 25,-24-25,25 25,-25-25,0 25,25-25,-25 25,0 0,0-25,0 24,0-24,0 25,0-25,0 25,0 0,0-25,0 25</inkml:trace>
  <inkml:trace contextRef="#ctx0" brushRef="#br0" timeOffset="18750">545 223</inkml:trace>
  <inkml:trace contextRef="#ctx0" brushRef="#br0" timeOffset="19531">619 173</inkml:trace>
  <inkml:trace contextRef="#ctx0" brushRef="#br0" timeOffset="23968">669 694,'0'-25,"0"1,0 24,25 0,-25 0,24 0,-24-25,25 25,0 0,0 0,-25 0,0 25,0-25,0 24,0-24,0 25,-25-25,0 0,25 0,-25 0,25 0,-24 0,24 0,-25 0,0 0,25 0,0-25,0 1,0 24,25-25,0 0,-1 25,1 0,-25 0,25 0,0 0,-25 0,24 0,-24 0,25 0,-25 0,25 25,-25-25,0 25,0-25,0 24,0-24,-25 25,0 0,1-25,24 25,-25-25,0 0,25 0,-25 0,25 0,-24 0,24 0,-25-25</inkml:trace>
  <inkml:trace contextRef="#ctx0" brushRef="#br0" timeOffset="26078">991 496,'25'0,"-1"0,-24 0,0 25,-24-25,24 24,0-24,0 25,0-25,0 25,0 0,24-25,-24 0,25 0,-25 0,50-25,-50 0,0 25,-25 0,0 0,25 0,-25 0,25 0,-24 0,24 0,0 0,0 25,0-25,24 0,-24 0,25 0,0 0,0 0,-1 0,-24 0,25 0,-25 0,25-25,-25 0,0 25,0-24,0 24,-25-25,0 25,25 0,-24 0,24 0,-25 0,25 0,-25 0,0 0,25 0,-24 0,24 25,0-25,0 24,24-24,-24 0,25 0,-25 0,50 0,-50 0,24 0,-24 0,25 0,-25 0,25-24,0-1,-25 25,0-25,0 25,0-25,0 25,-25 0,0 0,25 0,-25 0,25 25,-49-25,49 25,-25-25,0 25,25-1,-24-24,24 25,0-25,0 25,0-25,24 0,-24 0,25 0,-25 0,25 0,-25 0,25 0,-1 0,-24 0,25 0,-25-25,25 0,-25 25,0-24,0 24,0-25,-25 25,0 0,25 0,-24 0,-1 0,0 0,25 25,0-25,0 24,0-24,0 25,0 0,0-25,0 25,0-25,0 25,0-25,25 0,-25 0,25 0,-25 0,24 0,-24 0,25 0,0 0,-25-25,25 0,-25 25</inkml:trace>
  <inkml:trace contextRef="#ctx0" brushRef="#br0" timeOffset="30218">273 446,'0'-25,"0"25,0-24,0-1,0 25,0-25,0 25,0-25,0 25,0-25,0 0,0 25,0-24,0 24,0-25,-25 25,0 0,25 0,-25 0,25 0,-24 0,24 0,-25 0,25 25,0-25,0 24,0-24,25 25,-25-25,24 0,-24 0,25 0,-25 0,25 0,0 0,-25 0,24 0,1 0,0 0,-25-25,0 1,0 24,-25-25,0 25,25 0,-24-25,24 25,-25 0,0 0,0 0,1 0,-1 25,25-25,0 25,-25-25,0 24,25 1,0-25,0 25,-24-25,24 25,0-25,0 25,-25 0,25-25,0 24,0-24,0 25,0-25,0 25,0 0,25-25,-25 0,24 25,-24-25,25 0,-25 0,25 0,0 0,-1 0,-24 0,25 0,0 0,-25 0,25 0,-25 0,24-25,-24 0,0 25,0-25,0 25,0-25,-24 25,-1-24,25 24,-25 0,25 0,-25 0,25 0,-24 0,-1 0,25 0,-25 0,25 0,-25 0,25 0,0 24,0-24,0 25,0-25,25 0,-25 0,25 0,-25 0,25 0,-1 0,1-25,-25 25,25-24,-25-1,25 25,-1-25,-24 25,0-25,0 25,0-25,0 0,-24 25,-1-24,25 24,-25 0,25 0,-25 0,25 0,-24 0,-1 0,25 0,0 24,0-24,0 25,0-25,0 25,0-25,0 25,0 0,25-25,-25 0,24 0,-24 0,25 0,-25 0,25 0,0 0,-25-25,0 25</inkml:trace>
  <inkml:trace contextRef="#ctx0" brushRef="#br0" timeOffset="34828">669 124,'0'24,"0"-24,0-24,25-1,-25 25,49-25,-49 25,25 0,-25 0,0 25,0-25,0 25,0-25,0 24,-25-24,0 25,25-25,-24 0,-1 0,0 0,0 0,1 25,-1-25,25 0,-50 0,50 0,-24 0,-1 0,25 0,-25 0,25-25,0 0,25 25,-25-24,25 24,-1 0,1 0,-25 0,25 0,-25 0,0 24,0-24,0 25,0-25,-25 25,0-25,25 0,-24 0,24-25,0 0,24 1,-24 24,50 0,-25-25,-1 25,1 0,-25-25,25 25,-25 0,0 0,-25 0,0 0</inkml:trace>
</inkml:ink>
</file>

<file path=ppt/ink/ink1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31:13.125"/>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396 3,'0'0,"0"25,0-25,0 25,0-25,0 24,0-24,0 25,0 0,0-25,0 24,0-24,0 25,0-25,0 25,0-1,-25-24,0 25,25-25,-24 24,24-24,-25 0,25 0,-25 0,0 0,0 0,25 0,-24 0,-1 0,25 0,-25 0,25 0,-25 0,25 0,-49 0,49 0,-25 0,25 0,-25 0,25 0,0 25,0-25,0 25,0-1,0 1,25-25,0 25,-25-25,25 0,-1 0,1 0,-25 0,25 24,0-24,-25 25,0-25,0 24,0-24,0 25,0 0,-25-25,0 24,25-24,-25 25,1 0,-1-25,25 0,-25 0,25 24,-25-24,25 25,0-25,0 25,-24-25,24 24,0 1,0-25,0 24,0-24,0 25,0-25,0 25,0-1,0-24,0 25,24-25,-24 25,25-25,-25 0,25 0,-25 0,49 0,-49-25,0 0,25 25,-25-24,25 24,-25-25,25 25,-25-25,0 1,0 24,0-25,0 25,24-24,-24 24,25-25,-25 0,25 25,-25-24,0 24,0-25,25 25,-25-25,0 1,25 24,-25-25,24 25,-24-25,0 25,25-24,-25 24,25 0,-25 0,49-25,-49 25,25 0,-25 0,25 0,-25 0,25 0,-1-24,-24-1,25 25,-25-25,25 1,-25 24,25-25,0 25,-25-25,24 25,1-24,0-1,-25 25,0-24,0 24,0-25,-25 0,0 25,25-24,-24 24,24-25,-25 25,25 0,-25 0,0 0,25 0,-25 0,25 0,-24 0,24 0,-25 0,25-25,0 1,-25 24,25-25,0 25,0-25,-25 25</inkml:trace>
  <inkml:trace contextRef="#ctx0" brushRef="#br0" timeOffset="7031">445 324,'-24'0,"-1"0,25 24,0-48,0-1,0 25,25-25,-25 25,0 0,0 25,24-25,-24 0,25 0,-25 0,25-25,0 1,-50 24,0 0,0 0,25 0,-24 24</inkml:trace>
</inkml:ink>
</file>

<file path=ppt/ink/ink1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30:12.718"/>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10 639,'0'0,"23"0,-23 0,23 0,-23 24,0-24,0 25,0-25,0 24,-23-24,23-24,0-1,0 25,0 0,23 0,-23 0,24 0,-24 0,23 0,-23 0,23 0,-23 0,0 25,-23-25,0 24,23-24,-24 0,24 0,0-24,0-1,0 25,0-24,0 24,0-25,0 25,24 0,-24 0,23 0,-23 25,0-25,0 24,0-24,0 25</inkml:trace>
  <inkml:trace contextRef="#ctx0" brushRef="#br0" timeOffset="4313">33 76,'23'0,"-23"0,24 0,-24 0,23 0,-23 0,23 0,0 0,-23 0,0 0,0 25,0-25,0 24,0-24,0 25,-23-25,0 24,23-24,-23-24,23-1,-24 25,24-24,0 24,0-25,0 25,0-24,0-1,24 25,-24-24,23 24,-23 0,0 24,0-24,0 25,0-25,0 24,-23-24,-1 25,24-25,-23 0,23 0,-23-25,23 1,23 24,-23 0</inkml:trace>
</inkml:ink>
</file>

<file path=ppt/ink/ink1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30:01.703"/>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273 650,'0'0,"25"0,-25 0,24 0</inkml:trace>
  <inkml:trace contextRef="#ctx0" brushRef="#br0" timeOffset="2218">397 872</inkml:trace>
  <inkml:trace contextRef="#ctx0" brushRef="#br0" timeOffset="2625">397 872</inkml:trace>
  <inkml:trace contextRef="#ctx0" brushRef="#br0" timeOffset="2906">397 872</inkml:trace>
  <inkml:trace contextRef="#ctx0" brushRef="#br0" timeOffset="3172">397 872</inkml:trace>
  <inkml:trace contextRef="#ctx0" brushRef="#br0" timeOffset="3500">446 822,'0'0,"0"25,0-25,0 25,0-25,0 24,0-24,0 25,-24-25,-1-25</inkml:trace>
  <inkml:trace contextRef="#ctx0" brushRef="#br0" timeOffset="6062">223 1242,'-25'-25,"25"0,25 25,-25 0,25 0,-25 25,0-25,0 25,0-25,0 24,-25-24</inkml:trace>
  <inkml:trace contextRef="#ctx0" brushRef="#br0" timeOffset="7468">50 1266,'-25'-24</inkml:trace>
  <inkml:trace contextRef="#ctx0" brushRef="#br0" timeOffset="7859">25 1192,'0'0,"25"0,-25 25,0-50,0 25,24 0,-24 0,25-24,-25 24,0 0,0 24,0-24,0 25,0-25</inkml:trace>
  <inkml:trace contextRef="#ctx0" brushRef="#br0" timeOffset="9359">25 576,'0'0,"25"0,-25 0,0 24,0-24,0 25,0-25,0 25,-25-25,0 0,25-25,0 0,0 25,0-24,25 24,-25 0</inkml:trace>
  <inkml:trace contextRef="#ctx0" brushRef="#br0" timeOffset="17781">471 33,'0'0,"-25"0,25 0,-24 25,24-25,-25 24,25-24,-25 25,25-25,0 0,25 0,-25-25,25 1,-25 24,0-25,0 25,-25 0,0 0,25 25,0-25,-25 24,25-24,0 0,25 0,-25 0,25-24,-25-1,0 25,0-25,25 25,-25 25,-25-25,25 25,0-25,0 24,0-24,0 25,0 0,25-25,-25 0,24 0,-24 0,0-25,0 0,0 25,0-24,0 24,0-25,0 25,0-25,-24 25,-1 0,25 0,-25 25,0-25</inkml:trace>
</inkml:ink>
</file>

<file path=ppt/ink/ink1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30:23"/>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24 28,'0'0,"24"0,-24 0,25-24,-1 24,1 0,-1 0,-24 0,24 0,1 0,-25 0,24 0,-24 0,0 24,0-24,0 25,0-25,0 25,-49-1,49-24,-24 0,-25 0,49 0,-24 0,-1 0,1 0,24 0,0-24,0-1,-24 25,24-25,0 25,0-24,0 24,24 0,-24 0,24 0,-24 0,25 0,-25 0,24 0,1 0,-25 0,0 0,0 24,0-24,0 25,0-25,0 25,0-25,0 24,0 1,-25-25,1 0,24-25,0 1,0 24,0-25,0 0,24 25,-24-24,25 24,-25 0,24 0,-24 0,0 24</inkml:trace>
  <inkml:trace contextRef="#ctx0" brushRef="#br0" timeOffset="1890">170 399,'0'-25,"25"25,-25 0,0 0,0 25,0-25,0 25,0-25,0 24,-25-24,1 25,24-25,-24 0,24 0,-25-25,25 1,-24 24,24-25,0 25,0-25,24 0,1 25,-25 0,48 0,-48 0,25 0,-25 0,24 0,-24 0,0 25,0-25,0 25,0-25,0 25,0-25,0 24,-24 1,-1-25,1 0,24 0,-24 0,-1-25,25 1,0 24,0-25,0 25,0-25,25 25,-25 0,24 0,-24 0,24 0,-24 0,0 25,0-25,0 25</inkml:trace>
  <inkml:trace contextRef="#ctx0" brushRef="#br0" timeOffset="3875">146 745,'0'0,"24"0,-24 0,25 0,-1 0,-24 0,25 25,-25-25,0 24,0-24,0 25,0-25,-25 0,1 0,24 0,-25 0,25 0,-24-25,24 1,0 24,0-25,0 25,0-25,0 25,0 0,24-25,1 25,-25 0,0 0,0 0,0 0,0 25,0-25,0 25,0-25,0 25,0-25,-25 24,1-24,24 0,-24 0,24 0,-25 0,25 0,-24-24,24-1,0 25,0-25,0 25,0-25,24 1,1 24,-25-25,24 25,0 0,-24 0,25 0,-25 25,0-25,0 24,0-24,0 25,0-25,0 25,0 0,0-25,-25 0,1 0,24 0,-24 0,24 0,-25 0,25-25,0 0,0 25</inkml:trace>
  <inkml:trace contextRef="#ctx0" brushRef="#br0" timeOffset="6312">195 1684,'0'-25,"0"25,0-25,0 1,0 24,0-25,0 25,0-25,0 25,0-24,-25 24,25 0,-24 24,24-24,0 25,0-25,0 25,0-25,0 0,24 0,1 0,-25 0,24 0,1 0,-25-25,24 0,-24 25,0-24,0 24,0-25,0 25,-24 0,-1 0,25 0,-24 0,24 0,-25 25,25-25,0 24,0-24,0 25,0-25,0 25,0-25,25 0,-25 0,24 0,-24 0,25 0,-25-25,24 0,-24 25,0-24,0 24,0-25,0 25,-24 0,-1 0,25 0,-24 25,24-25,0 24,0-24,-25 25,25-25,0 25,0-1,0-24,0 25,0-25,0 25,25-25,-1 0,-24 0,25 0,-1 0,-24 0,24-50,-24 50,0-24,0 24,0-25,0 0,0 25,0-24,-24 24,0 0</inkml:trace>
  <inkml:trace contextRef="#ctx0" brushRef="#br0" timeOffset="9640">170 1931,'-24'0,"0"0,24 0,-25 0,25 25,-24-25,24 0,24 0,-24 0,25 0,-25 0,24 0,-24 0,24 0,1-25,-25 0,24 25,-24-24,0 24,0-25,-24 25,-1 0,1 25,24-25,-24 24,24-24,0 25,0 0,0-25,0 24,0-24,0 25,0-25,0 25,0 0,0-25,0 24,0-24,24 25,-24-25,24 0,-24 0,25 0,-25 0,24 0,-24-25,0 1,0 24,0-25,0 25,0-25,0 25,0-25,0 1,0 24,0-25,-24 25,-1 0,25 0,-24 0,24 0,-24 0,-1 0,1 0,24 25,0-25,0 24,0-24,0 25,0-25,0 25,0-25,24 0,-24 0,25 0,23 0,-48-25,25 0</inkml:trace>
</inkml:ink>
</file>

<file path=ppt/ink/ink1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30:39.531"/>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246 122,'-25'0,"25"0,-24 0,-1-24,25-1,-24 25,24-24,-25 24,25 0,-25-25,25 1,0 24,-24 0,-1 0,-24 24,49-24,0 0,25 0,-25 0,24 0</inkml:trace>
</inkml:ink>
</file>

<file path=ppt/ink/ink1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28:36.593"/>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124 49,'-25'-24,"1"24,24 0,-25 0,0 24,25-24,0 24,0-24,0 24,-24 0,24 0,0-24,0 23,0-23,0 24,0 0,24-24,-24 0,25 0,-25 0,25 0,-25 0,24 0,1 0,-25 0,24 0,-24 0,25-24,-25 24,25-24,-25 1,0 23,24-24,-24 24,0-24,0 24,0-24,0 0,0 24,0-24,0 24,0-24,-24 24,-1 0,25 0,-25 0,25 0,-24 0,24 0,-25 24,25-24,-24 24,-1-24,25 24,0-24,-25 24,25 0,0-24,0 24,0-24,0 23,0-23,0 24,0 0,0-24,0 0,25 0,-25 0,25 0,-25 0,24 0,-24-24,25 24,-1-24,-24 24,25-23,-25-1,25 24,-25-24,0 0,0 0,0 24,-25-24,0 24,25 0,-24 24,24-24,0 24,-25-24,25 24,-24-24,24 24,0 0,0-24,0 23,0-23,0 24,0-24,0 24,0-24,24 0,-24 0,25 0,-25-24,24 0,-24 24,0-23,0 23,0-24,0 24,0-24,0 24,0 24,0-24,0 24,0-24,25 0,-25 0,25-24,-25 0,0 24,0-24,0 24,0-24,0 24,0-24,-25 24,0 0,25 0,-24 0,24 24,0-24,0 24,-25-24</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17:27.281"/>
    </inkml:context>
    <inkml:brush xml:id="br0">
      <inkml:brushProperty name="width" value="0.09701" units="cm"/>
      <inkml:brushProperty name="height" value="0.09701" units="cm"/>
      <inkml:brushProperty name="color" value="#9900CC"/>
      <inkml:brushProperty name="fitToCurve" value="1"/>
    </inkml:brush>
  </inkml:definitions>
  <inkml:trace contextRef="#ctx0" brushRef="#br0">124 216,'0'0,"25"-24,-25 24,24 0,-24 24,0-24,0 24,25-24,-25 24,0-24,0 24,0 0,0-24,0 24,0-24,0 24,0-24,-49 24,49 0,-25-24,25 0,-25 0,1 0,24-24,-25 24,25-24,-24 0,24 24,-25-24,25 24,0-24,0 24,0-24,0 0,0 0,0 24,0-24,0 24,25-24,-25 24,24-24,-24 24,25 0,-25 0,24 0,1 0,-25 0,25 0,-25 0,24 0,-24 24,25-24,-25 24,0-24,0 24,0-24,0 24,0 0,0-24,0 24,0-24,0 24,0-24,-49 24,49-24,-25 0,25 0,-25 0,1 0,24-24,0 0</inkml:trace>
  <inkml:trace contextRef="#ctx0" brushRef="#br0" timeOffset="4234">616 96,'25'-24,"-25"0,24 24,1 0,-25 0,24 0,-24 24,0-24,0 24,0-24,0 24,0-24,0 24,0 0,0-24,-24 24,-1-24,25 0,-24 0,24 0,-25 0,25 0,-25 0,1-24,24 0,0 24,0-24,0 24,0-24,0 24,0-24,0 0,0 24,0-24,24 24,-24 0,25 0,-25-24,25 24,-25 0,0 24,0-24,0 24,0-24,0 24,0-24</inkml:trace>
</inkml:ink>
</file>

<file path=ppt/ink/ink20.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28:41.796"/>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118 147,'0'-25,"0"1,0 24,0-24,0 24,0-25,0 25,0-24,-24-1,0 25,24 0,-24 0,2 25,22-25,0 24,0-24,0 25,-24-1,24 0,0-24,0 25,0-25,0 24,0 1,0-25,0 24,0-24,0 24,24-24,-24 0,22 0,-22 0,24 0,-24 0,24 0,0 0,-24 0,24 0,-24 0,23 0,1 0,0-24,-24 0,0 24,0-25,0 25,0-24,0 24,0-25,0 1,0 24,0-24,-24 24,0-25,24 25,-23 0,23 0,-24 0,24 0,-24 0,0 0,24 0,-24 0,24 0,-22 25,22-25,0 24,0-24,0 24,0-24,0 25,-24-1,24-24,0 25,0-25,0 24,0-24,0 24,24-24,-24 0,22 0,-22 0,24 0,-24 0,24 0,0 0,-24-24,0 0,0 24,0-25,0 25,0-24,0-1,-24 1,0 24,24 0,-24 0,24 24,0-24,0 25,0-25,24 0,-24 0,24 24,0-24,0 0,-24 0,0-24,0-1,0 25,0 25,0-25,0 24,23-24,-23 0,24 0,-24 0,0-24</inkml:trace>
</inkml:ink>
</file>

<file path=ppt/ink/ink2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28:47.343"/>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104 79,'0'0,"25"0,-25 0,24 24,-24-24,0 24,0-24,0 23,0-23,0 24,0 0,-24-24,-1 0,25 0,-25 0,25 0,0-24,-25 0,1 24,24-23,-26 23,26-24,0 24,0-24,0 0,0 24,0-24,26 24,-26 0,24 0,-24 0,25 0,0 0,-25-23,25 23,-25 0,24 23,-24-23,25 24,0-24,-25 24,0-24,0 24,0 0,-25-24,0 23,25-23,-24 0,24 0,-25 0,25 0,-25 0,0 0,25 0,-24-23,24-1,0 24,0-24,0 24,0-24,0 24,0-24,24 1,-24 23,25 0,-25 0,25 0,-25 0,25 0,-1 0,-24 0,25 0,-25 23,0-23,0 24,0-24,0 24,0-24,0 24,0 0,-25-24,1 0,24 0,-25 0,25 0,-25-24,25 0,0 24,0-24,0 24,0-24,25 24,-25 0,25 0,-25 0</inkml:trace>
</inkml:ink>
</file>

<file path=ppt/ink/ink2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28:51.921"/>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73 173,'-23'0,"23"-24,0 24,0-23,0 23,0-24,0 1,0 23,0-24,0 24,0-24,23 24,-23 0,23 0,-23 0,23 0,-23 0,23 0,0 0,-23 24,0-24,23 24,-23-24,0 23,0-23,0 24,0-1,0-23,0 24,0-24,0 23,0-23,0 24,-23-24,0 0,23 0,-23 0,23 0,-23 0,23 0,-23 0,0-24,23 1,-23 23,23 0,-23-24,23 1,0 23,0-24,0 24,0-23,0 23,0-24,0 0,0 24,23-23,-23 23,23 0,-23 0,23 0,-23 0,23 0,0 0,-23 0,23 0,-23 0,23 0,-23 0,23 23,-23-23,0 24,0-24,0 24,0-24,0 23,0 1,0-24,0 23,0-23,0 24,0-24,-23 0,0 0,23 0,-23 0,23 0,-23-24,23 1,-23 23,0-24,23 24,-23-23,23 23,0 23,0-23,0 24,0-24,23 0,-23 0,23-24,-23 1,0 23,0-24,23 24,-23 0,23 0,-23 0,23 0,-23 0,23 0,0 0,-23 24,0-24,0 23,0-23,0 24,0-24,0 23,0-46,-23-1,23 24</inkml:trace>
</inkml:ink>
</file>

<file path=ppt/ink/ink2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28:58.312"/>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78 52,'-26'0,"26"0,-26 0,26 0,-26 0,26-26,0 0,0 26</inkml:trace>
</inkml:ink>
</file>

<file path=ppt/ink/ink2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28:59.734"/>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0 48,'24'0,"-24"-24,25 0,-1 24,-24 0,25 0,-25 0,24 0</inkml:trace>
</inkml:ink>
</file>

<file path=ppt/ink/ink2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29:04.937"/>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100 101,'25'0,"-25"-25,0 0,24 25,-24 0,25-24,-25 24,24-25,-24 25,25 0,-1 25,-24-25,0 24,0-24,0 25,0-25,0 25,-24-1,-1-24,25 25,-24-25,-1 25,1-25,24 0,-25 0,25 0,-24 0,24 0,-25 0,1 0,24 0,-25 0,25-25,0 0,0 25,0-24,0 24,0 0,25-25,-1 25,-24 0,25-25,-1 25,-24 0,25 0,-25 0,24 0,-24 0,25 0,-1 0,-24 0,25 0,-25 0,24 0,-24 0,24 0,1 0,-25 0,0 25,0-25,-49 25,49-25</inkml:trace>
</inkml:ink>
</file>

<file path=ppt/ink/ink2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33:46.937"/>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944 517,'0'-25,"-24"25,24 0,-25 0,0 0,0 25,25-25,0 24,0-24,0 25,0-1,0-24,25 0,-25 0,25 0,-25 0,25 0,-25 0,24 0,1 0,-25 0,25-24,-25-1,0 25,0-24,0 24,0-25,-25 25,0 0,25 0,-24 0,24 0,0 0,-25 25,25-25,0 24,0-24,0 25,0-25,0 24,0 1,0-25,0 0,25 0,-25 0,24 0,-24 0,25 0,-25 0,25 0,0 0,-25-25,25 1,-25 24,0-25,0 25,0-24,0 24,-25-25,0 25,25 0,-25 0,25 0,-25 0,25 0,-24 0,-1 0,25 25,0-25,0 24,0-24,0 25,0-1,25-24,-25 25,24-25,-24 0,25 0,-25 0,25 0,-25-25,0 1,0 24,0-25,0 25,0-24,-25 24,0-25,25 25,-24 0,24 0,-25 0,0 0,25 0,0 25,0-25,-25 24,25-24,0 25,0-25</inkml:trace>
  <inkml:trace contextRef="#ctx0" brushRef="#br0" timeOffset="5125">920 0,'0'24,"-25"-24,0 0,25 0,-25 25,25-25,-25 24,25-24,0 25,0-25,0 25,0-1,0-24,25 25,-25-25,25 0,-25 0,25 0,-25 0,25 0,-1 0,-24-25,0 1,0 24,0-25,25 25,-25-25,0 25,0-24,-25-1,1 25,24 0,-25 0,0 0,0 0,25 25,0-25,0 24,-25-24,25 25,0-25,0 25,0-1,0-24,0 25,25-25,-25 0,25 0,-25 0,50 0,-50 0,24 0,-24 0,25-25,-25 1,25 24,0-25,-25 0,0 25,25-24,-25 24,-25-25,0 25,25 0,-25 0,25 0,-25 0,25 0,-24 0,-1 25,25-25,0 24,-25-24,25 25,0-25,0 25,0-1,0-24,0 25,0-25,25 25,-25-25,25 0,-25-25,49 0,-49 25,25-24,-25 24,25-25,-25 0,0 25,0-24,0 24</inkml:trace>
  <inkml:trace contextRef="#ctx0" brushRef="#br0" timeOffset="8828">299 197,'0'-25,"0"25,0-25,0 25,0-24,-25 24,0 0,25 0,-25 0,25 0,-24 0,24 24,0-24,-25 25,25-25,0 25,0-25,0 24,0 1,25-25,-25 24,24-24,-24 25,25-25,-25 0,25 0,0 0,-25 0,25 0,-25 0,25 0,-25 0,24 0,1-25,-25 1,25 24,-25-25,0 25,0-24,0 24,0-25,-25 25,0-25,25 1,-24 24,24 0,-50 0,50 0,-25 24,25-24,-25 25,0-25,25 25,0-25,0 24,0 1,0-25,25 24,-25-24,25 0,-25 0,50 0,-50 0,25 0,-25 0,24 0,-24-24,25-1,-25 25,0-24,-25 24,1 0,-1 0,25 24,-50-24,50 25,0-25,25 0,-25 0,25 0,-25-25</inkml:trace>
  <inkml:trace contextRef="#ctx0" brushRef="#br0" timeOffset="15063">398 541,'-25'-24,"25"24,-24 0,-1 0,25 0,0 24,0-24,0 25,0-25,0 24,0-24,25 25,-25-25,24 0,26 0,-50 0,25 0,-25 0,25 0,0 0,-25-25,0 1,0 24,0-25,0 25,0-24,0 24,-25-25,0 25,25 0,-25 0,0 0,0 0,25 0,-24 0,24 25,0-25,0 24,-25-24,25 25,0-25,0 24,25 1,-25-25,24 0,-24 0,25 0,-25 0,25 0,0 0,-25 0,25 0,-25 0,25-25,-25 1,24 24,1-25,-25 25,0-24</inkml:trace>
  <inkml:trace contextRef="#ctx0" brushRef="#br0" timeOffset="20672">498 590,'24'0,"-48"0,-1 0,25 25,-25-25,25 25,-25-25,50 0,-25-25,25 0,-25 25,0-24,0 24,25-25,-50 25,0 0,25 0,-25 0,25 0,-50 0,50 0,-24 25,24-25,0 24,0-24,0 25,-25-25,25 25,0-1,25-24,-25 0,24 0,-24 0,25 0,-25 0,25 0,0-24,-25-1,0 25,0-25,0 25,0-24,0 24,0-25,0 1,-25 24,0 0,25 0,-25 0,25 0,0 24,0-24,0 25,0-25,0 24,0-24,0 25,-24 0,24-25,0 24,0-24,24 0,-24 0,25 0,-25 0,25 0,-25 0,25 0,0 0,-25-24,25 24,-25-25,24 0,-24 25,25-24,-25 24,0-25</inkml:trace>
  <inkml:trace contextRef="#ctx0" brushRef="#br0" timeOffset="25844">175 1132,'0'-25,"0"25,0-24,-25-1,0 25,25-24,-25 24,25 0,-25 0,25 0,-24 0,-1 0,25 24,0-24,0 25,-25-25,25 24,0-24,0 25,0 0,25-25,-25 24,25-24,-25 0,24 0,-24 0,25 0,0 0,-25 0,25 0,-25 0,25 0,-25 0,25-24,-1-1,-24 25,0-25,0 25,0-24,-24 24,-1 0,25 0,-25 0,25 0,-25 0,25 24,-25-24,0 25,25-25,0 25,0-25,0 24,0-24,25 0,-25 0,25 0,-25 0,25 0,0-24,-25-1,0 25,25-25</inkml:trace>
  <inkml:trace contextRef="#ctx0" brushRef="#br0" timeOffset="28969">994 960,'-50'0,"50"-25,-24 25,24 0,-25 0,0 0,25 0,-25 0,25 0,-25 0,25 0,-24 0,24 25,0-25,0 24,0-24,0 25,0-25,0 25,0-1,24-24,-24 0,25 25,-25-25,25 0,0 0,0 0,-25 0,24 0,-24-25,25 1,-25 24,0-25,0 25,0-25,0 25,0-24,-25 24,1 0,24 0,-25 0,25 0,-25 24,25-24,-25 25,25-25,0 0,25 0,-25 0,25 0,-25 0,25 0,-25-25</inkml:trace>
</inkml:ink>
</file>

<file path=ppt/ink/ink2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34:20.093"/>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98 421,'0'-24,"0"-1,0 25,-24-25,-1 25,25 0,-25 25,25-25,0 25,0-25,-24 24,24-24,0 25,0 0,0-25,0 25,24-25,-24 0,25 0,-25 0,25 0,-25 0,24 0,1 0,-25 0,24-25,-24 0,0 25,0-25,0 25,-24-24,-1 24,25 0,0 0,0 24,0-24,0 25,0-25,0 0,25 0,-25 0,24 0,-24 0,24 0,-24 0,25-25,-1 1,-24 24,25-25,-25 25,0-25,-25 25,1 0,24 0,-25 0,25 0,-24 0,24 0,-24 0,-1 25,25-25,0 25,-24-25,24 24,0-24,24 0,-24 0,25-24,-25-1,24 25,-24-25</inkml:trace>
  <inkml:trace contextRef="#ctx0" brushRef="#br0" timeOffset="26328">663 74,'-24'25,"24"-25,-25 0,0 0,1 0,24 24,-25-24,0 0,25 0,25-24,-25-1,-25 25,25-25,0 25,25 0,-25 0,25 0,-25 25,24-25,-24 0,0-25,0 0,-24 25,-1 0,-23 0,48 25,-25-25,50 0,-25 0,23 0,-23 0,25-25,0 25,-25-24,24 24</inkml:trace>
  <inkml:trace contextRef="#ctx0" brushRef="#br0" timeOffset="47453">933 968,'0'-25,"0"25,0-24,25 24,-25-25,25 25,-25 0,0 0,0 25,0-25,0 24,0-24,0 25,-25-25,0 25,25 0,-24-25,24 0,-25 0,25 0,-24 0,-1-25,25 0,0 25,0-25,0 25,0-24,0 24,25 0,-25-25,24 25,-24 0,25 0,-25 0,24 0,1 0,-25 25,25-25,-25 24,0-24,0 25,0-25,0 25,0 0,-25-25,0 0,25 0,-24 0,24-25,0 0,0 25,0-25,0 25,0-24,0 24,0-25,24 25,-24 0,25 0,-25 0,0 25,0-25,0 24,0-24,0 25,0-25</inkml:trace>
</inkml:ink>
</file>

<file path=ppt/ink/ink2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34:35.281"/>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350 297,'0'-24,"0"-1,0 25,0-24,0 24,0-25,0 25,0-24,0-1,25 25,-25-24,24 24,-24 0,25 0,-25-25,25 25,0 0,-25 0,25 0,-25 0,24 0,-24 0,25 0,0 0,-25 0,25 0,-25 25,0-25,0 24,0-24,0 25,0-25,0 24,0 1,0-25,0 24,0-24,0 25,0-25,0 24,0 1,0-25,0 24,24-24,-24 0,25 0,-25 0,25 0,-25 0,25 0,-1 0,-24 0,25 0,-25 0,25 0,-25 0,25 0,-1 0,-24 0,25 0,-25 0,25 0,-25 0,25 0,-1-24,-24-1,25 25,-25 0,25 0,-25 0,25 0,-1 0,-24 25,0-25,0 24,0-24,0 25,0-25,0 24,0 1,0-25,0 24,0-24,0 25,0-25,0 24,0 1,0-25,-24 0,-1 0,0 0,25 0,-25 0,1 0,-1 0,25 0,-25 0,0 0,1 0,24 0,-25 0,25 0,-25 0,0 0,25 0,-24 0,24 0,-50 0,50 0,-25 0,25 24,-24-24,24 25,0-25,-25 24,0-24,25 25,0-1,-25-24,25 25,-24-25,24 24,-25-24,25 25,0-1,0-24,-25 25,25-25,0 24,-25-24,25 25,0-1,-25-24,25 25,-24-25,-1 0,25 0,-25 0,25 0,-49 0,49 0,-25 0,25-25,-25 25,25-24,0-1,-25 25,25-24,0 24,-24-25,24 25,0-24,0-1,0 25,0-24,0 24,0-25,0 25,0-24,0-1,0 25,0-24,0 24,0-25,0 25,0-24,0-1,0 25,0-24,0 24,0-25,0 25,0-24,0-1,0 25,0-24,0 24,-25-25,0 25,25-24,-25-1,25 25,-24-24,24-1,-25 25,0-24,25-1,-25 25,25-24,0 24,0-25,0 25,0-24,0-1,0 25,25-24,-25-25,25 49,0 0,-25 0,24-25,1 25,0 0,-25 0,25 0,-25 0,24 0,-24 0,25 0,0 0,0 0,-25 25,0-25,0 24,0-24,0 25,0-1,0-24,0 25,0-25,0 24,0-24,0 25,0-1,0-24,0 25,0-25,0 24,0-24,0 25,0-1,0-24,0 25,0-25,24 24,-24-24,25 25,-25-25,25 0,-25 0,25 0,-1 0,-24 0,25-25,-25 1,-25 24,1 0,24 0,-25 0,25 0</inkml:trace>
  <inkml:trace contextRef="#ctx0" brushRef="#br0" timeOffset="6719">399 322,'0'-25,"25"1,-25 24,0 24,0-24,0 25,0-25,25 0,-25 0,25 0,-25 0,25 0,-25-25,24 1,-48 24,-1 24,25-24,-25 25,25-25,-25 24,25-24,0 25,0-25,25 0,-25 0,25 0,-25-25,0 1,-25 24,0 0,25 0,-25 0,25 0,-24 24,24-24,0 25,0-25,0 24,0-24,24 0,-24 0,25 0,-25 0,25 0,-25 0,25 0,0-24,-25-1,-25 25</inkml:trace>
</inkml:ink>
</file>

<file path=ppt/ink/ink2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34:52.718"/>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51 95,'-23'0,"23"-23,0-1,23 24,-23-24,23 24,-23 0,22 0,-22 0,23 0,-23 24,0-24,0 24,0-24,0 23,0-23,0 24,-23 1,1-25,-1 0,23 0,-23 0,0-25,23 1,0 24,0-23,0 23,0-24,0 24,23-24,-23 24,23-24</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17:23.359"/>
    </inkml:context>
    <inkml:brush xml:id="br0">
      <inkml:brushProperty name="width" value="0.09701" units="cm"/>
      <inkml:brushProperty name="height" value="0.09701" units="cm"/>
      <inkml:brushProperty name="color" value="#9900CC"/>
      <inkml:brushProperty name="fitToCurve" value="1"/>
    </inkml:brush>
  </inkml:definitions>
  <inkml:trace contextRef="#ctx0" brushRef="#br0">100 125,'25'-25,"1"1,-26 24,25-24,-25 24,25 0,0 0,-25 24,0-24,0 24,0-24,0 25,0-25,0 24,0 0,0-24,0 24,0-24,-25 25,0-1,0-24,25 0,-26-24,26-1,-25 25,0-24,25 24,-25-24,25 24,-25-24,0-1,25 25,0-24,0 24,0-24,0 24,25-24,0 24,-25 0,25-25,0 25,-25 0,25 0,-25 0,26 0,-26 0,25 0,0 0,-25 0,25 0,-25 0,25 25,-25-25,25 24,-25-24,0 24,0-24,0 24,0 1,0-25,0 24,0-24,0 24,0-24,0 24,0 1,0-25,-50 24,50-24,-25 24,0 0,0-24,-1 0,1 0,25 0</inkml:trace>
</inkml:ink>
</file>

<file path=ppt/ink/ink30.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34:54.562"/>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0 50,'25'0,"-1"0,-24 0,25 0,0 0,-25 0,50-24,-50 24,50 0,-50 0,25 0,0 0,-25 0,24 0,1 0,-25 0,0 24,0-24,0 24,0-24,0 25,0-25,-25 24,1 0,-1-24,25 0,-50 0,25 0,0 0,0 0,25 0,-25 0,25 0,-25 0,1 0,24-24,0 0,0 24,0-25,0 25,24-48,1 48,-25 0,50 0,-50-25,25 25,0 0,0 0,-25 0,25 0,-25 0,25 25,-1-25,-24 24,0-24,0 24,0 1,-49-1,49-24,-25 0,25 24,-25-24,0 0,25 0,0-24,0 0,0 24,0-25,0 25,25-24,-25 0,25 24,-25-25,25 25,0 0,-25 0,0 25,-25-25,0 24,25-24,-25 0,25 0,-25 0,25 0,-25 0,0 0,25 24,0-24,25 0,-25 0,25 0</inkml:trace>
</inkml:ink>
</file>

<file path=ppt/ink/ink3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34:59.125"/>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200 0,'0'0,"-25"0,0 0,0 0,0 0,0 25,25-25,-25 0,25 25,0-25,0 26,0-26,0 25,0-25,0 25,0 0,0-25,0 26,25-26,-25 0,25 0,-25 0,25-26,-25 1,0 25,0-25,0 25,0-25,0 25,0-26,0 1,-25 25,0 0,25 0,-25 0,25 0,-25 0,25 25,-24-25,24 26,0-26,0 25,0-25,0 25,0 0,24-25,1 0,-25 0,50 0,0 0,-50 0,50 0,-25 0,-25 0,24 0,1 0,-25 0,25 0,-25-25,0 0,0 25,0-25,0 25,-25-26,0 26,25-25,-24 25,24 0,-25 0,25 0,-25 0,0 0,25 25,-25-25,25 26,-25-26,25 25,0-25,0 25,0 0,0-25,0 0,25 0,-25 0,25 0,0 0,0 0,-25 0,25 0,-25 0,24-25,-24 0,0 25,0-25,-24 25,-1 0,25 0,-25 25,25-25,-25 25,25-25,0 25,0-25,0 26,0-1,25-25,-25 0,25 0,-25 0,25-25,-25-1,-25 26,0 0,25 0,-25 0,25 26,0-26,0 25,0-25,0 0,25 0,-25 0,25 0,-25-25,25-1,-25 26,0-25</inkml:trace>
</inkml:ink>
</file>

<file path=ppt/ink/ink3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35:02.937"/>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76 49,'-25'0,"25"0,-25 0,25 0,-24 0,24 0,0 25,0-25,0 25,0-25,0 25,0-25,0 25,0-1,0-24,24 0,-24 0,25 0,-25 0,25 0,-25 0,25 0,-1 0,-24 0,25 0,-25-24,25-1,-25 25,0-25,0 0,0 0,0 25,0-24,0 24,-25 0,0 0,25 0,-24 0,24 0,0 24,-25-24,25 25,0-25,0 25,0-25,0 25,0 0,0-25,0 24,0-24,0 25,0-25,25 25,-25 0,24-25,-24 0,25 0,-25 0,25 0,-1 0,-24-25,0 0,0 25,0-25,0 25,0-24,-24 24,-1-25,25 0,-25 25,25 0,-24 0,24 0,-25 0,0 0,25 0,0 25,0-25,-25 25,25-25,0 24,0-24,0 25,0 0,25-25,-25 0,25 0,-25 0,25 0,-25 0,24 0,1 0,-25 0,25 0,-25 0,24-25,-24 0,0 25,25-24,-25 24,0-25,0 25,0-25,0 0,0 25,0-25,0 25,0-24,0 24,-25-25,1 25,-1 0,0 0,1 25,-1-25,25 24,-25-24,0 25,25 0,0-25</inkml:trace>
</inkml:ink>
</file>

<file path=ppt/ink/ink3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35:14.687"/>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0 148,'0'-25,"0"1,24 24,-24-25,0 25,25-25,-25 25,24-24,0 24,1 0,-25 0,24 0,-24 0,24 0,-24 0,0 24,25-24,-25 25,0-25,0 25,0-1,-25 1,1-25,24 25,-24-25,-1 0,1 24,0-24,-1 0,25-24,-24-1,24 25,0-25,0 25,0-24,0 24,0-25,0 0,0 25,24 0,-24-24,25 24,-25 0,48-25,-48 25,25 0,-1 0,0 0,-24 0,25 0,-25 0,24 0,-24 0,0 25,0-25,0 24,0-24,0 25,-24 0,-1-1,25-24,-24 25,24-25,-24 0,-1 0,25 0,-24 0,24 0,-24 0,24 0,-25 0,25-25,0 1,0 24,0-25,0 25,25-25,-25 25,24 0,-24 0,24 0,-24 0,25 0,-25 25,0-25,0 25,0-25,0 24,0-24,0 25,0 0,0-25,-25 24,1-24</inkml:trace>
</inkml:ink>
</file>

<file path=ppt/ink/ink3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35:17.281"/>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50 100,'24'0,"-24"0,26-24,-26 1,24 23,2-24,-2 24,2-24,-26 24,0 24,24-24,-24 24,0-24,0 23,0-23,-24 48,-2-48,2 0,-2 24,26-24,-24 0,-2 0,26 0,0-24,-24 0,24 24,-26-24,26 24,0-23,0 23,0-24,0 0,26 24,-26 0,24 0,-24 0,26 0,-26 0,24 0,2 0,-26 24,0-24,0 24,0-24,-50 47,50-47,-50 24,24 0,2-24,24-24,0 0,24 0,-24 24,26-23,-26-1,24 24,2 0,-26 0,24 0,-24 0,26 0,-26 0,0 0,0 24,0-24,0 23</inkml:trace>
</inkml:ink>
</file>

<file path=ppt/ink/ink3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35:20"/>
    </inkml:context>
    <inkml:brush xml:id="br0">
      <inkml:brushProperty name="width" value="0.05292" units="cm"/>
      <inkml:brushProperty name="height" value="0.05292" units="cm"/>
      <inkml:brushProperty name="color" value="#9900CC"/>
      <inkml:brushProperty name="fitToCurve" value="1"/>
      <inkml:brushProperty name="ignorePressure" value="1"/>
    </inkml:brush>
  </inkml:definitions>
  <inkml:trace contextRef="#ctx0" brushRef="#br0">99 169,'0'-24,"0"0,-25 24,1 0,24 24,-25-24,25 24,0-24,0 25,0-25,25 0,-25 0,24 0,-24 0,25-25,-25 1,0 24,0-24,0 24,0-24,0 24,0-25,-25 25,1 0,24 0,-25 25,25-25,0 24,0-24,0 24,0-24,0 24,0 1,0-25,0 24,0-24,49 0,-24 0,-1 0,1 0,0 0,-25 0,24 0,-24 0,25 0,-25-24,0-1,0 25,-25 0,1-24,24 24,-25 0,25 0,-25 0,25 0,-24 0,-1 0,25 0,0 24,0-24,0 25,0-25,0 24,0-24,25 0,-25 0,24 0,-24-24,0-1,0 25,0-24,0 24,0-24,-24 24,-1-24,25 24,-24 0,24 0,0 0,-25 24,0-24,25 24,0-24,0 24,0-24,25 0,-25 0,25 0,-25 0,24 0,-24 0,25-24,-25 0,0 24,0-24,0 24,0-25,0 25,0-24,0 0,0 24,0-24,24 24,-24 0,25 0,-25 0,0 24,25-24,-25 24,0-24,0 24,0-24,0 25,0-1,0-24,0 24,0-24,0 24,-25-24,0 0,25 0,-24 0,-25 25,49-25,-25 0,0 0,25-25,0 1,0 24,0-24,0 24,0-24,0 24,0-25,0 1,25 24,0-24,-25 24,24 0,1 0,-25 0,24 0,-24 0,25 0,-25 0,25 0,-1 0,-24 0,25 0,-25 0,25 24,-25-24,24 24,-24-24,0 25,0-25,0 24,0 0,0-24,0 24,0-24,0 25,0-25,-24 24,-1-24,0 0,25 24,-24-24,-1 0,25 0,-25 0,25 0,-24 0,24 0,-25 0,1 0,24 0,-25 0,25-24,0 0,0 24,0-25</inkml:trace>
</inkml:ink>
</file>

<file path=ppt/ink/ink3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3:54:21.937"/>
    </inkml:context>
    <inkml:brush xml:id="br0">
      <inkml:brushProperty name="width" value="0.09701" units="cm"/>
      <inkml:brushProperty name="height" value="0.09701" units="cm"/>
      <inkml:brushProperty name="color" value="#993366"/>
      <inkml:brushProperty name="fitToCurve" value="1"/>
    </inkml:brush>
  </inkml:definitions>
  <inkml:trace contextRef="#ctx0" brushRef="#br0">896 645,'25'0,"-25"-25,0 0,0 25,0-25,0 25,0-25,0 25,-25-26,0 26,25 0,-25 0,1 0,-1 0,25 26,0-26,0 25,0-25,0 25,0-25,25 25,-25-25,24 0,-24 0,25 25,-25-25,25 0,0 0,-25 0,25 0,-25 0,25 0,-25 0,25 25,0-25,-25 0,25 0,-25 0,25 0,-25-25,-25 0,0 25,25-25,-25 25,25-25,-25 25,25-25,-25-1,0 26,25 0,-25-25,25 25,-25 0,25 0</inkml:trace>
  <inkml:trace contextRef="#ctx0" brushRef="#br0" timeOffset="10422">0 115,'0'-25,"0"25,0-25,0 25,0-25,0 25,0-25,0 0,0 25,0 25,0-25,0 25,0-25,0 25,0-25,0 25,0 0,0-25,0 26,0-26,0 25,0-25,0 25,0 0,0-25,0 25,25-25,-25 26,0-26,0 25,0 0,25-25,-25 26,25-26,-25 25,25-25,-25-25,0-1,0 26,0-25,0 25,0-25,0 25,0-26,0 1,0 25,-25-25,25 0,0 0,0 25,0-26</inkml:trace>
</inkml:ink>
</file>

<file path=ppt/ink/ink3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3:54:02.218"/>
    </inkml:context>
    <inkml:brush xml:id="br0">
      <inkml:brushProperty name="width" value="0.09701" units="cm"/>
      <inkml:brushProperty name="height" value="0.09701" units="cm"/>
      <inkml:brushProperty name="color" value="#FF7C80"/>
      <inkml:brushProperty name="fitToCurve" value="1"/>
    </inkml:brush>
    <inkml:brush xml:id="br1">
      <inkml:brushProperty name="width" value="0.09701" units="cm"/>
      <inkml:brushProperty name="height" value="0.09701" units="cm"/>
      <inkml:brushProperty name="color" value="#993366"/>
      <inkml:brushProperty name="fitToCurve" value="1"/>
    </inkml:brush>
  </inkml:definitions>
  <inkml:trace contextRef="#ctx0" brushRef="#br0">175 518,'0'0,"0"-24,25 24</inkml:trace>
  <inkml:trace contextRef="#ctx0" brushRef="#br0" timeOffset="422">297 494,'0'0,"0"24,0-24,0 25,0-25,0 25,0-1,0-24,0 25,0-25,-24 0,-1 0,25 0,-24 0,24-25,-24 1,24 24,0-25,0 25,0-25,-25 25,25-24,0-1,0 25,0-25,0 25,25-24,-25 24,24 0,-24 0,24 0,-24 0,25 24,-1-24,-24 25,0-25,0 25,0-25,0 24,0 1,0-25,0 25,0-25,0 24,0-24,-24 25,-1-25,25 0,-24 0,24 0,-24-25,24 1,0 24,-25-25,1 25,24-25,0 25,-25-24,25-1,-24 25,24-25,0 25,0-24,0 24,0 0,24 0,-24 0,25 0,-25 0,24 0,-24 0,25 0,-1 0,-24 0,24 24,-24-24,25 0,-25 25,0-25,0 25,0-25,0 24,0-24,0 25,0 0,0-1,0-24,0 25,0 0,0-25,0 25,0-25,0 24,-25-24,1 0,24 0,-24 0,24 0,-25 0,25 0,-24 0,-1-24,25-1,-24 25,24-25,0 25,0-25,0 25,-25-24,25-1,-24 25,24-25,-24 25,24-24,0 24,0-25,0 0,24 25,-24-24,24 24,25-25,-49 25,25 0,-1 0,-24 0,25 0,-25 0,24 0,-24 0,24 0,1 0,-25 25,24-25,-24 24,0-24,0 25,25-25,-25 25,0-1,0-24,0 25,0-25,0 25,0-25,0 24,0 1,0-25,0 25,0-25,0 25,-25-25,1 24,24 1,-25-25,25 0,-24 0,24 0,-24 0,-1 0,25 0,-24 0,24 0,-25-25,25 1,-24 24,-1-25,25 0,-24 25,24-25,-24 1,-1-1,25 25,0-25,0 25,0-24,0 24,0-25,0 0,0 25,25-24,23 24,-48 0,25 0,-25 0,49 0,-49 0,24 0,-24 0,49 0,-49 24,24-24,-24 25,25-25,-25 25,0-1,0-24,0 25,0-25,0 25,0-25,0 24,0 1,0-25,0 25,-25-25,1 25,24-25,-24 0,24 0,-25 0,25 0,-24 0,-1 0,25-25,-24 0,24 25,-25-25,25 25,0-24,0 24,0-25,0 0,0 25,0-24,0 24,0-25,25 0,-1 25,-24 0,25 0,-1 0,-24 0,25 0,-25 0,24 0,-24 0,24 25</inkml:trace>
  <inkml:trace contextRef="#ctx0" brushRef="#br1" timeOffset="23532">248 0,'-24'0,"0"0,24 0,-25 0,25 0,-24 0,24 0,24 0,-24 0,25 0,-25 0,24 0,-24 0,24 0,1 0,-25 0,24 0,-24 0,25 0,-25 24,24-24,1 0,-25 0,24 25,-24-25,24 25,-24-25,25 24</inkml:trace>
</inkml:ink>
</file>

<file path=ppt/ink/ink3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3:54:28.796"/>
    </inkml:context>
    <inkml:brush xml:id="br0">
      <inkml:brushProperty name="width" value="0.09701" units="cm"/>
      <inkml:brushProperty name="height" value="0.09701" units="cm"/>
      <inkml:brushProperty name="color" value="#993366"/>
      <inkml:brushProperty name="fitToCurve" value="1"/>
    </inkml:brush>
  </inkml:definitions>
  <inkml:trace contextRef="#ctx0" brushRef="#br0">0 25,'0'-25,"25"25,-25 0,25 0,0 25,-25-25,25 0,-25 0,24 24,-24-24,25 0,0 0,-25 25,25-25,-25 0,25 25,-25-25,25 24,0-24,-25 25,25-1,-25 1</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15:06.015"/>
    </inkml:context>
    <inkml:brush xml:id="br0">
      <inkml:brushProperty name="width" value="0.09701" units="cm"/>
      <inkml:brushProperty name="height" value="0.09701" units="cm"/>
      <inkml:brushProperty name="color" value="#993366"/>
      <inkml:brushProperty name="fitToCurve" value="1"/>
    </inkml:brush>
    <inkml:brush xml:id="br1">
      <inkml:brushProperty name="width" value="0.09701" units="cm"/>
      <inkml:brushProperty name="height" value="0.09701" units="cm"/>
      <inkml:brushProperty name="color" value="#800080"/>
      <inkml:brushProperty name="fitToCurve" value="1"/>
    </inkml:brush>
    <inkml:brush xml:id="br2">
      <inkml:brushProperty name="width" value="0.09701" units="cm"/>
      <inkml:brushProperty name="height" value="0.09701" units="cm"/>
      <inkml:brushProperty name="color" value="#9900CC"/>
      <inkml:brushProperty name="fitToCurve" value="1"/>
    </inkml:brush>
  </inkml:definitions>
  <inkml:trace contextRef="#ctx0" brushRef="#br0">275 1684,'0'25,"25"-25,-25 0,24 0,-24 0,25-25,-25 25,25-25,0 0,-25 25,0 25,0-25,0 25,0-25,0 25,0-25,0 24,-25 1,0-25,25 0,-25 0,25 0,-24 0,24 0,-25-25,25 1,-25 24,25-25,-25 25,25-25,0 25,0-25,0 1,25 24,-25 0,25 0,-25 0,25 0,-25-25,24 25,1 0,-25 0,25 0,-25 0,25 25,-25-25</inkml:trace>
  <inkml:trace contextRef="#ctx0" brushRef="#br0" timeOffset="13703">349 1709</inkml:trace>
  <inkml:trace contextRef="#ctx0" brushRef="#br1" timeOffset="21219">349 1659,'-25'0,"1"0,24 0,-25 0,25 0,0 25,0-25,0 25,25-25,-25 24,24-24,-24 0,25 0,-25 0,25 0,0 0,-25-24,24-1,-24 25,0-25,0 25,0-25,0 25,0-24,-24-1,-1 25,25 0,-25 0,25 0,-25 0,25 0,-24 0,-1 0,25 25,-25-25,25 24,0-24,0 25,0-25,0 50,0-50,25 24,-25-24,25 0</inkml:trace>
  <inkml:trace contextRef="#ctx0" brushRef="#br2" timeOffset="107156">1761 1164,'0'-25,"0"25,0-24,-24 24,-1 0,25 0,-25 0,25 0,-25 0,25 24,0-24,0 25,0-25,0 25,0-25,25 25,-25-1,25-24,-25 0,25 0,-1-24,1-1,-25 25,25-25,-25 25,0-25,0 1,-25 24,0 0,25 0,-24 0,24 0,-25 24,25-24,-25 25,25-25,0 25,0-25,0 25,0-25,25 0,-25 0,25 0,-25-25,0 0,24 25,-24-25</inkml:trace>
  <inkml:trace contextRef="#ctx0" brushRef="#br2" timeOffset="109625">1489 1164,'-25'0,"25"-25,-25 1,0 24,25 0,-24 0,24 0,0 24,0-24,0 25,0-25,0 25,0-25,0 25,0-1,24-24,-24 0,25 0,-25 0,25 0,-25 0,25-24,0-1,-1 25,-24-25,0 25,0-25,0 1,0 24,0-25,0 25,-24 0,-1 0,25 0,-25 0,25 0,-50 0,50 0,-24 25,24-25,0 24,-25-24,25 25,0-25,0 25,0 0,0-25,0 24,0-24,0 25,25-25,-25 0,24 0,-24 0,50-25,-50 1,25 24,-25-25,0 25</inkml:trace>
  <inkml:trace contextRef="#ctx0" brushRef="#br2" timeOffset="112078">1167 1016,'0'0,"0"-25,0 25,0-25,-25 25,0 0,25 25,0-25,-25 25,1-25,24 24,0-24,0 25,0 0,0-25,0 25,24-25,-24 0,25 0,-25 0,25 0,-25 0,25 0,-1 0,-24-25,25 0,-25 25,0-25,0 25,0-24,-25 24,1-25,24 0,-25 25,25 0,-25-25,25 25,-25 0,1 0,24 0,0 25,-25-25,25 25,0-25,0 25,0-25,0 24,0 1,0-25,0 25,25-25,-25 0,24 0,-24 0,25 0,-25 0,25 0,0-25,-1 0,-24 25,0-24,0 24,0-25,0 0,0 25,0-25,0 25,0-24,-24 24,-1-25,25 25,-25 0,25 0,-25 0,25 0,-24 0,-1 0,25 25,0-25,0 24,0-24,0 25,0-25,0 25,0 0,0-25,0 24,0-24,25 0,-25 0,24 25,-24-25,25 0,-25 0</inkml:trace>
  <inkml:trace contextRef="#ctx0" brushRef="#br2" timeOffset="115641">1241 570,'25'0,"-25"0,25-25,-25 25,24 0,-24 0,0 0,0 25,0-25,0 25,0-25,0 25,0-25,0 24,0 1,0-25,0 25,0-25,0 25,-24-25,-1 0,25 0,-25 0,25 0,-25-25,25 0,0 25,-25-25,25 25,0-24,0 24,0-50,25 50,-25-25,50 25,-50 0,25-24,-25 24,24 0,-24 0,25 24,-25-24,25 25,0-25,-25 25,0-25,0 25,0-1,0-24,0 25,0-25,0 25,0-25,0 25,0-1,0-24,-25 25,0-25,25 0,-25 0,25 0,-24 0,24 0,-25 0,0 0,25-25,-25 1,25 24</inkml:trace>
  <inkml:trace contextRef="#ctx0" brushRef="#br2" timeOffset="118110">1489 372,'25'0,"-25"0,24 0,1 0,-25 0,25 0,-25 0,25 0,-25 25,24-25,-24 25,0-25,0 25,0-25,0 24,0 1,0-25,0 25,0-25,0 24,0-24,-24 25,-1 0,25-25,-25 25,25-25,-25-25,25 0,-24 25,24-25,0 25,0-24,0 24,0-25,0 0,0 25,0-24,0 24,0-25,0 25,24-25,1 0,-25 25,25-24,0 24,-25 0,24 0,-24 0,25 24,-25-24,0 25,0-25,0 25,0-25,0 25,0-1,0-24,0 25,0-25,-25 25,1-25,24 24,-25-24,25 0,-25 0,25-24,-25-1,25 25,0-25,0 25,-24-24,24 24,0-25,0 0</inkml:trace>
  <inkml:trace contextRef="#ctx0" brushRef="#br2" timeOffset="126703">1117 545,'0'-24,"0"24,0-25,0 25,0-25,0 25,-25-24,1 24,24 0,-25 0,25 0,0 24,0-24,0 25,25-25,-25 0,49 0,-24 0,0 0,24 0,-49-25,25 25,0 0,-25-24,0-1,0 25,0-25,0 25,0-25,-25 25,0-24,25 24,-25 0,25 0,-24 0,24 0,-25 0,0 0,25 0,-25 24,25-24,0 25,0-25,0 25,0-25,0 25,0-1,25-24,-25 0,25 0,-25 0,49 0,-49 0,25 0,-25 0,25 0,-25 0,0-24,0-1,0 25,0-25,0 25</inkml:trace>
  <inkml:trace contextRef="#ctx0" brushRef="#br2" timeOffset="128844">1439 150,'0'0,"0"-25,-25 25,1 0,24 0,-25 0,25 0,-25 0,25 0,0 25,0-25,0 24,0-24,0 25,0-25,25 25,-25-25,25 0,-25 0,24 0,-24-25,25 0,0 25,0-24,-25 24,0-25,0 0,-25 25,0 0,25 0,-25 0,1 0,-1 0,0 0,25 0,0 25,0-25,0 25,0-25,0 24,0-24,0 50,25-75,-25 25,25 0,-1 0,-24 0,25-25,-25 1,0 24,0-25,0 25,0-25,0 25,0-25,0 1,0 24,0-25,0 25,0-25,-25 25,1 0,24 0,-25 0,25 0,-50 0,50 25,-24-25,24 25,0-25,0 24,-25 1,25-25,0 25,0-25,0 25,0-25,0 0,25 0,-25 0,24 0,-24 0,25 0,-25 0,25-25,0 0,-1 25,-24-25,0 25,0-24,0-1,0 25,0-25,0 25,0 25,0-25,0 25,0-25,0 24,0-24,0 0,25 0,0-24,-25-1,25 25,0-25,-25 25,0 0,0 25,0-25,0 25,0-25,0 24,-25-24,25 25,0 0,-25-25,25 25,-25-25,0 24,25-24,-24 25,-1-25,0 0,25 0,-25 0,25 0,-24 0,24-25,-25 1,0 24,25-25,0 25,0-25,0 25,0-25,0 1,0 24,25-25,0 25,-25 0,24 0,1 0,-25 0,25 0,-25 0,25 0,-1-25,1 25,-25 25</inkml:trace>
  <inkml:trace contextRef="#ctx0" brushRef="#br2" timeOffset="168781">448 1709,'-25'0,"25"-25,0 0,-24 25,24-25,-25 25,0-24,25 24,-25 0,25 0,0 0,-24 24,24-24,0 25,-25-25,25 25,0-25,0 25,0-25,25 0,-25 0,24 0,-24 0,25 0,-25 0,25 0,0 0,-25-25,0 0,0 25,0-25,0 25,-25 0,0-24,25 24,-25 0,25 0,-24 0,24 0,-25 0,0 0,25 24,0-24,0 25,0-25,0 25,0-25,0 25,25-1,-25-24,25 0</inkml:trace>
  <inkml:trace contextRef="#ctx0" brushRef="#br2" timeOffset="173485">795 1263,'0'-25,"25"25,-25 25,0-25,0 25,0-25,0 25,0-25,-25 0,0 0,25 0,-24-25,24 0,0 25,0-25,0 1,0-1,0 25,0 0,24-25,-24 25,25 0,-25 0,25 0,-25 0,25 0,-25 25,0-25,24 25,-24-25,0 24,0-24,0 25,0 0,-24-25,-1 25,25-25,-25 0,0 0,1 0,24 0,-25-25,25 0,0 25,0-25,0 25,0-24,0 24,0-25,0 0,0 0,25 25,-1 0,-24 0,25 0,-25 0,0 25,0-25,0 25,0-25,0 25,0-25,0 24,-25 1</inkml:trace>
  <inkml:trace contextRef="#ctx0" brushRef="#br2" timeOffset="176375">795 941,'0'-24,"0"24,0-25,0 25,0-25,25 25,-25 0,25 0,-25 25,0-25,0 25,0-25,0 24,0-24,0 25,0 0,-25-25,0 25,25-25,-25 0,25 0,-24 0,24 0,-25 0,0 0,25 0,-25-25,25 0,0 25,0-25,0 25,0-24,0 24,0-25,0 0,0 25,0-25,25 25,-25 0,25 0,-25 0,25 0,-25 0,24 0,-24 25,0-25,0 25,0-25,0-25,0 0,0 25,0-24,25 24,-25 0,0 0,0 24</inkml:trace>
  <inkml:trace contextRef="#ctx0" brushRef="#br2" timeOffset="179047">770 595,'0'0,"0"0,0 0,0 25,0-25,0 24,0-24,0 25,0-25,0 25,0 0,0-25,0 24,-49-24,49 0,-25 0,25-24,0-1,0 25,0-25,0 25,0-25,0 25,0-24,0-1,0 25,0-25,0 25,25 0,-25 0,25 0,-25 0,24 0,-24 25,0-25,0 25,0-25,0 24,0-24,0 25,0 0,0-25,-24 25,-1-25,25 0,0-25,-25 0,25 25,0-25,0 25,0-24,0 24,0-25,25 25,-25 0,25 0,-25 0,24 0,-24 0,25 0,0 0,-25 0,25 0,-25 0,24 25,-24-25,0 24,0-24,0 25,0-25,0 25,0 0,0-25,0 24,0-24,-24 25,-1-25,25 0,-25 0,25 0,-25-25</inkml:trace>
  <inkml:trace contextRef="#ctx0" brushRef="#br2" timeOffset="182453">746 174,'24'0,"1"0,-25 0,0 25,0-25,0 25,0-25,0 25,0-25,0 24,0 1,0-25,0 25,-25-25,1 25,24-25,-25 0,25 0,-25 0,25-25,-25 0,25 25,0-25,0 25,0-24,0 24,0-25,0 0,0 0,0 25,25 0,-25 0,25 0,-25 0,25 0,-25 0,24 0,1 0,0 0,-25 25,25-25,-1 25,-24-25,0 25,0-25,0 24,0 1,0-25,0 25,-49-25,49 25,-25-25,25 0,-25 0,1 0,24-25,0 0,0 25,-25-25</inkml:trace>
  <inkml:trace contextRef="#ctx0" brushRef="#br2" timeOffset="184594">869 100,'0'-25,"25"25,0 0,-25 0,25 0,-25 0,25 0,-25 0,0 25,0-25,0 25,0-25,0 25,0-25,0 24,0-48,-25-1,25 25,0-25,0 25,0-25,0 25,0-24,25-1,-1 25,-24 0,25 0,0 0,-25 0,25 0,-25 25,24-25,-24 24,0-24,0 25,0-25,0 25,0 0,-49-25,49 24,-25-24,25 0,-25 0,1-24,24-1,0 25,0-25,0 25</inkml:trace>
  <inkml:trace contextRef="#ctx0" brushRef="#br2" timeOffset="196922">324 595,'0'-25,"0"25,0-25,0 25,25-24,-25 24,25 0,-25 0,25 0,-25 0,24 24,-24-24,0 25,0-25,0 25,0-25,0 25,0-1,0-24,0 25,0-25,0 25,-24-25,-1 0,25 0,-25 0,0 0,1 0,-1 0,0 0,0 0,0 0,25 0,-24 0,-1 0,25-25,0 0,0 25,0-24,0 24,0-25,0 25,0-25,0 0,25 25,-25-24,24 24,-24 0,25 0,-25 0,25 24,0-24,-25 0,25 0,-25 25,24-25,-24 0,0 25,0-25,0 25,0-25,0 24,0-24,0 25,0 0,-24-25,-1 0,25 0,-25 0,25 0,-25 0,25 0,-25 0,1-25,24 0,-25 25,25-24,0 24,0-25,0 25,0-25,0 0,0 25,0-24,25 24,-1-25,-24 25,25 0,0 0,-25 0,25 0,-25 0,25 0,-25 0,24 0,1 0,-25 0,25 0,-25 0,25 0,-25 25,0-25,0 24,0-24,0 25,0-25,0 25,-25 0,0-25,25 24,-25-24,25 0,-24 0,24 25,-25-25,0 0,0 0,25 0,-25 0,1-25,24 1,0 24,0-25,0 25,0-25,24 25,-24 0,25 0,-25 25,0-25,0 25,0-25,0 24,0-24,0 25,0 0,25-25,-25 25,25-25,-25 0,25 0,-25 0,24 0,1 0,-25 0,25 0,-25 0,25-25,-25 0,24 25,1-25,-25 25</inkml:trace>
  <inkml:trace contextRef="#ctx0" brushRef="#br2" timeOffset="202828">300 941,'24'-24,"-24"24,25-25,-25 0,25 25,-25 0,25 0,-25 0,0 25,0-25,0 25,0-25,0 24,0-24,0 25,-25 0,0-25,25 0,-25 0,25 0,-24 0,-1-25,0 0,25 25,0-24,-25 24,25-25,0 0,0 25,0-25,0 25,0-24,0 24,25-25,0 25,-25 0,25 0,-1-25,-24 25,25 0,-25 25,25-25,-25 25,0-25,0 24,0-24,0 25,0 0,0-25,0 25,0-25,0 24,0-24,-25 25</inkml:trace>
  <inkml:trace contextRef="#ctx0" brushRef="#br2" timeOffset="205438">52 1065,'-25'0,"25"-25,0 1,0 24,0-25,0 0,25 0,-25 25,25 0,-25 0,0 25,0-25,24 25,-24-25,0 25,0-25,0 24,0 1,0-25,0 25,-24-25,-1 25,25-50,0 0,0 25,0-25,0 25,0-24,0 24,25 0,-25 0,24 0,-24 0,0 24,0-24,0 25,0-25,0 25,0-25,-24 25,-1-1,25-24,-25-24,25-1,0 25,0-25,0 25,0-25,0 25,0-24,0-1,0 25,0 0,25 0,-25 0,25 0,-25 0,24 0,-24 0,25 0,0 0,-25 0,25 0,-25 0,0 25,24-25,-24 24,0-24,0 25,0-25,0 25,0 0,0-25,0 24,-24-24,-1 25,25-25,-25 0,25 0,-25 0,25 0,-24 0,-1-25,25 1,0 24,-25-25,25 25,0-25,0 25,0-25,-25 1,25 24,0-25,0 25</inkml:trace>
  <inkml:trace contextRef="#ctx0" brushRef="#br2" timeOffset="209000">448 273,'0'-24,"0"-1,25 25,-25-25,25 25,-25 0,25 0,-25 0,24 0,1 0,-25 25,0-25,0 25,0-25,0 24,0-24,0 25,0 0,-25-25,1 25,24-25,-25 0,25-25,-25 0,25 25,0-25,0 25,-25-24,25 24,-25-25,25 0</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17:06.312"/>
    </inkml:context>
    <inkml:brush xml:id="br0">
      <inkml:brushProperty name="width" value="0.09701" units="cm"/>
      <inkml:brushProperty name="height" value="0.09701" units="cm"/>
      <inkml:brushProperty name="color" value="#9900CC"/>
      <inkml:brushProperty name="fitToCurve" value="1"/>
    </inkml:brush>
  </inkml:definitions>
  <inkml:trace contextRef="#ctx0" brushRef="#br0">622 273,'0'0,"0"-25,0 1,0-1,25 25,-25 0,24 0,-24 0,25 0,-25 0,0 25,0-25,0 24,0-24,0 25,0-25,0 25,0 0,0-25,0 24,0-24,-25 25,1-25,24 25,-25 0,0-25,0 0,25-25,0 0,-25 25,25-25,0 25,0-24,0 24,0-25,0 0,0 25,0-25,0 1,25-1,0 25,-25 0,25 0,0 0,-25 25</inkml:trace>
  <inkml:trace contextRef="#ctx0" brushRef="#br0" timeOffset="1859">845 199,'0'0,"25"0,-25 0,0 0,0 25,0-25,0 24,0-24,25 25,-25-25,25-25,-25 25,25-24,-25-1,0 25,0-25,0 25,0-24,0 24,-25 0,0 0,25 0,-25 24,25-24,0 25,0-25,0 25,0-25,0 24,0 1,0-25,0 25,25-25,-25 0,25 0,-25 0,25 0,-25 0,25 0,0 0,-25 0,24-25,-24 0,0 25,0-24,0 24,0-25,0 0,0 25,0-24,-24 24,-1 0,25 0,-25 24,25-24,0 25,0-25,0 25,0-25,0 24,0 1,0-25,0 25,25-25,-25 0,25 0,-25 0,24 0,-24-25,25 0,-25 25,0-24</inkml:trace>
  <inkml:trace contextRef="#ctx0" brushRef="#br0" timeOffset="43000">0 75,'25'0,"-25"-24,25 24,-25 0,25 0,-25 0,25 0,0-25,24 0,-49 25,25 0,-25 0,25 0,0 0,-25 0,25 0,-25 0,25 0,-25 0,25 25,-25-25,24 25,1-25,-25 24,0-24,0 25</inkml:trace>
  <inkml:trace contextRef="#ctx0" brushRef="#br0" timeOffset="44031">299 150,'0'0,"-25"24,25-24,-25 25</inkml:trace>
  <inkml:trace contextRef="#ctx0" brushRef="#br0" timeOffset="45031">373 125,'0'-25,"0"25,0-25,0 1,0 24,-25-25,1 25</inkml:trace>
</inkml:ink>
</file>

<file path=ppt/ink/ink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15:34.640"/>
    </inkml:context>
    <inkml:brush xml:id="br0">
      <inkml:brushProperty name="width" value="0.09701" units="cm"/>
      <inkml:brushProperty name="height" value="0.09701" units="cm"/>
      <inkml:brushProperty name="color" value="#800080"/>
      <inkml:brushProperty name="fitToCurve" value="1"/>
    </inkml:brush>
    <inkml:brush xml:id="br1">
      <inkml:brushProperty name="width" value="0.09701" units="cm"/>
      <inkml:brushProperty name="height" value="0.09701" units="cm"/>
      <inkml:brushProperty name="color" value="#9900CC"/>
      <inkml:brushProperty name="fitToCurve" value="1"/>
    </inkml:brush>
  </inkml:definitions>
  <inkml:trace contextRef="#ctx0" brushRef="#br0">415 271,'-24'-25,"24"1,0 24,0-25,0 25,0-25,-25 25,25-24,0-1,0 25,25-24,-25 24,24 0,-24-25,24 25,-24 0,25 0,-1 0,-24 25,25-25,-25 24,0-24,0 25,24-25,-24 24,0 1,0-25,0 25,0-25,0 24,0-24,0 25,0-1,0-24,0 25,-24-25,-1 25,25-25,-24 0,24 0,-25 0,25-25,-24 0,0 25,24-24,-25 24,1-49,24 49,0-25,0 25,0-25,-25 25,25-24,0-1,0 25,0-24,0 24,0 0,25 0,-25 0,24 0,-24 0,25 0,-25 0,24 0,0 0,-24 0,25 0,-25 0,24 24,-24-24,25 25,-1-25,-24 24,0-24,0 25,0 0,0-25,0 24,0-24,-24 25,-1-25,25 0,-24 0,24 0,0-25,-25 1,1 24,24-25,-24 25,24-25,0 25,0-24,0-1,0 25,0-24,0-1,24 0,-24 25,24 0,1-24,-1 24,-24 0,25 0,-25 0,24 0,-24 0,24 24,1-24,-25 25,0-25,0 49,0-49,0 25,0-25,0 24,0-24,0 25,0 0,0-25,0 24,0-24,0 25,0-25,0 24,0 1,-25-25,1 25,24-25,-24 0,-1 0,1-25,24 0,0 25,-25-24,1 24,24-25,0 25,0-24,0-1,0 25,0-25,0 25,0-24,0 24,0-25,0 1,0 24,0-25,0 25,0-25,0 25,24-24</inkml:trace>
  <inkml:trace contextRef="#ctx0" brushRef="#br0" timeOffset="7688">98 492,'0'-24,"0"-1,0 25,24-25,-24 25,25-24,-25 24,24 24,0-24,-24 25,0-25,0 25,0-1,0-24,0 25,0-25,0 24,0-24,-24 25,0 0,24-25,-25 0,25 0,-24 0,24 0,-25-25,25 0,0 25,0-24,-48 24,48-25,0 1,0 24,0-25,0 25,0-25,0 25,0-24,0-1,24 25,-24 0,24 0,-24-24,25 24,-25 0,24 0,1 0,-25 0,24 0,-24 0,24 0,-24 24,0-24,0 25,0-25</inkml:trace>
  <inkml:trace contextRef="#ctx0" brushRef="#br1" timeOffset="42953">366 197,'0'0,"0"-25,0 25,0-24,0 24,25-25,-25 1,0 24,0-25,24 25,-24-25,24 25,-24-24,25-1,-25 25,24 0,1 0,-25 0,24 0,-24 25,24-25,-24 0,25 0,-25 24,0-24,0 25,0-25,0 25,0-25,0 24,0 1,0-25,0 24,0-24,0 25,0-25,0 25,0-1,0-24,0 25,-25-25,1 24,24-24,-24 0,24 0,-25 0,25 0,-24 0,-1 0,25 0,-24-24,24-1,0 25,0-24,0 24,0-25,0 25,0-25,0 1,0 24,0-25,0 25,0-24,0 24,0-25,24 0,-24 25,25-24,-25 24,24 0,-24 24,0-24,0 25,0-25,0 25,0-25,0 24,0 1,0-25,0 24,0-24</inkml:trace>
  <inkml:trace contextRef="#ctx0" brushRef="#br1" timeOffset="46594">147 418,'0'25,"0"-25,0 25,0-25,0 24,0-24,0 25,0-1,0-24,-25 25,1-25,24-25,-25 1,25 24,0-25,0 25,-24-24,24 24,-24-25,-1 0,25 25,0-24,0 24,0-25,0 25,25-24,-25 24,24 0,-24 0,49-25,-49 25,24 0,-24 0,25 0,-25 25,24-25,0 24,-24-24,0 25,0-25,0 24,0 1,25-25,-25 25,0-25,0 24,0-24,0 25,0-1,0-24,0 25,0-25,-49 25</inkml:trace>
</inkml:ink>
</file>

<file path=ppt/ink/ink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15:46.437"/>
    </inkml:context>
    <inkml:brush xml:id="br0">
      <inkml:brushProperty name="width" value="0.09701" units="cm"/>
      <inkml:brushProperty name="height" value="0.09701" units="cm"/>
      <inkml:brushProperty name="color" value="#800080"/>
      <inkml:brushProperty name="fitToCurve" value="1"/>
    </inkml:brush>
    <inkml:brush xml:id="br1">
      <inkml:brushProperty name="width" value="0.09701" units="cm"/>
      <inkml:brushProperty name="height" value="0.09701" units="cm"/>
      <inkml:brushProperty name="color" value="#9900CC"/>
      <inkml:brushProperty name="fitToCurve" value="1"/>
    </inkml:brush>
  </inkml:definitions>
  <inkml:trace contextRef="#ctx0" brushRef="#br0">546 102,'0'-25,"0"25,0-24,0 24,25-25,-25 25,24-24,-24 24,25 0,-25 0,25 0,-1 24,-24-24,25 25,-25-25,0 24,0-24,25 25,-25 0,0-25,0 24,0-24,0 25,0-25,0 24,0 1,0-25,0 24,0-24,-25 25,0-25,25 24,-24-24,24 0,-25 0,25 0,-25 0,1 0,24 0,0-24,-25-1,1 25,24-24,0 24,0-25,0 25,-25-24,25-1,0 25,0-24,0 24,0-25,0 25,0-25,0 1,0 24,25 0,-25 0,24 0,-24 0,25 0,-25 0,24 0,1 0,-25 0,25 0,-25 24,0-24,0 25,0-25,0 25,0-25,0 24,0 1,0-25,0 24,0-24,0 25,0-25,0-25</inkml:trace>
  <inkml:trace contextRef="#ctx0" brushRef="#br0" timeOffset="5266">152 298,'-25'25</inkml:trace>
  <inkml:trace contextRef="#ctx0" brushRef="#br0" timeOffset="5531">127 323,'0'0,"0"-25,0 1,25 24,-25-25,25 25,-25 0,0 0,0 25,0-25,0 24,0-24,0 25,0-25,0 24,0 1,0-25,0 25,0-25,0 24,0-24,0 25,0-1,-25-24,0 0,25 0,-24 0,24 0,-25 0,25 0,0-24,-25-1,25 25,0-24,-24 24,24-25,0 25,0-25,0 1,0 24,0-25,0 25,0-24,24 24,-24 0,25 0,-25 0,25 0,-25 0,24 0,1 0,-25 0,0 24,0-24,0 25,0-25,0 24,0-24,0 25,-25-25,1-25,24 1,-25 24,25-25,0 25,0-24,-25 24,25-25,0 1,0 24,0-25,0 25,0-24,0 24,25 0,-25 0,25 0,-25 0,24 0,-24 24,25-24,0 25,-25-25,0 24,24-24,-24 25,0-1,0-24,0 25</inkml:trace>
  <inkml:trace contextRef="#ctx0" brushRef="#br1" timeOffset="27922">571 176,'0'-25,"24"25,-24 0,25 0,-25 0,0 25,0-25,0 24,0-24,0 25,0-25,0 24,-25 1,1-25,24-25,0 1,0 24,0-25,0 25,-25-24,25 24,0-25,0 1,0 24,0-25,0 25,0-25,25 25,-1-24,-24 24,25 0,0 0,-25 24,24-24,-24 25,0-25,0 25,0-25,25 24,-25 1,0-25,0 24,0-24,0 25,0-25,0 24</inkml:trace>
  <inkml:trace contextRef="#ctx0" brushRef="#br1" timeOffset="38531">103 298,'0'25,"24"-25,-24-25,25 25,-25 0,25 0,-25 0,24 0,-24 0,0 25,0-25,0 24,0-24,0 25,0-25,-24 25,-1-1,0-24,25 25,-24-25,-1 0,25 0,0-25,-25 1,1 24,24-25,0 25,-25-25,25 25,0-24,0-1,0 25,25-24,-25 24,24-25,-24 25,25 0,-25 0,25 0,-1 0,-24 0,25 0,-25 0</inkml:trace>
</inkml:ink>
</file>

<file path=ppt/ink/ink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15:57.140"/>
    </inkml:context>
    <inkml:brush xml:id="br0">
      <inkml:brushProperty name="width" value="0.09701" units="cm"/>
      <inkml:brushProperty name="height" value="0.09701" units="cm"/>
      <inkml:brushProperty name="color" value="#CC6600"/>
      <inkml:brushProperty name="fitToCurve" value="1"/>
    </inkml:brush>
  </inkml:definitions>
  <inkml:trace contextRef="#ctx0" brushRef="#br0">469 123,'0'0,"25"-24,-25-1,24 25,-24 0,25-24,-25 24,24 0,1 0,-25 0,24 0,-24 0,24 0,-24 0,25 0,-25 24,0-24,0 25,0-25,0 24,0-24,0 25,0-1,-25-24,1 25,24-25,-24 25,24-25,-25 24,25-24,-24 0,-1 0,25 0,-24-24,24-1,0 25,0-25,0 25,0-24,0 24,-25-25,25 1,0 24,0-25,0 25,0-24,0 24,25 0,-25 0,24 0,-24 0,25 24,-25-24,24 0,1 0,-25 25,24-25,-24 24,0-24,0 25,0-25,0 24,0 1,-24-25,-1 0,25 0,-24 0,24 0,-25-25,25 1,-24 24,24-25,0 25,0-24,0 24,0-25,0 1,0 24,0-25,24 25,-24 0,25 0,-25 0,24 0,-24 0,25 0,-1 0,-24 0,24 0,-24 25,25-25,-25 24,24-24,1 25,-25-25,0 24</inkml:trace>
  <inkml:trace contextRef="#ctx0" brushRef="#br0" timeOffset="4391">78 271,'0'0,"24"-25,-24 25,25-24,-25 24,24 0,1-25,-25 25,24 0,-24 0,25 25,-25-25,0 24,0-24,0 25,0-25,0 24,0 1,0-25,0 24,0-24,0 25,-25-25,1 25,24-1,-25-24,25 0,-49 0,49 0,-24 0,24 0,-25 0,25 0,-24 0,-1 0,25-24,0-1,0 25,0-25,0 25,0-24,0 24,0-25,0 1,25 24,-25 0,24 0,-24-25,25 25,-25 0,49-24,-49 24,24 0,-24 0,25 0,-1 0,-24 0,25 0,-25 0,24 0,-24 24,24-24,-24 25,0-25,0 24,0-24,0 25,0-1,0-24,0 25,-24-25,0 0,24 0,-25 0,25 0,-24 0,24 0,-25 0,1 0,24-25,0 1,0 24</inkml:trace>
  <inkml:trace contextRef="#ctx0" brushRef="#br0" timeOffset="31188">543 246,'24'0,"-24"-24,0-1,0 25,0-25,0 25,0-24,0 24,25-25,-25 1,24 24,-24 0,24-25,-24 25,25 0,-1 0,-24 0,25 0,-25 25,0-25,0 24,0-24,0 25,0-25,0 24,0 1,0-25,-25 25,1-25,24 0,-25 0,25 0,-24 0,24 0,-24 0,-1 0,25 0,-24 0,24 0,-25 0,25 0,-24 0,-1 0,25 0,-24-25,24 0,0 25,0-24,0 24,0-25,0 25,0-24,0-1,24 25,-24-24,25 24,-25 0,24 0,-24-25,25 25,-1 0,-24 0,25-25,-25 25,24 0,-24 0,24 25,-24-25,0 25,0-25,0 24,0-24,0 25,0-1,0-24,0 25,0-25,0 24,0-24,0 25,0 0,0-25,0 24,0-24,0 25</inkml:trace>
  <inkml:trace contextRef="#ctx0" brushRef="#br0" timeOffset="34563">78 320,'-25'0,"25"-25,0 25,25-24,-25 24,24 0,-24 0,25 0,-25 0,24 0,1 0,-25 24,0-24,0 25,0-25,0 24,0-24,0 25,0 0,-25-25,1 0,24 0,-25 0,25 0,-24 0,24 0,-25 0,1-25,24 0,-25 25,25-24,0 24,0-25,0 25,0-24,0-1,0 25,25 0,-25-24,0 24,24-25,1 0,-25 25,24 0,1 0,-25 25,0-25,24 25,-24-25,0 24,0-24,0 25,0-1</inkml:trace>
</inkml:ink>
</file>

<file path=ppt/ink/ink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3-29T22:18:38.750"/>
    </inkml:context>
    <inkml:brush xml:id="br0">
      <inkml:brushProperty name="width" value="0.09701" units="cm"/>
      <inkml:brushProperty name="height" value="0.09701" units="cm"/>
      <inkml:brushProperty name="color" value="#9900CC"/>
      <inkml:brushProperty name="fitToCurve" value="1"/>
    </inkml:brush>
  </inkml:definitions>
  <inkml:trace contextRef="#ctx0" brushRef="#br0">123 120,'0'0,"0"25,0-25,0 24,0-24,0 24,0-24,-25 24,1-24,24 0,-24 0,24 0,-25-24,25 0,-24 24,24-24,0 24,0-25,0 25,0-24,0 0,0 0,24 0,1 24,-1-24,0 24,-24 0,25 0,-1 0,-24 0,0 24,0-24,0 24,0-24,0 24,0-24,0 24,0 0,0-24,0 25,-24-25,-1 24,25-24,-24 0,24 0,-24 0,24-24,-25 24,1-25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4656A-C73E-496E-B78C-5809DEF0B4D3}" type="datetimeFigureOut">
              <a:rPr lang="en-US" smtClean="0"/>
              <a:t>4/3/2022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F82433-5240-454B-AD0F-8B5DF390C493}" type="slidenum">
              <a:rPr lang="en-US" smtClean="0"/>
              <a:t>‹#›</a:t>
            </a:fld>
            <a:endParaRPr lang="en-US"/>
          </a:p>
        </p:txBody>
      </p:sp>
    </p:spTree>
    <p:extLst>
      <p:ext uri="{BB962C8B-B14F-4D97-AF65-F5344CB8AC3E}">
        <p14:creationId xmlns:p14="http://schemas.microsoft.com/office/powerpoint/2010/main" val="3424957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92C2CFEC-7323-4B98-B644-2B3B37FDE7AE}" type="slidenum">
              <a:rPr lang="ar-SA"/>
              <a:pPr/>
              <a:t>11</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ar-EG"/>
          </a:p>
        </p:txBody>
      </p:sp>
    </p:spTree>
    <p:extLst>
      <p:ext uri="{BB962C8B-B14F-4D97-AF65-F5344CB8AC3E}">
        <p14:creationId xmlns:p14="http://schemas.microsoft.com/office/powerpoint/2010/main" val="353370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13659324-4CF3-4A3B-A5A1-11934F75BEB6}" type="slidenum">
              <a:rPr lang="ar-EG" altLang="en-US"/>
              <a:pPr/>
              <a:t>26</a:t>
            </a:fld>
            <a:endParaRPr lang="en-US" altLang="en-US"/>
          </a:p>
        </p:txBody>
      </p:sp>
      <p:sp>
        <p:nvSpPr>
          <p:cNvPr id="26627" name="Rectangle 2"/>
          <p:cNvSpPr>
            <a:spLocks noGrp="1" noRot="1" noChangeAspect="1" noChangeArrowheads="1" noTextEdit="1"/>
          </p:cNvSpPr>
          <p:nvPr>
            <p:ph type="sldImg"/>
          </p:nvPr>
        </p:nvSpPr>
        <p:spPr>
          <a:xfrm>
            <a:off x="1144588" y="687388"/>
            <a:ext cx="4568825" cy="3425825"/>
          </a:xfrm>
          <a:ln w="12700" cap="flat"/>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sz="1600"/>
          </a:p>
        </p:txBody>
      </p:sp>
    </p:spTree>
    <p:extLst>
      <p:ext uri="{BB962C8B-B14F-4D97-AF65-F5344CB8AC3E}">
        <p14:creationId xmlns:p14="http://schemas.microsoft.com/office/powerpoint/2010/main" val="517061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4F7D1E5A-F367-468D-BAA9-D814165E0763}" type="slidenum">
              <a:rPr lang="ar-SA" altLang="en-US"/>
              <a:pPr/>
              <a:t>31</a:t>
            </a:fld>
            <a:endParaRPr lang="en-US"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ar-EG" altLang="en-US"/>
          </a:p>
        </p:txBody>
      </p:sp>
    </p:spTree>
    <p:extLst>
      <p:ext uri="{BB962C8B-B14F-4D97-AF65-F5344CB8AC3E}">
        <p14:creationId xmlns:p14="http://schemas.microsoft.com/office/powerpoint/2010/main" val="2614544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E7ADC427-1A08-493B-B982-69C3000856A8}" type="slidenum">
              <a:rPr lang="ar-SA" altLang="en-US"/>
              <a:pPr/>
              <a:t>38</a:t>
            </a:fld>
            <a:endParaRPr lang="en-US"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ar-EG" altLang="en-US"/>
          </a:p>
        </p:txBody>
      </p:sp>
    </p:spTree>
    <p:extLst>
      <p:ext uri="{BB962C8B-B14F-4D97-AF65-F5344CB8AC3E}">
        <p14:creationId xmlns:p14="http://schemas.microsoft.com/office/powerpoint/2010/main" val="2441595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عنصر نائب لصورة الشريحة 1"/>
          <p:cNvSpPr>
            <a:spLocks noGrp="1" noRot="1" noChangeAspect="1" noTextEdit="1"/>
          </p:cNvSpPr>
          <p:nvPr>
            <p:ph type="sldImg"/>
          </p:nvPr>
        </p:nvSpPr>
        <p:spPr>
          <a:ln/>
        </p:spPr>
      </p:sp>
      <p:sp>
        <p:nvSpPr>
          <p:cNvPr id="41987" name="عنصر نائب للملاحظات 2"/>
          <p:cNvSpPr>
            <a:spLocks noGrp="1"/>
          </p:cNvSpPr>
          <p:nvPr>
            <p:ph type="body" idx="1"/>
          </p:nvPr>
        </p:nvSpPr>
        <p:spPr>
          <a:noFill/>
        </p:spPr>
        <p:txBody>
          <a:bodyPr/>
          <a:lstStyle/>
          <a:p>
            <a:endParaRPr lang="ar-JO" altLang="en-US"/>
          </a:p>
        </p:txBody>
      </p:sp>
      <p:sp>
        <p:nvSpPr>
          <p:cNvPr id="41988" name="عنصر نائب لرقم الشريحة 3"/>
          <p:cNvSpPr>
            <a:spLocks noGrp="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9A0D6BA1-214E-49CF-8874-87A0666967D4}" type="slidenum">
              <a:rPr lang="ar-SA" altLang="en-US"/>
              <a:pPr/>
              <a:t>41</a:t>
            </a:fld>
            <a:endParaRPr lang="en-US" altLang="en-US"/>
          </a:p>
        </p:txBody>
      </p:sp>
    </p:spTree>
    <p:extLst>
      <p:ext uri="{BB962C8B-B14F-4D97-AF65-F5344CB8AC3E}">
        <p14:creationId xmlns:p14="http://schemas.microsoft.com/office/powerpoint/2010/main" val="2112101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B333387D-1227-47D0-B95C-0ACA1E26C217}" type="slidenum">
              <a:rPr lang="en-US" altLang="en-US">
                <a:solidFill>
                  <a:srgbClr val="000000"/>
                </a:solidFill>
              </a:rPr>
              <a:pPr/>
              <a:t>42</a:t>
            </a:fld>
            <a:endParaRPr lang="en-US" altLang="en-US">
              <a:solidFill>
                <a:srgbClr val="000000"/>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bg1"/>
                </a:solidFill>
              </a:rPr>
              <a:t>Note: The tonsils are surrounded by a stratified squamous epithelium that is infiltrated	by lymphoid cells</a:t>
            </a:r>
          </a:p>
        </p:txBody>
      </p:sp>
    </p:spTree>
    <p:extLst>
      <p:ext uri="{BB962C8B-B14F-4D97-AF65-F5344CB8AC3E}">
        <p14:creationId xmlns:p14="http://schemas.microsoft.com/office/powerpoint/2010/main" val="1114889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21F721-85B7-4996-A8BC-3221005D3FD2}" type="slidenum">
              <a:rPr lang="ar-SA"/>
              <a:pPr/>
              <a:t>46</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9183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fld id="{38820007-2C56-4E3A-A6F4-806C4F7C6599}" type="slidenum">
              <a:rPr lang="ar-EG">
                <a:solidFill>
                  <a:prstClr val="black"/>
                </a:solidFill>
                <a:latin typeface="Arial" pitchFamily="34" charset="0"/>
              </a:rPr>
              <a:pPr eaLnBrk="1" hangingPunct="1"/>
              <a:t>12</a:t>
            </a:fld>
            <a:endParaRPr lang="en-US">
              <a:solidFill>
                <a:prstClr val="black"/>
              </a:solidFill>
              <a:latin typeface="Arial" pitchFamily="34" charset="0"/>
            </a:endParaRPr>
          </a:p>
        </p:txBody>
      </p:sp>
      <p:sp>
        <p:nvSpPr>
          <p:cNvPr id="38915" name="Rectangle 2"/>
          <p:cNvSpPr>
            <a:spLocks noGrp="1" noRot="1" noChangeAspect="1" noChangeArrowheads="1" noTextEdit="1"/>
          </p:cNvSpPr>
          <p:nvPr>
            <p:ph type="sldImg"/>
          </p:nvPr>
        </p:nvSpPr>
        <p:spPr>
          <a:xfrm>
            <a:off x="1147763" y="687388"/>
            <a:ext cx="4567237" cy="3425825"/>
          </a:xfrm>
          <a:ln w="12700" cap="flat"/>
        </p:spPr>
      </p:sp>
      <p:sp>
        <p:nvSpPr>
          <p:cNvPr id="133123" name="Rectangle 3"/>
          <p:cNvSpPr>
            <a:spLocks noGrp="1" noChangeArrowheads="1"/>
          </p:cNvSpPr>
          <p:nvPr>
            <p:ph type="body" idx="1"/>
          </p:nvPr>
        </p:nvSpPr>
        <p:spPr>
          <a:ln/>
        </p:spPr>
        <p:txBody>
          <a:bodyPr lIns="92075" tIns="46038" rIns="92075" bIns="46038"/>
          <a:lstStyle/>
          <a:p>
            <a:pPr algn="l" rtl="0" eaLnBrk="1" hangingPunct="1">
              <a:defRPr/>
            </a:pPr>
            <a:r>
              <a:rPr lang="en-US" sz="1800"/>
              <a:t>Thymus is surrounded by a  </a:t>
            </a:r>
            <a:r>
              <a:rPr lang="en-US" sz="1800" b="1">
                <a:effectLst>
                  <a:outerShdw blurRad="38100" dist="38100" dir="2700000" algn="tl">
                    <a:srgbClr val="C0C0C0"/>
                  </a:outerShdw>
                </a:effectLst>
              </a:rPr>
              <a:t>Ct capsule</a:t>
            </a:r>
            <a:r>
              <a:rPr lang="en-US" sz="1800"/>
              <a:t>. </a:t>
            </a:r>
            <a:r>
              <a:rPr lang="en-US" sz="1800" b="1" u="sng"/>
              <a:t>Trabeculae</a:t>
            </a:r>
            <a:r>
              <a:rPr lang="en-US" sz="1800"/>
              <a:t> extend from the capsule divide the thymus into incomplete lobules. Each lobule is formed of dark cortex and inner medulla the darkness and lightness is due to packing or loosning of cells mainly T lymphocytes. No reticular fibers in the stroma of thymus</a:t>
            </a:r>
          </a:p>
        </p:txBody>
      </p:sp>
    </p:spTree>
    <p:extLst>
      <p:ext uri="{BB962C8B-B14F-4D97-AF65-F5344CB8AC3E}">
        <p14:creationId xmlns:p14="http://schemas.microsoft.com/office/powerpoint/2010/main" val="1243739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fld id="{DA2D7760-1D73-4CD7-92AD-CCB1DE1EC419}" type="slidenum">
              <a:rPr lang="ar-EG">
                <a:solidFill>
                  <a:prstClr val="black"/>
                </a:solidFill>
                <a:latin typeface="Arial" pitchFamily="34" charset="0"/>
              </a:rPr>
              <a:pPr eaLnBrk="1" hangingPunct="1"/>
              <a:t>13</a:t>
            </a:fld>
            <a:endParaRPr lang="en-US">
              <a:solidFill>
                <a:prstClr val="black"/>
              </a:solidFill>
              <a:latin typeface="Arial"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800">
                <a:latin typeface="Arial" pitchFamily="34" charset="0"/>
                <a:cs typeface="Arial" pitchFamily="34" charset="0"/>
              </a:rPr>
              <a:t>The epithelial reticular cells form the cytoreticulum dividing the cortex into lymphocyte filled compartments and   isolate the thymic cortex so preventing  developing T lymphocytes form contacting with foreign antigen</a:t>
            </a:r>
          </a:p>
        </p:txBody>
      </p:sp>
    </p:spTree>
    <p:extLst>
      <p:ext uri="{BB962C8B-B14F-4D97-AF65-F5344CB8AC3E}">
        <p14:creationId xmlns:p14="http://schemas.microsoft.com/office/powerpoint/2010/main" val="1177390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B10E1B77-A8A4-4DF6-AAC4-CF9C2B06DA84}" type="slidenum">
              <a:rPr lang="ar-SA"/>
              <a:pPr/>
              <a:t>14</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ar-EG"/>
          </a:p>
        </p:txBody>
      </p:sp>
    </p:spTree>
    <p:extLst>
      <p:ext uri="{BB962C8B-B14F-4D97-AF65-F5344CB8AC3E}">
        <p14:creationId xmlns:p14="http://schemas.microsoft.com/office/powerpoint/2010/main" val="1303869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fld id="{29E7FFB1-77FE-4D3C-AFFA-E1ACE889A9A8}" type="slidenum">
              <a:rPr lang="ar-EG">
                <a:solidFill>
                  <a:prstClr val="black"/>
                </a:solidFill>
                <a:latin typeface="Arial" pitchFamily="34" charset="0"/>
              </a:rPr>
              <a:pPr eaLnBrk="1" hangingPunct="1"/>
              <a:t>15</a:t>
            </a:fld>
            <a:endParaRPr lang="en-US">
              <a:solidFill>
                <a:prstClr val="black"/>
              </a:solidFill>
              <a:latin typeface="Arial"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692150" y="43561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lnSpc>
                <a:spcPct val="80000"/>
              </a:lnSpc>
            </a:pPr>
            <a:r>
              <a:rPr lang="en-US" sz="1300" b="1" u="sng">
                <a:latin typeface="Arial" pitchFamily="34" charset="0"/>
                <a:cs typeface="Arial" pitchFamily="34" charset="0"/>
              </a:rPr>
              <a:t>Cortex</a:t>
            </a:r>
            <a:r>
              <a:rPr lang="en-US" sz="1300">
                <a:latin typeface="Arial" pitchFamily="34" charset="0"/>
                <a:cs typeface="Arial" pitchFamily="34" charset="0"/>
              </a:rPr>
              <a:t>: dark due to large number of </a:t>
            </a:r>
            <a:r>
              <a:rPr lang="en-US" sz="1300" b="1" u="sng">
                <a:latin typeface="Arial" pitchFamily="34" charset="0"/>
                <a:cs typeface="Arial" pitchFamily="34" charset="0"/>
              </a:rPr>
              <a:t>T lymphocytes</a:t>
            </a:r>
            <a:r>
              <a:rPr lang="en-US" sz="1300">
                <a:latin typeface="Arial" pitchFamily="34" charset="0"/>
                <a:cs typeface="Arial" pitchFamily="34" charset="0"/>
              </a:rPr>
              <a:t> (small, medium and large ). Proliferation of lymphocytes occur in the cortex, most of them die in this area and removed by macrophages. Small amount of t lymphocytes reach the medulla and enter the blood stream through the wall of the venule. They leave medulla to non thymic area in a special sites known as thymic dependent area.</a:t>
            </a:r>
            <a:endParaRPr lang="ar-EG" sz="1300">
              <a:latin typeface="Arial" pitchFamily="34" charset="0"/>
              <a:cs typeface="Arial" pitchFamily="34" charset="0"/>
            </a:endParaRPr>
          </a:p>
          <a:p>
            <a:pPr algn="l" rtl="0" eaLnBrk="1" hangingPunct="1">
              <a:lnSpc>
                <a:spcPct val="80000"/>
              </a:lnSpc>
            </a:pPr>
            <a:r>
              <a:rPr lang="en-US" sz="1300" b="1" u="sng">
                <a:latin typeface="Arial" pitchFamily="34" charset="0"/>
                <a:cs typeface="Arial" pitchFamily="34" charset="0"/>
              </a:rPr>
              <a:t>Epithelial reticular cells</a:t>
            </a:r>
            <a:r>
              <a:rPr lang="en-US" sz="1300">
                <a:latin typeface="Arial" pitchFamily="34" charset="0"/>
                <a:cs typeface="Arial" pitchFamily="34" charset="0"/>
              </a:rPr>
              <a:t>  form the cytoreticulum dividing the cortex into lymphocyte filled compartments and   isolate the thymic cortex so preventing  developing T lymphocytes form contacting with foreign antigen. Macrophages ,type II and type III ERcells presents self antigen, MHCI,MHCII to developing T lymphocytes so the cell whose TCR recognize the self antigen and CD8 CD4 molecules cannot recognize MHCI, MHCII    will die and phagocytosed by macrophages. 98% of developing T cell die in the cortex ,the surviving cells enter to medulla of the thymus to be distributed to secondary lymphoid tissue.</a:t>
            </a:r>
          </a:p>
          <a:p>
            <a:pPr algn="l" rtl="0" eaLnBrk="1" hangingPunct="1">
              <a:lnSpc>
                <a:spcPct val="80000"/>
              </a:lnSpc>
            </a:pPr>
            <a:r>
              <a:rPr lang="en-US" sz="1300" b="1" u="sng">
                <a:latin typeface="Arial" pitchFamily="34" charset="0"/>
                <a:cs typeface="Arial" pitchFamily="34" charset="0"/>
              </a:rPr>
              <a:t>Macrophages</a:t>
            </a:r>
            <a:r>
              <a:rPr lang="en-US" sz="1300" b="1">
                <a:latin typeface="Arial" pitchFamily="34" charset="0"/>
                <a:cs typeface="Arial" pitchFamily="34" charset="0"/>
              </a:rPr>
              <a:t>               </a:t>
            </a:r>
            <a:r>
              <a:rPr lang="en-US" sz="1300" b="1" u="sng">
                <a:latin typeface="Arial" pitchFamily="34" charset="0"/>
                <a:cs typeface="Arial" pitchFamily="34" charset="0"/>
              </a:rPr>
              <a:t>No plasma cells</a:t>
            </a:r>
          </a:p>
          <a:p>
            <a:pPr algn="l" rtl="0" eaLnBrk="1" hangingPunct="1">
              <a:lnSpc>
                <a:spcPct val="80000"/>
              </a:lnSpc>
            </a:pPr>
            <a:r>
              <a:rPr lang="en-US" sz="1300" b="1" u="sng">
                <a:latin typeface="Arial" pitchFamily="34" charset="0"/>
                <a:cs typeface="Arial" pitchFamily="34" charset="0"/>
              </a:rPr>
              <a:t>Medulla </a:t>
            </a:r>
            <a:r>
              <a:rPr lang="en-US" sz="1300">
                <a:latin typeface="Arial" pitchFamily="34" charset="0"/>
                <a:cs typeface="Arial" pitchFamily="34" charset="0"/>
              </a:rPr>
              <a:t>light formed of few number of small  naïve </a:t>
            </a:r>
            <a:r>
              <a:rPr lang="en-US" sz="1300" b="1" u="sng">
                <a:latin typeface="Arial" pitchFamily="34" charset="0"/>
                <a:cs typeface="Arial" pitchFamily="34" charset="0"/>
              </a:rPr>
              <a:t>T lymphocytes</a:t>
            </a:r>
            <a:r>
              <a:rPr lang="en-US" sz="1300">
                <a:latin typeface="Arial" pitchFamily="34" charset="0"/>
                <a:cs typeface="Arial" pitchFamily="34" charset="0"/>
              </a:rPr>
              <a:t> as most of them die in cortex </a:t>
            </a:r>
          </a:p>
          <a:p>
            <a:pPr algn="l" rtl="0" eaLnBrk="1" hangingPunct="1">
              <a:lnSpc>
                <a:spcPct val="80000"/>
              </a:lnSpc>
            </a:pPr>
            <a:r>
              <a:rPr lang="en-US" sz="1300">
                <a:latin typeface="Arial" pitchFamily="34" charset="0"/>
                <a:cs typeface="Arial" pitchFamily="34" charset="0"/>
              </a:rPr>
              <a:t>Large number of </a:t>
            </a:r>
            <a:r>
              <a:rPr lang="en-US" sz="1300" b="1" u="sng">
                <a:latin typeface="Arial" pitchFamily="34" charset="0"/>
                <a:cs typeface="Arial" pitchFamily="34" charset="0"/>
              </a:rPr>
              <a:t>ERcells</a:t>
            </a:r>
          </a:p>
          <a:p>
            <a:pPr algn="l" rtl="0" eaLnBrk="1" hangingPunct="1">
              <a:lnSpc>
                <a:spcPct val="80000"/>
              </a:lnSpc>
            </a:pPr>
            <a:r>
              <a:rPr lang="en-US" sz="1300" b="1" u="sng">
                <a:latin typeface="Arial" pitchFamily="34" charset="0"/>
                <a:cs typeface="Arial" pitchFamily="34" charset="0"/>
              </a:rPr>
              <a:t>Few Macrophages</a:t>
            </a:r>
          </a:p>
          <a:p>
            <a:pPr algn="l" rtl="0" eaLnBrk="1" hangingPunct="1">
              <a:lnSpc>
                <a:spcPct val="80000"/>
              </a:lnSpc>
            </a:pPr>
            <a:r>
              <a:rPr lang="en-US" sz="1300" b="1" u="sng">
                <a:latin typeface="Arial" pitchFamily="34" charset="0"/>
                <a:cs typeface="Arial" pitchFamily="34" charset="0"/>
              </a:rPr>
              <a:t>Hassal’ corpuscles </a:t>
            </a:r>
            <a:r>
              <a:rPr lang="en-US" sz="1300">
                <a:solidFill>
                  <a:srgbClr val="0000FF"/>
                </a:solidFill>
                <a:latin typeface="Arial" pitchFamily="34" charset="0"/>
                <a:cs typeface="Arial" pitchFamily="34" charset="0"/>
              </a:rPr>
              <a:t>Large pale staining </a:t>
            </a:r>
            <a:r>
              <a:rPr lang="en-US" sz="1300">
                <a:solidFill>
                  <a:srgbClr val="D60093"/>
                </a:solidFill>
                <a:latin typeface="Arial" pitchFamily="34" charset="0"/>
                <a:cs typeface="Arial" pitchFamily="34" charset="0"/>
              </a:rPr>
              <a:t>acidophilic</a:t>
            </a:r>
            <a:r>
              <a:rPr lang="en-US" sz="1300">
                <a:solidFill>
                  <a:srgbClr val="0000FF"/>
                </a:solidFill>
                <a:latin typeface="Arial" pitchFamily="34" charset="0"/>
                <a:cs typeface="Arial" pitchFamily="34" charset="0"/>
              </a:rPr>
              <a:t> cells</a:t>
            </a:r>
          </a:p>
          <a:p>
            <a:pPr algn="l" rtl="0" eaLnBrk="1" hangingPunct="1">
              <a:lnSpc>
                <a:spcPct val="80000"/>
              </a:lnSpc>
            </a:pPr>
            <a:r>
              <a:rPr lang="en-US" sz="1300">
                <a:solidFill>
                  <a:srgbClr val="0000FF"/>
                </a:solidFill>
                <a:latin typeface="Arial" pitchFamily="34" charset="0"/>
                <a:cs typeface="Arial" pitchFamily="34" charset="0"/>
              </a:rPr>
              <a:t> </a:t>
            </a:r>
            <a:r>
              <a:rPr lang="en-US" sz="1300">
                <a:solidFill>
                  <a:srgbClr val="D60093"/>
                </a:solidFill>
                <a:latin typeface="Arial" pitchFamily="34" charset="0"/>
                <a:cs typeface="Arial" pitchFamily="34" charset="0"/>
              </a:rPr>
              <a:t>Concentrically</a:t>
            </a:r>
            <a:r>
              <a:rPr lang="en-US" sz="1300">
                <a:solidFill>
                  <a:srgbClr val="0000FF"/>
                </a:solidFill>
                <a:latin typeface="Arial" pitchFamily="34" charset="0"/>
                <a:cs typeface="Arial" pitchFamily="34" charset="0"/>
              </a:rPr>
              <a:t> arranged around each other</a:t>
            </a:r>
          </a:p>
          <a:p>
            <a:pPr algn="l" rtl="0" eaLnBrk="1" hangingPunct="1">
              <a:lnSpc>
                <a:spcPct val="80000"/>
              </a:lnSpc>
            </a:pPr>
            <a:r>
              <a:rPr lang="en-US" sz="1300">
                <a:solidFill>
                  <a:srgbClr val="0000FF"/>
                </a:solidFill>
                <a:latin typeface="Arial" pitchFamily="34" charset="0"/>
                <a:cs typeface="Arial" pitchFamily="34" charset="0"/>
              </a:rPr>
              <a:t>  Appear in </a:t>
            </a:r>
            <a:r>
              <a:rPr lang="en-US" sz="1300">
                <a:solidFill>
                  <a:srgbClr val="008000"/>
                </a:solidFill>
                <a:latin typeface="Arial" pitchFamily="34" charset="0"/>
                <a:cs typeface="Arial" pitchFamily="34" charset="0"/>
              </a:rPr>
              <a:t>early life</a:t>
            </a:r>
          </a:p>
          <a:p>
            <a:pPr algn="l" rtl="0" eaLnBrk="1" hangingPunct="1">
              <a:lnSpc>
                <a:spcPct val="80000"/>
              </a:lnSpc>
            </a:pPr>
            <a:r>
              <a:rPr lang="en-US" sz="1300">
                <a:solidFill>
                  <a:srgbClr val="0000FF"/>
                </a:solidFill>
                <a:latin typeface="Arial" pitchFamily="34" charset="0"/>
                <a:cs typeface="Arial" pitchFamily="34" charset="0"/>
              </a:rPr>
              <a:t> Number </a:t>
            </a:r>
            <a:r>
              <a:rPr lang="en-US" sz="1300">
                <a:solidFill>
                  <a:srgbClr val="008000"/>
                </a:solidFill>
                <a:latin typeface="Arial" pitchFamily="34" charset="0"/>
                <a:cs typeface="Arial" pitchFamily="34" charset="0"/>
              </a:rPr>
              <a:t>increase by age, size varies according to stage of development</a:t>
            </a:r>
          </a:p>
          <a:p>
            <a:pPr algn="l" rtl="0" eaLnBrk="1" hangingPunct="1">
              <a:lnSpc>
                <a:spcPct val="80000"/>
              </a:lnSpc>
            </a:pPr>
            <a:r>
              <a:rPr lang="en-US" sz="1300">
                <a:solidFill>
                  <a:srgbClr val="0000FF"/>
                </a:solidFill>
                <a:latin typeface="Arial" pitchFamily="34" charset="0"/>
                <a:cs typeface="Arial" pitchFamily="34" charset="0"/>
              </a:rPr>
              <a:t> </a:t>
            </a:r>
            <a:r>
              <a:rPr lang="en-US" sz="1300">
                <a:solidFill>
                  <a:srgbClr val="D60093"/>
                </a:solidFill>
                <a:latin typeface="Arial" pitchFamily="34" charset="0"/>
                <a:cs typeface="Arial" pitchFamily="34" charset="0"/>
              </a:rPr>
              <a:t>unknown</a:t>
            </a:r>
            <a:r>
              <a:rPr lang="en-US" sz="1300">
                <a:solidFill>
                  <a:srgbClr val="0000FF"/>
                </a:solidFill>
                <a:latin typeface="Arial" pitchFamily="34" charset="0"/>
                <a:cs typeface="Arial" pitchFamily="34" charset="0"/>
              </a:rPr>
              <a:t> function</a:t>
            </a:r>
            <a:endParaRPr lang="en-US" sz="1300" b="1" u="sng">
              <a:latin typeface="Arial" pitchFamily="34" charset="0"/>
              <a:cs typeface="Arial" pitchFamily="34" charset="0"/>
            </a:endParaRPr>
          </a:p>
          <a:p>
            <a:pPr algn="l" rtl="0" eaLnBrk="1" hangingPunct="1">
              <a:lnSpc>
                <a:spcPct val="80000"/>
              </a:lnSpc>
            </a:pPr>
            <a:endParaRPr lang="en-US" sz="1300" b="1" u="sng">
              <a:latin typeface="Arial" pitchFamily="34" charset="0"/>
              <a:cs typeface="Arial" pitchFamily="34" charset="0"/>
            </a:endParaRPr>
          </a:p>
          <a:p>
            <a:pPr algn="l" rtl="0" eaLnBrk="1" hangingPunct="1">
              <a:lnSpc>
                <a:spcPct val="80000"/>
              </a:lnSpc>
            </a:pPr>
            <a:r>
              <a:rPr lang="en-US" sz="1300">
                <a:latin typeface="Arial" pitchFamily="34" charset="0"/>
                <a:cs typeface="Arial" pitchFamily="34" charset="0"/>
              </a:rPr>
              <a:t> </a:t>
            </a:r>
          </a:p>
        </p:txBody>
      </p:sp>
    </p:spTree>
    <p:extLst>
      <p:ext uri="{BB962C8B-B14F-4D97-AF65-F5344CB8AC3E}">
        <p14:creationId xmlns:p14="http://schemas.microsoft.com/office/powerpoint/2010/main" val="1147293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3AE6B234-1084-4B85-A686-2FDEEFF92653}" type="slidenum">
              <a:rPr lang="ar-SA"/>
              <a:pPr/>
              <a:t>16</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ar-EG"/>
          </a:p>
        </p:txBody>
      </p:sp>
    </p:spTree>
    <p:extLst>
      <p:ext uri="{BB962C8B-B14F-4D97-AF65-F5344CB8AC3E}">
        <p14:creationId xmlns:p14="http://schemas.microsoft.com/office/powerpoint/2010/main" val="3262003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DB3871C3-37B3-4740-8A0A-DE2B6D961AE1}" type="slidenum">
              <a:rPr lang="ar-SA"/>
              <a:pPr/>
              <a:t>19</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14400" y="4343400"/>
            <a:ext cx="5029200" cy="4114800"/>
          </a:xfrm>
          <a:noFill/>
        </p:spPr>
        <p:txBody>
          <a:bodyPr/>
          <a:lstStyle/>
          <a:p>
            <a:pPr eaLnBrk="1" hangingPunct="1"/>
            <a:endParaRPr lang="ar-EG"/>
          </a:p>
        </p:txBody>
      </p:sp>
    </p:spTree>
    <p:extLst>
      <p:ext uri="{BB962C8B-B14F-4D97-AF65-F5344CB8AC3E}">
        <p14:creationId xmlns:p14="http://schemas.microsoft.com/office/powerpoint/2010/main" val="3415049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fld id="{10E70F2C-8564-4A70-800E-C546316D347E}" type="slidenum">
              <a:rPr lang="ar-EG" smtClean="0">
                <a:latin typeface="Arial" pitchFamily="34" charset="0"/>
              </a:rPr>
              <a:pPr eaLnBrk="1" hangingPunct="1"/>
              <a:t>20</a:t>
            </a:fld>
            <a:endParaRPr lang="en-US">
              <a:latin typeface="Arial"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cs typeface="Arial" pitchFamily="34" charset="0"/>
            </a:endParaRPr>
          </a:p>
        </p:txBody>
      </p:sp>
    </p:spTree>
    <p:extLst>
      <p:ext uri="{BB962C8B-B14F-4D97-AF65-F5344CB8AC3E}">
        <p14:creationId xmlns:p14="http://schemas.microsoft.com/office/powerpoint/2010/main" val="1277082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3F2A5166-C145-4C8E-B9C2-4371A0DB7E66}" type="slidenum">
              <a:rPr lang="ar-EG" altLang="en-US"/>
              <a:pPr/>
              <a:t>25</a:t>
            </a:fld>
            <a:endParaRPr lang="en-US" altLang="en-US"/>
          </a:p>
        </p:txBody>
      </p:sp>
      <p:sp>
        <p:nvSpPr>
          <p:cNvPr id="24579" name="Rectangle 2"/>
          <p:cNvSpPr>
            <a:spLocks noGrp="1" noRot="1" noChangeAspect="1" noChangeArrowheads="1" noTextEdit="1"/>
          </p:cNvSpPr>
          <p:nvPr>
            <p:ph type="sldImg"/>
          </p:nvPr>
        </p:nvSpPr>
        <p:spPr>
          <a:xfrm>
            <a:off x="1144588" y="687388"/>
            <a:ext cx="4568825" cy="3425825"/>
          </a:xfrm>
          <a:ln w="12700" cap="flat"/>
        </p:spPr>
      </p:sp>
      <p:sp>
        <p:nvSpPr>
          <p:cNvPr id="245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sz="1600"/>
          </a:p>
        </p:txBody>
      </p:sp>
    </p:spTree>
    <p:extLst>
      <p:ext uri="{BB962C8B-B14F-4D97-AF65-F5344CB8AC3E}">
        <p14:creationId xmlns:p14="http://schemas.microsoft.com/office/powerpoint/2010/main" val="2468110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05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0326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333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EG"/>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Rectangle 4"/>
          <p:cNvSpPr>
            <a:spLocks noGrp="1" noChangeArrowheads="1"/>
          </p:cNvSpPr>
          <p:nvPr>
            <p:ph type="dt" sz="half" idx="10"/>
          </p:nvPr>
        </p:nvSpPr>
        <p:spPr>
          <a:ln/>
        </p:spPr>
        <p:txBody>
          <a:bodyPr/>
          <a:lstStyle>
            <a:lvl1pPr>
              <a:defRPr/>
            </a:lvl1pPr>
          </a:lstStyle>
          <a:p>
            <a:pPr>
              <a:defRPr/>
            </a:pPr>
            <a:r>
              <a:rPr lang="ar-EG"/>
              <a:t>2015</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Prof.Dr. SALWA M. </a:t>
            </a:r>
          </a:p>
        </p:txBody>
      </p:sp>
      <p:sp>
        <p:nvSpPr>
          <p:cNvPr id="7" name="Rectangle 6"/>
          <p:cNvSpPr>
            <a:spLocks noGrp="1" noChangeArrowheads="1"/>
          </p:cNvSpPr>
          <p:nvPr>
            <p:ph type="sldNum" sz="quarter" idx="12"/>
          </p:nvPr>
        </p:nvSpPr>
        <p:spPr>
          <a:ln/>
        </p:spPr>
        <p:txBody>
          <a:bodyPr/>
          <a:lstStyle>
            <a:lvl1pPr>
              <a:defRPr/>
            </a:lvl1pPr>
          </a:lstStyle>
          <a:p>
            <a:fld id="{EAC99E17-ABEE-4864-BE99-E46F15E1EF3C}" type="slidenum">
              <a:rPr lang="ar-SA" altLang="en-US"/>
              <a:pPr/>
              <a:t>‹#›</a:t>
            </a:fld>
            <a:endParaRPr lang="en-US" altLang="en-US"/>
          </a:p>
        </p:txBody>
      </p:sp>
    </p:spTree>
    <p:extLst>
      <p:ext uri="{BB962C8B-B14F-4D97-AF65-F5344CB8AC3E}">
        <p14:creationId xmlns:p14="http://schemas.microsoft.com/office/powerpoint/2010/main" val="74973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ar-EG"/>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EG"/>
          </a:p>
        </p:txBody>
      </p:sp>
      <p:sp>
        <p:nvSpPr>
          <p:cNvPr id="4" name="Rectangle 4"/>
          <p:cNvSpPr>
            <a:spLocks noGrp="1" noChangeArrowheads="1"/>
          </p:cNvSpPr>
          <p:nvPr>
            <p:ph type="dt" sz="half" idx="10"/>
          </p:nvPr>
        </p:nvSpPr>
        <p:spPr>
          <a:ln/>
        </p:spPr>
        <p:txBody>
          <a:bodyPr/>
          <a:lstStyle>
            <a:lvl1pPr>
              <a:defRPr/>
            </a:lvl1pPr>
          </a:lstStyle>
          <a:p>
            <a:pPr>
              <a:defRPr/>
            </a:pPr>
            <a:r>
              <a:rPr lang="ar-EG">
                <a:solidFill>
                  <a:srgbClr val="000000"/>
                </a:solidFill>
              </a:rPr>
              <a:t>2015</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Prof.Dr. SALWA M. </a:t>
            </a:r>
          </a:p>
        </p:txBody>
      </p:sp>
      <p:sp>
        <p:nvSpPr>
          <p:cNvPr id="6" name="Rectangle 6"/>
          <p:cNvSpPr>
            <a:spLocks noGrp="1" noChangeArrowheads="1"/>
          </p:cNvSpPr>
          <p:nvPr>
            <p:ph type="sldNum" sz="quarter" idx="12"/>
          </p:nvPr>
        </p:nvSpPr>
        <p:spPr>
          <a:ln/>
        </p:spPr>
        <p:txBody>
          <a:bodyPr/>
          <a:lstStyle>
            <a:lvl1pPr>
              <a:defRPr/>
            </a:lvl1pPr>
          </a:lstStyle>
          <a:p>
            <a:pPr>
              <a:defRPr/>
            </a:pPr>
            <a:fld id="{14B12F0E-1592-43BB-97A6-C7EC4F8257B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672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r>
              <a:rPr lang="ar-EG">
                <a:solidFill>
                  <a:srgbClr val="000000"/>
                </a:solidFill>
              </a:rPr>
              <a:t>2015</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Prof.Dr. SALWA M. </a:t>
            </a:r>
          </a:p>
        </p:txBody>
      </p:sp>
      <p:sp>
        <p:nvSpPr>
          <p:cNvPr id="6" name="Rectangle 6"/>
          <p:cNvSpPr>
            <a:spLocks noGrp="1" noChangeArrowheads="1"/>
          </p:cNvSpPr>
          <p:nvPr>
            <p:ph type="sldNum" sz="quarter" idx="12"/>
          </p:nvPr>
        </p:nvSpPr>
        <p:spPr>
          <a:ln/>
        </p:spPr>
        <p:txBody>
          <a:bodyPr/>
          <a:lstStyle>
            <a:lvl1pPr>
              <a:defRPr/>
            </a:lvl1pPr>
          </a:lstStyle>
          <a:p>
            <a:pPr>
              <a:defRPr/>
            </a:pPr>
            <a:fld id="{BEC4220C-C2D0-44F4-861D-9088E71AA19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526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ar-EG"/>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ar-EG">
                <a:solidFill>
                  <a:srgbClr val="000000"/>
                </a:solidFill>
              </a:rPr>
              <a:t>2015</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Prof.Dr. SALWA M. </a:t>
            </a:r>
          </a:p>
        </p:txBody>
      </p:sp>
      <p:sp>
        <p:nvSpPr>
          <p:cNvPr id="6" name="Rectangle 6"/>
          <p:cNvSpPr>
            <a:spLocks noGrp="1" noChangeArrowheads="1"/>
          </p:cNvSpPr>
          <p:nvPr>
            <p:ph type="sldNum" sz="quarter" idx="12"/>
          </p:nvPr>
        </p:nvSpPr>
        <p:spPr>
          <a:ln/>
        </p:spPr>
        <p:txBody>
          <a:bodyPr/>
          <a:lstStyle>
            <a:lvl1pPr>
              <a:defRPr/>
            </a:lvl1pPr>
          </a:lstStyle>
          <a:p>
            <a:pPr>
              <a:defRPr/>
            </a:pPr>
            <a:fld id="{C97B0B50-ABC9-4AB4-A17D-7C6C856F38C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742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Rectangle 4"/>
          <p:cNvSpPr>
            <a:spLocks noGrp="1" noChangeArrowheads="1"/>
          </p:cNvSpPr>
          <p:nvPr>
            <p:ph type="dt" sz="half" idx="10"/>
          </p:nvPr>
        </p:nvSpPr>
        <p:spPr>
          <a:ln/>
        </p:spPr>
        <p:txBody>
          <a:bodyPr/>
          <a:lstStyle>
            <a:lvl1pPr>
              <a:defRPr/>
            </a:lvl1pPr>
          </a:lstStyle>
          <a:p>
            <a:pPr>
              <a:defRPr/>
            </a:pPr>
            <a:r>
              <a:rPr lang="ar-EG">
                <a:solidFill>
                  <a:srgbClr val="000000"/>
                </a:solidFill>
              </a:rPr>
              <a:t>2015</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Prof.Dr. SALWA M. </a:t>
            </a:r>
          </a:p>
        </p:txBody>
      </p:sp>
      <p:sp>
        <p:nvSpPr>
          <p:cNvPr id="7" name="Rectangle 6"/>
          <p:cNvSpPr>
            <a:spLocks noGrp="1" noChangeArrowheads="1"/>
          </p:cNvSpPr>
          <p:nvPr>
            <p:ph type="sldNum" sz="quarter" idx="12"/>
          </p:nvPr>
        </p:nvSpPr>
        <p:spPr>
          <a:ln/>
        </p:spPr>
        <p:txBody>
          <a:bodyPr/>
          <a:lstStyle>
            <a:lvl1pPr>
              <a:defRPr/>
            </a:lvl1pPr>
          </a:lstStyle>
          <a:p>
            <a:pPr>
              <a:defRPr/>
            </a:pPr>
            <a:fld id="{44AE0B02-4585-4D85-9A9C-00A0C03CF90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5058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ar-EG"/>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Rectangle 4"/>
          <p:cNvSpPr>
            <a:spLocks noGrp="1" noChangeArrowheads="1"/>
          </p:cNvSpPr>
          <p:nvPr>
            <p:ph type="dt" sz="half" idx="10"/>
          </p:nvPr>
        </p:nvSpPr>
        <p:spPr>
          <a:ln/>
        </p:spPr>
        <p:txBody>
          <a:bodyPr/>
          <a:lstStyle>
            <a:lvl1pPr>
              <a:defRPr/>
            </a:lvl1pPr>
          </a:lstStyle>
          <a:p>
            <a:pPr>
              <a:defRPr/>
            </a:pPr>
            <a:r>
              <a:rPr lang="ar-EG">
                <a:solidFill>
                  <a:srgbClr val="000000"/>
                </a:solidFill>
              </a:rPr>
              <a:t>2015</a:t>
            </a: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Prof.Dr. SALWA M. </a:t>
            </a:r>
          </a:p>
        </p:txBody>
      </p:sp>
      <p:sp>
        <p:nvSpPr>
          <p:cNvPr id="9" name="Rectangle 6"/>
          <p:cNvSpPr>
            <a:spLocks noGrp="1" noChangeArrowheads="1"/>
          </p:cNvSpPr>
          <p:nvPr>
            <p:ph type="sldNum" sz="quarter" idx="12"/>
          </p:nvPr>
        </p:nvSpPr>
        <p:spPr>
          <a:ln/>
        </p:spPr>
        <p:txBody>
          <a:bodyPr/>
          <a:lstStyle>
            <a:lvl1pPr>
              <a:defRPr/>
            </a:lvl1pPr>
          </a:lstStyle>
          <a:p>
            <a:pPr>
              <a:defRPr/>
            </a:pPr>
            <a:fld id="{B0F1D9C7-90D1-408D-AC0E-E50FF9F47F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7826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Rectangle 4"/>
          <p:cNvSpPr>
            <a:spLocks noGrp="1" noChangeArrowheads="1"/>
          </p:cNvSpPr>
          <p:nvPr>
            <p:ph type="dt" sz="half" idx="10"/>
          </p:nvPr>
        </p:nvSpPr>
        <p:spPr>
          <a:ln/>
        </p:spPr>
        <p:txBody>
          <a:bodyPr/>
          <a:lstStyle>
            <a:lvl1pPr>
              <a:defRPr/>
            </a:lvl1pPr>
          </a:lstStyle>
          <a:p>
            <a:pPr>
              <a:defRPr/>
            </a:pPr>
            <a:r>
              <a:rPr lang="ar-EG">
                <a:solidFill>
                  <a:srgbClr val="000000"/>
                </a:solidFill>
              </a:rPr>
              <a:t>2015</a:t>
            </a: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Prof.Dr. SALWA M. </a:t>
            </a:r>
          </a:p>
        </p:txBody>
      </p:sp>
      <p:sp>
        <p:nvSpPr>
          <p:cNvPr id="5" name="Rectangle 6"/>
          <p:cNvSpPr>
            <a:spLocks noGrp="1" noChangeArrowheads="1"/>
          </p:cNvSpPr>
          <p:nvPr>
            <p:ph type="sldNum" sz="quarter" idx="12"/>
          </p:nvPr>
        </p:nvSpPr>
        <p:spPr>
          <a:ln/>
        </p:spPr>
        <p:txBody>
          <a:bodyPr/>
          <a:lstStyle>
            <a:lvl1pPr>
              <a:defRPr/>
            </a:lvl1pPr>
          </a:lstStyle>
          <a:p>
            <a:pPr>
              <a:defRPr/>
            </a:pPr>
            <a:fld id="{A8BD9929-1E9C-4AA9-94FB-7998C54B60D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098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ar-EG">
                <a:solidFill>
                  <a:srgbClr val="000000"/>
                </a:solidFill>
              </a:rPr>
              <a:t>2015</a:t>
            </a: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Prof.Dr. SALWA M. </a:t>
            </a:r>
          </a:p>
        </p:txBody>
      </p:sp>
      <p:sp>
        <p:nvSpPr>
          <p:cNvPr id="4" name="Rectangle 6"/>
          <p:cNvSpPr>
            <a:spLocks noGrp="1" noChangeArrowheads="1"/>
          </p:cNvSpPr>
          <p:nvPr>
            <p:ph type="sldNum" sz="quarter" idx="12"/>
          </p:nvPr>
        </p:nvSpPr>
        <p:spPr>
          <a:ln/>
        </p:spPr>
        <p:txBody>
          <a:bodyPr/>
          <a:lstStyle>
            <a:lvl1pPr>
              <a:defRPr/>
            </a:lvl1pPr>
          </a:lstStyle>
          <a:p>
            <a:pPr>
              <a:defRPr/>
            </a:pPr>
            <a:fld id="{2D80AB2D-4B16-445D-87C7-86D23A15B32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021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761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ar-EG"/>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ar-EG">
                <a:solidFill>
                  <a:srgbClr val="000000"/>
                </a:solidFill>
              </a:rPr>
              <a:t>2015</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Prof.Dr. SALWA M. </a:t>
            </a:r>
          </a:p>
        </p:txBody>
      </p:sp>
      <p:sp>
        <p:nvSpPr>
          <p:cNvPr id="7" name="Rectangle 6"/>
          <p:cNvSpPr>
            <a:spLocks noGrp="1" noChangeArrowheads="1"/>
          </p:cNvSpPr>
          <p:nvPr>
            <p:ph type="sldNum" sz="quarter" idx="12"/>
          </p:nvPr>
        </p:nvSpPr>
        <p:spPr>
          <a:ln/>
        </p:spPr>
        <p:txBody>
          <a:bodyPr/>
          <a:lstStyle>
            <a:lvl1pPr>
              <a:defRPr/>
            </a:lvl1pPr>
          </a:lstStyle>
          <a:p>
            <a:pPr>
              <a:defRPr/>
            </a:pPr>
            <a:fld id="{A7A7DB01-137C-4A9A-B820-99A9964645C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3520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ar-EG"/>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ar-EG">
                <a:solidFill>
                  <a:srgbClr val="000000"/>
                </a:solidFill>
              </a:rPr>
              <a:t>2015</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Prof.Dr. SALWA M. </a:t>
            </a:r>
          </a:p>
        </p:txBody>
      </p:sp>
      <p:sp>
        <p:nvSpPr>
          <p:cNvPr id="7" name="Rectangle 6"/>
          <p:cNvSpPr>
            <a:spLocks noGrp="1" noChangeArrowheads="1"/>
          </p:cNvSpPr>
          <p:nvPr>
            <p:ph type="sldNum" sz="quarter" idx="12"/>
          </p:nvPr>
        </p:nvSpPr>
        <p:spPr>
          <a:ln/>
        </p:spPr>
        <p:txBody>
          <a:bodyPr/>
          <a:lstStyle>
            <a:lvl1pPr>
              <a:defRPr/>
            </a:lvl1pPr>
          </a:lstStyle>
          <a:p>
            <a:pPr>
              <a:defRPr/>
            </a:pPr>
            <a:fld id="{E8F68200-1532-4809-869A-74ADE8E6D5C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739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r>
              <a:rPr lang="ar-EG">
                <a:solidFill>
                  <a:srgbClr val="000000"/>
                </a:solidFill>
              </a:rPr>
              <a:t>2015</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Prof.Dr. SALWA M. </a:t>
            </a:r>
          </a:p>
        </p:txBody>
      </p:sp>
      <p:sp>
        <p:nvSpPr>
          <p:cNvPr id="6" name="Rectangle 6"/>
          <p:cNvSpPr>
            <a:spLocks noGrp="1" noChangeArrowheads="1"/>
          </p:cNvSpPr>
          <p:nvPr>
            <p:ph type="sldNum" sz="quarter" idx="12"/>
          </p:nvPr>
        </p:nvSpPr>
        <p:spPr>
          <a:ln/>
        </p:spPr>
        <p:txBody>
          <a:bodyPr/>
          <a:lstStyle>
            <a:lvl1pPr>
              <a:defRPr/>
            </a:lvl1pPr>
          </a:lstStyle>
          <a:p>
            <a:pPr>
              <a:defRPr/>
            </a:pPr>
            <a:fld id="{7B556AB3-E0B8-4FF9-A48E-2578D4B4CA9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7829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r>
              <a:rPr lang="ar-EG">
                <a:solidFill>
                  <a:srgbClr val="000000"/>
                </a:solidFill>
              </a:rPr>
              <a:t>2015</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Prof.Dr. SALWA M. </a:t>
            </a:r>
          </a:p>
        </p:txBody>
      </p:sp>
      <p:sp>
        <p:nvSpPr>
          <p:cNvPr id="6" name="Rectangle 6"/>
          <p:cNvSpPr>
            <a:spLocks noGrp="1" noChangeArrowheads="1"/>
          </p:cNvSpPr>
          <p:nvPr>
            <p:ph type="sldNum" sz="quarter" idx="12"/>
          </p:nvPr>
        </p:nvSpPr>
        <p:spPr>
          <a:ln/>
        </p:spPr>
        <p:txBody>
          <a:bodyPr/>
          <a:lstStyle>
            <a:lvl1pPr>
              <a:defRPr/>
            </a:lvl1pPr>
          </a:lstStyle>
          <a:p>
            <a:pPr>
              <a:defRPr/>
            </a:pPr>
            <a:fld id="{391F93C2-A531-4E42-992D-EC8506FCF16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0415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EG"/>
          </a:p>
        </p:txBody>
      </p:sp>
      <p:sp>
        <p:nvSpPr>
          <p:cNvPr id="3" name="SmartArt Placeholder 2"/>
          <p:cNvSpPr>
            <a:spLocks noGrp="1"/>
          </p:cNvSpPr>
          <p:nvPr>
            <p:ph type="dgm" idx="1"/>
          </p:nvPr>
        </p:nvSpPr>
        <p:spPr>
          <a:xfrm>
            <a:off x="457200" y="1600200"/>
            <a:ext cx="8229600" cy="4525963"/>
          </a:xfrm>
        </p:spPr>
        <p:txBody>
          <a:bodyPr/>
          <a:lstStyle/>
          <a:p>
            <a:pPr lvl="0"/>
            <a:endParaRPr lang="ar-EG" noProof="0"/>
          </a:p>
        </p:txBody>
      </p:sp>
      <p:sp>
        <p:nvSpPr>
          <p:cNvPr id="4" name="Rectangle 4"/>
          <p:cNvSpPr>
            <a:spLocks noGrp="1" noChangeArrowheads="1"/>
          </p:cNvSpPr>
          <p:nvPr>
            <p:ph type="dt" sz="half" idx="10"/>
          </p:nvPr>
        </p:nvSpPr>
        <p:spPr>
          <a:ln/>
        </p:spPr>
        <p:txBody>
          <a:bodyPr/>
          <a:lstStyle>
            <a:lvl1pPr>
              <a:defRPr/>
            </a:lvl1pPr>
          </a:lstStyle>
          <a:p>
            <a:pPr>
              <a:defRPr/>
            </a:pPr>
            <a:r>
              <a:rPr lang="ar-EG">
                <a:solidFill>
                  <a:srgbClr val="000000"/>
                </a:solidFill>
              </a:rPr>
              <a:t>2015</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Prof.Dr. SALWA M. </a:t>
            </a:r>
          </a:p>
        </p:txBody>
      </p:sp>
      <p:sp>
        <p:nvSpPr>
          <p:cNvPr id="6" name="Rectangle 6"/>
          <p:cNvSpPr>
            <a:spLocks noGrp="1" noChangeArrowheads="1"/>
          </p:cNvSpPr>
          <p:nvPr>
            <p:ph type="sldNum" sz="quarter" idx="12"/>
          </p:nvPr>
        </p:nvSpPr>
        <p:spPr>
          <a:ln/>
        </p:spPr>
        <p:txBody>
          <a:bodyPr/>
          <a:lstStyle>
            <a:lvl1pPr>
              <a:defRPr/>
            </a:lvl1pPr>
          </a:lstStyle>
          <a:p>
            <a:pPr>
              <a:defRPr/>
            </a:pPr>
            <a:fld id="{8BECF458-DCFD-41F1-8B16-B0A51675B2D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901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Rectangle 4"/>
          <p:cNvSpPr>
            <a:spLocks noGrp="1" noChangeArrowheads="1"/>
          </p:cNvSpPr>
          <p:nvPr>
            <p:ph type="dt" sz="half" idx="10"/>
          </p:nvPr>
        </p:nvSpPr>
        <p:spPr>
          <a:ln/>
        </p:spPr>
        <p:txBody>
          <a:bodyPr/>
          <a:lstStyle>
            <a:lvl1pPr>
              <a:defRPr/>
            </a:lvl1pPr>
          </a:lstStyle>
          <a:p>
            <a:pPr>
              <a:defRPr/>
            </a:pPr>
            <a:r>
              <a:rPr lang="ar-EG">
                <a:solidFill>
                  <a:srgbClr val="000000"/>
                </a:solidFill>
              </a:rPr>
              <a:t>2015</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Prof.Dr. SALWA M. </a:t>
            </a:r>
          </a:p>
        </p:txBody>
      </p:sp>
      <p:sp>
        <p:nvSpPr>
          <p:cNvPr id="7" name="Rectangle 6"/>
          <p:cNvSpPr>
            <a:spLocks noGrp="1" noChangeArrowheads="1"/>
          </p:cNvSpPr>
          <p:nvPr>
            <p:ph type="sldNum" sz="quarter" idx="12"/>
          </p:nvPr>
        </p:nvSpPr>
        <p:spPr>
          <a:ln/>
        </p:spPr>
        <p:txBody>
          <a:bodyPr/>
          <a:lstStyle>
            <a:lvl1pPr>
              <a:defRPr/>
            </a:lvl1pPr>
          </a:lstStyle>
          <a:p>
            <a:pPr>
              <a:defRPr/>
            </a:pPr>
            <a:fld id="{AC82B279-0F7F-44DA-9470-E269FA50A55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774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EG"/>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Rectangle 4"/>
          <p:cNvSpPr>
            <a:spLocks noGrp="1" noChangeArrowheads="1"/>
          </p:cNvSpPr>
          <p:nvPr>
            <p:ph type="dt" sz="half" idx="10"/>
          </p:nvPr>
        </p:nvSpPr>
        <p:spPr>
          <a:ln/>
        </p:spPr>
        <p:txBody>
          <a:bodyPr/>
          <a:lstStyle>
            <a:lvl1pPr>
              <a:defRPr/>
            </a:lvl1pPr>
          </a:lstStyle>
          <a:p>
            <a:pPr>
              <a:defRPr/>
            </a:pPr>
            <a:r>
              <a:rPr lang="ar-EG">
                <a:solidFill>
                  <a:srgbClr val="000000"/>
                </a:solidFill>
              </a:rPr>
              <a:t>2015</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Prof.Dr. SALWA M. </a:t>
            </a:r>
          </a:p>
        </p:txBody>
      </p:sp>
      <p:sp>
        <p:nvSpPr>
          <p:cNvPr id="7" name="Rectangle 6"/>
          <p:cNvSpPr>
            <a:spLocks noGrp="1" noChangeArrowheads="1"/>
          </p:cNvSpPr>
          <p:nvPr>
            <p:ph type="sldNum" sz="quarter" idx="12"/>
          </p:nvPr>
        </p:nvSpPr>
        <p:spPr>
          <a:ln/>
        </p:spPr>
        <p:txBody>
          <a:bodyPr/>
          <a:lstStyle>
            <a:lvl1pPr>
              <a:defRPr/>
            </a:lvl1pPr>
          </a:lstStyle>
          <a:p>
            <a:pPr>
              <a:defRPr/>
            </a:pPr>
            <a:fld id="{659077B6-DB68-4348-9979-60EC866CE33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28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2909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248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311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32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155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963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642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369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9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967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375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294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025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Rectangle 4"/>
          <p:cNvSpPr>
            <a:spLocks noGrp="1" noChangeArrowheads="1"/>
          </p:cNvSpPr>
          <p:nvPr>
            <p:ph type="dt" sz="half" idx="10"/>
          </p:nvPr>
        </p:nvSpPr>
        <p:spPr>
          <a:ln/>
        </p:spPr>
        <p:txBody>
          <a:bodyPr/>
          <a:lstStyle>
            <a:lvl1pPr>
              <a:defRPr/>
            </a:lvl1pPr>
          </a:lstStyle>
          <a:p>
            <a:pPr>
              <a:defRPr/>
            </a:pPr>
            <a:r>
              <a:rPr lang="ar-EG">
                <a:solidFill>
                  <a:prstClr val="black">
                    <a:tint val="75000"/>
                  </a:prstClr>
                </a:solidFill>
              </a:rPr>
              <a:t>2015</a:t>
            </a: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prstClr val="black">
                    <a:tint val="75000"/>
                  </a:prstClr>
                </a:solidFill>
              </a:rPr>
              <a:t>Prof.Dr. SALWA M. </a:t>
            </a:r>
          </a:p>
        </p:txBody>
      </p:sp>
      <p:sp>
        <p:nvSpPr>
          <p:cNvPr id="7" name="Rectangle 6"/>
          <p:cNvSpPr>
            <a:spLocks noGrp="1" noChangeArrowheads="1"/>
          </p:cNvSpPr>
          <p:nvPr>
            <p:ph type="sldNum" sz="quarter" idx="12"/>
          </p:nvPr>
        </p:nvSpPr>
        <p:spPr>
          <a:ln/>
        </p:spPr>
        <p:txBody>
          <a:bodyPr/>
          <a:lstStyle>
            <a:lvl1pPr>
              <a:defRPr/>
            </a:lvl1pPr>
          </a:lstStyle>
          <a:p>
            <a:pPr>
              <a:defRPr/>
            </a:pPr>
            <a:fld id="{18947124-5B58-482C-936E-9C9A18EEDCF4}"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452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804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790968A-FCA7-4605-B593-5B57CC8DEA0B}"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F87FC6-6109-4B40-B11D-47723A1BB33D}" type="slidenum">
              <a:rPr lang="en-US" altLang="en-US"/>
              <a:pPr>
                <a:defRPr/>
              </a:pPr>
              <a:t>‹#›</a:t>
            </a:fld>
            <a:endParaRPr lang="en-US" altLang="en-US"/>
          </a:p>
        </p:txBody>
      </p:sp>
    </p:spTree>
    <p:extLst>
      <p:ext uri="{BB962C8B-B14F-4D97-AF65-F5344CB8AC3E}">
        <p14:creationId xmlns:p14="http://schemas.microsoft.com/office/powerpoint/2010/main" val="26507268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A13D4C-6516-49D5-B90C-EF97CC255E62}"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AD6C6D-6025-40C5-84CF-4EAA39AF0F77}" type="slidenum">
              <a:rPr lang="en-US" altLang="en-US"/>
              <a:pPr>
                <a:defRPr/>
              </a:pPr>
              <a:t>‹#›</a:t>
            </a:fld>
            <a:endParaRPr lang="en-US" altLang="en-US"/>
          </a:p>
        </p:txBody>
      </p:sp>
    </p:spTree>
    <p:extLst>
      <p:ext uri="{BB962C8B-B14F-4D97-AF65-F5344CB8AC3E}">
        <p14:creationId xmlns:p14="http://schemas.microsoft.com/office/powerpoint/2010/main" val="21260364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0DBACC8-4A5C-4B56-BFA3-6724B11D5D85}"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41A436-B09B-43E0-8F79-D86637E44E6C}" type="slidenum">
              <a:rPr lang="en-US" altLang="en-US"/>
              <a:pPr>
                <a:defRPr/>
              </a:pPr>
              <a:t>‹#›</a:t>
            </a:fld>
            <a:endParaRPr lang="en-US" altLang="en-US"/>
          </a:p>
        </p:txBody>
      </p:sp>
    </p:spTree>
    <p:extLst>
      <p:ext uri="{BB962C8B-B14F-4D97-AF65-F5344CB8AC3E}">
        <p14:creationId xmlns:p14="http://schemas.microsoft.com/office/powerpoint/2010/main" val="50909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2C0D5B2-BA43-4281-97BB-00E575DCC501}" type="datetime1">
              <a:rPr lang="en-US">
                <a:solidFill>
                  <a:prstClr val="black">
                    <a:tint val="75000"/>
                  </a:prstClr>
                </a:solidFill>
              </a:rPr>
              <a:pPr>
                <a:defRPr/>
              </a:pPr>
              <a:t>4/3/2022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E9F9475-0DA4-4228-A1D7-0DEC4DC24B41}" type="slidenum">
              <a:rPr lang="en-US" altLang="en-US"/>
              <a:pPr>
                <a:defRPr/>
              </a:pPr>
              <a:t>‹#›</a:t>
            </a:fld>
            <a:endParaRPr lang="en-US" altLang="en-US"/>
          </a:p>
        </p:txBody>
      </p:sp>
    </p:spTree>
    <p:extLst>
      <p:ext uri="{BB962C8B-B14F-4D97-AF65-F5344CB8AC3E}">
        <p14:creationId xmlns:p14="http://schemas.microsoft.com/office/powerpoint/2010/main" val="2808901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C50FBA9-D1C2-4AF7-B2AB-74B7C0882836}" type="datetime1">
              <a:rPr lang="en-US">
                <a:solidFill>
                  <a:prstClr val="black">
                    <a:tint val="75000"/>
                  </a:prstClr>
                </a:solidFill>
              </a:rPr>
              <a:pPr>
                <a:defRPr/>
              </a:pPr>
              <a:t>4/3/2022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A14B867-85D9-43DF-97DB-F07FEFD8175C}" type="slidenum">
              <a:rPr lang="en-US" altLang="en-US"/>
              <a:pPr>
                <a:defRPr/>
              </a:pPr>
              <a:t>‹#›</a:t>
            </a:fld>
            <a:endParaRPr lang="en-US" altLang="en-US"/>
          </a:p>
        </p:txBody>
      </p:sp>
    </p:spTree>
    <p:extLst>
      <p:ext uri="{BB962C8B-B14F-4D97-AF65-F5344CB8AC3E}">
        <p14:creationId xmlns:p14="http://schemas.microsoft.com/office/powerpoint/2010/main" val="4119150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9AF09BF-65FE-44CD-AD4F-78AA8DEDD7B1}" type="datetime1">
              <a:rPr lang="en-US">
                <a:solidFill>
                  <a:prstClr val="black">
                    <a:tint val="75000"/>
                  </a:prstClr>
                </a:solidFill>
              </a:rPr>
              <a:pPr>
                <a:defRPr/>
              </a:pPr>
              <a:t>4/3/2022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BEAFAE3-E5B0-46ED-99C5-D645166108EE}" type="slidenum">
              <a:rPr lang="en-US" altLang="en-US"/>
              <a:pPr>
                <a:defRPr/>
              </a:pPr>
              <a:t>‹#›</a:t>
            </a:fld>
            <a:endParaRPr lang="en-US" altLang="en-US"/>
          </a:p>
        </p:txBody>
      </p:sp>
    </p:spTree>
    <p:extLst>
      <p:ext uri="{BB962C8B-B14F-4D97-AF65-F5344CB8AC3E}">
        <p14:creationId xmlns:p14="http://schemas.microsoft.com/office/powerpoint/2010/main" val="2286021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D1AA2D9-37E7-454D-BD9E-6533582D84DD}" type="datetime1">
              <a:rPr lang="en-US">
                <a:solidFill>
                  <a:prstClr val="black">
                    <a:tint val="75000"/>
                  </a:prstClr>
                </a:solidFill>
              </a:rPr>
              <a:pPr>
                <a:defRPr/>
              </a:pPr>
              <a:t>4/3/2022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49DC759-915F-491F-BB47-85CB50FBF565}" type="slidenum">
              <a:rPr lang="en-US" altLang="en-US"/>
              <a:pPr>
                <a:defRPr/>
              </a:pPr>
              <a:t>‹#›</a:t>
            </a:fld>
            <a:endParaRPr lang="en-US" altLang="en-US"/>
          </a:p>
        </p:txBody>
      </p:sp>
    </p:spTree>
    <p:extLst>
      <p:ext uri="{BB962C8B-B14F-4D97-AF65-F5344CB8AC3E}">
        <p14:creationId xmlns:p14="http://schemas.microsoft.com/office/powerpoint/2010/main" val="25991346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89FD186-53D1-43FA-9833-932D0D7DB336}" type="datetime1">
              <a:rPr lang="en-US">
                <a:solidFill>
                  <a:prstClr val="black">
                    <a:tint val="75000"/>
                  </a:prstClr>
                </a:solidFill>
              </a:rPr>
              <a:pPr>
                <a:defRPr/>
              </a:pPr>
              <a:t>4/3/2022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A001DE-E2EA-4A6A-B30B-6DE7C89A95E0}" type="slidenum">
              <a:rPr lang="en-US" altLang="en-US"/>
              <a:pPr>
                <a:defRPr/>
              </a:pPr>
              <a:t>‹#›</a:t>
            </a:fld>
            <a:endParaRPr lang="en-US" altLang="en-US"/>
          </a:p>
        </p:txBody>
      </p:sp>
    </p:spTree>
    <p:extLst>
      <p:ext uri="{BB962C8B-B14F-4D97-AF65-F5344CB8AC3E}">
        <p14:creationId xmlns:p14="http://schemas.microsoft.com/office/powerpoint/2010/main" val="501623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860BAF3-7610-4884-94D7-35ECB342E657}" type="datetime1">
              <a:rPr lang="en-US">
                <a:solidFill>
                  <a:prstClr val="black">
                    <a:tint val="75000"/>
                  </a:prstClr>
                </a:solidFill>
              </a:rPr>
              <a:pPr>
                <a:defRPr/>
              </a:pPr>
              <a:t>4/3/2022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A3EA6AF-A0F0-467F-8D80-1C58F4388599}" type="slidenum">
              <a:rPr lang="en-US" altLang="en-US"/>
              <a:pPr>
                <a:defRPr/>
              </a:pPr>
              <a:t>‹#›</a:t>
            </a:fld>
            <a:endParaRPr lang="en-US" altLang="en-US"/>
          </a:p>
        </p:txBody>
      </p:sp>
    </p:spTree>
    <p:extLst>
      <p:ext uri="{BB962C8B-B14F-4D97-AF65-F5344CB8AC3E}">
        <p14:creationId xmlns:p14="http://schemas.microsoft.com/office/powerpoint/2010/main" val="3844057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6D3678-A4B3-4682-895F-7CE566A8F857}"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35E5F9-E564-458C-80F1-E7CDB68E238A}" type="slidenum">
              <a:rPr lang="en-US" altLang="en-US"/>
              <a:pPr>
                <a:defRPr/>
              </a:pPr>
              <a:t>‹#›</a:t>
            </a:fld>
            <a:endParaRPr lang="en-US" altLang="en-US"/>
          </a:p>
        </p:txBody>
      </p:sp>
    </p:spTree>
    <p:extLst>
      <p:ext uri="{BB962C8B-B14F-4D97-AF65-F5344CB8AC3E}">
        <p14:creationId xmlns:p14="http://schemas.microsoft.com/office/powerpoint/2010/main" val="3153206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10745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9B1F0B-7F2E-4051-BFB8-38DE3D1E9497}"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E9559DF-B142-4DC5-8D43-A5B13DFA249B}" type="slidenum">
              <a:rPr lang="en-US" altLang="en-US"/>
              <a:pPr>
                <a:defRPr/>
              </a:pPr>
              <a:t>‹#›</a:t>
            </a:fld>
            <a:endParaRPr lang="en-US" altLang="en-US"/>
          </a:p>
        </p:txBody>
      </p:sp>
    </p:spTree>
    <p:extLst>
      <p:ext uri="{BB962C8B-B14F-4D97-AF65-F5344CB8AC3E}">
        <p14:creationId xmlns:p14="http://schemas.microsoft.com/office/powerpoint/2010/main" val="3695876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EG"/>
          </a:p>
        </p:txBody>
      </p:sp>
      <p:sp>
        <p:nvSpPr>
          <p:cNvPr id="3" name="SmartArt Placeholder 2"/>
          <p:cNvSpPr>
            <a:spLocks noGrp="1"/>
          </p:cNvSpPr>
          <p:nvPr>
            <p:ph type="dgm" idx="1"/>
          </p:nvPr>
        </p:nvSpPr>
        <p:spPr>
          <a:xfrm>
            <a:off x="457200" y="1600200"/>
            <a:ext cx="8229600" cy="4525963"/>
          </a:xfrm>
        </p:spPr>
        <p:txBody>
          <a:bodyPr rtlCol="0">
            <a:normAutofit/>
          </a:bodyPr>
          <a:lstStyle/>
          <a:p>
            <a:pPr lvl="0"/>
            <a:endParaRPr lang="ar-EG" noProof="0"/>
          </a:p>
        </p:txBody>
      </p:sp>
      <p:sp>
        <p:nvSpPr>
          <p:cNvPr id="4" name="Date Placeholder 3"/>
          <p:cNvSpPr>
            <a:spLocks noGrp="1"/>
          </p:cNvSpPr>
          <p:nvPr>
            <p:ph type="dt" sz="half" idx="10"/>
          </p:nvPr>
        </p:nvSpPr>
        <p:spPr>
          <a:xfrm>
            <a:off x="6553200" y="6245225"/>
            <a:ext cx="2133600" cy="476250"/>
          </a:xfrm>
        </p:spPr>
        <p:txBody>
          <a:bodyPr/>
          <a:lstStyle>
            <a:lvl1pPr>
              <a:defRPr/>
            </a:lvl1pPr>
          </a:lstStyle>
          <a:p>
            <a:pPr>
              <a:defRPr/>
            </a:pPr>
            <a:fld id="{2FF151B4-A0E4-472B-8A35-AF2ADAA1325D}"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a:xfrm>
            <a:off x="457200" y="6245225"/>
            <a:ext cx="2133600" cy="476250"/>
          </a:xfrm>
        </p:spPr>
        <p:txBody>
          <a:bodyPr/>
          <a:lstStyle>
            <a:lvl1pPr>
              <a:defRPr/>
            </a:lvl1pPr>
          </a:lstStyle>
          <a:p>
            <a:pPr>
              <a:defRPr/>
            </a:pPr>
            <a:fld id="{C1B97147-11B6-4CD1-B81B-ECA25B844DD2}" type="slidenum">
              <a:rPr lang="ar-SA" altLang="en-US"/>
              <a:pPr>
                <a:defRPr/>
              </a:pPr>
              <a:t>‹#›</a:t>
            </a:fld>
            <a:endParaRPr lang="en-US" altLang="en-US"/>
          </a:p>
        </p:txBody>
      </p:sp>
    </p:spTree>
    <p:extLst>
      <p:ext uri="{BB962C8B-B14F-4D97-AF65-F5344CB8AC3E}">
        <p14:creationId xmlns:p14="http://schemas.microsoft.com/office/powerpoint/2010/main" val="2388202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790968A-FCA7-4605-B593-5B57CC8DEA0B}"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F87FC6-6109-4B40-B11D-47723A1BB33D}" type="slidenum">
              <a:rPr lang="en-US" altLang="en-US"/>
              <a:pPr>
                <a:defRPr/>
              </a:pPr>
              <a:t>‹#›</a:t>
            </a:fld>
            <a:endParaRPr lang="en-US" altLang="en-US"/>
          </a:p>
        </p:txBody>
      </p:sp>
    </p:spTree>
    <p:extLst>
      <p:ext uri="{BB962C8B-B14F-4D97-AF65-F5344CB8AC3E}">
        <p14:creationId xmlns:p14="http://schemas.microsoft.com/office/powerpoint/2010/main" val="40535213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A13D4C-6516-49D5-B90C-EF97CC255E62}"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AD6C6D-6025-40C5-84CF-4EAA39AF0F77}" type="slidenum">
              <a:rPr lang="en-US" altLang="en-US"/>
              <a:pPr>
                <a:defRPr/>
              </a:pPr>
              <a:t>‹#›</a:t>
            </a:fld>
            <a:endParaRPr lang="en-US" altLang="en-US"/>
          </a:p>
        </p:txBody>
      </p:sp>
    </p:spTree>
    <p:extLst>
      <p:ext uri="{BB962C8B-B14F-4D97-AF65-F5344CB8AC3E}">
        <p14:creationId xmlns:p14="http://schemas.microsoft.com/office/powerpoint/2010/main" val="32025786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0DBACC8-4A5C-4B56-BFA3-6724B11D5D85}"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41A436-B09B-43E0-8F79-D86637E44E6C}" type="slidenum">
              <a:rPr lang="en-US" altLang="en-US"/>
              <a:pPr>
                <a:defRPr/>
              </a:pPr>
              <a:t>‹#›</a:t>
            </a:fld>
            <a:endParaRPr lang="en-US" altLang="en-US"/>
          </a:p>
        </p:txBody>
      </p:sp>
    </p:spTree>
    <p:extLst>
      <p:ext uri="{BB962C8B-B14F-4D97-AF65-F5344CB8AC3E}">
        <p14:creationId xmlns:p14="http://schemas.microsoft.com/office/powerpoint/2010/main" val="3026994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2C0D5B2-BA43-4281-97BB-00E575DCC501}" type="datetime1">
              <a:rPr lang="en-US">
                <a:solidFill>
                  <a:prstClr val="black">
                    <a:tint val="75000"/>
                  </a:prstClr>
                </a:solidFill>
              </a:rPr>
              <a:pPr>
                <a:defRPr/>
              </a:pPr>
              <a:t>4/3/2022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E9F9475-0DA4-4228-A1D7-0DEC4DC24B41}" type="slidenum">
              <a:rPr lang="en-US" altLang="en-US"/>
              <a:pPr>
                <a:defRPr/>
              </a:pPr>
              <a:t>‹#›</a:t>
            </a:fld>
            <a:endParaRPr lang="en-US" altLang="en-US"/>
          </a:p>
        </p:txBody>
      </p:sp>
    </p:spTree>
    <p:extLst>
      <p:ext uri="{BB962C8B-B14F-4D97-AF65-F5344CB8AC3E}">
        <p14:creationId xmlns:p14="http://schemas.microsoft.com/office/powerpoint/2010/main" val="37057854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C50FBA9-D1C2-4AF7-B2AB-74B7C0882836}" type="datetime1">
              <a:rPr lang="en-US">
                <a:solidFill>
                  <a:prstClr val="black">
                    <a:tint val="75000"/>
                  </a:prstClr>
                </a:solidFill>
              </a:rPr>
              <a:pPr>
                <a:defRPr/>
              </a:pPr>
              <a:t>4/3/2022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A14B867-85D9-43DF-97DB-F07FEFD8175C}" type="slidenum">
              <a:rPr lang="en-US" altLang="en-US"/>
              <a:pPr>
                <a:defRPr/>
              </a:pPr>
              <a:t>‹#›</a:t>
            </a:fld>
            <a:endParaRPr lang="en-US" altLang="en-US"/>
          </a:p>
        </p:txBody>
      </p:sp>
    </p:spTree>
    <p:extLst>
      <p:ext uri="{BB962C8B-B14F-4D97-AF65-F5344CB8AC3E}">
        <p14:creationId xmlns:p14="http://schemas.microsoft.com/office/powerpoint/2010/main" val="9364971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9AF09BF-65FE-44CD-AD4F-78AA8DEDD7B1}" type="datetime1">
              <a:rPr lang="en-US">
                <a:solidFill>
                  <a:prstClr val="black">
                    <a:tint val="75000"/>
                  </a:prstClr>
                </a:solidFill>
              </a:rPr>
              <a:pPr>
                <a:defRPr/>
              </a:pPr>
              <a:t>4/3/2022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BEAFAE3-E5B0-46ED-99C5-D645166108EE}" type="slidenum">
              <a:rPr lang="en-US" altLang="en-US"/>
              <a:pPr>
                <a:defRPr/>
              </a:pPr>
              <a:t>‹#›</a:t>
            </a:fld>
            <a:endParaRPr lang="en-US" altLang="en-US"/>
          </a:p>
        </p:txBody>
      </p:sp>
    </p:spTree>
    <p:extLst>
      <p:ext uri="{BB962C8B-B14F-4D97-AF65-F5344CB8AC3E}">
        <p14:creationId xmlns:p14="http://schemas.microsoft.com/office/powerpoint/2010/main" val="9367939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D1AA2D9-37E7-454D-BD9E-6533582D84DD}" type="datetime1">
              <a:rPr lang="en-US">
                <a:solidFill>
                  <a:prstClr val="black">
                    <a:tint val="75000"/>
                  </a:prstClr>
                </a:solidFill>
              </a:rPr>
              <a:pPr>
                <a:defRPr/>
              </a:pPr>
              <a:t>4/3/2022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49DC759-915F-491F-BB47-85CB50FBF565}" type="slidenum">
              <a:rPr lang="en-US" altLang="en-US"/>
              <a:pPr>
                <a:defRPr/>
              </a:pPr>
              <a:t>‹#›</a:t>
            </a:fld>
            <a:endParaRPr lang="en-US" altLang="en-US"/>
          </a:p>
        </p:txBody>
      </p:sp>
    </p:spTree>
    <p:extLst>
      <p:ext uri="{BB962C8B-B14F-4D97-AF65-F5344CB8AC3E}">
        <p14:creationId xmlns:p14="http://schemas.microsoft.com/office/powerpoint/2010/main" val="23260799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89FD186-53D1-43FA-9833-932D0D7DB336}" type="datetime1">
              <a:rPr lang="en-US">
                <a:solidFill>
                  <a:prstClr val="black">
                    <a:tint val="75000"/>
                  </a:prstClr>
                </a:solidFill>
              </a:rPr>
              <a:pPr>
                <a:defRPr/>
              </a:pPr>
              <a:t>4/3/2022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A001DE-E2EA-4A6A-B30B-6DE7C89A95E0}" type="slidenum">
              <a:rPr lang="en-US" altLang="en-US"/>
              <a:pPr>
                <a:defRPr/>
              </a:pPr>
              <a:t>‹#›</a:t>
            </a:fld>
            <a:endParaRPr lang="en-US" altLang="en-US"/>
          </a:p>
        </p:txBody>
      </p:sp>
    </p:spTree>
    <p:extLst>
      <p:ext uri="{BB962C8B-B14F-4D97-AF65-F5344CB8AC3E}">
        <p14:creationId xmlns:p14="http://schemas.microsoft.com/office/powerpoint/2010/main" val="3678711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932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860BAF3-7610-4884-94D7-35ECB342E657}" type="datetime1">
              <a:rPr lang="en-US">
                <a:solidFill>
                  <a:prstClr val="black">
                    <a:tint val="75000"/>
                  </a:prstClr>
                </a:solidFill>
              </a:rPr>
              <a:pPr>
                <a:defRPr/>
              </a:pPr>
              <a:t>4/3/2022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A3EA6AF-A0F0-467F-8D80-1C58F4388599}" type="slidenum">
              <a:rPr lang="en-US" altLang="en-US"/>
              <a:pPr>
                <a:defRPr/>
              </a:pPr>
              <a:t>‹#›</a:t>
            </a:fld>
            <a:endParaRPr lang="en-US" altLang="en-US"/>
          </a:p>
        </p:txBody>
      </p:sp>
    </p:spTree>
    <p:extLst>
      <p:ext uri="{BB962C8B-B14F-4D97-AF65-F5344CB8AC3E}">
        <p14:creationId xmlns:p14="http://schemas.microsoft.com/office/powerpoint/2010/main" val="17077967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6D3678-A4B3-4682-895F-7CE566A8F857}"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35E5F9-E564-458C-80F1-E7CDB68E238A}" type="slidenum">
              <a:rPr lang="en-US" altLang="en-US"/>
              <a:pPr>
                <a:defRPr/>
              </a:pPr>
              <a:t>‹#›</a:t>
            </a:fld>
            <a:endParaRPr lang="en-US" altLang="en-US"/>
          </a:p>
        </p:txBody>
      </p:sp>
    </p:spTree>
    <p:extLst>
      <p:ext uri="{BB962C8B-B14F-4D97-AF65-F5344CB8AC3E}">
        <p14:creationId xmlns:p14="http://schemas.microsoft.com/office/powerpoint/2010/main" val="26063663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9B1F0B-7F2E-4051-BFB8-38DE3D1E9497}"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E9559DF-B142-4DC5-8D43-A5B13DFA249B}" type="slidenum">
              <a:rPr lang="en-US" altLang="en-US"/>
              <a:pPr>
                <a:defRPr/>
              </a:pPr>
              <a:t>‹#›</a:t>
            </a:fld>
            <a:endParaRPr lang="en-US" altLang="en-US"/>
          </a:p>
        </p:txBody>
      </p:sp>
    </p:spTree>
    <p:extLst>
      <p:ext uri="{BB962C8B-B14F-4D97-AF65-F5344CB8AC3E}">
        <p14:creationId xmlns:p14="http://schemas.microsoft.com/office/powerpoint/2010/main" val="33681611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EG"/>
          </a:p>
        </p:txBody>
      </p:sp>
      <p:sp>
        <p:nvSpPr>
          <p:cNvPr id="3" name="SmartArt Placeholder 2"/>
          <p:cNvSpPr>
            <a:spLocks noGrp="1"/>
          </p:cNvSpPr>
          <p:nvPr>
            <p:ph type="dgm" idx="1"/>
          </p:nvPr>
        </p:nvSpPr>
        <p:spPr>
          <a:xfrm>
            <a:off x="457200" y="1600200"/>
            <a:ext cx="8229600" cy="4525963"/>
          </a:xfrm>
        </p:spPr>
        <p:txBody>
          <a:bodyPr rtlCol="0">
            <a:normAutofit/>
          </a:bodyPr>
          <a:lstStyle/>
          <a:p>
            <a:pPr lvl="0"/>
            <a:endParaRPr lang="ar-EG" noProof="0"/>
          </a:p>
        </p:txBody>
      </p:sp>
      <p:sp>
        <p:nvSpPr>
          <p:cNvPr id="4" name="Date Placeholder 3"/>
          <p:cNvSpPr>
            <a:spLocks noGrp="1"/>
          </p:cNvSpPr>
          <p:nvPr>
            <p:ph type="dt" sz="half" idx="10"/>
          </p:nvPr>
        </p:nvSpPr>
        <p:spPr>
          <a:xfrm>
            <a:off x="6553200" y="6245225"/>
            <a:ext cx="2133600" cy="476250"/>
          </a:xfrm>
        </p:spPr>
        <p:txBody>
          <a:bodyPr/>
          <a:lstStyle>
            <a:lvl1pPr>
              <a:defRPr/>
            </a:lvl1pPr>
          </a:lstStyle>
          <a:p>
            <a:pPr>
              <a:defRPr/>
            </a:pPr>
            <a:fld id="{2FF151B4-A0E4-472B-8A35-AF2ADAA1325D}"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a:xfrm>
            <a:off x="457200" y="6245225"/>
            <a:ext cx="2133600" cy="476250"/>
          </a:xfrm>
        </p:spPr>
        <p:txBody>
          <a:bodyPr/>
          <a:lstStyle>
            <a:lvl1pPr>
              <a:defRPr/>
            </a:lvl1pPr>
          </a:lstStyle>
          <a:p>
            <a:pPr>
              <a:defRPr/>
            </a:pPr>
            <a:fld id="{C1B97147-11B6-4CD1-B81B-ECA25B844DD2}" type="slidenum">
              <a:rPr lang="ar-SA" altLang="en-US"/>
              <a:pPr>
                <a:defRPr/>
              </a:pPr>
              <a:t>‹#›</a:t>
            </a:fld>
            <a:endParaRPr lang="en-US" altLang="en-US"/>
          </a:p>
        </p:txBody>
      </p:sp>
    </p:spTree>
    <p:extLst>
      <p:ext uri="{BB962C8B-B14F-4D97-AF65-F5344CB8AC3E}">
        <p14:creationId xmlns:p14="http://schemas.microsoft.com/office/powerpoint/2010/main" val="39581749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71F0C6E-0CEF-4A35-B8DE-95F10FBCFEC3}"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486C35-2A71-4FD4-8A9B-68583E2D62B9}" type="slidenum">
              <a:rPr lang="en-US" altLang="en-US"/>
              <a:pPr>
                <a:defRPr/>
              </a:pPr>
              <a:t>‹#›</a:t>
            </a:fld>
            <a:endParaRPr lang="en-US" altLang="en-US"/>
          </a:p>
        </p:txBody>
      </p:sp>
    </p:spTree>
    <p:extLst>
      <p:ext uri="{BB962C8B-B14F-4D97-AF65-F5344CB8AC3E}">
        <p14:creationId xmlns:p14="http://schemas.microsoft.com/office/powerpoint/2010/main" val="863884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A2D664-2342-46B1-9147-E1B08361E7B9}"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6DA64C-3702-4CBC-BD94-83DE56F0D40D}" type="slidenum">
              <a:rPr lang="en-US" altLang="en-US"/>
              <a:pPr>
                <a:defRPr/>
              </a:pPr>
              <a:t>‹#›</a:t>
            </a:fld>
            <a:endParaRPr lang="en-US" altLang="en-US"/>
          </a:p>
        </p:txBody>
      </p:sp>
    </p:spTree>
    <p:extLst>
      <p:ext uri="{BB962C8B-B14F-4D97-AF65-F5344CB8AC3E}">
        <p14:creationId xmlns:p14="http://schemas.microsoft.com/office/powerpoint/2010/main" val="35770077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CC5FD75-1BD9-471F-85EB-B55A35861579}"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A0D043-E43F-4E27-B6D4-43472E6C8627}" type="slidenum">
              <a:rPr lang="en-US" altLang="en-US"/>
              <a:pPr>
                <a:defRPr/>
              </a:pPr>
              <a:t>‹#›</a:t>
            </a:fld>
            <a:endParaRPr lang="en-US" altLang="en-US"/>
          </a:p>
        </p:txBody>
      </p:sp>
    </p:spTree>
    <p:extLst>
      <p:ext uri="{BB962C8B-B14F-4D97-AF65-F5344CB8AC3E}">
        <p14:creationId xmlns:p14="http://schemas.microsoft.com/office/powerpoint/2010/main" val="30064029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413675E-5598-4BB0-B609-FF0A8A254FFE}" type="datetime1">
              <a:rPr lang="en-US">
                <a:solidFill>
                  <a:prstClr val="black">
                    <a:tint val="75000"/>
                  </a:prstClr>
                </a:solidFill>
              </a:rPr>
              <a:pPr>
                <a:defRPr/>
              </a:pPr>
              <a:t>4/3/2022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717315-148C-4865-B879-BA2A1BA31294}" type="slidenum">
              <a:rPr lang="en-US" altLang="en-US"/>
              <a:pPr>
                <a:defRPr/>
              </a:pPr>
              <a:t>‹#›</a:t>
            </a:fld>
            <a:endParaRPr lang="en-US" altLang="en-US"/>
          </a:p>
        </p:txBody>
      </p:sp>
    </p:spTree>
    <p:extLst>
      <p:ext uri="{BB962C8B-B14F-4D97-AF65-F5344CB8AC3E}">
        <p14:creationId xmlns:p14="http://schemas.microsoft.com/office/powerpoint/2010/main" val="30562621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95AC853-63D8-49A5-B2A7-0897DE029F3C}" type="datetime1">
              <a:rPr lang="en-US">
                <a:solidFill>
                  <a:prstClr val="black">
                    <a:tint val="75000"/>
                  </a:prstClr>
                </a:solidFill>
              </a:rPr>
              <a:pPr>
                <a:defRPr/>
              </a:pPr>
              <a:t>4/3/2022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D7AF71-72C7-4DA6-B623-9D2E9A60CB09}" type="slidenum">
              <a:rPr lang="en-US" altLang="en-US"/>
              <a:pPr>
                <a:defRPr/>
              </a:pPr>
              <a:t>‹#›</a:t>
            </a:fld>
            <a:endParaRPr lang="en-US" altLang="en-US"/>
          </a:p>
        </p:txBody>
      </p:sp>
    </p:spTree>
    <p:extLst>
      <p:ext uri="{BB962C8B-B14F-4D97-AF65-F5344CB8AC3E}">
        <p14:creationId xmlns:p14="http://schemas.microsoft.com/office/powerpoint/2010/main" val="40347579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DC26E62-5C08-4E56-A533-77CEEE547E6F}" type="datetime1">
              <a:rPr lang="en-US">
                <a:solidFill>
                  <a:prstClr val="black">
                    <a:tint val="75000"/>
                  </a:prstClr>
                </a:solidFill>
              </a:rPr>
              <a:pPr>
                <a:defRPr/>
              </a:pPr>
              <a:t>4/3/2022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0870E9B-DD6B-4580-8808-C3116784D890}" type="slidenum">
              <a:rPr lang="en-US" altLang="en-US"/>
              <a:pPr>
                <a:defRPr/>
              </a:pPr>
              <a:t>‹#›</a:t>
            </a:fld>
            <a:endParaRPr lang="en-US" altLang="en-US"/>
          </a:p>
        </p:txBody>
      </p:sp>
    </p:spTree>
    <p:extLst>
      <p:ext uri="{BB962C8B-B14F-4D97-AF65-F5344CB8AC3E}">
        <p14:creationId xmlns:p14="http://schemas.microsoft.com/office/powerpoint/2010/main" val="282959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91592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E99E2A7-573E-4D75-A73E-7B54D953F7E3}" type="datetime1">
              <a:rPr lang="en-US">
                <a:solidFill>
                  <a:prstClr val="black">
                    <a:tint val="75000"/>
                  </a:prstClr>
                </a:solidFill>
              </a:rPr>
              <a:pPr>
                <a:defRPr/>
              </a:pPr>
              <a:t>4/3/2022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F46ECE2-4117-45A5-B084-58DAB6F9343F}" type="slidenum">
              <a:rPr lang="en-US" altLang="en-US"/>
              <a:pPr>
                <a:defRPr/>
              </a:pPr>
              <a:t>‹#›</a:t>
            </a:fld>
            <a:endParaRPr lang="en-US" altLang="en-US"/>
          </a:p>
        </p:txBody>
      </p:sp>
    </p:spTree>
    <p:extLst>
      <p:ext uri="{BB962C8B-B14F-4D97-AF65-F5344CB8AC3E}">
        <p14:creationId xmlns:p14="http://schemas.microsoft.com/office/powerpoint/2010/main" val="34621363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ED71316-331A-430E-B7EF-C091BDBD805A}" type="datetime1">
              <a:rPr lang="en-US">
                <a:solidFill>
                  <a:prstClr val="black">
                    <a:tint val="75000"/>
                  </a:prstClr>
                </a:solidFill>
              </a:rPr>
              <a:pPr>
                <a:defRPr/>
              </a:pPr>
              <a:t>4/3/2022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04357E6-6DAC-4CF0-AC1C-53D0CC270944}" type="slidenum">
              <a:rPr lang="en-US" altLang="en-US"/>
              <a:pPr>
                <a:defRPr/>
              </a:pPr>
              <a:t>‹#›</a:t>
            </a:fld>
            <a:endParaRPr lang="en-US" altLang="en-US"/>
          </a:p>
        </p:txBody>
      </p:sp>
    </p:spTree>
    <p:extLst>
      <p:ext uri="{BB962C8B-B14F-4D97-AF65-F5344CB8AC3E}">
        <p14:creationId xmlns:p14="http://schemas.microsoft.com/office/powerpoint/2010/main" val="33593922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65B7473-1C52-4533-9CF6-2D8BD31981E3}" type="datetime1">
              <a:rPr lang="en-US">
                <a:solidFill>
                  <a:prstClr val="black">
                    <a:tint val="75000"/>
                  </a:prstClr>
                </a:solidFill>
              </a:rPr>
              <a:pPr>
                <a:defRPr/>
              </a:pPr>
              <a:t>4/3/2022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EDF7803-C21F-4491-A291-C962E32102F8}" type="slidenum">
              <a:rPr lang="en-US" altLang="en-US"/>
              <a:pPr>
                <a:defRPr/>
              </a:pPr>
              <a:t>‹#›</a:t>
            </a:fld>
            <a:endParaRPr lang="en-US" altLang="en-US"/>
          </a:p>
        </p:txBody>
      </p:sp>
    </p:spTree>
    <p:extLst>
      <p:ext uri="{BB962C8B-B14F-4D97-AF65-F5344CB8AC3E}">
        <p14:creationId xmlns:p14="http://schemas.microsoft.com/office/powerpoint/2010/main" val="11813821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DE70821-F144-48D0-8971-2E84E85E8DB2}"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1D2118-5118-4824-BF5A-65C8931DB599}" type="slidenum">
              <a:rPr lang="en-US" altLang="en-US"/>
              <a:pPr>
                <a:defRPr/>
              </a:pPr>
              <a:t>‹#›</a:t>
            </a:fld>
            <a:endParaRPr lang="en-US" altLang="en-US"/>
          </a:p>
        </p:txBody>
      </p:sp>
    </p:spTree>
    <p:extLst>
      <p:ext uri="{BB962C8B-B14F-4D97-AF65-F5344CB8AC3E}">
        <p14:creationId xmlns:p14="http://schemas.microsoft.com/office/powerpoint/2010/main" val="20985794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E0C2A3-4ABF-4373-87F5-217C4FA9FF14}"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10F4C0-B2A4-4272-85E3-8C0B9666E45A}" type="slidenum">
              <a:rPr lang="en-US" altLang="en-US"/>
              <a:pPr>
                <a:defRPr/>
              </a:pPr>
              <a:t>‹#›</a:t>
            </a:fld>
            <a:endParaRPr lang="en-US" altLang="en-US"/>
          </a:p>
        </p:txBody>
      </p:sp>
    </p:spTree>
    <p:extLst>
      <p:ext uri="{BB962C8B-B14F-4D97-AF65-F5344CB8AC3E}">
        <p14:creationId xmlns:p14="http://schemas.microsoft.com/office/powerpoint/2010/main" val="8925198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EG"/>
          </a:p>
        </p:txBody>
      </p:sp>
      <p:sp>
        <p:nvSpPr>
          <p:cNvPr id="3" name="SmartArt Placeholder 2"/>
          <p:cNvSpPr>
            <a:spLocks noGrp="1"/>
          </p:cNvSpPr>
          <p:nvPr>
            <p:ph type="dgm" idx="1"/>
          </p:nvPr>
        </p:nvSpPr>
        <p:spPr>
          <a:xfrm>
            <a:off x="457200" y="1600200"/>
            <a:ext cx="8229600" cy="4525963"/>
          </a:xfrm>
        </p:spPr>
        <p:txBody>
          <a:bodyPr rtlCol="0">
            <a:normAutofit/>
          </a:bodyPr>
          <a:lstStyle/>
          <a:p>
            <a:pPr lvl="0"/>
            <a:endParaRPr lang="ar-EG" noProof="0"/>
          </a:p>
        </p:txBody>
      </p:sp>
      <p:sp>
        <p:nvSpPr>
          <p:cNvPr id="4" name="Date Placeholder 3"/>
          <p:cNvSpPr>
            <a:spLocks noGrp="1"/>
          </p:cNvSpPr>
          <p:nvPr>
            <p:ph type="dt" sz="half" idx="10"/>
          </p:nvPr>
        </p:nvSpPr>
        <p:spPr>
          <a:xfrm>
            <a:off x="6553200" y="6245225"/>
            <a:ext cx="2133600" cy="476250"/>
          </a:xfrm>
        </p:spPr>
        <p:txBody>
          <a:bodyPr/>
          <a:lstStyle>
            <a:lvl1pPr>
              <a:defRPr/>
            </a:lvl1pPr>
          </a:lstStyle>
          <a:p>
            <a:pPr>
              <a:defRPr/>
            </a:pPr>
            <a:fld id="{00851D81-1B3A-4AED-8971-92450411BE0B}"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a:xfrm>
            <a:off x="457200" y="6245225"/>
            <a:ext cx="2133600" cy="476250"/>
          </a:xfrm>
        </p:spPr>
        <p:txBody>
          <a:bodyPr/>
          <a:lstStyle>
            <a:lvl1pPr>
              <a:defRPr smtClean="0"/>
            </a:lvl1pPr>
          </a:lstStyle>
          <a:p>
            <a:pPr>
              <a:defRPr/>
            </a:pPr>
            <a:fld id="{20006151-AAD7-4703-9B47-A52A265DAC79}" type="slidenum">
              <a:rPr lang="ar-SA" altLang="en-US"/>
              <a:pPr>
                <a:defRPr/>
              </a:pPr>
              <a:t>‹#›</a:t>
            </a:fld>
            <a:endParaRPr lang="en-US" altLang="en-US"/>
          </a:p>
        </p:txBody>
      </p:sp>
    </p:spTree>
    <p:extLst>
      <p:ext uri="{BB962C8B-B14F-4D97-AF65-F5344CB8AC3E}">
        <p14:creationId xmlns:p14="http://schemas.microsoft.com/office/powerpoint/2010/main" val="11916439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71F0C6E-0CEF-4A35-B8DE-95F10FBCFEC3}"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486C35-2A71-4FD4-8A9B-68583E2D62B9}" type="slidenum">
              <a:rPr lang="en-US" altLang="en-US"/>
              <a:pPr>
                <a:defRPr/>
              </a:pPr>
              <a:t>‹#›</a:t>
            </a:fld>
            <a:endParaRPr lang="en-US" altLang="en-US"/>
          </a:p>
        </p:txBody>
      </p:sp>
    </p:spTree>
    <p:extLst>
      <p:ext uri="{BB962C8B-B14F-4D97-AF65-F5344CB8AC3E}">
        <p14:creationId xmlns:p14="http://schemas.microsoft.com/office/powerpoint/2010/main" val="5913337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A2D664-2342-46B1-9147-E1B08361E7B9}"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6DA64C-3702-4CBC-BD94-83DE56F0D40D}" type="slidenum">
              <a:rPr lang="en-US" altLang="en-US"/>
              <a:pPr>
                <a:defRPr/>
              </a:pPr>
              <a:t>‹#›</a:t>
            </a:fld>
            <a:endParaRPr lang="en-US" altLang="en-US"/>
          </a:p>
        </p:txBody>
      </p:sp>
    </p:spTree>
    <p:extLst>
      <p:ext uri="{BB962C8B-B14F-4D97-AF65-F5344CB8AC3E}">
        <p14:creationId xmlns:p14="http://schemas.microsoft.com/office/powerpoint/2010/main" val="35288964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CC5FD75-1BD9-471F-85EB-B55A35861579}"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A0D043-E43F-4E27-B6D4-43472E6C8627}" type="slidenum">
              <a:rPr lang="en-US" altLang="en-US"/>
              <a:pPr>
                <a:defRPr/>
              </a:pPr>
              <a:t>‹#›</a:t>
            </a:fld>
            <a:endParaRPr lang="en-US" altLang="en-US"/>
          </a:p>
        </p:txBody>
      </p:sp>
    </p:spTree>
    <p:extLst>
      <p:ext uri="{BB962C8B-B14F-4D97-AF65-F5344CB8AC3E}">
        <p14:creationId xmlns:p14="http://schemas.microsoft.com/office/powerpoint/2010/main" val="5423909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413675E-5598-4BB0-B609-FF0A8A254FFE}" type="datetime1">
              <a:rPr lang="en-US">
                <a:solidFill>
                  <a:prstClr val="black">
                    <a:tint val="75000"/>
                  </a:prstClr>
                </a:solidFill>
              </a:rPr>
              <a:pPr>
                <a:defRPr/>
              </a:pPr>
              <a:t>4/3/2022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717315-148C-4865-B879-BA2A1BA31294}" type="slidenum">
              <a:rPr lang="en-US" altLang="en-US"/>
              <a:pPr>
                <a:defRPr/>
              </a:pPr>
              <a:t>‹#›</a:t>
            </a:fld>
            <a:endParaRPr lang="en-US" altLang="en-US"/>
          </a:p>
        </p:txBody>
      </p:sp>
    </p:spTree>
    <p:extLst>
      <p:ext uri="{BB962C8B-B14F-4D97-AF65-F5344CB8AC3E}">
        <p14:creationId xmlns:p14="http://schemas.microsoft.com/office/powerpoint/2010/main" val="167651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36036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95AC853-63D8-49A5-B2A7-0897DE029F3C}" type="datetime1">
              <a:rPr lang="en-US">
                <a:solidFill>
                  <a:prstClr val="black">
                    <a:tint val="75000"/>
                  </a:prstClr>
                </a:solidFill>
              </a:rPr>
              <a:pPr>
                <a:defRPr/>
              </a:pPr>
              <a:t>4/3/2022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D7AF71-72C7-4DA6-B623-9D2E9A60CB09}" type="slidenum">
              <a:rPr lang="en-US" altLang="en-US"/>
              <a:pPr>
                <a:defRPr/>
              </a:pPr>
              <a:t>‹#›</a:t>
            </a:fld>
            <a:endParaRPr lang="en-US" altLang="en-US"/>
          </a:p>
        </p:txBody>
      </p:sp>
    </p:spTree>
    <p:extLst>
      <p:ext uri="{BB962C8B-B14F-4D97-AF65-F5344CB8AC3E}">
        <p14:creationId xmlns:p14="http://schemas.microsoft.com/office/powerpoint/2010/main" val="28240388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DC26E62-5C08-4E56-A533-77CEEE547E6F}" type="datetime1">
              <a:rPr lang="en-US">
                <a:solidFill>
                  <a:prstClr val="black">
                    <a:tint val="75000"/>
                  </a:prstClr>
                </a:solidFill>
              </a:rPr>
              <a:pPr>
                <a:defRPr/>
              </a:pPr>
              <a:t>4/3/2022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0870E9B-DD6B-4580-8808-C3116784D890}" type="slidenum">
              <a:rPr lang="en-US" altLang="en-US"/>
              <a:pPr>
                <a:defRPr/>
              </a:pPr>
              <a:t>‹#›</a:t>
            </a:fld>
            <a:endParaRPr lang="en-US" altLang="en-US"/>
          </a:p>
        </p:txBody>
      </p:sp>
    </p:spTree>
    <p:extLst>
      <p:ext uri="{BB962C8B-B14F-4D97-AF65-F5344CB8AC3E}">
        <p14:creationId xmlns:p14="http://schemas.microsoft.com/office/powerpoint/2010/main" val="23498154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E99E2A7-573E-4D75-A73E-7B54D953F7E3}" type="datetime1">
              <a:rPr lang="en-US">
                <a:solidFill>
                  <a:prstClr val="black">
                    <a:tint val="75000"/>
                  </a:prstClr>
                </a:solidFill>
              </a:rPr>
              <a:pPr>
                <a:defRPr/>
              </a:pPr>
              <a:t>4/3/2022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F46ECE2-4117-45A5-B084-58DAB6F9343F}" type="slidenum">
              <a:rPr lang="en-US" altLang="en-US"/>
              <a:pPr>
                <a:defRPr/>
              </a:pPr>
              <a:t>‹#›</a:t>
            </a:fld>
            <a:endParaRPr lang="en-US" altLang="en-US"/>
          </a:p>
        </p:txBody>
      </p:sp>
    </p:spTree>
    <p:extLst>
      <p:ext uri="{BB962C8B-B14F-4D97-AF65-F5344CB8AC3E}">
        <p14:creationId xmlns:p14="http://schemas.microsoft.com/office/powerpoint/2010/main" val="12077992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ED71316-331A-430E-B7EF-C091BDBD805A}" type="datetime1">
              <a:rPr lang="en-US">
                <a:solidFill>
                  <a:prstClr val="black">
                    <a:tint val="75000"/>
                  </a:prstClr>
                </a:solidFill>
              </a:rPr>
              <a:pPr>
                <a:defRPr/>
              </a:pPr>
              <a:t>4/3/2022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04357E6-6DAC-4CF0-AC1C-53D0CC270944}" type="slidenum">
              <a:rPr lang="en-US" altLang="en-US"/>
              <a:pPr>
                <a:defRPr/>
              </a:pPr>
              <a:t>‹#›</a:t>
            </a:fld>
            <a:endParaRPr lang="en-US" altLang="en-US"/>
          </a:p>
        </p:txBody>
      </p:sp>
    </p:spTree>
    <p:extLst>
      <p:ext uri="{BB962C8B-B14F-4D97-AF65-F5344CB8AC3E}">
        <p14:creationId xmlns:p14="http://schemas.microsoft.com/office/powerpoint/2010/main" val="2206752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65B7473-1C52-4533-9CF6-2D8BD31981E3}" type="datetime1">
              <a:rPr lang="en-US">
                <a:solidFill>
                  <a:prstClr val="black">
                    <a:tint val="75000"/>
                  </a:prstClr>
                </a:solidFill>
              </a:rPr>
              <a:pPr>
                <a:defRPr/>
              </a:pPr>
              <a:t>4/3/2022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EDF7803-C21F-4491-A291-C962E32102F8}" type="slidenum">
              <a:rPr lang="en-US" altLang="en-US"/>
              <a:pPr>
                <a:defRPr/>
              </a:pPr>
              <a:t>‹#›</a:t>
            </a:fld>
            <a:endParaRPr lang="en-US" altLang="en-US"/>
          </a:p>
        </p:txBody>
      </p:sp>
    </p:spTree>
    <p:extLst>
      <p:ext uri="{BB962C8B-B14F-4D97-AF65-F5344CB8AC3E}">
        <p14:creationId xmlns:p14="http://schemas.microsoft.com/office/powerpoint/2010/main" val="2306778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DE70821-F144-48D0-8971-2E84E85E8DB2}"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1D2118-5118-4824-BF5A-65C8931DB599}" type="slidenum">
              <a:rPr lang="en-US" altLang="en-US"/>
              <a:pPr>
                <a:defRPr/>
              </a:pPr>
              <a:t>‹#›</a:t>
            </a:fld>
            <a:endParaRPr lang="en-US" altLang="en-US"/>
          </a:p>
        </p:txBody>
      </p:sp>
    </p:spTree>
    <p:extLst>
      <p:ext uri="{BB962C8B-B14F-4D97-AF65-F5344CB8AC3E}">
        <p14:creationId xmlns:p14="http://schemas.microsoft.com/office/powerpoint/2010/main" val="343470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E0C2A3-4ABF-4373-87F5-217C4FA9FF14}"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10F4C0-B2A4-4272-85E3-8C0B9666E45A}" type="slidenum">
              <a:rPr lang="en-US" altLang="en-US"/>
              <a:pPr>
                <a:defRPr/>
              </a:pPr>
              <a:t>‹#›</a:t>
            </a:fld>
            <a:endParaRPr lang="en-US" altLang="en-US"/>
          </a:p>
        </p:txBody>
      </p:sp>
    </p:spTree>
    <p:extLst>
      <p:ext uri="{BB962C8B-B14F-4D97-AF65-F5344CB8AC3E}">
        <p14:creationId xmlns:p14="http://schemas.microsoft.com/office/powerpoint/2010/main" val="14378678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EG"/>
          </a:p>
        </p:txBody>
      </p:sp>
      <p:sp>
        <p:nvSpPr>
          <p:cNvPr id="3" name="SmartArt Placeholder 2"/>
          <p:cNvSpPr>
            <a:spLocks noGrp="1"/>
          </p:cNvSpPr>
          <p:nvPr>
            <p:ph type="dgm" idx="1"/>
          </p:nvPr>
        </p:nvSpPr>
        <p:spPr>
          <a:xfrm>
            <a:off x="457200" y="1600200"/>
            <a:ext cx="8229600" cy="4525963"/>
          </a:xfrm>
        </p:spPr>
        <p:txBody>
          <a:bodyPr rtlCol="0">
            <a:normAutofit/>
          </a:bodyPr>
          <a:lstStyle/>
          <a:p>
            <a:pPr lvl="0"/>
            <a:endParaRPr lang="ar-EG" noProof="0"/>
          </a:p>
        </p:txBody>
      </p:sp>
      <p:sp>
        <p:nvSpPr>
          <p:cNvPr id="4" name="Date Placeholder 3"/>
          <p:cNvSpPr>
            <a:spLocks noGrp="1"/>
          </p:cNvSpPr>
          <p:nvPr>
            <p:ph type="dt" sz="half" idx="10"/>
          </p:nvPr>
        </p:nvSpPr>
        <p:spPr>
          <a:xfrm>
            <a:off x="6553200" y="6245225"/>
            <a:ext cx="2133600" cy="476250"/>
          </a:xfrm>
        </p:spPr>
        <p:txBody>
          <a:bodyPr/>
          <a:lstStyle>
            <a:lvl1pPr>
              <a:defRPr/>
            </a:lvl1pPr>
          </a:lstStyle>
          <a:p>
            <a:pPr>
              <a:defRPr/>
            </a:pPr>
            <a:fld id="{00851D81-1B3A-4AED-8971-92450411BE0B}"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12"/>
          </p:nvPr>
        </p:nvSpPr>
        <p:spPr>
          <a:xfrm>
            <a:off x="457200" y="6245225"/>
            <a:ext cx="2133600" cy="476250"/>
          </a:xfrm>
        </p:spPr>
        <p:txBody>
          <a:bodyPr/>
          <a:lstStyle>
            <a:lvl1pPr>
              <a:defRPr smtClean="0"/>
            </a:lvl1pPr>
          </a:lstStyle>
          <a:p>
            <a:pPr>
              <a:defRPr/>
            </a:pPr>
            <a:fld id="{20006151-AAD7-4703-9B47-A52A265DAC79}" type="slidenum">
              <a:rPr lang="ar-SA" altLang="en-US"/>
              <a:pPr>
                <a:defRPr/>
              </a:pPr>
              <a:t>‹#›</a:t>
            </a:fld>
            <a:endParaRPr lang="en-US" altLang="en-US"/>
          </a:p>
        </p:txBody>
      </p:sp>
    </p:spTree>
    <p:extLst>
      <p:ext uri="{BB962C8B-B14F-4D97-AF65-F5344CB8AC3E}">
        <p14:creationId xmlns:p14="http://schemas.microsoft.com/office/powerpoint/2010/main" val="1283297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6585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 /><Relationship Id="rId13" Type="http://schemas.openxmlformats.org/officeDocument/2006/relationships/slideLayout" Target="../slideLayouts/slideLayout25.xml" /><Relationship Id="rId3" Type="http://schemas.openxmlformats.org/officeDocument/2006/relationships/slideLayout" Target="../slideLayouts/slideLayout15.xml" /><Relationship Id="rId7" Type="http://schemas.openxmlformats.org/officeDocument/2006/relationships/slideLayout" Target="../slideLayouts/slideLayout19.xml" /><Relationship Id="rId12" Type="http://schemas.openxmlformats.org/officeDocument/2006/relationships/slideLayout" Target="../slideLayouts/slideLayout24.xml" /><Relationship Id="rId2" Type="http://schemas.openxmlformats.org/officeDocument/2006/relationships/slideLayout" Target="../slideLayouts/slideLayout14.xml" /><Relationship Id="rId16" Type="http://schemas.openxmlformats.org/officeDocument/2006/relationships/theme" Target="../theme/theme2.xml" /><Relationship Id="rId1" Type="http://schemas.openxmlformats.org/officeDocument/2006/relationships/slideLayout" Target="../slideLayouts/slideLayout13.xml" /><Relationship Id="rId6" Type="http://schemas.openxmlformats.org/officeDocument/2006/relationships/slideLayout" Target="../slideLayouts/slideLayout18.xml" /><Relationship Id="rId11" Type="http://schemas.openxmlformats.org/officeDocument/2006/relationships/slideLayout" Target="../slideLayouts/slideLayout23.xml" /><Relationship Id="rId5" Type="http://schemas.openxmlformats.org/officeDocument/2006/relationships/slideLayout" Target="../slideLayouts/slideLayout17.xml" /><Relationship Id="rId15" Type="http://schemas.openxmlformats.org/officeDocument/2006/relationships/slideLayout" Target="../slideLayouts/slideLayout27.xml" /><Relationship Id="rId10" Type="http://schemas.openxmlformats.org/officeDocument/2006/relationships/slideLayout" Target="../slideLayouts/slideLayout22.xml" /><Relationship Id="rId4" Type="http://schemas.openxmlformats.org/officeDocument/2006/relationships/slideLayout" Target="../slideLayouts/slideLayout16.xml" /><Relationship Id="rId9" Type="http://schemas.openxmlformats.org/officeDocument/2006/relationships/slideLayout" Target="../slideLayouts/slideLayout21.xml" /><Relationship Id="rId14" Type="http://schemas.openxmlformats.org/officeDocument/2006/relationships/slideLayout" Target="../slideLayouts/slideLayout26.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 /><Relationship Id="rId13" Type="http://schemas.openxmlformats.org/officeDocument/2006/relationships/theme" Target="../theme/theme3.xml" /><Relationship Id="rId3" Type="http://schemas.openxmlformats.org/officeDocument/2006/relationships/slideLayout" Target="../slideLayouts/slideLayout30.xml" /><Relationship Id="rId7" Type="http://schemas.openxmlformats.org/officeDocument/2006/relationships/slideLayout" Target="../slideLayouts/slideLayout34.xml" /><Relationship Id="rId12" Type="http://schemas.openxmlformats.org/officeDocument/2006/relationships/slideLayout" Target="../slideLayouts/slideLayout39.xml" /><Relationship Id="rId2" Type="http://schemas.openxmlformats.org/officeDocument/2006/relationships/slideLayout" Target="../slideLayouts/slideLayout29.xml" /><Relationship Id="rId1" Type="http://schemas.openxmlformats.org/officeDocument/2006/relationships/slideLayout" Target="../slideLayouts/slideLayout28.xml" /><Relationship Id="rId6" Type="http://schemas.openxmlformats.org/officeDocument/2006/relationships/slideLayout" Target="../slideLayouts/slideLayout33.xml" /><Relationship Id="rId11" Type="http://schemas.openxmlformats.org/officeDocument/2006/relationships/slideLayout" Target="../slideLayouts/slideLayout38.xml" /><Relationship Id="rId5" Type="http://schemas.openxmlformats.org/officeDocument/2006/relationships/slideLayout" Target="../slideLayouts/slideLayout32.xml" /><Relationship Id="rId10" Type="http://schemas.openxmlformats.org/officeDocument/2006/relationships/slideLayout" Target="../slideLayouts/slideLayout37.xml" /><Relationship Id="rId4" Type="http://schemas.openxmlformats.org/officeDocument/2006/relationships/slideLayout" Target="../slideLayouts/slideLayout31.xml" /><Relationship Id="rId9" Type="http://schemas.openxmlformats.org/officeDocument/2006/relationships/slideLayout" Target="../slideLayouts/slideLayout36.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 /><Relationship Id="rId13" Type="http://schemas.openxmlformats.org/officeDocument/2006/relationships/theme" Target="../theme/theme4.xml" /><Relationship Id="rId3" Type="http://schemas.openxmlformats.org/officeDocument/2006/relationships/slideLayout" Target="../slideLayouts/slideLayout42.xml" /><Relationship Id="rId7" Type="http://schemas.openxmlformats.org/officeDocument/2006/relationships/slideLayout" Target="../slideLayouts/slideLayout46.xml" /><Relationship Id="rId12" Type="http://schemas.openxmlformats.org/officeDocument/2006/relationships/slideLayout" Target="../slideLayouts/slideLayout51.xml" /><Relationship Id="rId2" Type="http://schemas.openxmlformats.org/officeDocument/2006/relationships/slideLayout" Target="../slideLayouts/slideLayout41.xml" /><Relationship Id="rId1" Type="http://schemas.openxmlformats.org/officeDocument/2006/relationships/slideLayout" Target="../slideLayouts/slideLayout40.xml" /><Relationship Id="rId6" Type="http://schemas.openxmlformats.org/officeDocument/2006/relationships/slideLayout" Target="../slideLayouts/slideLayout45.xml" /><Relationship Id="rId11" Type="http://schemas.openxmlformats.org/officeDocument/2006/relationships/slideLayout" Target="../slideLayouts/slideLayout50.xml" /><Relationship Id="rId5" Type="http://schemas.openxmlformats.org/officeDocument/2006/relationships/slideLayout" Target="../slideLayouts/slideLayout44.xml" /><Relationship Id="rId10" Type="http://schemas.openxmlformats.org/officeDocument/2006/relationships/slideLayout" Target="../slideLayouts/slideLayout49.xml" /><Relationship Id="rId4" Type="http://schemas.openxmlformats.org/officeDocument/2006/relationships/slideLayout" Target="../slideLayouts/slideLayout43.xml" /><Relationship Id="rId9" Type="http://schemas.openxmlformats.org/officeDocument/2006/relationships/slideLayout" Target="../slideLayouts/slideLayout48.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 /><Relationship Id="rId13" Type="http://schemas.openxmlformats.org/officeDocument/2006/relationships/theme" Target="../theme/theme5.xml" /><Relationship Id="rId3" Type="http://schemas.openxmlformats.org/officeDocument/2006/relationships/slideLayout" Target="../slideLayouts/slideLayout54.xml" /><Relationship Id="rId7" Type="http://schemas.openxmlformats.org/officeDocument/2006/relationships/slideLayout" Target="../slideLayouts/slideLayout58.xml" /><Relationship Id="rId12" Type="http://schemas.openxmlformats.org/officeDocument/2006/relationships/slideLayout" Target="../slideLayouts/slideLayout63.xml" /><Relationship Id="rId2" Type="http://schemas.openxmlformats.org/officeDocument/2006/relationships/slideLayout" Target="../slideLayouts/slideLayout53.xml" /><Relationship Id="rId1" Type="http://schemas.openxmlformats.org/officeDocument/2006/relationships/slideLayout" Target="../slideLayouts/slideLayout52.xml" /><Relationship Id="rId6" Type="http://schemas.openxmlformats.org/officeDocument/2006/relationships/slideLayout" Target="../slideLayouts/slideLayout57.xml" /><Relationship Id="rId11" Type="http://schemas.openxmlformats.org/officeDocument/2006/relationships/slideLayout" Target="../slideLayouts/slideLayout62.xml" /><Relationship Id="rId5" Type="http://schemas.openxmlformats.org/officeDocument/2006/relationships/slideLayout" Target="../slideLayouts/slideLayout56.xml" /><Relationship Id="rId10" Type="http://schemas.openxmlformats.org/officeDocument/2006/relationships/slideLayout" Target="../slideLayouts/slideLayout61.xml" /><Relationship Id="rId4" Type="http://schemas.openxmlformats.org/officeDocument/2006/relationships/slideLayout" Target="../slideLayouts/slideLayout55.xml" /><Relationship Id="rId9" Type="http://schemas.openxmlformats.org/officeDocument/2006/relationships/slideLayout" Target="../slideLayouts/slideLayout60.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 /><Relationship Id="rId13" Type="http://schemas.openxmlformats.org/officeDocument/2006/relationships/theme" Target="../theme/theme6.xml" /><Relationship Id="rId3" Type="http://schemas.openxmlformats.org/officeDocument/2006/relationships/slideLayout" Target="../slideLayouts/slideLayout66.xml" /><Relationship Id="rId7" Type="http://schemas.openxmlformats.org/officeDocument/2006/relationships/slideLayout" Target="../slideLayouts/slideLayout70.xml" /><Relationship Id="rId12" Type="http://schemas.openxmlformats.org/officeDocument/2006/relationships/slideLayout" Target="../slideLayouts/slideLayout75.xml" /><Relationship Id="rId2" Type="http://schemas.openxmlformats.org/officeDocument/2006/relationships/slideLayout" Target="../slideLayouts/slideLayout65.xml" /><Relationship Id="rId1" Type="http://schemas.openxmlformats.org/officeDocument/2006/relationships/slideLayout" Target="../slideLayouts/slideLayout64.xml" /><Relationship Id="rId6" Type="http://schemas.openxmlformats.org/officeDocument/2006/relationships/slideLayout" Target="../slideLayouts/slideLayout69.xml" /><Relationship Id="rId11" Type="http://schemas.openxmlformats.org/officeDocument/2006/relationships/slideLayout" Target="../slideLayouts/slideLayout74.xml" /><Relationship Id="rId5" Type="http://schemas.openxmlformats.org/officeDocument/2006/relationships/slideLayout" Target="../slideLayouts/slideLayout68.xml" /><Relationship Id="rId10" Type="http://schemas.openxmlformats.org/officeDocument/2006/relationships/slideLayout" Target="../slideLayouts/slideLayout73.xml" /><Relationship Id="rId4" Type="http://schemas.openxmlformats.org/officeDocument/2006/relationships/slideLayout" Target="../slideLayouts/slideLayout67.xml" /><Relationship Id="rId9" Type="http://schemas.openxmlformats.org/officeDocument/2006/relationships/slideLayout" Target="../slideLayouts/slideLayout72.xml" /></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 /><Relationship Id="rId13" Type="http://schemas.openxmlformats.org/officeDocument/2006/relationships/theme" Target="../theme/theme7.xml" /><Relationship Id="rId3" Type="http://schemas.openxmlformats.org/officeDocument/2006/relationships/slideLayout" Target="../slideLayouts/slideLayout78.xml" /><Relationship Id="rId7" Type="http://schemas.openxmlformats.org/officeDocument/2006/relationships/slideLayout" Target="../slideLayouts/slideLayout82.xml" /><Relationship Id="rId12" Type="http://schemas.openxmlformats.org/officeDocument/2006/relationships/slideLayout" Target="../slideLayouts/slideLayout87.xml" /><Relationship Id="rId2" Type="http://schemas.openxmlformats.org/officeDocument/2006/relationships/slideLayout" Target="../slideLayouts/slideLayout77.xml" /><Relationship Id="rId1" Type="http://schemas.openxmlformats.org/officeDocument/2006/relationships/slideLayout" Target="../slideLayouts/slideLayout76.xml" /><Relationship Id="rId6" Type="http://schemas.openxmlformats.org/officeDocument/2006/relationships/slideLayout" Target="../slideLayouts/slideLayout81.xml" /><Relationship Id="rId11" Type="http://schemas.openxmlformats.org/officeDocument/2006/relationships/slideLayout" Target="../slideLayouts/slideLayout86.xml" /><Relationship Id="rId5" Type="http://schemas.openxmlformats.org/officeDocument/2006/relationships/slideLayout" Target="../slideLayouts/slideLayout80.xml" /><Relationship Id="rId10" Type="http://schemas.openxmlformats.org/officeDocument/2006/relationships/slideLayout" Target="../slideLayouts/slideLayout85.xml" /><Relationship Id="rId4" Type="http://schemas.openxmlformats.org/officeDocument/2006/relationships/slideLayout" Target="../slideLayouts/slideLayout79.xml" /><Relationship Id="rId9" Type="http://schemas.openxmlformats.org/officeDocument/2006/relationships/slideLayout" Target="../slideLayouts/slideLayout8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458083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eaLnBrk="1" hangingPunct="1">
              <a:defRPr sz="1400"/>
            </a:lvl1pPr>
          </a:lstStyle>
          <a:p>
            <a:pPr fontAlgn="base">
              <a:spcBef>
                <a:spcPct val="0"/>
              </a:spcBef>
              <a:spcAft>
                <a:spcPct val="0"/>
              </a:spcAft>
              <a:defRPr/>
            </a:pPr>
            <a:r>
              <a:rPr lang="ar-EG">
                <a:solidFill>
                  <a:srgbClr val="000000"/>
                </a:solidFill>
              </a:rPr>
              <a:t>2015</a:t>
            </a:r>
            <a:endParaRPr lang="en-US">
              <a:solidFill>
                <a:srgbClr val="000000"/>
              </a:solidFill>
            </a:endParaRPr>
          </a:p>
        </p:txBody>
      </p:sp>
      <p:sp>
        <p:nvSpPr>
          <p:cNvPr id="3932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1" eaLnBrk="1" hangingPunct="1">
              <a:defRPr sz="1400"/>
            </a:lvl1pPr>
          </a:lstStyle>
          <a:p>
            <a:pPr fontAlgn="base">
              <a:spcBef>
                <a:spcPct val="0"/>
              </a:spcBef>
              <a:spcAft>
                <a:spcPct val="0"/>
              </a:spcAft>
              <a:defRPr/>
            </a:pPr>
            <a:r>
              <a:rPr lang="en-US">
                <a:solidFill>
                  <a:srgbClr val="000000"/>
                </a:solidFill>
              </a:rPr>
              <a:t>Prof.Dr. SALWA M. </a:t>
            </a:r>
          </a:p>
        </p:txBody>
      </p:sp>
      <p:sp>
        <p:nvSpPr>
          <p:cNvPr id="393222" name="Rectangle 6"/>
          <p:cNvSpPr>
            <a:spLocks noGrp="1" noChangeArrowheads="1"/>
          </p:cNvSpPr>
          <p:nvPr>
            <p:ph type="sldNum" sz="quarter" idx="4"/>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rtl="1" eaLnBrk="1" hangingPunct="1">
              <a:defRPr sz="1400" smtClean="0"/>
            </a:lvl1pPr>
          </a:lstStyle>
          <a:p>
            <a:pPr fontAlgn="base">
              <a:spcBef>
                <a:spcPct val="0"/>
              </a:spcBef>
              <a:spcAft>
                <a:spcPct val="0"/>
              </a:spcAft>
              <a:defRPr/>
            </a:pPr>
            <a:fld id="{996D630D-1E72-4E6E-BABC-C85BF6838CB9}" type="slidenum">
              <a:rPr lang="ar-SA">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654466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71" r:id="rId15"/>
  </p:sldLayoutIdLst>
  <p:hf hdr="0"/>
  <p:txStyles>
    <p:titleStyle>
      <a:lvl1pPr algn="ctr" rtl="1" eaLnBrk="0" fontAlgn="base" hangingPunct="0">
        <a:spcBef>
          <a:spcPct val="0"/>
        </a:spcBef>
        <a:spcAft>
          <a:spcPct val="0"/>
        </a:spcAft>
        <a:defRPr sz="4400" kern="12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r" rtl="1"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4/3/2022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39884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4B57DC3-6D43-4291-B702-4CB639D97094}"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fontAlgn="base">
              <a:spcBef>
                <a:spcPct val="0"/>
              </a:spcBef>
              <a:spcAft>
                <a:spcPct val="0"/>
              </a:spcAft>
              <a:defRPr/>
            </a:pPr>
            <a:fld id="{B5CEE51B-8DEC-4C2E-AA5C-9856B380083F}"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29776988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4B57DC3-6D43-4291-B702-4CB639D97094}"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fontAlgn="base">
              <a:spcBef>
                <a:spcPct val="0"/>
              </a:spcBef>
              <a:spcAft>
                <a:spcPct val="0"/>
              </a:spcAft>
              <a:defRPr/>
            </a:pPr>
            <a:fld id="{B5CEE51B-8DEC-4C2E-AA5C-9856B380083F}"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8884046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1E34C94-1D4D-4797-80DC-CB26E6B24906}"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1045152F-3972-480F-8687-3FDC92FD7DC0}" type="slidenum">
              <a:rPr lang="en-US" altLang="en-US">
                <a:cs typeface="Arial" pitchFamily="34" charset="0"/>
              </a:rPr>
              <a:pPr fontAlgn="base">
                <a:spcBef>
                  <a:spcPct val="0"/>
                </a:spcBef>
                <a:spcAft>
                  <a:spcPct val="0"/>
                </a:spcAft>
                <a:defRPr/>
              </a:pPr>
              <a:t>‹#›</a:t>
            </a:fld>
            <a:endParaRPr lang="en-US" altLang="en-US">
              <a:cs typeface="Arial" pitchFamily="34" charset="0"/>
            </a:endParaRPr>
          </a:p>
        </p:txBody>
      </p:sp>
    </p:spTree>
    <p:extLst>
      <p:ext uri="{BB962C8B-B14F-4D97-AF65-F5344CB8AC3E}">
        <p14:creationId xmlns:p14="http://schemas.microsoft.com/office/powerpoint/2010/main" val="379384374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1E34C94-1D4D-4797-80DC-CB26E6B24906}" type="datetime1">
              <a:rPr lang="en-US">
                <a:solidFill>
                  <a:prstClr val="black">
                    <a:tint val="75000"/>
                  </a:prstClr>
                </a:solidFill>
              </a:rPr>
              <a:pPr>
                <a:defRPr/>
              </a:pPr>
              <a:t>4/3/2022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s-ES">
                <a:solidFill>
                  <a:prstClr val="black">
                    <a:tint val="75000"/>
                  </a:prstClr>
                </a:solidFill>
              </a:rPr>
              <a:t>Prof Dr hala Elmazar 2019</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1045152F-3972-480F-8687-3FDC92FD7DC0}" type="slidenum">
              <a:rPr lang="en-US" altLang="en-US">
                <a:cs typeface="Arial" pitchFamily="34" charset="0"/>
              </a:rPr>
              <a:pPr fontAlgn="base">
                <a:spcBef>
                  <a:spcPct val="0"/>
                </a:spcBef>
                <a:spcAft>
                  <a:spcPct val="0"/>
                </a:spcAft>
                <a:defRPr/>
              </a:pPr>
              <a:t>‹#›</a:t>
            </a:fld>
            <a:endParaRPr lang="en-US" altLang="en-US">
              <a:cs typeface="Arial" pitchFamily="34" charset="0"/>
            </a:endParaRPr>
          </a:p>
        </p:txBody>
      </p:sp>
    </p:spTree>
    <p:extLst>
      <p:ext uri="{BB962C8B-B14F-4D97-AF65-F5344CB8AC3E}">
        <p14:creationId xmlns:p14="http://schemas.microsoft.com/office/powerpoint/2010/main" val="125317781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32.xml" /></Relationships>
</file>

<file path=ppt/slides/_rels/slide10.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32.xml"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18.xml" /></Relationships>
</file>

<file path=ppt/slides/_rels/slide13.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notesSlide" Target="../notesSlides/notesSlide3.xml" /><Relationship Id="rId1" Type="http://schemas.openxmlformats.org/officeDocument/2006/relationships/slideLayout" Target="../slideLayouts/slideLayout14.xml" /><Relationship Id="rId4" Type="http://schemas.openxmlformats.org/officeDocument/2006/relationships/image" Target="../media/image15.png" /></Relationships>
</file>

<file path=ppt/slides/_rels/slide14.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notesSlide" Target="../notesSlides/notesSlide4.xml" /><Relationship Id="rId1" Type="http://schemas.openxmlformats.org/officeDocument/2006/relationships/slideLayout" Target="../slideLayouts/slideLayout2.xml" /><Relationship Id="rId4" Type="http://schemas.openxmlformats.org/officeDocument/2006/relationships/image" Target="../media/image16.png" /></Relationships>
</file>

<file path=ppt/slides/_rels/slide15.xml.rels><?xml version="1.0" encoding="UTF-8" standalone="yes"?>
<Relationships xmlns="http://schemas.openxmlformats.org/package/2006/relationships"><Relationship Id="rId13" Type="http://schemas.openxmlformats.org/officeDocument/2006/relationships/customXml" Target="../ink/ink6.xml" /><Relationship Id="rId18" Type="http://schemas.openxmlformats.org/officeDocument/2006/relationships/image" Target="../media/image15.emf" /><Relationship Id="rId26" Type="http://schemas.openxmlformats.org/officeDocument/2006/relationships/image" Target="../media/image19.emf" /><Relationship Id="rId39" Type="http://schemas.openxmlformats.org/officeDocument/2006/relationships/customXml" Target="../ink/ink19.xml" /><Relationship Id="rId21" Type="http://schemas.openxmlformats.org/officeDocument/2006/relationships/customXml" Target="../ink/ink10.xml" /><Relationship Id="rId34" Type="http://schemas.openxmlformats.org/officeDocument/2006/relationships/image" Target="../media/image23.emf" /><Relationship Id="rId42" Type="http://schemas.openxmlformats.org/officeDocument/2006/relationships/image" Target="../media/image27.emf" /><Relationship Id="rId47" Type="http://schemas.openxmlformats.org/officeDocument/2006/relationships/customXml" Target="../ink/ink23.xml" /><Relationship Id="rId50" Type="http://schemas.openxmlformats.org/officeDocument/2006/relationships/image" Target="../media/image31.emf" /><Relationship Id="rId55" Type="http://schemas.openxmlformats.org/officeDocument/2006/relationships/customXml" Target="../ink/ink27.xml" /><Relationship Id="rId63" Type="http://schemas.openxmlformats.org/officeDocument/2006/relationships/customXml" Target="../ink/ink31.xml" /><Relationship Id="rId68" Type="http://schemas.openxmlformats.org/officeDocument/2006/relationships/image" Target="../media/image40.emf" /><Relationship Id="rId76" Type="http://schemas.openxmlformats.org/officeDocument/2006/relationships/image" Target="../media/image44.emf" /><Relationship Id="rId7" Type="http://schemas.openxmlformats.org/officeDocument/2006/relationships/customXml" Target="../ink/ink3.xml" /><Relationship Id="rId71" Type="http://schemas.openxmlformats.org/officeDocument/2006/relationships/customXml" Target="../ink/ink35.xml" /><Relationship Id="rId2" Type="http://schemas.openxmlformats.org/officeDocument/2006/relationships/notesSlide" Target="../notesSlides/notesSlide5.xml" /><Relationship Id="rId16" Type="http://schemas.openxmlformats.org/officeDocument/2006/relationships/image" Target="../media/image14.emf" /><Relationship Id="rId29" Type="http://schemas.openxmlformats.org/officeDocument/2006/relationships/customXml" Target="../ink/ink14.xml" /><Relationship Id="rId11" Type="http://schemas.openxmlformats.org/officeDocument/2006/relationships/customXml" Target="../ink/ink5.xml" /><Relationship Id="rId24" Type="http://schemas.openxmlformats.org/officeDocument/2006/relationships/image" Target="../media/image18.emf" /><Relationship Id="rId32" Type="http://schemas.openxmlformats.org/officeDocument/2006/relationships/image" Target="../media/image22.emf" /><Relationship Id="rId37" Type="http://schemas.openxmlformats.org/officeDocument/2006/relationships/customXml" Target="../ink/ink18.xml" /><Relationship Id="rId40" Type="http://schemas.openxmlformats.org/officeDocument/2006/relationships/image" Target="../media/image26.emf" /><Relationship Id="rId45" Type="http://schemas.openxmlformats.org/officeDocument/2006/relationships/customXml" Target="../ink/ink22.xml" /><Relationship Id="rId53" Type="http://schemas.openxmlformats.org/officeDocument/2006/relationships/customXml" Target="../ink/ink26.xml" /><Relationship Id="rId58" Type="http://schemas.openxmlformats.org/officeDocument/2006/relationships/image" Target="../media/image35.emf" /><Relationship Id="rId66" Type="http://schemas.openxmlformats.org/officeDocument/2006/relationships/image" Target="../media/image39.emf" /><Relationship Id="rId74" Type="http://schemas.openxmlformats.org/officeDocument/2006/relationships/image" Target="../media/image43.emf" /><Relationship Id="rId5" Type="http://schemas.openxmlformats.org/officeDocument/2006/relationships/customXml" Target="../ink/ink2.xml" /><Relationship Id="rId15" Type="http://schemas.openxmlformats.org/officeDocument/2006/relationships/customXml" Target="../ink/ink7.xml" /><Relationship Id="rId23" Type="http://schemas.openxmlformats.org/officeDocument/2006/relationships/customXml" Target="../ink/ink11.xml" /><Relationship Id="rId28" Type="http://schemas.openxmlformats.org/officeDocument/2006/relationships/image" Target="../media/image20.emf" /><Relationship Id="rId36" Type="http://schemas.openxmlformats.org/officeDocument/2006/relationships/image" Target="../media/image24.emf" /><Relationship Id="rId49" Type="http://schemas.openxmlformats.org/officeDocument/2006/relationships/customXml" Target="../ink/ink24.xml" /><Relationship Id="rId57" Type="http://schemas.openxmlformats.org/officeDocument/2006/relationships/customXml" Target="../ink/ink28.xml" /><Relationship Id="rId61" Type="http://schemas.openxmlformats.org/officeDocument/2006/relationships/customXml" Target="../ink/ink30.xml" /><Relationship Id="rId10" Type="http://schemas.openxmlformats.org/officeDocument/2006/relationships/image" Target="../media/image11.emf" /><Relationship Id="rId19" Type="http://schemas.openxmlformats.org/officeDocument/2006/relationships/customXml" Target="../ink/ink9.xml" /><Relationship Id="rId31" Type="http://schemas.openxmlformats.org/officeDocument/2006/relationships/customXml" Target="../ink/ink15.xml" /><Relationship Id="rId44" Type="http://schemas.openxmlformats.org/officeDocument/2006/relationships/image" Target="../media/image28.emf" /><Relationship Id="rId52" Type="http://schemas.openxmlformats.org/officeDocument/2006/relationships/image" Target="../media/image32.emf" /><Relationship Id="rId60" Type="http://schemas.openxmlformats.org/officeDocument/2006/relationships/image" Target="../media/image36.emf" /><Relationship Id="rId65" Type="http://schemas.openxmlformats.org/officeDocument/2006/relationships/customXml" Target="../ink/ink32.xml" /><Relationship Id="rId73" Type="http://schemas.openxmlformats.org/officeDocument/2006/relationships/customXml" Target="../ink/ink36.xml" /><Relationship Id="rId78" Type="http://schemas.openxmlformats.org/officeDocument/2006/relationships/image" Target="../media/image45.emf" /><Relationship Id="rId4" Type="http://schemas.openxmlformats.org/officeDocument/2006/relationships/image" Target="../media/image80.emf" /><Relationship Id="rId9" Type="http://schemas.openxmlformats.org/officeDocument/2006/relationships/customXml" Target="../ink/ink4.xml" /><Relationship Id="rId14" Type="http://schemas.openxmlformats.org/officeDocument/2006/relationships/image" Target="../media/image13.emf" /><Relationship Id="rId22" Type="http://schemas.openxmlformats.org/officeDocument/2006/relationships/image" Target="../media/image17.emf" /><Relationship Id="rId27" Type="http://schemas.openxmlformats.org/officeDocument/2006/relationships/customXml" Target="../ink/ink13.xml" /><Relationship Id="rId30" Type="http://schemas.openxmlformats.org/officeDocument/2006/relationships/image" Target="../media/image21.emf" /><Relationship Id="rId35" Type="http://schemas.openxmlformats.org/officeDocument/2006/relationships/customXml" Target="../ink/ink17.xml" /><Relationship Id="rId43" Type="http://schemas.openxmlformats.org/officeDocument/2006/relationships/customXml" Target="../ink/ink21.xml" /><Relationship Id="rId48" Type="http://schemas.openxmlformats.org/officeDocument/2006/relationships/image" Target="../media/image30.emf" /><Relationship Id="rId56" Type="http://schemas.openxmlformats.org/officeDocument/2006/relationships/image" Target="../media/image34.emf" /><Relationship Id="rId64" Type="http://schemas.openxmlformats.org/officeDocument/2006/relationships/image" Target="../media/image38.emf" /><Relationship Id="rId69" Type="http://schemas.openxmlformats.org/officeDocument/2006/relationships/customXml" Target="../ink/ink34.xml" /><Relationship Id="rId77" Type="http://schemas.openxmlformats.org/officeDocument/2006/relationships/customXml" Target="../ink/ink38.xml" /><Relationship Id="rId8" Type="http://schemas.openxmlformats.org/officeDocument/2006/relationships/image" Target="../media/image10.emf" /><Relationship Id="rId51" Type="http://schemas.openxmlformats.org/officeDocument/2006/relationships/customXml" Target="../ink/ink25.xml" /><Relationship Id="rId72" Type="http://schemas.openxmlformats.org/officeDocument/2006/relationships/image" Target="../media/image42.emf" /><Relationship Id="rId3" Type="http://schemas.openxmlformats.org/officeDocument/2006/relationships/customXml" Target="../ink/ink1.xml" /><Relationship Id="rId12" Type="http://schemas.openxmlformats.org/officeDocument/2006/relationships/image" Target="../media/image12.emf" /><Relationship Id="rId17" Type="http://schemas.openxmlformats.org/officeDocument/2006/relationships/customXml" Target="../ink/ink8.xml" /><Relationship Id="rId25" Type="http://schemas.openxmlformats.org/officeDocument/2006/relationships/customXml" Target="../ink/ink12.xml" /><Relationship Id="rId33" Type="http://schemas.openxmlformats.org/officeDocument/2006/relationships/customXml" Target="../ink/ink16.xml" /><Relationship Id="rId38" Type="http://schemas.openxmlformats.org/officeDocument/2006/relationships/image" Target="../media/image25.emf" /><Relationship Id="rId46" Type="http://schemas.openxmlformats.org/officeDocument/2006/relationships/image" Target="../media/image29.emf" /><Relationship Id="rId59" Type="http://schemas.openxmlformats.org/officeDocument/2006/relationships/customXml" Target="../ink/ink29.xml" /><Relationship Id="rId67" Type="http://schemas.openxmlformats.org/officeDocument/2006/relationships/customXml" Target="../ink/ink33.xml" /><Relationship Id="rId20" Type="http://schemas.openxmlformats.org/officeDocument/2006/relationships/image" Target="../media/image16.emf" /><Relationship Id="rId41" Type="http://schemas.openxmlformats.org/officeDocument/2006/relationships/customXml" Target="../ink/ink20.xml" /><Relationship Id="rId54" Type="http://schemas.openxmlformats.org/officeDocument/2006/relationships/image" Target="../media/image33.emf" /><Relationship Id="rId62" Type="http://schemas.openxmlformats.org/officeDocument/2006/relationships/image" Target="../media/image37.emf" /><Relationship Id="rId70" Type="http://schemas.openxmlformats.org/officeDocument/2006/relationships/image" Target="../media/image41.emf" /><Relationship Id="rId75" Type="http://schemas.openxmlformats.org/officeDocument/2006/relationships/customXml" Target="../ink/ink37.xml" /><Relationship Id="rId1" Type="http://schemas.openxmlformats.org/officeDocument/2006/relationships/slideLayout" Target="../slideLayouts/slideLayout18.xml" /><Relationship Id="rId6" Type="http://schemas.openxmlformats.org/officeDocument/2006/relationships/image" Target="../media/image9.emf" /></Relationships>
</file>

<file path=ppt/slides/_rels/slide16.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18.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4.xml" /></Relationships>
</file>

<file path=ppt/slides/_rels/slide19.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7.xml" /><Relationship Id="rId1" Type="http://schemas.openxmlformats.org/officeDocument/2006/relationships/slideLayout" Target="../slideLayouts/slideLayout2.xml" /><Relationship Id="rId4" Type="http://schemas.openxmlformats.org/officeDocument/2006/relationships/image" Target="../media/image20.jpeg" /></Relationships>
</file>

<file path=ppt/slides/_rels/slide2.xml.rels><?xml version="1.0" encoding="UTF-8" standalone="yes"?>
<Relationships xmlns="http://schemas.openxmlformats.org/package/2006/relationships"><Relationship Id="rId3" Type="http://schemas.openxmlformats.org/officeDocument/2006/relationships/image" Target="../media/image3.jpeg" /><Relationship Id="rId7" Type="http://schemas.openxmlformats.org/officeDocument/2006/relationships/image" Target="../media/image7.wmf" /><Relationship Id="rId2" Type="http://schemas.openxmlformats.org/officeDocument/2006/relationships/image" Target="../media/image2.jpeg" /><Relationship Id="rId1" Type="http://schemas.openxmlformats.org/officeDocument/2006/relationships/slideLayout" Target="../slideLayouts/slideLayout27.xml" /><Relationship Id="rId6" Type="http://schemas.openxmlformats.org/officeDocument/2006/relationships/image" Target="../media/image6.jpeg" /><Relationship Id="rId5" Type="http://schemas.openxmlformats.org/officeDocument/2006/relationships/image" Target="../media/image5.emf" /><Relationship Id="rId4" Type="http://schemas.openxmlformats.org/officeDocument/2006/relationships/image" Target="../media/image4.emf" /></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image" Target="../media/image21.jpeg" /><Relationship Id="rId1" Type="http://schemas.openxmlformats.org/officeDocument/2006/relationships/slideLayout" Target="../slideLayouts/slideLayout4.xml" /><Relationship Id="rId4" Type="http://schemas.openxmlformats.org/officeDocument/2006/relationships/image" Target="../media/image23.png" /></Relationships>
</file>

<file path=ppt/slides/_rels/slide22.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image" Target="../media/image24.jpeg" /><Relationship Id="rId1" Type="http://schemas.openxmlformats.org/officeDocument/2006/relationships/slideLayout" Target="../slideLayouts/slideLayout12.xml" /></Relationships>
</file>

<file path=ppt/slides/_rels/slide23.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25.jpeg" /><Relationship Id="rId1" Type="http://schemas.openxmlformats.org/officeDocument/2006/relationships/slideLayout" Target="../slideLayouts/slideLayout1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25.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notesSlide" Target="../notesSlides/notesSlide9.xml"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6.xml" /></Relationships>
</file>

<file path=ppt/slides/_rels/slide27.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image" Target="../media/image27.jpeg" /><Relationship Id="rId1" Type="http://schemas.openxmlformats.org/officeDocument/2006/relationships/slideLayout" Target="../slideLayouts/slideLayout5.xml" /></Relationships>
</file>

<file path=ppt/slides/_rels/slide28.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65.xml" /></Relationships>
</file>

<file path=ppt/slides/_rels/slide29.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image" Target="../media/image30.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30.xml.rels><?xml version="1.0" encoding="UTF-8" standalone="yes"?>
<Relationships xmlns="http://schemas.openxmlformats.org/package/2006/relationships"><Relationship Id="rId3" Type="http://schemas.openxmlformats.org/officeDocument/2006/relationships/image" Target="../media/image33.jpeg" /><Relationship Id="rId2" Type="http://schemas.openxmlformats.org/officeDocument/2006/relationships/image" Target="../media/image32.png" /><Relationship Id="rId1" Type="http://schemas.openxmlformats.org/officeDocument/2006/relationships/slideLayout" Target="../slideLayouts/slideLayout4.xml" /><Relationship Id="rId4" Type="http://schemas.openxmlformats.org/officeDocument/2006/relationships/image" Target="../media/image34.png" /></Relationships>
</file>

<file path=ppt/slides/_rels/slide31.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notesSlide" Target="../notesSlides/notesSlide11.xml" /><Relationship Id="rId1" Type="http://schemas.openxmlformats.org/officeDocument/2006/relationships/slideLayout" Target="../slideLayouts/slideLayout2.xml" /><Relationship Id="rId4" Type="http://schemas.openxmlformats.org/officeDocument/2006/relationships/image" Target="../media/image36.jpeg" /></Relationships>
</file>

<file path=ppt/slides/_rels/slide32.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image" Target="../media/image37.jpeg" /><Relationship Id="rId1" Type="http://schemas.openxmlformats.org/officeDocument/2006/relationships/slideLayout" Target="../slideLayouts/slideLayout4.xml" /><Relationship Id="rId4" Type="http://schemas.openxmlformats.org/officeDocument/2006/relationships/image" Target="../media/image39.jpeg" /></Relationships>
</file>

<file path=ppt/slides/_rels/slide33.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image" Target="../media/image40.png" /><Relationship Id="rId1" Type="http://schemas.openxmlformats.org/officeDocument/2006/relationships/slideLayout" Target="../slideLayouts/slideLayout5.xml" /></Relationships>
</file>

<file path=ppt/slides/_rels/slide34.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42.jpeg" /><Relationship Id="rId1" Type="http://schemas.openxmlformats.org/officeDocument/2006/relationships/slideLayout" Target="../slideLayouts/slideLayout41.xml" /></Relationships>
</file>

<file path=ppt/slides/_rels/slide35.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53.xml" /></Relationships>
</file>

<file path=ppt/slides/_rels/slide36.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image" Target="../media/image43.jpeg" /><Relationship Id="rId1" Type="http://schemas.openxmlformats.org/officeDocument/2006/relationships/slideLayout" Target="../slideLayouts/slideLayout9.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notesSlide" Target="../notesSlides/notesSlide12.xml" /><Relationship Id="rId1" Type="http://schemas.openxmlformats.org/officeDocument/2006/relationships/slideLayout" Target="../slideLayouts/slideLayout2.xml" /><Relationship Id="rId4" Type="http://schemas.openxmlformats.org/officeDocument/2006/relationships/image" Target="../media/image46.jpeg" /></Relationships>
</file>

<file path=ppt/slides/_rels/slide39.xml.rels><?xml version="1.0" encoding="UTF-8" standalone="yes"?>
<Relationships xmlns="http://schemas.openxmlformats.org/package/2006/relationships"><Relationship Id="rId3" Type="http://schemas.openxmlformats.org/officeDocument/2006/relationships/image" Target="../media/image48.png" /><Relationship Id="rId2" Type="http://schemas.openxmlformats.org/officeDocument/2006/relationships/image" Target="../media/image47.jpeg" /><Relationship Id="rId1" Type="http://schemas.openxmlformats.org/officeDocument/2006/relationships/slideLayout" Target="../slideLayouts/slideLayout5.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 /></Relationships>
</file>

<file path=ppt/slides/_rels/slide40.xml.rels><?xml version="1.0" encoding="UTF-8" standalone="yes"?>
<Relationships xmlns="http://schemas.openxmlformats.org/package/2006/relationships"><Relationship Id="rId3" Type="http://schemas.openxmlformats.org/officeDocument/2006/relationships/image" Target="../media/image49.png" /><Relationship Id="rId2" Type="http://schemas.openxmlformats.org/officeDocument/2006/relationships/hyperlink" Target="fpAnimswapImgFP1'%5d.imgRolln=document%5b'fpAnimswapImgFP1'%5d.src;document%5b'fpAnimswapImgFP1'%5d.src=document%5b'fpAnimswapImgFP1" TargetMode="External"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notesSlide" Target="../notesSlides/notesSlide13.xml" /><Relationship Id="rId1" Type="http://schemas.openxmlformats.org/officeDocument/2006/relationships/slideLayout" Target="../slideLayouts/slideLayout5.xml" /></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7.xml" /></Relationships>
</file>

<file path=ppt/slides/_rels/slide43.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image" Target="../media/image51.jpe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image" Target="../media/image53.jpeg" /><Relationship Id="rId1" Type="http://schemas.openxmlformats.org/officeDocument/2006/relationships/slideLayout" Target="../slideLayouts/slideLayout77.xml" /></Relationships>
</file>

<file path=ppt/slides/_rels/slide46.xml.rels><?xml version="1.0" encoding="UTF-8" standalone="yes"?>
<Relationships xmlns="http://schemas.openxmlformats.org/package/2006/relationships"><Relationship Id="rId3" Type="http://schemas.openxmlformats.org/officeDocument/2006/relationships/image" Target="../media/image55.jpeg" /><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 /></Relationships>
</file>

<file path=ppt/slides/_rels/slide6.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8.png" /><Relationship Id="rId1" Type="http://schemas.openxmlformats.org/officeDocument/2006/relationships/slideLayout" Target="../slideLayouts/slideLayout31.xml" /><Relationship Id="rId4" Type="http://schemas.openxmlformats.org/officeDocument/2006/relationships/image" Target="../media/image9.png" /></Relationships>
</file>

<file path=ppt/slides/_rels/slide7.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31.xml" /></Relationships>
</file>

<file path=ppt/slides/_rels/slide8.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11.png" /><Relationship Id="rId1" Type="http://schemas.openxmlformats.org/officeDocument/2006/relationships/slideLayout" Target="../slideLayouts/slideLayout32.xml" /></Relationships>
</file>

<file path=ppt/slides/_rels/slide9.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3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lvl="0">
              <a:spcBef>
                <a:spcPct val="20000"/>
              </a:spcBef>
            </a:pPr>
            <a:r>
              <a:rPr lang="en-US" sz="3600" b="1" dirty="0">
                <a:solidFill>
                  <a:prstClr val="black"/>
                </a:solidFill>
                <a:latin typeface="Aharoni" pitchFamily="2" charset="-79"/>
                <a:ea typeface="+mn-ea"/>
                <a:cs typeface="Aharoni" pitchFamily="2" charset="-79"/>
              </a:rPr>
              <a:t>immune system</a:t>
            </a:r>
            <a:br>
              <a:rPr lang="ar-EG" sz="3600" b="1" dirty="0">
                <a:solidFill>
                  <a:prstClr val="black"/>
                </a:solidFill>
                <a:ea typeface="+mn-ea"/>
                <a:cs typeface="Arial"/>
              </a:rPr>
            </a:br>
            <a:endParaRPr lang="ar-EG" sz="3600" dirty="0"/>
          </a:p>
        </p:txBody>
      </p:sp>
      <p:pic>
        <p:nvPicPr>
          <p:cNvPr id="7" name="Picture 4" descr="421d"/>
          <p:cNvPicPr>
            <a:picLocks noChangeAspect="1" noChangeArrowheads="1"/>
          </p:cNvPicPr>
          <p:nvPr/>
        </p:nvPicPr>
        <p:blipFill>
          <a:blip r:embed="rId2">
            <a:extLst>
              <a:ext uri="{28A0092B-C50C-407E-A947-70E740481C1C}">
                <a14:useLocalDpi xmlns:a14="http://schemas.microsoft.com/office/drawing/2010/main" val="0"/>
              </a:ext>
            </a:extLst>
          </a:blip>
          <a:srcRect r="-66" b="-32"/>
          <a:stretch>
            <a:fillRect/>
          </a:stretch>
        </p:blipFill>
        <p:spPr bwMode="auto">
          <a:xfrm>
            <a:off x="228600" y="2286000"/>
            <a:ext cx="3657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76200" y="914400"/>
            <a:ext cx="4419600" cy="2286000"/>
          </a:xfrm>
        </p:spPr>
        <p:txBody>
          <a:bodyPr/>
          <a:lstStyle/>
          <a:p>
            <a:pPr algn="just"/>
            <a:r>
              <a:rPr lang="en-US" sz="2000" dirty="0">
                <a:latin typeface="Times New Roman" panose="02020603050405020304" pitchFamily="18" charset="0"/>
                <a:cs typeface="Times New Roman" panose="02020603050405020304" pitchFamily="18" charset="0"/>
              </a:rPr>
              <a:t>All</a:t>
            </a:r>
            <a:r>
              <a:rPr lang="en-US" sz="2000" dirty="0">
                <a:solidFill>
                  <a:srgbClr val="FF0000"/>
                </a:solidFill>
                <a:latin typeface="Times New Roman" panose="02020603050405020304" pitchFamily="18" charset="0"/>
                <a:cs typeface="Times New Roman" panose="02020603050405020304" pitchFamily="18" charset="0"/>
              </a:rPr>
              <a:t> cells</a:t>
            </a:r>
            <a:r>
              <a:rPr lang="en-US" sz="2000" dirty="0">
                <a:latin typeface="Times New Roman" panose="02020603050405020304" pitchFamily="18" charset="0"/>
                <a:cs typeface="Times New Roman" panose="02020603050405020304" pitchFamily="18" charset="0"/>
              </a:rPr>
              <a:t> and </a:t>
            </a:r>
            <a:r>
              <a:rPr lang="en-US" sz="2000" dirty="0">
                <a:solidFill>
                  <a:srgbClr val="FF0000"/>
                </a:solidFill>
                <a:latin typeface="Times New Roman" panose="02020603050405020304" pitchFamily="18" charset="0"/>
                <a:cs typeface="Times New Roman" panose="02020603050405020304" pitchFamily="18" charset="0"/>
              </a:rPr>
              <a:t>structures</a:t>
            </a:r>
            <a:r>
              <a:rPr lang="en-US" sz="2000" dirty="0">
                <a:latin typeface="Times New Roman" panose="02020603050405020304" pitchFamily="18" charset="0"/>
                <a:cs typeface="Times New Roman" panose="02020603050405020304" pitchFamily="18" charset="0"/>
              </a:rPr>
              <a:t> distributed throughout the body that Protect the body from invasion of micro-organisms or foreign substances   </a:t>
            </a:r>
          </a:p>
          <a:p>
            <a:endParaRPr lang="ar-EG" dirty="0"/>
          </a:p>
        </p:txBody>
      </p:sp>
      <p:sp>
        <p:nvSpPr>
          <p:cNvPr id="5" name="Text Placeholder 4"/>
          <p:cNvSpPr>
            <a:spLocks noGrp="1"/>
          </p:cNvSpPr>
          <p:nvPr>
            <p:ph type="body" sz="quarter" idx="3"/>
          </p:nvPr>
        </p:nvSpPr>
        <p:spPr>
          <a:xfrm>
            <a:off x="5102225" y="762000"/>
            <a:ext cx="4041775" cy="639762"/>
          </a:xfrm>
        </p:spPr>
        <p:txBody>
          <a:bodyPr>
            <a:normAutofit/>
          </a:bodyPr>
          <a:lstStyle/>
          <a:p>
            <a:r>
              <a:rPr lang="en-US" dirty="0">
                <a:solidFill>
                  <a:srgbClr val="FF0000"/>
                </a:solidFill>
                <a:latin typeface="Times New Roman" panose="02020603050405020304" pitchFamily="18" charset="0"/>
                <a:cs typeface="Times New Roman" panose="02020603050405020304" pitchFamily="18" charset="0"/>
              </a:rPr>
              <a:t>Body defense Mechanisms </a:t>
            </a:r>
            <a:endParaRPr lang="ar-EG" dirty="0">
              <a:solidFill>
                <a:srgbClr val="FF0000"/>
              </a:solidFill>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quarter" idx="4"/>
          </p:nvPr>
        </p:nvSpPr>
        <p:spPr>
          <a:xfrm>
            <a:off x="4495800" y="1524000"/>
            <a:ext cx="4648200" cy="5257800"/>
          </a:xfrm>
        </p:spPr>
        <p:txBody>
          <a:bodyPr>
            <a:normAutofit fontScale="25000" lnSpcReduction="20000"/>
          </a:bodyPr>
          <a:lstStyle/>
          <a:p>
            <a:pPr marL="514350" indent="-514350">
              <a:buFont typeface="+mj-lt"/>
              <a:buAutoNum type="arabicPeriod"/>
            </a:pPr>
            <a:r>
              <a:rPr lang="en-US" sz="7200" b="1" dirty="0">
                <a:cs typeface="+mj-cs"/>
              </a:rPr>
              <a:t>Surface protective mechanisms</a:t>
            </a:r>
          </a:p>
          <a:p>
            <a:pPr marL="514350" indent="-514350">
              <a:buFont typeface="+mj-lt"/>
              <a:buAutoNum type="arabicPeriod"/>
            </a:pPr>
            <a:r>
              <a:rPr lang="en-US" sz="7200" b="1" u="sng" dirty="0">
                <a:solidFill>
                  <a:srgbClr val="FF0000"/>
                </a:solidFill>
              </a:rPr>
              <a:t>The innate immune system </a:t>
            </a:r>
          </a:p>
          <a:p>
            <a:pPr>
              <a:buFont typeface="Wingdings" pitchFamily="2" charset="2"/>
              <a:buChar char="Ø"/>
            </a:pPr>
            <a:r>
              <a:rPr lang="en-US" sz="7200" b="1" dirty="0">
                <a:solidFill>
                  <a:schemeClr val="accent1"/>
                </a:solidFill>
                <a:cs typeface="+mj-cs"/>
              </a:rPr>
              <a:t>Non –specific immune response</a:t>
            </a:r>
          </a:p>
          <a:p>
            <a:pPr lvl="0">
              <a:buFont typeface="Wingdings" pitchFamily="2" charset="2"/>
              <a:buChar char="Ø"/>
              <a:defRPr/>
            </a:pPr>
            <a:r>
              <a:rPr lang="en-US" sz="7200" dirty="0">
                <a:solidFill>
                  <a:prstClr val="black"/>
                </a:solidFill>
                <a:cs typeface="+mj-cs"/>
              </a:rPr>
              <a:t>acts rapidly &amp; has </a:t>
            </a:r>
            <a:r>
              <a:rPr lang="en-US" sz="7200" dirty="0">
                <a:solidFill>
                  <a:prstClr val="black"/>
                </a:solidFill>
                <a:latin typeface="Arial Black" pitchFamily="34" charset="0"/>
                <a:cs typeface="+mj-cs"/>
              </a:rPr>
              <a:t>no</a:t>
            </a:r>
            <a:r>
              <a:rPr lang="en-US" sz="7200" dirty="0">
                <a:solidFill>
                  <a:prstClr val="black"/>
                </a:solidFill>
                <a:cs typeface="+mj-cs"/>
              </a:rPr>
              <a:t> immunological memory e.g. </a:t>
            </a:r>
            <a:endParaRPr lang="en-US" sz="7200" b="1" dirty="0">
              <a:solidFill>
                <a:schemeClr val="accent1"/>
              </a:solidFill>
              <a:cs typeface="+mj-cs"/>
            </a:endParaRPr>
          </a:p>
          <a:p>
            <a:pPr>
              <a:buFont typeface="Wingdings" pitchFamily="2" charset="2"/>
              <a:buChar char="v"/>
            </a:pPr>
            <a:r>
              <a:rPr lang="en-US" sz="7200" dirty="0">
                <a:cs typeface="+mj-cs"/>
              </a:rPr>
              <a:t>Complement system </a:t>
            </a:r>
          </a:p>
          <a:p>
            <a:pPr>
              <a:buFont typeface="Wingdings" pitchFamily="2" charset="2"/>
              <a:buChar char="v"/>
            </a:pPr>
            <a:r>
              <a:rPr lang="en-US" sz="7200" dirty="0">
                <a:cs typeface="+mj-cs"/>
              </a:rPr>
              <a:t>Phagocytic  cells </a:t>
            </a:r>
          </a:p>
          <a:p>
            <a:pPr>
              <a:buFont typeface="Wingdings" pitchFamily="2" charset="2"/>
              <a:buChar char="v"/>
            </a:pPr>
            <a:r>
              <a:rPr lang="en-US" sz="7200" dirty="0">
                <a:cs typeface="+mj-cs"/>
              </a:rPr>
              <a:t>Natural –Killer cells </a:t>
            </a:r>
          </a:p>
          <a:p>
            <a:pPr marL="0" indent="0">
              <a:buNone/>
              <a:defRPr/>
            </a:pPr>
            <a:r>
              <a:rPr lang="en-US" sz="7200" dirty="0">
                <a:cs typeface="+mj-cs"/>
              </a:rPr>
              <a:t>3. </a:t>
            </a:r>
            <a:r>
              <a:rPr lang="en-US" sz="7200" b="1" u="sng" dirty="0">
                <a:solidFill>
                  <a:srgbClr val="FF0000"/>
                </a:solidFill>
              </a:rPr>
              <a:t>The adaptive immune system</a:t>
            </a:r>
            <a:r>
              <a:rPr lang="en-US" sz="7200" dirty="0">
                <a:solidFill>
                  <a:prstClr val="black"/>
                </a:solidFill>
              </a:rPr>
              <a:t>: </a:t>
            </a:r>
          </a:p>
          <a:p>
            <a:pPr marL="0" indent="0">
              <a:buNone/>
              <a:defRPr/>
            </a:pPr>
            <a:r>
              <a:rPr lang="en-US" sz="7200" dirty="0">
                <a:solidFill>
                  <a:prstClr val="black"/>
                </a:solidFill>
              </a:rPr>
              <a:t>able to distinguish self from non-self</a:t>
            </a:r>
          </a:p>
          <a:p>
            <a:pPr>
              <a:buFont typeface="Wingdings" pitchFamily="2" charset="2"/>
              <a:buChar char="§"/>
              <a:defRPr/>
            </a:pPr>
            <a:r>
              <a:rPr lang="en-US" sz="7200" b="1" dirty="0">
                <a:solidFill>
                  <a:srgbClr val="FF0000"/>
                </a:solidFill>
                <a:cs typeface="+mj-cs"/>
              </a:rPr>
              <a:t>Specific immune response </a:t>
            </a:r>
            <a:endParaRPr lang="ar-EG" sz="7200" b="1" dirty="0">
              <a:solidFill>
                <a:srgbClr val="FF0000"/>
              </a:solidFill>
              <a:cs typeface="+mj-cs"/>
            </a:endParaRPr>
          </a:p>
          <a:p>
            <a:pPr lvl="0">
              <a:buFont typeface="Wingdings" pitchFamily="2" charset="2"/>
              <a:buChar char="§"/>
              <a:defRPr/>
            </a:pPr>
            <a:r>
              <a:rPr lang="en-US" sz="7200" dirty="0">
                <a:solidFill>
                  <a:prstClr val="black"/>
                </a:solidFill>
              </a:rPr>
              <a:t>specificity &amp; diversity</a:t>
            </a:r>
          </a:p>
          <a:p>
            <a:pPr lvl="0">
              <a:buFont typeface="Wingdings" pitchFamily="2" charset="2"/>
              <a:buChar char="§"/>
              <a:defRPr/>
            </a:pPr>
            <a:r>
              <a:rPr lang="en-US" sz="7200" dirty="0">
                <a:solidFill>
                  <a:prstClr val="black"/>
                </a:solidFill>
              </a:rPr>
              <a:t>has memory, </a:t>
            </a:r>
          </a:p>
          <a:p>
            <a:pPr marL="0" lvl="0" indent="0">
              <a:buNone/>
              <a:defRPr/>
            </a:pPr>
            <a:r>
              <a:rPr lang="en-US" sz="7200" dirty="0">
                <a:solidFill>
                  <a:prstClr val="black"/>
                </a:solidFill>
              </a:rPr>
              <a:t>     Its contents are : T &amp; B lymphocytes &amp; APCs</a:t>
            </a:r>
          </a:p>
          <a:p>
            <a:pPr marL="0" indent="0">
              <a:buNone/>
            </a:pPr>
            <a:endParaRPr lang="en-US" dirty="0">
              <a:cs typeface="+mj-cs"/>
            </a:endParaRPr>
          </a:p>
          <a:p>
            <a:pPr lvl="0">
              <a:buFont typeface="Wingdings" pitchFamily="2" charset="2"/>
              <a:buChar char="§"/>
              <a:defRPr/>
            </a:pPr>
            <a:r>
              <a:rPr lang="en-US" sz="7200" b="1" u="sng" dirty="0" err="1">
                <a:solidFill>
                  <a:srgbClr val="FF0000"/>
                </a:solidFill>
              </a:rPr>
              <a:t>Humoral</a:t>
            </a:r>
            <a:r>
              <a:rPr lang="en-US" sz="7200" b="1" u="sng" dirty="0">
                <a:solidFill>
                  <a:srgbClr val="FF0000"/>
                </a:solidFill>
              </a:rPr>
              <a:t> immunity </a:t>
            </a:r>
            <a:r>
              <a:rPr lang="en-US" sz="7200" dirty="0">
                <a:solidFill>
                  <a:prstClr val="black"/>
                </a:solidFill>
              </a:rPr>
              <a:t>…. Against antigens</a:t>
            </a:r>
          </a:p>
          <a:p>
            <a:pPr lvl="0">
              <a:buFont typeface="Wingdings" pitchFamily="2" charset="2"/>
              <a:buChar char="§"/>
              <a:defRPr/>
            </a:pPr>
            <a:endParaRPr lang="en-US" sz="7200" dirty="0">
              <a:solidFill>
                <a:prstClr val="black"/>
              </a:solidFill>
            </a:endParaRPr>
          </a:p>
          <a:p>
            <a:pPr lvl="0">
              <a:buFont typeface="Wingdings" pitchFamily="2" charset="2"/>
              <a:buChar char="§"/>
              <a:defRPr/>
            </a:pPr>
            <a:r>
              <a:rPr lang="en-US" sz="7200" b="1" u="sng" dirty="0">
                <a:solidFill>
                  <a:srgbClr val="FF0000"/>
                </a:solidFill>
              </a:rPr>
              <a:t>Cell mediated immunity</a:t>
            </a:r>
            <a:r>
              <a:rPr lang="en-US" sz="7200" dirty="0">
                <a:solidFill>
                  <a:prstClr val="black"/>
                </a:solidFill>
              </a:rPr>
              <a:t>…. Against tumor, transplant cells, virus infected cells &amp; microorganisms</a:t>
            </a:r>
          </a:p>
          <a:p>
            <a:pPr marL="0" indent="0">
              <a:buNone/>
            </a:pPr>
            <a:endParaRPr lang="ar-EG" sz="7200" dirty="0"/>
          </a:p>
        </p:txBody>
      </p:sp>
    </p:spTree>
    <p:extLst>
      <p:ext uri="{BB962C8B-B14F-4D97-AF65-F5344CB8AC3E}">
        <p14:creationId xmlns:p14="http://schemas.microsoft.com/office/powerpoint/2010/main" val="2547930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1" y="72232"/>
            <a:ext cx="8229600" cy="1143000"/>
          </a:xfrm>
        </p:spPr>
        <p:txBody>
          <a:bodyPr>
            <a:normAutofit/>
          </a:bodyPr>
          <a:lstStyle/>
          <a:p>
            <a:r>
              <a:rPr lang="en-US" sz="2800" b="1" dirty="0">
                <a:latin typeface="Arial" pitchFamily="34" charset="0"/>
                <a:cs typeface="Arial" pitchFamily="34" charset="0"/>
              </a:rPr>
              <a:t>Thymus gland </a:t>
            </a:r>
            <a:endParaRPr lang="en-US" sz="2800" dirty="0"/>
          </a:p>
        </p:txBody>
      </p:sp>
      <p:sp>
        <p:nvSpPr>
          <p:cNvPr id="3" name="Text Placeholder 2"/>
          <p:cNvSpPr>
            <a:spLocks noGrp="1"/>
          </p:cNvSpPr>
          <p:nvPr>
            <p:ph type="body" idx="1"/>
          </p:nvPr>
        </p:nvSpPr>
        <p:spPr>
          <a:xfrm>
            <a:off x="30051" y="1066800"/>
            <a:ext cx="4040188" cy="639762"/>
          </a:xfrm>
        </p:spPr>
        <p:txBody>
          <a:bodyPr/>
          <a:lstStyle/>
          <a:p>
            <a:r>
              <a:rPr lang="en-US" dirty="0">
                <a:latin typeface="Arial" pitchFamily="34" charset="0"/>
                <a:cs typeface="Arial" pitchFamily="34" charset="0"/>
              </a:rPr>
              <a:t>A-Stroma</a:t>
            </a:r>
          </a:p>
        </p:txBody>
      </p:sp>
      <p:sp>
        <p:nvSpPr>
          <p:cNvPr id="4" name="Content Placeholder 3"/>
          <p:cNvSpPr>
            <a:spLocks noGrp="1"/>
          </p:cNvSpPr>
          <p:nvPr>
            <p:ph sz="half" idx="2"/>
          </p:nvPr>
        </p:nvSpPr>
        <p:spPr>
          <a:xfrm>
            <a:off x="0" y="2057400"/>
            <a:ext cx="4040188" cy="3951288"/>
          </a:xfrm>
        </p:spPr>
        <p:txBody>
          <a:bodyPr/>
          <a:lstStyle/>
          <a:p>
            <a:pPr marL="457200" lvl="0" indent="-457200" fontAlgn="base">
              <a:spcBef>
                <a:spcPct val="0"/>
              </a:spcBef>
              <a:spcAft>
                <a:spcPct val="0"/>
              </a:spcAft>
              <a:buFont typeface="+mj-lt"/>
              <a:buAutoNum type="arabicPeriod"/>
            </a:pPr>
            <a:r>
              <a:rPr lang="en-US" b="1" dirty="0">
                <a:latin typeface="Arial" pitchFamily="34" charset="0"/>
                <a:cs typeface="Arial" pitchFamily="34" charset="0"/>
              </a:rPr>
              <a:t>Capsule</a:t>
            </a:r>
          </a:p>
          <a:p>
            <a:pPr marL="457200" lvl="0" indent="-457200" fontAlgn="base">
              <a:spcBef>
                <a:spcPct val="0"/>
              </a:spcBef>
              <a:spcAft>
                <a:spcPct val="0"/>
              </a:spcAft>
              <a:buFont typeface="+mj-lt"/>
              <a:buAutoNum type="arabicPeriod"/>
            </a:pPr>
            <a:r>
              <a:rPr lang="en-US" b="1" dirty="0">
                <a:latin typeface="Arial" pitchFamily="34" charset="0"/>
                <a:cs typeface="Arial" pitchFamily="34" charset="0"/>
              </a:rPr>
              <a:t>Trabeculae</a:t>
            </a:r>
          </a:p>
          <a:p>
            <a:pPr marL="457200" lvl="0" indent="-457200" fontAlgn="base">
              <a:spcBef>
                <a:spcPct val="0"/>
              </a:spcBef>
              <a:spcAft>
                <a:spcPct val="0"/>
              </a:spcAft>
              <a:buFont typeface="+mj-lt"/>
              <a:buAutoNum type="arabicPeriod"/>
            </a:pPr>
            <a:r>
              <a:rPr lang="en-US" b="1" dirty="0">
                <a:latin typeface="Arial" pitchFamily="34" charset="0"/>
                <a:cs typeface="Arial" pitchFamily="34" charset="0"/>
              </a:rPr>
              <a:t>NO reticular F </a:t>
            </a:r>
          </a:p>
          <a:p>
            <a:endParaRPr lang="en-US" dirty="0"/>
          </a:p>
        </p:txBody>
      </p:sp>
      <p:sp>
        <p:nvSpPr>
          <p:cNvPr id="5" name="Text Placeholder 4"/>
          <p:cNvSpPr>
            <a:spLocks noGrp="1"/>
          </p:cNvSpPr>
          <p:nvPr>
            <p:ph type="body" sz="quarter" idx="3"/>
          </p:nvPr>
        </p:nvSpPr>
        <p:spPr>
          <a:xfrm>
            <a:off x="5102225" y="1295400"/>
            <a:ext cx="4041775" cy="639762"/>
          </a:xfrm>
        </p:spPr>
        <p:txBody>
          <a:bodyPr/>
          <a:lstStyle/>
          <a:p>
            <a:r>
              <a:rPr lang="en-US" dirty="0">
                <a:latin typeface="Arial" pitchFamily="34" charset="0"/>
                <a:cs typeface="Arial" pitchFamily="34" charset="0"/>
              </a:rPr>
              <a:t>B- Parenchyma</a:t>
            </a:r>
          </a:p>
        </p:txBody>
      </p:sp>
      <p:sp>
        <p:nvSpPr>
          <p:cNvPr id="6" name="Content Placeholder 5"/>
          <p:cNvSpPr>
            <a:spLocks noGrp="1"/>
          </p:cNvSpPr>
          <p:nvPr>
            <p:ph sz="quarter" idx="4"/>
          </p:nvPr>
        </p:nvSpPr>
        <p:spPr>
          <a:xfrm>
            <a:off x="5118324" y="2133600"/>
            <a:ext cx="4041775" cy="3951288"/>
          </a:xfrm>
        </p:spPr>
        <p:txBody>
          <a:bodyPr/>
          <a:lstStyle/>
          <a:p>
            <a:pPr marL="0" lvl="0" indent="0" fontAlgn="base">
              <a:spcBef>
                <a:spcPct val="0"/>
              </a:spcBef>
              <a:spcAft>
                <a:spcPct val="0"/>
              </a:spcAft>
              <a:buNone/>
            </a:pPr>
            <a:r>
              <a:rPr lang="en-US" b="1" dirty="0">
                <a:latin typeface="Arial" pitchFamily="34" charset="0"/>
                <a:cs typeface="Arial" pitchFamily="34" charset="0"/>
              </a:rPr>
              <a:t>1- Cortex </a:t>
            </a:r>
          </a:p>
          <a:p>
            <a:pPr marL="0" lvl="0" indent="0" fontAlgn="base">
              <a:spcBef>
                <a:spcPct val="0"/>
              </a:spcBef>
              <a:spcAft>
                <a:spcPct val="0"/>
              </a:spcAft>
              <a:buNone/>
            </a:pPr>
            <a:endParaRPr lang="en-US" b="1" dirty="0">
              <a:latin typeface="Arial" pitchFamily="34" charset="0"/>
              <a:cs typeface="Arial" pitchFamily="34" charset="0"/>
            </a:endParaRPr>
          </a:p>
          <a:p>
            <a:pPr marL="0" indent="0" fontAlgn="base">
              <a:spcBef>
                <a:spcPct val="0"/>
              </a:spcBef>
              <a:spcAft>
                <a:spcPct val="0"/>
              </a:spcAft>
              <a:buNone/>
            </a:pPr>
            <a:r>
              <a:rPr lang="en-US" b="1" dirty="0">
                <a:latin typeface="Arial" pitchFamily="34" charset="0"/>
                <a:cs typeface="Arial" pitchFamily="34" charset="0"/>
              </a:rPr>
              <a:t>2- Medulla</a:t>
            </a:r>
          </a:p>
        </p:txBody>
      </p:sp>
      <p:pic>
        <p:nvPicPr>
          <p:cNvPr id="7" name="Picture 15" descr="hl5A-65"/>
          <p:cNvPicPr>
            <a:picLocks noChangeAspect="1" noChangeArrowheads="1"/>
          </p:cNvPicPr>
          <p:nvPr/>
        </p:nvPicPr>
        <p:blipFill>
          <a:blip r:embed="rId2">
            <a:extLst>
              <a:ext uri="{28A0092B-C50C-407E-A947-70E740481C1C}">
                <a14:useLocalDpi xmlns:a14="http://schemas.microsoft.com/office/drawing/2010/main" val="0"/>
              </a:ext>
            </a:extLst>
          </a:blip>
          <a:srcRect t="7692" b="11539"/>
          <a:stretch>
            <a:fillRect/>
          </a:stretch>
        </p:blipFill>
        <p:spPr bwMode="auto">
          <a:xfrm>
            <a:off x="1676400" y="3581400"/>
            <a:ext cx="533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981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 y="0"/>
            <a:ext cx="8229600" cy="1143000"/>
          </a:xfrm>
        </p:spPr>
        <p:txBody>
          <a:bodyPr>
            <a:normAutofit/>
          </a:bodyPr>
          <a:lstStyle/>
          <a:p>
            <a:pPr algn="l" eaLnBrk="1" hangingPunct="1"/>
            <a:r>
              <a:rPr lang="en-US" sz="3600" b="1" dirty="0">
                <a:latin typeface="Arial Black" panose="020B0A04020102020204" pitchFamily="34" charset="0"/>
              </a:rPr>
              <a:t>Thymus gland </a:t>
            </a:r>
            <a:r>
              <a:rPr lang="en-US" sz="3600" dirty="0">
                <a:latin typeface="Arial Black" panose="020B0A04020102020204" pitchFamily="34" charset="0"/>
              </a:rPr>
              <a:t> </a:t>
            </a:r>
          </a:p>
        </p:txBody>
      </p:sp>
      <p:sp>
        <p:nvSpPr>
          <p:cNvPr id="18435" name="Rectangle 3"/>
          <p:cNvSpPr>
            <a:spLocks noGrp="1" noChangeArrowheads="1"/>
          </p:cNvSpPr>
          <p:nvPr>
            <p:ph type="body" idx="1"/>
          </p:nvPr>
        </p:nvSpPr>
        <p:spPr>
          <a:xfrm>
            <a:off x="228600" y="990600"/>
            <a:ext cx="8785225" cy="5200650"/>
          </a:xfrm>
        </p:spPr>
        <p:txBody>
          <a:bodyPr>
            <a:normAutofit/>
          </a:bodyPr>
          <a:lstStyle/>
          <a:p>
            <a:pPr algn="l" eaLnBrk="1" hangingPunct="1">
              <a:lnSpc>
                <a:spcPct val="90000"/>
              </a:lnSpc>
              <a:buFontTx/>
              <a:buNone/>
            </a:pPr>
            <a:r>
              <a:rPr lang="en-US" sz="2400" b="1" u="sng" dirty="0">
                <a:latin typeface="Arial Black" panose="020B0A04020102020204" pitchFamily="34" charset="0"/>
              </a:rPr>
              <a:t>Structure:</a:t>
            </a:r>
            <a:endParaRPr lang="en-US" sz="2400" dirty="0"/>
          </a:p>
          <a:p>
            <a:pPr algn="l" eaLnBrk="1" hangingPunct="1">
              <a:lnSpc>
                <a:spcPct val="90000"/>
              </a:lnSpc>
              <a:buFontTx/>
              <a:buNone/>
            </a:pPr>
            <a:r>
              <a:rPr lang="en-US" sz="2200" b="1" dirty="0">
                <a:solidFill>
                  <a:srgbClr val="FF0000"/>
                </a:solidFill>
                <a:latin typeface="Times New Roman" panose="02020603050405020304" pitchFamily="18" charset="0"/>
                <a:cs typeface="Times New Roman" panose="02020603050405020304" pitchFamily="18" charset="0"/>
              </a:rPr>
              <a:t>1- </a:t>
            </a:r>
            <a:r>
              <a:rPr lang="en-US" sz="2200" b="1" u="sng" dirty="0">
                <a:solidFill>
                  <a:srgbClr val="FF0000"/>
                </a:solidFill>
                <a:latin typeface="Times New Roman" panose="02020603050405020304" pitchFamily="18" charset="0"/>
                <a:cs typeface="Times New Roman" panose="02020603050405020304" pitchFamily="18" charset="0"/>
              </a:rPr>
              <a:t>Stroma:</a:t>
            </a:r>
            <a:r>
              <a:rPr lang="en-US" sz="2200" b="1" dirty="0">
                <a:solidFill>
                  <a:srgbClr val="FF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C.T component (capsule, trabeculae (septa)….lobes &amp; lobules</a:t>
            </a:r>
          </a:p>
          <a:p>
            <a:pPr algn="l" eaLnBrk="1" hangingPunct="1">
              <a:lnSpc>
                <a:spcPct val="90000"/>
              </a:lnSpc>
              <a:buFontTx/>
              <a:buNone/>
            </a:pPr>
            <a:r>
              <a:rPr lang="en-US" sz="2200" b="1" dirty="0">
                <a:solidFill>
                  <a:srgbClr val="FF0000"/>
                </a:solidFill>
                <a:latin typeface="Times New Roman" panose="02020603050405020304" pitchFamily="18" charset="0"/>
                <a:cs typeface="Times New Roman" panose="02020603050405020304" pitchFamily="18" charset="0"/>
              </a:rPr>
              <a:t>No reticular fibers </a:t>
            </a:r>
          </a:p>
          <a:p>
            <a:pPr>
              <a:buNone/>
            </a:pPr>
            <a:r>
              <a:rPr lang="en-US" sz="2200" dirty="0">
                <a:latin typeface="Times New Roman" panose="02020603050405020304" pitchFamily="18" charset="0"/>
                <a:cs typeface="Times New Roman" panose="02020603050405020304" pitchFamily="18" charset="0"/>
              </a:rPr>
              <a:t>The organ is highly lobulated and is invested by a loose connective tissue capsule.</a:t>
            </a:r>
          </a:p>
          <a:p>
            <a:pPr>
              <a:buNone/>
            </a:pPr>
            <a:r>
              <a:rPr lang="en-US" sz="2200" dirty="0">
                <a:latin typeface="Times New Roman" panose="02020603050405020304" pitchFamily="18" charset="0"/>
                <a:cs typeface="Times New Roman" panose="02020603050405020304" pitchFamily="18" charset="0"/>
              </a:rPr>
              <a:t> * From the capsule, connective tissue septa containing blood vessels penetrate the substance of the organ, forming lobes. </a:t>
            </a:r>
          </a:p>
          <a:p>
            <a:pPr>
              <a:buNone/>
            </a:pPr>
            <a:r>
              <a:rPr lang="en-US" sz="2200" dirty="0">
                <a:latin typeface="Times New Roman" panose="02020603050405020304" pitchFamily="18" charset="0"/>
                <a:cs typeface="Times New Roman" panose="02020603050405020304" pitchFamily="18" charset="0"/>
              </a:rPr>
              <a:t>* Thin septa divide the lobes into incomplete lobules with common medulla.</a:t>
            </a:r>
            <a:endParaRPr lang="en-US" sz="2200" b="1" dirty="0">
              <a:solidFill>
                <a:srgbClr val="FF0000"/>
              </a:solidFill>
              <a:latin typeface="Times New Roman" panose="02020603050405020304" pitchFamily="18" charset="0"/>
              <a:cs typeface="Times New Roman" panose="02020603050405020304" pitchFamily="18" charset="0"/>
            </a:endParaRPr>
          </a:p>
          <a:p>
            <a:pPr algn="l" eaLnBrk="1" hangingPunct="1">
              <a:lnSpc>
                <a:spcPct val="90000"/>
              </a:lnSpc>
              <a:buFontTx/>
              <a:buNone/>
            </a:pPr>
            <a:r>
              <a:rPr lang="en-US" sz="2200" b="1" u="sng" dirty="0">
                <a:solidFill>
                  <a:srgbClr val="FF0000"/>
                </a:solidFill>
                <a:latin typeface="Times New Roman" panose="02020603050405020304" pitchFamily="18" charset="0"/>
                <a:cs typeface="Times New Roman" panose="02020603050405020304" pitchFamily="18" charset="0"/>
              </a:rPr>
              <a:t>2-Parenchyma: </a:t>
            </a:r>
            <a:r>
              <a:rPr lang="en-US" sz="2200" b="1" u="sng"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functioning component)</a:t>
            </a:r>
          </a:p>
          <a:p>
            <a:pPr algn="l" eaLnBrk="1" hangingPunct="1">
              <a:lnSpc>
                <a:spcPct val="90000"/>
              </a:lnSpc>
              <a:buFont typeface="Wingdings" pitchFamily="2" charset="2"/>
              <a:buChar char="q"/>
            </a:pPr>
            <a:r>
              <a:rPr lang="en-US" sz="2200" dirty="0">
                <a:latin typeface="Times New Roman" panose="02020603050405020304" pitchFamily="18" charset="0"/>
                <a:cs typeface="Times New Roman" panose="02020603050405020304" pitchFamily="18" charset="0"/>
              </a:rPr>
              <a:t>-Lymphatic component .</a:t>
            </a:r>
          </a:p>
          <a:p>
            <a:pPr algn="l" eaLnBrk="1" hangingPunct="1">
              <a:lnSpc>
                <a:spcPct val="90000"/>
              </a:lnSpc>
              <a:buFont typeface="Wingdings" pitchFamily="2" charset="2"/>
              <a:buChar char="q"/>
            </a:pPr>
            <a:r>
              <a:rPr lang="en-US" sz="2200" dirty="0">
                <a:latin typeface="Times New Roman" panose="02020603050405020304" pitchFamily="18" charset="0"/>
                <a:cs typeface="Times New Roman" panose="02020603050405020304" pitchFamily="18" charset="0"/>
              </a:rPr>
              <a:t>-Epithelial reticular cells.</a:t>
            </a:r>
          </a:p>
          <a:p>
            <a:pPr algn="l" eaLnBrk="1" hangingPunct="1">
              <a:lnSpc>
                <a:spcPct val="90000"/>
              </a:lnSpc>
              <a:buFont typeface="Wingdings" pitchFamily="2" charset="2"/>
              <a:buChar char="q"/>
            </a:pPr>
            <a:r>
              <a:rPr lang="en-US" sz="2200" dirty="0">
                <a:latin typeface="Times New Roman" panose="02020603050405020304" pitchFamily="18" charset="0"/>
                <a:cs typeface="Times New Roman" panose="02020603050405020304" pitchFamily="18" charset="0"/>
              </a:rPr>
              <a:t>-Some macrophages.</a:t>
            </a:r>
          </a:p>
          <a:p>
            <a:pPr algn="l" eaLnBrk="1" hangingPunct="1">
              <a:lnSpc>
                <a:spcPct val="90000"/>
              </a:lnSpc>
              <a:buFontTx/>
              <a:buNone/>
            </a:pPr>
            <a:r>
              <a:rPr lang="en-US" sz="2200" dirty="0">
                <a:latin typeface="Times New Roman" panose="02020603050405020304" pitchFamily="18" charset="0"/>
                <a:cs typeface="Times New Roman" panose="02020603050405020304" pitchFamily="18" charset="0"/>
              </a:rPr>
              <a:t> Each lobe has dark cortex and pale medulla.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5638800" y="1082675"/>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fontAlgn="base" hangingPunct="0">
              <a:spcBef>
                <a:spcPct val="50000"/>
              </a:spcBef>
              <a:spcAft>
                <a:spcPct val="0"/>
              </a:spcAft>
            </a:pPr>
            <a:r>
              <a:rPr lang="en-US" sz="2800" b="1">
                <a:solidFill>
                  <a:srgbClr val="FF0000"/>
                </a:solidFill>
                <a:latin typeface="Arial Black" pitchFamily="34" charset="0"/>
              </a:rPr>
              <a:t>Cortex  - </a:t>
            </a:r>
            <a:r>
              <a:rPr lang="en-US" sz="2400" b="1">
                <a:solidFill>
                  <a:srgbClr val="FF0000"/>
                </a:solidFill>
                <a:latin typeface="Arial Black" pitchFamily="34" charset="0"/>
              </a:rPr>
              <a:t>dark</a:t>
            </a:r>
          </a:p>
        </p:txBody>
      </p:sp>
      <p:sp>
        <p:nvSpPr>
          <p:cNvPr id="132099" name="Rectangle 3"/>
          <p:cNvSpPr>
            <a:spLocks noChangeArrowheads="1"/>
          </p:cNvSpPr>
          <p:nvPr/>
        </p:nvSpPr>
        <p:spPr bwMode="auto">
          <a:xfrm>
            <a:off x="6934200" y="4054475"/>
            <a:ext cx="1905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fontAlgn="base" hangingPunct="0">
              <a:spcBef>
                <a:spcPct val="50000"/>
              </a:spcBef>
              <a:spcAft>
                <a:spcPct val="0"/>
              </a:spcAft>
            </a:pPr>
            <a:r>
              <a:rPr lang="en-US" sz="2800" b="1">
                <a:solidFill>
                  <a:srgbClr val="FF0000"/>
                </a:solidFill>
                <a:latin typeface="Arial Black" pitchFamily="34" charset="0"/>
              </a:rPr>
              <a:t>Medulla - </a:t>
            </a:r>
            <a:r>
              <a:rPr lang="en-US" sz="2400" b="1">
                <a:solidFill>
                  <a:srgbClr val="FF0000"/>
                </a:solidFill>
                <a:latin typeface="Arial Black" pitchFamily="34" charset="0"/>
              </a:rPr>
              <a:t>light</a:t>
            </a:r>
          </a:p>
        </p:txBody>
      </p:sp>
      <p:sp>
        <p:nvSpPr>
          <p:cNvPr id="132100" name="Rectangle 4"/>
          <p:cNvSpPr>
            <a:spLocks noChangeArrowheads="1"/>
          </p:cNvSpPr>
          <p:nvPr/>
        </p:nvSpPr>
        <p:spPr bwMode="auto">
          <a:xfrm>
            <a:off x="6084888" y="2373313"/>
            <a:ext cx="24241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eaLnBrk="0" fontAlgn="base" hangingPunct="0">
              <a:spcBef>
                <a:spcPct val="50000"/>
              </a:spcBef>
              <a:spcAft>
                <a:spcPct val="0"/>
              </a:spcAft>
            </a:pPr>
            <a:r>
              <a:rPr lang="en-US" b="1">
                <a:solidFill>
                  <a:srgbClr val="000000"/>
                </a:solidFill>
                <a:latin typeface="Arial Black" pitchFamily="34" charset="0"/>
              </a:rPr>
              <a:t>Incomplete lobules</a:t>
            </a:r>
            <a:endParaRPr lang="en-US" b="1">
              <a:solidFill>
                <a:srgbClr val="000000"/>
              </a:solidFill>
              <a:latin typeface="Arial" pitchFamily="34" charset="0"/>
            </a:endParaRPr>
          </a:p>
        </p:txBody>
      </p:sp>
      <p:sp>
        <p:nvSpPr>
          <p:cNvPr id="132101" name="Rectangle 5"/>
          <p:cNvSpPr>
            <a:spLocks noChangeArrowheads="1"/>
          </p:cNvSpPr>
          <p:nvPr/>
        </p:nvSpPr>
        <p:spPr bwMode="auto">
          <a:xfrm>
            <a:off x="684213" y="692150"/>
            <a:ext cx="240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fontAlgn="base" hangingPunct="0">
              <a:spcBef>
                <a:spcPct val="50000"/>
              </a:spcBef>
              <a:spcAft>
                <a:spcPct val="0"/>
              </a:spcAft>
            </a:pPr>
            <a:r>
              <a:rPr lang="en-US" sz="2400" b="1">
                <a:solidFill>
                  <a:srgbClr val="000000"/>
                </a:solidFill>
                <a:latin typeface="Arial Black" pitchFamily="34" charset="0"/>
              </a:rPr>
              <a:t>C T capsule</a:t>
            </a:r>
          </a:p>
        </p:txBody>
      </p:sp>
      <p:sp>
        <p:nvSpPr>
          <p:cNvPr id="4102" name="Freeform 7"/>
          <p:cNvSpPr>
            <a:spLocks/>
          </p:cNvSpPr>
          <p:nvPr/>
        </p:nvSpPr>
        <p:spPr bwMode="auto">
          <a:xfrm>
            <a:off x="690563" y="1155700"/>
            <a:ext cx="6259512" cy="4424363"/>
          </a:xfrm>
          <a:custGeom>
            <a:avLst/>
            <a:gdLst>
              <a:gd name="T0" fmla="*/ 2147483647 w 3943"/>
              <a:gd name="T1" fmla="*/ 2147483647 h 2787"/>
              <a:gd name="T2" fmla="*/ 2147483647 w 3943"/>
              <a:gd name="T3" fmla="*/ 2147483647 h 2787"/>
              <a:gd name="T4" fmla="*/ 2147483647 w 3943"/>
              <a:gd name="T5" fmla="*/ 2147483647 h 2787"/>
              <a:gd name="T6" fmla="*/ 2147483647 w 3943"/>
              <a:gd name="T7" fmla="*/ 2147483647 h 2787"/>
              <a:gd name="T8" fmla="*/ 2147483647 w 3943"/>
              <a:gd name="T9" fmla="*/ 2147483647 h 2787"/>
              <a:gd name="T10" fmla="*/ 2147483647 w 3943"/>
              <a:gd name="T11" fmla="*/ 2147483647 h 2787"/>
              <a:gd name="T12" fmla="*/ 2147483647 w 3943"/>
              <a:gd name="T13" fmla="*/ 2147483647 h 2787"/>
              <a:gd name="T14" fmla="*/ 2147483647 w 3943"/>
              <a:gd name="T15" fmla="*/ 2147483647 h 2787"/>
              <a:gd name="T16" fmla="*/ 2147483647 w 3943"/>
              <a:gd name="T17" fmla="*/ 2147483647 h 2787"/>
              <a:gd name="T18" fmla="*/ 2147483647 w 3943"/>
              <a:gd name="T19" fmla="*/ 2147483647 h 2787"/>
              <a:gd name="T20" fmla="*/ 2147483647 w 3943"/>
              <a:gd name="T21" fmla="*/ 2147483647 h 2787"/>
              <a:gd name="T22" fmla="*/ 2147483647 w 3943"/>
              <a:gd name="T23" fmla="*/ 2147483647 h 2787"/>
              <a:gd name="T24" fmla="*/ 2147483647 w 3943"/>
              <a:gd name="T25" fmla="*/ 2147483647 h 2787"/>
              <a:gd name="T26" fmla="*/ 2147483647 w 3943"/>
              <a:gd name="T27" fmla="*/ 2147483647 h 2787"/>
              <a:gd name="T28" fmla="*/ 2147483647 w 3943"/>
              <a:gd name="T29" fmla="*/ 2147483647 h 2787"/>
              <a:gd name="T30" fmla="*/ 2147483647 w 3943"/>
              <a:gd name="T31" fmla="*/ 2147483647 h 2787"/>
              <a:gd name="T32" fmla="*/ 2147483647 w 3943"/>
              <a:gd name="T33" fmla="*/ 2147483647 h 2787"/>
              <a:gd name="T34" fmla="*/ 2147483647 w 3943"/>
              <a:gd name="T35" fmla="*/ 2147483647 h 2787"/>
              <a:gd name="T36" fmla="*/ 2147483647 w 3943"/>
              <a:gd name="T37" fmla="*/ 2147483647 h 2787"/>
              <a:gd name="T38" fmla="*/ 2147483647 w 3943"/>
              <a:gd name="T39" fmla="*/ 2147483647 h 2787"/>
              <a:gd name="T40" fmla="*/ 2147483647 w 3943"/>
              <a:gd name="T41" fmla="*/ 2147483647 h 2787"/>
              <a:gd name="T42" fmla="*/ 2147483647 w 3943"/>
              <a:gd name="T43" fmla="*/ 0 h 2787"/>
              <a:gd name="T44" fmla="*/ 2147483647 w 3943"/>
              <a:gd name="T45" fmla="*/ 2147483647 h 2787"/>
              <a:gd name="T46" fmla="*/ 2147483647 w 3943"/>
              <a:gd name="T47" fmla="*/ 2147483647 h 2787"/>
              <a:gd name="T48" fmla="*/ 2147483647 w 3943"/>
              <a:gd name="T49" fmla="*/ 2147483647 h 2787"/>
              <a:gd name="T50" fmla="*/ 2147483647 w 3943"/>
              <a:gd name="T51" fmla="*/ 2147483647 h 2787"/>
              <a:gd name="T52" fmla="*/ 2147483647 w 3943"/>
              <a:gd name="T53" fmla="*/ 2147483647 h 2787"/>
              <a:gd name="T54" fmla="*/ 2147483647 w 3943"/>
              <a:gd name="T55" fmla="*/ 2147483647 h 2787"/>
              <a:gd name="T56" fmla="*/ 2147483647 w 3943"/>
              <a:gd name="T57" fmla="*/ 2147483647 h 2787"/>
              <a:gd name="T58" fmla="*/ 2147483647 w 3943"/>
              <a:gd name="T59" fmla="*/ 2147483647 h 2787"/>
              <a:gd name="T60" fmla="*/ 2147483647 w 3943"/>
              <a:gd name="T61" fmla="*/ 2147483647 h 2787"/>
              <a:gd name="T62" fmla="*/ 2147483647 w 3943"/>
              <a:gd name="T63" fmla="*/ 2147483647 h 2787"/>
              <a:gd name="T64" fmla="*/ 2147483647 w 3943"/>
              <a:gd name="T65" fmla="*/ 2147483647 h 2787"/>
              <a:gd name="T66" fmla="*/ 2147483647 w 3943"/>
              <a:gd name="T67" fmla="*/ 2147483647 h 2787"/>
              <a:gd name="T68" fmla="*/ 2147483647 w 3943"/>
              <a:gd name="T69" fmla="*/ 2147483647 h 2787"/>
              <a:gd name="T70" fmla="*/ 0 w 3943"/>
              <a:gd name="T71" fmla="*/ 2147483647 h 2787"/>
              <a:gd name="T72" fmla="*/ 2147483647 w 3943"/>
              <a:gd name="T73" fmla="*/ 2147483647 h 2787"/>
              <a:gd name="T74" fmla="*/ 2147483647 w 3943"/>
              <a:gd name="T75" fmla="*/ 2147483647 h 2787"/>
              <a:gd name="T76" fmla="*/ 2147483647 w 3943"/>
              <a:gd name="T77" fmla="*/ 2147483647 h 2787"/>
              <a:gd name="T78" fmla="*/ 2147483647 w 3943"/>
              <a:gd name="T79" fmla="*/ 2147483647 h 2787"/>
              <a:gd name="T80" fmla="*/ 2147483647 w 3943"/>
              <a:gd name="T81" fmla="*/ 2147483647 h 2787"/>
              <a:gd name="T82" fmla="*/ 2147483647 w 3943"/>
              <a:gd name="T83" fmla="*/ 2147483647 h 2787"/>
              <a:gd name="T84" fmla="*/ 2147483647 w 3943"/>
              <a:gd name="T85" fmla="*/ 2147483647 h 2787"/>
              <a:gd name="T86" fmla="*/ 2147483647 w 3943"/>
              <a:gd name="T87" fmla="*/ 2147483647 h 2787"/>
              <a:gd name="T88" fmla="*/ 2147483647 w 3943"/>
              <a:gd name="T89" fmla="*/ 2147483647 h 2787"/>
              <a:gd name="T90" fmla="*/ 2147483647 w 3943"/>
              <a:gd name="T91" fmla="*/ 2147483647 h 2787"/>
              <a:gd name="T92" fmla="*/ 2147483647 w 3943"/>
              <a:gd name="T93" fmla="*/ 2147483647 h 2787"/>
              <a:gd name="T94" fmla="*/ 2147483647 w 3943"/>
              <a:gd name="T95" fmla="*/ 2147483647 h 2787"/>
              <a:gd name="T96" fmla="*/ 2147483647 w 3943"/>
              <a:gd name="T97" fmla="*/ 2147483647 h 2787"/>
              <a:gd name="T98" fmla="*/ 2147483647 w 3943"/>
              <a:gd name="T99" fmla="*/ 2147483647 h 2787"/>
              <a:gd name="T100" fmla="*/ 2147483647 w 3943"/>
              <a:gd name="T101" fmla="*/ 2147483647 h 2787"/>
              <a:gd name="T102" fmla="*/ 2147483647 w 3943"/>
              <a:gd name="T103" fmla="*/ 2147483647 h 2787"/>
              <a:gd name="T104" fmla="*/ 2147483647 w 3943"/>
              <a:gd name="T105" fmla="*/ 2147483647 h 2787"/>
              <a:gd name="T106" fmla="*/ 2147483647 w 3943"/>
              <a:gd name="T107" fmla="*/ 2147483647 h 2787"/>
              <a:gd name="T108" fmla="*/ 2147483647 w 3943"/>
              <a:gd name="T109" fmla="*/ 2147483647 h 2787"/>
              <a:gd name="T110" fmla="*/ 2147483647 w 3943"/>
              <a:gd name="T111" fmla="*/ 2147483647 h 2787"/>
              <a:gd name="T112" fmla="*/ 2147483647 w 3943"/>
              <a:gd name="T113" fmla="*/ 2147483647 h 2787"/>
              <a:gd name="T114" fmla="*/ 2147483647 w 3943"/>
              <a:gd name="T115" fmla="*/ 2147483647 h 2787"/>
              <a:gd name="T116" fmla="*/ 2147483647 w 3943"/>
              <a:gd name="T117" fmla="*/ 2147483647 h 27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43"/>
              <a:gd name="T178" fmla="*/ 0 h 2787"/>
              <a:gd name="T179" fmla="*/ 3943 w 3943"/>
              <a:gd name="T180" fmla="*/ 2787 h 278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43" h="2787">
                <a:moveTo>
                  <a:pt x="3885" y="1442"/>
                </a:moveTo>
                <a:lnTo>
                  <a:pt x="3827" y="1443"/>
                </a:lnTo>
                <a:lnTo>
                  <a:pt x="3785" y="1443"/>
                </a:lnTo>
                <a:lnTo>
                  <a:pt x="3742" y="1443"/>
                </a:lnTo>
                <a:lnTo>
                  <a:pt x="3699" y="1443"/>
                </a:lnTo>
                <a:lnTo>
                  <a:pt x="3613" y="1443"/>
                </a:lnTo>
                <a:lnTo>
                  <a:pt x="3570" y="1457"/>
                </a:lnTo>
                <a:lnTo>
                  <a:pt x="3528" y="1457"/>
                </a:lnTo>
                <a:lnTo>
                  <a:pt x="3413" y="1457"/>
                </a:lnTo>
                <a:lnTo>
                  <a:pt x="3328" y="1457"/>
                </a:lnTo>
                <a:lnTo>
                  <a:pt x="3285" y="1457"/>
                </a:lnTo>
                <a:lnTo>
                  <a:pt x="3242" y="1428"/>
                </a:lnTo>
                <a:lnTo>
                  <a:pt x="3228" y="1386"/>
                </a:lnTo>
                <a:lnTo>
                  <a:pt x="3228" y="1343"/>
                </a:lnTo>
                <a:lnTo>
                  <a:pt x="3228" y="1300"/>
                </a:lnTo>
                <a:lnTo>
                  <a:pt x="3228" y="1257"/>
                </a:lnTo>
                <a:lnTo>
                  <a:pt x="3271" y="1214"/>
                </a:lnTo>
                <a:lnTo>
                  <a:pt x="3299" y="1171"/>
                </a:lnTo>
                <a:lnTo>
                  <a:pt x="3313" y="1128"/>
                </a:lnTo>
                <a:lnTo>
                  <a:pt x="3328" y="1085"/>
                </a:lnTo>
                <a:lnTo>
                  <a:pt x="3328" y="1043"/>
                </a:lnTo>
                <a:lnTo>
                  <a:pt x="3328" y="985"/>
                </a:lnTo>
                <a:lnTo>
                  <a:pt x="3328" y="943"/>
                </a:lnTo>
                <a:lnTo>
                  <a:pt x="3328" y="900"/>
                </a:lnTo>
                <a:lnTo>
                  <a:pt x="3328" y="843"/>
                </a:lnTo>
                <a:lnTo>
                  <a:pt x="3328" y="785"/>
                </a:lnTo>
                <a:lnTo>
                  <a:pt x="3328" y="743"/>
                </a:lnTo>
                <a:lnTo>
                  <a:pt x="3328" y="700"/>
                </a:lnTo>
                <a:lnTo>
                  <a:pt x="3328" y="657"/>
                </a:lnTo>
                <a:lnTo>
                  <a:pt x="3313" y="600"/>
                </a:lnTo>
                <a:lnTo>
                  <a:pt x="3299" y="557"/>
                </a:lnTo>
                <a:lnTo>
                  <a:pt x="3285" y="514"/>
                </a:lnTo>
                <a:lnTo>
                  <a:pt x="3242" y="457"/>
                </a:lnTo>
                <a:lnTo>
                  <a:pt x="3199" y="414"/>
                </a:lnTo>
                <a:lnTo>
                  <a:pt x="3156" y="385"/>
                </a:lnTo>
                <a:lnTo>
                  <a:pt x="3099" y="357"/>
                </a:lnTo>
                <a:lnTo>
                  <a:pt x="3056" y="328"/>
                </a:lnTo>
                <a:lnTo>
                  <a:pt x="3013" y="314"/>
                </a:lnTo>
                <a:lnTo>
                  <a:pt x="2899" y="285"/>
                </a:lnTo>
                <a:lnTo>
                  <a:pt x="2856" y="271"/>
                </a:lnTo>
                <a:lnTo>
                  <a:pt x="2742" y="257"/>
                </a:lnTo>
                <a:lnTo>
                  <a:pt x="2656" y="242"/>
                </a:lnTo>
                <a:lnTo>
                  <a:pt x="2614" y="242"/>
                </a:lnTo>
                <a:lnTo>
                  <a:pt x="2571" y="242"/>
                </a:lnTo>
                <a:lnTo>
                  <a:pt x="2528" y="242"/>
                </a:lnTo>
                <a:lnTo>
                  <a:pt x="2485" y="242"/>
                </a:lnTo>
                <a:lnTo>
                  <a:pt x="2428" y="257"/>
                </a:lnTo>
                <a:lnTo>
                  <a:pt x="2385" y="300"/>
                </a:lnTo>
                <a:lnTo>
                  <a:pt x="2357" y="342"/>
                </a:lnTo>
                <a:lnTo>
                  <a:pt x="2314" y="385"/>
                </a:lnTo>
                <a:lnTo>
                  <a:pt x="2285" y="442"/>
                </a:lnTo>
                <a:lnTo>
                  <a:pt x="2271" y="485"/>
                </a:lnTo>
                <a:lnTo>
                  <a:pt x="2257" y="528"/>
                </a:lnTo>
                <a:lnTo>
                  <a:pt x="2242" y="585"/>
                </a:lnTo>
                <a:lnTo>
                  <a:pt x="2228" y="628"/>
                </a:lnTo>
                <a:lnTo>
                  <a:pt x="2199" y="671"/>
                </a:lnTo>
                <a:lnTo>
                  <a:pt x="2185" y="714"/>
                </a:lnTo>
                <a:lnTo>
                  <a:pt x="2185" y="757"/>
                </a:lnTo>
                <a:lnTo>
                  <a:pt x="2171" y="800"/>
                </a:lnTo>
                <a:lnTo>
                  <a:pt x="2171" y="843"/>
                </a:lnTo>
                <a:lnTo>
                  <a:pt x="2171" y="885"/>
                </a:lnTo>
                <a:lnTo>
                  <a:pt x="2171" y="928"/>
                </a:lnTo>
                <a:lnTo>
                  <a:pt x="2171" y="971"/>
                </a:lnTo>
                <a:lnTo>
                  <a:pt x="2171" y="1014"/>
                </a:lnTo>
                <a:lnTo>
                  <a:pt x="2171" y="1057"/>
                </a:lnTo>
                <a:lnTo>
                  <a:pt x="2171" y="1100"/>
                </a:lnTo>
                <a:lnTo>
                  <a:pt x="2171" y="1157"/>
                </a:lnTo>
                <a:lnTo>
                  <a:pt x="2171" y="1200"/>
                </a:lnTo>
                <a:lnTo>
                  <a:pt x="2171" y="1257"/>
                </a:lnTo>
                <a:lnTo>
                  <a:pt x="2171" y="1300"/>
                </a:lnTo>
                <a:lnTo>
                  <a:pt x="2171" y="1343"/>
                </a:lnTo>
                <a:lnTo>
                  <a:pt x="2171" y="1386"/>
                </a:lnTo>
                <a:lnTo>
                  <a:pt x="2171" y="1428"/>
                </a:lnTo>
                <a:lnTo>
                  <a:pt x="2157" y="1471"/>
                </a:lnTo>
                <a:lnTo>
                  <a:pt x="2114" y="1486"/>
                </a:lnTo>
                <a:lnTo>
                  <a:pt x="2114" y="1443"/>
                </a:lnTo>
                <a:lnTo>
                  <a:pt x="2114" y="1400"/>
                </a:lnTo>
                <a:lnTo>
                  <a:pt x="2114" y="1357"/>
                </a:lnTo>
                <a:lnTo>
                  <a:pt x="2114" y="1314"/>
                </a:lnTo>
                <a:lnTo>
                  <a:pt x="2114" y="1271"/>
                </a:lnTo>
                <a:lnTo>
                  <a:pt x="2114" y="1228"/>
                </a:lnTo>
                <a:lnTo>
                  <a:pt x="2114" y="1185"/>
                </a:lnTo>
                <a:lnTo>
                  <a:pt x="2114" y="1143"/>
                </a:lnTo>
                <a:lnTo>
                  <a:pt x="2114" y="1100"/>
                </a:lnTo>
                <a:lnTo>
                  <a:pt x="2114" y="1043"/>
                </a:lnTo>
                <a:lnTo>
                  <a:pt x="2099" y="985"/>
                </a:lnTo>
                <a:lnTo>
                  <a:pt x="2071" y="928"/>
                </a:lnTo>
                <a:lnTo>
                  <a:pt x="2071" y="885"/>
                </a:lnTo>
                <a:lnTo>
                  <a:pt x="2057" y="828"/>
                </a:lnTo>
                <a:lnTo>
                  <a:pt x="2042" y="771"/>
                </a:lnTo>
                <a:lnTo>
                  <a:pt x="2028" y="685"/>
                </a:lnTo>
                <a:lnTo>
                  <a:pt x="2014" y="628"/>
                </a:lnTo>
                <a:lnTo>
                  <a:pt x="2000" y="542"/>
                </a:lnTo>
                <a:lnTo>
                  <a:pt x="1985" y="485"/>
                </a:lnTo>
                <a:lnTo>
                  <a:pt x="1957" y="428"/>
                </a:lnTo>
                <a:lnTo>
                  <a:pt x="1942" y="385"/>
                </a:lnTo>
                <a:lnTo>
                  <a:pt x="1942" y="342"/>
                </a:lnTo>
                <a:lnTo>
                  <a:pt x="1928" y="300"/>
                </a:lnTo>
                <a:lnTo>
                  <a:pt x="1900" y="257"/>
                </a:lnTo>
                <a:lnTo>
                  <a:pt x="1871" y="214"/>
                </a:lnTo>
                <a:lnTo>
                  <a:pt x="1842" y="171"/>
                </a:lnTo>
                <a:lnTo>
                  <a:pt x="1800" y="128"/>
                </a:lnTo>
                <a:lnTo>
                  <a:pt x="1685" y="85"/>
                </a:lnTo>
                <a:lnTo>
                  <a:pt x="1628" y="57"/>
                </a:lnTo>
                <a:lnTo>
                  <a:pt x="1571" y="28"/>
                </a:lnTo>
                <a:lnTo>
                  <a:pt x="1528" y="14"/>
                </a:lnTo>
                <a:lnTo>
                  <a:pt x="1471" y="0"/>
                </a:lnTo>
                <a:lnTo>
                  <a:pt x="1428" y="0"/>
                </a:lnTo>
                <a:lnTo>
                  <a:pt x="1385" y="0"/>
                </a:lnTo>
                <a:lnTo>
                  <a:pt x="1343" y="0"/>
                </a:lnTo>
                <a:lnTo>
                  <a:pt x="1300" y="0"/>
                </a:lnTo>
                <a:lnTo>
                  <a:pt x="1257" y="0"/>
                </a:lnTo>
                <a:lnTo>
                  <a:pt x="1214" y="42"/>
                </a:lnTo>
                <a:lnTo>
                  <a:pt x="1171" y="85"/>
                </a:lnTo>
                <a:lnTo>
                  <a:pt x="1143" y="128"/>
                </a:lnTo>
                <a:lnTo>
                  <a:pt x="1100" y="171"/>
                </a:lnTo>
                <a:lnTo>
                  <a:pt x="1086" y="214"/>
                </a:lnTo>
                <a:lnTo>
                  <a:pt x="1086" y="257"/>
                </a:lnTo>
                <a:lnTo>
                  <a:pt x="1086" y="300"/>
                </a:lnTo>
                <a:lnTo>
                  <a:pt x="1086" y="342"/>
                </a:lnTo>
                <a:lnTo>
                  <a:pt x="1086" y="385"/>
                </a:lnTo>
                <a:lnTo>
                  <a:pt x="1086" y="442"/>
                </a:lnTo>
                <a:lnTo>
                  <a:pt x="1086" y="485"/>
                </a:lnTo>
                <a:lnTo>
                  <a:pt x="1086" y="528"/>
                </a:lnTo>
                <a:lnTo>
                  <a:pt x="1086" y="571"/>
                </a:lnTo>
                <a:lnTo>
                  <a:pt x="1100" y="614"/>
                </a:lnTo>
                <a:lnTo>
                  <a:pt x="1100" y="657"/>
                </a:lnTo>
                <a:lnTo>
                  <a:pt x="1114" y="714"/>
                </a:lnTo>
                <a:lnTo>
                  <a:pt x="1128" y="757"/>
                </a:lnTo>
                <a:lnTo>
                  <a:pt x="1128" y="814"/>
                </a:lnTo>
                <a:lnTo>
                  <a:pt x="1143" y="857"/>
                </a:lnTo>
                <a:lnTo>
                  <a:pt x="1157" y="900"/>
                </a:lnTo>
                <a:lnTo>
                  <a:pt x="1157" y="957"/>
                </a:lnTo>
                <a:lnTo>
                  <a:pt x="1171" y="1014"/>
                </a:lnTo>
                <a:lnTo>
                  <a:pt x="1185" y="1057"/>
                </a:lnTo>
                <a:lnTo>
                  <a:pt x="1200" y="1114"/>
                </a:lnTo>
                <a:lnTo>
                  <a:pt x="1214" y="1171"/>
                </a:lnTo>
                <a:lnTo>
                  <a:pt x="1214" y="1214"/>
                </a:lnTo>
                <a:lnTo>
                  <a:pt x="1228" y="1257"/>
                </a:lnTo>
                <a:lnTo>
                  <a:pt x="1228" y="1300"/>
                </a:lnTo>
                <a:lnTo>
                  <a:pt x="1228" y="1357"/>
                </a:lnTo>
                <a:lnTo>
                  <a:pt x="1228" y="1400"/>
                </a:lnTo>
                <a:lnTo>
                  <a:pt x="1228" y="1457"/>
                </a:lnTo>
                <a:lnTo>
                  <a:pt x="1214" y="1500"/>
                </a:lnTo>
                <a:lnTo>
                  <a:pt x="1171" y="1500"/>
                </a:lnTo>
                <a:lnTo>
                  <a:pt x="1128" y="1486"/>
                </a:lnTo>
                <a:lnTo>
                  <a:pt x="1114" y="1443"/>
                </a:lnTo>
                <a:lnTo>
                  <a:pt x="1086" y="1400"/>
                </a:lnTo>
                <a:lnTo>
                  <a:pt x="1086" y="1357"/>
                </a:lnTo>
                <a:lnTo>
                  <a:pt x="1057" y="1314"/>
                </a:lnTo>
                <a:lnTo>
                  <a:pt x="1043" y="1257"/>
                </a:lnTo>
                <a:lnTo>
                  <a:pt x="1028" y="1171"/>
                </a:lnTo>
                <a:lnTo>
                  <a:pt x="1000" y="1128"/>
                </a:lnTo>
                <a:lnTo>
                  <a:pt x="957" y="1085"/>
                </a:lnTo>
                <a:lnTo>
                  <a:pt x="900" y="1028"/>
                </a:lnTo>
                <a:lnTo>
                  <a:pt x="871" y="985"/>
                </a:lnTo>
                <a:lnTo>
                  <a:pt x="828" y="957"/>
                </a:lnTo>
                <a:lnTo>
                  <a:pt x="743" y="943"/>
                </a:lnTo>
                <a:lnTo>
                  <a:pt x="686" y="900"/>
                </a:lnTo>
                <a:lnTo>
                  <a:pt x="643" y="885"/>
                </a:lnTo>
                <a:lnTo>
                  <a:pt x="600" y="871"/>
                </a:lnTo>
                <a:lnTo>
                  <a:pt x="557" y="857"/>
                </a:lnTo>
                <a:lnTo>
                  <a:pt x="500" y="843"/>
                </a:lnTo>
                <a:lnTo>
                  <a:pt x="400" y="843"/>
                </a:lnTo>
                <a:lnTo>
                  <a:pt x="343" y="843"/>
                </a:lnTo>
                <a:lnTo>
                  <a:pt x="300" y="843"/>
                </a:lnTo>
                <a:lnTo>
                  <a:pt x="200" y="843"/>
                </a:lnTo>
                <a:lnTo>
                  <a:pt x="157" y="843"/>
                </a:lnTo>
                <a:lnTo>
                  <a:pt x="114" y="871"/>
                </a:lnTo>
                <a:lnTo>
                  <a:pt x="72" y="900"/>
                </a:lnTo>
                <a:lnTo>
                  <a:pt x="72" y="957"/>
                </a:lnTo>
                <a:lnTo>
                  <a:pt x="57" y="1043"/>
                </a:lnTo>
                <a:lnTo>
                  <a:pt x="43" y="1100"/>
                </a:lnTo>
                <a:lnTo>
                  <a:pt x="29" y="1157"/>
                </a:lnTo>
                <a:lnTo>
                  <a:pt x="14" y="1214"/>
                </a:lnTo>
                <a:lnTo>
                  <a:pt x="14" y="1257"/>
                </a:lnTo>
                <a:lnTo>
                  <a:pt x="0" y="1300"/>
                </a:lnTo>
                <a:lnTo>
                  <a:pt x="0" y="1343"/>
                </a:lnTo>
                <a:lnTo>
                  <a:pt x="0" y="1386"/>
                </a:lnTo>
                <a:lnTo>
                  <a:pt x="0" y="1443"/>
                </a:lnTo>
                <a:lnTo>
                  <a:pt x="0" y="1486"/>
                </a:lnTo>
                <a:lnTo>
                  <a:pt x="0" y="1528"/>
                </a:lnTo>
                <a:lnTo>
                  <a:pt x="29" y="1586"/>
                </a:lnTo>
                <a:lnTo>
                  <a:pt x="43" y="1628"/>
                </a:lnTo>
                <a:lnTo>
                  <a:pt x="86" y="1686"/>
                </a:lnTo>
                <a:lnTo>
                  <a:pt x="100" y="1728"/>
                </a:lnTo>
                <a:lnTo>
                  <a:pt x="114" y="1786"/>
                </a:lnTo>
                <a:lnTo>
                  <a:pt x="157" y="1828"/>
                </a:lnTo>
                <a:lnTo>
                  <a:pt x="172" y="1871"/>
                </a:lnTo>
                <a:lnTo>
                  <a:pt x="200" y="1929"/>
                </a:lnTo>
                <a:lnTo>
                  <a:pt x="243" y="1971"/>
                </a:lnTo>
                <a:lnTo>
                  <a:pt x="272" y="2014"/>
                </a:lnTo>
                <a:lnTo>
                  <a:pt x="300" y="2057"/>
                </a:lnTo>
                <a:lnTo>
                  <a:pt x="343" y="2100"/>
                </a:lnTo>
                <a:lnTo>
                  <a:pt x="386" y="2129"/>
                </a:lnTo>
                <a:lnTo>
                  <a:pt x="429" y="2157"/>
                </a:lnTo>
                <a:lnTo>
                  <a:pt x="457" y="2200"/>
                </a:lnTo>
                <a:lnTo>
                  <a:pt x="500" y="2214"/>
                </a:lnTo>
                <a:lnTo>
                  <a:pt x="600" y="2257"/>
                </a:lnTo>
                <a:lnTo>
                  <a:pt x="643" y="2286"/>
                </a:lnTo>
                <a:lnTo>
                  <a:pt x="686" y="2314"/>
                </a:lnTo>
                <a:lnTo>
                  <a:pt x="729" y="2329"/>
                </a:lnTo>
                <a:lnTo>
                  <a:pt x="771" y="2357"/>
                </a:lnTo>
                <a:lnTo>
                  <a:pt x="814" y="2371"/>
                </a:lnTo>
                <a:lnTo>
                  <a:pt x="928" y="2400"/>
                </a:lnTo>
                <a:lnTo>
                  <a:pt x="971" y="2414"/>
                </a:lnTo>
                <a:lnTo>
                  <a:pt x="1014" y="2414"/>
                </a:lnTo>
                <a:lnTo>
                  <a:pt x="1057" y="2429"/>
                </a:lnTo>
                <a:lnTo>
                  <a:pt x="1100" y="2443"/>
                </a:lnTo>
                <a:lnTo>
                  <a:pt x="1143" y="2443"/>
                </a:lnTo>
                <a:lnTo>
                  <a:pt x="1185" y="2471"/>
                </a:lnTo>
                <a:lnTo>
                  <a:pt x="1228" y="2471"/>
                </a:lnTo>
                <a:lnTo>
                  <a:pt x="1271" y="2486"/>
                </a:lnTo>
                <a:lnTo>
                  <a:pt x="1271" y="2529"/>
                </a:lnTo>
                <a:lnTo>
                  <a:pt x="1271" y="2572"/>
                </a:lnTo>
                <a:lnTo>
                  <a:pt x="1228" y="2600"/>
                </a:lnTo>
                <a:lnTo>
                  <a:pt x="1200" y="2643"/>
                </a:lnTo>
                <a:lnTo>
                  <a:pt x="1185" y="2686"/>
                </a:lnTo>
                <a:lnTo>
                  <a:pt x="1228" y="2714"/>
                </a:lnTo>
                <a:lnTo>
                  <a:pt x="1271" y="2729"/>
                </a:lnTo>
                <a:lnTo>
                  <a:pt x="1314" y="2729"/>
                </a:lnTo>
                <a:lnTo>
                  <a:pt x="1357" y="2743"/>
                </a:lnTo>
                <a:lnTo>
                  <a:pt x="1400" y="2743"/>
                </a:lnTo>
                <a:lnTo>
                  <a:pt x="1443" y="2743"/>
                </a:lnTo>
                <a:lnTo>
                  <a:pt x="1485" y="2743"/>
                </a:lnTo>
                <a:lnTo>
                  <a:pt x="1528" y="2729"/>
                </a:lnTo>
                <a:lnTo>
                  <a:pt x="1571" y="2729"/>
                </a:lnTo>
                <a:lnTo>
                  <a:pt x="1614" y="2729"/>
                </a:lnTo>
                <a:lnTo>
                  <a:pt x="1657" y="2743"/>
                </a:lnTo>
                <a:lnTo>
                  <a:pt x="1700" y="2757"/>
                </a:lnTo>
                <a:lnTo>
                  <a:pt x="1742" y="2757"/>
                </a:lnTo>
                <a:lnTo>
                  <a:pt x="1800" y="2772"/>
                </a:lnTo>
                <a:lnTo>
                  <a:pt x="1842" y="2786"/>
                </a:lnTo>
                <a:lnTo>
                  <a:pt x="1885" y="2786"/>
                </a:lnTo>
                <a:lnTo>
                  <a:pt x="1928" y="2786"/>
                </a:lnTo>
                <a:lnTo>
                  <a:pt x="1985" y="2772"/>
                </a:lnTo>
                <a:lnTo>
                  <a:pt x="2028" y="2757"/>
                </a:lnTo>
                <a:lnTo>
                  <a:pt x="2071" y="2743"/>
                </a:lnTo>
                <a:lnTo>
                  <a:pt x="2114" y="2743"/>
                </a:lnTo>
                <a:lnTo>
                  <a:pt x="2171" y="2743"/>
                </a:lnTo>
                <a:lnTo>
                  <a:pt x="2214" y="2743"/>
                </a:lnTo>
                <a:lnTo>
                  <a:pt x="2328" y="2743"/>
                </a:lnTo>
                <a:lnTo>
                  <a:pt x="2371" y="2743"/>
                </a:lnTo>
                <a:lnTo>
                  <a:pt x="2414" y="2743"/>
                </a:lnTo>
                <a:lnTo>
                  <a:pt x="2457" y="2743"/>
                </a:lnTo>
                <a:lnTo>
                  <a:pt x="2499" y="2729"/>
                </a:lnTo>
                <a:lnTo>
                  <a:pt x="2542" y="2714"/>
                </a:lnTo>
                <a:lnTo>
                  <a:pt x="2585" y="2714"/>
                </a:lnTo>
                <a:lnTo>
                  <a:pt x="2628" y="2714"/>
                </a:lnTo>
                <a:lnTo>
                  <a:pt x="2671" y="2714"/>
                </a:lnTo>
                <a:lnTo>
                  <a:pt x="2714" y="2714"/>
                </a:lnTo>
                <a:lnTo>
                  <a:pt x="2756" y="2714"/>
                </a:lnTo>
                <a:lnTo>
                  <a:pt x="2799" y="2714"/>
                </a:lnTo>
                <a:lnTo>
                  <a:pt x="2842" y="2714"/>
                </a:lnTo>
                <a:lnTo>
                  <a:pt x="2885" y="2714"/>
                </a:lnTo>
                <a:lnTo>
                  <a:pt x="2928" y="2714"/>
                </a:lnTo>
                <a:lnTo>
                  <a:pt x="2971" y="2714"/>
                </a:lnTo>
                <a:lnTo>
                  <a:pt x="3013" y="2714"/>
                </a:lnTo>
                <a:lnTo>
                  <a:pt x="3071" y="2714"/>
                </a:lnTo>
                <a:lnTo>
                  <a:pt x="3185" y="2714"/>
                </a:lnTo>
                <a:lnTo>
                  <a:pt x="3228" y="2714"/>
                </a:lnTo>
                <a:lnTo>
                  <a:pt x="3285" y="2714"/>
                </a:lnTo>
                <a:lnTo>
                  <a:pt x="3399" y="2714"/>
                </a:lnTo>
                <a:lnTo>
                  <a:pt x="3456" y="2700"/>
                </a:lnTo>
                <a:lnTo>
                  <a:pt x="3499" y="2700"/>
                </a:lnTo>
                <a:lnTo>
                  <a:pt x="3542" y="2686"/>
                </a:lnTo>
                <a:lnTo>
                  <a:pt x="3585" y="2686"/>
                </a:lnTo>
                <a:lnTo>
                  <a:pt x="3642" y="2657"/>
                </a:lnTo>
                <a:lnTo>
                  <a:pt x="3685" y="2657"/>
                </a:lnTo>
                <a:lnTo>
                  <a:pt x="3728" y="2643"/>
                </a:lnTo>
                <a:lnTo>
                  <a:pt x="3770" y="2643"/>
                </a:lnTo>
                <a:lnTo>
                  <a:pt x="3813" y="2614"/>
                </a:lnTo>
                <a:lnTo>
                  <a:pt x="3856" y="2600"/>
                </a:lnTo>
                <a:lnTo>
                  <a:pt x="3856" y="2557"/>
                </a:lnTo>
                <a:lnTo>
                  <a:pt x="3870" y="2514"/>
                </a:lnTo>
                <a:lnTo>
                  <a:pt x="3870" y="2471"/>
                </a:lnTo>
                <a:lnTo>
                  <a:pt x="3885" y="2429"/>
                </a:lnTo>
                <a:lnTo>
                  <a:pt x="3885" y="2386"/>
                </a:lnTo>
                <a:lnTo>
                  <a:pt x="3899" y="2343"/>
                </a:lnTo>
                <a:lnTo>
                  <a:pt x="3899" y="2300"/>
                </a:lnTo>
                <a:lnTo>
                  <a:pt x="3913" y="2257"/>
                </a:lnTo>
                <a:lnTo>
                  <a:pt x="3885" y="2214"/>
                </a:lnTo>
                <a:lnTo>
                  <a:pt x="3885" y="2171"/>
                </a:lnTo>
                <a:lnTo>
                  <a:pt x="3885" y="2114"/>
                </a:lnTo>
                <a:lnTo>
                  <a:pt x="3885" y="2071"/>
                </a:lnTo>
                <a:lnTo>
                  <a:pt x="3885" y="2029"/>
                </a:lnTo>
                <a:lnTo>
                  <a:pt x="3885" y="1971"/>
                </a:lnTo>
                <a:lnTo>
                  <a:pt x="3885" y="1929"/>
                </a:lnTo>
                <a:lnTo>
                  <a:pt x="3885" y="1886"/>
                </a:lnTo>
                <a:lnTo>
                  <a:pt x="3899" y="1843"/>
                </a:lnTo>
                <a:lnTo>
                  <a:pt x="3913" y="1786"/>
                </a:lnTo>
                <a:lnTo>
                  <a:pt x="3927" y="1743"/>
                </a:lnTo>
                <a:lnTo>
                  <a:pt x="3927" y="1700"/>
                </a:lnTo>
                <a:lnTo>
                  <a:pt x="3942" y="1643"/>
                </a:lnTo>
                <a:lnTo>
                  <a:pt x="3942" y="1600"/>
                </a:lnTo>
                <a:lnTo>
                  <a:pt x="3942" y="1557"/>
                </a:lnTo>
                <a:lnTo>
                  <a:pt x="3942" y="1514"/>
                </a:lnTo>
                <a:lnTo>
                  <a:pt x="3885" y="1442"/>
                </a:lnTo>
              </a:path>
            </a:pathLst>
          </a:custGeom>
          <a:pattFill prst="solidDmnd">
            <a:fgClr>
              <a:schemeClr val="accent2"/>
            </a:fgClr>
            <a:bgClr>
              <a:srgbClr val="66CCFF"/>
            </a:bgClr>
          </a:pattFill>
          <a:ln w="12700" cap="rnd">
            <a:solidFill>
              <a:schemeClr val="tx1"/>
            </a:solidFill>
            <a:round/>
            <a:headEnd type="none" w="sm" len="sm"/>
            <a:tailEnd type="none" w="sm" len="sm"/>
          </a:ln>
        </p:spPr>
        <p:txBody>
          <a:bodyPr/>
          <a:lstStyle/>
          <a:p>
            <a:pPr fontAlgn="base">
              <a:spcBef>
                <a:spcPct val="0"/>
              </a:spcBef>
              <a:spcAft>
                <a:spcPct val="0"/>
              </a:spcAft>
            </a:pPr>
            <a:endParaRPr lang="ar-EG">
              <a:solidFill>
                <a:srgbClr val="000000"/>
              </a:solidFill>
            </a:endParaRPr>
          </a:p>
        </p:txBody>
      </p:sp>
      <p:sp>
        <p:nvSpPr>
          <p:cNvPr id="4103" name="Freeform 8"/>
          <p:cNvSpPr>
            <a:spLocks/>
          </p:cNvSpPr>
          <p:nvPr/>
        </p:nvSpPr>
        <p:spPr bwMode="auto">
          <a:xfrm>
            <a:off x="1144588" y="1530350"/>
            <a:ext cx="5791200" cy="3835400"/>
          </a:xfrm>
          <a:custGeom>
            <a:avLst/>
            <a:gdLst>
              <a:gd name="T0" fmla="*/ 2147483647 w 3648"/>
              <a:gd name="T1" fmla="*/ 2147483647 h 2416"/>
              <a:gd name="T2" fmla="*/ 2147483647 w 3648"/>
              <a:gd name="T3" fmla="*/ 2147483647 h 2416"/>
              <a:gd name="T4" fmla="*/ 2147483647 w 3648"/>
              <a:gd name="T5" fmla="*/ 2147483647 h 2416"/>
              <a:gd name="T6" fmla="*/ 2147483647 w 3648"/>
              <a:gd name="T7" fmla="*/ 2147483647 h 2416"/>
              <a:gd name="T8" fmla="*/ 2147483647 w 3648"/>
              <a:gd name="T9" fmla="*/ 2147483647 h 2416"/>
              <a:gd name="T10" fmla="*/ 2147483647 w 3648"/>
              <a:gd name="T11" fmla="*/ 2147483647 h 2416"/>
              <a:gd name="T12" fmla="*/ 2147483647 w 3648"/>
              <a:gd name="T13" fmla="*/ 2147483647 h 2416"/>
              <a:gd name="T14" fmla="*/ 2147483647 w 3648"/>
              <a:gd name="T15" fmla="*/ 2147483647 h 2416"/>
              <a:gd name="T16" fmla="*/ 2147483647 w 3648"/>
              <a:gd name="T17" fmla="*/ 2147483647 h 2416"/>
              <a:gd name="T18" fmla="*/ 2147483647 w 3648"/>
              <a:gd name="T19" fmla="*/ 2147483647 h 2416"/>
              <a:gd name="T20" fmla="*/ 2147483647 w 3648"/>
              <a:gd name="T21" fmla="*/ 2147483647 h 2416"/>
              <a:gd name="T22" fmla="*/ 2147483647 w 3648"/>
              <a:gd name="T23" fmla="*/ 2147483647 h 2416"/>
              <a:gd name="T24" fmla="*/ 2147483647 w 3648"/>
              <a:gd name="T25" fmla="*/ 2147483647 h 2416"/>
              <a:gd name="T26" fmla="*/ 2147483647 w 3648"/>
              <a:gd name="T27" fmla="*/ 2147483647 h 2416"/>
              <a:gd name="T28" fmla="*/ 2147483647 w 3648"/>
              <a:gd name="T29" fmla="*/ 2147483647 h 2416"/>
              <a:gd name="T30" fmla="*/ 2147483647 w 3648"/>
              <a:gd name="T31" fmla="*/ 2147483647 h 2416"/>
              <a:gd name="T32" fmla="*/ 2147483647 w 3648"/>
              <a:gd name="T33" fmla="*/ 2147483647 h 2416"/>
              <a:gd name="T34" fmla="*/ 2147483647 w 3648"/>
              <a:gd name="T35" fmla="*/ 2147483647 h 2416"/>
              <a:gd name="T36" fmla="*/ 2147483647 w 3648"/>
              <a:gd name="T37" fmla="*/ 2147483647 h 2416"/>
              <a:gd name="T38" fmla="*/ 2147483647 w 3648"/>
              <a:gd name="T39" fmla="*/ 2147483647 h 2416"/>
              <a:gd name="T40" fmla="*/ 2147483647 w 3648"/>
              <a:gd name="T41" fmla="*/ 0 h 2416"/>
              <a:gd name="T42" fmla="*/ 2147483647 w 3648"/>
              <a:gd name="T43" fmla="*/ 2147483647 h 2416"/>
              <a:gd name="T44" fmla="*/ 2147483647 w 3648"/>
              <a:gd name="T45" fmla="*/ 2147483647 h 2416"/>
              <a:gd name="T46" fmla="*/ 2147483647 w 3648"/>
              <a:gd name="T47" fmla="*/ 2147483647 h 2416"/>
              <a:gd name="T48" fmla="*/ 2147483647 w 3648"/>
              <a:gd name="T49" fmla="*/ 2147483647 h 2416"/>
              <a:gd name="T50" fmla="*/ 2147483647 w 3648"/>
              <a:gd name="T51" fmla="*/ 2147483647 h 2416"/>
              <a:gd name="T52" fmla="*/ 2147483647 w 3648"/>
              <a:gd name="T53" fmla="*/ 2147483647 h 2416"/>
              <a:gd name="T54" fmla="*/ 2147483647 w 3648"/>
              <a:gd name="T55" fmla="*/ 2147483647 h 2416"/>
              <a:gd name="T56" fmla="*/ 2147483647 w 3648"/>
              <a:gd name="T57" fmla="*/ 2147483647 h 2416"/>
              <a:gd name="T58" fmla="*/ 2147483647 w 3648"/>
              <a:gd name="T59" fmla="*/ 2147483647 h 2416"/>
              <a:gd name="T60" fmla="*/ 2147483647 w 3648"/>
              <a:gd name="T61" fmla="*/ 2147483647 h 2416"/>
              <a:gd name="T62" fmla="*/ 2147483647 w 3648"/>
              <a:gd name="T63" fmla="*/ 2147483647 h 2416"/>
              <a:gd name="T64" fmla="*/ 0 w 3648"/>
              <a:gd name="T65" fmla="*/ 2147483647 h 2416"/>
              <a:gd name="T66" fmla="*/ 2147483647 w 3648"/>
              <a:gd name="T67" fmla="*/ 2147483647 h 2416"/>
              <a:gd name="T68" fmla="*/ 2147483647 w 3648"/>
              <a:gd name="T69" fmla="*/ 2147483647 h 2416"/>
              <a:gd name="T70" fmla="*/ 2147483647 w 3648"/>
              <a:gd name="T71" fmla="*/ 2147483647 h 2416"/>
              <a:gd name="T72" fmla="*/ 2147483647 w 3648"/>
              <a:gd name="T73" fmla="*/ 2147483647 h 2416"/>
              <a:gd name="T74" fmla="*/ 2147483647 w 3648"/>
              <a:gd name="T75" fmla="*/ 2147483647 h 2416"/>
              <a:gd name="T76" fmla="*/ 2147483647 w 3648"/>
              <a:gd name="T77" fmla="*/ 2147483647 h 2416"/>
              <a:gd name="T78" fmla="*/ 2147483647 w 3648"/>
              <a:gd name="T79" fmla="*/ 2147483647 h 2416"/>
              <a:gd name="T80" fmla="*/ 2147483647 w 3648"/>
              <a:gd name="T81" fmla="*/ 2147483647 h 2416"/>
              <a:gd name="T82" fmla="*/ 2147483647 w 3648"/>
              <a:gd name="T83" fmla="*/ 2147483647 h 2416"/>
              <a:gd name="T84" fmla="*/ 2147483647 w 3648"/>
              <a:gd name="T85" fmla="*/ 2147483647 h 2416"/>
              <a:gd name="T86" fmla="*/ 2147483647 w 3648"/>
              <a:gd name="T87" fmla="*/ 2147483647 h 2416"/>
              <a:gd name="T88" fmla="*/ 2147483647 w 3648"/>
              <a:gd name="T89" fmla="*/ 2147483647 h 2416"/>
              <a:gd name="T90" fmla="*/ 2147483647 w 3648"/>
              <a:gd name="T91" fmla="*/ 2147483647 h 2416"/>
              <a:gd name="T92" fmla="*/ 2147483647 w 3648"/>
              <a:gd name="T93" fmla="*/ 2147483647 h 2416"/>
              <a:gd name="T94" fmla="*/ 2147483647 w 3648"/>
              <a:gd name="T95" fmla="*/ 2147483647 h 2416"/>
              <a:gd name="T96" fmla="*/ 2147483647 w 3648"/>
              <a:gd name="T97" fmla="*/ 2147483647 h 2416"/>
              <a:gd name="T98" fmla="*/ 2147483647 w 3648"/>
              <a:gd name="T99" fmla="*/ 2147483647 h 2416"/>
              <a:gd name="T100" fmla="*/ 2147483647 w 3648"/>
              <a:gd name="T101" fmla="*/ 2147483647 h 2416"/>
              <a:gd name="T102" fmla="*/ 2147483647 w 3648"/>
              <a:gd name="T103" fmla="*/ 2147483647 h 2416"/>
              <a:gd name="T104" fmla="*/ 2147483647 w 3648"/>
              <a:gd name="T105" fmla="*/ 2147483647 h 2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48"/>
              <a:gd name="T160" fmla="*/ 0 h 2416"/>
              <a:gd name="T161" fmla="*/ 3648 w 3648"/>
              <a:gd name="T162" fmla="*/ 2416 h 2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48" h="2416">
                <a:moveTo>
                  <a:pt x="3647" y="1436"/>
                </a:moveTo>
                <a:lnTo>
                  <a:pt x="3584" y="1429"/>
                </a:lnTo>
                <a:lnTo>
                  <a:pt x="3541" y="1429"/>
                </a:lnTo>
                <a:lnTo>
                  <a:pt x="3499" y="1429"/>
                </a:lnTo>
                <a:lnTo>
                  <a:pt x="3456" y="1429"/>
                </a:lnTo>
                <a:lnTo>
                  <a:pt x="3413" y="1429"/>
                </a:lnTo>
                <a:lnTo>
                  <a:pt x="3370" y="1429"/>
                </a:lnTo>
                <a:lnTo>
                  <a:pt x="3313" y="1429"/>
                </a:lnTo>
                <a:lnTo>
                  <a:pt x="3270" y="1429"/>
                </a:lnTo>
                <a:lnTo>
                  <a:pt x="3184" y="1429"/>
                </a:lnTo>
                <a:lnTo>
                  <a:pt x="3127" y="1429"/>
                </a:lnTo>
                <a:lnTo>
                  <a:pt x="3013" y="1429"/>
                </a:lnTo>
                <a:lnTo>
                  <a:pt x="2927" y="1429"/>
                </a:lnTo>
                <a:lnTo>
                  <a:pt x="2885" y="1429"/>
                </a:lnTo>
                <a:lnTo>
                  <a:pt x="2842" y="1415"/>
                </a:lnTo>
                <a:lnTo>
                  <a:pt x="2799" y="1401"/>
                </a:lnTo>
                <a:lnTo>
                  <a:pt x="2756" y="1386"/>
                </a:lnTo>
                <a:lnTo>
                  <a:pt x="2713" y="1372"/>
                </a:lnTo>
                <a:lnTo>
                  <a:pt x="2670" y="1344"/>
                </a:lnTo>
                <a:lnTo>
                  <a:pt x="2642" y="1301"/>
                </a:lnTo>
                <a:lnTo>
                  <a:pt x="2627" y="1258"/>
                </a:lnTo>
                <a:lnTo>
                  <a:pt x="2613" y="1215"/>
                </a:lnTo>
                <a:lnTo>
                  <a:pt x="2613" y="1158"/>
                </a:lnTo>
                <a:lnTo>
                  <a:pt x="2613" y="1115"/>
                </a:lnTo>
                <a:lnTo>
                  <a:pt x="2613" y="1072"/>
                </a:lnTo>
                <a:lnTo>
                  <a:pt x="2613" y="1029"/>
                </a:lnTo>
                <a:lnTo>
                  <a:pt x="2613" y="986"/>
                </a:lnTo>
                <a:lnTo>
                  <a:pt x="2613" y="944"/>
                </a:lnTo>
                <a:lnTo>
                  <a:pt x="2613" y="901"/>
                </a:lnTo>
                <a:lnTo>
                  <a:pt x="2613" y="858"/>
                </a:lnTo>
                <a:lnTo>
                  <a:pt x="2627" y="815"/>
                </a:lnTo>
                <a:lnTo>
                  <a:pt x="2656" y="772"/>
                </a:lnTo>
                <a:lnTo>
                  <a:pt x="2670" y="729"/>
                </a:lnTo>
                <a:lnTo>
                  <a:pt x="2685" y="686"/>
                </a:lnTo>
                <a:lnTo>
                  <a:pt x="2699" y="643"/>
                </a:lnTo>
                <a:lnTo>
                  <a:pt x="2727" y="601"/>
                </a:lnTo>
                <a:lnTo>
                  <a:pt x="2742" y="558"/>
                </a:lnTo>
                <a:lnTo>
                  <a:pt x="2742" y="515"/>
                </a:lnTo>
                <a:lnTo>
                  <a:pt x="2742" y="472"/>
                </a:lnTo>
                <a:lnTo>
                  <a:pt x="2699" y="429"/>
                </a:lnTo>
                <a:lnTo>
                  <a:pt x="2656" y="386"/>
                </a:lnTo>
                <a:lnTo>
                  <a:pt x="2613" y="358"/>
                </a:lnTo>
                <a:lnTo>
                  <a:pt x="2570" y="358"/>
                </a:lnTo>
                <a:lnTo>
                  <a:pt x="2528" y="343"/>
                </a:lnTo>
                <a:lnTo>
                  <a:pt x="2470" y="343"/>
                </a:lnTo>
                <a:lnTo>
                  <a:pt x="2413" y="343"/>
                </a:lnTo>
                <a:lnTo>
                  <a:pt x="2370" y="372"/>
                </a:lnTo>
                <a:lnTo>
                  <a:pt x="2328" y="415"/>
                </a:lnTo>
                <a:lnTo>
                  <a:pt x="2299" y="458"/>
                </a:lnTo>
                <a:lnTo>
                  <a:pt x="2270" y="501"/>
                </a:lnTo>
                <a:lnTo>
                  <a:pt x="2256" y="543"/>
                </a:lnTo>
                <a:lnTo>
                  <a:pt x="2228" y="601"/>
                </a:lnTo>
                <a:lnTo>
                  <a:pt x="2228" y="643"/>
                </a:lnTo>
                <a:lnTo>
                  <a:pt x="2213" y="686"/>
                </a:lnTo>
                <a:lnTo>
                  <a:pt x="2199" y="743"/>
                </a:lnTo>
                <a:lnTo>
                  <a:pt x="2185" y="786"/>
                </a:lnTo>
                <a:lnTo>
                  <a:pt x="2185" y="843"/>
                </a:lnTo>
                <a:lnTo>
                  <a:pt x="2171" y="886"/>
                </a:lnTo>
                <a:lnTo>
                  <a:pt x="2156" y="944"/>
                </a:lnTo>
                <a:lnTo>
                  <a:pt x="2156" y="986"/>
                </a:lnTo>
                <a:lnTo>
                  <a:pt x="2142" y="1029"/>
                </a:lnTo>
                <a:lnTo>
                  <a:pt x="2128" y="1072"/>
                </a:lnTo>
                <a:lnTo>
                  <a:pt x="2128" y="1115"/>
                </a:lnTo>
                <a:lnTo>
                  <a:pt x="2113" y="1158"/>
                </a:lnTo>
                <a:lnTo>
                  <a:pt x="2113" y="1201"/>
                </a:lnTo>
                <a:lnTo>
                  <a:pt x="2085" y="1244"/>
                </a:lnTo>
                <a:lnTo>
                  <a:pt x="2071" y="1286"/>
                </a:lnTo>
                <a:lnTo>
                  <a:pt x="2042" y="1329"/>
                </a:lnTo>
                <a:lnTo>
                  <a:pt x="1999" y="1358"/>
                </a:lnTo>
                <a:lnTo>
                  <a:pt x="1956" y="1386"/>
                </a:lnTo>
                <a:lnTo>
                  <a:pt x="1913" y="1401"/>
                </a:lnTo>
                <a:lnTo>
                  <a:pt x="1871" y="1401"/>
                </a:lnTo>
                <a:lnTo>
                  <a:pt x="1828" y="1372"/>
                </a:lnTo>
                <a:lnTo>
                  <a:pt x="1785" y="1358"/>
                </a:lnTo>
                <a:lnTo>
                  <a:pt x="1728" y="1315"/>
                </a:lnTo>
                <a:lnTo>
                  <a:pt x="1685" y="1272"/>
                </a:lnTo>
                <a:lnTo>
                  <a:pt x="1642" y="1229"/>
                </a:lnTo>
                <a:lnTo>
                  <a:pt x="1614" y="1186"/>
                </a:lnTo>
                <a:lnTo>
                  <a:pt x="1599" y="1144"/>
                </a:lnTo>
                <a:lnTo>
                  <a:pt x="1585" y="1101"/>
                </a:lnTo>
                <a:lnTo>
                  <a:pt x="1571" y="1058"/>
                </a:lnTo>
                <a:lnTo>
                  <a:pt x="1556" y="1001"/>
                </a:lnTo>
                <a:lnTo>
                  <a:pt x="1528" y="944"/>
                </a:lnTo>
                <a:lnTo>
                  <a:pt x="1528" y="901"/>
                </a:lnTo>
                <a:lnTo>
                  <a:pt x="1514" y="858"/>
                </a:lnTo>
                <a:lnTo>
                  <a:pt x="1514" y="815"/>
                </a:lnTo>
                <a:lnTo>
                  <a:pt x="1499" y="758"/>
                </a:lnTo>
                <a:lnTo>
                  <a:pt x="1499" y="715"/>
                </a:lnTo>
                <a:lnTo>
                  <a:pt x="1499" y="672"/>
                </a:lnTo>
                <a:lnTo>
                  <a:pt x="1499" y="615"/>
                </a:lnTo>
                <a:lnTo>
                  <a:pt x="1499" y="558"/>
                </a:lnTo>
                <a:lnTo>
                  <a:pt x="1499" y="501"/>
                </a:lnTo>
                <a:lnTo>
                  <a:pt x="1499" y="458"/>
                </a:lnTo>
                <a:lnTo>
                  <a:pt x="1499" y="415"/>
                </a:lnTo>
                <a:lnTo>
                  <a:pt x="1499" y="358"/>
                </a:lnTo>
                <a:lnTo>
                  <a:pt x="1499" y="315"/>
                </a:lnTo>
                <a:lnTo>
                  <a:pt x="1499" y="272"/>
                </a:lnTo>
                <a:lnTo>
                  <a:pt x="1499" y="229"/>
                </a:lnTo>
                <a:lnTo>
                  <a:pt x="1471" y="172"/>
                </a:lnTo>
                <a:lnTo>
                  <a:pt x="1442" y="129"/>
                </a:lnTo>
                <a:lnTo>
                  <a:pt x="1399" y="100"/>
                </a:lnTo>
                <a:lnTo>
                  <a:pt x="1342" y="58"/>
                </a:lnTo>
                <a:lnTo>
                  <a:pt x="1299" y="29"/>
                </a:lnTo>
                <a:lnTo>
                  <a:pt x="1242" y="0"/>
                </a:lnTo>
                <a:lnTo>
                  <a:pt x="1199" y="0"/>
                </a:lnTo>
                <a:lnTo>
                  <a:pt x="1157" y="0"/>
                </a:lnTo>
                <a:lnTo>
                  <a:pt x="1114" y="29"/>
                </a:lnTo>
                <a:lnTo>
                  <a:pt x="1071" y="58"/>
                </a:lnTo>
                <a:lnTo>
                  <a:pt x="1042" y="100"/>
                </a:lnTo>
                <a:lnTo>
                  <a:pt x="1057" y="143"/>
                </a:lnTo>
                <a:lnTo>
                  <a:pt x="1071" y="186"/>
                </a:lnTo>
                <a:lnTo>
                  <a:pt x="1071" y="229"/>
                </a:lnTo>
                <a:lnTo>
                  <a:pt x="1085" y="272"/>
                </a:lnTo>
                <a:lnTo>
                  <a:pt x="1114" y="315"/>
                </a:lnTo>
                <a:lnTo>
                  <a:pt x="1128" y="358"/>
                </a:lnTo>
                <a:lnTo>
                  <a:pt x="1128" y="401"/>
                </a:lnTo>
                <a:lnTo>
                  <a:pt x="1142" y="443"/>
                </a:lnTo>
                <a:lnTo>
                  <a:pt x="1142" y="486"/>
                </a:lnTo>
                <a:lnTo>
                  <a:pt x="1142" y="529"/>
                </a:lnTo>
                <a:lnTo>
                  <a:pt x="1157" y="572"/>
                </a:lnTo>
                <a:lnTo>
                  <a:pt x="1171" y="615"/>
                </a:lnTo>
                <a:lnTo>
                  <a:pt x="1171" y="672"/>
                </a:lnTo>
                <a:lnTo>
                  <a:pt x="1185" y="758"/>
                </a:lnTo>
                <a:lnTo>
                  <a:pt x="1185" y="815"/>
                </a:lnTo>
                <a:lnTo>
                  <a:pt x="1185" y="872"/>
                </a:lnTo>
                <a:lnTo>
                  <a:pt x="1185" y="915"/>
                </a:lnTo>
                <a:lnTo>
                  <a:pt x="1185" y="972"/>
                </a:lnTo>
                <a:lnTo>
                  <a:pt x="1185" y="1015"/>
                </a:lnTo>
                <a:lnTo>
                  <a:pt x="1185" y="1072"/>
                </a:lnTo>
                <a:lnTo>
                  <a:pt x="1185" y="1115"/>
                </a:lnTo>
                <a:lnTo>
                  <a:pt x="1185" y="1158"/>
                </a:lnTo>
                <a:lnTo>
                  <a:pt x="1185" y="1215"/>
                </a:lnTo>
                <a:lnTo>
                  <a:pt x="1185" y="1258"/>
                </a:lnTo>
                <a:lnTo>
                  <a:pt x="1185" y="1301"/>
                </a:lnTo>
                <a:lnTo>
                  <a:pt x="1171" y="1344"/>
                </a:lnTo>
                <a:lnTo>
                  <a:pt x="1142" y="1386"/>
                </a:lnTo>
                <a:lnTo>
                  <a:pt x="1099" y="1386"/>
                </a:lnTo>
                <a:lnTo>
                  <a:pt x="1057" y="1401"/>
                </a:lnTo>
                <a:lnTo>
                  <a:pt x="1014" y="1401"/>
                </a:lnTo>
                <a:lnTo>
                  <a:pt x="971" y="1386"/>
                </a:lnTo>
                <a:lnTo>
                  <a:pt x="928" y="1372"/>
                </a:lnTo>
                <a:lnTo>
                  <a:pt x="885" y="1329"/>
                </a:lnTo>
                <a:lnTo>
                  <a:pt x="828" y="1286"/>
                </a:lnTo>
                <a:lnTo>
                  <a:pt x="785" y="1244"/>
                </a:lnTo>
                <a:lnTo>
                  <a:pt x="728" y="1201"/>
                </a:lnTo>
                <a:lnTo>
                  <a:pt x="685" y="1158"/>
                </a:lnTo>
                <a:lnTo>
                  <a:pt x="642" y="1129"/>
                </a:lnTo>
                <a:lnTo>
                  <a:pt x="600" y="1086"/>
                </a:lnTo>
                <a:lnTo>
                  <a:pt x="571" y="1044"/>
                </a:lnTo>
                <a:lnTo>
                  <a:pt x="528" y="1015"/>
                </a:lnTo>
                <a:lnTo>
                  <a:pt x="471" y="972"/>
                </a:lnTo>
                <a:lnTo>
                  <a:pt x="428" y="929"/>
                </a:lnTo>
                <a:lnTo>
                  <a:pt x="385" y="901"/>
                </a:lnTo>
                <a:lnTo>
                  <a:pt x="343" y="886"/>
                </a:lnTo>
                <a:lnTo>
                  <a:pt x="300" y="872"/>
                </a:lnTo>
                <a:lnTo>
                  <a:pt x="243" y="872"/>
                </a:lnTo>
                <a:lnTo>
                  <a:pt x="200" y="872"/>
                </a:lnTo>
                <a:lnTo>
                  <a:pt x="157" y="858"/>
                </a:lnTo>
                <a:lnTo>
                  <a:pt x="114" y="858"/>
                </a:lnTo>
                <a:lnTo>
                  <a:pt x="71" y="858"/>
                </a:lnTo>
                <a:lnTo>
                  <a:pt x="28" y="858"/>
                </a:lnTo>
                <a:lnTo>
                  <a:pt x="14" y="901"/>
                </a:lnTo>
                <a:lnTo>
                  <a:pt x="0" y="944"/>
                </a:lnTo>
                <a:lnTo>
                  <a:pt x="0" y="986"/>
                </a:lnTo>
                <a:lnTo>
                  <a:pt x="0" y="1029"/>
                </a:lnTo>
                <a:lnTo>
                  <a:pt x="0" y="1072"/>
                </a:lnTo>
                <a:lnTo>
                  <a:pt x="0" y="1115"/>
                </a:lnTo>
                <a:lnTo>
                  <a:pt x="0" y="1158"/>
                </a:lnTo>
                <a:lnTo>
                  <a:pt x="28" y="1201"/>
                </a:lnTo>
                <a:lnTo>
                  <a:pt x="57" y="1244"/>
                </a:lnTo>
                <a:lnTo>
                  <a:pt x="85" y="1286"/>
                </a:lnTo>
                <a:lnTo>
                  <a:pt x="114" y="1329"/>
                </a:lnTo>
                <a:lnTo>
                  <a:pt x="143" y="1372"/>
                </a:lnTo>
                <a:lnTo>
                  <a:pt x="185" y="1401"/>
                </a:lnTo>
                <a:lnTo>
                  <a:pt x="228" y="1444"/>
                </a:lnTo>
                <a:lnTo>
                  <a:pt x="257" y="1486"/>
                </a:lnTo>
                <a:lnTo>
                  <a:pt x="300" y="1515"/>
                </a:lnTo>
                <a:lnTo>
                  <a:pt x="343" y="1558"/>
                </a:lnTo>
                <a:lnTo>
                  <a:pt x="385" y="1587"/>
                </a:lnTo>
                <a:lnTo>
                  <a:pt x="428" y="1615"/>
                </a:lnTo>
                <a:lnTo>
                  <a:pt x="485" y="1658"/>
                </a:lnTo>
                <a:lnTo>
                  <a:pt x="528" y="1672"/>
                </a:lnTo>
                <a:lnTo>
                  <a:pt x="571" y="1701"/>
                </a:lnTo>
                <a:lnTo>
                  <a:pt x="614" y="1729"/>
                </a:lnTo>
                <a:lnTo>
                  <a:pt x="657" y="1744"/>
                </a:lnTo>
                <a:lnTo>
                  <a:pt x="714" y="1772"/>
                </a:lnTo>
                <a:lnTo>
                  <a:pt x="771" y="1787"/>
                </a:lnTo>
                <a:lnTo>
                  <a:pt x="885" y="1815"/>
                </a:lnTo>
                <a:lnTo>
                  <a:pt x="971" y="1844"/>
                </a:lnTo>
                <a:lnTo>
                  <a:pt x="1014" y="1844"/>
                </a:lnTo>
                <a:lnTo>
                  <a:pt x="1057" y="1858"/>
                </a:lnTo>
                <a:lnTo>
                  <a:pt x="1114" y="1872"/>
                </a:lnTo>
                <a:lnTo>
                  <a:pt x="1157" y="1901"/>
                </a:lnTo>
                <a:lnTo>
                  <a:pt x="1199" y="1915"/>
                </a:lnTo>
                <a:lnTo>
                  <a:pt x="1242" y="1958"/>
                </a:lnTo>
                <a:lnTo>
                  <a:pt x="1271" y="2001"/>
                </a:lnTo>
                <a:lnTo>
                  <a:pt x="1271" y="2044"/>
                </a:lnTo>
                <a:lnTo>
                  <a:pt x="1285" y="2087"/>
                </a:lnTo>
                <a:lnTo>
                  <a:pt x="1285" y="2129"/>
                </a:lnTo>
                <a:lnTo>
                  <a:pt x="1285" y="2172"/>
                </a:lnTo>
                <a:lnTo>
                  <a:pt x="1257" y="2215"/>
                </a:lnTo>
                <a:lnTo>
                  <a:pt x="1228" y="2258"/>
                </a:lnTo>
                <a:lnTo>
                  <a:pt x="1199" y="2301"/>
                </a:lnTo>
                <a:lnTo>
                  <a:pt x="1185" y="2344"/>
                </a:lnTo>
                <a:lnTo>
                  <a:pt x="1171" y="2387"/>
                </a:lnTo>
                <a:lnTo>
                  <a:pt x="1214" y="2401"/>
                </a:lnTo>
                <a:lnTo>
                  <a:pt x="1257" y="2401"/>
                </a:lnTo>
                <a:lnTo>
                  <a:pt x="1299" y="2401"/>
                </a:lnTo>
                <a:lnTo>
                  <a:pt x="1342" y="2415"/>
                </a:lnTo>
                <a:lnTo>
                  <a:pt x="1385" y="2415"/>
                </a:lnTo>
                <a:lnTo>
                  <a:pt x="1428" y="2415"/>
                </a:lnTo>
                <a:lnTo>
                  <a:pt x="1471" y="2415"/>
                </a:lnTo>
                <a:lnTo>
                  <a:pt x="1514" y="2415"/>
                </a:lnTo>
                <a:lnTo>
                  <a:pt x="1556" y="2415"/>
                </a:lnTo>
                <a:lnTo>
                  <a:pt x="1585" y="2372"/>
                </a:lnTo>
                <a:lnTo>
                  <a:pt x="1599" y="2330"/>
                </a:lnTo>
                <a:lnTo>
                  <a:pt x="1628" y="2287"/>
                </a:lnTo>
                <a:lnTo>
                  <a:pt x="1628" y="2244"/>
                </a:lnTo>
                <a:lnTo>
                  <a:pt x="1642" y="2201"/>
                </a:lnTo>
                <a:lnTo>
                  <a:pt x="1656" y="2158"/>
                </a:lnTo>
                <a:lnTo>
                  <a:pt x="1671" y="2115"/>
                </a:lnTo>
                <a:lnTo>
                  <a:pt x="1699" y="2072"/>
                </a:lnTo>
                <a:lnTo>
                  <a:pt x="1728" y="2029"/>
                </a:lnTo>
                <a:lnTo>
                  <a:pt x="1742" y="1987"/>
                </a:lnTo>
                <a:lnTo>
                  <a:pt x="1785" y="1972"/>
                </a:lnTo>
                <a:lnTo>
                  <a:pt x="1828" y="1972"/>
                </a:lnTo>
                <a:lnTo>
                  <a:pt x="1871" y="1972"/>
                </a:lnTo>
                <a:lnTo>
                  <a:pt x="1913" y="1972"/>
                </a:lnTo>
                <a:lnTo>
                  <a:pt x="1956" y="1972"/>
                </a:lnTo>
                <a:lnTo>
                  <a:pt x="2013" y="1972"/>
                </a:lnTo>
                <a:lnTo>
                  <a:pt x="2071" y="1972"/>
                </a:lnTo>
                <a:lnTo>
                  <a:pt x="2113" y="1972"/>
                </a:lnTo>
                <a:lnTo>
                  <a:pt x="2156" y="1972"/>
                </a:lnTo>
                <a:lnTo>
                  <a:pt x="2199" y="1958"/>
                </a:lnTo>
                <a:lnTo>
                  <a:pt x="2242" y="1958"/>
                </a:lnTo>
                <a:lnTo>
                  <a:pt x="2285" y="1958"/>
                </a:lnTo>
                <a:lnTo>
                  <a:pt x="2328" y="1944"/>
                </a:lnTo>
                <a:lnTo>
                  <a:pt x="2370" y="1929"/>
                </a:lnTo>
                <a:lnTo>
                  <a:pt x="2413" y="1929"/>
                </a:lnTo>
                <a:lnTo>
                  <a:pt x="2413" y="1972"/>
                </a:lnTo>
                <a:lnTo>
                  <a:pt x="2413" y="2015"/>
                </a:lnTo>
                <a:lnTo>
                  <a:pt x="2413" y="2058"/>
                </a:lnTo>
                <a:lnTo>
                  <a:pt x="2413" y="2101"/>
                </a:lnTo>
                <a:lnTo>
                  <a:pt x="2413" y="2144"/>
                </a:lnTo>
                <a:lnTo>
                  <a:pt x="2413" y="2230"/>
                </a:lnTo>
                <a:lnTo>
                  <a:pt x="2413" y="2272"/>
                </a:lnTo>
                <a:lnTo>
                  <a:pt x="2413" y="2315"/>
                </a:lnTo>
                <a:lnTo>
                  <a:pt x="2413" y="2358"/>
                </a:lnTo>
                <a:lnTo>
                  <a:pt x="2456" y="2387"/>
                </a:lnTo>
                <a:lnTo>
                  <a:pt x="2499" y="2387"/>
                </a:lnTo>
                <a:lnTo>
                  <a:pt x="2542" y="2387"/>
                </a:lnTo>
                <a:lnTo>
                  <a:pt x="2585" y="2358"/>
                </a:lnTo>
                <a:lnTo>
                  <a:pt x="2613" y="2315"/>
                </a:lnTo>
                <a:lnTo>
                  <a:pt x="2627" y="2272"/>
                </a:lnTo>
                <a:lnTo>
                  <a:pt x="2627" y="2230"/>
                </a:lnTo>
                <a:lnTo>
                  <a:pt x="2642" y="2187"/>
                </a:lnTo>
                <a:lnTo>
                  <a:pt x="2642" y="2144"/>
                </a:lnTo>
                <a:lnTo>
                  <a:pt x="2642" y="2101"/>
                </a:lnTo>
                <a:lnTo>
                  <a:pt x="2656" y="2058"/>
                </a:lnTo>
                <a:lnTo>
                  <a:pt x="2670" y="2015"/>
                </a:lnTo>
                <a:lnTo>
                  <a:pt x="2699" y="1972"/>
                </a:lnTo>
                <a:lnTo>
                  <a:pt x="2742" y="1944"/>
                </a:lnTo>
                <a:lnTo>
                  <a:pt x="2785" y="1944"/>
                </a:lnTo>
                <a:lnTo>
                  <a:pt x="2827" y="1929"/>
                </a:lnTo>
                <a:lnTo>
                  <a:pt x="2913" y="1929"/>
                </a:lnTo>
                <a:lnTo>
                  <a:pt x="3170" y="1915"/>
                </a:lnTo>
                <a:lnTo>
                  <a:pt x="3484" y="1901"/>
                </a:lnTo>
                <a:lnTo>
                  <a:pt x="3599" y="1872"/>
                </a:lnTo>
                <a:lnTo>
                  <a:pt x="3599" y="1868"/>
                </a:lnTo>
              </a:path>
            </a:pathLst>
          </a:custGeom>
          <a:pattFill prst="lgConfetti">
            <a:fgClr>
              <a:schemeClr val="bg1"/>
            </a:fgClr>
            <a:bgClr>
              <a:schemeClr val="hlink"/>
            </a:bgClr>
          </a:pattFill>
          <a:ln w="12700" cap="rnd">
            <a:solidFill>
              <a:schemeClr val="tx1"/>
            </a:solidFill>
            <a:round/>
            <a:headEnd type="none" w="sm" len="sm"/>
            <a:tailEnd type="none" w="sm" len="sm"/>
          </a:ln>
        </p:spPr>
        <p:txBody>
          <a:bodyPr/>
          <a:lstStyle/>
          <a:p>
            <a:pPr fontAlgn="base">
              <a:spcBef>
                <a:spcPct val="0"/>
              </a:spcBef>
              <a:spcAft>
                <a:spcPct val="0"/>
              </a:spcAft>
            </a:pPr>
            <a:endParaRPr lang="ar-EG">
              <a:solidFill>
                <a:srgbClr val="000000"/>
              </a:solidFill>
            </a:endParaRPr>
          </a:p>
        </p:txBody>
      </p:sp>
      <p:sp>
        <p:nvSpPr>
          <p:cNvPr id="4104" name="Freeform 9"/>
          <p:cNvSpPr>
            <a:spLocks/>
          </p:cNvSpPr>
          <p:nvPr/>
        </p:nvSpPr>
        <p:spPr bwMode="auto">
          <a:xfrm>
            <a:off x="3140075" y="3095625"/>
            <a:ext cx="273050" cy="319088"/>
          </a:xfrm>
          <a:custGeom>
            <a:avLst/>
            <a:gdLst>
              <a:gd name="T0" fmla="*/ 2147483647 w 172"/>
              <a:gd name="T1" fmla="*/ 2147483647 h 201"/>
              <a:gd name="T2" fmla="*/ 2147483647 w 172"/>
              <a:gd name="T3" fmla="*/ 0 h 201"/>
              <a:gd name="T4" fmla="*/ 2147483647 w 172"/>
              <a:gd name="T5" fmla="*/ 0 h 201"/>
              <a:gd name="T6" fmla="*/ 2147483647 w 172"/>
              <a:gd name="T7" fmla="*/ 2147483647 h 201"/>
              <a:gd name="T8" fmla="*/ 2147483647 w 172"/>
              <a:gd name="T9" fmla="*/ 2147483647 h 201"/>
              <a:gd name="T10" fmla="*/ 0 w 172"/>
              <a:gd name="T11" fmla="*/ 2147483647 h 201"/>
              <a:gd name="T12" fmla="*/ 0 w 172"/>
              <a:gd name="T13" fmla="*/ 2147483647 h 201"/>
              <a:gd name="T14" fmla="*/ 2147483647 w 172"/>
              <a:gd name="T15" fmla="*/ 2147483647 h 201"/>
              <a:gd name="T16" fmla="*/ 2147483647 w 172"/>
              <a:gd name="T17" fmla="*/ 2147483647 h 201"/>
              <a:gd name="T18" fmla="*/ 2147483647 w 172"/>
              <a:gd name="T19" fmla="*/ 2147483647 h 201"/>
              <a:gd name="T20" fmla="*/ 2147483647 w 172"/>
              <a:gd name="T21" fmla="*/ 2147483647 h 201"/>
              <a:gd name="T22" fmla="*/ 2147483647 w 172"/>
              <a:gd name="T23" fmla="*/ 2147483647 h 201"/>
              <a:gd name="T24" fmla="*/ 2147483647 w 172"/>
              <a:gd name="T25" fmla="*/ 2147483647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2"/>
              <a:gd name="T40" fmla="*/ 0 h 201"/>
              <a:gd name="T41" fmla="*/ 172 w 172"/>
              <a:gd name="T42" fmla="*/ 201 h 2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2" h="201">
                <a:moveTo>
                  <a:pt x="134" y="66"/>
                </a:moveTo>
                <a:lnTo>
                  <a:pt x="114" y="0"/>
                </a:lnTo>
                <a:lnTo>
                  <a:pt x="71" y="0"/>
                </a:lnTo>
                <a:lnTo>
                  <a:pt x="28" y="15"/>
                </a:lnTo>
                <a:lnTo>
                  <a:pt x="28" y="58"/>
                </a:lnTo>
                <a:lnTo>
                  <a:pt x="0" y="100"/>
                </a:lnTo>
                <a:lnTo>
                  <a:pt x="0" y="143"/>
                </a:lnTo>
                <a:lnTo>
                  <a:pt x="28" y="186"/>
                </a:lnTo>
                <a:lnTo>
                  <a:pt x="71" y="200"/>
                </a:lnTo>
                <a:lnTo>
                  <a:pt x="114" y="200"/>
                </a:lnTo>
                <a:lnTo>
                  <a:pt x="157" y="172"/>
                </a:lnTo>
                <a:lnTo>
                  <a:pt x="171" y="129"/>
                </a:lnTo>
                <a:lnTo>
                  <a:pt x="134" y="66"/>
                </a:lnTo>
              </a:path>
            </a:pathLst>
          </a:custGeom>
          <a:solidFill>
            <a:srgbClr val="FF7C80"/>
          </a:solidFill>
          <a:ln w="12700" cap="rnd">
            <a:solidFill>
              <a:schemeClr val="tx1"/>
            </a:solidFill>
            <a:round/>
            <a:headEnd type="none" w="sm" len="sm"/>
            <a:tailEnd type="none" w="sm" len="sm"/>
          </a:ln>
        </p:spPr>
        <p:txBody>
          <a:bodyPr/>
          <a:lstStyle/>
          <a:p>
            <a:pPr fontAlgn="base">
              <a:spcBef>
                <a:spcPct val="0"/>
              </a:spcBef>
              <a:spcAft>
                <a:spcPct val="0"/>
              </a:spcAft>
            </a:pPr>
            <a:endParaRPr lang="ar-EG">
              <a:solidFill>
                <a:srgbClr val="000000"/>
              </a:solidFill>
            </a:endParaRPr>
          </a:p>
        </p:txBody>
      </p:sp>
      <p:sp>
        <p:nvSpPr>
          <p:cNvPr id="4105" name="Freeform 10"/>
          <p:cNvSpPr>
            <a:spLocks/>
          </p:cNvSpPr>
          <p:nvPr/>
        </p:nvSpPr>
        <p:spPr bwMode="auto">
          <a:xfrm>
            <a:off x="3184525" y="3163888"/>
            <a:ext cx="182563" cy="228600"/>
          </a:xfrm>
          <a:custGeom>
            <a:avLst/>
            <a:gdLst>
              <a:gd name="T0" fmla="*/ 2147483647 w 115"/>
              <a:gd name="T1" fmla="*/ 2147483647 h 144"/>
              <a:gd name="T2" fmla="*/ 2147483647 w 115"/>
              <a:gd name="T3" fmla="*/ 2147483647 h 144"/>
              <a:gd name="T4" fmla="*/ 2147483647 w 115"/>
              <a:gd name="T5" fmla="*/ 2147483647 h 144"/>
              <a:gd name="T6" fmla="*/ 2147483647 w 115"/>
              <a:gd name="T7" fmla="*/ 2147483647 h 144"/>
              <a:gd name="T8" fmla="*/ 2147483647 w 115"/>
              <a:gd name="T9" fmla="*/ 2147483647 h 144"/>
              <a:gd name="T10" fmla="*/ 2147483647 w 115"/>
              <a:gd name="T11" fmla="*/ 2147483647 h 144"/>
              <a:gd name="T12" fmla="*/ 2147483647 w 115"/>
              <a:gd name="T13" fmla="*/ 2147483647 h 144"/>
              <a:gd name="T14" fmla="*/ 2147483647 w 115"/>
              <a:gd name="T15" fmla="*/ 2147483647 h 144"/>
              <a:gd name="T16" fmla="*/ 2147483647 w 115"/>
              <a:gd name="T17" fmla="*/ 0 h 144"/>
              <a:gd name="T18" fmla="*/ 2147483647 w 115"/>
              <a:gd name="T19" fmla="*/ 2147483647 h 144"/>
              <a:gd name="T20" fmla="*/ 0 w 115"/>
              <a:gd name="T21" fmla="*/ 2147483647 h 144"/>
              <a:gd name="T22" fmla="*/ 0 w 115"/>
              <a:gd name="T23" fmla="*/ 2147483647 h 144"/>
              <a:gd name="T24" fmla="*/ 2147483647 w 115"/>
              <a:gd name="T25" fmla="*/ 2147483647 h 144"/>
              <a:gd name="T26" fmla="*/ 2147483647 w 115"/>
              <a:gd name="T27" fmla="*/ 2147483647 h 1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5"/>
              <a:gd name="T43" fmla="*/ 0 h 144"/>
              <a:gd name="T44" fmla="*/ 115 w 115"/>
              <a:gd name="T45" fmla="*/ 144 h 1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5" h="144">
                <a:moveTo>
                  <a:pt x="106" y="119"/>
                </a:moveTo>
                <a:lnTo>
                  <a:pt x="86" y="57"/>
                </a:lnTo>
                <a:lnTo>
                  <a:pt x="43" y="29"/>
                </a:lnTo>
                <a:lnTo>
                  <a:pt x="14" y="72"/>
                </a:lnTo>
                <a:lnTo>
                  <a:pt x="43" y="115"/>
                </a:lnTo>
                <a:lnTo>
                  <a:pt x="106" y="119"/>
                </a:lnTo>
                <a:lnTo>
                  <a:pt x="114" y="57"/>
                </a:lnTo>
                <a:lnTo>
                  <a:pt x="100" y="15"/>
                </a:lnTo>
                <a:lnTo>
                  <a:pt x="57" y="0"/>
                </a:lnTo>
                <a:lnTo>
                  <a:pt x="14" y="29"/>
                </a:lnTo>
                <a:lnTo>
                  <a:pt x="0" y="72"/>
                </a:lnTo>
                <a:lnTo>
                  <a:pt x="0" y="115"/>
                </a:lnTo>
                <a:lnTo>
                  <a:pt x="43" y="143"/>
                </a:lnTo>
                <a:lnTo>
                  <a:pt x="106" y="119"/>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ar-EG">
              <a:solidFill>
                <a:srgbClr val="000000"/>
              </a:solidFill>
            </a:endParaRPr>
          </a:p>
        </p:txBody>
      </p:sp>
      <p:sp>
        <p:nvSpPr>
          <p:cNvPr id="4106" name="Freeform 11"/>
          <p:cNvSpPr>
            <a:spLocks/>
          </p:cNvSpPr>
          <p:nvPr/>
        </p:nvSpPr>
        <p:spPr bwMode="auto">
          <a:xfrm>
            <a:off x="1484313" y="3209925"/>
            <a:ext cx="319087" cy="387350"/>
          </a:xfrm>
          <a:custGeom>
            <a:avLst/>
            <a:gdLst>
              <a:gd name="T0" fmla="*/ 2147483647 w 201"/>
              <a:gd name="T1" fmla="*/ 2147483647 h 244"/>
              <a:gd name="T2" fmla="*/ 2147483647 w 201"/>
              <a:gd name="T3" fmla="*/ 0 h 244"/>
              <a:gd name="T4" fmla="*/ 2147483647 w 201"/>
              <a:gd name="T5" fmla="*/ 0 h 244"/>
              <a:gd name="T6" fmla="*/ 2147483647 w 201"/>
              <a:gd name="T7" fmla="*/ 2147483647 h 244"/>
              <a:gd name="T8" fmla="*/ 0 w 201"/>
              <a:gd name="T9" fmla="*/ 2147483647 h 244"/>
              <a:gd name="T10" fmla="*/ 0 w 201"/>
              <a:gd name="T11" fmla="*/ 2147483647 h 244"/>
              <a:gd name="T12" fmla="*/ 0 w 201"/>
              <a:gd name="T13" fmla="*/ 2147483647 h 244"/>
              <a:gd name="T14" fmla="*/ 2147483647 w 201"/>
              <a:gd name="T15" fmla="*/ 2147483647 h 244"/>
              <a:gd name="T16" fmla="*/ 2147483647 w 201"/>
              <a:gd name="T17" fmla="*/ 2147483647 h 244"/>
              <a:gd name="T18" fmla="*/ 2147483647 w 201"/>
              <a:gd name="T19" fmla="*/ 2147483647 h 244"/>
              <a:gd name="T20" fmla="*/ 2147483647 w 201"/>
              <a:gd name="T21" fmla="*/ 2147483647 h 244"/>
              <a:gd name="T22" fmla="*/ 2147483647 w 201"/>
              <a:gd name="T23" fmla="*/ 2147483647 h 244"/>
              <a:gd name="T24" fmla="*/ 2147483647 w 201"/>
              <a:gd name="T25" fmla="*/ 2147483647 h 244"/>
              <a:gd name="T26" fmla="*/ 2147483647 w 201"/>
              <a:gd name="T27" fmla="*/ 2147483647 h 244"/>
              <a:gd name="T28" fmla="*/ 2147483647 w 201"/>
              <a:gd name="T29" fmla="*/ 2147483647 h 2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1"/>
              <a:gd name="T46" fmla="*/ 0 h 244"/>
              <a:gd name="T47" fmla="*/ 201 w 201"/>
              <a:gd name="T48" fmla="*/ 244 h 2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1" h="244">
                <a:moveTo>
                  <a:pt x="169" y="42"/>
                </a:moveTo>
                <a:lnTo>
                  <a:pt x="100" y="0"/>
                </a:lnTo>
                <a:lnTo>
                  <a:pt x="43" y="0"/>
                </a:lnTo>
                <a:lnTo>
                  <a:pt x="14" y="43"/>
                </a:lnTo>
                <a:lnTo>
                  <a:pt x="0" y="86"/>
                </a:lnTo>
                <a:lnTo>
                  <a:pt x="0" y="128"/>
                </a:lnTo>
                <a:lnTo>
                  <a:pt x="0" y="171"/>
                </a:lnTo>
                <a:lnTo>
                  <a:pt x="29" y="214"/>
                </a:lnTo>
                <a:lnTo>
                  <a:pt x="71" y="228"/>
                </a:lnTo>
                <a:lnTo>
                  <a:pt x="129" y="243"/>
                </a:lnTo>
                <a:lnTo>
                  <a:pt x="171" y="228"/>
                </a:lnTo>
                <a:lnTo>
                  <a:pt x="186" y="186"/>
                </a:lnTo>
                <a:lnTo>
                  <a:pt x="200" y="143"/>
                </a:lnTo>
                <a:lnTo>
                  <a:pt x="200" y="100"/>
                </a:lnTo>
                <a:lnTo>
                  <a:pt x="169" y="42"/>
                </a:lnTo>
              </a:path>
            </a:pathLst>
          </a:custGeom>
          <a:solidFill>
            <a:srgbClr val="FF7C80"/>
          </a:solidFill>
          <a:ln w="12700" cap="rnd">
            <a:solidFill>
              <a:schemeClr val="tx1"/>
            </a:solidFill>
            <a:round/>
            <a:headEnd type="none" w="sm" len="sm"/>
            <a:tailEnd type="none" w="sm" len="sm"/>
          </a:ln>
        </p:spPr>
        <p:txBody>
          <a:bodyPr/>
          <a:lstStyle/>
          <a:p>
            <a:pPr fontAlgn="base">
              <a:spcBef>
                <a:spcPct val="0"/>
              </a:spcBef>
              <a:spcAft>
                <a:spcPct val="0"/>
              </a:spcAft>
            </a:pPr>
            <a:endParaRPr lang="ar-EG">
              <a:solidFill>
                <a:srgbClr val="000000"/>
              </a:solidFill>
            </a:endParaRPr>
          </a:p>
        </p:txBody>
      </p:sp>
      <p:sp>
        <p:nvSpPr>
          <p:cNvPr id="4107" name="Freeform 12"/>
          <p:cNvSpPr>
            <a:spLocks/>
          </p:cNvSpPr>
          <p:nvPr/>
        </p:nvSpPr>
        <p:spPr bwMode="auto">
          <a:xfrm>
            <a:off x="1506538" y="3322638"/>
            <a:ext cx="274637" cy="228600"/>
          </a:xfrm>
          <a:custGeom>
            <a:avLst/>
            <a:gdLst>
              <a:gd name="T0" fmla="*/ 2147483647 w 173"/>
              <a:gd name="T1" fmla="*/ 2147483647 h 144"/>
              <a:gd name="T2" fmla="*/ 2147483647 w 173"/>
              <a:gd name="T3" fmla="*/ 2147483647 h 144"/>
              <a:gd name="T4" fmla="*/ 2147483647 w 173"/>
              <a:gd name="T5" fmla="*/ 2147483647 h 144"/>
              <a:gd name="T6" fmla="*/ 2147483647 w 173"/>
              <a:gd name="T7" fmla="*/ 2147483647 h 144"/>
              <a:gd name="T8" fmla="*/ 2147483647 w 173"/>
              <a:gd name="T9" fmla="*/ 2147483647 h 144"/>
              <a:gd name="T10" fmla="*/ 2147483647 w 173"/>
              <a:gd name="T11" fmla="*/ 0 h 144"/>
              <a:gd name="T12" fmla="*/ 2147483647 w 173"/>
              <a:gd name="T13" fmla="*/ 0 h 144"/>
              <a:gd name="T14" fmla="*/ 2147483647 w 173"/>
              <a:gd name="T15" fmla="*/ 0 h 144"/>
              <a:gd name="T16" fmla="*/ 0 w 173"/>
              <a:gd name="T17" fmla="*/ 2147483647 h 144"/>
              <a:gd name="T18" fmla="*/ 0 w 173"/>
              <a:gd name="T19" fmla="*/ 2147483647 h 144"/>
              <a:gd name="T20" fmla="*/ 2147483647 w 173"/>
              <a:gd name="T21" fmla="*/ 2147483647 h 144"/>
              <a:gd name="T22" fmla="*/ 2147483647 w 173"/>
              <a:gd name="T23" fmla="*/ 2147483647 h 144"/>
              <a:gd name="T24" fmla="*/ 2147483647 w 173"/>
              <a:gd name="T25" fmla="*/ 2147483647 h 144"/>
              <a:gd name="T26" fmla="*/ 2147483647 w 173"/>
              <a:gd name="T27" fmla="*/ 2147483647 h 144"/>
              <a:gd name="T28" fmla="*/ 2147483647 w 173"/>
              <a:gd name="T29" fmla="*/ 2147483647 h 144"/>
              <a:gd name="T30" fmla="*/ 2147483647 w 173"/>
              <a:gd name="T31" fmla="*/ 2147483647 h 1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3"/>
              <a:gd name="T49" fmla="*/ 0 h 144"/>
              <a:gd name="T50" fmla="*/ 173 w 173"/>
              <a:gd name="T51" fmla="*/ 144 h 1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3" h="144">
                <a:moveTo>
                  <a:pt x="107" y="67"/>
                </a:moveTo>
                <a:lnTo>
                  <a:pt x="43" y="29"/>
                </a:lnTo>
                <a:lnTo>
                  <a:pt x="43" y="72"/>
                </a:lnTo>
                <a:lnTo>
                  <a:pt x="43" y="115"/>
                </a:lnTo>
                <a:lnTo>
                  <a:pt x="107" y="67"/>
                </a:lnTo>
                <a:lnTo>
                  <a:pt x="100" y="0"/>
                </a:lnTo>
                <a:lnTo>
                  <a:pt x="57" y="0"/>
                </a:lnTo>
                <a:lnTo>
                  <a:pt x="15" y="0"/>
                </a:lnTo>
                <a:lnTo>
                  <a:pt x="0" y="43"/>
                </a:lnTo>
                <a:lnTo>
                  <a:pt x="0" y="86"/>
                </a:lnTo>
                <a:lnTo>
                  <a:pt x="43" y="100"/>
                </a:lnTo>
                <a:lnTo>
                  <a:pt x="86" y="129"/>
                </a:lnTo>
                <a:lnTo>
                  <a:pt x="143" y="143"/>
                </a:lnTo>
                <a:lnTo>
                  <a:pt x="172" y="100"/>
                </a:lnTo>
                <a:lnTo>
                  <a:pt x="172" y="57"/>
                </a:lnTo>
                <a:lnTo>
                  <a:pt x="107" y="67"/>
                </a:lnTo>
              </a:path>
            </a:pathLst>
          </a:custGeom>
          <a:solidFill>
            <a:srgbClr val="FF7C80"/>
          </a:solidFill>
          <a:ln w="12700" cap="rnd">
            <a:solidFill>
              <a:schemeClr val="tx1"/>
            </a:solidFill>
            <a:round/>
            <a:headEnd type="none" w="sm" len="sm"/>
            <a:tailEnd type="none" w="sm" len="sm"/>
          </a:ln>
        </p:spPr>
        <p:txBody>
          <a:bodyPr/>
          <a:lstStyle/>
          <a:p>
            <a:pPr fontAlgn="base">
              <a:spcBef>
                <a:spcPct val="0"/>
              </a:spcBef>
              <a:spcAft>
                <a:spcPct val="0"/>
              </a:spcAft>
            </a:pPr>
            <a:endParaRPr lang="ar-EG">
              <a:solidFill>
                <a:srgbClr val="000000"/>
              </a:solidFill>
            </a:endParaRPr>
          </a:p>
        </p:txBody>
      </p:sp>
      <p:sp>
        <p:nvSpPr>
          <p:cNvPr id="132109" name="Freeform 13"/>
          <p:cNvSpPr>
            <a:spLocks/>
          </p:cNvSpPr>
          <p:nvPr/>
        </p:nvSpPr>
        <p:spPr bwMode="auto">
          <a:xfrm>
            <a:off x="6553200" y="4421188"/>
            <a:ext cx="382588" cy="26987"/>
          </a:xfrm>
          <a:custGeom>
            <a:avLst/>
            <a:gdLst>
              <a:gd name="T0" fmla="*/ 0 w 241"/>
              <a:gd name="T1" fmla="*/ 2147483647 h 17"/>
              <a:gd name="T2" fmla="*/ 2147483647 w 241"/>
              <a:gd name="T3" fmla="*/ 0 h 17"/>
              <a:gd name="T4" fmla="*/ 2147483647 w 241"/>
              <a:gd name="T5" fmla="*/ 0 h 17"/>
              <a:gd name="T6" fmla="*/ 2147483647 w 241"/>
              <a:gd name="T7" fmla="*/ 0 h 17"/>
              <a:gd name="T8" fmla="*/ 2147483647 w 241"/>
              <a:gd name="T9" fmla="*/ 0 h 17"/>
              <a:gd name="T10" fmla="*/ 2147483647 w 241"/>
              <a:gd name="T11" fmla="*/ 0 h 17"/>
              <a:gd name="T12" fmla="*/ 2147483647 w 241"/>
              <a:gd name="T13" fmla="*/ 2147483647 h 17"/>
              <a:gd name="T14" fmla="*/ 0 60000 65536"/>
              <a:gd name="T15" fmla="*/ 0 60000 65536"/>
              <a:gd name="T16" fmla="*/ 0 60000 65536"/>
              <a:gd name="T17" fmla="*/ 0 60000 65536"/>
              <a:gd name="T18" fmla="*/ 0 60000 65536"/>
              <a:gd name="T19" fmla="*/ 0 60000 65536"/>
              <a:gd name="T20" fmla="*/ 0 60000 65536"/>
              <a:gd name="T21" fmla="*/ 0 w 241"/>
              <a:gd name="T22" fmla="*/ 0 h 17"/>
              <a:gd name="T23" fmla="*/ 241 w 24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1" h="17">
                <a:moveTo>
                  <a:pt x="0" y="16"/>
                </a:moveTo>
                <a:lnTo>
                  <a:pt x="63" y="0"/>
                </a:lnTo>
                <a:lnTo>
                  <a:pt x="106" y="0"/>
                </a:lnTo>
                <a:lnTo>
                  <a:pt x="149" y="0"/>
                </a:lnTo>
                <a:lnTo>
                  <a:pt x="192" y="0"/>
                </a:lnTo>
                <a:lnTo>
                  <a:pt x="234" y="0"/>
                </a:lnTo>
                <a:lnTo>
                  <a:pt x="240" y="16"/>
                </a:lnTo>
              </a:path>
            </a:pathLst>
          </a:custGeom>
          <a:noFill/>
          <a:ln w="76200" cap="rnd">
            <a:solidFill>
              <a:schemeClr val="tx2"/>
            </a:solidFill>
            <a:round/>
            <a:headEnd type="stealth" w="med" len="lg"/>
            <a:tailEnd type="none" w="sm" len="sm"/>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ar-EG">
              <a:solidFill>
                <a:srgbClr val="000000"/>
              </a:solidFill>
            </a:endParaRPr>
          </a:p>
        </p:txBody>
      </p:sp>
      <p:sp>
        <p:nvSpPr>
          <p:cNvPr id="4109" name="Freeform 14"/>
          <p:cNvSpPr>
            <a:spLocks/>
          </p:cNvSpPr>
          <p:nvPr/>
        </p:nvSpPr>
        <p:spPr bwMode="auto">
          <a:xfrm>
            <a:off x="3200400" y="4038600"/>
            <a:ext cx="461963" cy="465138"/>
          </a:xfrm>
          <a:custGeom>
            <a:avLst/>
            <a:gdLst>
              <a:gd name="T0" fmla="*/ 2147483647 w 291"/>
              <a:gd name="T1" fmla="*/ 2147483647 h 293"/>
              <a:gd name="T2" fmla="*/ 2147483647 w 291"/>
              <a:gd name="T3" fmla="*/ 2147483647 h 293"/>
              <a:gd name="T4" fmla="*/ 2147483647 w 291"/>
              <a:gd name="T5" fmla="*/ 2147483647 h 293"/>
              <a:gd name="T6" fmla="*/ 2147483647 w 291"/>
              <a:gd name="T7" fmla="*/ 0 h 293"/>
              <a:gd name="T8" fmla="*/ 2147483647 w 291"/>
              <a:gd name="T9" fmla="*/ 0 h 293"/>
              <a:gd name="T10" fmla="*/ 2147483647 w 291"/>
              <a:gd name="T11" fmla="*/ 2147483647 h 293"/>
              <a:gd name="T12" fmla="*/ 0 w 291"/>
              <a:gd name="T13" fmla="*/ 2147483647 h 293"/>
              <a:gd name="T14" fmla="*/ 0 w 291"/>
              <a:gd name="T15" fmla="*/ 2147483647 h 293"/>
              <a:gd name="T16" fmla="*/ 0 w 291"/>
              <a:gd name="T17" fmla="*/ 2147483647 h 293"/>
              <a:gd name="T18" fmla="*/ 0 w 291"/>
              <a:gd name="T19" fmla="*/ 2147483647 h 293"/>
              <a:gd name="T20" fmla="*/ 2147483647 w 291"/>
              <a:gd name="T21" fmla="*/ 2147483647 h 293"/>
              <a:gd name="T22" fmla="*/ 2147483647 w 291"/>
              <a:gd name="T23" fmla="*/ 2147483647 h 293"/>
              <a:gd name="T24" fmla="*/ 2147483647 w 291"/>
              <a:gd name="T25" fmla="*/ 2147483647 h 293"/>
              <a:gd name="T26" fmla="*/ 2147483647 w 291"/>
              <a:gd name="T27" fmla="*/ 2147483647 h 293"/>
              <a:gd name="T28" fmla="*/ 2147483647 w 291"/>
              <a:gd name="T29" fmla="*/ 2147483647 h 293"/>
              <a:gd name="T30" fmla="*/ 2147483647 w 291"/>
              <a:gd name="T31" fmla="*/ 2147483647 h 293"/>
              <a:gd name="T32" fmla="*/ 2147483647 w 291"/>
              <a:gd name="T33" fmla="*/ 2147483647 h 2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1"/>
              <a:gd name="T52" fmla="*/ 0 h 293"/>
              <a:gd name="T53" fmla="*/ 291 w 291"/>
              <a:gd name="T54" fmla="*/ 293 h 2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1" h="293">
                <a:moveTo>
                  <a:pt x="222" y="114"/>
                </a:moveTo>
                <a:lnTo>
                  <a:pt x="250" y="34"/>
                </a:lnTo>
                <a:lnTo>
                  <a:pt x="193" y="18"/>
                </a:lnTo>
                <a:lnTo>
                  <a:pt x="115" y="0"/>
                </a:lnTo>
                <a:lnTo>
                  <a:pt x="58" y="0"/>
                </a:lnTo>
                <a:lnTo>
                  <a:pt x="18" y="51"/>
                </a:lnTo>
                <a:lnTo>
                  <a:pt x="0" y="103"/>
                </a:lnTo>
                <a:lnTo>
                  <a:pt x="0" y="155"/>
                </a:lnTo>
                <a:lnTo>
                  <a:pt x="0" y="206"/>
                </a:lnTo>
                <a:lnTo>
                  <a:pt x="0" y="258"/>
                </a:lnTo>
                <a:lnTo>
                  <a:pt x="58" y="292"/>
                </a:lnTo>
                <a:lnTo>
                  <a:pt x="115" y="292"/>
                </a:lnTo>
                <a:lnTo>
                  <a:pt x="173" y="292"/>
                </a:lnTo>
                <a:lnTo>
                  <a:pt x="231" y="292"/>
                </a:lnTo>
                <a:lnTo>
                  <a:pt x="271" y="240"/>
                </a:lnTo>
                <a:lnTo>
                  <a:pt x="290" y="189"/>
                </a:lnTo>
                <a:lnTo>
                  <a:pt x="222" y="114"/>
                </a:lnTo>
              </a:path>
            </a:pathLst>
          </a:custGeom>
          <a:solidFill>
            <a:srgbClr val="FF7C80"/>
          </a:solidFill>
          <a:ln w="12700" cap="rnd">
            <a:solidFill>
              <a:schemeClr val="tx1"/>
            </a:solidFill>
            <a:round/>
            <a:headEnd type="none" w="sm" len="sm"/>
            <a:tailEnd type="none" w="sm" len="sm"/>
          </a:ln>
        </p:spPr>
        <p:txBody>
          <a:bodyPr/>
          <a:lstStyle/>
          <a:p>
            <a:pPr fontAlgn="base">
              <a:spcBef>
                <a:spcPct val="0"/>
              </a:spcBef>
              <a:spcAft>
                <a:spcPct val="0"/>
              </a:spcAft>
            </a:pPr>
            <a:endParaRPr lang="ar-EG">
              <a:solidFill>
                <a:srgbClr val="000000"/>
              </a:solidFill>
            </a:endParaRPr>
          </a:p>
        </p:txBody>
      </p:sp>
      <p:sp>
        <p:nvSpPr>
          <p:cNvPr id="4110" name="Freeform 15"/>
          <p:cNvSpPr>
            <a:spLocks/>
          </p:cNvSpPr>
          <p:nvPr/>
        </p:nvSpPr>
        <p:spPr bwMode="auto">
          <a:xfrm>
            <a:off x="3389313" y="4252913"/>
            <a:ext cx="117475" cy="182562"/>
          </a:xfrm>
          <a:custGeom>
            <a:avLst/>
            <a:gdLst>
              <a:gd name="T0" fmla="*/ 2147483647 w 74"/>
              <a:gd name="T1" fmla="*/ 2147483647 h 115"/>
              <a:gd name="T2" fmla="*/ 2147483647 w 74"/>
              <a:gd name="T3" fmla="*/ 0 h 115"/>
              <a:gd name="T4" fmla="*/ 2147483647 w 74"/>
              <a:gd name="T5" fmla="*/ 0 h 115"/>
              <a:gd name="T6" fmla="*/ 2147483647 w 74"/>
              <a:gd name="T7" fmla="*/ 2147483647 h 115"/>
              <a:gd name="T8" fmla="*/ 0 w 74"/>
              <a:gd name="T9" fmla="*/ 2147483647 h 115"/>
              <a:gd name="T10" fmla="*/ 2147483647 w 74"/>
              <a:gd name="T11" fmla="*/ 2147483647 h 115"/>
              <a:gd name="T12" fmla="*/ 2147483647 w 74"/>
              <a:gd name="T13" fmla="*/ 2147483647 h 115"/>
              <a:gd name="T14" fmla="*/ 2147483647 w 74"/>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115"/>
              <a:gd name="T26" fmla="*/ 74 w 74"/>
              <a:gd name="T27" fmla="*/ 115 h 1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115">
                <a:moveTo>
                  <a:pt x="73" y="57"/>
                </a:moveTo>
                <a:lnTo>
                  <a:pt x="57" y="0"/>
                </a:lnTo>
                <a:lnTo>
                  <a:pt x="14" y="0"/>
                </a:lnTo>
                <a:lnTo>
                  <a:pt x="14" y="43"/>
                </a:lnTo>
                <a:lnTo>
                  <a:pt x="0" y="86"/>
                </a:lnTo>
                <a:lnTo>
                  <a:pt x="73" y="57"/>
                </a:lnTo>
                <a:lnTo>
                  <a:pt x="57" y="114"/>
                </a:lnTo>
                <a:lnTo>
                  <a:pt x="73" y="57"/>
                </a:lnTo>
              </a:path>
            </a:pathLst>
          </a:custGeom>
          <a:solidFill>
            <a:srgbClr val="FF7C80"/>
          </a:solidFill>
          <a:ln w="12700" cap="rnd">
            <a:solidFill>
              <a:schemeClr val="tx1"/>
            </a:solidFill>
            <a:round/>
            <a:headEnd type="none" w="sm" len="sm"/>
            <a:tailEnd type="none" w="sm" len="sm"/>
          </a:ln>
        </p:spPr>
        <p:txBody>
          <a:bodyPr/>
          <a:lstStyle/>
          <a:p>
            <a:pPr fontAlgn="base">
              <a:spcBef>
                <a:spcPct val="0"/>
              </a:spcBef>
              <a:spcAft>
                <a:spcPct val="0"/>
              </a:spcAft>
            </a:pPr>
            <a:endParaRPr lang="ar-EG">
              <a:solidFill>
                <a:srgbClr val="000000"/>
              </a:solidFill>
            </a:endParaRPr>
          </a:p>
        </p:txBody>
      </p:sp>
      <p:sp>
        <p:nvSpPr>
          <p:cNvPr id="4111" name="Freeform 16"/>
          <p:cNvSpPr>
            <a:spLocks/>
          </p:cNvSpPr>
          <p:nvPr/>
        </p:nvSpPr>
        <p:spPr bwMode="auto">
          <a:xfrm>
            <a:off x="4794250" y="3073400"/>
            <a:ext cx="312738" cy="365125"/>
          </a:xfrm>
          <a:custGeom>
            <a:avLst/>
            <a:gdLst>
              <a:gd name="T0" fmla="*/ 2147483647 w 197"/>
              <a:gd name="T1" fmla="*/ 2147483647 h 230"/>
              <a:gd name="T2" fmla="*/ 2147483647 w 197"/>
              <a:gd name="T3" fmla="*/ 2147483647 h 230"/>
              <a:gd name="T4" fmla="*/ 2147483647 w 197"/>
              <a:gd name="T5" fmla="*/ 0 h 230"/>
              <a:gd name="T6" fmla="*/ 2147483647 w 197"/>
              <a:gd name="T7" fmla="*/ 0 h 230"/>
              <a:gd name="T8" fmla="*/ 2147483647 w 197"/>
              <a:gd name="T9" fmla="*/ 0 h 230"/>
              <a:gd name="T10" fmla="*/ 0 w 197"/>
              <a:gd name="T11" fmla="*/ 2147483647 h 230"/>
              <a:gd name="T12" fmla="*/ 0 w 197"/>
              <a:gd name="T13" fmla="*/ 2147483647 h 230"/>
              <a:gd name="T14" fmla="*/ 0 w 197"/>
              <a:gd name="T15" fmla="*/ 2147483647 h 230"/>
              <a:gd name="T16" fmla="*/ 0 w 197"/>
              <a:gd name="T17" fmla="*/ 2147483647 h 230"/>
              <a:gd name="T18" fmla="*/ 2147483647 w 197"/>
              <a:gd name="T19" fmla="*/ 2147483647 h 230"/>
              <a:gd name="T20" fmla="*/ 2147483647 w 197"/>
              <a:gd name="T21" fmla="*/ 2147483647 h 230"/>
              <a:gd name="T22" fmla="*/ 2147483647 w 197"/>
              <a:gd name="T23" fmla="*/ 2147483647 h 230"/>
              <a:gd name="T24" fmla="*/ 2147483647 w 197"/>
              <a:gd name="T25" fmla="*/ 2147483647 h 230"/>
              <a:gd name="T26" fmla="*/ 2147483647 w 197"/>
              <a:gd name="T27" fmla="*/ 2147483647 h 230"/>
              <a:gd name="T28" fmla="*/ 2147483647 w 197"/>
              <a:gd name="T29" fmla="*/ 2147483647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
              <a:gd name="T46" fmla="*/ 0 h 230"/>
              <a:gd name="T47" fmla="*/ 197 w 197"/>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 h="230">
                <a:moveTo>
                  <a:pt x="196" y="80"/>
                </a:moveTo>
                <a:lnTo>
                  <a:pt x="157" y="14"/>
                </a:lnTo>
                <a:lnTo>
                  <a:pt x="114" y="0"/>
                </a:lnTo>
                <a:lnTo>
                  <a:pt x="71" y="0"/>
                </a:lnTo>
                <a:lnTo>
                  <a:pt x="29" y="0"/>
                </a:lnTo>
                <a:lnTo>
                  <a:pt x="0" y="43"/>
                </a:lnTo>
                <a:lnTo>
                  <a:pt x="0" y="86"/>
                </a:lnTo>
                <a:lnTo>
                  <a:pt x="0" y="129"/>
                </a:lnTo>
                <a:lnTo>
                  <a:pt x="0" y="172"/>
                </a:lnTo>
                <a:lnTo>
                  <a:pt x="43" y="200"/>
                </a:lnTo>
                <a:lnTo>
                  <a:pt x="86" y="229"/>
                </a:lnTo>
                <a:lnTo>
                  <a:pt x="129" y="229"/>
                </a:lnTo>
                <a:lnTo>
                  <a:pt x="157" y="186"/>
                </a:lnTo>
                <a:lnTo>
                  <a:pt x="171" y="143"/>
                </a:lnTo>
                <a:lnTo>
                  <a:pt x="196" y="80"/>
                </a:lnTo>
              </a:path>
            </a:pathLst>
          </a:custGeom>
          <a:solidFill>
            <a:srgbClr val="FF7C80"/>
          </a:solidFill>
          <a:ln w="12700" cap="rnd">
            <a:solidFill>
              <a:schemeClr val="tx1"/>
            </a:solidFill>
            <a:round/>
            <a:headEnd type="none" w="sm" len="sm"/>
            <a:tailEnd type="none" w="sm" len="sm"/>
          </a:ln>
        </p:spPr>
        <p:txBody>
          <a:bodyPr/>
          <a:lstStyle/>
          <a:p>
            <a:pPr fontAlgn="base">
              <a:spcBef>
                <a:spcPct val="0"/>
              </a:spcBef>
              <a:spcAft>
                <a:spcPct val="0"/>
              </a:spcAft>
            </a:pPr>
            <a:endParaRPr lang="ar-EG">
              <a:solidFill>
                <a:srgbClr val="000000"/>
              </a:solidFill>
            </a:endParaRPr>
          </a:p>
        </p:txBody>
      </p:sp>
      <p:sp>
        <p:nvSpPr>
          <p:cNvPr id="4112" name="Freeform 17"/>
          <p:cNvSpPr>
            <a:spLocks/>
          </p:cNvSpPr>
          <p:nvPr/>
        </p:nvSpPr>
        <p:spPr bwMode="auto">
          <a:xfrm>
            <a:off x="4816475" y="3163888"/>
            <a:ext cx="214313" cy="160337"/>
          </a:xfrm>
          <a:custGeom>
            <a:avLst/>
            <a:gdLst>
              <a:gd name="T0" fmla="*/ 2147483647 w 135"/>
              <a:gd name="T1" fmla="*/ 2147483647 h 101"/>
              <a:gd name="T2" fmla="*/ 2147483647 w 135"/>
              <a:gd name="T3" fmla="*/ 0 h 101"/>
              <a:gd name="T4" fmla="*/ 2147483647 w 135"/>
              <a:gd name="T5" fmla="*/ 0 h 101"/>
              <a:gd name="T6" fmla="*/ 2147483647 w 135"/>
              <a:gd name="T7" fmla="*/ 0 h 101"/>
              <a:gd name="T8" fmla="*/ 0 w 135"/>
              <a:gd name="T9" fmla="*/ 2147483647 h 101"/>
              <a:gd name="T10" fmla="*/ 2147483647 w 135"/>
              <a:gd name="T11" fmla="*/ 2147483647 h 101"/>
              <a:gd name="T12" fmla="*/ 2147483647 w 135"/>
              <a:gd name="T13" fmla="*/ 2147483647 h 101"/>
              <a:gd name="T14" fmla="*/ 2147483647 w 135"/>
              <a:gd name="T15" fmla="*/ 2147483647 h 101"/>
              <a:gd name="T16" fmla="*/ 2147483647 w 135"/>
              <a:gd name="T17" fmla="*/ 2147483647 h 101"/>
              <a:gd name="T18" fmla="*/ 2147483647 w 135"/>
              <a:gd name="T19" fmla="*/ 2147483647 h 101"/>
              <a:gd name="T20" fmla="*/ 2147483647 w 135"/>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5"/>
              <a:gd name="T34" fmla="*/ 0 h 101"/>
              <a:gd name="T35" fmla="*/ 135 w 135"/>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5" h="101">
                <a:moveTo>
                  <a:pt x="134" y="71"/>
                </a:moveTo>
                <a:lnTo>
                  <a:pt x="115" y="0"/>
                </a:lnTo>
                <a:lnTo>
                  <a:pt x="72" y="0"/>
                </a:lnTo>
                <a:lnTo>
                  <a:pt x="29" y="0"/>
                </a:lnTo>
                <a:lnTo>
                  <a:pt x="0" y="43"/>
                </a:lnTo>
                <a:lnTo>
                  <a:pt x="15" y="86"/>
                </a:lnTo>
                <a:lnTo>
                  <a:pt x="57" y="100"/>
                </a:lnTo>
                <a:lnTo>
                  <a:pt x="134" y="71"/>
                </a:lnTo>
                <a:lnTo>
                  <a:pt x="72" y="57"/>
                </a:lnTo>
                <a:lnTo>
                  <a:pt x="38" y="71"/>
                </a:lnTo>
                <a:lnTo>
                  <a:pt x="134" y="71"/>
                </a:lnTo>
              </a:path>
            </a:pathLst>
          </a:custGeom>
          <a:solidFill>
            <a:srgbClr val="FF7C80"/>
          </a:solidFill>
          <a:ln w="12700" cap="rnd">
            <a:solidFill>
              <a:schemeClr val="tx1"/>
            </a:solidFill>
            <a:round/>
            <a:headEnd type="none" w="sm" len="sm"/>
            <a:tailEnd type="none" w="sm" len="sm"/>
          </a:ln>
        </p:spPr>
        <p:txBody>
          <a:bodyPr/>
          <a:lstStyle/>
          <a:p>
            <a:pPr fontAlgn="base">
              <a:spcBef>
                <a:spcPct val="0"/>
              </a:spcBef>
              <a:spcAft>
                <a:spcPct val="0"/>
              </a:spcAft>
            </a:pPr>
            <a:endParaRPr lang="ar-EG">
              <a:solidFill>
                <a:srgbClr val="000000"/>
              </a:solidFill>
            </a:endParaRPr>
          </a:p>
        </p:txBody>
      </p:sp>
      <p:sp>
        <p:nvSpPr>
          <p:cNvPr id="4113" name="Freeform 18"/>
          <p:cNvSpPr>
            <a:spLocks/>
          </p:cNvSpPr>
          <p:nvPr/>
        </p:nvSpPr>
        <p:spPr bwMode="auto">
          <a:xfrm>
            <a:off x="4295775" y="4071938"/>
            <a:ext cx="409575" cy="409575"/>
          </a:xfrm>
          <a:custGeom>
            <a:avLst/>
            <a:gdLst>
              <a:gd name="T0" fmla="*/ 2147483647 w 258"/>
              <a:gd name="T1" fmla="*/ 2147483647 h 258"/>
              <a:gd name="T2" fmla="*/ 2147483647 w 258"/>
              <a:gd name="T3" fmla="*/ 0 h 258"/>
              <a:gd name="T4" fmla="*/ 0 w 258"/>
              <a:gd name="T5" fmla="*/ 2147483647 h 258"/>
              <a:gd name="T6" fmla="*/ 0 w 258"/>
              <a:gd name="T7" fmla="*/ 2147483647 h 258"/>
              <a:gd name="T8" fmla="*/ 0 w 258"/>
              <a:gd name="T9" fmla="*/ 2147483647 h 258"/>
              <a:gd name="T10" fmla="*/ 0 w 258"/>
              <a:gd name="T11" fmla="*/ 2147483647 h 258"/>
              <a:gd name="T12" fmla="*/ 2147483647 w 258"/>
              <a:gd name="T13" fmla="*/ 2147483647 h 258"/>
              <a:gd name="T14" fmla="*/ 2147483647 w 258"/>
              <a:gd name="T15" fmla="*/ 2147483647 h 258"/>
              <a:gd name="T16" fmla="*/ 2147483647 w 258"/>
              <a:gd name="T17" fmla="*/ 2147483647 h 258"/>
              <a:gd name="T18" fmla="*/ 2147483647 w 258"/>
              <a:gd name="T19" fmla="*/ 2147483647 h 258"/>
              <a:gd name="T20" fmla="*/ 2147483647 w 258"/>
              <a:gd name="T21" fmla="*/ 2147483647 h 258"/>
              <a:gd name="T22" fmla="*/ 2147483647 w 258"/>
              <a:gd name="T23" fmla="*/ 2147483647 h 258"/>
              <a:gd name="T24" fmla="*/ 2147483647 w 258"/>
              <a:gd name="T25" fmla="*/ 2147483647 h 258"/>
              <a:gd name="T26" fmla="*/ 2147483647 w 258"/>
              <a:gd name="T27" fmla="*/ 2147483647 h 258"/>
              <a:gd name="T28" fmla="*/ 2147483647 w 258"/>
              <a:gd name="T29" fmla="*/ 2147483647 h 258"/>
              <a:gd name="T30" fmla="*/ 2147483647 w 258"/>
              <a:gd name="T31" fmla="*/ 2147483647 h 258"/>
              <a:gd name="T32" fmla="*/ 2147483647 w 258"/>
              <a:gd name="T33" fmla="*/ 2147483647 h 258"/>
              <a:gd name="T34" fmla="*/ 2147483647 w 258"/>
              <a:gd name="T35" fmla="*/ 2147483647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8"/>
              <a:gd name="T55" fmla="*/ 0 h 258"/>
              <a:gd name="T56" fmla="*/ 258 w 258"/>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8" h="258">
                <a:moveTo>
                  <a:pt x="78" y="27"/>
                </a:moveTo>
                <a:lnTo>
                  <a:pt x="14" y="0"/>
                </a:lnTo>
                <a:lnTo>
                  <a:pt x="0" y="43"/>
                </a:lnTo>
                <a:lnTo>
                  <a:pt x="0" y="86"/>
                </a:lnTo>
                <a:lnTo>
                  <a:pt x="0" y="128"/>
                </a:lnTo>
                <a:lnTo>
                  <a:pt x="0" y="171"/>
                </a:lnTo>
                <a:lnTo>
                  <a:pt x="14" y="214"/>
                </a:lnTo>
                <a:lnTo>
                  <a:pt x="57" y="243"/>
                </a:lnTo>
                <a:lnTo>
                  <a:pt x="100" y="243"/>
                </a:lnTo>
                <a:lnTo>
                  <a:pt x="143" y="257"/>
                </a:lnTo>
                <a:lnTo>
                  <a:pt x="186" y="257"/>
                </a:lnTo>
                <a:lnTo>
                  <a:pt x="228" y="243"/>
                </a:lnTo>
                <a:lnTo>
                  <a:pt x="257" y="200"/>
                </a:lnTo>
                <a:lnTo>
                  <a:pt x="257" y="157"/>
                </a:lnTo>
                <a:lnTo>
                  <a:pt x="243" y="114"/>
                </a:lnTo>
                <a:lnTo>
                  <a:pt x="200" y="86"/>
                </a:lnTo>
                <a:lnTo>
                  <a:pt x="157" y="43"/>
                </a:lnTo>
                <a:lnTo>
                  <a:pt x="78" y="27"/>
                </a:lnTo>
              </a:path>
            </a:pathLst>
          </a:custGeom>
          <a:solidFill>
            <a:srgbClr val="FF7C80"/>
          </a:solidFill>
          <a:ln w="12700" cap="rnd">
            <a:solidFill>
              <a:schemeClr val="tx1"/>
            </a:solidFill>
            <a:round/>
            <a:headEnd type="none" w="sm" len="sm"/>
            <a:tailEnd type="none" w="sm" len="sm"/>
          </a:ln>
        </p:spPr>
        <p:txBody>
          <a:bodyPr/>
          <a:lstStyle/>
          <a:p>
            <a:pPr fontAlgn="base">
              <a:spcBef>
                <a:spcPct val="0"/>
              </a:spcBef>
              <a:spcAft>
                <a:spcPct val="0"/>
              </a:spcAft>
            </a:pPr>
            <a:endParaRPr lang="ar-EG">
              <a:solidFill>
                <a:srgbClr val="000000"/>
              </a:solidFill>
            </a:endParaRPr>
          </a:p>
        </p:txBody>
      </p:sp>
      <p:sp>
        <p:nvSpPr>
          <p:cNvPr id="4114" name="Freeform 19"/>
          <p:cNvSpPr>
            <a:spLocks/>
          </p:cNvSpPr>
          <p:nvPr/>
        </p:nvSpPr>
        <p:spPr bwMode="auto">
          <a:xfrm>
            <a:off x="4340225" y="4184650"/>
            <a:ext cx="296863" cy="228600"/>
          </a:xfrm>
          <a:custGeom>
            <a:avLst/>
            <a:gdLst>
              <a:gd name="T0" fmla="*/ 2147483647 w 187"/>
              <a:gd name="T1" fmla="*/ 2147483647 h 144"/>
              <a:gd name="T2" fmla="*/ 2147483647 w 187"/>
              <a:gd name="T3" fmla="*/ 0 h 144"/>
              <a:gd name="T4" fmla="*/ 0 w 187"/>
              <a:gd name="T5" fmla="*/ 2147483647 h 144"/>
              <a:gd name="T6" fmla="*/ 0 w 187"/>
              <a:gd name="T7" fmla="*/ 2147483647 h 144"/>
              <a:gd name="T8" fmla="*/ 2147483647 w 187"/>
              <a:gd name="T9" fmla="*/ 2147483647 h 144"/>
              <a:gd name="T10" fmla="*/ 2147483647 w 187"/>
              <a:gd name="T11" fmla="*/ 2147483647 h 144"/>
              <a:gd name="T12" fmla="*/ 2147483647 w 187"/>
              <a:gd name="T13" fmla="*/ 2147483647 h 144"/>
              <a:gd name="T14" fmla="*/ 2147483647 w 187"/>
              <a:gd name="T15" fmla="*/ 2147483647 h 144"/>
              <a:gd name="T16" fmla="*/ 2147483647 w 187"/>
              <a:gd name="T17" fmla="*/ 2147483647 h 144"/>
              <a:gd name="T18" fmla="*/ 2147483647 w 187"/>
              <a:gd name="T19" fmla="*/ 2147483647 h 144"/>
              <a:gd name="T20" fmla="*/ 2147483647 w 187"/>
              <a:gd name="T21" fmla="*/ 2147483647 h 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7"/>
              <a:gd name="T34" fmla="*/ 0 h 144"/>
              <a:gd name="T35" fmla="*/ 187 w 187"/>
              <a:gd name="T36" fmla="*/ 144 h 1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7" h="144">
                <a:moveTo>
                  <a:pt x="98" y="52"/>
                </a:moveTo>
                <a:lnTo>
                  <a:pt x="29" y="0"/>
                </a:lnTo>
                <a:lnTo>
                  <a:pt x="0" y="43"/>
                </a:lnTo>
                <a:lnTo>
                  <a:pt x="0" y="86"/>
                </a:lnTo>
                <a:lnTo>
                  <a:pt x="98" y="52"/>
                </a:lnTo>
                <a:lnTo>
                  <a:pt x="58" y="115"/>
                </a:lnTo>
                <a:lnTo>
                  <a:pt x="100" y="129"/>
                </a:lnTo>
                <a:lnTo>
                  <a:pt x="143" y="143"/>
                </a:lnTo>
                <a:lnTo>
                  <a:pt x="186" y="143"/>
                </a:lnTo>
                <a:lnTo>
                  <a:pt x="186" y="100"/>
                </a:lnTo>
                <a:lnTo>
                  <a:pt x="98" y="52"/>
                </a:lnTo>
              </a:path>
            </a:pathLst>
          </a:custGeom>
          <a:solidFill>
            <a:srgbClr val="FF7C80"/>
          </a:solidFill>
          <a:ln w="12700" cap="rnd">
            <a:solidFill>
              <a:schemeClr val="tx1"/>
            </a:solidFill>
            <a:round/>
            <a:headEnd type="none" w="sm" len="sm"/>
            <a:tailEnd type="none" w="sm" len="sm"/>
          </a:ln>
        </p:spPr>
        <p:txBody>
          <a:bodyPr/>
          <a:lstStyle/>
          <a:p>
            <a:pPr fontAlgn="base">
              <a:spcBef>
                <a:spcPct val="0"/>
              </a:spcBef>
              <a:spcAft>
                <a:spcPct val="0"/>
              </a:spcAft>
            </a:pPr>
            <a:endParaRPr lang="ar-EG">
              <a:solidFill>
                <a:srgbClr val="000000"/>
              </a:solidFill>
            </a:endParaRPr>
          </a:p>
        </p:txBody>
      </p:sp>
      <p:sp>
        <p:nvSpPr>
          <p:cNvPr id="4115" name="Freeform 20"/>
          <p:cNvSpPr>
            <a:spLocks/>
          </p:cNvSpPr>
          <p:nvPr/>
        </p:nvSpPr>
        <p:spPr bwMode="auto">
          <a:xfrm>
            <a:off x="3206750" y="4162425"/>
            <a:ext cx="300038" cy="296863"/>
          </a:xfrm>
          <a:custGeom>
            <a:avLst/>
            <a:gdLst>
              <a:gd name="T0" fmla="*/ 2147483647 w 189"/>
              <a:gd name="T1" fmla="*/ 2147483647 h 187"/>
              <a:gd name="T2" fmla="*/ 2147483647 w 189"/>
              <a:gd name="T3" fmla="*/ 0 h 187"/>
              <a:gd name="T4" fmla="*/ 2147483647 w 189"/>
              <a:gd name="T5" fmla="*/ 0 h 187"/>
              <a:gd name="T6" fmla="*/ 2147483647 w 189"/>
              <a:gd name="T7" fmla="*/ 0 h 187"/>
              <a:gd name="T8" fmla="*/ 2147483647 w 189"/>
              <a:gd name="T9" fmla="*/ 2147483647 h 187"/>
              <a:gd name="T10" fmla="*/ 2147483647 w 189"/>
              <a:gd name="T11" fmla="*/ 2147483647 h 187"/>
              <a:gd name="T12" fmla="*/ 0 w 189"/>
              <a:gd name="T13" fmla="*/ 2147483647 h 187"/>
              <a:gd name="T14" fmla="*/ 2147483647 w 189"/>
              <a:gd name="T15" fmla="*/ 2147483647 h 187"/>
              <a:gd name="T16" fmla="*/ 2147483647 w 189"/>
              <a:gd name="T17" fmla="*/ 2147483647 h 187"/>
              <a:gd name="T18" fmla="*/ 2147483647 w 189"/>
              <a:gd name="T19" fmla="*/ 2147483647 h 187"/>
              <a:gd name="T20" fmla="*/ 2147483647 w 189"/>
              <a:gd name="T21" fmla="*/ 2147483647 h 187"/>
              <a:gd name="T22" fmla="*/ 2147483647 w 189"/>
              <a:gd name="T23" fmla="*/ 2147483647 h 187"/>
              <a:gd name="T24" fmla="*/ 2147483647 w 189"/>
              <a:gd name="T25" fmla="*/ 2147483647 h 187"/>
              <a:gd name="T26" fmla="*/ 2147483647 w 189"/>
              <a:gd name="T27" fmla="*/ 2147483647 h 1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9"/>
              <a:gd name="T43" fmla="*/ 0 h 187"/>
              <a:gd name="T44" fmla="*/ 189 w 189"/>
              <a:gd name="T45" fmla="*/ 187 h 1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9" h="187">
                <a:moveTo>
                  <a:pt x="188" y="66"/>
                </a:moveTo>
                <a:lnTo>
                  <a:pt x="172" y="0"/>
                </a:lnTo>
                <a:lnTo>
                  <a:pt x="129" y="0"/>
                </a:lnTo>
                <a:lnTo>
                  <a:pt x="86" y="0"/>
                </a:lnTo>
                <a:lnTo>
                  <a:pt x="43" y="14"/>
                </a:lnTo>
                <a:lnTo>
                  <a:pt x="15" y="57"/>
                </a:lnTo>
                <a:lnTo>
                  <a:pt x="0" y="100"/>
                </a:lnTo>
                <a:lnTo>
                  <a:pt x="29" y="143"/>
                </a:lnTo>
                <a:lnTo>
                  <a:pt x="57" y="186"/>
                </a:lnTo>
                <a:lnTo>
                  <a:pt x="100" y="186"/>
                </a:lnTo>
                <a:lnTo>
                  <a:pt x="115" y="143"/>
                </a:lnTo>
                <a:lnTo>
                  <a:pt x="115" y="100"/>
                </a:lnTo>
                <a:lnTo>
                  <a:pt x="115" y="57"/>
                </a:lnTo>
                <a:lnTo>
                  <a:pt x="188" y="66"/>
                </a:lnTo>
              </a:path>
            </a:pathLst>
          </a:custGeom>
          <a:solidFill>
            <a:srgbClr val="FF7C80"/>
          </a:solidFill>
          <a:ln w="12700" cap="rnd">
            <a:solidFill>
              <a:schemeClr val="tx1"/>
            </a:solidFill>
            <a:round/>
            <a:headEnd type="none" w="sm" len="sm"/>
            <a:tailEnd type="none" w="sm" len="sm"/>
          </a:ln>
        </p:spPr>
        <p:txBody>
          <a:bodyPr/>
          <a:lstStyle/>
          <a:p>
            <a:pPr fontAlgn="base">
              <a:spcBef>
                <a:spcPct val="0"/>
              </a:spcBef>
              <a:spcAft>
                <a:spcPct val="0"/>
              </a:spcAft>
            </a:pPr>
            <a:endParaRPr lang="ar-EG">
              <a:solidFill>
                <a:srgbClr val="000000"/>
              </a:solidFill>
            </a:endParaRPr>
          </a:p>
        </p:txBody>
      </p:sp>
      <p:sp>
        <p:nvSpPr>
          <p:cNvPr id="132117" name="Line 21"/>
          <p:cNvSpPr>
            <a:spLocks noChangeShapeType="1"/>
          </p:cNvSpPr>
          <p:nvPr/>
        </p:nvSpPr>
        <p:spPr bwMode="auto">
          <a:xfrm flipH="1">
            <a:off x="5562600" y="1539875"/>
            <a:ext cx="533400" cy="533400"/>
          </a:xfrm>
          <a:prstGeom prst="line">
            <a:avLst/>
          </a:prstGeom>
          <a:noFill/>
          <a:ln w="76200">
            <a:solidFill>
              <a:schemeClr val="tx2"/>
            </a:solidFill>
            <a:round/>
            <a:headEnd type="none" w="sm" len="sm"/>
            <a:tailEnd type="stealth" w="med"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p:sp>
        <p:nvSpPr>
          <p:cNvPr id="132119" name="Rectangle 23"/>
          <p:cNvSpPr>
            <a:spLocks noChangeArrowheads="1"/>
          </p:cNvSpPr>
          <p:nvPr/>
        </p:nvSpPr>
        <p:spPr bwMode="auto">
          <a:xfrm>
            <a:off x="5791200" y="5959475"/>
            <a:ext cx="2743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eaLnBrk="0" fontAlgn="base" hangingPunct="0">
              <a:spcBef>
                <a:spcPct val="50000"/>
              </a:spcBef>
              <a:spcAft>
                <a:spcPct val="0"/>
              </a:spcAft>
            </a:pPr>
            <a:r>
              <a:rPr lang="en-US" b="1">
                <a:solidFill>
                  <a:srgbClr val="000000"/>
                </a:solidFill>
                <a:latin typeface="Arial Black" pitchFamily="34" charset="0"/>
              </a:rPr>
              <a:t>lymphocytes (thymocytes</a:t>
            </a:r>
            <a:r>
              <a:rPr lang="en-US" sz="2000" b="1">
                <a:solidFill>
                  <a:srgbClr val="000000"/>
                </a:solidFill>
                <a:latin typeface="Arial" pitchFamily="34" charset="0"/>
              </a:rPr>
              <a:t>)</a:t>
            </a:r>
          </a:p>
        </p:txBody>
      </p:sp>
      <p:sp>
        <p:nvSpPr>
          <p:cNvPr id="132120" name="Line 24"/>
          <p:cNvSpPr>
            <a:spLocks noChangeShapeType="1"/>
          </p:cNvSpPr>
          <p:nvPr/>
        </p:nvSpPr>
        <p:spPr bwMode="auto">
          <a:xfrm flipH="1" flipV="1">
            <a:off x="6019800" y="5029200"/>
            <a:ext cx="457200" cy="762000"/>
          </a:xfrm>
          <a:prstGeom prst="line">
            <a:avLst/>
          </a:prstGeom>
          <a:noFill/>
          <a:ln w="76200">
            <a:solidFill>
              <a:schemeClr val="tx2"/>
            </a:solidFill>
            <a:round/>
            <a:headEnd type="none" w="sm" len="sm"/>
            <a:tailEnd type="stealth" w="med"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p:sp>
        <p:nvSpPr>
          <p:cNvPr id="132121" name="Line 25"/>
          <p:cNvSpPr>
            <a:spLocks noChangeShapeType="1"/>
          </p:cNvSpPr>
          <p:nvPr/>
        </p:nvSpPr>
        <p:spPr bwMode="auto">
          <a:xfrm flipH="1" flipV="1">
            <a:off x="6400800" y="4359275"/>
            <a:ext cx="838200" cy="1524000"/>
          </a:xfrm>
          <a:prstGeom prst="line">
            <a:avLst/>
          </a:prstGeom>
          <a:noFill/>
          <a:ln w="76200">
            <a:solidFill>
              <a:schemeClr val="tx2"/>
            </a:solidFill>
            <a:round/>
            <a:headEnd type="none" w="sm" len="sm"/>
            <a:tailEnd type="stealth" w="med"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p:sp>
        <p:nvSpPr>
          <p:cNvPr id="4120" name="Freeform 26"/>
          <p:cNvSpPr>
            <a:spLocks/>
          </p:cNvSpPr>
          <p:nvPr/>
        </p:nvSpPr>
        <p:spPr bwMode="auto">
          <a:xfrm>
            <a:off x="2238375" y="1123950"/>
            <a:ext cx="1466850" cy="2406650"/>
          </a:xfrm>
          <a:custGeom>
            <a:avLst/>
            <a:gdLst>
              <a:gd name="T0" fmla="*/ 0 w 924"/>
              <a:gd name="T1" fmla="*/ 2147483647 h 1516"/>
              <a:gd name="T2" fmla="*/ 2147483647 w 924"/>
              <a:gd name="T3" fmla="*/ 2147483647 h 1516"/>
              <a:gd name="T4" fmla="*/ 2147483647 w 924"/>
              <a:gd name="T5" fmla="*/ 2147483647 h 1516"/>
              <a:gd name="T6" fmla="*/ 2147483647 w 924"/>
              <a:gd name="T7" fmla="*/ 2147483647 h 1516"/>
              <a:gd name="T8" fmla="*/ 2147483647 w 924"/>
              <a:gd name="T9" fmla="*/ 2147483647 h 1516"/>
              <a:gd name="T10" fmla="*/ 2147483647 w 924"/>
              <a:gd name="T11" fmla="*/ 2147483647 h 1516"/>
              <a:gd name="T12" fmla="*/ 2147483647 w 924"/>
              <a:gd name="T13" fmla="*/ 2147483647 h 1516"/>
              <a:gd name="T14" fmla="*/ 2147483647 w 924"/>
              <a:gd name="T15" fmla="*/ 2147483647 h 1516"/>
              <a:gd name="T16" fmla="*/ 2147483647 w 924"/>
              <a:gd name="T17" fmla="*/ 2147483647 h 1516"/>
              <a:gd name="T18" fmla="*/ 2147483647 w 924"/>
              <a:gd name="T19" fmla="*/ 2147483647 h 1516"/>
              <a:gd name="T20" fmla="*/ 2147483647 w 924"/>
              <a:gd name="T21" fmla="*/ 2147483647 h 1516"/>
              <a:gd name="T22" fmla="*/ 2147483647 w 924"/>
              <a:gd name="T23" fmla="*/ 2147483647 h 1516"/>
              <a:gd name="T24" fmla="*/ 2147483647 w 924"/>
              <a:gd name="T25" fmla="*/ 2147483647 h 1516"/>
              <a:gd name="T26" fmla="*/ 2147483647 w 924"/>
              <a:gd name="T27" fmla="*/ 2147483647 h 1516"/>
              <a:gd name="T28" fmla="*/ 2147483647 w 924"/>
              <a:gd name="T29" fmla="*/ 2147483647 h 1516"/>
              <a:gd name="T30" fmla="*/ 2147483647 w 924"/>
              <a:gd name="T31" fmla="*/ 2147483647 h 1516"/>
              <a:gd name="T32" fmla="*/ 2147483647 w 924"/>
              <a:gd name="T33" fmla="*/ 2147483647 h 1516"/>
              <a:gd name="T34" fmla="*/ 2147483647 w 924"/>
              <a:gd name="T35" fmla="*/ 2147483647 h 1516"/>
              <a:gd name="T36" fmla="*/ 2147483647 w 924"/>
              <a:gd name="T37" fmla="*/ 2147483647 h 1516"/>
              <a:gd name="T38" fmla="*/ 2147483647 w 924"/>
              <a:gd name="T39" fmla="*/ 2147483647 h 1516"/>
              <a:gd name="T40" fmla="*/ 2147483647 w 924"/>
              <a:gd name="T41" fmla="*/ 2147483647 h 1516"/>
              <a:gd name="T42" fmla="*/ 2147483647 w 924"/>
              <a:gd name="T43" fmla="*/ 2147483647 h 1516"/>
              <a:gd name="T44" fmla="*/ 2147483647 w 924"/>
              <a:gd name="T45" fmla="*/ 2147483647 h 1516"/>
              <a:gd name="T46" fmla="*/ 2147483647 w 924"/>
              <a:gd name="T47" fmla="*/ 2147483647 h 1516"/>
              <a:gd name="T48" fmla="*/ 2147483647 w 924"/>
              <a:gd name="T49" fmla="*/ 2147483647 h 1516"/>
              <a:gd name="T50" fmla="*/ 2147483647 w 924"/>
              <a:gd name="T51" fmla="*/ 2147483647 h 1516"/>
              <a:gd name="T52" fmla="*/ 2147483647 w 924"/>
              <a:gd name="T53" fmla="*/ 2147483647 h 1516"/>
              <a:gd name="T54" fmla="*/ 2147483647 w 924"/>
              <a:gd name="T55" fmla="*/ 2147483647 h 1516"/>
              <a:gd name="T56" fmla="*/ 2147483647 w 924"/>
              <a:gd name="T57" fmla="*/ 2147483647 h 1516"/>
              <a:gd name="T58" fmla="*/ 2147483647 w 924"/>
              <a:gd name="T59" fmla="*/ 2147483647 h 1516"/>
              <a:gd name="T60" fmla="*/ 2147483647 w 924"/>
              <a:gd name="T61" fmla="*/ 2147483647 h 1516"/>
              <a:gd name="T62" fmla="*/ 2147483647 w 924"/>
              <a:gd name="T63" fmla="*/ 2147483647 h 1516"/>
              <a:gd name="T64" fmla="*/ 2147483647 w 924"/>
              <a:gd name="T65" fmla="*/ 2147483647 h 1516"/>
              <a:gd name="T66" fmla="*/ 2147483647 w 924"/>
              <a:gd name="T67" fmla="*/ 2147483647 h 1516"/>
              <a:gd name="T68" fmla="*/ 2147483647 w 924"/>
              <a:gd name="T69" fmla="*/ 2147483647 h 1516"/>
              <a:gd name="T70" fmla="*/ 2147483647 w 924"/>
              <a:gd name="T71" fmla="*/ 2147483647 h 1516"/>
              <a:gd name="T72" fmla="*/ 2147483647 w 924"/>
              <a:gd name="T73" fmla="*/ 2147483647 h 1516"/>
              <a:gd name="T74" fmla="*/ 2147483647 w 924"/>
              <a:gd name="T75" fmla="*/ 2147483647 h 15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24"/>
              <a:gd name="T115" fmla="*/ 0 h 1516"/>
              <a:gd name="T116" fmla="*/ 924 w 924"/>
              <a:gd name="T117" fmla="*/ 1516 h 15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24" h="1516">
                <a:moveTo>
                  <a:pt x="0" y="1066"/>
                </a:moveTo>
                <a:cubicBezTo>
                  <a:pt x="3" y="1079"/>
                  <a:pt x="8" y="1092"/>
                  <a:pt x="10" y="1106"/>
                </a:cubicBezTo>
                <a:cubicBezTo>
                  <a:pt x="15" y="1139"/>
                  <a:pt x="14" y="1172"/>
                  <a:pt x="20" y="1205"/>
                </a:cubicBezTo>
                <a:cubicBezTo>
                  <a:pt x="32" y="1268"/>
                  <a:pt x="62" y="1328"/>
                  <a:pt x="90" y="1384"/>
                </a:cubicBezTo>
                <a:cubicBezTo>
                  <a:pt x="110" y="1424"/>
                  <a:pt x="113" y="1465"/>
                  <a:pt x="139" y="1503"/>
                </a:cubicBezTo>
                <a:cubicBezTo>
                  <a:pt x="175" y="1500"/>
                  <a:pt x="219" y="1516"/>
                  <a:pt x="248" y="1493"/>
                </a:cubicBezTo>
                <a:cubicBezTo>
                  <a:pt x="266" y="1479"/>
                  <a:pt x="244" y="1447"/>
                  <a:pt x="239" y="1424"/>
                </a:cubicBezTo>
                <a:cubicBezTo>
                  <a:pt x="225" y="1362"/>
                  <a:pt x="178" y="1331"/>
                  <a:pt x="159" y="1275"/>
                </a:cubicBezTo>
                <a:cubicBezTo>
                  <a:pt x="152" y="1255"/>
                  <a:pt x="139" y="1215"/>
                  <a:pt x="139" y="1215"/>
                </a:cubicBezTo>
                <a:cubicBezTo>
                  <a:pt x="156" y="1116"/>
                  <a:pt x="143" y="1156"/>
                  <a:pt x="159" y="1225"/>
                </a:cubicBezTo>
                <a:cubicBezTo>
                  <a:pt x="170" y="1271"/>
                  <a:pt x="179" y="1286"/>
                  <a:pt x="199" y="1325"/>
                </a:cubicBezTo>
                <a:cubicBezTo>
                  <a:pt x="257" y="1238"/>
                  <a:pt x="203" y="1115"/>
                  <a:pt x="149" y="1037"/>
                </a:cubicBezTo>
                <a:cubicBezTo>
                  <a:pt x="146" y="1024"/>
                  <a:pt x="151" y="1003"/>
                  <a:pt x="139" y="997"/>
                </a:cubicBezTo>
                <a:cubicBezTo>
                  <a:pt x="130" y="992"/>
                  <a:pt x="129" y="1016"/>
                  <a:pt x="129" y="1027"/>
                </a:cubicBezTo>
                <a:cubicBezTo>
                  <a:pt x="129" y="1092"/>
                  <a:pt x="152" y="1170"/>
                  <a:pt x="159" y="1235"/>
                </a:cubicBezTo>
                <a:cubicBezTo>
                  <a:pt x="156" y="1133"/>
                  <a:pt x="186" y="845"/>
                  <a:pt x="50" y="759"/>
                </a:cubicBezTo>
                <a:cubicBezTo>
                  <a:pt x="43" y="739"/>
                  <a:pt x="37" y="719"/>
                  <a:pt x="30" y="699"/>
                </a:cubicBezTo>
                <a:cubicBezTo>
                  <a:pt x="27" y="689"/>
                  <a:pt x="20" y="669"/>
                  <a:pt x="20" y="669"/>
                </a:cubicBezTo>
                <a:cubicBezTo>
                  <a:pt x="23" y="537"/>
                  <a:pt x="21" y="404"/>
                  <a:pt x="30" y="272"/>
                </a:cubicBezTo>
                <a:cubicBezTo>
                  <a:pt x="32" y="237"/>
                  <a:pt x="109" y="202"/>
                  <a:pt x="109" y="202"/>
                </a:cubicBezTo>
                <a:cubicBezTo>
                  <a:pt x="112" y="212"/>
                  <a:pt x="122" y="222"/>
                  <a:pt x="119" y="232"/>
                </a:cubicBezTo>
                <a:cubicBezTo>
                  <a:pt x="112" y="255"/>
                  <a:pt x="88" y="269"/>
                  <a:pt x="80" y="292"/>
                </a:cubicBezTo>
                <a:cubicBezTo>
                  <a:pt x="73" y="312"/>
                  <a:pt x="67" y="331"/>
                  <a:pt x="60" y="351"/>
                </a:cubicBezTo>
                <a:cubicBezTo>
                  <a:pt x="57" y="361"/>
                  <a:pt x="53" y="371"/>
                  <a:pt x="50" y="381"/>
                </a:cubicBezTo>
                <a:cubicBezTo>
                  <a:pt x="47" y="391"/>
                  <a:pt x="40" y="411"/>
                  <a:pt x="40" y="411"/>
                </a:cubicBezTo>
                <a:cubicBezTo>
                  <a:pt x="46" y="573"/>
                  <a:pt x="52" y="649"/>
                  <a:pt x="70" y="788"/>
                </a:cubicBezTo>
                <a:cubicBezTo>
                  <a:pt x="73" y="573"/>
                  <a:pt x="68" y="358"/>
                  <a:pt x="80" y="143"/>
                </a:cubicBezTo>
                <a:cubicBezTo>
                  <a:pt x="83" y="83"/>
                  <a:pt x="439" y="66"/>
                  <a:pt x="169" y="93"/>
                </a:cubicBezTo>
                <a:cubicBezTo>
                  <a:pt x="159" y="100"/>
                  <a:pt x="148" y="105"/>
                  <a:pt x="139" y="113"/>
                </a:cubicBezTo>
                <a:cubicBezTo>
                  <a:pt x="128" y="122"/>
                  <a:pt x="123" y="143"/>
                  <a:pt x="109" y="143"/>
                </a:cubicBezTo>
                <a:cubicBezTo>
                  <a:pt x="98" y="143"/>
                  <a:pt x="112" y="121"/>
                  <a:pt x="119" y="113"/>
                </a:cubicBezTo>
                <a:cubicBezTo>
                  <a:pt x="127" y="104"/>
                  <a:pt x="140" y="101"/>
                  <a:pt x="149" y="93"/>
                </a:cubicBezTo>
                <a:cubicBezTo>
                  <a:pt x="179" y="68"/>
                  <a:pt x="174" y="59"/>
                  <a:pt x="209" y="44"/>
                </a:cubicBezTo>
                <a:cubicBezTo>
                  <a:pt x="310" y="0"/>
                  <a:pt x="233" y="47"/>
                  <a:pt x="298" y="4"/>
                </a:cubicBezTo>
                <a:cubicBezTo>
                  <a:pt x="398" y="11"/>
                  <a:pt x="521" y="16"/>
                  <a:pt x="616" y="63"/>
                </a:cubicBezTo>
                <a:cubicBezTo>
                  <a:pt x="660" y="85"/>
                  <a:pt x="698" y="117"/>
                  <a:pt x="745" y="133"/>
                </a:cubicBezTo>
                <a:cubicBezTo>
                  <a:pt x="788" y="197"/>
                  <a:pt x="860" y="238"/>
                  <a:pt x="914" y="292"/>
                </a:cubicBezTo>
                <a:cubicBezTo>
                  <a:pt x="917" y="302"/>
                  <a:pt x="924" y="322"/>
                  <a:pt x="924" y="322"/>
                </a:cubicBezTo>
              </a:path>
            </a:pathLst>
          </a:custGeom>
          <a:noFill/>
          <a:ln w="9525">
            <a:solidFill>
              <a:srgbClr val="FF7C8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ar-EG">
              <a:solidFill>
                <a:srgbClr val="000000"/>
              </a:solidFill>
            </a:endParaRPr>
          </a:p>
        </p:txBody>
      </p:sp>
      <p:sp>
        <p:nvSpPr>
          <p:cNvPr id="4121" name="Freeform 27"/>
          <p:cNvSpPr>
            <a:spLocks/>
          </p:cNvSpPr>
          <p:nvPr/>
        </p:nvSpPr>
        <p:spPr bwMode="auto">
          <a:xfrm>
            <a:off x="2963863" y="1058863"/>
            <a:ext cx="2963862" cy="2198687"/>
          </a:xfrm>
          <a:custGeom>
            <a:avLst/>
            <a:gdLst>
              <a:gd name="T0" fmla="*/ 0 w 1867"/>
              <a:gd name="T1" fmla="*/ 2147483647 h 1385"/>
              <a:gd name="T2" fmla="*/ 2147483647 w 1867"/>
              <a:gd name="T3" fmla="*/ 2147483647 h 1385"/>
              <a:gd name="T4" fmla="*/ 2147483647 w 1867"/>
              <a:gd name="T5" fmla="*/ 2147483647 h 1385"/>
              <a:gd name="T6" fmla="*/ 2147483647 w 1867"/>
              <a:gd name="T7" fmla="*/ 2147483647 h 1385"/>
              <a:gd name="T8" fmla="*/ 2147483647 w 1867"/>
              <a:gd name="T9" fmla="*/ 2147483647 h 1385"/>
              <a:gd name="T10" fmla="*/ 2147483647 w 1867"/>
              <a:gd name="T11" fmla="*/ 2147483647 h 1385"/>
              <a:gd name="T12" fmla="*/ 2147483647 w 1867"/>
              <a:gd name="T13" fmla="*/ 2147483647 h 1385"/>
              <a:gd name="T14" fmla="*/ 2147483647 w 1867"/>
              <a:gd name="T15" fmla="*/ 2147483647 h 1385"/>
              <a:gd name="T16" fmla="*/ 2147483647 w 1867"/>
              <a:gd name="T17" fmla="*/ 2147483647 h 1385"/>
              <a:gd name="T18" fmla="*/ 2147483647 w 1867"/>
              <a:gd name="T19" fmla="*/ 2147483647 h 1385"/>
              <a:gd name="T20" fmla="*/ 2147483647 w 1867"/>
              <a:gd name="T21" fmla="*/ 2147483647 h 1385"/>
              <a:gd name="T22" fmla="*/ 2147483647 w 1867"/>
              <a:gd name="T23" fmla="*/ 2147483647 h 1385"/>
              <a:gd name="T24" fmla="*/ 2147483647 w 1867"/>
              <a:gd name="T25" fmla="*/ 2147483647 h 1385"/>
              <a:gd name="T26" fmla="*/ 2147483647 w 1867"/>
              <a:gd name="T27" fmla="*/ 2147483647 h 1385"/>
              <a:gd name="T28" fmla="*/ 2147483647 w 1867"/>
              <a:gd name="T29" fmla="*/ 2147483647 h 1385"/>
              <a:gd name="T30" fmla="*/ 2147483647 w 1867"/>
              <a:gd name="T31" fmla="*/ 2147483647 h 1385"/>
              <a:gd name="T32" fmla="*/ 2147483647 w 1867"/>
              <a:gd name="T33" fmla="*/ 2147483647 h 1385"/>
              <a:gd name="T34" fmla="*/ 2147483647 w 1867"/>
              <a:gd name="T35" fmla="*/ 2147483647 h 1385"/>
              <a:gd name="T36" fmla="*/ 2147483647 w 1867"/>
              <a:gd name="T37" fmla="*/ 2147483647 h 1385"/>
              <a:gd name="T38" fmla="*/ 2147483647 w 1867"/>
              <a:gd name="T39" fmla="*/ 2147483647 h 1385"/>
              <a:gd name="T40" fmla="*/ 2147483647 w 1867"/>
              <a:gd name="T41" fmla="*/ 2147483647 h 1385"/>
              <a:gd name="T42" fmla="*/ 2147483647 w 1867"/>
              <a:gd name="T43" fmla="*/ 2147483647 h 1385"/>
              <a:gd name="T44" fmla="*/ 2147483647 w 1867"/>
              <a:gd name="T45" fmla="*/ 2147483647 h 1385"/>
              <a:gd name="T46" fmla="*/ 2147483647 w 1867"/>
              <a:gd name="T47" fmla="*/ 2147483647 h 1385"/>
              <a:gd name="T48" fmla="*/ 2147483647 w 1867"/>
              <a:gd name="T49" fmla="*/ 2147483647 h 1385"/>
              <a:gd name="T50" fmla="*/ 2147483647 w 1867"/>
              <a:gd name="T51" fmla="*/ 2147483647 h 1385"/>
              <a:gd name="T52" fmla="*/ 2147483647 w 1867"/>
              <a:gd name="T53" fmla="*/ 2147483647 h 1385"/>
              <a:gd name="T54" fmla="*/ 2147483647 w 1867"/>
              <a:gd name="T55" fmla="*/ 2147483647 h 1385"/>
              <a:gd name="T56" fmla="*/ 2147483647 w 1867"/>
              <a:gd name="T57" fmla="*/ 2147483647 h 1385"/>
              <a:gd name="T58" fmla="*/ 2147483647 w 1867"/>
              <a:gd name="T59" fmla="*/ 2147483647 h 1385"/>
              <a:gd name="T60" fmla="*/ 2147483647 w 1867"/>
              <a:gd name="T61" fmla="*/ 2147483647 h 1385"/>
              <a:gd name="T62" fmla="*/ 2147483647 w 1867"/>
              <a:gd name="T63" fmla="*/ 2147483647 h 1385"/>
              <a:gd name="T64" fmla="*/ 2147483647 w 1867"/>
              <a:gd name="T65" fmla="*/ 2147483647 h 1385"/>
              <a:gd name="T66" fmla="*/ 2147483647 w 1867"/>
              <a:gd name="T67" fmla="*/ 2147483647 h 1385"/>
              <a:gd name="T68" fmla="*/ 2147483647 w 1867"/>
              <a:gd name="T69" fmla="*/ 2147483647 h 1385"/>
              <a:gd name="T70" fmla="*/ 2147483647 w 1867"/>
              <a:gd name="T71" fmla="*/ 2147483647 h 1385"/>
              <a:gd name="T72" fmla="*/ 2147483647 w 1867"/>
              <a:gd name="T73" fmla="*/ 2147483647 h 1385"/>
              <a:gd name="T74" fmla="*/ 2147483647 w 1867"/>
              <a:gd name="T75" fmla="*/ 2147483647 h 1385"/>
              <a:gd name="T76" fmla="*/ 2147483647 w 1867"/>
              <a:gd name="T77" fmla="*/ 2147483647 h 1385"/>
              <a:gd name="T78" fmla="*/ 2147483647 w 1867"/>
              <a:gd name="T79" fmla="*/ 2147483647 h 1385"/>
              <a:gd name="T80" fmla="*/ 2147483647 w 1867"/>
              <a:gd name="T81" fmla="*/ 2147483647 h 1385"/>
              <a:gd name="T82" fmla="*/ 2147483647 w 1867"/>
              <a:gd name="T83" fmla="*/ 2147483647 h 1385"/>
              <a:gd name="T84" fmla="*/ 2147483647 w 1867"/>
              <a:gd name="T85" fmla="*/ 2147483647 h 1385"/>
              <a:gd name="T86" fmla="*/ 2147483647 w 1867"/>
              <a:gd name="T87" fmla="*/ 2147483647 h 1385"/>
              <a:gd name="T88" fmla="*/ 2147483647 w 1867"/>
              <a:gd name="T89" fmla="*/ 2147483647 h 1385"/>
              <a:gd name="T90" fmla="*/ 2147483647 w 1867"/>
              <a:gd name="T91" fmla="*/ 2147483647 h 1385"/>
              <a:gd name="T92" fmla="*/ 2147483647 w 1867"/>
              <a:gd name="T93" fmla="*/ 2147483647 h 1385"/>
              <a:gd name="T94" fmla="*/ 2147483647 w 1867"/>
              <a:gd name="T95" fmla="*/ 2147483647 h 1385"/>
              <a:gd name="T96" fmla="*/ 2147483647 w 1867"/>
              <a:gd name="T97" fmla="*/ 2147483647 h 13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7"/>
              <a:gd name="T148" fmla="*/ 0 h 1385"/>
              <a:gd name="T149" fmla="*/ 1867 w 1867"/>
              <a:gd name="T150" fmla="*/ 1385 h 13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7" h="1385">
                <a:moveTo>
                  <a:pt x="0" y="45"/>
                </a:moveTo>
                <a:cubicBezTo>
                  <a:pt x="89" y="0"/>
                  <a:pt x="122" y="49"/>
                  <a:pt x="199" y="75"/>
                </a:cubicBezTo>
                <a:cubicBezTo>
                  <a:pt x="243" y="119"/>
                  <a:pt x="261" y="145"/>
                  <a:pt x="318" y="164"/>
                </a:cubicBezTo>
                <a:cubicBezTo>
                  <a:pt x="354" y="200"/>
                  <a:pt x="364" y="222"/>
                  <a:pt x="417" y="204"/>
                </a:cubicBezTo>
                <a:cubicBezTo>
                  <a:pt x="361" y="120"/>
                  <a:pt x="437" y="225"/>
                  <a:pt x="367" y="154"/>
                </a:cubicBezTo>
                <a:cubicBezTo>
                  <a:pt x="301" y="87"/>
                  <a:pt x="399" y="158"/>
                  <a:pt x="318" y="104"/>
                </a:cubicBezTo>
                <a:cubicBezTo>
                  <a:pt x="336" y="159"/>
                  <a:pt x="382" y="206"/>
                  <a:pt x="437" y="224"/>
                </a:cubicBezTo>
                <a:cubicBezTo>
                  <a:pt x="485" y="295"/>
                  <a:pt x="460" y="266"/>
                  <a:pt x="507" y="313"/>
                </a:cubicBezTo>
                <a:cubicBezTo>
                  <a:pt x="513" y="333"/>
                  <a:pt x="520" y="353"/>
                  <a:pt x="526" y="373"/>
                </a:cubicBezTo>
                <a:cubicBezTo>
                  <a:pt x="529" y="383"/>
                  <a:pt x="536" y="402"/>
                  <a:pt x="536" y="402"/>
                </a:cubicBezTo>
                <a:cubicBezTo>
                  <a:pt x="547" y="491"/>
                  <a:pt x="551" y="581"/>
                  <a:pt x="566" y="670"/>
                </a:cubicBezTo>
                <a:cubicBezTo>
                  <a:pt x="577" y="738"/>
                  <a:pt x="603" y="802"/>
                  <a:pt x="616" y="869"/>
                </a:cubicBezTo>
                <a:cubicBezTo>
                  <a:pt x="628" y="928"/>
                  <a:pt x="634" y="989"/>
                  <a:pt x="646" y="1048"/>
                </a:cubicBezTo>
                <a:cubicBezTo>
                  <a:pt x="670" y="1161"/>
                  <a:pt x="706" y="1273"/>
                  <a:pt x="735" y="1385"/>
                </a:cubicBezTo>
                <a:cubicBezTo>
                  <a:pt x="728" y="1269"/>
                  <a:pt x="734" y="1152"/>
                  <a:pt x="715" y="1038"/>
                </a:cubicBezTo>
                <a:cubicBezTo>
                  <a:pt x="712" y="1018"/>
                  <a:pt x="710" y="998"/>
                  <a:pt x="705" y="978"/>
                </a:cubicBezTo>
                <a:cubicBezTo>
                  <a:pt x="700" y="958"/>
                  <a:pt x="685" y="919"/>
                  <a:pt x="685" y="919"/>
                </a:cubicBezTo>
                <a:cubicBezTo>
                  <a:pt x="688" y="783"/>
                  <a:pt x="689" y="648"/>
                  <a:pt x="695" y="512"/>
                </a:cubicBezTo>
                <a:cubicBezTo>
                  <a:pt x="698" y="451"/>
                  <a:pt x="697" y="464"/>
                  <a:pt x="745" y="452"/>
                </a:cubicBezTo>
                <a:cubicBezTo>
                  <a:pt x="778" y="550"/>
                  <a:pt x="745" y="440"/>
                  <a:pt x="745" y="680"/>
                </a:cubicBezTo>
                <a:cubicBezTo>
                  <a:pt x="745" y="723"/>
                  <a:pt x="750" y="594"/>
                  <a:pt x="755" y="551"/>
                </a:cubicBezTo>
                <a:cubicBezTo>
                  <a:pt x="760" y="501"/>
                  <a:pt x="768" y="472"/>
                  <a:pt x="795" y="432"/>
                </a:cubicBezTo>
                <a:cubicBezTo>
                  <a:pt x="813" y="491"/>
                  <a:pt x="810" y="563"/>
                  <a:pt x="785" y="621"/>
                </a:cubicBezTo>
                <a:cubicBezTo>
                  <a:pt x="780" y="632"/>
                  <a:pt x="770" y="640"/>
                  <a:pt x="765" y="651"/>
                </a:cubicBezTo>
                <a:cubicBezTo>
                  <a:pt x="756" y="670"/>
                  <a:pt x="745" y="710"/>
                  <a:pt x="745" y="710"/>
                </a:cubicBezTo>
                <a:cubicBezTo>
                  <a:pt x="738" y="700"/>
                  <a:pt x="726" y="692"/>
                  <a:pt x="725" y="680"/>
                </a:cubicBezTo>
                <a:cubicBezTo>
                  <a:pt x="723" y="654"/>
                  <a:pt x="735" y="574"/>
                  <a:pt x="735" y="601"/>
                </a:cubicBezTo>
                <a:cubicBezTo>
                  <a:pt x="735" y="631"/>
                  <a:pt x="728" y="660"/>
                  <a:pt x="725" y="690"/>
                </a:cubicBezTo>
                <a:cubicBezTo>
                  <a:pt x="703" y="627"/>
                  <a:pt x="747" y="501"/>
                  <a:pt x="804" y="462"/>
                </a:cubicBezTo>
                <a:cubicBezTo>
                  <a:pt x="827" y="427"/>
                  <a:pt x="849" y="405"/>
                  <a:pt x="884" y="382"/>
                </a:cubicBezTo>
                <a:cubicBezTo>
                  <a:pt x="916" y="335"/>
                  <a:pt x="968" y="291"/>
                  <a:pt x="1023" y="273"/>
                </a:cubicBezTo>
                <a:cubicBezTo>
                  <a:pt x="1134" y="282"/>
                  <a:pt x="1240" y="302"/>
                  <a:pt x="1351" y="313"/>
                </a:cubicBezTo>
                <a:cubicBezTo>
                  <a:pt x="1401" y="326"/>
                  <a:pt x="1451" y="337"/>
                  <a:pt x="1500" y="353"/>
                </a:cubicBezTo>
                <a:cubicBezTo>
                  <a:pt x="1493" y="340"/>
                  <a:pt x="1493" y="321"/>
                  <a:pt x="1480" y="313"/>
                </a:cubicBezTo>
                <a:cubicBezTo>
                  <a:pt x="1456" y="299"/>
                  <a:pt x="1427" y="300"/>
                  <a:pt x="1400" y="293"/>
                </a:cubicBezTo>
                <a:cubicBezTo>
                  <a:pt x="1353" y="281"/>
                  <a:pt x="1308" y="265"/>
                  <a:pt x="1261" y="253"/>
                </a:cubicBezTo>
                <a:cubicBezTo>
                  <a:pt x="1228" y="256"/>
                  <a:pt x="1193" y="250"/>
                  <a:pt x="1162" y="263"/>
                </a:cubicBezTo>
                <a:cubicBezTo>
                  <a:pt x="1146" y="269"/>
                  <a:pt x="1195" y="272"/>
                  <a:pt x="1212" y="273"/>
                </a:cubicBezTo>
                <a:cubicBezTo>
                  <a:pt x="1295" y="279"/>
                  <a:pt x="1377" y="280"/>
                  <a:pt x="1460" y="283"/>
                </a:cubicBezTo>
                <a:cubicBezTo>
                  <a:pt x="1487" y="290"/>
                  <a:pt x="1511" y="307"/>
                  <a:pt x="1539" y="313"/>
                </a:cubicBezTo>
                <a:cubicBezTo>
                  <a:pt x="1572" y="320"/>
                  <a:pt x="1606" y="320"/>
                  <a:pt x="1639" y="323"/>
                </a:cubicBezTo>
                <a:cubicBezTo>
                  <a:pt x="1691" y="341"/>
                  <a:pt x="1707" y="376"/>
                  <a:pt x="1738" y="422"/>
                </a:cubicBezTo>
                <a:cubicBezTo>
                  <a:pt x="1745" y="432"/>
                  <a:pt x="1751" y="442"/>
                  <a:pt x="1758" y="452"/>
                </a:cubicBezTo>
                <a:cubicBezTo>
                  <a:pt x="1765" y="462"/>
                  <a:pt x="1778" y="482"/>
                  <a:pt x="1778" y="482"/>
                </a:cubicBezTo>
                <a:cubicBezTo>
                  <a:pt x="1788" y="549"/>
                  <a:pt x="1800" y="614"/>
                  <a:pt x="1817" y="680"/>
                </a:cubicBezTo>
                <a:cubicBezTo>
                  <a:pt x="1820" y="650"/>
                  <a:pt x="1806" y="612"/>
                  <a:pt x="1827" y="591"/>
                </a:cubicBezTo>
                <a:cubicBezTo>
                  <a:pt x="1842" y="576"/>
                  <a:pt x="1847" y="651"/>
                  <a:pt x="1847" y="651"/>
                </a:cubicBezTo>
                <a:cubicBezTo>
                  <a:pt x="1852" y="720"/>
                  <a:pt x="1867" y="789"/>
                  <a:pt x="1867" y="859"/>
                </a:cubicBezTo>
                <a:cubicBezTo>
                  <a:pt x="1867" y="958"/>
                  <a:pt x="1857" y="1157"/>
                  <a:pt x="1857" y="1157"/>
                </a:cubicBezTo>
              </a:path>
            </a:pathLst>
          </a:custGeom>
          <a:noFill/>
          <a:ln w="9525">
            <a:solidFill>
              <a:srgbClr val="FF7C8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ar-EG">
              <a:solidFill>
                <a:srgbClr val="000000"/>
              </a:solidFill>
            </a:endParaRPr>
          </a:p>
        </p:txBody>
      </p:sp>
      <p:sp>
        <p:nvSpPr>
          <p:cNvPr id="4122" name="Freeform 28"/>
          <p:cNvSpPr>
            <a:spLocks/>
          </p:cNvSpPr>
          <p:nvPr/>
        </p:nvSpPr>
        <p:spPr bwMode="auto">
          <a:xfrm>
            <a:off x="560388" y="2406650"/>
            <a:ext cx="2160587" cy="2995613"/>
          </a:xfrm>
          <a:custGeom>
            <a:avLst/>
            <a:gdLst>
              <a:gd name="T0" fmla="*/ 2147483647 w 1361"/>
              <a:gd name="T1" fmla="*/ 2147483647 h 1887"/>
              <a:gd name="T2" fmla="*/ 2147483647 w 1361"/>
              <a:gd name="T3" fmla="*/ 2147483647 h 1887"/>
              <a:gd name="T4" fmla="*/ 2147483647 w 1361"/>
              <a:gd name="T5" fmla="*/ 2147483647 h 1887"/>
              <a:gd name="T6" fmla="*/ 2147483647 w 1361"/>
              <a:gd name="T7" fmla="*/ 2147483647 h 1887"/>
              <a:gd name="T8" fmla="*/ 2147483647 w 1361"/>
              <a:gd name="T9" fmla="*/ 2147483647 h 1887"/>
              <a:gd name="T10" fmla="*/ 2147483647 w 1361"/>
              <a:gd name="T11" fmla="*/ 2147483647 h 1887"/>
              <a:gd name="T12" fmla="*/ 2147483647 w 1361"/>
              <a:gd name="T13" fmla="*/ 2147483647 h 1887"/>
              <a:gd name="T14" fmla="*/ 2147483647 w 1361"/>
              <a:gd name="T15" fmla="*/ 2147483647 h 1887"/>
              <a:gd name="T16" fmla="*/ 2147483647 w 1361"/>
              <a:gd name="T17" fmla="*/ 2147483647 h 1887"/>
              <a:gd name="T18" fmla="*/ 2147483647 w 1361"/>
              <a:gd name="T19" fmla="*/ 2147483647 h 1887"/>
              <a:gd name="T20" fmla="*/ 2147483647 w 1361"/>
              <a:gd name="T21" fmla="*/ 2147483647 h 1887"/>
              <a:gd name="T22" fmla="*/ 2147483647 w 1361"/>
              <a:gd name="T23" fmla="*/ 2147483647 h 1887"/>
              <a:gd name="T24" fmla="*/ 2147483647 w 1361"/>
              <a:gd name="T25" fmla="*/ 2147483647 h 1887"/>
              <a:gd name="T26" fmla="*/ 2147483647 w 1361"/>
              <a:gd name="T27" fmla="*/ 2147483647 h 1887"/>
              <a:gd name="T28" fmla="*/ 2147483647 w 1361"/>
              <a:gd name="T29" fmla="*/ 2147483647 h 1887"/>
              <a:gd name="T30" fmla="*/ 2147483647 w 1361"/>
              <a:gd name="T31" fmla="*/ 2147483647 h 1887"/>
              <a:gd name="T32" fmla="*/ 2147483647 w 1361"/>
              <a:gd name="T33" fmla="*/ 2147483647 h 1887"/>
              <a:gd name="T34" fmla="*/ 2147483647 w 1361"/>
              <a:gd name="T35" fmla="*/ 2147483647 h 1887"/>
              <a:gd name="T36" fmla="*/ 2147483647 w 1361"/>
              <a:gd name="T37" fmla="*/ 2147483647 h 1887"/>
              <a:gd name="T38" fmla="*/ 2147483647 w 1361"/>
              <a:gd name="T39" fmla="*/ 2147483647 h 1887"/>
              <a:gd name="T40" fmla="*/ 2147483647 w 1361"/>
              <a:gd name="T41" fmla="*/ 2147483647 h 1887"/>
              <a:gd name="T42" fmla="*/ 2147483647 w 1361"/>
              <a:gd name="T43" fmla="*/ 2147483647 h 1887"/>
              <a:gd name="T44" fmla="*/ 2147483647 w 1361"/>
              <a:gd name="T45" fmla="*/ 2147483647 h 1887"/>
              <a:gd name="T46" fmla="*/ 2147483647 w 1361"/>
              <a:gd name="T47" fmla="*/ 2147483647 h 1887"/>
              <a:gd name="T48" fmla="*/ 2147483647 w 1361"/>
              <a:gd name="T49" fmla="*/ 2147483647 h 1887"/>
              <a:gd name="T50" fmla="*/ 2147483647 w 1361"/>
              <a:gd name="T51" fmla="*/ 2147483647 h 1887"/>
              <a:gd name="T52" fmla="*/ 2147483647 w 1361"/>
              <a:gd name="T53" fmla="*/ 2147483647 h 1887"/>
              <a:gd name="T54" fmla="*/ 2147483647 w 1361"/>
              <a:gd name="T55" fmla="*/ 2147483647 h 1887"/>
              <a:gd name="T56" fmla="*/ 2147483647 w 1361"/>
              <a:gd name="T57" fmla="*/ 2147483647 h 1887"/>
              <a:gd name="T58" fmla="*/ 2147483647 w 1361"/>
              <a:gd name="T59" fmla="*/ 2147483647 h 1887"/>
              <a:gd name="T60" fmla="*/ 2147483647 w 1361"/>
              <a:gd name="T61" fmla="*/ 2147483647 h 1887"/>
              <a:gd name="T62" fmla="*/ 2147483647 w 1361"/>
              <a:gd name="T63" fmla="*/ 2147483647 h 1887"/>
              <a:gd name="T64" fmla="*/ 2147483647 w 1361"/>
              <a:gd name="T65" fmla="*/ 2147483647 h 1887"/>
              <a:gd name="T66" fmla="*/ 2147483647 w 1361"/>
              <a:gd name="T67" fmla="*/ 2147483647 h 1887"/>
              <a:gd name="T68" fmla="*/ 2147483647 w 1361"/>
              <a:gd name="T69" fmla="*/ 2147483647 h 1887"/>
              <a:gd name="T70" fmla="*/ 2147483647 w 1361"/>
              <a:gd name="T71" fmla="*/ 2147483647 h 1887"/>
              <a:gd name="T72" fmla="*/ 2147483647 w 1361"/>
              <a:gd name="T73" fmla="*/ 2147483647 h 1887"/>
              <a:gd name="T74" fmla="*/ 2147483647 w 1361"/>
              <a:gd name="T75" fmla="*/ 2147483647 h 1887"/>
              <a:gd name="T76" fmla="*/ 2147483647 w 1361"/>
              <a:gd name="T77" fmla="*/ 2147483647 h 1887"/>
              <a:gd name="T78" fmla="*/ 2147483647 w 1361"/>
              <a:gd name="T79" fmla="*/ 2147483647 h 1887"/>
              <a:gd name="T80" fmla="*/ 2147483647 w 1361"/>
              <a:gd name="T81" fmla="*/ 2147483647 h 1887"/>
              <a:gd name="T82" fmla="*/ 2147483647 w 1361"/>
              <a:gd name="T83" fmla="*/ 2147483647 h 1887"/>
              <a:gd name="T84" fmla="*/ 2147483647 w 1361"/>
              <a:gd name="T85" fmla="*/ 2147483647 h 1887"/>
              <a:gd name="T86" fmla="*/ 2147483647 w 1361"/>
              <a:gd name="T87" fmla="*/ 2147483647 h 1887"/>
              <a:gd name="T88" fmla="*/ 2147483647 w 1361"/>
              <a:gd name="T89" fmla="*/ 2147483647 h 1887"/>
              <a:gd name="T90" fmla="*/ 2147483647 w 1361"/>
              <a:gd name="T91" fmla="*/ 2147483647 h 1887"/>
              <a:gd name="T92" fmla="*/ 2147483647 w 1361"/>
              <a:gd name="T93" fmla="*/ 2147483647 h 1887"/>
              <a:gd name="T94" fmla="*/ 2147483647 w 1361"/>
              <a:gd name="T95" fmla="*/ 2147483647 h 1887"/>
              <a:gd name="T96" fmla="*/ 2147483647 w 1361"/>
              <a:gd name="T97" fmla="*/ 2147483647 h 1887"/>
              <a:gd name="T98" fmla="*/ 2147483647 w 1361"/>
              <a:gd name="T99" fmla="*/ 2147483647 h 1887"/>
              <a:gd name="T100" fmla="*/ 2147483647 w 1361"/>
              <a:gd name="T101" fmla="*/ 2147483647 h 18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61"/>
              <a:gd name="T154" fmla="*/ 0 h 1887"/>
              <a:gd name="T155" fmla="*/ 1361 w 1361"/>
              <a:gd name="T156" fmla="*/ 1887 h 188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61" h="1887">
                <a:moveTo>
                  <a:pt x="1176" y="586"/>
                </a:moveTo>
                <a:cubicBezTo>
                  <a:pt x="1168" y="544"/>
                  <a:pt x="1162" y="483"/>
                  <a:pt x="1137" y="447"/>
                </a:cubicBezTo>
                <a:cubicBezTo>
                  <a:pt x="1124" y="427"/>
                  <a:pt x="1097" y="388"/>
                  <a:pt x="1097" y="388"/>
                </a:cubicBezTo>
                <a:cubicBezTo>
                  <a:pt x="1083" y="345"/>
                  <a:pt x="1057" y="308"/>
                  <a:pt x="1037" y="268"/>
                </a:cubicBezTo>
                <a:cubicBezTo>
                  <a:pt x="1032" y="259"/>
                  <a:pt x="1033" y="247"/>
                  <a:pt x="1027" y="239"/>
                </a:cubicBezTo>
                <a:cubicBezTo>
                  <a:pt x="1010" y="217"/>
                  <a:pt x="984" y="202"/>
                  <a:pt x="968" y="179"/>
                </a:cubicBezTo>
                <a:cubicBezTo>
                  <a:pt x="961" y="169"/>
                  <a:pt x="957" y="157"/>
                  <a:pt x="948" y="149"/>
                </a:cubicBezTo>
                <a:cubicBezTo>
                  <a:pt x="908" y="114"/>
                  <a:pt x="872" y="102"/>
                  <a:pt x="829" y="80"/>
                </a:cubicBezTo>
                <a:cubicBezTo>
                  <a:pt x="796" y="63"/>
                  <a:pt x="805" y="56"/>
                  <a:pt x="769" y="50"/>
                </a:cubicBezTo>
                <a:cubicBezTo>
                  <a:pt x="736" y="45"/>
                  <a:pt x="703" y="43"/>
                  <a:pt x="670" y="40"/>
                </a:cubicBezTo>
                <a:cubicBezTo>
                  <a:pt x="612" y="21"/>
                  <a:pt x="551" y="15"/>
                  <a:pt x="491" y="0"/>
                </a:cubicBezTo>
                <a:cubicBezTo>
                  <a:pt x="378" y="10"/>
                  <a:pt x="264" y="8"/>
                  <a:pt x="153" y="30"/>
                </a:cubicBezTo>
                <a:cubicBezTo>
                  <a:pt x="120" y="53"/>
                  <a:pt x="97" y="76"/>
                  <a:pt x="74" y="109"/>
                </a:cubicBezTo>
                <a:cubicBezTo>
                  <a:pt x="17" y="281"/>
                  <a:pt x="40" y="34"/>
                  <a:pt x="54" y="477"/>
                </a:cubicBezTo>
                <a:cubicBezTo>
                  <a:pt x="62" y="267"/>
                  <a:pt x="0" y="179"/>
                  <a:pt x="173" y="119"/>
                </a:cubicBezTo>
                <a:cubicBezTo>
                  <a:pt x="249" y="9"/>
                  <a:pt x="403" y="54"/>
                  <a:pt x="521" y="50"/>
                </a:cubicBezTo>
                <a:cubicBezTo>
                  <a:pt x="427" y="26"/>
                  <a:pt x="435" y="31"/>
                  <a:pt x="302" y="40"/>
                </a:cubicBezTo>
                <a:cubicBezTo>
                  <a:pt x="266" y="52"/>
                  <a:pt x="229" y="58"/>
                  <a:pt x="193" y="70"/>
                </a:cubicBezTo>
                <a:cubicBezTo>
                  <a:pt x="186" y="80"/>
                  <a:pt x="181" y="92"/>
                  <a:pt x="173" y="100"/>
                </a:cubicBezTo>
                <a:cubicBezTo>
                  <a:pt x="165" y="108"/>
                  <a:pt x="151" y="110"/>
                  <a:pt x="144" y="119"/>
                </a:cubicBezTo>
                <a:cubicBezTo>
                  <a:pt x="137" y="127"/>
                  <a:pt x="139" y="140"/>
                  <a:pt x="134" y="149"/>
                </a:cubicBezTo>
                <a:cubicBezTo>
                  <a:pt x="129" y="160"/>
                  <a:pt x="119" y="168"/>
                  <a:pt x="114" y="179"/>
                </a:cubicBezTo>
                <a:cubicBezTo>
                  <a:pt x="105" y="198"/>
                  <a:pt x="101" y="219"/>
                  <a:pt x="94" y="239"/>
                </a:cubicBezTo>
                <a:cubicBezTo>
                  <a:pt x="91" y="249"/>
                  <a:pt x="84" y="268"/>
                  <a:pt x="84" y="268"/>
                </a:cubicBezTo>
                <a:cubicBezTo>
                  <a:pt x="81" y="364"/>
                  <a:pt x="95" y="462"/>
                  <a:pt x="74" y="556"/>
                </a:cubicBezTo>
                <a:cubicBezTo>
                  <a:pt x="60" y="621"/>
                  <a:pt x="72" y="424"/>
                  <a:pt x="64" y="358"/>
                </a:cubicBezTo>
                <a:cubicBezTo>
                  <a:pt x="63" y="348"/>
                  <a:pt x="57" y="378"/>
                  <a:pt x="54" y="388"/>
                </a:cubicBezTo>
                <a:cubicBezTo>
                  <a:pt x="50" y="401"/>
                  <a:pt x="47" y="414"/>
                  <a:pt x="44" y="427"/>
                </a:cubicBezTo>
                <a:cubicBezTo>
                  <a:pt x="40" y="447"/>
                  <a:pt x="37" y="467"/>
                  <a:pt x="34" y="487"/>
                </a:cubicBezTo>
                <a:cubicBezTo>
                  <a:pt x="36" y="554"/>
                  <a:pt x="11" y="824"/>
                  <a:pt x="94" y="924"/>
                </a:cubicBezTo>
                <a:cubicBezTo>
                  <a:pt x="102" y="933"/>
                  <a:pt x="115" y="936"/>
                  <a:pt x="124" y="944"/>
                </a:cubicBezTo>
                <a:cubicBezTo>
                  <a:pt x="155" y="972"/>
                  <a:pt x="183" y="1003"/>
                  <a:pt x="213" y="1033"/>
                </a:cubicBezTo>
                <a:cubicBezTo>
                  <a:pt x="230" y="1050"/>
                  <a:pt x="253" y="1060"/>
                  <a:pt x="273" y="1073"/>
                </a:cubicBezTo>
                <a:cubicBezTo>
                  <a:pt x="283" y="1080"/>
                  <a:pt x="302" y="1093"/>
                  <a:pt x="302" y="1093"/>
                </a:cubicBezTo>
                <a:cubicBezTo>
                  <a:pt x="291" y="1057"/>
                  <a:pt x="263" y="1037"/>
                  <a:pt x="233" y="1013"/>
                </a:cubicBezTo>
                <a:cubicBezTo>
                  <a:pt x="214" y="998"/>
                  <a:pt x="173" y="973"/>
                  <a:pt x="173" y="973"/>
                </a:cubicBezTo>
                <a:cubicBezTo>
                  <a:pt x="140" y="926"/>
                  <a:pt x="84" y="892"/>
                  <a:pt x="64" y="834"/>
                </a:cubicBezTo>
                <a:cubicBezTo>
                  <a:pt x="47" y="784"/>
                  <a:pt x="31" y="735"/>
                  <a:pt x="14" y="685"/>
                </a:cubicBezTo>
                <a:cubicBezTo>
                  <a:pt x="10" y="672"/>
                  <a:pt x="21" y="712"/>
                  <a:pt x="24" y="725"/>
                </a:cubicBezTo>
                <a:cubicBezTo>
                  <a:pt x="32" y="808"/>
                  <a:pt x="44" y="890"/>
                  <a:pt x="54" y="973"/>
                </a:cubicBezTo>
                <a:cubicBezTo>
                  <a:pt x="64" y="1060"/>
                  <a:pt x="54" y="1122"/>
                  <a:pt x="144" y="1152"/>
                </a:cubicBezTo>
                <a:cubicBezTo>
                  <a:pt x="166" y="1167"/>
                  <a:pt x="192" y="1175"/>
                  <a:pt x="213" y="1192"/>
                </a:cubicBezTo>
                <a:cubicBezTo>
                  <a:pt x="254" y="1225"/>
                  <a:pt x="288" y="1272"/>
                  <a:pt x="332" y="1301"/>
                </a:cubicBezTo>
                <a:cubicBezTo>
                  <a:pt x="351" y="1313"/>
                  <a:pt x="373" y="1319"/>
                  <a:pt x="392" y="1331"/>
                </a:cubicBezTo>
                <a:cubicBezTo>
                  <a:pt x="417" y="1368"/>
                  <a:pt x="458" y="1387"/>
                  <a:pt x="501" y="1400"/>
                </a:cubicBezTo>
                <a:cubicBezTo>
                  <a:pt x="473" y="1359"/>
                  <a:pt x="438" y="1336"/>
                  <a:pt x="392" y="1321"/>
                </a:cubicBezTo>
                <a:cubicBezTo>
                  <a:pt x="324" y="1253"/>
                  <a:pt x="356" y="1276"/>
                  <a:pt x="302" y="1242"/>
                </a:cubicBezTo>
                <a:cubicBezTo>
                  <a:pt x="273" y="1195"/>
                  <a:pt x="232" y="1151"/>
                  <a:pt x="193" y="1112"/>
                </a:cubicBezTo>
                <a:cubicBezTo>
                  <a:pt x="183" y="1072"/>
                  <a:pt x="172" y="1040"/>
                  <a:pt x="153" y="1003"/>
                </a:cubicBezTo>
                <a:cubicBezTo>
                  <a:pt x="132" y="912"/>
                  <a:pt x="112" y="884"/>
                  <a:pt x="134" y="1073"/>
                </a:cubicBezTo>
                <a:cubicBezTo>
                  <a:pt x="141" y="1130"/>
                  <a:pt x="194" y="1173"/>
                  <a:pt x="233" y="1212"/>
                </a:cubicBezTo>
                <a:cubicBezTo>
                  <a:pt x="246" y="1252"/>
                  <a:pt x="258" y="1268"/>
                  <a:pt x="293" y="1291"/>
                </a:cubicBezTo>
                <a:cubicBezTo>
                  <a:pt x="337" y="1361"/>
                  <a:pt x="425" y="1370"/>
                  <a:pt x="501" y="1381"/>
                </a:cubicBezTo>
                <a:cubicBezTo>
                  <a:pt x="584" y="1407"/>
                  <a:pt x="580" y="1423"/>
                  <a:pt x="650" y="1470"/>
                </a:cubicBezTo>
                <a:cubicBezTo>
                  <a:pt x="690" y="1589"/>
                  <a:pt x="625" y="1403"/>
                  <a:pt x="680" y="1530"/>
                </a:cubicBezTo>
                <a:cubicBezTo>
                  <a:pt x="703" y="1583"/>
                  <a:pt x="690" y="1581"/>
                  <a:pt x="729" y="1629"/>
                </a:cubicBezTo>
                <a:cubicBezTo>
                  <a:pt x="737" y="1638"/>
                  <a:pt x="739" y="1653"/>
                  <a:pt x="749" y="1659"/>
                </a:cubicBezTo>
                <a:cubicBezTo>
                  <a:pt x="817" y="1701"/>
                  <a:pt x="959" y="1695"/>
                  <a:pt x="1017" y="1698"/>
                </a:cubicBezTo>
                <a:cubicBezTo>
                  <a:pt x="1093" y="1713"/>
                  <a:pt x="1169" y="1728"/>
                  <a:pt x="1246" y="1738"/>
                </a:cubicBezTo>
                <a:cubicBezTo>
                  <a:pt x="1361" y="1776"/>
                  <a:pt x="1110" y="1730"/>
                  <a:pt x="1097" y="1728"/>
                </a:cubicBezTo>
                <a:cubicBezTo>
                  <a:pt x="1040" y="1709"/>
                  <a:pt x="1021" y="1677"/>
                  <a:pt x="978" y="1649"/>
                </a:cubicBezTo>
                <a:cubicBezTo>
                  <a:pt x="969" y="1643"/>
                  <a:pt x="957" y="1644"/>
                  <a:pt x="948" y="1639"/>
                </a:cubicBezTo>
                <a:cubicBezTo>
                  <a:pt x="927" y="1627"/>
                  <a:pt x="911" y="1607"/>
                  <a:pt x="888" y="1599"/>
                </a:cubicBezTo>
                <a:cubicBezTo>
                  <a:pt x="878" y="1596"/>
                  <a:pt x="868" y="1594"/>
                  <a:pt x="859" y="1589"/>
                </a:cubicBezTo>
                <a:cubicBezTo>
                  <a:pt x="848" y="1584"/>
                  <a:pt x="838" y="1577"/>
                  <a:pt x="829" y="1569"/>
                </a:cubicBezTo>
                <a:cubicBezTo>
                  <a:pt x="818" y="1560"/>
                  <a:pt x="811" y="1547"/>
                  <a:pt x="799" y="1540"/>
                </a:cubicBezTo>
                <a:cubicBezTo>
                  <a:pt x="780" y="1530"/>
                  <a:pt x="739" y="1520"/>
                  <a:pt x="739" y="1520"/>
                </a:cubicBezTo>
                <a:cubicBezTo>
                  <a:pt x="746" y="1530"/>
                  <a:pt x="749" y="1543"/>
                  <a:pt x="759" y="1549"/>
                </a:cubicBezTo>
                <a:cubicBezTo>
                  <a:pt x="766" y="1553"/>
                  <a:pt x="847" y="1569"/>
                  <a:pt x="849" y="1569"/>
                </a:cubicBezTo>
                <a:cubicBezTo>
                  <a:pt x="998" y="1610"/>
                  <a:pt x="959" y="1600"/>
                  <a:pt x="749" y="1589"/>
                </a:cubicBezTo>
                <a:cubicBezTo>
                  <a:pt x="704" y="1580"/>
                  <a:pt x="678" y="1574"/>
                  <a:pt x="640" y="1549"/>
                </a:cubicBezTo>
                <a:cubicBezTo>
                  <a:pt x="601" y="1492"/>
                  <a:pt x="541" y="1450"/>
                  <a:pt x="481" y="1420"/>
                </a:cubicBezTo>
                <a:cubicBezTo>
                  <a:pt x="438" y="1398"/>
                  <a:pt x="462" y="1402"/>
                  <a:pt x="422" y="1371"/>
                </a:cubicBezTo>
                <a:cubicBezTo>
                  <a:pt x="307" y="1282"/>
                  <a:pt x="405" y="1357"/>
                  <a:pt x="332" y="1321"/>
                </a:cubicBezTo>
                <a:cubicBezTo>
                  <a:pt x="286" y="1298"/>
                  <a:pt x="264" y="1259"/>
                  <a:pt x="213" y="1242"/>
                </a:cubicBezTo>
                <a:cubicBezTo>
                  <a:pt x="206" y="1232"/>
                  <a:pt x="201" y="1220"/>
                  <a:pt x="193" y="1212"/>
                </a:cubicBezTo>
                <a:cubicBezTo>
                  <a:pt x="185" y="1204"/>
                  <a:pt x="171" y="1201"/>
                  <a:pt x="163" y="1192"/>
                </a:cubicBezTo>
                <a:cubicBezTo>
                  <a:pt x="156" y="1184"/>
                  <a:pt x="158" y="1171"/>
                  <a:pt x="153" y="1162"/>
                </a:cubicBezTo>
                <a:cubicBezTo>
                  <a:pt x="142" y="1141"/>
                  <a:pt x="114" y="1103"/>
                  <a:pt x="114" y="1103"/>
                </a:cubicBezTo>
                <a:cubicBezTo>
                  <a:pt x="98" y="1054"/>
                  <a:pt x="72" y="1026"/>
                  <a:pt x="54" y="973"/>
                </a:cubicBezTo>
                <a:cubicBezTo>
                  <a:pt x="50" y="960"/>
                  <a:pt x="58" y="1001"/>
                  <a:pt x="64" y="1013"/>
                </a:cubicBezTo>
                <a:cubicBezTo>
                  <a:pt x="71" y="1028"/>
                  <a:pt x="83" y="1041"/>
                  <a:pt x="94" y="1053"/>
                </a:cubicBezTo>
                <a:cubicBezTo>
                  <a:pt x="133" y="1096"/>
                  <a:pt x="219" y="1184"/>
                  <a:pt x="273" y="1202"/>
                </a:cubicBezTo>
                <a:cubicBezTo>
                  <a:pt x="309" y="1256"/>
                  <a:pt x="358" y="1277"/>
                  <a:pt x="402" y="1321"/>
                </a:cubicBezTo>
                <a:cubicBezTo>
                  <a:pt x="414" y="1333"/>
                  <a:pt x="420" y="1349"/>
                  <a:pt x="432" y="1361"/>
                </a:cubicBezTo>
                <a:cubicBezTo>
                  <a:pt x="479" y="1408"/>
                  <a:pt x="460" y="1376"/>
                  <a:pt x="511" y="1410"/>
                </a:cubicBezTo>
                <a:cubicBezTo>
                  <a:pt x="524" y="1419"/>
                  <a:pt x="569" y="1459"/>
                  <a:pt x="590" y="1470"/>
                </a:cubicBezTo>
                <a:cubicBezTo>
                  <a:pt x="649" y="1500"/>
                  <a:pt x="727" y="1501"/>
                  <a:pt x="789" y="1510"/>
                </a:cubicBezTo>
                <a:cubicBezTo>
                  <a:pt x="870" y="1522"/>
                  <a:pt x="957" y="1539"/>
                  <a:pt x="1037" y="1559"/>
                </a:cubicBezTo>
                <a:cubicBezTo>
                  <a:pt x="1082" y="1570"/>
                  <a:pt x="1113" y="1604"/>
                  <a:pt x="1157" y="1619"/>
                </a:cubicBezTo>
                <a:cubicBezTo>
                  <a:pt x="1167" y="1626"/>
                  <a:pt x="1179" y="1630"/>
                  <a:pt x="1186" y="1639"/>
                </a:cubicBezTo>
                <a:cubicBezTo>
                  <a:pt x="1192" y="1647"/>
                  <a:pt x="1187" y="1663"/>
                  <a:pt x="1196" y="1669"/>
                </a:cubicBezTo>
                <a:cubicBezTo>
                  <a:pt x="1213" y="1681"/>
                  <a:pt x="1236" y="1683"/>
                  <a:pt x="1256" y="1688"/>
                </a:cubicBezTo>
                <a:cubicBezTo>
                  <a:pt x="1269" y="1691"/>
                  <a:pt x="1283" y="1694"/>
                  <a:pt x="1296" y="1698"/>
                </a:cubicBezTo>
                <a:cubicBezTo>
                  <a:pt x="1316" y="1704"/>
                  <a:pt x="1355" y="1718"/>
                  <a:pt x="1355" y="1718"/>
                </a:cubicBezTo>
                <a:cubicBezTo>
                  <a:pt x="1305" y="1735"/>
                  <a:pt x="1306" y="1748"/>
                  <a:pt x="1266" y="1728"/>
                </a:cubicBezTo>
                <a:cubicBezTo>
                  <a:pt x="1255" y="1723"/>
                  <a:pt x="1247" y="1713"/>
                  <a:pt x="1236" y="1708"/>
                </a:cubicBezTo>
                <a:cubicBezTo>
                  <a:pt x="1227" y="1703"/>
                  <a:pt x="1199" y="1691"/>
                  <a:pt x="1206" y="1698"/>
                </a:cubicBezTo>
                <a:cubicBezTo>
                  <a:pt x="1236" y="1728"/>
                  <a:pt x="1309" y="1733"/>
                  <a:pt x="1345" y="1738"/>
                </a:cubicBezTo>
                <a:cubicBezTo>
                  <a:pt x="1342" y="1778"/>
                  <a:pt x="1345" y="1819"/>
                  <a:pt x="1335" y="1857"/>
                </a:cubicBezTo>
                <a:cubicBezTo>
                  <a:pt x="1331" y="1871"/>
                  <a:pt x="1319" y="1887"/>
                  <a:pt x="1305" y="1887"/>
                </a:cubicBezTo>
                <a:cubicBezTo>
                  <a:pt x="1284" y="1887"/>
                  <a:pt x="1303" y="1840"/>
                  <a:pt x="1286" y="1828"/>
                </a:cubicBezTo>
                <a:cubicBezTo>
                  <a:pt x="1254" y="1806"/>
                  <a:pt x="1213" y="1815"/>
                  <a:pt x="1186" y="1788"/>
                </a:cubicBezTo>
              </a:path>
            </a:pathLst>
          </a:custGeom>
          <a:noFill/>
          <a:ln w="9525">
            <a:solidFill>
              <a:srgbClr val="FF7C8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ar-EG">
              <a:solidFill>
                <a:srgbClr val="000000"/>
              </a:solidFill>
            </a:endParaRPr>
          </a:p>
        </p:txBody>
      </p:sp>
      <p:sp>
        <p:nvSpPr>
          <p:cNvPr id="132125" name="Line 29"/>
          <p:cNvSpPr>
            <a:spLocks noChangeShapeType="1"/>
          </p:cNvSpPr>
          <p:nvPr/>
        </p:nvSpPr>
        <p:spPr bwMode="auto">
          <a:xfrm flipH="1">
            <a:off x="5940425" y="2589213"/>
            <a:ext cx="576263" cy="144462"/>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p:sp>
        <p:nvSpPr>
          <p:cNvPr id="132126" name="Line 30"/>
          <p:cNvSpPr>
            <a:spLocks noChangeShapeType="1"/>
          </p:cNvSpPr>
          <p:nvPr/>
        </p:nvSpPr>
        <p:spPr bwMode="auto">
          <a:xfrm flipH="1" flipV="1">
            <a:off x="3635375" y="2373313"/>
            <a:ext cx="2881313" cy="215900"/>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p:sp>
        <p:nvSpPr>
          <p:cNvPr id="132127" name="Line 31"/>
          <p:cNvSpPr>
            <a:spLocks noChangeShapeType="1"/>
          </p:cNvSpPr>
          <p:nvPr/>
        </p:nvSpPr>
        <p:spPr bwMode="auto">
          <a:xfrm>
            <a:off x="2124075" y="933450"/>
            <a:ext cx="360363" cy="360363"/>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p:sp>
        <p:nvSpPr>
          <p:cNvPr id="4126" name="Rectangle 32"/>
          <p:cNvSpPr>
            <a:spLocks noGrp="1" noChangeArrowheads="1"/>
          </p:cNvSpPr>
          <p:nvPr>
            <p:ph type="title"/>
          </p:nvPr>
        </p:nvSpPr>
        <p:spPr>
          <a:xfrm>
            <a:off x="395288" y="0"/>
            <a:ext cx="8229600" cy="765175"/>
          </a:xfrm>
        </p:spPr>
        <p:txBody>
          <a:bodyPr/>
          <a:lstStyle/>
          <a:p>
            <a:pPr eaLnBrk="1" hangingPunct="1"/>
            <a:r>
              <a:rPr lang="en-US" dirty="0" err="1">
                <a:solidFill>
                  <a:srgbClr val="FF0000"/>
                </a:solidFill>
                <a:latin typeface="Arial Black" pitchFamily="34" charset="0"/>
              </a:rPr>
              <a:t>Stroma</a:t>
            </a:r>
            <a:endParaRPr lang="en-US" dirty="0">
              <a:solidFill>
                <a:srgbClr val="FF0000"/>
              </a:solidFill>
              <a:latin typeface="Arial Black" pitchFamily="34" charset="0"/>
            </a:endParaRPr>
          </a:p>
        </p:txBody>
      </p:sp>
      <p:sp>
        <p:nvSpPr>
          <p:cNvPr id="132129" name="Rectangle 33"/>
          <p:cNvSpPr>
            <a:spLocks noChangeArrowheads="1"/>
          </p:cNvSpPr>
          <p:nvPr/>
        </p:nvSpPr>
        <p:spPr bwMode="auto">
          <a:xfrm>
            <a:off x="755650" y="2084388"/>
            <a:ext cx="130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marL="342900" indent="-342900" fontAlgn="base">
              <a:spcBef>
                <a:spcPct val="20000"/>
              </a:spcBef>
              <a:spcAft>
                <a:spcPct val="0"/>
              </a:spcAft>
            </a:pPr>
            <a:r>
              <a:rPr lang="en-US">
                <a:solidFill>
                  <a:srgbClr val="000000"/>
                </a:solidFill>
                <a:latin typeface="Arial Black" pitchFamily="34" charset="0"/>
              </a:rPr>
              <a:t>CT septa</a:t>
            </a:r>
          </a:p>
        </p:txBody>
      </p:sp>
      <p:sp>
        <p:nvSpPr>
          <p:cNvPr id="132130" name="Line 34"/>
          <p:cNvSpPr>
            <a:spLocks noChangeShapeType="1"/>
          </p:cNvSpPr>
          <p:nvPr/>
        </p:nvSpPr>
        <p:spPr bwMode="auto">
          <a:xfrm>
            <a:off x="2051050" y="2444750"/>
            <a:ext cx="360363" cy="360363"/>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p:spTree>
    <p:extLst>
      <p:ext uri="{BB962C8B-B14F-4D97-AF65-F5344CB8AC3E}">
        <p14:creationId xmlns:p14="http://schemas.microsoft.com/office/powerpoint/2010/main" val="2076020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z="2800" dirty="0" err="1">
                <a:latin typeface="Arial Black" pitchFamily="34" charset="0"/>
              </a:rPr>
              <a:t>Cytoreticulum</a:t>
            </a:r>
            <a:r>
              <a:rPr lang="en-US" sz="2800" dirty="0">
                <a:latin typeface="Arial Black" pitchFamily="34" charset="0"/>
              </a:rPr>
              <a:t> of the thymus </a:t>
            </a:r>
          </a:p>
        </p:txBody>
      </p:sp>
      <p:pic>
        <p:nvPicPr>
          <p:cNvPr id="5123" name="Picture 3" descr="A-40"/>
          <p:cNvPicPr>
            <a:picLocks noGrp="1" noChangeAspect="1" noChangeArrowheads="1"/>
          </p:cNvPicPr>
          <p:nvPr>
            <p:ph idx="1"/>
          </p:nvPr>
        </p:nvPicPr>
        <p:blipFill>
          <a:blip r:embed="rId3">
            <a:lum contrast="12000"/>
            <a:extLst>
              <a:ext uri="{28A0092B-C50C-407E-A947-70E740481C1C}">
                <a14:useLocalDpi xmlns:a14="http://schemas.microsoft.com/office/drawing/2010/main" val="0"/>
              </a:ext>
            </a:extLst>
          </a:blip>
          <a:srcRect/>
          <a:stretch>
            <a:fillRect/>
          </a:stretch>
        </p:blipFill>
        <p:spPr>
          <a:xfrm>
            <a:off x="4629150" y="1628775"/>
            <a:ext cx="4514850" cy="4495800"/>
          </a:xfrm>
          <a:noFill/>
        </p:spPr>
      </p:pic>
      <p:pic>
        <p:nvPicPr>
          <p:cNvPr id="5124" name="Picture 4" descr="ERCell"/>
          <p:cNvPicPr>
            <a:picLocks noChangeAspect="1" noChangeArrowheads="1"/>
          </p:cNvPicPr>
          <p:nvPr/>
        </p:nvPicPr>
        <p:blipFill>
          <a:blip r:embed="rId4">
            <a:lum contrast="6000"/>
            <a:extLst>
              <a:ext uri="{28A0092B-C50C-407E-A947-70E740481C1C}">
                <a14:useLocalDpi xmlns:a14="http://schemas.microsoft.com/office/drawing/2010/main" val="0"/>
              </a:ext>
            </a:extLst>
          </a:blip>
          <a:srcRect l="3160" t="12639" r="7048" b="28564"/>
          <a:stretch>
            <a:fillRect/>
          </a:stretch>
        </p:blipFill>
        <p:spPr bwMode="auto">
          <a:xfrm>
            <a:off x="214313" y="2744788"/>
            <a:ext cx="41052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1908175" y="4508500"/>
            <a:ext cx="2159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eaLnBrk="1" fontAlgn="base" hangingPunct="1">
              <a:spcBef>
                <a:spcPct val="50000"/>
              </a:spcBef>
              <a:spcAft>
                <a:spcPct val="0"/>
              </a:spcAft>
            </a:pPr>
            <a:r>
              <a:rPr lang="en-US">
                <a:solidFill>
                  <a:srgbClr val="000000"/>
                </a:solidFill>
                <a:latin typeface="Arial" pitchFamily="34" charset="0"/>
              </a:rPr>
              <a:t>lymphocytes</a:t>
            </a:r>
          </a:p>
        </p:txBody>
      </p:sp>
      <p:sp>
        <p:nvSpPr>
          <p:cNvPr id="5126" name="Text Box 6"/>
          <p:cNvSpPr txBox="1">
            <a:spLocks noChangeArrowheads="1"/>
          </p:cNvSpPr>
          <p:nvPr/>
        </p:nvSpPr>
        <p:spPr bwMode="auto">
          <a:xfrm>
            <a:off x="1692275" y="2924175"/>
            <a:ext cx="93503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algn="r" rtl="1" eaLnBrk="1" fontAlgn="base" hangingPunct="1">
              <a:spcBef>
                <a:spcPct val="50000"/>
              </a:spcBef>
              <a:spcAft>
                <a:spcPct val="0"/>
              </a:spcAft>
            </a:pPr>
            <a:r>
              <a:rPr lang="en-US" sz="1600">
                <a:solidFill>
                  <a:srgbClr val="000000"/>
                </a:solidFill>
                <a:latin typeface="Arial" pitchFamily="34" charset="0"/>
              </a:rPr>
              <a:t>ERCs</a:t>
            </a:r>
          </a:p>
        </p:txBody>
      </p:sp>
      <p:sp>
        <p:nvSpPr>
          <p:cNvPr id="5127" name="Text Box 7"/>
          <p:cNvSpPr txBox="1">
            <a:spLocks noChangeArrowheads="1"/>
          </p:cNvSpPr>
          <p:nvPr/>
        </p:nvSpPr>
        <p:spPr bwMode="auto">
          <a:xfrm>
            <a:off x="2124075" y="3213100"/>
            <a:ext cx="2159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eaLnBrk="1" fontAlgn="base" hangingPunct="1">
              <a:spcBef>
                <a:spcPct val="50000"/>
              </a:spcBef>
              <a:spcAft>
                <a:spcPct val="0"/>
              </a:spcAft>
            </a:pPr>
            <a:endParaRPr lang="en-US">
              <a:solidFill>
                <a:srgbClr val="000000"/>
              </a:solidFill>
              <a:latin typeface="Arial" pitchFamily="34" charset="0"/>
            </a:endParaRPr>
          </a:p>
        </p:txBody>
      </p:sp>
      <p:sp>
        <p:nvSpPr>
          <p:cNvPr id="5128" name="Line 8"/>
          <p:cNvSpPr>
            <a:spLocks noChangeShapeType="1"/>
          </p:cNvSpPr>
          <p:nvPr/>
        </p:nvSpPr>
        <p:spPr bwMode="auto">
          <a:xfrm>
            <a:off x="2195513" y="3429000"/>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p:sp>
        <p:nvSpPr>
          <p:cNvPr id="5129" name="Text Box 9"/>
          <p:cNvSpPr txBox="1">
            <a:spLocks noChangeArrowheads="1"/>
          </p:cNvSpPr>
          <p:nvPr/>
        </p:nvSpPr>
        <p:spPr bwMode="auto">
          <a:xfrm>
            <a:off x="2122488" y="3213100"/>
            <a:ext cx="504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eaLnBrk="1" fontAlgn="base" hangingPunct="1">
              <a:spcBef>
                <a:spcPct val="50000"/>
              </a:spcBef>
              <a:spcAft>
                <a:spcPct val="0"/>
              </a:spcAft>
            </a:pPr>
            <a:r>
              <a:rPr lang="en-US">
                <a:solidFill>
                  <a:srgbClr val="000000"/>
                </a:solidFill>
                <a:latin typeface="Arial" pitchFamily="34" charset="0"/>
              </a:rPr>
              <a:t>D</a:t>
            </a:r>
          </a:p>
        </p:txBody>
      </p:sp>
      <p:sp>
        <p:nvSpPr>
          <p:cNvPr id="5130" name="TextBox 9"/>
          <p:cNvSpPr txBox="1">
            <a:spLocks noChangeArrowheads="1"/>
          </p:cNvSpPr>
          <p:nvPr/>
        </p:nvSpPr>
        <p:spPr bwMode="auto">
          <a:xfrm>
            <a:off x="0" y="5157788"/>
            <a:ext cx="58324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eaLnBrk="1" fontAlgn="base" hangingPunct="1">
              <a:spcBef>
                <a:spcPct val="0"/>
              </a:spcBef>
              <a:spcAft>
                <a:spcPct val="0"/>
              </a:spcAft>
            </a:pPr>
            <a:r>
              <a:rPr lang="en-US" dirty="0">
                <a:solidFill>
                  <a:srgbClr val="000000"/>
                </a:solidFill>
              </a:rPr>
              <a:t>The epithelial reticular cells form the </a:t>
            </a:r>
            <a:r>
              <a:rPr lang="en-US" dirty="0" err="1">
                <a:solidFill>
                  <a:srgbClr val="000000"/>
                </a:solidFill>
              </a:rPr>
              <a:t>cytoreticulum</a:t>
            </a:r>
            <a:r>
              <a:rPr lang="en-US" dirty="0">
                <a:solidFill>
                  <a:srgbClr val="000000"/>
                </a:solidFill>
              </a:rPr>
              <a:t> dividing the cortex into lymphocyte filled compartments. So they  provide a framework for the developing T lymphocytes. </a:t>
            </a:r>
          </a:p>
          <a:p>
            <a:pPr algn="ctr" eaLnBrk="1" fontAlgn="base" hangingPunct="1">
              <a:spcBef>
                <a:spcPct val="0"/>
              </a:spcBef>
              <a:spcAft>
                <a:spcPct val="0"/>
              </a:spcAft>
            </a:pPr>
            <a:endParaRPr lang="en-US" dirty="0">
              <a:solidFill>
                <a:srgbClr val="000000"/>
              </a:solidFill>
            </a:endParaRPr>
          </a:p>
        </p:txBody>
      </p:sp>
    </p:spTree>
    <p:extLst>
      <p:ext uri="{BB962C8B-B14F-4D97-AF65-F5344CB8AC3E}">
        <p14:creationId xmlns:p14="http://schemas.microsoft.com/office/powerpoint/2010/main" val="2652654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24458" y="0"/>
            <a:ext cx="8229600" cy="1143000"/>
          </a:xfrm>
        </p:spPr>
        <p:txBody>
          <a:bodyPr>
            <a:normAutofit/>
          </a:bodyPr>
          <a:lstStyle/>
          <a:p>
            <a:pPr algn="l" eaLnBrk="1" hangingPunct="1"/>
            <a:r>
              <a:rPr lang="en-US" sz="2800" b="1" dirty="0">
                <a:latin typeface="Arial Black" pitchFamily="34" charset="0"/>
              </a:rPr>
              <a:t>2-Parenchyma</a:t>
            </a:r>
          </a:p>
        </p:txBody>
      </p:sp>
      <p:sp>
        <p:nvSpPr>
          <p:cNvPr id="20483" name="Rectangle 3"/>
          <p:cNvSpPr>
            <a:spLocks noGrp="1" noChangeArrowheads="1"/>
          </p:cNvSpPr>
          <p:nvPr>
            <p:ph type="body" idx="1"/>
          </p:nvPr>
        </p:nvSpPr>
        <p:spPr>
          <a:xfrm>
            <a:off x="31762" y="1143000"/>
            <a:ext cx="8229600" cy="5662662"/>
          </a:xfrm>
        </p:spPr>
        <p:txBody>
          <a:bodyPr>
            <a:normAutofit/>
          </a:bodyPr>
          <a:lstStyle/>
          <a:p>
            <a:pPr algn="l" eaLnBrk="1" hangingPunct="1">
              <a:lnSpc>
                <a:spcPct val="90000"/>
              </a:lnSpc>
              <a:buFontTx/>
              <a:buNone/>
            </a:pPr>
            <a:r>
              <a:rPr lang="en-US" sz="2400" b="1" dirty="0">
                <a:solidFill>
                  <a:schemeClr val="tx2"/>
                </a:solidFill>
              </a:rPr>
              <a:t>A-Cortex</a:t>
            </a:r>
          </a:p>
          <a:p>
            <a:pPr algn="l" eaLnBrk="1" hangingPunct="1">
              <a:lnSpc>
                <a:spcPct val="90000"/>
              </a:lnSpc>
              <a:buFontTx/>
              <a:buNone/>
            </a:pPr>
            <a:r>
              <a:rPr lang="en-US" sz="2400" b="1" dirty="0">
                <a:solidFill>
                  <a:schemeClr val="tx2"/>
                </a:solidFill>
              </a:rPr>
              <a:t>B-Medulla</a:t>
            </a:r>
            <a:endParaRPr lang="en-US" sz="2400" b="1" dirty="0"/>
          </a:p>
          <a:p>
            <a:pPr algn="l" eaLnBrk="1" hangingPunct="1">
              <a:lnSpc>
                <a:spcPct val="90000"/>
              </a:lnSpc>
              <a:buFontTx/>
              <a:buNone/>
            </a:pPr>
            <a:r>
              <a:rPr lang="en-US" sz="2400" b="1" dirty="0"/>
              <a:t>          </a:t>
            </a:r>
            <a:r>
              <a:rPr lang="en-US" sz="2400" b="1" dirty="0">
                <a:latin typeface="Arial Black" pitchFamily="34" charset="0"/>
              </a:rPr>
              <a:t>Both contain</a:t>
            </a:r>
          </a:p>
          <a:p>
            <a:pPr algn="l" eaLnBrk="1" hangingPunct="1">
              <a:lnSpc>
                <a:spcPct val="90000"/>
              </a:lnSpc>
              <a:buFontTx/>
              <a:buNone/>
            </a:pPr>
            <a:r>
              <a:rPr lang="en-US" sz="2400" b="1" dirty="0"/>
              <a:t>1- T-  Lymphocytes.  </a:t>
            </a:r>
            <a:r>
              <a:rPr lang="en-US" sz="2400" b="1" dirty="0">
                <a:solidFill>
                  <a:srgbClr val="FF0000"/>
                </a:solidFill>
              </a:rPr>
              <a:t>No  B- lymphocytes &amp; plasma cell</a:t>
            </a:r>
          </a:p>
          <a:p>
            <a:pPr algn="l" eaLnBrk="1" hangingPunct="1">
              <a:lnSpc>
                <a:spcPct val="90000"/>
              </a:lnSpc>
              <a:buFontTx/>
              <a:buNone/>
            </a:pPr>
            <a:r>
              <a:rPr lang="en-US" sz="2400" b="1" dirty="0"/>
              <a:t>2- Epithelial reticular cells.</a:t>
            </a:r>
          </a:p>
          <a:p>
            <a:pPr algn="l" eaLnBrk="1" hangingPunct="1">
              <a:lnSpc>
                <a:spcPct val="90000"/>
              </a:lnSpc>
              <a:buFontTx/>
              <a:buNone/>
            </a:pPr>
            <a:r>
              <a:rPr lang="en-US" sz="2400" b="1" dirty="0"/>
              <a:t>3-  Macrophages.</a:t>
            </a:r>
          </a:p>
          <a:p>
            <a:pPr algn="l" eaLnBrk="1" hangingPunct="1">
              <a:lnSpc>
                <a:spcPct val="90000"/>
              </a:lnSpc>
              <a:buFontTx/>
              <a:buNone/>
            </a:pPr>
            <a:r>
              <a:rPr lang="en-US" sz="2400" b="1" dirty="0"/>
              <a:t>4- Blood capillaries.</a:t>
            </a:r>
          </a:p>
        </p:txBody>
      </p:sp>
      <p:pic>
        <p:nvPicPr>
          <p:cNvPr id="20484" name="Picture 5" descr="hl5A-65"/>
          <p:cNvPicPr>
            <a:picLocks noChangeAspect="1" noChangeArrowheads="1"/>
          </p:cNvPicPr>
          <p:nvPr/>
        </p:nvPicPr>
        <p:blipFill>
          <a:blip r:embed="rId3">
            <a:extLst>
              <a:ext uri="{28A0092B-C50C-407E-A947-70E740481C1C}">
                <a14:useLocalDpi xmlns:a14="http://schemas.microsoft.com/office/drawing/2010/main" val="0"/>
              </a:ext>
            </a:extLst>
          </a:blip>
          <a:srcRect t="7692" b="11539"/>
          <a:stretch>
            <a:fillRect/>
          </a:stretch>
        </p:blipFill>
        <p:spPr bwMode="auto">
          <a:xfrm>
            <a:off x="5052134" y="304800"/>
            <a:ext cx="3990479" cy="203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403" y="3352800"/>
            <a:ext cx="4340567" cy="304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0641" y="4497338"/>
            <a:ext cx="4572000" cy="2308324"/>
          </a:xfrm>
          <a:prstGeom prst="rect">
            <a:avLst/>
          </a:prstGeom>
        </p:spPr>
        <p:txBody>
          <a:bodyPr>
            <a:spAutoFit/>
          </a:bodyPr>
          <a:lstStyle/>
          <a:p>
            <a:pPr>
              <a:buNone/>
            </a:pPr>
            <a:r>
              <a:rPr lang="en-US" dirty="0"/>
              <a:t>Peripheral dark-stained zone.</a:t>
            </a:r>
            <a:endParaRPr lang="en-US" b="1" dirty="0"/>
          </a:p>
          <a:p>
            <a:r>
              <a:rPr lang="en-US" dirty="0"/>
              <a:t>The cortex contain </a:t>
            </a:r>
            <a:r>
              <a:rPr lang="en-US" b="1" dirty="0">
                <a:solidFill>
                  <a:srgbClr val="FF0000"/>
                </a:solidFill>
              </a:rPr>
              <a:t>densely packed T- </a:t>
            </a:r>
            <a:r>
              <a:rPr lang="en-US" dirty="0"/>
              <a:t>lymphocytes, epithelial reticular cells &amp; macrophages .</a:t>
            </a:r>
          </a:p>
          <a:p>
            <a:r>
              <a:rPr lang="en-US" dirty="0"/>
              <a:t>Mature T lymphocytes leave the cortex to the medulla. </a:t>
            </a:r>
          </a:p>
          <a:p>
            <a:pPr>
              <a:buNone/>
            </a:pPr>
            <a:r>
              <a:rPr lang="en-US" dirty="0"/>
              <a:t>Contains  T lymphocytes, reticular cells, few macrophages &amp; cortical capillaries.</a:t>
            </a:r>
          </a:p>
        </p:txBody>
      </p:sp>
      <p:sp>
        <p:nvSpPr>
          <p:cNvPr id="3" name="Rectangle 2"/>
          <p:cNvSpPr/>
          <p:nvPr/>
        </p:nvSpPr>
        <p:spPr>
          <a:xfrm>
            <a:off x="60594" y="4087131"/>
            <a:ext cx="4225452" cy="461665"/>
          </a:xfrm>
          <a:prstGeom prst="rect">
            <a:avLst/>
          </a:prstGeom>
        </p:spPr>
        <p:txBody>
          <a:bodyPr wrap="none">
            <a:spAutoFit/>
          </a:bodyPr>
          <a:lstStyle/>
          <a:p>
            <a:r>
              <a:rPr lang="en-US" sz="2400" b="1" dirty="0">
                <a:latin typeface="Arial Black" panose="020B0A04020102020204" pitchFamily="34" charset="0"/>
              </a:rPr>
              <a:t>Cortex of thymus lobule</a:t>
            </a:r>
            <a:endParaRPr 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95288" y="0"/>
            <a:ext cx="8229600" cy="1143000"/>
          </a:xfrm>
        </p:spPr>
        <p:txBody>
          <a:bodyPr/>
          <a:lstStyle/>
          <a:p>
            <a:pPr eaLnBrk="1" hangingPunct="1"/>
            <a:r>
              <a:rPr lang="en-US" dirty="0">
                <a:latin typeface="Arial Black" pitchFamily="34" charset="0"/>
              </a:rPr>
              <a:t>Parenchyma of thymus</a:t>
            </a:r>
          </a:p>
        </p:txBody>
      </p:sp>
      <p:sp>
        <p:nvSpPr>
          <p:cNvPr id="6147" name="Freeform 3"/>
          <p:cNvSpPr>
            <a:spLocks/>
          </p:cNvSpPr>
          <p:nvPr/>
        </p:nvSpPr>
        <p:spPr bwMode="auto">
          <a:xfrm>
            <a:off x="1258888" y="1557338"/>
            <a:ext cx="6259512" cy="4424362"/>
          </a:xfrm>
          <a:custGeom>
            <a:avLst/>
            <a:gdLst>
              <a:gd name="T0" fmla="*/ 2147483647 w 3943"/>
              <a:gd name="T1" fmla="*/ 2147483647 h 2787"/>
              <a:gd name="T2" fmla="*/ 2147483647 w 3943"/>
              <a:gd name="T3" fmla="*/ 2147483647 h 2787"/>
              <a:gd name="T4" fmla="*/ 2147483647 w 3943"/>
              <a:gd name="T5" fmla="*/ 2147483647 h 2787"/>
              <a:gd name="T6" fmla="*/ 2147483647 w 3943"/>
              <a:gd name="T7" fmla="*/ 2147483647 h 2787"/>
              <a:gd name="T8" fmla="*/ 2147483647 w 3943"/>
              <a:gd name="T9" fmla="*/ 2147483647 h 2787"/>
              <a:gd name="T10" fmla="*/ 2147483647 w 3943"/>
              <a:gd name="T11" fmla="*/ 2147483647 h 2787"/>
              <a:gd name="T12" fmla="*/ 2147483647 w 3943"/>
              <a:gd name="T13" fmla="*/ 2147483647 h 2787"/>
              <a:gd name="T14" fmla="*/ 2147483647 w 3943"/>
              <a:gd name="T15" fmla="*/ 2147483647 h 2787"/>
              <a:gd name="T16" fmla="*/ 2147483647 w 3943"/>
              <a:gd name="T17" fmla="*/ 2147483647 h 2787"/>
              <a:gd name="T18" fmla="*/ 2147483647 w 3943"/>
              <a:gd name="T19" fmla="*/ 2147483647 h 2787"/>
              <a:gd name="T20" fmla="*/ 2147483647 w 3943"/>
              <a:gd name="T21" fmla="*/ 2147483647 h 2787"/>
              <a:gd name="T22" fmla="*/ 2147483647 w 3943"/>
              <a:gd name="T23" fmla="*/ 2147483647 h 2787"/>
              <a:gd name="T24" fmla="*/ 2147483647 w 3943"/>
              <a:gd name="T25" fmla="*/ 2147483647 h 2787"/>
              <a:gd name="T26" fmla="*/ 2147483647 w 3943"/>
              <a:gd name="T27" fmla="*/ 2147483647 h 2787"/>
              <a:gd name="T28" fmla="*/ 2147483647 w 3943"/>
              <a:gd name="T29" fmla="*/ 2147483647 h 2787"/>
              <a:gd name="T30" fmla="*/ 2147483647 w 3943"/>
              <a:gd name="T31" fmla="*/ 2147483647 h 2787"/>
              <a:gd name="T32" fmla="*/ 2147483647 w 3943"/>
              <a:gd name="T33" fmla="*/ 2147483647 h 2787"/>
              <a:gd name="T34" fmla="*/ 2147483647 w 3943"/>
              <a:gd name="T35" fmla="*/ 2147483647 h 2787"/>
              <a:gd name="T36" fmla="*/ 2147483647 w 3943"/>
              <a:gd name="T37" fmla="*/ 2147483647 h 2787"/>
              <a:gd name="T38" fmla="*/ 2147483647 w 3943"/>
              <a:gd name="T39" fmla="*/ 2147483647 h 2787"/>
              <a:gd name="T40" fmla="*/ 2147483647 w 3943"/>
              <a:gd name="T41" fmla="*/ 2147483647 h 2787"/>
              <a:gd name="T42" fmla="*/ 2147483647 w 3943"/>
              <a:gd name="T43" fmla="*/ 0 h 2787"/>
              <a:gd name="T44" fmla="*/ 2147483647 w 3943"/>
              <a:gd name="T45" fmla="*/ 2147483647 h 2787"/>
              <a:gd name="T46" fmla="*/ 2147483647 w 3943"/>
              <a:gd name="T47" fmla="*/ 2147483647 h 2787"/>
              <a:gd name="T48" fmla="*/ 2147483647 w 3943"/>
              <a:gd name="T49" fmla="*/ 2147483647 h 2787"/>
              <a:gd name="T50" fmla="*/ 2147483647 w 3943"/>
              <a:gd name="T51" fmla="*/ 2147483647 h 2787"/>
              <a:gd name="T52" fmla="*/ 2147483647 w 3943"/>
              <a:gd name="T53" fmla="*/ 2147483647 h 2787"/>
              <a:gd name="T54" fmla="*/ 2147483647 w 3943"/>
              <a:gd name="T55" fmla="*/ 2147483647 h 2787"/>
              <a:gd name="T56" fmla="*/ 2147483647 w 3943"/>
              <a:gd name="T57" fmla="*/ 2147483647 h 2787"/>
              <a:gd name="T58" fmla="*/ 2147483647 w 3943"/>
              <a:gd name="T59" fmla="*/ 2147483647 h 2787"/>
              <a:gd name="T60" fmla="*/ 2147483647 w 3943"/>
              <a:gd name="T61" fmla="*/ 2147483647 h 2787"/>
              <a:gd name="T62" fmla="*/ 2147483647 w 3943"/>
              <a:gd name="T63" fmla="*/ 2147483647 h 2787"/>
              <a:gd name="T64" fmla="*/ 2147483647 w 3943"/>
              <a:gd name="T65" fmla="*/ 2147483647 h 2787"/>
              <a:gd name="T66" fmla="*/ 2147483647 w 3943"/>
              <a:gd name="T67" fmla="*/ 2147483647 h 2787"/>
              <a:gd name="T68" fmla="*/ 2147483647 w 3943"/>
              <a:gd name="T69" fmla="*/ 2147483647 h 2787"/>
              <a:gd name="T70" fmla="*/ 0 w 3943"/>
              <a:gd name="T71" fmla="*/ 2147483647 h 2787"/>
              <a:gd name="T72" fmla="*/ 2147483647 w 3943"/>
              <a:gd name="T73" fmla="*/ 2147483647 h 2787"/>
              <a:gd name="T74" fmla="*/ 2147483647 w 3943"/>
              <a:gd name="T75" fmla="*/ 2147483647 h 2787"/>
              <a:gd name="T76" fmla="*/ 2147483647 w 3943"/>
              <a:gd name="T77" fmla="*/ 2147483647 h 2787"/>
              <a:gd name="T78" fmla="*/ 2147483647 w 3943"/>
              <a:gd name="T79" fmla="*/ 2147483647 h 2787"/>
              <a:gd name="T80" fmla="*/ 2147483647 w 3943"/>
              <a:gd name="T81" fmla="*/ 2147483647 h 2787"/>
              <a:gd name="T82" fmla="*/ 2147483647 w 3943"/>
              <a:gd name="T83" fmla="*/ 2147483647 h 2787"/>
              <a:gd name="T84" fmla="*/ 2147483647 w 3943"/>
              <a:gd name="T85" fmla="*/ 2147483647 h 2787"/>
              <a:gd name="T86" fmla="*/ 2147483647 w 3943"/>
              <a:gd name="T87" fmla="*/ 2147483647 h 2787"/>
              <a:gd name="T88" fmla="*/ 2147483647 w 3943"/>
              <a:gd name="T89" fmla="*/ 2147483647 h 2787"/>
              <a:gd name="T90" fmla="*/ 2147483647 w 3943"/>
              <a:gd name="T91" fmla="*/ 2147483647 h 2787"/>
              <a:gd name="T92" fmla="*/ 2147483647 w 3943"/>
              <a:gd name="T93" fmla="*/ 2147483647 h 2787"/>
              <a:gd name="T94" fmla="*/ 2147483647 w 3943"/>
              <a:gd name="T95" fmla="*/ 2147483647 h 2787"/>
              <a:gd name="T96" fmla="*/ 2147483647 w 3943"/>
              <a:gd name="T97" fmla="*/ 2147483647 h 2787"/>
              <a:gd name="T98" fmla="*/ 2147483647 w 3943"/>
              <a:gd name="T99" fmla="*/ 2147483647 h 2787"/>
              <a:gd name="T100" fmla="*/ 2147483647 w 3943"/>
              <a:gd name="T101" fmla="*/ 2147483647 h 2787"/>
              <a:gd name="T102" fmla="*/ 2147483647 w 3943"/>
              <a:gd name="T103" fmla="*/ 2147483647 h 2787"/>
              <a:gd name="T104" fmla="*/ 2147483647 w 3943"/>
              <a:gd name="T105" fmla="*/ 2147483647 h 2787"/>
              <a:gd name="T106" fmla="*/ 2147483647 w 3943"/>
              <a:gd name="T107" fmla="*/ 2147483647 h 2787"/>
              <a:gd name="T108" fmla="*/ 2147483647 w 3943"/>
              <a:gd name="T109" fmla="*/ 2147483647 h 2787"/>
              <a:gd name="T110" fmla="*/ 2147483647 w 3943"/>
              <a:gd name="T111" fmla="*/ 2147483647 h 2787"/>
              <a:gd name="T112" fmla="*/ 2147483647 w 3943"/>
              <a:gd name="T113" fmla="*/ 2147483647 h 2787"/>
              <a:gd name="T114" fmla="*/ 2147483647 w 3943"/>
              <a:gd name="T115" fmla="*/ 2147483647 h 2787"/>
              <a:gd name="T116" fmla="*/ 2147483647 w 3943"/>
              <a:gd name="T117" fmla="*/ 2147483647 h 27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43"/>
              <a:gd name="T178" fmla="*/ 0 h 2787"/>
              <a:gd name="T179" fmla="*/ 3943 w 3943"/>
              <a:gd name="T180" fmla="*/ 2787 h 278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43" h="2787">
                <a:moveTo>
                  <a:pt x="3885" y="1442"/>
                </a:moveTo>
                <a:lnTo>
                  <a:pt x="3827" y="1443"/>
                </a:lnTo>
                <a:lnTo>
                  <a:pt x="3785" y="1443"/>
                </a:lnTo>
                <a:lnTo>
                  <a:pt x="3742" y="1443"/>
                </a:lnTo>
                <a:lnTo>
                  <a:pt x="3699" y="1443"/>
                </a:lnTo>
                <a:lnTo>
                  <a:pt x="3613" y="1443"/>
                </a:lnTo>
                <a:lnTo>
                  <a:pt x="3570" y="1457"/>
                </a:lnTo>
                <a:lnTo>
                  <a:pt x="3528" y="1457"/>
                </a:lnTo>
                <a:lnTo>
                  <a:pt x="3413" y="1457"/>
                </a:lnTo>
                <a:lnTo>
                  <a:pt x="3328" y="1457"/>
                </a:lnTo>
                <a:lnTo>
                  <a:pt x="3285" y="1457"/>
                </a:lnTo>
                <a:lnTo>
                  <a:pt x="3242" y="1428"/>
                </a:lnTo>
                <a:lnTo>
                  <a:pt x="3228" y="1386"/>
                </a:lnTo>
                <a:lnTo>
                  <a:pt x="3228" y="1343"/>
                </a:lnTo>
                <a:lnTo>
                  <a:pt x="3228" y="1300"/>
                </a:lnTo>
                <a:lnTo>
                  <a:pt x="3228" y="1257"/>
                </a:lnTo>
                <a:lnTo>
                  <a:pt x="3271" y="1214"/>
                </a:lnTo>
                <a:lnTo>
                  <a:pt x="3299" y="1171"/>
                </a:lnTo>
                <a:lnTo>
                  <a:pt x="3313" y="1128"/>
                </a:lnTo>
                <a:lnTo>
                  <a:pt x="3328" y="1085"/>
                </a:lnTo>
                <a:lnTo>
                  <a:pt x="3328" y="1043"/>
                </a:lnTo>
                <a:lnTo>
                  <a:pt x="3328" y="985"/>
                </a:lnTo>
                <a:lnTo>
                  <a:pt x="3328" y="943"/>
                </a:lnTo>
                <a:lnTo>
                  <a:pt x="3328" y="900"/>
                </a:lnTo>
                <a:lnTo>
                  <a:pt x="3328" y="843"/>
                </a:lnTo>
                <a:lnTo>
                  <a:pt x="3328" y="785"/>
                </a:lnTo>
                <a:lnTo>
                  <a:pt x="3328" y="743"/>
                </a:lnTo>
                <a:lnTo>
                  <a:pt x="3328" y="700"/>
                </a:lnTo>
                <a:lnTo>
                  <a:pt x="3328" y="657"/>
                </a:lnTo>
                <a:lnTo>
                  <a:pt x="3313" y="600"/>
                </a:lnTo>
                <a:lnTo>
                  <a:pt x="3299" y="557"/>
                </a:lnTo>
                <a:lnTo>
                  <a:pt x="3285" y="514"/>
                </a:lnTo>
                <a:lnTo>
                  <a:pt x="3242" y="457"/>
                </a:lnTo>
                <a:lnTo>
                  <a:pt x="3199" y="414"/>
                </a:lnTo>
                <a:lnTo>
                  <a:pt x="3156" y="385"/>
                </a:lnTo>
                <a:lnTo>
                  <a:pt x="3099" y="357"/>
                </a:lnTo>
                <a:lnTo>
                  <a:pt x="3056" y="328"/>
                </a:lnTo>
                <a:lnTo>
                  <a:pt x="3013" y="314"/>
                </a:lnTo>
                <a:lnTo>
                  <a:pt x="2899" y="285"/>
                </a:lnTo>
                <a:lnTo>
                  <a:pt x="2856" y="271"/>
                </a:lnTo>
                <a:lnTo>
                  <a:pt x="2742" y="257"/>
                </a:lnTo>
                <a:lnTo>
                  <a:pt x="2656" y="242"/>
                </a:lnTo>
                <a:lnTo>
                  <a:pt x="2614" y="242"/>
                </a:lnTo>
                <a:lnTo>
                  <a:pt x="2571" y="242"/>
                </a:lnTo>
                <a:lnTo>
                  <a:pt x="2528" y="242"/>
                </a:lnTo>
                <a:lnTo>
                  <a:pt x="2485" y="242"/>
                </a:lnTo>
                <a:lnTo>
                  <a:pt x="2428" y="257"/>
                </a:lnTo>
                <a:lnTo>
                  <a:pt x="2385" y="300"/>
                </a:lnTo>
                <a:lnTo>
                  <a:pt x="2357" y="342"/>
                </a:lnTo>
                <a:lnTo>
                  <a:pt x="2314" y="385"/>
                </a:lnTo>
                <a:lnTo>
                  <a:pt x="2285" y="442"/>
                </a:lnTo>
                <a:lnTo>
                  <a:pt x="2271" y="485"/>
                </a:lnTo>
                <a:lnTo>
                  <a:pt x="2257" y="528"/>
                </a:lnTo>
                <a:lnTo>
                  <a:pt x="2242" y="585"/>
                </a:lnTo>
                <a:lnTo>
                  <a:pt x="2228" y="628"/>
                </a:lnTo>
                <a:lnTo>
                  <a:pt x="2199" y="671"/>
                </a:lnTo>
                <a:lnTo>
                  <a:pt x="2185" y="714"/>
                </a:lnTo>
                <a:lnTo>
                  <a:pt x="2185" y="757"/>
                </a:lnTo>
                <a:lnTo>
                  <a:pt x="2171" y="800"/>
                </a:lnTo>
                <a:lnTo>
                  <a:pt x="2171" y="843"/>
                </a:lnTo>
                <a:lnTo>
                  <a:pt x="2171" y="885"/>
                </a:lnTo>
                <a:lnTo>
                  <a:pt x="2171" y="928"/>
                </a:lnTo>
                <a:lnTo>
                  <a:pt x="2171" y="971"/>
                </a:lnTo>
                <a:lnTo>
                  <a:pt x="2171" y="1014"/>
                </a:lnTo>
                <a:lnTo>
                  <a:pt x="2171" y="1057"/>
                </a:lnTo>
                <a:lnTo>
                  <a:pt x="2171" y="1100"/>
                </a:lnTo>
                <a:lnTo>
                  <a:pt x="2171" y="1157"/>
                </a:lnTo>
                <a:lnTo>
                  <a:pt x="2171" y="1200"/>
                </a:lnTo>
                <a:lnTo>
                  <a:pt x="2171" y="1257"/>
                </a:lnTo>
                <a:lnTo>
                  <a:pt x="2171" y="1300"/>
                </a:lnTo>
                <a:lnTo>
                  <a:pt x="2171" y="1343"/>
                </a:lnTo>
                <a:lnTo>
                  <a:pt x="2171" y="1386"/>
                </a:lnTo>
                <a:lnTo>
                  <a:pt x="2171" y="1428"/>
                </a:lnTo>
                <a:lnTo>
                  <a:pt x="2157" y="1471"/>
                </a:lnTo>
                <a:lnTo>
                  <a:pt x="2114" y="1486"/>
                </a:lnTo>
                <a:lnTo>
                  <a:pt x="2114" y="1443"/>
                </a:lnTo>
                <a:lnTo>
                  <a:pt x="2114" y="1400"/>
                </a:lnTo>
                <a:lnTo>
                  <a:pt x="2114" y="1357"/>
                </a:lnTo>
                <a:lnTo>
                  <a:pt x="2114" y="1314"/>
                </a:lnTo>
                <a:lnTo>
                  <a:pt x="2114" y="1271"/>
                </a:lnTo>
                <a:lnTo>
                  <a:pt x="2114" y="1228"/>
                </a:lnTo>
                <a:lnTo>
                  <a:pt x="2114" y="1185"/>
                </a:lnTo>
                <a:lnTo>
                  <a:pt x="2114" y="1143"/>
                </a:lnTo>
                <a:lnTo>
                  <a:pt x="2114" y="1100"/>
                </a:lnTo>
                <a:lnTo>
                  <a:pt x="2114" y="1043"/>
                </a:lnTo>
                <a:lnTo>
                  <a:pt x="2099" y="985"/>
                </a:lnTo>
                <a:lnTo>
                  <a:pt x="2071" y="928"/>
                </a:lnTo>
                <a:lnTo>
                  <a:pt x="2071" y="885"/>
                </a:lnTo>
                <a:lnTo>
                  <a:pt x="2057" y="828"/>
                </a:lnTo>
                <a:lnTo>
                  <a:pt x="2042" y="771"/>
                </a:lnTo>
                <a:lnTo>
                  <a:pt x="2028" y="685"/>
                </a:lnTo>
                <a:lnTo>
                  <a:pt x="2014" y="628"/>
                </a:lnTo>
                <a:lnTo>
                  <a:pt x="2000" y="542"/>
                </a:lnTo>
                <a:lnTo>
                  <a:pt x="1985" y="485"/>
                </a:lnTo>
                <a:lnTo>
                  <a:pt x="1957" y="428"/>
                </a:lnTo>
                <a:lnTo>
                  <a:pt x="1942" y="385"/>
                </a:lnTo>
                <a:lnTo>
                  <a:pt x="1942" y="342"/>
                </a:lnTo>
                <a:lnTo>
                  <a:pt x="1928" y="300"/>
                </a:lnTo>
                <a:lnTo>
                  <a:pt x="1900" y="257"/>
                </a:lnTo>
                <a:lnTo>
                  <a:pt x="1871" y="214"/>
                </a:lnTo>
                <a:lnTo>
                  <a:pt x="1842" y="171"/>
                </a:lnTo>
                <a:lnTo>
                  <a:pt x="1800" y="128"/>
                </a:lnTo>
                <a:lnTo>
                  <a:pt x="1685" y="85"/>
                </a:lnTo>
                <a:lnTo>
                  <a:pt x="1628" y="57"/>
                </a:lnTo>
                <a:lnTo>
                  <a:pt x="1571" y="28"/>
                </a:lnTo>
                <a:lnTo>
                  <a:pt x="1528" y="14"/>
                </a:lnTo>
                <a:lnTo>
                  <a:pt x="1471" y="0"/>
                </a:lnTo>
                <a:lnTo>
                  <a:pt x="1428" y="0"/>
                </a:lnTo>
                <a:lnTo>
                  <a:pt x="1385" y="0"/>
                </a:lnTo>
                <a:lnTo>
                  <a:pt x="1343" y="0"/>
                </a:lnTo>
                <a:lnTo>
                  <a:pt x="1300" y="0"/>
                </a:lnTo>
                <a:lnTo>
                  <a:pt x="1257" y="0"/>
                </a:lnTo>
                <a:lnTo>
                  <a:pt x="1214" y="42"/>
                </a:lnTo>
                <a:lnTo>
                  <a:pt x="1171" y="85"/>
                </a:lnTo>
                <a:lnTo>
                  <a:pt x="1143" y="128"/>
                </a:lnTo>
                <a:lnTo>
                  <a:pt x="1100" y="171"/>
                </a:lnTo>
                <a:lnTo>
                  <a:pt x="1086" y="214"/>
                </a:lnTo>
                <a:lnTo>
                  <a:pt x="1086" y="257"/>
                </a:lnTo>
                <a:lnTo>
                  <a:pt x="1086" y="300"/>
                </a:lnTo>
                <a:lnTo>
                  <a:pt x="1086" y="342"/>
                </a:lnTo>
                <a:lnTo>
                  <a:pt x="1086" y="385"/>
                </a:lnTo>
                <a:lnTo>
                  <a:pt x="1086" y="442"/>
                </a:lnTo>
                <a:lnTo>
                  <a:pt x="1086" y="485"/>
                </a:lnTo>
                <a:lnTo>
                  <a:pt x="1086" y="528"/>
                </a:lnTo>
                <a:lnTo>
                  <a:pt x="1086" y="571"/>
                </a:lnTo>
                <a:lnTo>
                  <a:pt x="1100" y="614"/>
                </a:lnTo>
                <a:lnTo>
                  <a:pt x="1100" y="657"/>
                </a:lnTo>
                <a:lnTo>
                  <a:pt x="1114" y="714"/>
                </a:lnTo>
                <a:lnTo>
                  <a:pt x="1128" y="757"/>
                </a:lnTo>
                <a:lnTo>
                  <a:pt x="1128" y="814"/>
                </a:lnTo>
                <a:lnTo>
                  <a:pt x="1143" y="857"/>
                </a:lnTo>
                <a:lnTo>
                  <a:pt x="1157" y="900"/>
                </a:lnTo>
                <a:lnTo>
                  <a:pt x="1157" y="957"/>
                </a:lnTo>
                <a:lnTo>
                  <a:pt x="1171" y="1014"/>
                </a:lnTo>
                <a:lnTo>
                  <a:pt x="1185" y="1057"/>
                </a:lnTo>
                <a:lnTo>
                  <a:pt x="1200" y="1114"/>
                </a:lnTo>
                <a:lnTo>
                  <a:pt x="1214" y="1171"/>
                </a:lnTo>
                <a:lnTo>
                  <a:pt x="1214" y="1214"/>
                </a:lnTo>
                <a:lnTo>
                  <a:pt x="1228" y="1257"/>
                </a:lnTo>
                <a:lnTo>
                  <a:pt x="1228" y="1300"/>
                </a:lnTo>
                <a:lnTo>
                  <a:pt x="1228" y="1357"/>
                </a:lnTo>
                <a:lnTo>
                  <a:pt x="1228" y="1400"/>
                </a:lnTo>
                <a:lnTo>
                  <a:pt x="1228" y="1457"/>
                </a:lnTo>
                <a:lnTo>
                  <a:pt x="1214" y="1500"/>
                </a:lnTo>
                <a:lnTo>
                  <a:pt x="1171" y="1500"/>
                </a:lnTo>
                <a:lnTo>
                  <a:pt x="1128" y="1486"/>
                </a:lnTo>
                <a:lnTo>
                  <a:pt x="1114" y="1443"/>
                </a:lnTo>
                <a:lnTo>
                  <a:pt x="1086" y="1400"/>
                </a:lnTo>
                <a:lnTo>
                  <a:pt x="1086" y="1357"/>
                </a:lnTo>
                <a:lnTo>
                  <a:pt x="1057" y="1314"/>
                </a:lnTo>
                <a:lnTo>
                  <a:pt x="1043" y="1257"/>
                </a:lnTo>
                <a:lnTo>
                  <a:pt x="1028" y="1171"/>
                </a:lnTo>
                <a:lnTo>
                  <a:pt x="1000" y="1128"/>
                </a:lnTo>
                <a:lnTo>
                  <a:pt x="957" y="1085"/>
                </a:lnTo>
                <a:lnTo>
                  <a:pt x="900" y="1028"/>
                </a:lnTo>
                <a:lnTo>
                  <a:pt x="871" y="985"/>
                </a:lnTo>
                <a:lnTo>
                  <a:pt x="828" y="957"/>
                </a:lnTo>
                <a:lnTo>
                  <a:pt x="743" y="943"/>
                </a:lnTo>
                <a:lnTo>
                  <a:pt x="686" y="900"/>
                </a:lnTo>
                <a:lnTo>
                  <a:pt x="643" y="885"/>
                </a:lnTo>
                <a:lnTo>
                  <a:pt x="600" y="871"/>
                </a:lnTo>
                <a:lnTo>
                  <a:pt x="557" y="857"/>
                </a:lnTo>
                <a:lnTo>
                  <a:pt x="500" y="843"/>
                </a:lnTo>
                <a:lnTo>
                  <a:pt x="400" y="843"/>
                </a:lnTo>
                <a:lnTo>
                  <a:pt x="343" y="843"/>
                </a:lnTo>
                <a:lnTo>
                  <a:pt x="300" y="843"/>
                </a:lnTo>
                <a:lnTo>
                  <a:pt x="200" y="843"/>
                </a:lnTo>
                <a:lnTo>
                  <a:pt x="157" y="843"/>
                </a:lnTo>
                <a:lnTo>
                  <a:pt x="114" y="871"/>
                </a:lnTo>
                <a:lnTo>
                  <a:pt x="72" y="900"/>
                </a:lnTo>
                <a:lnTo>
                  <a:pt x="72" y="957"/>
                </a:lnTo>
                <a:lnTo>
                  <a:pt x="57" y="1043"/>
                </a:lnTo>
                <a:lnTo>
                  <a:pt x="43" y="1100"/>
                </a:lnTo>
                <a:lnTo>
                  <a:pt x="29" y="1157"/>
                </a:lnTo>
                <a:lnTo>
                  <a:pt x="14" y="1214"/>
                </a:lnTo>
                <a:lnTo>
                  <a:pt x="14" y="1257"/>
                </a:lnTo>
                <a:lnTo>
                  <a:pt x="0" y="1300"/>
                </a:lnTo>
                <a:lnTo>
                  <a:pt x="0" y="1343"/>
                </a:lnTo>
                <a:lnTo>
                  <a:pt x="0" y="1386"/>
                </a:lnTo>
                <a:lnTo>
                  <a:pt x="0" y="1443"/>
                </a:lnTo>
                <a:lnTo>
                  <a:pt x="0" y="1486"/>
                </a:lnTo>
                <a:lnTo>
                  <a:pt x="0" y="1528"/>
                </a:lnTo>
                <a:lnTo>
                  <a:pt x="29" y="1586"/>
                </a:lnTo>
                <a:lnTo>
                  <a:pt x="43" y="1628"/>
                </a:lnTo>
                <a:lnTo>
                  <a:pt x="86" y="1686"/>
                </a:lnTo>
                <a:lnTo>
                  <a:pt x="100" y="1728"/>
                </a:lnTo>
                <a:lnTo>
                  <a:pt x="114" y="1786"/>
                </a:lnTo>
                <a:lnTo>
                  <a:pt x="157" y="1828"/>
                </a:lnTo>
                <a:lnTo>
                  <a:pt x="172" y="1871"/>
                </a:lnTo>
                <a:lnTo>
                  <a:pt x="200" y="1929"/>
                </a:lnTo>
                <a:lnTo>
                  <a:pt x="243" y="1971"/>
                </a:lnTo>
                <a:lnTo>
                  <a:pt x="272" y="2014"/>
                </a:lnTo>
                <a:lnTo>
                  <a:pt x="300" y="2057"/>
                </a:lnTo>
                <a:lnTo>
                  <a:pt x="343" y="2100"/>
                </a:lnTo>
                <a:lnTo>
                  <a:pt x="386" y="2129"/>
                </a:lnTo>
                <a:lnTo>
                  <a:pt x="429" y="2157"/>
                </a:lnTo>
                <a:lnTo>
                  <a:pt x="457" y="2200"/>
                </a:lnTo>
                <a:lnTo>
                  <a:pt x="500" y="2214"/>
                </a:lnTo>
                <a:lnTo>
                  <a:pt x="600" y="2257"/>
                </a:lnTo>
                <a:lnTo>
                  <a:pt x="643" y="2286"/>
                </a:lnTo>
                <a:lnTo>
                  <a:pt x="686" y="2314"/>
                </a:lnTo>
                <a:lnTo>
                  <a:pt x="729" y="2329"/>
                </a:lnTo>
                <a:lnTo>
                  <a:pt x="771" y="2357"/>
                </a:lnTo>
                <a:lnTo>
                  <a:pt x="814" y="2371"/>
                </a:lnTo>
                <a:lnTo>
                  <a:pt x="928" y="2400"/>
                </a:lnTo>
                <a:lnTo>
                  <a:pt x="971" y="2414"/>
                </a:lnTo>
                <a:lnTo>
                  <a:pt x="1014" y="2414"/>
                </a:lnTo>
                <a:lnTo>
                  <a:pt x="1057" y="2429"/>
                </a:lnTo>
                <a:lnTo>
                  <a:pt x="1100" y="2443"/>
                </a:lnTo>
                <a:lnTo>
                  <a:pt x="1143" y="2443"/>
                </a:lnTo>
                <a:lnTo>
                  <a:pt x="1185" y="2471"/>
                </a:lnTo>
                <a:lnTo>
                  <a:pt x="1228" y="2471"/>
                </a:lnTo>
                <a:lnTo>
                  <a:pt x="1271" y="2486"/>
                </a:lnTo>
                <a:lnTo>
                  <a:pt x="1271" y="2529"/>
                </a:lnTo>
                <a:lnTo>
                  <a:pt x="1271" y="2572"/>
                </a:lnTo>
                <a:lnTo>
                  <a:pt x="1228" y="2600"/>
                </a:lnTo>
                <a:lnTo>
                  <a:pt x="1200" y="2643"/>
                </a:lnTo>
                <a:lnTo>
                  <a:pt x="1185" y="2686"/>
                </a:lnTo>
                <a:lnTo>
                  <a:pt x="1228" y="2714"/>
                </a:lnTo>
                <a:lnTo>
                  <a:pt x="1271" y="2729"/>
                </a:lnTo>
                <a:lnTo>
                  <a:pt x="1314" y="2729"/>
                </a:lnTo>
                <a:lnTo>
                  <a:pt x="1357" y="2743"/>
                </a:lnTo>
                <a:lnTo>
                  <a:pt x="1400" y="2743"/>
                </a:lnTo>
                <a:lnTo>
                  <a:pt x="1443" y="2743"/>
                </a:lnTo>
                <a:lnTo>
                  <a:pt x="1485" y="2743"/>
                </a:lnTo>
                <a:lnTo>
                  <a:pt x="1528" y="2729"/>
                </a:lnTo>
                <a:lnTo>
                  <a:pt x="1571" y="2729"/>
                </a:lnTo>
                <a:lnTo>
                  <a:pt x="1614" y="2729"/>
                </a:lnTo>
                <a:lnTo>
                  <a:pt x="1657" y="2743"/>
                </a:lnTo>
                <a:lnTo>
                  <a:pt x="1700" y="2757"/>
                </a:lnTo>
                <a:lnTo>
                  <a:pt x="1742" y="2757"/>
                </a:lnTo>
                <a:lnTo>
                  <a:pt x="1800" y="2772"/>
                </a:lnTo>
                <a:lnTo>
                  <a:pt x="1842" y="2786"/>
                </a:lnTo>
                <a:lnTo>
                  <a:pt x="1885" y="2786"/>
                </a:lnTo>
                <a:lnTo>
                  <a:pt x="1928" y="2786"/>
                </a:lnTo>
                <a:lnTo>
                  <a:pt x="1985" y="2772"/>
                </a:lnTo>
                <a:lnTo>
                  <a:pt x="2028" y="2757"/>
                </a:lnTo>
                <a:lnTo>
                  <a:pt x="2071" y="2743"/>
                </a:lnTo>
                <a:lnTo>
                  <a:pt x="2114" y="2743"/>
                </a:lnTo>
                <a:lnTo>
                  <a:pt x="2171" y="2743"/>
                </a:lnTo>
                <a:lnTo>
                  <a:pt x="2214" y="2743"/>
                </a:lnTo>
                <a:lnTo>
                  <a:pt x="2328" y="2743"/>
                </a:lnTo>
                <a:lnTo>
                  <a:pt x="2371" y="2743"/>
                </a:lnTo>
                <a:lnTo>
                  <a:pt x="2414" y="2743"/>
                </a:lnTo>
                <a:lnTo>
                  <a:pt x="2457" y="2743"/>
                </a:lnTo>
                <a:lnTo>
                  <a:pt x="2499" y="2729"/>
                </a:lnTo>
                <a:lnTo>
                  <a:pt x="2542" y="2714"/>
                </a:lnTo>
                <a:lnTo>
                  <a:pt x="2585" y="2714"/>
                </a:lnTo>
                <a:lnTo>
                  <a:pt x="2628" y="2714"/>
                </a:lnTo>
                <a:lnTo>
                  <a:pt x="2671" y="2714"/>
                </a:lnTo>
                <a:lnTo>
                  <a:pt x="2714" y="2714"/>
                </a:lnTo>
                <a:lnTo>
                  <a:pt x="2756" y="2714"/>
                </a:lnTo>
                <a:lnTo>
                  <a:pt x="2799" y="2714"/>
                </a:lnTo>
                <a:lnTo>
                  <a:pt x="2842" y="2714"/>
                </a:lnTo>
                <a:lnTo>
                  <a:pt x="2885" y="2714"/>
                </a:lnTo>
                <a:lnTo>
                  <a:pt x="2928" y="2714"/>
                </a:lnTo>
                <a:lnTo>
                  <a:pt x="2971" y="2714"/>
                </a:lnTo>
                <a:lnTo>
                  <a:pt x="3013" y="2714"/>
                </a:lnTo>
                <a:lnTo>
                  <a:pt x="3071" y="2714"/>
                </a:lnTo>
                <a:lnTo>
                  <a:pt x="3185" y="2714"/>
                </a:lnTo>
                <a:lnTo>
                  <a:pt x="3228" y="2714"/>
                </a:lnTo>
                <a:lnTo>
                  <a:pt x="3285" y="2714"/>
                </a:lnTo>
                <a:lnTo>
                  <a:pt x="3399" y="2714"/>
                </a:lnTo>
                <a:lnTo>
                  <a:pt x="3456" y="2700"/>
                </a:lnTo>
                <a:lnTo>
                  <a:pt x="3499" y="2700"/>
                </a:lnTo>
                <a:lnTo>
                  <a:pt x="3542" y="2686"/>
                </a:lnTo>
                <a:lnTo>
                  <a:pt x="3585" y="2686"/>
                </a:lnTo>
                <a:lnTo>
                  <a:pt x="3642" y="2657"/>
                </a:lnTo>
                <a:lnTo>
                  <a:pt x="3685" y="2657"/>
                </a:lnTo>
                <a:lnTo>
                  <a:pt x="3728" y="2643"/>
                </a:lnTo>
                <a:lnTo>
                  <a:pt x="3770" y="2643"/>
                </a:lnTo>
                <a:lnTo>
                  <a:pt x="3813" y="2614"/>
                </a:lnTo>
                <a:lnTo>
                  <a:pt x="3856" y="2600"/>
                </a:lnTo>
                <a:lnTo>
                  <a:pt x="3856" y="2557"/>
                </a:lnTo>
                <a:lnTo>
                  <a:pt x="3870" y="2514"/>
                </a:lnTo>
                <a:lnTo>
                  <a:pt x="3870" y="2471"/>
                </a:lnTo>
                <a:lnTo>
                  <a:pt x="3885" y="2429"/>
                </a:lnTo>
                <a:lnTo>
                  <a:pt x="3885" y="2386"/>
                </a:lnTo>
                <a:lnTo>
                  <a:pt x="3899" y="2343"/>
                </a:lnTo>
                <a:lnTo>
                  <a:pt x="3899" y="2300"/>
                </a:lnTo>
                <a:lnTo>
                  <a:pt x="3913" y="2257"/>
                </a:lnTo>
                <a:lnTo>
                  <a:pt x="3885" y="2214"/>
                </a:lnTo>
                <a:lnTo>
                  <a:pt x="3885" y="2171"/>
                </a:lnTo>
                <a:lnTo>
                  <a:pt x="3885" y="2114"/>
                </a:lnTo>
                <a:lnTo>
                  <a:pt x="3885" y="2071"/>
                </a:lnTo>
                <a:lnTo>
                  <a:pt x="3885" y="2029"/>
                </a:lnTo>
                <a:lnTo>
                  <a:pt x="3885" y="1971"/>
                </a:lnTo>
                <a:lnTo>
                  <a:pt x="3885" y="1929"/>
                </a:lnTo>
                <a:lnTo>
                  <a:pt x="3885" y="1886"/>
                </a:lnTo>
                <a:lnTo>
                  <a:pt x="3899" y="1843"/>
                </a:lnTo>
                <a:lnTo>
                  <a:pt x="3913" y="1786"/>
                </a:lnTo>
                <a:lnTo>
                  <a:pt x="3927" y="1743"/>
                </a:lnTo>
                <a:lnTo>
                  <a:pt x="3927" y="1700"/>
                </a:lnTo>
                <a:lnTo>
                  <a:pt x="3942" y="1643"/>
                </a:lnTo>
                <a:lnTo>
                  <a:pt x="3942" y="1600"/>
                </a:lnTo>
                <a:lnTo>
                  <a:pt x="3942" y="1557"/>
                </a:lnTo>
                <a:lnTo>
                  <a:pt x="3942" y="1514"/>
                </a:lnTo>
                <a:lnTo>
                  <a:pt x="3885" y="1442"/>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ar-EG">
              <a:solidFill>
                <a:srgbClr val="000000"/>
              </a:solidFill>
            </a:endParaRPr>
          </a:p>
        </p:txBody>
      </p:sp>
      <p:sp>
        <p:nvSpPr>
          <p:cNvPr id="6148" name="Freeform 4"/>
          <p:cNvSpPr>
            <a:spLocks/>
          </p:cNvSpPr>
          <p:nvPr/>
        </p:nvSpPr>
        <p:spPr bwMode="auto">
          <a:xfrm>
            <a:off x="1619250" y="1916113"/>
            <a:ext cx="5791200" cy="3835400"/>
          </a:xfrm>
          <a:custGeom>
            <a:avLst/>
            <a:gdLst>
              <a:gd name="T0" fmla="*/ 2147483647 w 3648"/>
              <a:gd name="T1" fmla="*/ 2147483647 h 2416"/>
              <a:gd name="T2" fmla="*/ 2147483647 w 3648"/>
              <a:gd name="T3" fmla="*/ 2147483647 h 2416"/>
              <a:gd name="T4" fmla="*/ 2147483647 w 3648"/>
              <a:gd name="T5" fmla="*/ 2147483647 h 2416"/>
              <a:gd name="T6" fmla="*/ 2147483647 w 3648"/>
              <a:gd name="T7" fmla="*/ 2147483647 h 2416"/>
              <a:gd name="T8" fmla="*/ 2147483647 w 3648"/>
              <a:gd name="T9" fmla="*/ 2147483647 h 2416"/>
              <a:gd name="T10" fmla="*/ 2147483647 w 3648"/>
              <a:gd name="T11" fmla="*/ 2147483647 h 2416"/>
              <a:gd name="T12" fmla="*/ 2147483647 w 3648"/>
              <a:gd name="T13" fmla="*/ 2147483647 h 2416"/>
              <a:gd name="T14" fmla="*/ 2147483647 w 3648"/>
              <a:gd name="T15" fmla="*/ 2147483647 h 2416"/>
              <a:gd name="T16" fmla="*/ 2147483647 w 3648"/>
              <a:gd name="T17" fmla="*/ 2147483647 h 2416"/>
              <a:gd name="T18" fmla="*/ 2147483647 w 3648"/>
              <a:gd name="T19" fmla="*/ 2147483647 h 2416"/>
              <a:gd name="T20" fmla="*/ 2147483647 w 3648"/>
              <a:gd name="T21" fmla="*/ 2147483647 h 2416"/>
              <a:gd name="T22" fmla="*/ 2147483647 w 3648"/>
              <a:gd name="T23" fmla="*/ 2147483647 h 2416"/>
              <a:gd name="T24" fmla="*/ 2147483647 w 3648"/>
              <a:gd name="T25" fmla="*/ 2147483647 h 2416"/>
              <a:gd name="T26" fmla="*/ 2147483647 w 3648"/>
              <a:gd name="T27" fmla="*/ 2147483647 h 2416"/>
              <a:gd name="T28" fmla="*/ 2147483647 w 3648"/>
              <a:gd name="T29" fmla="*/ 2147483647 h 2416"/>
              <a:gd name="T30" fmla="*/ 2147483647 w 3648"/>
              <a:gd name="T31" fmla="*/ 2147483647 h 2416"/>
              <a:gd name="T32" fmla="*/ 2147483647 w 3648"/>
              <a:gd name="T33" fmla="*/ 2147483647 h 2416"/>
              <a:gd name="T34" fmla="*/ 2147483647 w 3648"/>
              <a:gd name="T35" fmla="*/ 2147483647 h 2416"/>
              <a:gd name="T36" fmla="*/ 2147483647 w 3648"/>
              <a:gd name="T37" fmla="*/ 2147483647 h 2416"/>
              <a:gd name="T38" fmla="*/ 2147483647 w 3648"/>
              <a:gd name="T39" fmla="*/ 2147483647 h 2416"/>
              <a:gd name="T40" fmla="*/ 2147483647 w 3648"/>
              <a:gd name="T41" fmla="*/ 0 h 2416"/>
              <a:gd name="T42" fmla="*/ 2147483647 w 3648"/>
              <a:gd name="T43" fmla="*/ 2147483647 h 2416"/>
              <a:gd name="T44" fmla="*/ 2147483647 w 3648"/>
              <a:gd name="T45" fmla="*/ 2147483647 h 2416"/>
              <a:gd name="T46" fmla="*/ 2147483647 w 3648"/>
              <a:gd name="T47" fmla="*/ 2147483647 h 2416"/>
              <a:gd name="T48" fmla="*/ 2147483647 w 3648"/>
              <a:gd name="T49" fmla="*/ 2147483647 h 2416"/>
              <a:gd name="T50" fmla="*/ 2147483647 w 3648"/>
              <a:gd name="T51" fmla="*/ 2147483647 h 2416"/>
              <a:gd name="T52" fmla="*/ 2147483647 w 3648"/>
              <a:gd name="T53" fmla="*/ 2147483647 h 2416"/>
              <a:gd name="T54" fmla="*/ 2147483647 w 3648"/>
              <a:gd name="T55" fmla="*/ 2147483647 h 2416"/>
              <a:gd name="T56" fmla="*/ 2147483647 w 3648"/>
              <a:gd name="T57" fmla="*/ 2147483647 h 2416"/>
              <a:gd name="T58" fmla="*/ 2147483647 w 3648"/>
              <a:gd name="T59" fmla="*/ 2147483647 h 2416"/>
              <a:gd name="T60" fmla="*/ 2147483647 w 3648"/>
              <a:gd name="T61" fmla="*/ 2147483647 h 2416"/>
              <a:gd name="T62" fmla="*/ 2147483647 w 3648"/>
              <a:gd name="T63" fmla="*/ 2147483647 h 2416"/>
              <a:gd name="T64" fmla="*/ 0 w 3648"/>
              <a:gd name="T65" fmla="*/ 2147483647 h 2416"/>
              <a:gd name="T66" fmla="*/ 2147483647 w 3648"/>
              <a:gd name="T67" fmla="*/ 2147483647 h 2416"/>
              <a:gd name="T68" fmla="*/ 2147483647 w 3648"/>
              <a:gd name="T69" fmla="*/ 2147483647 h 2416"/>
              <a:gd name="T70" fmla="*/ 2147483647 w 3648"/>
              <a:gd name="T71" fmla="*/ 2147483647 h 2416"/>
              <a:gd name="T72" fmla="*/ 2147483647 w 3648"/>
              <a:gd name="T73" fmla="*/ 2147483647 h 2416"/>
              <a:gd name="T74" fmla="*/ 2147483647 w 3648"/>
              <a:gd name="T75" fmla="*/ 2147483647 h 2416"/>
              <a:gd name="T76" fmla="*/ 2147483647 w 3648"/>
              <a:gd name="T77" fmla="*/ 2147483647 h 2416"/>
              <a:gd name="T78" fmla="*/ 2147483647 w 3648"/>
              <a:gd name="T79" fmla="*/ 2147483647 h 2416"/>
              <a:gd name="T80" fmla="*/ 2147483647 w 3648"/>
              <a:gd name="T81" fmla="*/ 2147483647 h 2416"/>
              <a:gd name="T82" fmla="*/ 2147483647 w 3648"/>
              <a:gd name="T83" fmla="*/ 2147483647 h 2416"/>
              <a:gd name="T84" fmla="*/ 2147483647 w 3648"/>
              <a:gd name="T85" fmla="*/ 2147483647 h 2416"/>
              <a:gd name="T86" fmla="*/ 2147483647 w 3648"/>
              <a:gd name="T87" fmla="*/ 2147483647 h 2416"/>
              <a:gd name="T88" fmla="*/ 2147483647 w 3648"/>
              <a:gd name="T89" fmla="*/ 2147483647 h 2416"/>
              <a:gd name="T90" fmla="*/ 2147483647 w 3648"/>
              <a:gd name="T91" fmla="*/ 2147483647 h 2416"/>
              <a:gd name="T92" fmla="*/ 2147483647 w 3648"/>
              <a:gd name="T93" fmla="*/ 2147483647 h 2416"/>
              <a:gd name="T94" fmla="*/ 2147483647 w 3648"/>
              <a:gd name="T95" fmla="*/ 2147483647 h 2416"/>
              <a:gd name="T96" fmla="*/ 2147483647 w 3648"/>
              <a:gd name="T97" fmla="*/ 2147483647 h 2416"/>
              <a:gd name="T98" fmla="*/ 2147483647 w 3648"/>
              <a:gd name="T99" fmla="*/ 2147483647 h 2416"/>
              <a:gd name="T100" fmla="*/ 2147483647 w 3648"/>
              <a:gd name="T101" fmla="*/ 2147483647 h 2416"/>
              <a:gd name="T102" fmla="*/ 2147483647 w 3648"/>
              <a:gd name="T103" fmla="*/ 2147483647 h 2416"/>
              <a:gd name="T104" fmla="*/ 2147483647 w 3648"/>
              <a:gd name="T105" fmla="*/ 2147483647 h 2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48"/>
              <a:gd name="T160" fmla="*/ 0 h 2416"/>
              <a:gd name="T161" fmla="*/ 3648 w 3648"/>
              <a:gd name="T162" fmla="*/ 2416 h 2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48" h="2416">
                <a:moveTo>
                  <a:pt x="3647" y="1436"/>
                </a:moveTo>
                <a:lnTo>
                  <a:pt x="3584" y="1429"/>
                </a:lnTo>
                <a:lnTo>
                  <a:pt x="3541" y="1429"/>
                </a:lnTo>
                <a:lnTo>
                  <a:pt x="3499" y="1429"/>
                </a:lnTo>
                <a:lnTo>
                  <a:pt x="3456" y="1429"/>
                </a:lnTo>
                <a:lnTo>
                  <a:pt x="3413" y="1429"/>
                </a:lnTo>
                <a:lnTo>
                  <a:pt x="3370" y="1429"/>
                </a:lnTo>
                <a:lnTo>
                  <a:pt x="3313" y="1429"/>
                </a:lnTo>
                <a:lnTo>
                  <a:pt x="3270" y="1429"/>
                </a:lnTo>
                <a:lnTo>
                  <a:pt x="3184" y="1429"/>
                </a:lnTo>
                <a:lnTo>
                  <a:pt x="3127" y="1429"/>
                </a:lnTo>
                <a:lnTo>
                  <a:pt x="3013" y="1429"/>
                </a:lnTo>
                <a:lnTo>
                  <a:pt x="2927" y="1429"/>
                </a:lnTo>
                <a:lnTo>
                  <a:pt x="2885" y="1429"/>
                </a:lnTo>
                <a:lnTo>
                  <a:pt x="2842" y="1415"/>
                </a:lnTo>
                <a:lnTo>
                  <a:pt x="2799" y="1401"/>
                </a:lnTo>
                <a:lnTo>
                  <a:pt x="2756" y="1386"/>
                </a:lnTo>
                <a:lnTo>
                  <a:pt x="2713" y="1372"/>
                </a:lnTo>
                <a:lnTo>
                  <a:pt x="2670" y="1344"/>
                </a:lnTo>
                <a:lnTo>
                  <a:pt x="2642" y="1301"/>
                </a:lnTo>
                <a:lnTo>
                  <a:pt x="2627" y="1258"/>
                </a:lnTo>
                <a:lnTo>
                  <a:pt x="2613" y="1215"/>
                </a:lnTo>
                <a:lnTo>
                  <a:pt x="2613" y="1158"/>
                </a:lnTo>
                <a:lnTo>
                  <a:pt x="2613" y="1115"/>
                </a:lnTo>
                <a:lnTo>
                  <a:pt x="2613" y="1072"/>
                </a:lnTo>
                <a:lnTo>
                  <a:pt x="2613" y="1029"/>
                </a:lnTo>
                <a:lnTo>
                  <a:pt x="2613" y="986"/>
                </a:lnTo>
                <a:lnTo>
                  <a:pt x="2613" y="944"/>
                </a:lnTo>
                <a:lnTo>
                  <a:pt x="2613" y="901"/>
                </a:lnTo>
                <a:lnTo>
                  <a:pt x="2613" y="858"/>
                </a:lnTo>
                <a:lnTo>
                  <a:pt x="2627" y="815"/>
                </a:lnTo>
                <a:lnTo>
                  <a:pt x="2656" y="772"/>
                </a:lnTo>
                <a:lnTo>
                  <a:pt x="2670" y="729"/>
                </a:lnTo>
                <a:lnTo>
                  <a:pt x="2685" y="686"/>
                </a:lnTo>
                <a:lnTo>
                  <a:pt x="2699" y="643"/>
                </a:lnTo>
                <a:lnTo>
                  <a:pt x="2727" y="601"/>
                </a:lnTo>
                <a:lnTo>
                  <a:pt x="2742" y="558"/>
                </a:lnTo>
                <a:lnTo>
                  <a:pt x="2742" y="515"/>
                </a:lnTo>
                <a:lnTo>
                  <a:pt x="2742" y="472"/>
                </a:lnTo>
                <a:lnTo>
                  <a:pt x="2699" y="429"/>
                </a:lnTo>
                <a:lnTo>
                  <a:pt x="2656" y="386"/>
                </a:lnTo>
                <a:lnTo>
                  <a:pt x="2613" y="358"/>
                </a:lnTo>
                <a:lnTo>
                  <a:pt x="2570" y="358"/>
                </a:lnTo>
                <a:lnTo>
                  <a:pt x="2528" y="343"/>
                </a:lnTo>
                <a:lnTo>
                  <a:pt x="2470" y="343"/>
                </a:lnTo>
                <a:lnTo>
                  <a:pt x="2413" y="343"/>
                </a:lnTo>
                <a:lnTo>
                  <a:pt x="2370" y="372"/>
                </a:lnTo>
                <a:lnTo>
                  <a:pt x="2328" y="415"/>
                </a:lnTo>
                <a:lnTo>
                  <a:pt x="2299" y="458"/>
                </a:lnTo>
                <a:lnTo>
                  <a:pt x="2270" y="501"/>
                </a:lnTo>
                <a:lnTo>
                  <a:pt x="2256" y="543"/>
                </a:lnTo>
                <a:lnTo>
                  <a:pt x="2228" y="601"/>
                </a:lnTo>
                <a:lnTo>
                  <a:pt x="2228" y="643"/>
                </a:lnTo>
                <a:lnTo>
                  <a:pt x="2213" y="686"/>
                </a:lnTo>
                <a:lnTo>
                  <a:pt x="2199" y="743"/>
                </a:lnTo>
                <a:lnTo>
                  <a:pt x="2185" y="786"/>
                </a:lnTo>
                <a:lnTo>
                  <a:pt x="2185" y="843"/>
                </a:lnTo>
                <a:lnTo>
                  <a:pt x="2171" y="886"/>
                </a:lnTo>
                <a:lnTo>
                  <a:pt x="2156" y="944"/>
                </a:lnTo>
                <a:lnTo>
                  <a:pt x="2156" y="986"/>
                </a:lnTo>
                <a:lnTo>
                  <a:pt x="2142" y="1029"/>
                </a:lnTo>
                <a:lnTo>
                  <a:pt x="2128" y="1072"/>
                </a:lnTo>
                <a:lnTo>
                  <a:pt x="2128" y="1115"/>
                </a:lnTo>
                <a:lnTo>
                  <a:pt x="2113" y="1158"/>
                </a:lnTo>
                <a:lnTo>
                  <a:pt x="2113" y="1201"/>
                </a:lnTo>
                <a:lnTo>
                  <a:pt x="2085" y="1244"/>
                </a:lnTo>
                <a:lnTo>
                  <a:pt x="2071" y="1286"/>
                </a:lnTo>
                <a:lnTo>
                  <a:pt x="2042" y="1329"/>
                </a:lnTo>
                <a:lnTo>
                  <a:pt x="1999" y="1358"/>
                </a:lnTo>
                <a:lnTo>
                  <a:pt x="1956" y="1386"/>
                </a:lnTo>
                <a:lnTo>
                  <a:pt x="1913" y="1401"/>
                </a:lnTo>
                <a:lnTo>
                  <a:pt x="1871" y="1401"/>
                </a:lnTo>
                <a:lnTo>
                  <a:pt x="1828" y="1372"/>
                </a:lnTo>
                <a:lnTo>
                  <a:pt x="1785" y="1358"/>
                </a:lnTo>
                <a:lnTo>
                  <a:pt x="1728" y="1315"/>
                </a:lnTo>
                <a:lnTo>
                  <a:pt x="1685" y="1272"/>
                </a:lnTo>
                <a:lnTo>
                  <a:pt x="1642" y="1229"/>
                </a:lnTo>
                <a:lnTo>
                  <a:pt x="1614" y="1186"/>
                </a:lnTo>
                <a:lnTo>
                  <a:pt x="1599" y="1144"/>
                </a:lnTo>
                <a:lnTo>
                  <a:pt x="1585" y="1101"/>
                </a:lnTo>
                <a:lnTo>
                  <a:pt x="1571" y="1058"/>
                </a:lnTo>
                <a:lnTo>
                  <a:pt x="1556" y="1001"/>
                </a:lnTo>
                <a:lnTo>
                  <a:pt x="1528" y="944"/>
                </a:lnTo>
                <a:lnTo>
                  <a:pt x="1528" y="901"/>
                </a:lnTo>
                <a:lnTo>
                  <a:pt x="1514" y="858"/>
                </a:lnTo>
                <a:lnTo>
                  <a:pt x="1514" y="815"/>
                </a:lnTo>
                <a:lnTo>
                  <a:pt x="1499" y="758"/>
                </a:lnTo>
                <a:lnTo>
                  <a:pt x="1499" y="715"/>
                </a:lnTo>
                <a:lnTo>
                  <a:pt x="1499" y="672"/>
                </a:lnTo>
                <a:lnTo>
                  <a:pt x="1499" y="615"/>
                </a:lnTo>
                <a:lnTo>
                  <a:pt x="1499" y="558"/>
                </a:lnTo>
                <a:lnTo>
                  <a:pt x="1499" y="501"/>
                </a:lnTo>
                <a:lnTo>
                  <a:pt x="1499" y="458"/>
                </a:lnTo>
                <a:lnTo>
                  <a:pt x="1499" y="415"/>
                </a:lnTo>
                <a:lnTo>
                  <a:pt x="1499" y="358"/>
                </a:lnTo>
                <a:lnTo>
                  <a:pt x="1499" y="315"/>
                </a:lnTo>
                <a:lnTo>
                  <a:pt x="1499" y="272"/>
                </a:lnTo>
                <a:lnTo>
                  <a:pt x="1499" y="229"/>
                </a:lnTo>
                <a:lnTo>
                  <a:pt x="1471" y="172"/>
                </a:lnTo>
                <a:lnTo>
                  <a:pt x="1442" y="129"/>
                </a:lnTo>
                <a:lnTo>
                  <a:pt x="1399" y="100"/>
                </a:lnTo>
                <a:lnTo>
                  <a:pt x="1342" y="58"/>
                </a:lnTo>
                <a:lnTo>
                  <a:pt x="1299" y="29"/>
                </a:lnTo>
                <a:lnTo>
                  <a:pt x="1242" y="0"/>
                </a:lnTo>
                <a:lnTo>
                  <a:pt x="1199" y="0"/>
                </a:lnTo>
                <a:lnTo>
                  <a:pt x="1157" y="0"/>
                </a:lnTo>
                <a:lnTo>
                  <a:pt x="1114" y="29"/>
                </a:lnTo>
                <a:lnTo>
                  <a:pt x="1071" y="58"/>
                </a:lnTo>
                <a:lnTo>
                  <a:pt x="1042" y="100"/>
                </a:lnTo>
                <a:lnTo>
                  <a:pt x="1057" y="143"/>
                </a:lnTo>
                <a:lnTo>
                  <a:pt x="1071" y="186"/>
                </a:lnTo>
                <a:lnTo>
                  <a:pt x="1071" y="229"/>
                </a:lnTo>
                <a:lnTo>
                  <a:pt x="1085" y="272"/>
                </a:lnTo>
                <a:lnTo>
                  <a:pt x="1114" y="315"/>
                </a:lnTo>
                <a:lnTo>
                  <a:pt x="1128" y="358"/>
                </a:lnTo>
                <a:lnTo>
                  <a:pt x="1128" y="401"/>
                </a:lnTo>
                <a:lnTo>
                  <a:pt x="1142" y="443"/>
                </a:lnTo>
                <a:lnTo>
                  <a:pt x="1142" y="486"/>
                </a:lnTo>
                <a:lnTo>
                  <a:pt x="1142" y="529"/>
                </a:lnTo>
                <a:lnTo>
                  <a:pt x="1157" y="572"/>
                </a:lnTo>
                <a:lnTo>
                  <a:pt x="1171" y="615"/>
                </a:lnTo>
                <a:lnTo>
                  <a:pt x="1171" y="672"/>
                </a:lnTo>
                <a:lnTo>
                  <a:pt x="1185" y="758"/>
                </a:lnTo>
                <a:lnTo>
                  <a:pt x="1185" y="815"/>
                </a:lnTo>
                <a:lnTo>
                  <a:pt x="1185" y="872"/>
                </a:lnTo>
                <a:lnTo>
                  <a:pt x="1185" y="915"/>
                </a:lnTo>
                <a:lnTo>
                  <a:pt x="1185" y="972"/>
                </a:lnTo>
                <a:lnTo>
                  <a:pt x="1185" y="1015"/>
                </a:lnTo>
                <a:lnTo>
                  <a:pt x="1185" y="1072"/>
                </a:lnTo>
                <a:lnTo>
                  <a:pt x="1185" y="1115"/>
                </a:lnTo>
                <a:lnTo>
                  <a:pt x="1185" y="1158"/>
                </a:lnTo>
                <a:lnTo>
                  <a:pt x="1185" y="1215"/>
                </a:lnTo>
                <a:lnTo>
                  <a:pt x="1185" y="1258"/>
                </a:lnTo>
                <a:lnTo>
                  <a:pt x="1185" y="1301"/>
                </a:lnTo>
                <a:lnTo>
                  <a:pt x="1171" y="1344"/>
                </a:lnTo>
                <a:lnTo>
                  <a:pt x="1142" y="1386"/>
                </a:lnTo>
                <a:lnTo>
                  <a:pt x="1099" y="1386"/>
                </a:lnTo>
                <a:lnTo>
                  <a:pt x="1057" y="1401"/>
                </a:lnTo>
                <a:lnTo>
                  <a:pt x="1014" y="1401"/>
                </a:lnTo>
                <a:lnTo>
                  <a:pt x="971" y="1386"/>
                </a:lnTo>
                <a:lnTo>
                  <a:pt x="928" y="1372"/>
                </a:lnTo>
                <a:lnTo>
                  <a:pt x="885" y="1329"/>
                </a:lnTo>
                <a:lnTo>
                  <a:pt x="828" y="1286"/>
                </a:lnTo>
                <a:lnTo>
                  <a:pt x="785" y="1244"/>
                </a:lnTo>
                <a:lnTo>
                  <a:pt x="728" y="1201"/>
                </a:lnTo>
                <a:lnTo>
                  <a:pt x="685" y="1158"/>
                </a:lnTo>
                <a:lnTo>
                  <a:pt x="642" y="1129"/>
                </a:lnTo>
                <a:lnTo>
                  <a:pt x="600" y="1086"/>
                </a:lnTo>
                <a:lnTo>
                  <a:pt x="571" y="1044"/>
                </a:lnTo>
                <a:lnTo>
                  <a:pt x="528" y="1015"/>
                </a:lnTo>
                <a:lnTo>
                  <a:pt x="471" y="972"/>
                </a:lnTo>
                <a:lnTo>
                  <a:pt x="428" y="929"/>
                </a:lnTo>
                <a:lnTo>
                  <a:pt x="385" y="901"/>
                </a:lnTo>
                <a:lnTo>
                  <a:pt x="343" y="886"/>
                </a:lnTo>
                <a:lnTo>
                  <a:pt x="300" y="872"/>
                </a:lnTo>
                <a:lnTo>
                  <a:pt x="243" y="872"/>
                </a:lnTo>
                <a:lnTo>
                  <a:pt x="200" y="872"/>
                </a:lnTo>
                <a:lnTo>
                  <a:pt x="157" y="858"/>
                </a:lnTo>
                <a:lnTo>
                  <a:pt x="114" y="858"/>
                </a:lnTo>
                <a:lnTo>
                  <a:pt x="71" y="858"/>
                </a:lnTo>
                <a:lnTo>
                  <a:pt x="28" y="858"/>
                </a:lnTo>
                <a:lnTo>
                  <a:pt x="14" y="901"/>
                </a:lnTo>
                <a:lnTo>
                  <a:pt x="0" y="944"/>
                </a:lnTo>
                <a:lnTo>
                  <a:pt x="0" y="986"/>
                </a:lnTo>
                <a:lnTo>
                  <a:pt x="0" y="1029"/>
                </a:lnTo>
                <a:lnTo>
                  <a:pt x="0" y="1072"/>
                </a:lnTo>
                <a:lnTo>
                  <a:pt x="0" y="1115"/>
                </a:lnTo>
                <a:lnTo>
                  <a:pt x="0" y="1158"/>
                </a:lnTo>
                <a:lnTo>
                  <a:pt x="28" y="1201"/>
                </a:lnTo>
                <a:lnTo>
                  <a:pt x="57" y="1244"/>
                </a:lnTo>
                <a:lnTo>
                  <a:pt x="85" y="1286"/>
                </a:lnTo>
                <a:lnTo>
                  <a:pt x="114" y="1329"/>
                </a:lnTo>
                <a:lnTo>
                  <a:pt x="143" y="1372"/>
                </a:lnTo>
                <a:lnTo>
                  <a:pt x="185" y="1401"/>
                </a:lnTo>
                <a:lnTo>
                  <a:pt x="228" y="1444"/>
                </a:lnTo>
                <a:lnTo>
                  <a:pt x="257" y="1486"/>
                </a:lnTo>
                <a:lnTo>
                  <a:pt x="300" y="1515"/>
                </a:lnTo>
                <a:lnTo>
                  <a:pt x="343" y="1558"/>
                </a:lnTo>
                <a:lnTo>
                  <a:pt x="385" y="1587"/>
                </a:lnTo>
                <a:lnTo>
                  <a:pt x="428" y="1615"/>
                </a:lnTo>
                <a:lnTo>
                  <a:pt x="485" y="1658"/>
                </a:lnTo>
                <a:lnTo>
                  <a:pt x="528" y="1672"/>
                </a:lnTo>
                <a:lnTo>
                  <a:pt x="571" y="1701"/>
                </a:lnTo>
                <a:lnTo>
                  <a:pt x="614" y="1729"/>
                </a:lnTo>
                <a:lnTo>
                  <a:pt x="657" y="1744"/>
                </a:lnTo>
                <a:lnTo>
                  <a:pt x="714" y="1772"/>
                </a:lnTo>
                <a:lnTo>
                  <a:pt x="771" y="1787"/>
                </a:lnTo>
                <a:lnTo>
                  <a:pt x="885" y="1815"/>
                </a:lnTo>
                <a:lnTo>
                  <a:pt x="971" y="1844"/>
                </a:lnTo>
                <a:lnTo>
                  <a:pt x="1014" y="1844"/>
                </a:lnTo>
                <a:lnTo>
                  <a:pt x="1057" y="1858"/>
                </a:lnTo>
                <a:lnTo>
                  <a:pt x="1114" y="1872"/>
                </a:lnTo>
                <a:lnTo>
                  <a:pt x="1157" y="1901"/>
                </a:lnTo>
                <a:lnTo>
                  <a:pt x="1199" y="1915"/>
                </a:lnTo>
                <a:lnTo>
                  <a:pt x="1242" y="1958"/>
                </a:lnTo>
                <a:lnTo>
                  <a:pt x="1271" y="2001"/>
                </a:lnTo>
                <a:lnTo>
                  <a:pt x="1271" y="2044"/>
                </a:lnTo>
                <a:lnTo>
                  <a:pt x="1285" y="2087"/>
                </a:lnTo>
                <a:lnTo>
                  <a:pt x="1285" y="2129"/>
                </a:lnTo>
                <a:lnTo>
                  <a:pt x="1285" y="2172"/>
                </a:lnTo>
                <a:lnTo>
                  <a:pt x="1257" y="2215"/>
                </a:lnTo>
                <a:lnTo>
                  <a:pt x="1228" y="2258"/>
                </a:lnTo>
                <a:lnTo>
                  <a:pt x="1199" y="2301"/>
                </a:lnTo>
                <a:lnTo>
                  <a:pt x="1185" y="2344"/>
                </a:lnTo>
                <a:lnTo>
                  <a:pt x="1171" y="2387"/>
                </a:lnTo>
                <a:lnTo>
                  <a:pt x="1214" y="2401"/>
                </a:lnTo>
                <a:lnTo>
                  <a:pt x="1257" y="2401"/>
                </a:lnTo>
                <a:lnTo>
                  <a:pt x="1299" y="2401"/>
                </a:lnTo>
                <a:lnTo>
                  <a:pt x="1342" y="2415"/>
                </a:lnTo>
                <a:lnTo>
                  <a:pt x="1385" y="2415"/>
                </a:lnTo>
                <a:lnTo>
                  <a:pt x="1428" y="2415"/>
                </a:lnTo>
                <a:lnTo>
                  <a:pt x="1471" y="2415"/>
                </a:lnTo>
                <a:lnTo>
                  <a:pt x="1514" y="2415"/>
                </a:lnTo>
                <a:lnTo>
                  <a:pt x="1556" y="2415"/>
                </a:lnTo>
                <a:lnTo>
                  <a:pt x="1585" y="2372"/>
                </a:lnTo>
                <a:lnTo>
                  <a:pt x="1599" y="2330"/>
                </a:lnTo>
                <a:lnTo>
                  <a:pt x="1628" y="2287"/>
                </a:lnTo>
                <a:lnTo>
                  <a:pt x="1628" y="2244"/>
                </a:lnTo>
                <a:lnTo>
                  <a:pt x="1642" y="2201"/>
                </a:lnTo>
                <a:lnTo>
                  <a:pt x="1656" y="2158"/>
                </a:lnTo>
                <a:lnTo>
                  <a:pt x="1671" y="2115"/>
                </a:lnTo>
                <a:lnTo>
                  <a:pt x="1699" y="2072"/>
                </a:lnTo>
                <a:lnTo>
                  <a:pt x="1728" y="2029"/>
                </a:lnTo>
                <a:lnTo>
                  <a:pt x="1742" y="1987"/>
                </a:lnTo>
                <a:lnTo>
                  <a:pt x="1785" y="1972"/>
                </a:lnTo>
                <a:lnTo>
                  <a:pt x="1828" y="1972"/>
                </a:lnTo>
                <a:lnTo>
                  <a:pt x="1871" y="1972"/>
                </a:lnTo>
                <a:lnTo>
                  <a:pt x="1913" y="1972"/>
                </a:lnTo>
                <a:lnTo>
                  <a:pt x="1956" y="1972"/>
                </a:lnTo>
                <a:lnTo>
                  <a:pt x="2013" y="1972"/>
                </a:lnTo>
                <a:lnTo>
                  <a:pt x="2071" y="1972"/>
                </a:lnTo>
                <a:lnTo>
                  <a:pt x="2113" y="1972"/>
                </a:lnTo>
                <a:lnTo>
                  <a:pt x="2156" y="1972"/>
                </a:lnTo>
                <a:lnTo>
                  <a:pt x="2199" y="1958"/>
                </a:lnTo>
                <a:lnTo>
                  <a:pt x="2242" y="1958"/>
                </a:lnTo>
                <a:lnTo>
                  <a:pt x="2285" y="1958"/>
                </a:lnTo>
                <a:lnTo>
                  <a:pt x="2328" y="1944"/>
                </a:lnTo>
                <a:lnTo>
                  <a:pt x="2370" y="1929"/>
                </a:lnTo>
                <a:lnTo>
                  <a:pt x="2413" y="1929"/>
                </a:lnTo>
                <a:lnTo>
                  <a:pt x="2413" y="1972"/>
                </a:lnTo>
                <a:lnTo>
                  <a:pt x="2413" y="2015"/>
                </a:lnTo>
                <a:lnTo>
                  <a:pt x="2413" y="2058"/>
                </a:lnTo>
                <a:lnTo>
                  <a:pt x="2413" y="2101"/>
                </a:lnTo>
                <a:lnTo>
                  <a:pt x="2413" y="2144"/>
                </a:lnTo>
                <a:lnTo>
                  <a:pt x="2413" y="2230"/>
                </a:lnTo>
                <a:lnTo>
                  <a:pt x="2413" y="2272"/>
                </a:lnTo>
                <a:lnTo>
                  <a:pt x="2413" y="2315"/>
                </a:lnTo>
                <a:lnTo>
                  <a:pt x="2413" y="2358"/>
                </a:lnTo>
                <a:lnTo>
                  <a:pt x="2456" y="2387"/>
                </a:lnTo>
                <a:lnTo>
                  <a:pt x="2499" y="2387"/>
                </a:lnTo>
                <a:lnTo>
                  <a:pt x="2542" y="2387"/>
                </a:lnTo>
                <a:lnTo>
                  <a:pt x="2585" y="2358"/>
                </a:lnTo>
                <a:lnTo>
                  <a:pt x="2613" y="2315"/>
                </a:lnTo>
                <a:lnTo>
                  <a:pt x="2627" y="2272"/>
                </a:lnTo>
                <a:lnTo>
                  <a:pt x="2627" y="2230"/>
                </a:lnTo>
                <a:lnTo>
                  <a:pt x="2642" y="2187"/>
                </a:lnTo>
                <a:lnTo>
                  <a:pt x="2642" y="2144"/>
                </a:lnTo>
                <a:lnTo>
                  <a:pt x="2642" y="2101"/>
                </a:lnTo>
                <a:lnTo>
                  <a:pt x="2656" y="2058"/>
                </a:lnTo>
                <a:lnTo>
                  <a:pt x="2670" y="2015"/>
                </a:lnTo>
                <a:lnTo>
                  <a:pt x="2699" y="1972"/>
                </a:lnTo>
                <a:lnTo>
                  <a:pt x="2742" y="1944"/>
                </a:lnTo>
                <a:lnTo>
                  <a:pt x="2785" y="1944"/>
                </a:lnTo>
                <a:lnTo>
                  <a:pt x="2827" y="1929"/>
                </a:lnTo>
                <a:lnTo>
                  <a:pt x="2913" y="1929"/>
                </a:lnTo>
                <a:lnTo>
                  <a:pt x="3170" y="1915"/>
                </a:lnTo>
                <a:lnTo>
                  <a:pt x="3484" y="1901"/>
                </a:lnTo>
                <a:lnTo>
                  <a:pt x="3599" y="1872"/>
                </a:lnTo>
                <a:lnTo>
                  <a:pt x="3599" y="1868"/>
                </a:lnTo>
              </a:path>
            </a:pathLst>
          </a:custGeom>
          <a:pattFill prst="lgConfetti">
            <a:fgClr>
              <a:schemeClr val="bg1"/>
            </a:fgClr>
            <a:bgClr>
              <a:schemeClr val="hlink"/>
            </a:bgClr>
          </a:pattFill>
          <a:ln w="12700" cap="rnd">
            <a:solidFill>
              <a:schemeClr val="tx1"/>
            </a:solidFill>
            <a:round/>
            <a:headEnd type="none" w="sm" len="sm"/>
            <a:tailEnd type="none" w="sm" len="sm"/>
          </a:ln>
        </p:spPr>
        <p:txBody>
          <a:bodyPr/>
          <a:lstStyle/>
          <a:p>
            <a:pPr fontAlgn="base">
              <a:spcBef>
                <a:spcPct val="0"/>
              </a:spcBef>
              <a:spcAft>
                <a:spcPct val="0"/>
              </a:spcAft>
            </a:pPr>
            <a:endParaRPr lang="ar-EG">
              <a:solidFill>
                <a:srgbClr val="000000"/>
              </a:solidFill>
            </a:endParaRPr>
          </a:p>
        </p:txBody>
      </p:sp>
      <p:sp>
        <p:nvSpPr>
          <p:cNvPr id="6149" name="Oval 5"/>
          <p:cNvSpPr>
            <a:spLocks noChangeArrowheads="1"/>
          </p:cNvSpPr>
          <p:nvPr/>
        </p:nvSpPr>
        <p:spPr bwMode="auto">
          <a:xfrm>
            <a:off x="6227763" y="2276475"/>
            <a:ext cx="144462"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50" name="Oval 6"/>
          <p:cNvSpPr>
            <a:spLocks noChangeArrowheads="1"/>
          </p:cNvSpPr>
          <p:nvPr/>
        </p:nvSpPr>
        <p:spPr bwMode="auto">
          <a:xfrm>
            <a:off x="6156325" y="2420938"/>
            <a:ext cx="144463" cy="144462"/>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51" name="Oval 7"/>
          <p:cNvSpPr>
            <a:spLocks noChangeArrowheads="1"/>
          </p:cNvSpPr>
          <p:nvPr/>
        </p:nvSpPr>
        <p:spPr bwMode="auto">
          <a:xfrm>
            <a:off x="6156325" y="3140075"/>
            <a:ext cx="144463"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52" name="Oval 8"/>
          <p:cNvSpPr>
            <a:spLocks noChangeArrowheads="1"/>
          </p:cNvSpPr>
          <p:nvPr/>
        </p:nvSpPr>
        <p:spPr bwMode="auto">
          <a:xfrm>
            <a:off x="6011863" y="2565400"/>
            <a:ext cx="144462"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53" name="Oval 9"/>
          <p:cNvSpPr>
            <a:spLocks noChangeArrowheads="1"/>
          </p:cNvSpPr>
          <p:nvPr/>
        </p:nvSpPr>
        <p:spPr bwMode="auto">
          <a:xfrm>
            <a:off x="6156325" y="2708275"/>
            <a:ext cx="144463"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54" name="Oval 10"/>
          <p:cNvSpPr>
            <a:spLocks noChangeArrowheads="1"/>
          </p:cNvSpPr>
          <p:nvPr/>
        </p:nvSpPr>
        <p:spPr bwMode="auto">
          <a:xfrm>
            <a:off x="6227763" y="2924175"/>
            <a:ext cx="144462"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55" name="Oval 11"/>
          <p:cNvSpPr>
            <a:spLocks noChangeArrowheads="1"/>
          </p:cNvSpPr>
          <p:nvPr/>
        </p:nvSpPr>
        <p:spPr bwMode="auto">
          <a:xfrm>
            <a:off x="6227763" y="3355975"/>
            <a:ext cx="144462"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56" name="Oval 12"/>
          <p:cNvSpPr>
            <a:spLocks noChangeArrowheads="1"/>
          </p:cNvSpPr>
          <p:nvPr/>
        </p:nvSpPr>
        <p:spPr bwMode="auto">
          <a:xfrm>
            <a:off x="6156325" y="3571875"/>
            <a:ext cx="144463"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57" name="Oval 13"/>
          <p:cNvSpPr>
            <a:spLocks noChangeArrowheads="1"/>
          </p:cNvSpPr>
          <p:nvPr/>
        </p:nvSpPr>
        <p:spPr bwMode="auto">
          <a:xfrm>
            <a:off x="6227763" y="3787775"/>
            <a:ext cx="144462"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138254" name="Line 14"/>
          <p:cNvSpPr>
            <a:spLocks noChangeShapeType="1"/>
          </p:cNvSpPr>
          <p:nvPr/>
        </p:nvSpPr>
        <p:spPr bwMode="auto">
          <a:xfrm flipH="1">
            <a:off x="6084888" y="1628775"/>
            <a:ext cx="936625" cy="576263"/>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p:sp>
        <p:nvSpPr>
          <p:cNvPr id="138255" name="Text Box 15"/>
          <p:cNvSpPr txBox="1">
            <a:spLocks noChangeArrowheads="1"/>
          </p:cNvSpPr>
          <p:nvPr/>
        </p:nvSpPr>
        <p:spPr bwMode="auto">
          <a:xfrm>
            <a:off x="6877050" y="1484313"/>
            <a:ext cx="20161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eaLnBrk="1" fontAlgn="base" hangingPunct="1">
              <a:spcBef>
                <a:spcPct val="50000"/>
              </a:spcBef>
              <a:spcAft>
                <a:spcPct val="0"/>
              </a:spcAft>
            </a:pPr>
            <a:r>
              <a:rPr lang="en-US" dirty="0">
                <a:solidFill>
                  <a:srgbClr val="FF0000"/>
                </a:solidFill>
                <a:latin typeface="Arial Black" pitchFamily="34" charset="0"/>
              </a:rPr>
              <a:t>Numerous </a:t>
            </a:r>
            <a:r>
              <a:rPr lang="en-US" dirty="0">
                <a:solidFill>
                  <a:srgbClr val="0000FF"/>
                </a:solidFill>
                <a:latin typeface="Arial Black" pitchFamily="34" charset="0"/>
              </a:rPr>
              <a:t>T lymphocytes</a:t>
            </a:r>
            <a:r>
              <a:rPr lang="en-US" sz="2400" dirty="0">
                <a:solidFill>
                  <a:srgbClr val="000000"/>
                </a:solidFill>
                <a:latin typeface="Arial Black" pitchFamily="34" charset="0"/>
              </a:rPr>
              <a:t> </a:t>
            </a:r>
          </a:p>
        </p:txBody>
      </p:sp>
      <p:sp>
        <p:nvSpPr>
          <p:cNvPr id="138256" name="Text Box 16"/>
          <p:cNvSpPr txBox="1">
            <a:spLocks noChangeArrowheads="1"/>
          </p:cNvSpPr>
          <p:nvPr/>
        </p:nvSpPr>
        <p:spPr bwMode="auto">
          <a:xfrm>
            <a:off x="6443663" y="1125538"/>
            <a:ext cx="2376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fontAlgn="base" hangingPunct="1">
              <a:spcBef>
                <a:spcPct val="50000"/>
              </a:spcBef>
              <a:spcAft>
                <a:spcPct val="0"/>
              </a:spcAft>
            </a:pPr>
            <a:r>
              <a:rPr lang="en-US" sz="2400">
                <a:solidFill>
                  <a:srgbClr val="0000FF"/>
                </a:solidFill>
                <a:latin typeface="Arial Black" pitchFamily="34" charset="0"/>
              </a:rPr>
              <a:t>Cortex dark</a:t>
            </a:r>
          </a:p>
        </p:txBody>
      </p:sp>
      <p:sp>
        <p:nvSpPr>
          <p:cNvPr id="6161" name="Oval 17"/>
          <p:cNvSpPr>
            <a:spLocks noChangeArrowheads="1"/>
          </p:cNvSpPr>
          <p:nvPr/>
        </p:nvSpPr>
        <p:spPr bwMode="auto">
          <a:xfrm>
            <a:off x="5940425" y="3573463"/>
            <a:ext cx="144463" cy="144462"/>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62" name="Oval 18"/>
          <p:cNvSpPr>
            <a:spLocks noChangeArrowheads="1"/>
          </p:cNvSpPr>
          <p:nvPr/>
        </p:nvSpPr>
        <p:spPr bwMode="auto">
          <a:xfrm>
            <a:off x="6011863" y="3789363"/>
            <a:ext cx="144462" cy="144462"/>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63" name="Oval 19"/>
          <p:cNvSpPr>
            <a:spLocks noChangeArrowheads="1"/>
          </p:cNvSpPr>
          <p:nvPr/>
        </p:nvSpPr>
        <p:spPr bwMode="auto">
          <a:xfrm>
            <a:off x="5940425" y="3213100"/>
            <a:ext cx="144463"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64" name="Oval 20"/>
          <p:cNvSpPr>
            <a:spLocks noChangeArrowheads="1"/>
          </p:cNvSpPr>
          <p:nvPr/>
        </p:nvSpPr>
        <p:spPr bwMode="auto">
          <a:xfrm>
            <a:off x="6300788" y="3068638"/>
            <a:ext cx="144462" cy="144462"/>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65" name="Oval 21"/>
          <p:cNvSpPr>
            <a:spLocks noChangeArrowheads="1"/>
          </p:cNvSpPr>
          <p:nvPr/>
        </p:nvSpPr>
        <p:spPr bwMode="auto">
          <a:xfrm>
            <a:off x="5940425" y="2997200"/>
            <a:ext cx="144463"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66" name="Oval 22"/>
          <p:cNvSpPr>
            <a:spLocks noChangeArrowheads="1"/>
          </p:cNvSpPr>
          <p:nvPr/>
        </p:nvSpPr>
        <p:spPr bwMode="auto">
          <a:xfrm>
            <a:off x="6300788" y="2636838"/>
            <a:ext cx="144462" cy="144462"/>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67" name="Oval 23"/>
          <p:cNvSpPr>
            <a:spLocks noChangeArrowheads="1"/>
          </p:cNvSpPr>
          <p:nvPr/>
        </p:nvSpPr>
        <p:spPr bwMode="auto">
          <a:xfrm>
            <a:off x="6011863" y="3357563"/>
            <a:ext cx="144462" cy="144462"/>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68" name="Oval 24"/>
          <p:cNvSpPr>
            <a:spLocks noChangeArrowheads="1"/>
          </p:cNvSpPr>
          <p:nvPr/>
        </p:nvSpPr>
        <p:spPr bwMode="auto">
          <a:xfrm>
            <a:off x="5940425" y="2781300"/>
            <a:ext cx="144463"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69" name="Freeform 25"/>
          <p:cNvSpPr>
            <a:spLocks/>
          </p:cNvSpPr>
          <p:nvPr/>
        </p:nvSpPr>
        <p:spPr bwMode="auto">
          <a:xfrm>
            <a:off x="5867400" y="2781300"/>
            <a:ext cx="606425" cy="630238"/>
          </a:xfrm>
          <a:custGeom>
            <a:avLst/>
            <a:gdLst>
              <a:gd name="T0" fmla="*/ 2147483647 w 382"/>
              <a:gd name="T1" fmla="*/ 2147483647 h 397"/>
              <a:gd name="T2" fmla="*/ 2147483647 w 382"/>
              <a:gd name="T3" fmla="*/ 2147483647 h 397"/>
              <a:gd name="T4" fmla="*/ 2147483647 w 382"/>
              <a:gd name="T5" fmla="*/ 2147483647 h 397"/>
              <a:gd name="T6" fmla="*/ 2147483647 w 382"/>
              <a:gd name="T7" fmla="*/ 2147483647 h 397"/>
              <a:gd name="T8" fmla="*/ 2147483647 w 382"/>
              <a:gd name="T9" fmla="*/ 2147483647 h 397"/>
              <a:gd name="T10" fmla="*/ 2147483647 w 382"/>
              <a:gd name="T11" fmla="*/ 2147483647 h 397"/>
              <a:gd name="T12" fmla="*/ 2147483647 w 382"/>
              <a:gd name="T13" fmla="*/ 2147483647 h 397"/>
              <a:gd name="T14" fmla="*/ 2147483647 w 382"/>
              <a:gd name="T15" fmla="*/ 2147483647 h 397"/>
              <a:gd name="T16" fmla="*/ 2147483647 w 382"/>
              <a:gd name="T17" fmla="*/ 2147483647 h 397"/>
              <a:gd name="T18" fmla="*/ 2147483647 w 382"/>
              <a:gd name="T19" fmla="*/ 2147483647 h 397"/>
              <a:gd name="T20" fmla="*/ 2147483647 w 382"/>
              <a:gd name="T21" fmla="*/ 2147483647 h 397"/>
              <a:gd name="T22" fmla="*/ 2147483647 w 382"/>
              <a:gd name="T23" fmla="*/ 2147483647 h 397"/>
              <a:gd name="T24" fmla="*/ 2147483647 w 382"/>
              <a:gd name="T25" fmla="*/ 2147483647 h 397"/>
              <a:gd name="T26" fmla="*/ 2147483647 w 382"/>
              <a:gd name="T27" fmla="*/ 2147483647 h 397"/>
              <a:gd name="T28" fmla="*/ 2147483647 w 382"/>
              <a:gd name="T29" fmla="*/ 0 h 397"/>
              <a:gd name="T30" fmla="*/ 2147483647 w 382"/>
              <a:gd name="T31" fmla="*/ 2147483647 h 3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2"/>
              <a:gd name="T49" fmla="*/ 0 h 397"/>
              <a:gd name="T50" fmla="*/ 382 w 382"/>
              <a:gd name="T51" fmla="*/ 397 h 3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2" h="397">
                <a:moveTo>
                  <a:pt x="133" y="60"/>
                </a:moveTo>
                <a:cubicBezTo>
                  <a:pt x="117" y="109"/>
                  <a:pt x="112" y="155"/>
                  <a:pt x="84" y="199"/>
                </a:cubicBezTo>
                <a:cubicBezTo>
                  <a:pt x="95" y="231"/>
                  <a:pt x="112" y="256"/>
                  <a:pt x="123" y="288"/>
                </a:cubicBezTo>
                <a:cubicBezTo>
                  <a:pt x="115" y="335"/>
                  <a:pt x="124" y="352"/>
                  <a:pt x="84" y="378"/>
                </a:cubicBezTo>
                <a:cubicBezTo>
                  <a:pt x="75" y="384"/>
                  <a:pt x="64" y="384"/>
                  <a:pt x="54" y="387"/>
                </a:cubicBezTo>
                <a:cubicBezTo>
                  <a:pt x="41" y="391"/>
                  <a:pt x="0" y="397"/>
                  <a:pt x="14" y="397"/>
                </a:cubicBezTo>
                <a:cubicBezTo>
                  <a:pt x="34" y="397"/>
                  <a:pt x="54" y="390"/>
                  <a:pt x="74" y="387"/>
                </a:cubicBezTo>
                <a:cubicBezTo>
                  <a:pt x="143" y="341"/>
                  <a:pt x="120" y="368"/>
                  <a:pt x="153" y="318"/>
                </a:cubicBezTo>
                <a:cubicBezTo>
                  <a:pt x="156" y="305"/>
                  <a:pt x="152" y="287"/>
                  <a:pt x="163" y="278"/>
                </a:cubicBezTo>
                <a:cubicBezTo>
                  <a:pt x="176" y="267"/>
                  <a:pt x="206" y="283"/>
                  <a:pt x="213" y="268"/>
                </a:cubicBezTo>
                <a:cubicBezTo>
                  <a:pt x="230" y="232"/>
                  <a:pt x="211" y="187"/>
                  <a:pt x="223" y="149"/>
                </a:cubicBezTo>
                <a:cubicBezTo>
                  <a:pt x="224" y="147"/>
                  <a:pt x="275" y="132"/>
                  <a:pt x="292" y="129"/>
                </a:cubicBezTo>
                <a:cubicBezTo>
                  <a:pt x="322" y="124"/>
                  <a:pt x="352" y="122"/>
                  <a:pt x="382" y="119"/>
                </a:cubicBezTo>
                <a:cubicBezTo>
                  <a:pt x="300" y="64"/>
                  <a:pt x="287" y="127"/>
                  <a:pt x="223" y="149"/>
                </a:cubicBezTo>
                <a:cubicBezTo>
                  <a:pt x="135" y="120"/>
                  <a:pt x="166" y="64"/>
                  <a:pt x="123" y="0"/>
                </a:cubicBezTo>
                <a:cubicBezTo>
                  <a:pt x="110" y="20"/>
                  <a:pt x="67" y="126"/>
                  <a:pt x="133" y="60"/>
                </a:cubicBezTo>
                <a:close/>
              </a:path>
            </a:pathLst>
          </a:custGeom>
          <a:solidFill>
            <a:srgbClr val="CC6600"/>
          </a:solidFill>
          <a:ln w="9525">
            <a:solidFill>
              <a:schemeClr val="tx1"/>
            </a:solidFill>
            <a:round/>
            <a:headEnd/>
            <a:tailEnd/>
          </a:ln>
        </p:spPr>
        <p:txBody>
          <a:bodyPr/>
          <a:lstStyle/>
          <a:p>
            <a:pPr fontAlgn="base">
              <a:spcBef>
                <a:spcPct val="0"/>
              </a:spcBef>
              <a:spcAft>
                <a:spcPct val="0"/>
              </a:spcAft>
            </a:pPr>
            <a:endParaRPr lang="ar-EG">
              <a:solidFill>
                <a:srgbClr val="000000"/>
              </a:solidFill>
            </a:endParaRPr>
          </a:p>
        </p:txBody>
      </p:sp>
      <p:sp>
        <p:nvSpPr>
          <p:cNvPr id="6170" name="Freeform 26"/>
          <p:cNvSpPr>
            <a:spLocks/>
          </p:cNvSpPr>
          <p:nvPr/>
        </p:nvSpPr>
        <p:spPr bwMode="auto">
          <a:xfrm>
            <a:off x="6034088" y="3068638"/>
            <a:ext cx="122237" cy="134937"/>
          </a:xfrm>
          <a:custGeom>
            <a:avLst/>
            <a:gdLst>
              <a:gd name="T0" fmla="*/ 2147483647 w 77"/>
              <a:gd name="T1" fmla="*/ 2147483647 h 85"/>
              <a:gd name="T2" fmla="*/ 2147483647 w 77"/>
              <a:gd name="T3" fmla="*/ 2147483647 h 85"/>
              <a:gd name="T4" fmla="*/ 2147483647 w 77"/>
              <a:gd name="T5" fmla="*/ 2147483647 h 85"/>
              <a:gd name="T6" fmla="*/ 2147483647 w 77"/>
              <a:gd name="T7" fmla="*/ 2147483647 h 85"/>
              <a:gd name="T8" fmla="*/ 2147483647 w 77"/>
              <a:gd name="T9" fmla="*/ 2147483647 h 85"/>
              <a:gd name="T10" fmla="*/ 2147483647 w 77"/>
              <a:gd name="T11" fmla="*/ 2147483647 h 85"/>
              <a:gd name="T12" fmla="*/ 2147483647 w 77"/>
              <a:gd name="T13" fmla="*/ 2147483647 h 85"/>
              <a:gd name="T14" fmla="*/ 0 60000 65536"/>
              <a:gd name="T15" fmla="*/ 0 60000 65536"/>
              <a:gd name="T16" fmla="*/ 0 60000 65536"/>
              <a:gd name="T17" fmla="*/ 0 60000 65536"/>
              <a:gd name="T18" fmla="*/ 0 60000 65536"/>
              <a:gd name="T19" fmla="*/ 0 60000 65536"/>
              <a:gd name="T20" fmla="*/ 0 60000 65536"/>
              <a:gd name="T21" fmla="*/ 0 w 77"/>
              <a:gd name="T22" fmla="*/ 0 h 85"/>
              <a:gd name="T23" fmla="*/ 77 w 77"/>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85">
                <a:moveTo>
                  <a:pt x="35" y="24"/>
                </a:moveTo>
                <a:cubicBezTo>
                  <a:pt x="25" y="27"/>
                  <a:pt x="10" y="43"/>
                  <a:pt x="5" y="34"/>
                </a:cubicBezTo>
                <a:cubicBezTo>
                  <a:pt x="0" y="23"/>
                  <a:pt x="14" y="8"/>
                  <a:pt x="25" y="4"/>
                </a:cubicBezTo>
                <a:cubicBezTo>
                  <a:pt x="35" y="0"/>
                  <a:pt x="45" y="11"/>
                  <a:pt x="55" y="14"/>
                </a:cubicBezTo>
                <a:cubicBezTo>
                  <a:pt x="62" y="24"/>
                  <a:pt x="77" y="31"/>
                  <a:pt x="75" y="43"/>
                </a:cubicBezTo>
                <a:cubicBezTo>
                  <a:pt x="74" y="48"/>
                  <a:pt x="23" y="85"/>
                  <a:pt x="15" y="53"/>
                </a:cubicBezTo>
                <a:cubicBezTo>
                  <a:pt x="12" y="42"/>
                  <a:pt x="28" y="34"/>
                  <a:pt x="35" y="24"/>
                </a:cubicBezTo>
                <a:close/>
              </a:path>
            </a:pathLst>
          </a:custGeom>
          <a:solidFill>
            <a:srgbClr val="9900CC"/>
          </a:solidFill>
          <a:ln w="9525">
            <a:solidFill>
              <a:srgbClr val="9966FF"/>
            </a:solidFill>
            <a:round/>
            <a:headEnd/>
            <a:tailEnd/>
          </a:ln>
        </p:spPr>
        <p:txBody>
          <a:bodyPr/>
          <a:lstStyle/>
          <a:p>
            <a:pPr fontAlgn="base">
              <a:spcBef>
                <a:spcPct val="0"/>
              </a:spcBef>
              <a:spcAft>
                <a:spcPct val="0"/>
              </a:spcAft>
            </a:pPr>
            <a:endParaRPr lang="ar-EG">
              <a:solidFill>
                <a:srgbClr val="000000"/>
              </a:solidFill>
            </a:endParaRPr>
          </a:p>
        </p:txBody>
      </p:sp>
      <p:sp>
        <p:nvSpPr>
          <p:cNvPr id="6171" name="Oval 27"/>
          <p:cNvSpPr>
            <a:spLocks noChangeArrowheads="1"/>
          </p:cNvSpPr>
          <p:nvPr/>
        </p:nvSpPr>
        <p:spPr bwMode="auto">
          <a:xfrm>
            <a:off x="5867400" y="3429000"/>
            <a:ext cx="144463"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72" name="Oval 28"/>
          <p:cNvSpPr>
            <a:spLocks noChangeArrowheads="1"/>
          </p:cNvSpPr>
          <p:nvPr/>
        </p:nvSpPr>
        <p:spPr bwMode="auto">
          <a:xfrm>
            <a:off x="5724525" y="3716338"/>
            <a:ext cx="144463" cy="144462"/>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73" name="Oval 29"/>
          <p:cNvSpPr>
            <a:spLocks noChangeArrowheads="1"/>
          </p:cNvSpPr>
          <p:nvPr/>
        </p:nvSpPr>
        <p:spPr bwMode="auto">
          <a:xfrm>
            <a:off x="5867400" y="3860800"/>
            <a:ext cx="144463"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74" name="Oval 30"/>
          <p:cNvSpPr>
            <a:spLocks noChangeArrowheads="1"/>
          </p:cNvSpPr>
          <p:nvPr/>
        </p:nvSpPr>
        <p:spPr bwMode="auto">
          <a:xfrm>
            <a:off x="5795963" y="3573463"/>
            <a:ext cx="144462" cy="144462"/>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75" name="Freeform 31"/>
          <p:cNvSpPr>
            <a:spLocks/>
          </p:cNvSpPr>
          <p:nvPr/>
        </p:nvSpPr>
        <p:spPr bwMode="auto">
          <a:xfrm rot="3720355">
            <a:off x="5393531" y="1977232"/>
            <a:ext cx="606425" cy="630238"/>
          </a:xfrm>
          <a:custGeom>
            <a:avLst/>
            <a:gdLst>
              <a:gd name="T0" fmla="*/ 2147483647 w 382"/>
              <a:gd name="T1" fmla="*/ 2147483647 h 397"/>
              <a:gd name="T2" fmla="*/ 2147483647 w 382"/>
              <a:gd name="T3" fmla="*/ 2147483647 h 397"/>
              <a:gd name="T4" fmla="*/ 2147483647 w 382"/>
              <a:gd name="T5" fmla="*/ 2147483647 h 397"/>
              <a:gd name="T6" fmla="*/ 2147483647 w 382"/>
              <a:gd name="T7" fmla="*/ 2147483647 h 397"/>
              <a:gd name="T8" fmla="*/ 2147483647 w 382"/>
              <a:gd name="T9" fmla="*/ 2147483647 h 397"/>
              <a:gd name="T10" fmla="*/ 2147483647 w 382"/>
              <a:gd name="T11" fmla="*/ 2147483647 h 397"/>
              <a:gd name="T12" fmla="*/ 2147483647 w 382"/>
              <a:gd name="T13" fmla="*/ 2147483647 h 397"/>
              <a:gd name="T14" fmla="*/ 2147483647 w 382"/>
              <a:gd name="T15" fmla="*/ 2147483647 h 397"/>
              <a:gd name="T16" fmla="*/ 2147483647 w 382"/>
              <a:gd name="T17" fmla="*/ 2147483647 h 397"/>
              <a:gd name="T18" fmla="*/ 2147483647 w 382"/>
              <a:gd name="T19" fmla="*/ 2147483647 h 397"/>
              <a:gd name="T20" fmla="*/ 2147483647 w 382"/>
              <a:gd name="T21" fmla="*/ 2147483647 h 397"/>
              <a:gd name="T22" fmla="*/ 2147483647 w 382"/>
              <a:gd name="T23" fmla="*/ 2147483647 h 397"/>
              <a:gd name="T24" fmla="*/ 2147483647 w 382"/>
              <a:gd name="T25" fmla="*/ 2147483647 h 397"/>
              <a:gd name="T26" fmla="*/ 2147483647 w 382"/>
              <a:gd name="T27" fmla="*/ 2147483647 h 397"/>
              <a:gd name="T28" fmla="*/ 2147483647 w 382"/>
              <a:gd name="T29" fmla="*/ 0 h 397"/>
              <a:gd name="T30" fmla="*/ 2147483647 w 382"/>
              <a:gd name="T31" fmla="*/ 2147483647 h 3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2"/>
              <a:gd name="T49" fmla="*/ 0 h 397"/>
              <a:gd name="T50" fmla="*/ 382 w 382"/>
              <a:gd name="T51" fmla="*/ 397 h 3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2" h="397">
                <a:moveTo>
                  <a:pt x="133" y="60"/>
                </a:moveTo>
                <a:cubicBezTo>
                  <a:pt x="117" y="109"/>
                  <a:pt x="112" y="155"/>
                  <a:pt x="84" y="199"/>
                </a:cubicBezTo>
                <a:cubicBezTo>
                  <a:pt x="95" y="231"/>
                  <a:pt x="112" y="256"/>
                  <a:pt x="123" y="288"/>
                </a:cubicBezTo>
                <a:cubicBezTo>
                  <a:pt x="115" y="335"/>
                  <a:pt x="124" y="352"/>
                  <a:pt x="84" y="378"/>
                </a:cubicBezTo>
                <a:cubicBezTo>
                  <a:pt x="75" y="384"/>
                  <a:pt x="64" y="384"/>
                  <a:pt x="54" y="387"/>
                </a:cubicBezTo>
                <a:cubicBezTo>
                  <a:pt x="41" y="391"/>
                  <a:pt x="0" y="397"/>
                  <a:pt x="14" y="397"/>
                </a:cubicBezTo>
                <a:cubicBezTo>
                  <a:pt x="34" y="397"/>
                  <a:pt x="54" y="390"/>
                  <a:pt x="74" y="387"/>
                </a:cubicBezTo>
                <a:cubicBezTo>
                  <a:pt x="143" y="341"/>
                  <a:pt x="120" y="368"/>
                  <a:pt x="153" y="318"/>
                </a:cubicBezTo>
                <a:cubicBezTo>
                  <a:pt x="156" y="305"/>
                  <a:pt x="152" y="287"/>
                  <a:pt x="163" y="278"/>
                </a:cubicBezTo>
                <a:cubicBezTo>
                  <a:pt x="176" y="267"/>
                  <a:pt x="206" y="283"/>
                  <a:pt x="213" y="268"/>
                </a:cubicBezTo>
                <a:cubicBezTo>
                  <a:pt x="230" y="232"/>
                  <a:pt x="211" y="187"/>
                  <a:pt x="223" y="149"/>
                </a:cubicBezTo>
                <a:cubicBezTo>
                  <a:pt x="224" y="147"/>
                  <a:pt x="275" y="132"/>
                  <a:pt x="292" y="129"/>
                </a:cubicBezTo>
                <a:cubicBezTo>
                  <a:pt x="322" y="124"/>
                  <a:pt x="352" y="122"/>
                  <a:pt x="382" y="119"/>
                </a:cubicBezTo>
                <a:cubicBezTo>
                  <a:pt x="300" y="64"/>
                  <a:pt x="287" y="127"/>
                  <a:pt x="223" y="149"/>
                </a:cubicBezTo>
                <a:cubicBezTo>
                  <a:pt x="135" y="120"/>
                  <a:pt x="166" y="64"/>
                  <a:pt x="123" y="0"/>
                </a:cubicBezTo>
                <a:cubicBezTo>
                  <a:pt x="110" y="20"/>
                  <a:pt x="67" y="126"/>
                  <a:pt x="133" y="60"/>
                </a:cubicBezTo>
                <a:close/>
              </a:path>
            </a:pathLst>
          </a:custGeom>
          <a:solidFill>
            <a:srgbClr val="CC6600"/>
          </a:solidFill>
          <a:ln w="9525">
            <a:solidFill>
              <a:schemeClr val="tx1"/>
            </a:solidFill>
            <a:round/>
            <a:headEnd/>
            <a:tailEnd/>
          </a:ln>
        </p:spPr>
        <p:txBody>
          <a:bodyPr/>
          <a:lstStyle/>
          <a:p>
            <a:pPr fontAlgn="base">
              <a:spcBef>
                <a:spcPct val="0"/>
              </a:spcBef>
              <a:spcAft>
                <a:spcPct val="0"/>
              </a:spcAft>
            </a:pPr>
            <a:endParaRPr lang="ar-EG">
              <a:solidFill>
                <a:srgbClr val="000000"/>
              </a:solidFill>
            </a:endParaRPr>
          </a:p>
        </p:txBody>
      </p:sp>
      <p:sp>
        <p:nvSpPr>
          <p:cNvPr id="6176" name="Freeform 32"/>
          <p:cNvSpPr>
            <a:spLocks/>
          </p:cNvSpPr>
          <p:nvPr/>
        </p:nvSpPr>
        <p:spPr bwMode="auto">
          <a:xfrm>
            <a:off x="5940425" y="3429000"/>
            <a:ext cx="606425" cy="630238"/>
          </a:xfrm>
          <a:custGeom>
            <a:avLst/>
            <a:gdLst>
              <a:gd name="T0" fmla="*/ 2147483647 w 382"/>
              <a:gd name="T1" fmla="*/ 2147483647 h 397"/>
              <a:gd name="T2" fmla="*/ 2147483647 w 382"/>
              <a:gd name="T3" fmla="*/ 2147483647 h 397"/>
              <a:gd name="T4" fmla="*/ 2147483647 w 382"/>
              <a:gd name="T5" fmla="*/ 2147483647 h 397"/>
              <a:gd name="T6" fmla="*/ 2147483647 w 382"/>
              <a:gd name="T7" fmla="*/ 2147483647 h 397"/>
              <a:gd name="T8" fmla="*/ 2147483647 w 382"/>
              <a:gd name="T9" fmla="*/ 2147483647 h 397"/>
              <a:gd name="T10" fmla="*/ 2147483647 w 382"/>
              <a:gd name="T11" fmla="*/ 2147483647 h 397"/>
              <a:gd name="T12" fmla="*/ 2147483647 w 382"/>
              <a:gd name="T13" fmla="*/ 2147483647 h 397"/>
              <a:gd name="T14" fmla="*/ 2147483647 w 382"/>
              <a:gd name="T15" fmla="*/ 2147483647 h 397"/>
              <a:gd name="T16" fmla="*/ 2147483647 w 382"/>
              <a:gd name="T17" fmla="*/ 2147483647 h 397"/>
              <a:gd name="T18" fmla="*/ 2147483647 w 382"/>
              <a:gd name="T19" fmla="*/ 2147483647 h 397"/>
              <a:gd name="T20" fmla="*/ 2147483647 w 382"/>
              <a:gd name="T21" fmla="*/ 2147483647 h 397"/>
              <a:gd name="T22" fmla="*/ 2147483647 w 382"/>
              <a:gd name="T23" fmla="*/ 2147483647 h 397"/>
              <a:gd name="T24" fmla="*/ 2147483647 w 382"/>
              <a:gd name="T25" fmla="*/ 2147483647 h 397"/>
              <a:gd name="T26" fmla="*/ 2147483647 w 382"/>
              <a:gd name="T27" fmla="*/ 2147483647 h 397"/>
              <a:gd name="T28" fmla="*/ 2147483647 w 382"/>
              <a:gd name="T29" fmla="*/ 0 h 397"/>
              <a:gd name="T30" fmla="*/ 2147483647 w 382"/>
              <a:gd name="T31" fmla="*/ 2147483647 h 3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2"/>
              <a:gd name="T49" fmla="*/ 0 h 397"/>
              <a:gd name="T50" fmla="*/ 382 w 382"/>
              <a:gd name="T51" fmla="*/ 397 h 3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2" h="397">
                <a:moveTo>
                  <a:pt x="133" y="60"/>
                </a:moveTo>
                <a:cubicBezTo>
                  <a:pt x="117" y="109"/>
                  <a:pt x="112" y="155"/>
                  <a:pt x="84" y="199"/>
                </a:cubicBezTo>
                <a:cubicBezTo>
                  <a:pt x="95" y="231"/>
                  <a:pt x="112" y="256"/>
                  <a:pt x="123" y="288"/>
                </a:cubicBezTo>
                <a:cubicBezTo>
                  <a:pt x="115" y="335"/>
                  <a:pt x="124" y="352"/>
                  <a:pt x="84" y="378"/>
                </a:cubicBezTo>
                <a:cubicBezTo>
                  <a:pt x="75" y="384"/>
                  <a:pt x="64" y="384"/>
                  <a:pt x="54" y="387"/>
                </a:cubicBezTo>
                <a:cubicBezTo>
                  <a:pt x="41" y="391"/>
                  <a:pt x="0" y="397"/>
                  <a:pt x="14" y="397"/>
                </a:cubicBezTo>
                <a:cubicBezTo>
                  <a:pt x="34" y="397"/>
                  <a:pt x="54" y="390"/>
                  <a:pt x="74" y="387"/>
                </a:cubicBezTo>
                <a:cubicBezTo>
                  <a:pt x="143" y="341"/>
                  <a:pt x="120" y="368"/>
                  <a:pt x="153" y="318"/>
                </a:cubicBezTo>
                <a:cubicBezTo>
                  <a:pt x="156" y="305"/>
                  <a:pt x="152" y="287"/>
                  <a:pt x="163" y="278"/>
                </a:cubicBezTo>
                <a:cubicBezTo>
                  <a:pt x="176" y="267"/>
                  <a:pt x="206" y="283"/>
                  <a:pt x="213" y="268"/>
                </a:cubicBezTo>
                <a:cubicBezTo>
                  <a:pt x="230" y="232"/>
                  <a:pt x="211" y="187"/>
                  <a:pt x="223" y="149"/>
                </a:cubicBezTo>
                <a:cubicBezTo>
                  <a:pt x="224" y="147"/>
                  <a:pt x="275" y="132"/>
                  <a:pt x="292" y="129"/>
                </a:cubicBezTo>
                <a:cubicBezTo>
                  <a:pt x="322" y="124"/>
                  <a:pt x="352" y="122"/>
                  <a:pt x="382" y="119"/>
                </a:cubicBezTo>
                <a:cubicBezTo>
                  <a:pt x="300" y="64"/>
                  <a:pt x="287" y="127"/>
                  <a:pt x="223" y="149"/>
                </a:cubicBezTo>
                <a:cubicBezTo>
                  <a:pt x="135" y="120"/>
                  <a:pt x="166" y="64"/>
                  <a:pt x="123" y="0"/>
                </a:cubicBezTo>
                <a:cubicBezTo>
                  <a:pt x="110" y="20"/>
                  <a:pt x="67" y="126"/>
                  <a:pt x="133" y="60"/>
                </a:cubicBezTo>
                <a:close/>
              </a:path>
            </a:pathLst>
          </a:custGeom>
          <a:solidFill>
            <a:srgbClr val="CC6600"/>
          </a:solidFill>
          <a:ln w="9525">
            <a:solidFill>
              <a:schemeClr val="tx1"/>
            </a:solidFill>
            <a:round/>
            <a:headEnd/>
            <a:tailEnd/>
          </a:ln>
        </p:spPr>
        <p:txBody>
          <a:bodyPr/>
          <a:lstStyle/>
          <a:p>
            <a:pPr fontAlgn="base">
              <a:spcBef>
                <a:spcPct val="0"/>
              </a:spcBef>
              <a:spcAft>
                <a:spcPct val="0"/>
              </a:spcAft>
            </a:pPr>
            <a:endParaRPr lang="ar-EG">
              <a:solidFill>
                <a:srgbClr val="000000"/>
              </a:solidFill>
            </a:endParaRPr>
          </a:p>
        </p:txBody>
      </p:sp>
      <p:sp>
        <p:nvSpPr>
          <p:cNvPr id="6177" name="Freeform 33"/>
          <p:cNvSpPr>
            <a:spLocks/>
          </p:cNvSpPr>
          <p:nvPr/>
        </p:nvSpPr>
        <p:spPr bwMode="auto">
          <a:xfrm>
            <a:off x="6156325" y="3644900"/>
            <a:ext cx="122238" cy="134938"/>
          </a:xfrm>
          <a:custGeom>
            <a:avLst/>
            <a:gdLst>
              <a:gd name="T0" fmla="*/ 2147483647 w 77"/>
              <a:gd name="T1" fmla="*/ 2147483647 h 85"/>
              <a:gd name="T2" fmla="*/ 2147483647 w 77"/>
              <a:gd name="T3" fmla="*/ 2147483647 h 85"/>
              <a:gd name="T4" fmla="*/ 2147483647 w 77"/>
              <a:gd name="T5" fmla="*/ 2147483647 h 85"/>
              <a:gd name="T6" fmla="*/ 2147483647 w 77"/>
              <a:gd name="T7" fmla="*/ 2147483647 h 85"/>
              <a:gd name="T8" fmla="*/ 2147483647 w 77"/>
              <a:gd name="T9" fmla="*/ 2147483647 h 85"/>
              <a:gd name="T10" fmla="*/ 2147483647 w 77"/>
              <a:gd name="T11" fmla="*/ 2147483647 h 85"/>
              <a:gd name="T12" fmla="*/ 2147483647 w 77"/>
              <a:gd name="T13" fmla="*/ 2147483647 h 85"/>
              <a:gd name="T14" fmla="*/ 0 60000 65536"/>
              <a:gd name="T15" fmla="*/ 0 60000 65536"/>
              <a:gd name="T16" fmla="*/ 0 60000 65536"/>
              <a:gd name="T17" fmla="*/ 0 60000 65536"/>
              <a:gd name="T18" fmla="*/ 0 60000 65536"/>
              <a:gd name="T19" fmla="*/ 0 60000 65536"/>
              <a:gd name="T20" fmla="*/ 0 60000 65536"/>
              <a:gd name="T21" fmla="*/ 0 w 77"/>
              <a:gd name="T22" fmla="*/ 0 h 85"/>
              <a:gd name="T23" fmla="*/ 77 w 77"/>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85">
                <a:moveTo>
                  <a:pt x="35" y="24"/>
                </a:moveTo>
                <a:cubicBezTo>
                  <a:pt x="25" y="27"/>
                  <a:pt x="10" y="43"/>
                  <a:pt x="5" y="34"/>
                </a:cubicBezTo>
                <a:cubicBezTo>
                  <a:pt x="0" y="23"/>
                  <a:pt x="14" y="8"/>
                  <a:pt x="25" y="4"/>
                </a:cubicBezTo>
                <a:cubicBezTo>
                  <a:pt x="35" y="0"/>
                  <a:pt x="45" y="11"/>
                  <a:pt x="55" y="14"/>
                </a:cubicBezTo>
                <a:cubicBezTo>
                  <a:pt x="62" y="24"/>
                  <a:pt x="77" y="31"/>
                  <a:pt x="75" y="43"/>
                </a:cubicBezTo>
                <a:cubicBezTo>
                  <a:pt x="74" y="48"/>
                  <a:pt x="23" y="85"/>
                  <a:pt x="15" y="53"/>
                </a:cubicBezTo>
                <a:cubicBezTo>
                  <a:pt x="12" y="42"/>
                  <a:pt x="28" y="34"/>
                  <a:pt x="35" y="24"/>
                </a:cubicBezTo>
                <a:close/>
              </a:path>
            </a:pathLst>
          </a:custGeom>
          <a:solidFill>
            <a:srgbClr val="9900CC"/>
          </a:solidFill>
          <a:ln w="9525">
            <a:solidFill>
              <a:srgbClr val="9966FF"/>
            </a:solidFill>
            <a:round/>
            <a:headEnd/>
            <a:tailEnd/>
          </a:ln>
        </p:spPr>
        <p:txBody>
          <a:bodyPr/>
          <a:lstStyle/>
          <a:p>
            <a:pPr fontAlgn="base">
              <a:spcBef>
                <a:spcPct val="0"/>
              </a:spcBef>
              <a:spcAft>
                <a:spcPct val="0"/>
              </a:spcAft>
            </a:pPr>
            <a:endParaRPr lang="ar-EG">
              <a:solidFill>
                <a:srgbClr val="000000"/>
              </a:solidFill>
            </a:endParaRPr>
          </a:p>
        </p:txBody>
      </p:sp>
      <p:sp>
        <p:nvSpPr>
          <p:cNvPr id="6178" name="Freeform 34"/>
          <p:cNvSpPr>
            <a:spLocks/>
          </p:cNvSpPr>
          <p:nvPr/>
        </p:nvSpPr>
        <p:spPr bwMode="auto">
          <a:xfrm>
            <a:off x="6076950" y="3021013"/>
            <a:ext cx="122238" cy="134937"/>
          </a:xfrm>
          <a:custGeom>
            <a:avLst/>
            <a:gdLst>
              <a:gd name="T0" fmla="*/ 2147483647 w 77"/>
              <a:gd name="T1" fmla="*/ 2147483647 h 85"/>
              <a:gd name="T2" fmla="*/ 2147483647 w 77"/>
              <a:gd name="T3" fmla="*/ 2147483647 h 85"/>
              <a:gd name="T4" fmla="*/ 2147483647 w 77"/>
              <a:gd name="T5" fmla="*/ 2147483647 h 85"/>
              <a:gd name="T6" fmla="*/ 2147483647 w 77"/>
              <a:gd name="T7" fmla="*/ 2147483647 h 85"/>
              <a:gd name="T8" fmla="*/ 2147483647 w 77"/>
              <a:gd name="T9" fmla="*/ 2147483647 h 85"/>
              <a:gd name="T10" fmla="*/ 2147483647 w 77"/>
              <a:gd name="T11" fmla="*/ 2147483647 h 85"/>
              <a:gd name="T12" fmla="*/ 2147483647 w 77"/>
              <a:gd name="T13" fmla="*/ 2147483647 h 85"/>
              <a:gd name="T14" fmla="*/ 0 60000 65536"/>
              <a:gd name="T15" fmla="*/ 0 60000 65536"/>
              <a:gd name="T16" fmla="*/ 0 60000 65536"/>
              <a:gd name="T17" fmla="*/ 0 60000 65536"/>
              <a:gd name="T18" fmla="*/ 0 60000 65536"/>
              <a:gd name="T19" fmla="*/ 0 60000 65536"/>
              <a:gd name="T20" fmla="*/ 0 60000 65536"/>
              <a:gd name="T21" fmla="*/ 0 w 77"/>
              <a:gd name="T22" fmla="*/ 0 h 85"/>
              <a:gd name="T23" fmla="*/ 77 w 77"/>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85">
                <a:moveTo>
                  <a:pt x="35" y="24"/>
                </a:moveTo>
                <a:cubicBezTo>
                  <a:pt x="25" y="27"/>
                  <a:pt x="10" y="43"/>
                  <a:pt x="5" y="34"/>
                </a:cubicBezTo>
                <a:cubicBezTo>
                  <a:pt x="0" y="23"/>
                  <a:pt x="14" y="8"/>
                  <a:pt x="25" y="4"/>
                </a:cubicBezTo>
                <a:cubicBezTo>
                  <a:pt x="35" y="0"/>
                  <a:pt x="45" y="11"/>
                  <a:pt x="55" y="14"/>
                </a:cubicBezTo>
                <a:cubicBezTo>
                  <a:pt x="62" y="24"/>
                  <a:pt x="77" y="31"/>
                  <a:pt x="75" y="43"/>
                </a:cubicBezTo>
                <a:cubicBezTo>
                  <a:pt x="74" y="48"/>
                  <a:pt x="23" y="85"/>
                  <a:pt x="15" y="53"/>
                </a:cubicBezTo>
                <a:cubicBezTo>
                  <a:pt x="12" y="42"/>
                  <a:pt x="28" y="34"/>
                  <a:pt x="35" y="24"/>
                </a:cubicBezTo>
                <a:close/>
              </a:path>
            </a:pathLst>
          </a:custGeom>
          <a:solidFill>
            <a:srgbClr val="9900CC"/>
          </a:solidFill>
          <a:ln w="9525">
            <a:solidFill>
              <a:srgbClr val="9966FF"/>
            </a:solidFill>
            <a:round/>
            <a:headEnd/>
            <a:tailEnd/>
          </a:ln>
        </p:spPr>
        <p:txBody>
          <a:bodyPr/>
          <a:lstStyle/>
          <a:p>
            <a:pPr fontAlgn="base">
              <a:spcBef>
                <a:spcPct val="0"/>
              </a:spcBef>
              <a:spcAft>
                <a:spcPct val="0"/>
              </a:spcAft>
            </a:pPr>
            <a:endParaRPr lang="ar-EG">
              <a:solidFill>
                <a:srgbClr val="000000"/>
              </a:solidFill>
            </a:endParaRPr>
          </a:p>
        </p:txBody>
      </p:sp>
      <p:sp>
        <p:nvSpPr>
          <p:cNvPr id="6179" name="Freeform 35"/>
          <p:cNvSpPr>
            <a:spLocks/>
          </p:cNvSpPr>
          <p:nvPr/>
        </p:nvSpPr>
        <p:spPr bwMode="auto">
          <a:xfrm>
            <a:off x="5651500" y="2205038"/>
            <a:ext cx="144463" cy="71437"/>
          </a:xfrm>
          <a:custGeom>
            <a:avLst/>
            <a:gdLst>
              <a:gd name="T0" fmla="*/ 2147483647 w 77"/>
              <a:gd name="T1" fmla="*/ 2147483647 h 85"/>
              <a:gd name="T2" fmla="*/ 2147483647 w 77"/>
              <a:gd name="T3" fmla="*/ 2147483647 h 85"/>
              <a:gd name="T4" fmla="*/ 2147483647 w 77"/>
              <a:gd name="T5" fmla="*/ 2147483647 h 85"/>
              <a:gd name="T6" fmla="*/ 2147483647 w 77"/>
              <a:gd name="T7" fmla="*/ 2147483647 h 85"/>
              <a:gd name="T8" fmla="*/ 2147483647 w 77"/>
              <a:gd name="T9" fmla="*/ 2147483647 h 85"/>
              <a:gd name="T10" fmla="*/ 2147483647 w 77"/>
              <a:gd name="T11" fmla="*/ 2147483647 h 85"/>
              <a:gd name="T12" fmla="*/ 2147483647 w 77"/>
              <a:gd name="T13" fmla="*/ 2147483647 h 85"/>
              <a:gd name="T14" fmla="*/ 0 60000 65536"/>
              <a:gd name="T15" fmla="*/ 0 60000 65536"/>
              <a:gd name="T16" fmla="*/ 0 60000 65536"/>
              <a:gd name="T17" fmla="*/ 0 60000 65536"/>
              <a:gd name="T18" fmla="*/ 0 60000 65536"/>
              <a:gd name="T19" fmla="*/ 0 60000 65536"/>
              <a:gd name="T20" fmla="*/ 0 60000 65536"/>
              <a:gd name="T21" fmla="*/ 0 w 77"/>
              <a:gd name="T22" fmla="*/ 0 h 85"/>
              <a:gd name="T23" fmla="*/ 77 w 77"/>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85">
                <a:moveTo>
                  <a:pt x="35" y="24"/>
                </a:moveTo>
                <a:cubicBezTo>
                  <a:pt x="25" y="27"/>
                  <a:pt x="10" y="43"/>
                  <a:pt x="5" y="34"/>
                </a:cubicBezTo>
                <a:cubicBezTo>
                  <a:pt x="0" y="23"/>
                  <a:pt x="14" y="8"/>
                  <a:pt x="25" y="4"/>
                </a:cubicBezTo>
                <a:cubicBezTo>
                  <a:pt x="35" y="0"/>
                  <a:pt x="45" y="11"/>
                  <a:pt x="55" y="14"/>
                </a:cubicBezTo>
                <a:cubicBezTo>
                  <a:pt x="62" y="24"/>
                  <a:pt x="77" y="31"/>
                  <a:pt x="75" y="43"/>
                </a:cubicBezTo>
                <a:cubicBezTo>
                  <a:pt x="74" y="48"/>
                  <a:pt x="23" y="85"/>
                  <a:pt x="15" y="53"/>
                </a:cubicBezTo>
                <a:cubicBezTo>
                  <a:pt x="12" y="42"/>
                  <a:pt x="28" y="34"/>
                  <a:pt x="35" y="24"/>
                </a:cubicBezTo>
                <a:close/>
              </a:path>
            </a:pathLst>
          </a:custGeom>
          <a:solidFill>
            <a:srgbClr val="9900CC"/>
          </a:solidFill>
          <a:ln w="9525">
            <a:solidFill>
              <a:srgbClr val="9966FF"/>
            </a:solidFill>
            <a:round/>
            <a:headEnd/>
            <a:tailEnd/>
          </a:ln>
        </p:spPr>
        <p:txBody>
          <a:bodyPr/>
          <a:lstStyle/>
          <a:p>
            <a:pPr fontAlgn="base">
              <a:spcBef>
                <a:spcPct val="0"/>
              </a:spcBef>
              <a:spcAft>
                <a:spcPct val="0"/>
              </a:spcAft>
            </a:pPr>
            <a:endParaRPr lang="ar-EG">
              <a:solidFill>
                <a:srgbClr val="000000"/>
              </a:solidFill>
            </a:endParaRPr>
          </a:p>
        </p:txBody>
      </p:sp>
      <p:sp useBgFill="1">
        <p:nvSpPr>
          <p:cNvPr id="6180" name="Freeform 36"/>
          <p:cNvSpPr>
            <a:spLocks/>
          </p:cNvSpPr>
          <p:nvPr/>
        </p:nvSpPr>
        <p:spPr bwMode="auto">
          <a:xfrm>
            <a:off x="1619250" y="1916113"/>
            <a:ext cx="5791200" cy="3835400"/>
          </a:xfrm>
          <a:custGeom>
            <a:avLst/>
            <a:gdLst>
              <a:gd name="T0" fmla="*/ 2147483647 w 3648"/>
              <a:gd name="T1" fmla="*/ 2147483647 h 2416"/>
              <a:gd name="T2" fmla="*/ 2147483647 w 3648"/>
              <a:gd name="T3" fmla="*/ 2147483647 h 2416"/>
              <a:gd name="T4" fmla="*/ 2147483647 w 3648"/>
              <a:gd name="T5" fmla="*/ 2147483647 h 2416"/>
              <a:gd name="T6" fmla="*/ 2147483647 w 3648"/>
              <a:gd name="T7" fmla="*/ 2147483647 h 2416"/>
              <a:gd name="T8" fmla="*/ 2147483647 w 3648"/>
              <a:gd name="T9" fmla="*/ 2147483647 h 2416"/>
              <a:gd name="T10" fmla="*/ 2147483647 w 3648"/>
              <a:gd name="T11" fmla="*/ 2147483647 h 2416"/>
              <a:gd name="T12" fmla="*/ 2147483647 w 3648"/>
              <a:gd name="T13" fmla="*/ 2147483647 h 2416"/>
              <a:gd name="T14" fmla="*/ 2147483647 w 3648"/>
              <a:gd name="T15" fmla="*/ 2147483647 h 2416"/>
              <a:gd name="T16" fmla="*/ 2147483647 w 3648"/>
              <a:gd name="T17" fmla="*/ 2147483647 h 2416"/>
              <a:gd name="T18" fmla="*/ 2147483647 w 3648"/>
              <a:gd name="T19" fmla="*/ 2147483647 h 2416"/>
              <a:gd name="T20" fmla="*/ 2147483647 w 3648"/>
              <a:gd name="T21" fmla="*/ 2147483647 h 2416"/>
              <a:gd name="T22" fmla="*/ 2147483647 w 3648"/>
              <a:gd name="T23" fmla="*/ 2147483647 h 2416"/>
              <a:gd name="T24" fmla="*/ 2147483647 w 3648"/>
              <a:gd name="T25" fmla="*/ 2147483647 h 2416"/>
              <a:gd name="T26" fmla="*/ 2147483647 w 3648"/>
              <a:gd name="T27" fmla="*/ 2147483647 h 2416"/>
              <a:gd name="T28" fmla="*/ 2147483647 w 3648"/>
              <a:gd name="T29" fmla="*/ 2147483647 h 2416"/>
              <a:gd name="T30" fmla="*/ 2147483647 w 3648"/>
              <a:gd name="T31" fmla="*/ 2147483647 h 2416"/>
              <a:gd name="T32" fmla="*/ 2147483647 w 3648"/>
              <a:gd name="T33" fmla="*/ 2147483647 h 2416"/>
              <a:gd name="T34" fmla="*/ 2147483647 w 3648"/>
              <a:gd name="T35" fmla="*/ 2147483647 h 2416"/>
              <a:gd name="T36" fmla="*/ 2147483647 w 3648"/>
              <a:gd name="T37" fmla="*/ 2147483647 h 2416"/>
              <a:gd name="T38" fmla="*/ 2147483647 w 3648"/>
              <a:gd name="T39" fmla="*/ 2147483647 h 2416"/>
              <a:gd name="T40" fmla="*/ 2147483647 w 3648"/>
              <a:gd name="T41" fmla="*/ 0 h 2416"/>
              <a:gd name="T42" fmla="*/ 2147483647 w 3648"/>
              <a:gd name="T43" fmla="*/ 2147483647 h 2416"/>
              <a:gd name="T44" fmla="*/ 2147483647 w 3648"/>
              <a:gd name="T45" fmla="*/ 2147483647 h 2416"/>
              <a:gd name="T46" fmla="*/ 2147483647 w 3648"/>
              <a:gd name="T47" fmla="*/ 2147483647 h 2416"/>
              <a:gd name="T48" fmla="*/ 2147483647 w 3648"/>
              <a:gd name="T49" fmla="*/ 2147483647 h 2416"/>
              <a:gd name="T50" fmla="*/ 2147483647 w 3648"/>
              <a:gd name="T51" fmla="*/ 2147483647 h 2416"/>
              <a:gd name="T52" fmla="*/ 2147483647 w 3648"/>
              <a:gd name="T53" fmla="*/ 2147483647 h 2416"/>
              <a:gd name="T54" fmla="*/ 2147483647 w 3648"/>
              <a:gd name="T55" fmla="*/ 2147483647 h 2416"/>
              <a:gd name="T56" fmla="*/ 2147483647 w 3648"/>
              <a:gd name="T57" fmla="*/ 2147483647 h 2416"/>
              <a:gd name="T58" fmla="*/ 2147483647 w 3648"/>
              <a:gd name="T59" fmla="*/ 2147483647 h 2416"/>
              <a:gd name="T60" fmla="*/ 2147483647 w 3648"/>
              <a:gd name="T61" fmla="*/ 2147483647 h 2416"/>
              <a:gd name="T62" fmla="*/ 2147483647 w 3648"/>
              <a:gd name="T63" fmla="*/ 2147483647 h 2416"/>
              <a:gd name="T64" fmla="*/ 0 w 3648"/>
              <a:gd name="T65" fmla="*/ 2147483647 h 2416"/>
              <a:gd name="T66" fmla="*/ 2147483647 w 3648"/>
              <a:gd name="T67" fmla="*/ 2147483647 h 2416"/>
              <a:gd name="T68" fmla="*/ 2147483647 w 3648"/>
              <a:gd name="T69" fmla="*/ 2147483647 h 2416"/>
              <a:gd name="T70" fmla="*/ 2147483647 w 3648"/>
              <a:gd name="T71" fmla="*/ 2147483647 h 2416"/>
              <a:gd name="T72" fmla="*/ 2147483647 w 3648"/>
              <a:gd name="T73" fmla="*/ 2147483647 h 2416"/>
              <a:gd name="T74" fmla="*/ 2147483647 w 3648"/>
              <a:gd name="T75" fmla="*/ 2147483647 h 2416"/>
              <a:gd name="T76" fmla="*/ 2147483647 w 3648"/>
              <a:gd name="T77" fmla="*/ 2147483647 h 2416"/>
              <a:gd name="T78" fmla="*/ 2147483647 w 3648"/>
              <a:gd name="T79" fmla="*/ 2147483647 h 2416"/>
              <a:gd name="T80" fmla="*/ 2147483647 w 3648"/>
              <a:gd name="T81" fmla="*/ 2147483647 h 2416"/>
              <a:gd name="T82" fmla="*/ 2147483647 w 3648"/>
              <a:gd name="T83" fmla="*/ 2147483647 h 2416"/>
              <a:gd name="T84" fmla="*/ 2147483647 w 3648"/>
              <a:gd name="T85" fmla="*/ 2147483647 h 2416"/>
              <a:gd name="T86" fmla="*/ 2147483647 w 3648"/>
              <a:gd name="T87" fmla="*/ 2147483647 h 2416"/>
              <a:gd name="T88" fmla="*/ 2147483647 w 3648"/>
              <a:gd name="T89" fmla="*/ 2147483647 h 2416"/>
              <a:gd name="T90" fmla="*/ 2147483647 w 3648"/>
              <a:gd name="T91" fmla="*/ 2147483647 h 2416"/>
              <a:gd name="T92" fmla="*/ 2147483647 w 3648"/>
              <a:gd name="T93" fmla="*/ 2147483647 h 2416"/>
              <a:gd name="T94" fmla="*/ 2147483647 w 3648"/>
              <a:gd name="T95" fmla="*/ 2147483647 h 2416"/>
              <a:gd name="T96" fmla="*/ 2147483647 w 3648"/>
              <a:gd name="T97" fmla="*/ 2147483647 h 2416"/>
              <a:gd name="T98" fmla="*/ 2147483647 w 3648"/>
              <a:gd name="T99" fmla="*/ 2147483647 h 2416"/>
              <a:gd name="T100" fmla="*/ 2147483647 w 3648"/>
              <a:gd name="T101" fmla="*/ 2147483647 h 2416"/>
              <a:gd name="T102" fmla="*/ 2147483647 w 3648"/>
              <a:gd name="T103" fmla="*/ 2147483647 h 2416"/>
              <a:gd name="T104" fmla="*/ 2147483647 w 3648"/>
              <a:gd name="T105" fmla="*/ 2147483647 h 2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48"/>
              <a:gd name="T160" fmla="*/ 0 h 2416"/>
              <a:gd name="T161" fmla="*/ 3648 w 3648"/>
              <a:gd name="T162" fmla="*/ 2416 h 2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48" h="2416">
                <a:moveTo>
                  <a:pt x="3647" y="1436"/>
                </a:moveTo>
                <a:lnTo>
                  <a:pt x="3584" y="1429"/>
                </a:lnTo>
                <a:lnTo>
                  <a:pt x="3541" y="1429"/>
                </a:lnTo>
                <a:lnTo>
                  <a:pt x="3499" y="1429"/>
                </a:lnTo>
                <a:lnTo>
                  <a:pt x="3456" y="1429"/>
                </a:lnTo>
                <a:lnTo>
                  <a:pt x="3413" y="1429"/>
                </a:lnTo>
                <a:lnTo>
                  <a:pt x="3370" y="1429"/>
                </a:lnTo>
                <a:lnTo>
                  <a:pt x="3313" y="1429"/>
                </a:lnTo>
                <a:lnTo>
                  <a:pt x="3270" y="1429"/>
                </a:lnTo>
                <a:lnTo>
                  <a:pt x="3184" y="1429"/>
                </a:lnTo>
                <a:lnTo>
                  <a:pt x="3127" y="1429"/>
                </a:lnTo>
                <a:lnTo>
                  <a:pt x="3013" y="1429"/>
                </a:lnTo>
                <a:lnTo>
                  <a:pt x="2927" y="1429"/>
                </a:lnTo>
                <a:lnTo>
                  <a:pt x="2885" y="1429"/>
                </a:lnTo>
                <a:lnTo>
                  <a:pt x="2842" y="1415"/>
                </a:lnTo>
                <a:lnTo>
                  <a:pt x="2799" y="1401"/>
                </a:lnTo>
                <a:lnTo>
                  <a:pt x="2756" y="1386"/>
                </a:lnTo>
                <a:lnTo>
                  <a:pt x="2713" y="1372"/>
                </a:lnTo>
                <a:lnTo>
                  <a:pt x="2670" y="1344"/>
                </a:lnTo>
                <a:lnTo>
                  <a:pt x="2642" y="1301"/>
                </a:lnTo>
                <a:lnTo>
                  <a:pt x="2627" y="1258"/>
                </a:lnTo>
                <a:lnTo>
                  <a:pt x="2613" y="1215"/>
                </a:lnTo>
                <a:lnTo>
                  <a:pt x="2613" y="1158"/>
                </a:lnTo>
                <a:lnTo>
                  <a:pt x="2613" y="1115"/>
                </a:lnTo>
                <a:lnTo>
                  <a:pt x="2613" y="1072"/>
                </a:lnTo>
                <a:lnTo>
                  <a:pt x="2613" y="1029"/>
                </a:lnTo>
                <a:lnTo>
                  <a:pt x="2613" y="986"/>
                </a:lnTo>
                <a:lnTo>
                  <a:pt x="2613" y="944"/>
                </a:lnTo>
                <a:lnTo>
                  <a:pt x="2613" y="901"/>
                </a:lnTo>
                <a:lnTo>
                  <a:pt x="2613" y="858"/>
                </a:lnTo>
                <a:lnTo>
                  <a:pt x="2627" y="815"/>
                </a:lnTo>
                <a:lnTo>
                  <a:pt x="2656" y="772"/>
                </a:lnTo>
                <a:lnTo>
                  <a:pt x="2670" y="729"/>
                </a:lnTo>
                <a:lnTo>
                  <a:pt x="2685" y="686"/>
                </a:lnTo>
                <a:lnTo>
                  <a:pt x="2699" y="643"/>
                </a:lnTo>
                <a:lnTo>
                  <a:pt x="2727" y="601"/>
                </a:lnTo>
                <a:lnTo>
                  <a:pt x="2742" y="558"/>
                </a:lnTo>
                <a:lnTo>
                  <a:pt x="2742" y="515"/>
                </a:lnTo>
                <a:lnTo>
                  <a:pt x="2742" y="472"/>
                </a:lnTo>
                <a:lnTo>
                  <a:pt x="2699" y="429"/>
                </a:lnTo>
                <a:lnTo>
                  <a:pt x="2656" y="386"/>
                </a:lnTo>
                <a:lnTo>
                  <a:pt x="2613" y="358"/>
                </a:lnTo>
                <a:lnTo>
                  <a:pt x="2570" y="358"/>
                </a:lnTo>
                <a:lnTo>
                  <a:pt x="2528" y="343"/>
                </a:lnTo>
                <a:lnTo>
                  <a:pt x="2470" y="343"/>
                </a:lnTo>
                <a:lnTo>
                  <a:pt x="2413" y="343"/>
                </a:lnTo>
                <a:lnTo>
                  <a:pt x="2370" y="372"/>
                </a:lnTo>
                <a:lnTo>
                  <a:pt x="2328" y="415"/>
                </a:lnTo>
                <a:lnTo>
                  <a:pt x="2299" y="458"/>
                </a:lnTo>
                <a:lnTo>
                  <a:pt x="2270" y="501"/>
                </a:lnTo>
                <a:lnTo>
                  <a:pt x="2256" y="543"/>
                </a:lnTo>
                <a:lnTo>
                  <a:pt x="2228" y="601"/>
                </a:lnTo>
                <a:lnTo>
                  <a:pt x="2228" y="643"/>
                </a:lnTo>
                <a:lnTo>
                  <a:pt x="2213" y="686"/>
                </a:lnTo>
                <a:lnTo>
                  <a:pt x="2199" y="743"/>
                </a:lnTo>
                <a:lnTo>
                  <a:pt x="2185" y="786"/>
                </a:lnTo>
                <a:lnTo>
                  <a:pt x="2185" y="843"/>
                </a:lnTo>
                <a:lnTo>
                  <a:pt x="2171" y="886"/>
                </a:lnTo>
                <a:lnTo>
                  <a:pt x="2156" y="944"/>
                </a:lnTo>
                <a:lnTo>
                  <a:pt x="2156" y="986"/>
                </a:lnTo>
                <a:lnTo>
                  <a:pt x="2142" y="1029"/>
                </a:lnTo>
                <a:lnTo>
                  <a:pt x="2128" y="1072"/>
                </a:lnTo>
                <a:lnTo>
                  <a:pt x="2128" y="1115"/>
                </a:lnTo>
                <a:lnTo>
                  <a:pt x="2113" y="1158"/>
                </a:lnTo>
                <a:lnTo>
                  <a:pt x="2113" y="1201"/>
                </a:lnTo>
                <a:lnTo>
                  <a:pt x="2085" y="1244"/>
                </a:lnTo>
                <a:lnTo>
                  <a:pt x="2071" y="1286"/>
                </a:lnTo>
                <a:lnTo>
                  <a:pt x="2042" y="1329"/>
                </a:lnTo>
                <a:lnTo>
                  <a:pt x="1999" y="1358"/>
                </a:lnTo>
                <a:lnTo>
                  <a:pt x="1956" y="1386"/>
                </a:lnTo>
                <a:lnTo>
                  <a:pt x="1913" y="1401"/>
                </a:lnTo>
                <a:lnTo>
                  <a:pt x="1871" y="1401"/>
                </a:lnTo>
                <a:lnTo>
                  <a:pt x="1828" y="1372"/>
                </a:lnTo>
                <a:lnTo>
                  <a:pt x="1785" y="1358"/>
                </a:lnTo>
                <a:lnTo>
                  <a:pt x="1728" y="1315"/>
                </a:lnTo>
                <a:lnTo>
                  <a:pt x="1685" y="1272"/>
                </a:lnTo>
                <a:lnTo>
                  <a:pt x="1642" y="1229"/>
                </a:lnTo>
                <a:lnTo>
                  <a:pt x="1614" y="1186"/>
                </a:lnTo>
                <a:lnTo>
                  <a:pt x="1599" y="1144"/>
                </a:lnTo>
                <a:lnTo>
                  <a:pt x="1585" y="1101"/>
                </a:lnTo>
                <a:lnTo>
                  <a:pt x="1571" y="1058"/>
                </a:lnTo>
                <a:lnTo>
                  <a:pt x="1556" y="1001"/>
                </a:lnTo>
                <a:lnTo>
                  <a:pt x="1528" y="944"/>
                </a:lnTo>
                <a:lnTo>
                  <a:pt x="1528" y="901"/>
                </a:lnTo>
                <a:lnTo>
                  <a:pt x="1514" y="858"/>
                </a:lnTo>
                <a:lnTo>
                  <a:pt x="1514" y="815"/>
                </a:lnTo>
                <a:lnTo>
                  <a:pt x="1499" y="758"/>
                </a:lnTo>
                <a:lnTo>
                  <a:pt x="1499" y="715"/>
                </a:lnTo>
                <a:lnTo>
                  <a:pt x="1499" y="672"/>
                </a:lnTo>
                <a:lnTo>
                  <a:pt x="1499" y="615"/>
                </a:lnTo>
                <a:lnTo>
                  <a:pt x="1499" y="558"/>
                </a:lnTo>
                <a:lnTo>
                  <a:pt x="1499" y="501"/>
                </a:lnTo>
                <a:lnTo>
                  <a:pt x="1499" y="458"/>
                </a:lnTo>
                <a:lnTo>
                  <a:pt x="1499" y="415"/>
                </a:lnTo>
                <a:lnTo>
                  <a:pt x="1499" y="358"/>
                </a:lnTo>
                <a:lnTo>
                  <a:pt x="1499" y="315"/>
                </a:lnTo>
                <a:lnTo>
                  <a:pt x="1499" y="272"/>
                </a:lnTo>
                <a:lnTo>
                  <a:pt x="1499" y="229"/>
                </a:lnTo>
                <a:lnTo>
                  <a:pt x="1471" y="172"/>
                </a:lnTo>
                <a:lnTo>
                  <a:pt x="1442" y="129"/>
                </a:lnTo>
                <a:lnTo>
                  <a:pt x="1399" y="100"/>
                </a:lnTo>
                <a:lnTo>
                  <a:pt x="1342" y="58"/>
                </a:lnTo>
                <a:lnTo>
                  <a:pt x="1299" y="29"/>
                </a:lnTo>
                <a:lnTo>
                  <a:pt x="1242" y="0"/>
                </a:lnTo>
                <a:lnTo>
                  <a:pt x="1199" y="0"/>
                </a:lnTo>
                <a:lnTo>
                  <a:pt x="1157" y="0"/>
                </a:lnTo>
                <a:lnTo>
                  <a:pt x="1114" y="29"/>
                </a:lnTo>
                <a:lnTo>
                  <a:pt x="1071" y="58"/>
                </a:lnTo>
                <a:lnTo>
                  <a:pt x="1042" y="100"/>
                </a:lnTo>
                <a:lnTo>
                  <a:pt x="1057" y="143"/>
                </a:lnTo>
                <a:lnTo>
                  <a:pt x="1071" y="186"/>
                </a:lnTo>
                <a:lnTo>
                  <a:pt x="1071" y="229"/>
                </a:lnTo>
                <a:lnTo>
                  <a:pt x="1085" y="272"/>
                </a:lnTo>
                <a:lnTo>
                  <a:pt x="1114" y="315"/>
                </a:lnTo>
                <a:lnTo>
                  <a:pt x="1128" y="358"/>
                </a:lnTo>
                <a:lnTo>
                  <a:pt x="1128" y="401"/>
                </a:lnTo>
                <a:lnTo>
                  <a:pt x="1142" y="443"/>
                </a:lnTo>
                <a:lnTo>
                  <a:pt x="1142" y="486"/>
                </a:lnTo>
                <a:lnTo>
                  <a:pt x="1142" y="529"/>
                </a:lnTo>
                <a:lnTo>
                  <a:pt x="1157" y="572"/>
                </a:lnTo>
                <a:lnTo>
                  <a:pt x="1171" y="615"/>
                </a:lnTo>
                <a:lnTo>
                  <a:pt x="1171" y="672"/>
                </a:lnTo>
                <a:lnTo>
                  <a:pt x="1185" y="758"/>
                </a:lnTo>
                <a:lnTo>
                  <a:pt x="1185" y="815"/>
                </a:lnTo>
                <a:lnTo>
                  <a:pt x="1185" y="872"/>
                </a:lnTo>
                <a:lnTo>
                  <a:pt x="1185" y="915"/>
                </a:lnTo>
                <a:lnTo>
                  <a:pt x="1185" y="972"/>
                </a:lnTo>
                <a:lnTo>
                  <a:pt x="1185" y="1015"/>
                </a:lnTo>
                <a:lnTo>
                  <a:pt x="1185" y="1072"/>
                </a:lnTo>
                <a:lnTo>
                  <a:pt x="1185" y="1115"/>
                </a:lnTo>
                <a:lnTo>
                  <a:pt x="1185" y="1158"/>
                </a:lnTo>
                <a:lnTo>
                  <a:pt x="1185" y="1215"/>
                </a:lnTo>
                <a:lnTo>
                  <a:pt x="1185" y="1258"/>
                </a:lnTo>
                <a:lnTo>
                  <a:pt x="1185" y="1301"/>
                </a:lnTo>
                <a:lnTo>
                  <a:pt x="1171" y="1344"/>
                </a:lnTo>
                <a:lnTo>
                  <a:pt x="1142" y="1386"/>
                </a:lnTo>
                <a:lnTo>
                  <a:pt x="1099" y="1386"/>
                </a:lnTo>
                <a:lnTo>
                  <a:pt x="1057" y="1401"/>
                </a:lnTo>
                <a:lnTo>
                  <a:pt x="1014" y="1401"/>
                </a:lnTo>
                <a:lnTo>
                  <a:pt x="971" y="1386"/>
                </a:lnTo>
                <a:lnTo>
                  <a:pt x="928" y="1372"/>
                </a:lnTo>
                <a:lnTo>
                  <a:pt x="885" y="1329"/>
                </a:lnTo>
                <a:lnTo>
                  <a:pt x="828" y="1286"/>
                </a:lnTo>
                <a:lnTo>
                  <a:pt x="785" y="1244"/>
                </a:lnTo>
                <a:lnTo>
                  <a:pt x="728" y="1201"/>
                </a:lnTo>
                <a:lnTo>
                  <a:pt x="685" y="1158"/>
                </a:lnTo>
                <a:lnTo>
                  <a:pt x="642" y="1129"/>
                </a:lnTo>
                <a:lnTo>
                  <a:pt x="600" y="1086"/>
                </a:lnTo>
                <a:lnTo>
                  <a:pt x="571" y="1044"/>
                </a:lnTo>
                <a:lnTo>
                  <a:pt x="528" y="1015"/>
                </a:lnTo>
                <a:lnTo>
                  <a:pt x="471" y="972"/>
                </a:lnTo>
                <a:lnTo>
                  <a:pt x="428" y="929"/>
                </a:lnTo>
                <a:lnTo>
                  <a:pt x="385" y="901"/>
                </a:lnTo>
                <a:lnTo>
                  <a:pt x="343" y="886"/>
                </a:lnTo>
                <a:lnTo>
                  <a:pt x="300" y="872"/>
                </a:lnTo>
                <a:lnTo>
                  <a:pt x="243" y="872"/>
                </a:lnTo>
                <a:lnTo>
                  <a:pt x="200" y="872"/>
                </a:lnTo>
                <a:lnTo>
                  <a:pt x="157" y="858"/>
                </a:lnTo>
                <a:lnTo>
                  <a:pt x="114" y="858"/>
                </a:lnTo>
                <a:lnTo>
                  <a:pt x="71" y="858"/>
                </a:lnTo>
                <a:lnTo>
                  <a:pt x="28" y="858"/>
                </a:lnTo>
                <a:lnTo>
                  <a:pt x="14" y="901"/>
                </a:lnTo>
                <a:lnTo>
                  <a:pt x="0" y="944"/>
                </a:lnTo>
                <a:lnTo>
                  <a:pt x="0" y="986"/>
                </a:lnTo>
                <a:lnTo>
                  <a:pt x="0" y="1029"/>
                </a:lnTo>
                <a:lnTo>
                  <a:pt x="0" y="1072"/>
                </a:lnTo>
                <a:lnTo>
                  <a:pt x="0" y="1115"/>
                </a:lnTo>
                <a:lnTo>
                  <a:pt x="0" y="1158"/>
                </a:lnTo>
                <a:lnTo>
                  <a:pt x="28" y="1201"/>
                </a:lnTo>
                <a:lnTo>
                  <a:pt x="57" y="1244"/>
                </a:lnTo>
                <a:lnTo>
                  <a:pt x="85" y="1286"/>
                </a:lnTo>
                <a:lnTo>
                  <a:pt x="114" y="1329"/>
                </a:lnTo>
                <a:lnTo>
                  <a:pt x="143" y="1372"/>
                </a:lnTo>
                <a:lnTo>
                  <a:pt x="185" y="1401"/>
                </a:lnTo>
                <a:lnTo>
                  <a:pt x="228" y="1444"/>
                </a:lnTo>
                <a:lnTo>
                  <a:pt x="257" y="1486"/>
                </a:lnTo>
                <a:lnTo>
                  <a:pt x="300" y="1515"/>
                </a:lnTo>
                <a:lnTo>
                  <a:pt x="343" y="1558"/>
                </a:lnTo>
                <a:lnTo>
                  <a:pt x="385" y="1587"/>
                </a:lnTo>
                <a:lnTo>
                  <a:pt x="428" y="1615"/>
                </a:lnTo>
                <a:lnTo>
                  <a:pt x="485" y="1658"/>
                </a:lnTo>
                <a:lnTo>
                  <a:pt x="528" y="1672"/>
                </a:lnTo>
                <a:lnTo>
                  <a:pt x="571" y="1701"/>
                </a:lnTo>
                <a:lnTo>
                  <a:pt x="614" y="1729"/>
                </a:lnTo>
                <a:lnTo>
                  <a:pt x="657" y="1744"/>
                </a:lnTo>
                <a:lnTo>
                  <a:pt x="714" y="1772"/>
                </a:lnTo>
                <a:lnTo>
                  <a:pt x="771" y="1787"/>
                </a:lnTo>
                <a:lnTo>
                  <a:pt x="885" y="1815"/>
                </a:lnTo>
                <a:lnTo>
                  <a:pt x="971" y="1844"/>
                </a:lnTo>
                <a:lnTo>
                  <a:pt x="1014" y="1844"/>
                </a:lnTo>
                <a:lnTo>
                  <a:pt x="1057" y="1858"/>
                </a:lnTo>
                <a:lnTo>
                  <a:pt x="1114" y="1872"/>
                </a:lnTo>
                <a:lnTo>
                  <a:pt x="1157" y="1901"/>
                </a:lnTo>
                <a:lnTo>
                  <a:pt x="1199" y="1915"/>
                </a:lnTo>
                <a:lnTo>
                  <a:pt x="1242" y="1958"/>
                </a:lnTo>
                <a:lnTo>
                  <a:pt x="1271" y="2001"/>
                </a:lnTo>
                <a:lnTo>
                  <a:pt x="1271" y="2044"/>
                </a:lnTo>
                <a:lnTo>
                  <a:pt x="1285" y="2087"/>
                </a:lnTo>
                <a:lnTo>
                  <a:pt x="1285" y="2129"/>
                </a:lnTo>
                <a:lnTo>
                  <a:pt x="1285" y="2172"/>
                </a:lnTo>
                <a:lnTo>
                  <a:pt x="1257" y="2215"/>
                </a:lnTo>
                <a:lnTo>
                  <a:pt x="1228" y="2258"/>
                </a:lnTo>
                <a:lnTo>
                  <a:pt x="1199" y="2301"/>
                </a:lnTo>
                <a:lnTo>
                  <a:pt x="1185" y="2344"/>
                </a:lnTo>
                <a:lnTo>
                  <a:pt x="1171" y="2387"/>
                </a:lnTo>
                <a:lnTo>
                  <a:pt x="1214" y="2401"/>
                </a:lnTo>
                <a:lnTo>
                  <a:pt x="1257" y="2401"/>
                </a:lnTo>
                <a:lnTo>
                  <a:pt x="1299" y="2401"/>
                </a:lnTo>
                <a:lnTo>
                  <a:pt x="1342" y="2415"/>
                </a:lnTo>
                <a:lnTo>
                  <a:pt x="1385" y="2415"/>
                </a:lnTo>
                <a:lnTo>
                  <a:pt x="1428" y="2415"/>
                </a:lnTo>
                <a:lnTo>
                  <a:pt x="1471" y="2415"/>
                </a:lnTo>
                <a:lnTo>
                  <a:pt x="1514" y="2415"/>
                </a:lnTo>
                <a:lnTo>
                  <a:pt x="1556" y="2415"/>
                </a:lnTo>
                <a:lnTo>
                  <a:pt x="1585" y="2372"/>
                </a:lnTo>
                <a:lnTo>
                  <a:pt x="1599" y="2330"/>
                </a:lnTo>
                <a:lnTo>
                  <a:pt x="1628" y="2287"/>
                </a:lnTo>
                <a:lnTo>
                  <a:pt x="1628" y="2244"/>
                </a:lnTo>
                <a:lnTo>
                  <a:pt x="1642" y="2201"/>
                </a:lnTo>
                <a:lnTo>
                  <a:pt x="1656" y="2158"/>
                </a:lnTo>
                <a:lnTo>
                  <a:pt x="1671" y="2115"/>
                </a:lnTo>
                <a:lnTo>
                  <a:pt x="1699" y="2072"/>
                </a:lnTo>
                <a:lnTo>
                  <a:pt x="1728" y="2029"/>
                </a:lnTo>
                <a:lnTo>
                  <a:pt x="1742" y="1987"/>
                </a:lnTo>
                <a:lnTo>
                  <a:pt x="1785" y="1972"/>
                </a:lnTo>
                <a:lnTo>
                  <a:pt x="1828" y="1972"/>
                </a:lnTo>
                <a:lnTo>
                  <a:pt x="1871" y="1972"/>
                </a:lnTo>
                <a:lnTo>
                  <a:pt x="1913" y="1972"/>
                </a:lnTo>
                <a:lnTo>
                  <a:pt x="1956" y="1972"/>
                </a:lnTo>
                <a:lnTo>
                  <a:pt x="2013" y="1972"/>
                </a:lnTo>
                <a:lnTo>
                  <a:pt x="2071" y="1972"/>
                </a:lnTo>
                <a:lnTo>
                  <a:pt x="2113" y="1972"/>
                </a:lnTo>
                <a:lnTo>
                  <a:pt x="2156" y="1972"/>
                </a:lnTo>
                <a:lnTo>
                  <a:pt x="2199" y="1958"/>
                </a:lnTo>
                <a:lnTo>
                  <a:pt x="2242" y="1958"/>
                </a:lnTo>
                <a:lnTo>
                  <a:pt x="2285" y="1958"/>
                </a:lnTo>
                <a:lnTo>
                  <a:pt x="2328" y="1944"/>
                </a:lnTo>
                <a:lnTo>
                  <a:pt x="2370" y="1929"/>
                </a:lnTo>
                <a:lnTo>
                  <a:pt x="2413" y="1929"/>
                </a:lnTo>
                <a:lnTo>
                  <a:pt x="2413" y="1972"/>
                </a:lnTo>
                <a:lnTo>
                  <a:pt x="2413" y="2015"/>
                </a:lnTo>
                <a:lnTo>
                  <a:pt x="2413" y="2058"/>
                </a:lnTo>
                <a:lnTo>
                  <a:pt x="2413" y="2101"/>
                </a:lnTo>
                <a:lnTo>
                  <a:pt x="2413" y="2144"/>
                </a:lnTo>
                <a:lnTo>
                  <a:pt x="2413" y="2230"/>
                </a:lnTo>
                <a:lnTo>
                  <a:pt x="2413" y="2272"/>
                </a:lnTo>
                <a:lnTo>
                  <a:pt x="2413" y="2315"/>
                </a:lnTo>
                <a:lnTo>
                  <a:pt x="2413" y="2358"/>
                </a:lnTo>
                <a:lnTo>
                  <a:pt x="2456" y="2387"/>
                </a:lnTo>
                <a:lnTo>
                  <a:pt x="2499" y="2387"/>
                </a:lnTo>
                <a:lnTo>
                  <a:pt x="2542" y="2387"/>
                </a:lnTo>
                <a:lnTo>
                  <a:pt x="2585" y="2358"/>
                </a:lnTo>
                <a:lnTo>
                  <a:pt x="2613" y="2315"/>
                </a:lnTo>
                <a:lnTo>
                  <a:pt x="2627" y="2272"/>
                </a:lnTo>
                <a:lnTo>
                  <a:pt x="2627" y="2230"/>
                </a:lnTo>
                <a:lnTo>
                  <a:pt x="2642" y="2187"/>
                </a:lnTo>
                <a:lnTo>
                  <a:pt x="2642" y="2144"/>
                </a:lnTo>
                <a:lnTo>
                  <a:pt x="2642" y="2101"/>
                </a:lnTo>
                <a:lnTo>
                  <a:pt x="2656" y="2058"/>
                </a:lnTo>
                <a:lnTo>
                  <a:pt x="2670" y="2015"/>
                </a:lnTo>
                <a:lnTo>
                  <a:pt x="2699" y="1972"/>
                </a:lnTo>
                <a:lnTo>
                  <a:pt x="2742" y="1944"/>
                </a:lnTo>
                <a:lnTo>
                  <a:pt x="2785" y="1944"/>
                </a:lnTo>
                <a:lnTo>
                  <a:pt x="2827" y="1929"/>
                </a:lnTo>
                <a:lnTo>
                  <a:pt x="2913" y="1929"/>
                </a:lnTo>
                <a:lnTo>
                  <a:pt x="3170" y="1915"/>
                </a:lnTo>
                <a:lnTo>
                  <a:pt x="3484" y="1901"/>
                </a:lnTo>
                <a:lnTo>
                  <a:pt x="3599" y="1872"/>
                </a:lnTo>
                <a:lnTo>
                  <a:pt x="3599" y="1868"/>
                </a:lnTo>
              </a:path>
            </a:pathLst>
          </a:custGeom>
          <a:ln w="12700" cap="rnd">
            <a:solidFill>
              <a:schemeClr val="tx1"/>
            </a:solidFill>
            <a:round/>
            <a:headEnd type="none" w="sm" len="sm"/>
            <a:tailEnd type="none" w="sm" len="sm"/>
          </a:ln>
        </p:spPr>
        <p:txBody>
          <a:bodyPr/>
          <a:lstStyle/>
          <a:p>
            <a:pPr fontAlgn="base">
              <a:spcBef>
                <a:spcPct val="0"/>
              </a:spcBef>
              <a:spcAft>
                <a:spcPct val="0"/>
              </a:spcAft>
            </a:pPr>
            <a:endParaRPr lang="ar-EG">
              <a:solidFill>
                <a:srgbClr val="000000"/>
              </a:solidFill>
            </a:endParaRPr>
          </a:p>
        </p:txBody>
      </p:sp>
      <p:sp>
        <p:nvSpPr>
          <p:cNvPr id="6181" name="Oval 37"/>
          <p:cNvSpPr>
            <a:spLocks noChangeArrowheads="1"/>
          </p:cNvSpPr>
          <p:nvPr/>
        </p:nvSpPr>
        <p:spPr bwMode="auto">
          <a:xfrm>
            <a:off x="6156325" y="2420938"/>
            <a:ext cx="144463" cy="144462"/>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82" name="Oval 38"/>
          <p:cNvSpPr>
            <a:spLocks noChangeArrowheads="1"/>
          </p:cNvSpPr>
          <p:nvPr/>
        </p:nvSpPr>
        <p:spPr bwMode="auto">
          <a:xfrm>
            <a:off x="5867400" y="2276475"/>
            <a:ext cx="144463"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83" name="Oval 39"/>
          <p:cNvSpPr>
            <a:spLocks noChangeArrowheads="1"/>
          </p:cNvSpPr>
          <p:nvPr/>
        </p:nvSpPr>
        <p:spPr bwMode="auto">
          <a:xfrm>
            <a:off x="6011863" y="2205038"/>
            <a:ext cx="144462" cy="144462"/>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84" name="Oval 40"/>
          <p:cNvSpPr>
            <a:spLocks noChangeArrowheads="1"/>
          </p:cNvSpPr>
          <p:nvPr/>
        </p:nvSpPr>
        <p:spPr bwMode="auto">
          <a:xfrm>
            <a:off x="5651500" y="2349500"/>
            <a:ext cx="144463"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85" name="Oval 41"/>
          <p:cNvSpPr>
            <a:spLocks noChangeArrowheads="1"/>
          </p:cNvSpPr>
          <p:nvPr/>
        </p:nvSpPr>
        <p:spPr bwMode="auto">
          <a:xfrm>
            <a:off x="5867400" y="2492375"/>
            <a:ext cx="144463"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86" name="Oval 42"/>
          <p:cNvSpPr>
            <a:spLocks noChangeArrowheads="1"/>
          </p:cNvSpPr>
          <p:nvPr/>
        </p:nvSpPr>
        <p:spPr bwMode="auto">
          <a:xfrm>
            <a:off x="6011863" y="2349500"/>
            <a:ext cx="144462" cy="144463"/>
          </a:xfrm>
          <a:prstGeom prst="ellipse">
            <a:avLst/>
          </a:prstGeom>
          <a:solidFill>
            <a:srgbClr val="9900CC"/>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87" name="Freeform 43"/>
          <p:cNvSpPr>
            <a:spLocks/>
          </p:cNvSpPr>
          <p:nvPr/>
        </p:nvSpPr>
        <p:spPr bwMode="auto">
          <a:xfrm>
            <a:off x="5219700" y="3213100"/>
            <a:ext cx="441325" cy="525463"/>
          </a:xfrm>
          <a:custGeom>
            <a:avLst/>
            <a:gdLst>
              <a:gd name="T0" fmla="*/ 2147483647 w 278"/>
              <a:gd name="T1" fmla="*/ 0 h 331"/>
              <a:gd name="T2" fmla="*/ 2147483647 w 278"/>
              <a:gd name="T3" fmla="*/ 2147483647 h 331"/>
              <a:gd name="T4" fmla="*/ 2147483647 w 278"/>
              <a:gd name="T5" fmla="*/ 2147483647 h 331"/>
              <a:gd name="T6" fmla="*/ 0 w 278"/>
              <a:gd name="T7" fmla="*/ 2147483647 h 331"/>
              <a:gd name="T8" fmla="*/ 2147483647 w 278"/>
              <a:gd name="T9" fmla="*/ 2147483647 h 331"/>
              <a:gd name="T10" fmla="*/ 2147483647 w 278"/>
              <a:gd name="T11" fmla="*/ 2147483647 h 331"/>
              <a:gd name="T12" fmla="*/ 2147483647 w 278"/>
              <a:gd name="T13" fmla="*/ 2147483647 h 331"/>
              <a:gd name="T14" fmla="*/ 2147483647 w 278"/>
              <a:gd name="T15" fmla="*/ 2147483647 h 331"/>
              <a:gd name="T16" fmla="*/ 2147483647 w 278"/>
              <a:gd name="T17" fmla="*/ 2147483647 h 331"/>
              <a:gd name="T18" fmla="*/ 2147483647 w 278"/>
              <a:gd name="T19" fmla="*/ 2147483647 h 331"/>
              <a:gd name="T20" fmla="*/ 2147483647 w 278"/>
              <a:gd name="T21" fmla="*/ 2147483647 h 331"/>
              <a:gd name="T22" fmla="*/ 2147483647 w 278"/>
              <a:gd name="T23" fmla="*/ 2147483647 h 331"/>
              <a:gd name="T24" fmla="*/ 2147483647 w 278"/>
              <a:gd name="T25" fmla="*/ 2147483647 h 331"/>
              <a:gd name="T26" fmla="*/ 2147483647 w 278"/>
              <a:gd name="T27" fmla="*/ 0 h 3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8"/>
              <a:gd name="T43" fmla="*/ 0 h 331"/>
              <a:gd name="T44" fmla="*/ 278 w 278"/>
              <a:gd name="T45" fmla="*/ 331 h 3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8" h="331">
                <a:moveTo>
                  <a:pt x="169" y="0"/>
                </a:moveTo>
                <a:cubicBezTo>
                  <a:pt x="155" y="40"/>
                  <a:pt x="139" y="56"/>
                  <a:pt x="99" y="69"/>
                </a:cubicBezTo>
                <a:cubicBezTo>
                  <a:pt x="70" y="26"/>
                  <a:pt x="60" y="27"/>
                  <a:pt x="10" y="39"/>
                </a:cubicBezTo>
                <a:cubicBezTo>
                  <a:pt x="7" y="49"/>
                  <a:pt x="0" y="58"/>
                  <a:pt x="0" y="69"/>
                </a:cubicBezTo>
                <a:cubicBezTo>
                  <a:pt x="0" y="146"/>
                  <a:pt x="27" y="137"/>
                  <a:pt x="89" y="148"/>
                </a:cubicBezTo>
                <a:cubicBezTo>
                  <a:pt x="120" y="194"/>
                  <a:pt x="108" y="194"/>
                  <a:pt x="79" y="238"/>
                </a:cubicBezTo>
                <a:cubicBezTo>
                  <a:pt x="89" y="309"/>
                  <a:pt x="77" y="331"/>
                  <a:pt x="149" y="307"/>
                </a:cubicBezTo>
                <a:cubicBezTo>
                  <a:pt x="156" y="297"/>
                  <a:pt x="167" y="289"/>
                  <a:pt x="169" y="278"/>
                </a:cubicBezTo>
                <a:cubicBezTo>
                  <a:pt x="177" y="242"/>
                  <a:pt x="163" y="201"/>
                  <a:pt x="179" y="168"/>
                </a:cubicBezTo>
                <a:cubicBezTo>
                  <a:pt x="185" y="156"/>
                  <a:pt x="205" y="175"/>
                  <a:pt x="218" y="178"/>
                </a:cubicBezTo>
                <a:cubicBezTo>
                  <a:pt x="263" y="163"/>
                  <a:pt x="267" y="144"/>
                  <a:pt x="278" y="99"/>
                </a:cubicBezTo>
                <a:cubicBezTo>
                  <a:pt x="272" y="80"/>
                  <a:pt x="268" y="49"/>
                  <a:pt x="238" y="49"/>
                </a:cubicBezTo>
                <a:cubicBezTo>
                  <a:pt x="217" y="49"/>
                  <a:pt x="179" y="69"/>
                  <a:pt x="179" y="69"/>
                </a:cubicBezTo>
                <a:cubicBezTo>
                  <a:pt x="159" y="130"/>
                  <a:pt x="169" y="110"/>
                  <a:pt x="169" y="0"/>
                </a:cubicBezTo>
                <a:close/>
              </a:path>
            </a:pathLst>
          </a:custGeom>
          <a:solidFill>
            <a:schemeClr val="bg1"/>
          </a:solidFill>
          <a:ln w="9525">
            <a:solidFill>
              <a:srgbClr val="9900CC"/>
            </a:solidFill>
            <a:round/>
            <a:headEnd/>
            <a:tailEnd/>
          </a:ln>
        </p:spPr>
        <p:txBody>
          <a:bodyPr/>
          <a:lstStyle/>
          <a:p>
            <a:pPr fontAlgn="base">
              <a:spcBef>
                <a:spcPct val="0"/>
              </a:spcBef>
              <a:spcAft>
                <a:spcPct val="0"/>
              </a:spcAft>
            </a:pPr>
            <a:endParaRPr lang="ar-EG">
              <a:solidFill>
                <a:srgbClr val="000000"/>
              </a:solidFill>
            </a:endParaRPr>
          </a:p>
        </p:txBody>
      </p:sp>
      <p:sp>
        <p:nvSpPr>
          <p:cNvPr id="138296" name="Line 56"/>
          <p:cNvSpPr>
            <a:spLocks noChangeShapeType="1"/>
          </p:cNvSpPr>
          <p:nvPr/>
        </p:nvSpPr>
        <p:spPr bwMode="auto">
          <a:xfrm flipH="1">
            <a:off x="6156325" y="2852738"/>
            <a:ext cx="1008063" cy="2159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p:sp>
        <p:nvSpPr>
          <p:cNvPr id="138297" name="Text Box 57"/>
          <p:cNvSpPr txBox="1">
            <a:spLocks noChangeArrowheads="1"/>
          </p:cNvSpPr>
          <p:nvPr/>
        </p:nvSpPr>
        <p:spPr bwMode="auto">
          <a:xfrm>
            <a:off x="7235825" y="2708275"/>
            <a:ext cx="2881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eaLnBrk="1" fontAlgn="base" hangingPunct="1">
              <a:spcBef>
                <a:spcPct val="50000"/>
              </a:spcBef>
              <a:spcAft>
                <a:spcPct val="0"/>
              </a:spcAft>
            </a:pPr>
            <a:r>
              <a:rPr lang="en-US" sz="1600">
                <a:solidFill>
                  <a:srgbClr val="0000FF"/>
                </a:solidFill>
                <a:latin typeface="Arial Black" pitchFamily="34" charset="0"/>
              </a:rPr>
              <a:t>ERC </a:t>
            </a:r>
            <a:r>
              <a:rPr lang="en-US" sz="1600">
                <a:solidFill>
                  <a:srgbClr val="FF0000"/>
                </a:solidFill>
                <a:latin typeface="Arial Black" pitchFamily="34" charset="0"/>
              </a:rPr>
              <a:t>dispersed</a:t>
            </a:r>
            <a:r>
              <a:rPr lang="en-US" sz="1600">
                <a:solidFill>
                  <a:srgbClr val="000000"/>
                </a:solidFill>
                <a:latin typeface="Arial Black" pitchFamily="34" charset="0"/>
              </a:rPr>
              <a:t> </a:t>
            </a:r>
            <a:endParaRPr lang="en-US" sz="2400">
              <a:solidFill>
                <a:srgbClr val="000000"/>
              </a:solidFill>
              <a:latin typeface="Arial Black" pitchFamily="34" charset="0"/>
            </a:endParaRPr>
          </a:p>
        </p:txBody>
      </p:sp>
      <p:sp>
        <p:nvSpPr>
          <p:cNvPr id="138298" name="Text Box 58"/>
          <p:cNvSpPr txBox="1">
            <a:spLocks noChangeArrowheads="1"/>
          </p:cNvSpPr>
          <p:nvPr/>
        </p:nvSpPr>
        <p:spPr bwMode="auto">
          <a:xfrm>
            <a:off x="6551613" y="2997200"/>
            <a:ext cx="2592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fontAlgn="base" hangingPunct="1">
              <a:spcBef>
                <a:spcPct val="50000"/>
              </a:spcBef>
              <a:spcAft>
                <a:spcPct val="0"/>
              </a:spcAft>
            </a:pPr>
            <a:r>
              <a:rPr lang="en-US" sz="2400">
                <a:solidFill>
                  <a:srgbClr val="006600"/>
                </a:solidFill>
                <a:latin typeface="Arial Black" pitchFamily="34" charset="0"/>
              </a:rPr>
              <a:t>Medulla light  </a:t>
            </a:r>
          </a:p>
        </p:txBody>
      </p:sp>
      <p:sp>
        <p:nvSpPr>
          <p:cNvPr id="138312" name="Line 72"/>
          <p:cNvSpPr>
            <a:spLocks noChangeShapeType="1"/>
          </p:cNvSpPr>
          <p:nvPr/>
        </p:nvSpPr>
        <p:spPr bwMode="auto">
          <a:xfrm flipH="1">
            <a:off x="5292725" y="2420938"/>
            <a:ext cx="1655763" cy="14446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p:sp>
        <p:nvSpPr>
          <p:cNvPr id="138313" name="Text Box 73"/>
          <p:cNvSpPr txBox="1">
            <a:spLocks noChangeArrowheads="1"/>
          </p:cNvSpPr>
          <p:nvPr/>
        </p:nvSpPr>
        <p:spPr bwMode="auto">
          <a:xfrm>
            <a:off x="7019925" y="2276475"/>
            <a:ext cx="2124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eaLnBrk="1" fontAlgn="base" hangingPunct="1">
              <a:spcBef>
                <a:spcPct val="50000"/>
              </a:spcBef>
              <a:spcAft>
                <a:spcPct val="0"/>
              </a:spcAft>
            </a:pPr>
            <a:r>
              <a:rPr lang="en-US">
                <a:solidFill>
                  <a:srgbClr val="0000FF"/>
                </a:solidFill>
                <a:latin typeface="Arial Black" pitchFamily="34" charset="0"/>
              </a:rPr>
              <a:t>macrophages</a:t>
            </a:r>
            <a:r>
              <a:rPr lang="en-US">
                <a:solidFill>
                  <a:srgbClr val="FF0000"/>
                </a:solidFill>
                <a:latin typeface="Arial Black" pitchFamily="34" charset="0"/>
              </a:rPr>
              <a:t> </a:t>
            </a:r>
          </a:p>
        </p:txBody>
      </p:sp>
      <p:sp>
        <p:nvSpPr>
          <p:cNvPr id="138325" name="Text Box 85"/>
          <p:cNvSpPr txBox="1">
            <a:spLocks noChangeArrowheads="1"/>
          </p:cNvSpPr>
          <p:nvPr/>
        </p:nvSpPr>
        <p:spPr bwMode="auto">
          <a:xfrm>
            <a:off x="3132138" y="2205038"/>
            <a:ext cx="1152525" cy="396875"/>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eaLnBrk="1" fontAlgn="base" hangingPunct="1">
              <a:spcBef>
                <a:spcPct val="50000"/>
              </a:spcBef>
              <a:spcAft>
                <a:spcPct val="0"/>
              </a:spcAft>
            </a:pPr>
            <a:r>
              <a:rPr lang="en-US" sz="2000">
                <a:solidFill>
                  <a:srgbClr val="000000"/>
                </a:solidFill>
                <a:latin typeface="Arial Black" pitchFamily="34" charset="0"/>
              </a:rPr>
              <a:t>lobule</a:t>
            </a:r>
          </a:p>
        </p:txBody>
      </p:sp>
      <p:sp>
        <p:nvSpPr>
          <p:cNvPr id="6194" name="Freeform 86"/>
          <p:cNvSpPr>
            <a:spLocks/>
          </p:cNvSpPr>
          <p:nvPr/>
        </p:nvSpPr>
        <p:spPr bwMode="auto">
          <a:xfrm rot="-5970568">
            <a:off x="5088731" y="4064794"/>
            <a:ext cx="606425" cy="630238"/>
          </a:xfrm>
          <a:custGeom>
            <a:avLst/>
            <a:gdLst>
              <a:gd name="T0" fmla="*/ 2147483647 w 382"/>
              <a:gd name="T1" fmla="*/ 2147483647 h 397"/>
              <a:gd name="T2" fmla="*/ 2147483647 w 382"/>
              <a:gd name="T3" fmla="*/ 2147483647 h 397"/>
              <a:gd name="T4" fmla="*/ 2147483647 w 382"/>
              <a:gd name="T5" fmla="*/ 2147483647 h 397"/>
              <a:gd name="T6" fmla="*/ 2147483647 w 382"/>
              <a:gd name="T7" fmla="*/ 2147483647 h 397"/>
              <a:gd name="T8" fmla="*/ 2147483647 w 382"/>
              <a:gd name="T9" fmla="*/ 2147483647 h 397"/>
              <a:gd name="T10" fmla="*/ 2147483647 w 382"/>
              <a:gd name="T11" fmla="*/ 2147483647 h 397"/>
              <a:gd name="T12" fmla="*/ 2147483647 w 382"/>
              <a:gd name="T13" fmla="*/ 2147483647 h 397"/>
              <a:gd name="T14" fmla="*/ 2147483647 w 382"/>
              <a:gd name="T15" fmla="*/ 2147483647 h 397"/>
              <a:gd name="T16" fmla="*/ 2147483647 w 382"/>
              <a:gd name="T17" fmla="*/ 2147483647 h 397"/>
              <a:gd name="T18" fmla="*/ 2147483647 w 382"/>
              <a:gd name="T19" fmla="*/ 2147483647 h 397"/>
              <a:gd name="T20" fmla="*/ 2147483647 w 382"/>
              <a:gd name="T21" fmla="*/ 2147483647 h 397"/>
              <a:gd name="T22" fmla="*/ 2147483647 w 382"/>
              <a:gd name="T23" fmla="*/ 2147483647 h 397"/>
              <a:gd name="T24" fmla="*/ 2147483647 w 382"/>
              <a:gd name="T25" fmla="*/ 2147483647 h 397"/>
              <a:gd name="T26" fmla="*/ 2147483647 w 382"/>
              <a:gd name="T27" fmla="*/ 2147483647 h 397"/>
              <a:gd name="T28" fmla="*/ 2147483647 w 382"/>
              <a:gd name="T29" fmla="*/ 0 h 397"/>
              <a:gd name="T30" fmla="*/ 2147483647 w 382"/>
              <a:gd name="T31" fmla="*/ 2147483647 h 3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2"/>
              <a:gd name="T49" fmla="*/ 0 h 397"/>
              <a:gd name="T50" fmla="*/ 382 w 382"/>
              <a:gd name="T51" fmla="*/ 397 h 3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2" h="397">
                <a:moveTo>
                  <a:pt x="133" y="60"/>
                </a:moveTo>
                <a:cubicBezTo>
                  <a:pt x="117" y="109"/>
                  <a:pt x="112" y="155"/>
                  <a:pt x="84" y="199"/>
                </a:cubicBezTo>
                <a:cubicBezTo>
                  <a:pt x="95" y="231"/>
                  <a:pt x="112" y="256"/>
                  <a:pt x="123" y="288"/>
                </a:cubicBezTo>
                <a:cubicBezTo>
                  <a:pt x="115" y="335"/>
                  <a:pt x="124" y="352"/>
                  <a:pt x="84" y="378"/>
                </a:cubicBezTo>
                <a:cubicBezTo>
                  <a:pt x="75" y="384"/>
                  <a:pt x="64" y="384"/>
                  <a:pt x="54" y="387"/>
                </a:cubicBezTo>
                <a:cubicBezTo>
                  <a:pt x="41" y="391"/>
                  <a:pt x="0" y="397"/>
                  <a:pt x="14" y="397"/>
                </a:cubicBezTo>
                <a:cubicBezTo>
                  <a:pt x="34" y="397"/>
                  <a:pt x="54" y="390"/>
                  <a:pt x="74" y="387"/>
                </a:cubicBezTo>
                <a:cubicBezTo>
                  <a:pt x="143" y="341"/>
                  <a:pt x="120" y="368"/>
                  <a:pt x="153" y="318"/>
                </a:cubicBezTo>
                <a:cubicBezTo>
                  <a:pt x="156" y="305"/>
                  <a:pt x="152" y="287"/>
                  <a:pt x="163" y="278"/>
                </a:cubicBezTo>
                <a:cubicBezTo>
                  <a:pt x="176" y="267"/>
                  <a:pt x="206" y="283"/>
                  <a:pt x="213" y="268"/>
                </a:cubicBezTo>
                <a:cubicBezTo>
                  <a:pt x="230" y="232"/>
                  <a:pt x="211" y="187"/>
                  <a:pt x="223" y="149"/>
                </a:cubicBezTo>
                <a:cubicBezTo>
                  <a:pt x="224" y="147"/>
                  <a:pt x="275" y="132"/>
                  <a:pt x="292" y="129"/>
                </a:cubicBezTo>
                <a:cubicBezTo>
                  <a:pt x="322" y="124"/>
                  <a:pt x="352" y="122"/>
                  <a:pt x="382" y="119"/>
                </a:cubicBezTo>
                <a:cubicBezTo>
                  <a:pt x="300" y="64"/>
                  <a:pt x="287" y="127"/>
                  <a:pt x="223" y="149"/>
                </a:cubicBezTo>
                <a:cubicBezTo>
                  <a:pt x="135" y="120"/>
                  <a:pt x="166" y="64"/>
                  <a:pt x="123" y="0"/>
                </a:cubicBezTo>
                <a:cubicBezTo>
                  <a:pt x="110" y="20"/>
                  <a:pt x="67" y="126"/>
                  <a:pt x="133" y="60"/>
                </a:cubicBezTo>
                <a:close/>
              </a:path>
            </a:pathLst>
          </a:custGeom>
          <a:solidFill>
            <a:srgbClr val="CC6600"/>
          </a:solidFill>
          <a:ln w="9525">
            <a:solidFill>
              <a:schemeClr val="tx1"/>
            </a:solidFill>
            <a:round/>
            <a:headEnd/>
            <a:tailEnd/>
          </a:ln>
        </p:spPr>
        <p:txBody>
          <a:bodyPr/>
          <a:lstStyle/>
          <a:p>
            <a:pPr fontAlgn="base">
              <a:spcBef>
                <a:spcPct val="0"/>
              </a:spcBef>
              <a:spcAft>
                <a:spcPct val="0"/>
              </a:spcAft>
            </a:pPr>
            <a:endParaRPr lang="ar-EG">
              <a:solidFill>
                <a:srgbClr val="000000"/>
              </a:solidFill>
            </a:endParaRPr>
          </a:p>
        </p:txBody>
      </p:sp>
      <p:sp>
        <p:nvSpPr>
          <p:cNvPr id="6195" name="Freeform 87"/>
          <p:cNvSpPr>
            <a:spLocks/>
          </p:cNvSpPr>
          <p:nvPr/>
        </p:nvSpPr>
        <p:spPr bwMode="auto">
          <a:xfrm>
            <a:off x="5076825" y="3500438"/>
            <a:ext cx="606425" cy="630237"/>
          </a:xfrm>
          <a:custGeom>
            <a:avLst/>
            <a:gdLst>
              <a:gd name="T0" fmla="*/ 2147483647 w 382"/>
              <a:gd name="T1" fmla="*/ 2147483647 h 397"/>
              <a:gd name="T2" fmla="*/ 2147483647 w 382"/>
              <a:gd name="T3" fmla="*/ 2147483647 h 397"/>
              <a:gd name="T4" fmla="*/ 2147483647 w 382"/>
              <a:gd name="T5" fmla="*/ 2147483647 h 397"/>
              <a:gd name="T6" fmla="*/ 2147483647 w 382"/>
              <a:gd name="T7" fmla="*/ 2147483647 h 397"/>
              <a:gd name="T8" fmla="*/ 2147483647 w 382"/>
              <a:gd name="T9" fmla="*/ 2147483647 h 397"/>
              <a:gd name="T10" fmla="*/ 2147483647 w 382"/>
              <a:gd name="T11" fmla="*/ 2147483647 h 397"/>
              <a:gd name="T12" fmla="*/ 2147483647 w 382"/>
              <a:gd name="T13" fmla="*/ 2147483647 h 397"/>
              <a:gd name="T14" fmla="*/ 2147483647 w 382"/>
              <a:gd name="T15" fmla="*/ 2147483647 h 397"/>
              <a:gd name="T16" fmla="*/ 2147483647 w 382"/>
              <a:gd name="T17" fmla="*/ 2147483647 h 397"/>
              <a:gd name="T18" fmla="*/ 2147483647 w 382"/>
              <a:gd name="T19" fmla="*/ 2147483647 h 397"/>
              <a:gd name="T20" fmla="*/ 2147483647 w 382"/>
              <a:gd name="T21" fmla="*/ 2147483647 h 397"/>
              <a:gd name="T22" fmla="*/ 2147483647 w 382"/>
              <a:gd name="T23" fmla="*/ 2147483647 h 397"/>
              <a:gd name="T24" fmla="*/ 2147483647 w 382"/>
              <a:gd name="T25" fmla="*/ 2147483647 h 397"/>
              <a:gd name="T26" fmla="*/ 2147483647 w 382"/>
              <a:gd name="T27" fmla="*/ 2147483647 h 397"/>
              <a:gd name="T28" fmla="*/ 2147483647 w 382"/>
              <a:gd name="T29" fmla="*/ 0 h 397"/>
              <a:gd name="T30" fmla="*/ 2147483647 w 382"/>
              <a:gd name="T31" fmla="*/ 2147483647 h 3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2"/>
              <a:gd name="T49" fmla="*/ 0 h 397"/>
              <a:gd name="T50" fmla="*/ 382 w 382"/>
              <a:gd name="T51" fmla="*/ 397 h 3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2" h="397">
                <a:moveTo>
                  <a:pt x="133" y="60"/>
                </a:moveTo>
                <a:cubicBezTo>
                  <a:pt x="117" y="109"/>
                  <a:pt x="112" y="155"/>
                  <a:pt x="84" y="199"/>
                </a:cubicBezTo>
                <a:cubicBezTo>
                  <a:pt x="95" y="231"/>
                  <a:pt x="112" y="256"/>
                  <a:pt x="123" y="288"/>
                </a:cubicBezTo>
                <a:cubicBezTo>
                  <a:pt x="115" y="335"/>
                  <a:pt x="124" y="352"/>
                  <a:pt x="84" y="378"/>
                </a:cubicBezTo>
                <a:cubicBezTo>
                  <a:pt x="75" y="384"/>
                  <a:pt x="64" y="384"/>
                  <a:pt x="54" y="387"/>
                </a:cubicBezTo>
                <a:cubicBezTo>
                  <a:pt x="41" y="391"/>
                  <a:pt x="0" y="397"/>
                  <a:pt x="14" y="397"/>
                </a:cubicBezTo>
                <a:cubicBezTo>
                  <a:pt x="34" y="397"/>
                  <a:pt x="54" y="390"/>
                  <a:pt x="74" y="387"/>
                </a:cubicBezTo>
                <a:cubicBezTo>
                  <a:pt x="143" y="341"/>
                  <a:pt x="120" y="368"/>
                  <a:pt x="153" y="318"/>
                </a:cubicBezTo>
                <a:cubicBezTo>
                  <a:pt x="156" y="305"/>
                  <a:pt x="152" y="287"/>
                  <a:pt x="163" y="278"/>
                </a:cubicBezTo>
                <a:cubicBezTo>
                  <a:pt x="176" y="267"/>
                  <a:pt x="206" y="283"/>
                  <a:pt x="213" y="268"/>
                </a:cubicBezTo>
                <a:cubicBezTo>
                  <a:pt x="230" y="232"/>
                  <a:pt x="211" y="187"/>
                  <a:pt x="223" y="149"/>
                </a:cubicBezTo>
                <a:cubicBezTo>
                  <a:pt x="224" y="147"/>
                  <a:pt x="275" y="132"/>
                  <a:pt x="292" y="129"/>
                </a:cubicBezTo>
                <a:cubicBezTo>
                  <a:pt x="322" y="124"/>
                  <a:pt x="352" y="122"/>
                  <a:pt x="382" y="119"/>
                </a:cubicBezTo>
                <a:cubicBezTo>
                  <a:pt x="300" y="64"/>
                  <a:pt x="287" y="127"/>
                  <a:pt x="223" y="149"/>
                </a:cubicBezTo>
                <a:cubicBezTo>
                  <a:pt x="135" y="120"/>
                  <a:pt x="166" y="64"/>
                  <a:pt x="123" y="0"/>
                </a:cubicBezTo>
                <a:cubicBezTo>
                  <a:pt x="110" y="20"/>
                  <a:pt x="67" y="126"/>
                  <a:pt x="133" y="60"/>
                </a:cubicBezTo>
                <a:close/>
              </a:path>
            </a:pathLst>
          </a:custGeom>
          <a:solidFill>
            <a:srgbClr val="CC6600"/>
          </a:solidFill>
          <a:ln w="9525">
            <a:solidFill>
              <a:schemeClr val="tx1"/>
            </a:solidFill>
            <a:round/>
            <a:headEnd/>
            <a:tailEnd/>
          </a:ln>
        </p:spPr>
        <p:txBody>
          <a:bodyPr/>
          <a:lstStyle/>
          <a:p>
            <a:pPr fontAlgn="base">
              <a:spcBef>
                <a:spcPct val="0"/>
              </a:spcBef>
              <a:spcAft>
                <a:spcPct val="0"/>
              </a:spcAft>
            </a:pPr>
            <a:endParaRPr lang="ar-EG">
              <a:solidFill>
                <a:srgbClr val="000000"/>
              </a:solidFill>
            </a:endParaRPr>
          </a:p>
        </p:txBody>
      </p:sp>
      <p:sp>
        <p:nvSpPr>
          <p:cNvPr id="6196" name="Freeform 88"/>
          <p:cNvSpPr>
            <a:spLocks/>
          </p:cNvSpPr>
          <p:nvPr/>
        </p:nvSpPr>
        <p:spPr bwMode="auto">
          <a:xfrm>
            <a:off x="5241925" y="3725863"/>
            <a:ext cx="122238" cy="134937"/>
          </a:xfrm>
          <a:custGeom>
            <a:avLst/>
            <a:gdLst>
              <a:gd name="T0" fmla="*/ 2147483647 w 77"/>
              <a:gd name="T1" fmla="*/ 2147483647 h 85"/>
              <a:gd name="T2" fmla="*/ 2147483647 w 77"/>
              <a:gd name="T3" fmla="*/ 2147483647 h 85"/>
              <a:gd name="T4" fmla="*/ 2147483647 w 77"/>
              <a:gd name="T5" fmla="*/ 2147483647 h 85"/>
              <a:gd name="T6" fmla="*/ 2147483647 w 77"/>
              <a:gd name="T7" fmla="*/ 2147483647 h 85"/>
              <a:gd name="T8" fmla="*/ 2147483647 w 77"/>
              <a:gd name="T9" fmla="*/ 2147483647 h 85"/>
              <a:gd name="T10" fmla="*/ 2147483647 w 77"/>
              <a:gd name="T11" fmla="*/ 2147483647 h 85"/>
              <a:gd name="T12" fmla="*/ 2147483647 w 77"/>
              <a:gd name="T13" fmla="*/ 2147483647 h 85"/>
              <a:gd name="T14" fmla="*/ 0 60000 65536"/>
              <a:gd name="T15" fmla="*/ 0 60000 65536"/>
              <a:gd name="T16" fmla="*/ 0 60000 65536"/>
              <a:gd name="T17" fmla="*/ 0 60000 65536"/>
              <a:gd name="T18" fmla="*/ 0 60000 65536"/>
              <a:gd name="T19" fmla="*/ 0 60000 65536"/>
              <a:gd name="T20" fmla="*/ 0 60000 65536"/>
              <a:gd name="T21" fmla="*/ 0 w 77"/>
              <a:gd name="T22" fmla="*/ 0 h 85"/>
              <a:gd name="T23" fmla="*/ 77 w 77"/>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85">
                <a:moveTo>
                  <a:pt x="35" y="24"/>
                </a:moveTo>
                <a:cubicBezTo>
                  <a:pt x="25" y="27"/>
                  <a:pt x="10" y="43"/>
                  <a:pt x="5" y="34"/>
                </a:cubicBezTo>
                <a:cubicBezTo>
                  <a:pt x="0" y="23"/>
                  <a:pt x="14" y="8"/>
                  <a:pt x="25" y="4"/>
                </a:cubicBezTo>
                <a:cubicBezTo>
                  <a:pt x="35" y="0"/>
                  <a:pt x="45" y="11"/>
                  <a:pt x="55" y="14"/>
                </a:cubicBezTo>
                <a:cubicBezTo>
                  <a:pt x="62" y="24"/>
                  <a:pt x="77" y="31"/>
                  <a:pt x="75" y="43"/>
                </a:cubicBezTo>
                <a:cubicBezTo>
                  <a:pt x="74" y="48"/>
                  <a:pt x="23" y="85"/>
                  <a:pt x="15" y="53"/>
                </a:cubicBezTo>
                <a:cubicBezTo>
                  <a:pt x="12" y="42"/>
                  <a:pt x="28" y="34"/>
                  <a:pt x="35" y="24"/>
                </a:cubicBezTo>
                <a:close/>
              </a:path>
            </a:pathLst>
          </a:custGeom>
          <a:solidFill>
            <a:srgbClr val="9900CC"/>
          </a:solidFill>
          <a:ln w="9525">
            <a:solidFill>
              <a:srgbClr val="9900CC"/>
            </a:solidFill>
            <a:round/>
            <a:headEnd/>
            <a:tailEnd/>
          </a:ln>
        </p:spPr>
        <p:txBody>
          <a:bodyPr/>
          <a:lstStyle/>
          <a:p>
            <a:pPr fontAlgn="base">
              <a:spcBef>
                <a:spcPct val="0"/>
              </a:spcBef>
              <a:spcAft>
                <a:spcPct val="0"/>
              </a:spcAft>
            </a:pPr>
            <a:endParaRPr lang="ar-EG">
              <a:solidFill>
                <a:srgbClr val="000000"/>
              </a:solidFill>
            </a:endParaRPr>
          </a:p>
        </p:txBody>
      </p:sp>
      <p:sp>
        <p:nvSpPr>
          <p:cNvPr id="6197" name="Freeform 89"/>
          <p:cNvSpPr>
            <a:spLocks/>
          </p:cNvSpPr>
          <p:nvPr/>
        </p:nvSpPr>
        <p:spPr bwMode="auto">
          <a:xfrm>
            <a:off x="5364163" y="4365625"/>
            <a:ext cx="122237" cy="134938"/>
          </a:xfrm>
          <a:custGeom>
            <a:avLst/>
            <a:gdLst>
              <a:gd name="T0" fmla="*/ 2147483647 w 77"/>
              <a:gd name="T1" fmla="*/ 2147483647 h 85"/>
              <a:gd name="T2" fmla="*/ 2147483647 w 77"/>
              <a:gd name="T3" fmla="*/ 2147483647 h 85"/>
              <a:gd name="T4" fmla="*/ 2147483647 w 77"/>
              <a:gd name="T5" fmla="*/ 2147483647 h 85"/>
              <a:gd name="T6" fmla="*/ 2147483647 w 77"/>
              <a:gd name="T7" fmla="*/ 2147483647 h 85"/>
              <a:gd name="T8" fmla="*/ 2147483647 w 77"/>
              <a:gd name="T9" fmla="*/ 2147483647 h 85"/>
              <a:gd name="T10" fmla="*/ 2147483647 w 77"/>
              <a:gd name="T11" fmla="*/ 2147483647 h 85"/>
              <a:gd name="T12" fmla="*/ 2147483647 w 77"/>
              <a:gd name="T13" fmla="*/ 2147483647 h 85"/>
              <a:gd name="T14" fmla="*/ 0 60000 65536"/>
              <a:gd name="T15" fmla="*/ 0 60000 65536"/>
              <a:gd name="T16" fmla="*/ 0 60000 65536"/>
              <a:gd name="T17" fmla="*/ 0 60000 65536"/>
              <a:gd name="T18" fmla="*/ 0 60000 65536"/>
              <a:gd name="T19" fmla="*/ 0 60000 65536"/>
              <a:gd name="T20" fmla="*/ 0 60000 65536"/>
              <a:gd name="T21" fmla="*/ 0 w 77"/>
              <a:gd name="T22" fmla="*/ 0 h 85"/>
              <a:gd name="T23" fmla="*/ 77 w 77"/>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85">
                <a:moveTo>
                  <a:pt x="35" y="24"/>
                </a:moveTo>
                <a:cubicBezTo>
                  <a:pt x="25" y="27"/>
                  <a:pt x="10" y="43"/>
                  <a:pt x="5" y="34"/>
                </a:cubicBezTo>
                <a:cubicBezTo>
                  <a:pt x="0" y="23"/>
                  <a:pt x="14" y="8"/>
                  <a:pt x="25" y="4"/>
                </a:cubicBezTo>
                <a:cubicBezTo>
                  <a:pt x="35" y="0"/>
                  <a:pt x="45" y="11"/>
                  <a:pt x="55" y="14"/>
                </a:cubicBezTo>
                <a:cubicBezTo>
                  <a:pt x="62" y="24"/>
                  <a:pt x="77" y="31"/>
                  <a:pt x="75" y="43"/>
                </a:cubicBezTo>
                <a:cubicBezTo>
                  <a:pt x="74" y="48"/>
                  <a:pt x="23" y="85"/>
                  <a:pt x="15" y="53"/>
                </a:cubicBezTo>
                <a:cubicBezTo>
                  <a:pt x="12" y="42"/>
                  <a:pt x="28" y="34"/>
                  <a:pt x="35" y="24"/>
                </a:cubicBezTo>
                <a:close/>
              </a:path>
            </a:pathLst>
          </a:custGeom>
          <a:solidFill>
            <a:srgbClr val="9900CC"/>
          </a:solidFill>
          <a:ln w="9525">
            <a:solidFill>
              <a:srgbClr val="9966FF"/>
            </a:solidFill>
            <a:round/>
            <a:headEnd/>
            <a:tailEnd/>
          </a:ln>
        </p:spPr>
        <p:txBody>
          <a:bodyPr/>
          <a:lstStyle/>
          <a:p>
            <a:pPr fontAlgn="base">
              <a:spcBef>
                <a:spcPct val="0"/>
              </a:spcBef>
              <a:spcAft>
                <a:spcPct val="0"/>
              </a:spcAft>
            </a:pPr>
            <a:endParaRPr lang="ar-EG">
              <a:solidFill>
                <a:srgbClr val="000000"/>
              </a:solidFill>
            </a:endParaRPr>
          </a:p>
        </p:txBody>
      </p:sp>
      <p:sp>
        <p:nvSpPr>
          <p:cNvPr id="6198" name="Freeform 90"/>
          <p:cNvSpPr>
            <a:spLocks/>
          </p:cNvSpPr>
          <p:nvPr/>
        </p:nvSpPr>
        <p:spPr bwMode="auto">
          <a:xfrm>
            <a:off x="5859463" y="4324350"/>
            <a:ext cx="100012" cy="106363"/>
          </a:xfrm>
          <a:custGeom>
            <a:avLst/>
            <a:gdLst>
              <a:gd name="T0" fmla="*/ 2147483647 w 63"/>
              <a:gd name="T1" fmla="*/ 2147483647 h 67"/>
              <a:gd name="T2" fmla="*/ 2147483647 w 63"/>
              <a:gd name="T3" fmla="*/ 2147483647 h 67"/>
              <a:gd name="T4" fmla="*/ 2147483647 w 63"/>
              <a:gd name="T5" fmla="*/ 2147483647 h 67"/>
              <a:gd name="T6" fmla="*/ 2147483647 w 63"/>
              <a:gd name="T7" fmla="*/ 2147483647 h 67"/>
              <a:gd name="T8" fmla="*/ 2147483647 w 63"/>
              <a:gd name="T9" fmla="*/ 2147483647 h 67"/>
              <a:gd name="T10" fmla="*/ 2147483647 w 63"/>
              <a:gd name="T11" fmla="*/ 2147483647 h 67"/>
              <a:gd name="T12" fmla="*/ 2147483647 w 63"/>
              <a:gd name="T13" fmla="*/ 2147483647 h 67"/>
              <a:gd name="T14" fmla="*/ 2147483647 w 63"/>
              <a:gd name="T15" fmla="*/ 2147483647 h 67"/>
              <a:gd name="T16" fmla="*/ 2147483647 w 63"/>
              <a:gd name="T17" fmla="*/ 2147483647 h 67"/>
              <a:gd name="T18" fmla="*/ 2147483647 w 63"/>
              <a:gd name="T19" fmla="*/ 2147483647 h 67"/>
              <a:gd name="T20" fmla="*/ 2147483647 w 63"/>
              <a:gd name="T21" fmla="*/ 2147483647 h 67"/>
              <a:gd name="T22" fmla="*/ 2147483647 w 63"/>
              <a:gd name="T23" fmla="*/ 2147483647 h 67"/>
              <a:gd name="T24" fmla="*/ 2147483647 w 63"/>
              <a:gd name="T25" fmla="*/ 2147483647 h 67"/>
              <a:gd name="T26" fmla="*/ 2147483647 w 63"/>
              <a:gd name="T27" fmla="*/ 2147483647 h 67"/>
              <a:gd name="T28" fmla="*/ 2147483647 w 63"/>
              <a:gd name="T29" fmla="*/ 2147483647 h 67"/>
              <a:gd name="T30" fmla="*/ 2147483647 w 63"/>
              <a:gd name="T31" fmla="*/ 2147483647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3"/>
              <a:gd name="T49" fmla="*/ 0 h 67"/>
              <a:gd name="T50" fmla="*/ 63 w 63"/>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3" h="67">
                <a:moveTo>
                  <a:pt x="13" y="57"/>
                </a:moveTo>
                <a:cubicBezTo>
                  <a:pt x="16" y="47"/>
                  <a:pt x="12" y="27"/>
                  <a:pt x="23" y="27"/>
                </a:cubicBezTo>
                <a:cubicBezTo>
                  <a:pt x="35" y="27"/>
                  <a:pt x="48" y="46"/>
                  <a:pt x="43" y="57"/>
                </a:cubicBezTo>
                <a:cubicBezTo>
                  <a:pt x="38" y="66"/>
                  <a:pt x="23" y="50"/>
                  <a:pt x="13" y="47"/>
                </a:cubicBezTo>
                <a:cubicBezTo>
                  <a:pt x="23" y="40"/>
                  <a:pt x="32" y="22"/>
                  <a:pt x="43" y="27"/>
                </a:cubicBezTo>
                <a:cubicBezTo>
                  <a:pt x="52" y="32"/>
                  <a:pt x="43" y="54"/>
                  <a:pt x="33" y="57"/>
                </a:cubicBezTo>
                <a:cubicBezTo>
                  <a:pt x="21" y="60"/>
                  <a:pt x="13" y="44"/>
                  <a:pt x="3" y="37"/>
                </a:cubicBezTo>
                <a:cubicBezTo>
                  <a:pt x="13" y="30"/>
                  <a:pt x="21" y="15"/>
                  <a:pt x="33" y="17"/>
                </a:cubicBezTo>
                <a:cubicBezTo>
                  <a:pt x="45" y="19"/>
                  <a:pt x="55" y="35"/>
                  <a:pt x="53" y="47"/>
                </a:cubicBezTo>
                <a:cubicBezTo>
                  <a:pt x="51" y="59"/>
                  <a:pt x="33" y="60"/>
                  <a:pt x="23" y="67"/>
                </a:cubicBezTo>
                <a:cubicBezTo>
                  <a:pt x="16" y="57"/>
                  <a:pt x="0" y="49"/>
                  <a:pt x="3" y="37"/>
                </a:cubicBezTo>
                <a:cubicBezTo>
                  <a:pt x="9" y="12"/>
                  <a:pt x="57" y="35"/>
                  <a:pt x="63" y="37"/>
                </a:cubicBezTo>
                <a:cubicBezTo>
                  <a:pt x="53" y="44"/>
                  <a:pt x="40" y="67"/>
                  <a:pt x="33" y="57"/>
                </a:cubicBezTo>
                <a:cubicBezTo>
                  <a:pt x="24" y="43"/>
                  <a:pt x="31" y="19"/>
                  <a:pt x="43" y="7"/>
                </a:cubicBezTo>
                <a:cubicBezTo>
                  <a:pt x="50" y="0"/>
                  <a:pt x="58" y="28"/>
                  <a:pt x="53" y="37"/>
                </a:cubicBezTo>
                <a:cubicBezTo>
                  <a:pt x="45" y="50"/>
                  <a:pt x="26" y="50"/>
                  <a:pt x="13" y="57"/>
                </a:cubicBezTo>
                <a:close/>
              </a:path>
            </a:pathLst>
          </a:custGeom>
          <a:solidFill>
            <a:schemeClr val="accent1"/>
          </a:solidFill>
          <a:ln w="9525">
            <a:solidFill>
              <a:srgbClr val="9900CC"/>
            </a:solidFill>
            <a:round/>
            <a:headEnd/>
            <a:tailEnd/>
          </a:ln>
        </p:spPr>
        <p:txBody>
          <a:bodyPr/>
          <a:lstStyle/>
          <a:p>
            <a:pPr fontAlgn="base">
              <a:spcBef>
                <a:spcPct val="0"/>
              </a:spcBef>
              <a:spcAft>
                <a:spcPct val="0"/>
              </a:spcAft>
            </a:pPr>
            <a:endParaRPr lang="ar-EG">
              <a:solidFill>
                <a:srgbClr val="000000"/>
              </a:solidFill>
            </a:endParaRPr>
          </a:p>
        </p:txBody>
      </p:sp>
      <p:sp>
        <p:nvSpPr>
          <p:cNvPr id="138331" name="Text Box 91"/>
          <p:cNvSpPr txBox="1">
            <a:spLocks noChangeArrowheads="1"/>
          </p:cNvSpPr>
          <p:nvPr/>
        </p:nvSpPr>
        <p:spPr bwMode="auto">
          <a:xfrm>
            <a:off x="7127875" y="3500438"/>
            <a:ext cx="20161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fontAlgn="base" hangingPunct="1">
              <a:spcBef>
                <a:spcPct val="50000"/>
              </a:spcBef>
              <a:spcAft>
                <a:spcPct val="0"/>
              </a:spcAft>
            </a:pPr>
            <a:r>
              <a:rPr lang="en-US" dirty="0">
                <a:solidFill>
                  <a:srgbClr val="006600"/>
                </a:solidFill>
                <a:latin typeface="Arial Black" pitchFamily="34" charset="0"/>
              </a:rPr>
              <a:t>T lymphocytes</a:t>
            </a:r>
            <a:r>
              <a:rPr lang="en-US" dirty="0">
                <a:solidFill>
                  <a:srgbClr val="D60093"/>
                </a:solidFill>
                <a:latin typeface="Arial Black" pitchFamily="34" charset="0"/>
              </a:rPr>
              <a:t> </a:t>
            </a:r>
            <a:r>
              <a:rPr lang="en-US" dirty="0">
                <a:solidFill>
                  <a:srgbClr val="FF0000"/>
                </a:solidFill>
                <a:latin typeface="Arial Black" pitchFamily="34" charset="0"/>
              </a:rPr>
              <a:t>few </a:t>
            </a:r>
            <a:r>
              <a:rPr lang="en-US" sz="2400" dirty="0">
                <a:solidFill>
                  <a:srgbClr val="000000"/>
                </a:solidFill>
                <a:latin typeface="Arial Black" pitchFamily="34" charset="0"/>
              </a:rPr>
              <a:t> </a:t>
            </a:r>
          </a:p>
        </p:txBody>
      </p:sp>
      <p:sp>
        <p:nvSpPr>
          <p:cNvPr id="138332" name="Line 92"/>
          <p:cNvSpPr>
            <a:spLocks noChangeShapeType="1"/>
          </p:cNvSpPr>
          <p:nvPr/>
        </p:nvSpPr>
        <p:spPr bwMode="auto">
          <a:xfrm flipH="1">
            <a:off x="6588125" y="3933825"/>
            <a:ext cx="504825" cy="50323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p:sp>
        <p:nvSpPr>
          <p:cNvPr id="138333" name="Text Box 93"/>
          <p:cNvSpPr txBox="1">
            <a:spLocks noChangeArrowheads="1"/>
          </p:cNvSpPr>
          <p:nvPr/>
        </p:nvSpPr>
        <p:spPr bwMode="auto">
          <a:xfrm>
            <a:off x="7019925" y="5084763"/>
            <a:ext cx="2124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fontAlgn="base" hangingPunct="1">
              <a:spcBef>
                <a:spcPct val="50000"/>
              </a:spcBef>
              <a:spcAft>
                <a:spcPct val="0"/>
              </a:spcAft>
            </a:pPr>
            <a:r>
              <a:rPr lang="en-US">
                <a:solidFill>
                  <a:srgbClr val="006600"/>
                </a:solidFill>
                <a:latin typeface="Arial Black" pitchFamily="34" charset="0"/>
              </a:rPr>
              <a:t>macrophages  </a:t>
            </a:r>
            <a:r>
              <a:rPr lang="en-US">
                <a:solidFill>
                  <a:srgbClr val="FF0000"/>
                </a:solidFill>
                <a:latin typeface="Arial Black" pitchFamily="34" charset="0"/>
              </a:rPr>
              <a:t>few</a:t>
            </a:r>
          </a:p>
        </p:txBody>
      </p:sp>
      <p:sp>
        <p:nvSpPr>
          <p:cNvPr id="138334" name="Line 94"/>
          <p:cNvSpPr>
            <a:spLocks noChangeShapeType="1"/>
          </p:cNvSpPr>
          <p:nvPr/>
        </p:nvSpPr>
        <p:spPr bwMode="auto">
          <a:xfrm flipH="1" flipV="1">
            <a:off x="5580063" y="4076700"/>
            <a:ext cx="2160587" cy="100806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p:sp>
        <p:nvSpPr>
          <p:cNvPr id="138335" name="Text Box 95"/>
          <p:cNvSpPr txBox="1">
            <a:spLocks noChangeArrowheads="1"/>
          </p:cNvSpPr>
          <p:nvPr/>
        </p:nvSpPr>
        <p:spPr bwMode="auto">
          <a:xfrm>
            <a:off x="6084888" y="6165850"/>
            <a:ext cx="28813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fontAlgn="base" hangingPunct="1">
              <a:spcBef>
                <a:spcPct val="50000"/>
              </a:spcBef>
              <a:spcAft>
                <a:spcPct val="0"/>
              </a:spcAft>
            </a:pPr>
            <a:r>
              <a:rPr lang="en-US" sz="1600" dirty="0">
                <a:solidFill>
                  <a:srgbClr val="006600"/>
                </a:solidFill>
                <a:latin typeface="Arial Black" pitchFamily="34" charset="0"/>
              </a:rPr>
              <a:t>Epithelial reticular cell </a:t>
            </a:r>
            <a:r>
              <a:rPr lang="en-US" sz="1600" dirty="0">
                <a:solidFill>
                  <a:srgbClr val="FF0000"/>
                </a:solidFill>
                <a:latin typeface="Arial Black" pitchFamily="34" charset="0"/>
              </a:rPr>
              <a:t>numerous</a:t>
            </a:r>
            <a:endParaRPr lang="en-US" sz="2400" dirty="0">
              <a:solidFill>
                <a:srgbClr val="FF0000"/>
              </a:solidFill>
              <a:latin typeface="Arial Black" pitchFamily="34" charset="0"/>
            </a:endParaRPr>
          </a:p>
        </p:txBody>
      </p:sp>
      <p:sp>
        <p:nvSpPr>
          <p:cNvPr id="138336" name="Line 96"/>
          <p:cNvSpPr>
            <a:spLocks noChangeShapeType="1"/>
          </p:cNvSpPr>
          <p:nvPr/>
        </p:nvSpPr>
        <p:spPr bwMode="auto">
          <a:xfrm flipH="1" flipV="1">
            <a:off x="5508625" y="4508500"/>
            <a:ext cx="1295400" cy="151288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p:sp>
        <p:nvSpPr>
          <p:cNvPr id="6205" name="Freeform 97"/>
          <p:cNvSpPr>
            <a:spLocks/>
          </p:cNvSpPr>
          <p:nvPr/>
        </p:nvSpPr>
        <p:spPr bwMode="auto">
          <a:xfrm>
            <a:off x="3878263" y="4114800"/>
            <a:ext cx="423862" cy="409575"/>
          </a:xfrm>
          <a:custGeom>
            <a:avLst/>
            <a:gdLst>
              <a:gd name="T0" fmla="*/ 2147483647 w 267"/>
              <a:gd name="T1" fmla="*/ 2147483647 h 258"/>
              <a:gd name="T2" fmla="*/ 2147483647 w 267"/>
              <a:gd name="T3" fmla="*/ 2147483647 h 258"/>
              <a:gd name="T4" fmla="*/ 2147483647 w 267"/>
              <a:gd name="T5" fmla="*/ 0 h 258"/>
              <a:gd name="T6" fmla="*/ 2147483647 w 267"/>
              <a:gd name="T7" fmla="*/ 2147483647 h 258"/>
              <a:gd name="T8" fmla="*/ 2147483647 w 267"/>
              <a:gd name="T9" fmla="*/ 2147483647 h 258"/>
              <a:gd name="T10" fmla="*/ 2147483647 w 267"/>
              <a:gd name="T11" fmla="*/ 2147483647 h 258"/>
              <a:gd name="T12" fmla="*/ 2147483647 w 267"/>
              <a:gd name="T13" fmla="*/ 2147483647 h 258"/>
              <a:gd name="T14" fmla="*/ 2147483647 w 267"/>
              <a:gd name="T15" fmla="*/ 2147483647 h 258"/>
              <a:gd name="T16" fmla="*/ 2147483647 w 267"/>
              <a:gd name="T17" fmla="*/ 2147483647 h 258"/>
              <a:gd name="T18" fmla="*/ 2147483647 w 267"/>
              <a:gd name="T19" fmla="*/ 2147483647 h 258"/>
              <a:gd name="T20" fmla="*/ 2147483647 w 267"/>
              <a:gd name="T21" fmla="*/ 2147483647 h 258"/>
              <a:gd name="T22" fmla="*/ 2147483647 w 267"/>
              <a:gd name="T23" fmla="*/ 2147483647 h 258"/>
              <a:gd name="T24" fmla="*/ 2147483647 w 267"/>
              <a:gd name="T25" fmla="*/ 2147483647 h 2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7"/>
              <a:gd name="T40" fmla="*/ 0 h 258"/>
              <a:gd name="T41" fmla="*/ 267 w 267"/>
              <a:gd name="T42" fmla="*/ 258 h 2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7" h="258">
                <a:moveTo>
                  <a:pt x="43" y="38"/>
                </a:moveTo>
                <a:cubicBezTo>
                  <a:pt x="50" y="32"/>
                  <a:pt x="55" y="23"/>
                  <a:pt x="63" y="19"/>
                </a:cubicBezTo>
                <a:cubicBezTo>
                  <a:pt x="81" y="10"/>
                  <a:pt x="120" y="0"/>
                  <a:pt x="120" y="0"/>
                </a:cubicBezTo>
                <a:cubicBezTo>
                  <a:pt x="146" y="5"/>
                  <a:pt x="187" y="4"/>
                  <a:pt x="207" y="29"/>
                </a:cubicBezTo>
                <a:cubicBezTo>
                  <a:pt x="219" y="45"/>
                  <a:pt x="217" y="68"/>
                  <a:pt x="226" y="86"/>
                </a:cubicBezTo>
                <a:cubicBezTo>
                  <a:pt x="242" y="117"/>
                  <a:pt x="254" y="140"/>
                  <a:pt x="264" y="173"/>
                </a:cubicBezTo>
                <a:cubicBezTo>
                  <a:pt x="261" y="199"/>
                  <a:pt x="267" y="227"/>
                  <a:pt x="255" y="250"/>
                </a:cubicBezTo>
                <a:cubicBezTo>
                  <a:pt x="251" y="258"/>
                  <a:pt x="238" y="239"/>
                  <a:pt x="235" y="230"/>
                </a:cubicBezTo>
                <a:cubicBezTo>
                  <a:pt x="228" y="209"/>
                  <a:pt x="232" y="185"/>
                  <a:pt x="226" y="163"/>
                </a:cubicBezTo>
                <a:cubicBezTo>
                  <a:pt x="216" y="129"/>
                  <a:pt x="169" y="86"/>
                  <a:pt x="139" y="77"/>
                </a:cubicBezTo>
                <a:cubicBezTo>
                  <a:pt x="120" y="80"/>
                  <a:pt x="100" y="80"/>
                  <a:pt x="82" y="86"/>
                </a:cubicBezTo>
                <a:cubicBezTo>
                  <a:pt x="25" y="105"/>
                  <a:pt x="81" y="116"/>
                  <a:pt x="24" y="96"/>
                </a:cubicBezTo>
                <a:cubicBezTo>
                  <a:pt x="15" y="68"/>
                  <a:pt x="0" y="38"/>
                  <a:pt x="43" y="38"/>
                </a:cubicBezTo>
                <a:close/>
              </a:path>
            </a:pathLst>
          </a:custGeom>
          <a:solidFill>
            <a:srgbClr val="FF7C80"/>
          </a:solidFill>
          <a:ln w="9525">
            <a:solidFill>
              <a:schemeClr val="tx1"/>
            </a:solidFill>
            <a:round/>
            <a:headEnd/>
            <a:tailEnd/>
          </a:ln>
        </p:spPr>
        <p:txBody>
          <a:bodyPr/>
          <a:lstStyle/>
          <a:p>
            <a:pPr fontAlgn="base">
              <a:spcBef>
                <a:spcPct val="0"/>
              </a:spcBef>
              <a:spcAft>
                <a:spcPct val="0"/>
              </a:spcAft>
            </a:pPr>
            <a:endParaRPr lang="ar-EG">
              <a:solidFill>
                <a:srgbClr val="000000"/>
              </a:solidFill>
            </a:endParaRPr>
          </a:p>
        </p:txBody>
      </p:sp>
      <p:sp>
        <p:nvSpPr>
          <p:cNvPr id="6206" name="Freeform 98"/>
          <p:cNvSpPr>
            <a:spLocks/>
          </p:cNvSpPr>
          <p:nvPr/>
        </p:nvSpPr>
        <p:spPr bwMode="auto">
          <a:xfrm>
            <a:off x="3810000" y="4359275"/>
            <a:ext cx="579438" cy="436563"/>
          </a:xfrm>
          <a:custGeom>
            <a:avLst/>
            <a:gdLst>
              <a:gd name="T0" fmla="*/ 2147483647 w 365"/>
              <a:gd name="T1" fmla="*/ 2147483647 h 275"/>
              <a:gd name="T2" fmla="*/ 2147483647 w 365"/>
              <a:gd name="T3" fmla="*/ 2147483647 h 275"/>
              <a:gd name="T4" fmla="*/ 2147483647 w 365"/>
              <a:gd name="T5" fmla="*/ 2147483647 h 275"/>
              <a:gd name="T6" fmla="*/ 2147483647 w 365"/>
              <a:gd name="T7" fmla="*/ 2147483647 h 275"/>
              <a:gd name="T8" fmla="*/ 2147483647 w 365"/>
              <a:gd name="T9" fmla="*/ 2147483647 h 275"/>
              <a:gd name="T10" fmla="*/ 2147483647 w 365"/>
              <a:gd name="T11" fmla="*/ 2147483647 h 275"/>
              <a:gd name="T12" fmla="*/ 2147483647 w 365"/>
              <a:gd name="T13" fmla="*/ 2147483647 h 275"/>
              <a:gd name="T14" fmla="*/ 2147483647 w 365"/>
              <a:gd name="T15" fmla="*/ 0 h 275"/>
              <a:gd name="T16" fmla="*/ 2147483647 w 365"/>
              <a:gd name="T17" fmla="*/ 2147483647 h 275"/>
              <a:gd name="T18" fmla="*/ 2147483647 w 365"/>
              <a:gd name="T19" fmla="*/ 2147483647 h 275"/>
              <a:gd name="T20" fmla="*/ 2147483647 w 365"/>
              <a:gd name="T21" fmla="*/ 2147483647 h 275"/>
              <a:gd name="T22" fmla="*/ 2147483647 w 365"/>
              <a:gd name="T23" fmla="*/ 2147483647 h 2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5"/>
              <a:gd name="T37" fmla="*/ 0 h 275"/>
              <a:gd name="T38" fmla="*/ 365 w 365"/>
              <a:gd name="T39" fmla="*/ 275 h 2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5" h="275">
                <a:moveTo>
                  <a:pt x="336" y="9"/>
                </a:moveTo>
                <a:cubicBezTo>
                  <a:pt x="365" y="92"/>
                  <a:pt x="359" y="165"/>
                  <a:pt x="288" y="211"/>
                </a:cubicBezTo>
                <a:cubicBezTo>
                  <a:pt x="285" y="210"/>
                  <a:pt x="228" y="196"/>
                  <a:pt x="221" y="192"/>
                </a:cubicBezTo>
                <a:cubicBezTo>
                  <a:pt x="201" y="181"/>
                  <a:pt x="163" y="153"/>
                  <a:pt x="163" y="153"/>
                </a:cubicBezTo>
                <a:cubicBezTo>
                  <a:pt x="157" y="143"/>
                  <a:pt x="153" y="131"/>
                  <a:pt x="144" y="124"/>
                </a:cubicBezTo>
                <a:cubicBezTo>
                  <a:pt x="136" y="118"/>
                  <a:pt x="122" y="122"/>
                  <a:pt x="115" y="115"/>
                </a:cubicBezTo>
                <a:cubicBezTo>
                  <a:pt x="99" y="99"/>
                  <a:pt x="90" y="76"/>
                  <a:pt x="77" y="57"/>
                </a:cubicBezTo>
                <a:cubicBezTo>
                  <a:pt x="66" y="40"/>
                  <a:pt x="58" y="0"/>
                  <a:pt x="58" y="0"/>
                </a:cubicBezTo>
                <a:cubicBezTo>
                  <a:pt x="0" y="55"/>
                  <a:pt x="39" y="153"/>
                  <a:pt x="77" y="211"/>
                </a:cubicBezTo>
                <a:cubicBezTo>
                  <a:pt x="91" y="256"/>
                  <a:pt x="102" y="244"/>
                  <a:pt x="144" y="259"/>
                </a:cubicBezTo>
                <a:cubicBezTo>
                  <a:pt x="170" y="257"/>
                  <a:pt x="343" y="275"/>
                  <a:pt x="355" y="192"/>
                </a:cubicBezTo>
                <a:cubicBezTo>
                  <a:pt x="360" y="157"/>
                  <a:pt x="355" y="121"/>
                  <a:pt x="355" y="86"/>
                </a:cubicBezTo>
              </a:path>
            </a:pathLst>
          </a:custGeom>
          <a:solidFill>
            <a:srgbClr val="FF7C80"/>
          </a:solidFill>
          <a:ln w="9525">
            <a:solidFill>
              <a:schemeClr val="tx1"/>
            </a:solidFill>
            <a:round/>
            <a:headEnd/>
            <a:tailEnd/>
          </a:ln>
        </p:spPr>
        <p:txBody>
          <a:bodyPr/>
          <a:lstStyle/>
          <a:p>
            <a:pPr fontAlgn="base">
              <a:spcBef>
                <a:spcPct val="0"/>
              </a:spcBef>
              <a:spcAft>
                <a:spcPct val="0"/>
              </a:spcAft>
            </a:pPr>
            <a:endParaRPr lang="ar-EG">
              <a:solidFill>
                <a:srgbClr val="000000"/>
              </a:solidFill>
            </a:endParaRPr>
          </a:p>
        </p:txBody>
      </p:sp>
      <p:sp>
        <p:nvSpPr>
          <p:cNvPr id="6207" name="Freeform 99"/>
          <p:cNvSpPr>
            <a:spLocks/>
          </p:cNvSpPr>
          <p:nvPr/>
        </p:nvSpPr>
        <p:spPr bwMode="auto">
          <a:xfrm>
            <a:off x="3635375" y="4021138"/>
            <a:ext cx="341313" cy="715962"/>
          </a:xfrm>
          <a:custGeom>
            <a:avLst/>
            <a:gdLst>
              <a:gd name="T0" fmla="*/ 2147483647 w 215"/>
              <a:gd name="T1" fmla="*/ 2147483647 h 451"/>
              <a:gd name="T2" fmla="*/ 2147483647 w 215"/>
              <a:gd name="T3" fmla="*/ 2147483647 h 451"/>
              <a:gd name="T4" fmla="*/ 2147483647 w 215"/>
              <a:gd name="T5" fmla="*/ 2147483647 h 451"/>
              <a:gd name="T6" fmla="*/ 2147483647 w 215"/>
              <a:gd name="T7" fmla="*/ 2147483647 h 451"/>
              <a:gd name="T8" fmla="*/ 2147483647 w 215"/>
              <a:gd name="T9" fmla="*/ 2147483647 h 451"/>
              <a:gd name="T10" fmla="*/ 2147483647 w 215"/>
              <a:gd name="T11" fmla="*/ 2147483647 h 451"/>
              <a:gd name="T12" fmla="*/ 2147483647 w 215"/>
              <a:gd name="T13" fmla="*/ 2147483647 h 451"/>
              <a:gd name="T14" fmla="*/ 2147483647 w 215"/>
              <a:gd name="T15" fmla="*/ 2147483647 h 451"/>
              <a:gd name="T16" fmla="*/ 2147483647 w 215"/>
              <a:gd name="T17" fmla="*/ 2147483647 h 4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
              <a:gd name="T28" fmla="*/ 0 h 451"/>
              <a:gd name="T29" fmla="*/ 215 w 215"/>
              <a:gd name="T30" fmla="*/ 451 h 4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 h="451">
                <a:moveTo>
                  <a:pt x="215" y="40"/>
                </a:moveTo>
                <a:cubicBezTo>
                  <a:pt x="156" y="0"/>
                  <a:pt x="115" y="25"/>
                  <a:pt x="71" y="69"/>
                </a:cubicBezTo>
                <a:cubicBezTo>
                  <a:pt x="65" y="89"/>
                  <a:pt x="44" y="105"/>
                  <a:pt x="43" y="126"/>
                </a:cubicBezTo>
                <a:cubicBezTo>
                  <a:pt x="39" y="187"/>
                  <a:pt x="38" y="297"/>
                  <a:pt x="91" y="347"/>
                </a:cubicBezTo>
                <a:cubicBezTo>
                  <a:pt x="105" y="392"/>
                  <a:pt x="116" y="380"/>
                  <a:pt x="158" y="395"/>
                </a:cubicBezTo>
                <a:cubicBezTo>
                  <a:pt x="139" y="451"/>
                  <a:pt x="119" y="443"/>
                  <a:pt x="62" y="433"/>
                </a:cubicBezTo>
                <a:cubicBezTo>
                  <a:pt x="32" y="404"/>
                  <a:pt x="26" y="381"/>
                  <a:pt x="4" y="347"/>
                </a:cubicBezTo>
                <a:cubicBezTo>
                  <a:pt x="9" y="277"/>
                  <a:pt x="0" y="170"/>
                  <a:pt x="52" y="107"/>
                </a:cubicBezTo>
                <a:cubicBezTo>
                  <a:pt x="75" y="80"/>
                  <a:pt x="104" y="65"/>
                  <a:pt x="129" y="40"/>
                </a:cubicBezTo>
              </a:path>
            </a:pathLst>
          </a:custGeom>
          <a:solidFill>
            <a:srgbClr val="FF7C80"/>
          </a:solidFill>
          <a:ln w="9525">
            <a:solidFill>
              <a:schemeClr val="tx1"/>
            </a:solidFill>
            <a:round/>
            <a:headEnd/>
            <a:tailEnd/>
          </a:ln>
        </p:spPr>
        <p:txBody>
          <a:bodyPr/>
          <a:lstStyle/>
          <a:p>
            <a:pPr fontAlgn="base">
              <a:spcBef>
                <a:spcPct val="0"/>
              </a:spcBef>
              <a:spcAft>
                <a:spcPct val="0"/>
              </a:spcAft>
            </a:pPr>
            <a:endParaRPr lang="ar-EG">
              <a:solidFill>
                <a:srgbClr val="000000"/>
              </a:solidFill>
            </a:endParaRPr>
          </a:p>
        </p:txBody>
      </p:sp>
      <p:sp>
        <p:nvSpPr>
          <p:cNvPr id="6208" name="Freeform 100"/>
          <p:cNvSpPr>
            <a:spLocks/>
          </p:cNvSpPr>
          <p:nvPr/>
        </p:nvSpPr>
        <p:spPr bwMode="auto">
          <a:xfrm rot="8679400">
            <a:off x="4140200" y="3933825"/>
            <a:ext cx="341313" cy="715963"/>
          </a:xfrm>
          <a:custGeom>
            <a:avLst/>
            <a:gdLst>
              <a:gd name="T0" fmla="*/ 2147483647 w 215"/>
              <a:gd name="T1" fmla="*/ 2147483647 h 451"/>
              <a:gd name="T2" fmla="*/ 2147483647 w 215"/>
              <a:gd name="T3" fmla="*/ 2147483647 h 451"/>
              <a:gd name="T4" fmla="*/ 2147483647 w 215"/>
              <a:gd name="T5" fmla="*/ 2147483647 h 451"/>
              <a:gd name="T6" fmla="*/ 2147483647 w 215"/>
              <a:gd name="T7" fmla="*/ 2147483647 h 451"/>
              <a:gd name="T8" fmla="*/ 2147483647 w 215"/>
              <a:gd name="T9" fmla="*/ 2147483647 h 451"/>
              <a:gd name="T10" fmla="*/ 2147483647 w 215"/>
              <a:gd name="T11" fmla="*/ 2147483647 h 451"/>
              <a:gd name="T12" fmla="*/ 2147483647 w 215"/>
              <a:gd name="T13" fmla="*/ 2147483647 h 451"/>
              <a:gd name="T14" fmla="*/ 2147483647 w 215"/>
              <a:gd name="T15" fmla="*/ 2147483647 h 451"/>
              <a:gd name="T16" fmla="*/ 2147483647 w 215"/>
              <a:gd name="T17" fmla="*/ 2147483647 h 4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
              <a:gd name="T28" fmla="*/ 0 h 451"/>
              <a:gd name="T29" fmla="*/ 215 w 215"/>
              <a:gd name="T30" fmla="*/ 451 h 4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 h="451">
                <a:moveTo>
                  <a:pt x="215" y="40"/>
                </a:moveTo>
                <a:cubicBezTo>
                  <a:pt x="156" y="0"/>
                  <a:pt x="115" y="25"/>
                  <a:pt x="71" y="69"/>
                </a:cubicBezTo>
                <a:cubicBezTo>
                  <a:pt x="65" y="89"/>
                  <a:pt x="44" y="105"/>
                  <a:pt x="43" y="126"/>
                </a:cubicBezTo>
                <a:cubicBezTo>
                  <a:pt x="39" y="187"/>
                  <a:pt x="38" y="297"/>
                  <a:pt x="91" y="347"/>
                </a:cubicBezTo>
                <a:cubicBezTo>
                  <a:pt x="105" y="392"/>
                  <a:pt x="116" y="380"/>
                  <a:pt x="158" y="395"/>
                </a:cubicBezTo>
                <a:cubicBezTo>
                  <a:pt x="139" y="451"/>
                  <a:pt x="119" y="443"/>
                  <a:pt x="62" y="433"/>
                </a:cubicBezTo>
                <a:cubicBezTo>
                  <a:pt x="32" y="404"/>
                  <a:pt x="26" y="381"/>
                  <a:pt x="4" y="347"/>
                </a:cubicBezTo>
                <a:cubicBezTo>
                  <a:pt x="9" y="277"/>
                  <a:pt x="0" y="170"/>
                  <a:pt x="52" y="107"/>
                </a:cubicBezTo>
                <a:cubicBezTo>
                  <a:pt x="75" y="80"/>
                  <a:pt x="104" y="65"/>
                  <a:pt x="129" y="40"/>
                </a:cubicBezTo>
              </a:path>
            </a:pathLst>
          </a:custGeom>
          <a:solidFill>
            <a:srgbClr val="FF7C80"/>
          </a:solidFill>
          <a:ln w="9525">
            <a:solidFill>
              <a:schemeClr val="tx1"/>
            </a:solidFill>
            <a:round/>
            <a:headEnd/>
            <a:tailEnd/>
          </a:ln>
        </p:spPr>
        <p:txBody>
          <a:bodyPr/>
          <a:lstStyle/>
          <a:p>
            <a:pPr fontAlgn="base">
              <a:spcBef>
                <a:spcPct val="0"/>
              </a:spcBef>
              <a:spcAft>
                <a:spcPct val="0"/>
              </a:spcAft>
            </a:pPr>
            <a:endParaRPr lang="ar-EG">
              <a:solidFill>
                <a:srgbClr val="000000"/>
              </a:solidFill>
            </a:endParaRPr>
          </a:p>
        </p:txBody>
      </p:sp>
      <p:sp>
        <p:nvSpPr>
          <p:cNvPr id="138344" name="Text Box 104"/>
          <p:cNvSpPr txBox="1">
            <a:spLocks noChangeArrowheads="1"/>
          </p:cNvSpPr>
          <p:nvPr/>
        </p:nvSpPr>
        <p:spPr bwMode="auto">
          <a:xfrm>
            <a:off x="2916238" y="6237288"/>
            <a:ext cx="2951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fontAlgn="base" hangingPunct="1">
              <a:spcBef>
                <a:spcPct val="50000"/>
              </a:spcBef>
              <a:spcAft>
                <a:spcPct val="0"/>
              </a:spcAft>
            </a:pPr>
            <a:r>
              <a:rPr lang="en-US">
                <a:solidFill>
                  <a:srgbClr val="006600"/>
                </a:solidFill>
                <a:latin typeface="Arial Black" pitchFamily="34" charset="0"/>
              </a:rPr>
              <a:t>Hassall `s corpuscle</a:t>
            </a:r>
            <a:r>
              <a:rPr lang="en-US" sz="2400">
                <a:solidFill>
                  <a:srgbClr val="006600"/>
                </a:solidFill>
                <a:latin typeface="Arial Black" pitchFamily="34" charset="0"/>
              </a:rPr>
              <a:t>  </a:t>
            </a:r>
          </a:p>
        </p:txBody>
      </p:sp>
      <p:sp>
        <p:nvSpPr>
          <p:cNvPr id="138345" name="Line 105"/>
          <p:cNvSpPr>
            <a:spLocks noChangeShapeType="1"/>
          </p:cNvSpPr>
          <p:nvPr/>
        </p:nvSpPr>
        <p:spPr bwMode="auto">
          <a:xfrm flipV="1">
            <a:off x="3995738" y="4724400"/>
            <a:ext cx="288925" cy="144145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p:sp>
        <p:nvSpPr>
          <p:cNvPr id="138314" name="Line 74"/>
          <p:cNvSpPr>
            <a:spLocks noChangeShapeType="1"/>
          </p:cNvSpPr>
          <p:nvPr/>
        </p:nvSpPr>
        <p:spPr bwMode="auto">
          <a:xfrm rot="6632319">
            <a:off x="5664200" y="3111500"/>
            <a:ext cx="823913" cy="88106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EG">
              <a:solidFill>
                <a:srgbClr val="000000"/>
              </a:solidFill>
            </a:endParaRPr>
          </a:p>
        </p:txBody>
      </p:sp>
      <mc:AlternateContent xmlns:mc="http://schemas.openxmlformats.org/markup-compatibility/2006" xmlns:p14="http://schemas.microsoft.com/office/powerpoint/2010/main">
        <mc:Choice Requires="p14">
          <p:contentPart p14:bwMode="auto" r:id="rId3">
            <p14:nvContentPartPr>
              <p14:cNvPr id="2050" name="Ink 44"/>
              <p14:cNvContentPartPr>
                <a14:cpLocks xmlns:a14="http://schemas.microsoft.com/office/drawing/2010/main" noRot="1" noChangeAspect="1" noEditPoints="1" noChangeArrowheads="1" noChangeShapeType="1"/>
              </p14:cNvContentPartPr>
              <p14:nvPr/>
            </p14:nvContentPartPr>
            <p14:xfrm>
              <a:off x="6392863" y="3956050"/>
              <a:ext cx="250825" cy="179388"/>
            </p14:xfrm>
          </p:contentPart>
        </mc:Choice>
        <mc:Fallback xmlns="">
          <p:pic>
            <p:nvPicPr>
              <p:cNvPr id="2050" name="Ink 44"/>
              <p:cNvPicPr>
                <a:picLocks noRot="1" noChangeAspect="1" noEditPoints="1" noChangeArrowheads="1" noChangeShapeType="1"/>
              </p:cNvPicPr>
              <p:nvPr/>
            </p:nvPicPr>
            <p:blipFill>
              <a:blip r:embed="rId4"/>
              <a:stretch>
                <a:fillRect/>
              </a:stretch>
            </p:blipFill>
            <p:spPr>
              <a:xfrm>
                <a:off x="6375230" y="3938399"/>
                <a:ext cx="286092" cy="21468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51" name="Ink 45"/>
              <p14:cNvContentPartPr>
                <a14:cpLocks xmlns:a14="http://schemas.microsoft.com/office/drawing/2010/main" noRot="1" noChangeAspect="1" noEditPoints="1" noChangeArrowheads="1" noChangeShapeType="1"/>
              </p14:cNvContentPartPr>
              <p14:nvPr/>
            </p14:nvContentPartPr>
            <p14:xfrm>
              <a:off x="6170613" y="3867150"/>
              <a:ext cx="258762" cy="150813"/>
            </p14:xfrm>
          </p:contentPart>
        </mc:Choice>
        <mc:Fallback xmlns="">
          <p:pic>
            <p:nvPicPr>
              <p:cNvPr id="2051" name="Ink 45"/>
              <p:cNvPicPr>
                <a:picLocks noRot="1" noChangeAspect="1" noEditPoints="1" noChangeArrowheads="1" noChangeShapeType="1"/>
              </p:cNvPicPr>
              <p:nvPr/>
            </p:nvPicPr>
            <p:blipFill>
              <a:blip r:embed="rId6"/>
              <a:stretch>
                <a:fillRect/>
              </a:stretch>
            </p:blipFill>
            <p:spPr>
              <a:xfrm>
                <a:off x="6152954" y="3849513"/>
                <a:ext cx="294080" cy="18608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52" name="Ink 46"/>
              <p14:cNvContentPartPr>
                <a14:cpLocks xmlns:a14="http://schemas.microsoft.com/office/drawing/2010/main" noRot="1" noChangeAspect="1" noEditPoints="1" noChangeArrowheads="1" noChangeShapeType="1"/>
              </p14:cNvContentPartPr>
              <p14:nvPr/>
            </p14:nvContentPartPr>
            <p14:xfrm>
              <a:off x="5892800" y="3724275"/>
              <a:ext cx="100013" cy="106363"/>
            </p14:xfrm>
          </p:contentPart>
        </mc:Choice>
        <mc:Fallback xmlns="">
          <p:pic>
            <p:nvPicPr>
              <p:cNvPr id="2052" name="Ink 46"/>
              <p:cNvPicPr>
                <a:picLocks noRot="1" noChangeAspect="1" noEditPoints="1" noChangeArrowheads="1" noChangeShapeType="1"/>
              </p:cNvPicPr>
              <p:nvPr/>
            </p:nvPicPr>
            <p:blipFill>
              <a:blip r:embed="rId8"/>
              <a:stretch>
                <a:fillRect/>
              </a:stretch>
            </p:blipFill>
            <p:spPr>
              <a:xfrm>
                <a:off x="5875172" y="3706668"/>
                <a:ext cx="135269" cy="14157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53" name="Ink 47"/>
              <p14:cNvContentPartPr>
                <a14:cpLocks xmlns:a14="http://schemas.microsoft.com/office/drawing/2010/main" noRot="1" noChangeAspect="1" noEditPoints="1" noChangeArrowheads="1" noChangeShapeType="1"/>
              </p14:cNvContentPartPr>
              <p14:nvPr/>
            </p14:nvContentPartPr>
            <p14:xfrm>
              <a:off x="4932363" y="1989138"/>
              <a:ext cx="652462" cy="635000"/>
            </p14:xfrm>
          </p:contentPart>
        </mc:Choice>
        <mc:Fallback xmlns="">
          <p:pic>
            <p:nvPicPr>
              <p:cNvPr id="2053" name="Ink 47"/>
              <p:cNvPicPr>
                <a:picLocks noRot="1" noChangeAspect="1" noEditPoints="1" noChangeArrowheads="1" noChangeShapeType="1"/>
              </p:cNvPicPr>
              <p:nvPr/>
            </p:nvPicPr>
            <p:blipFill>
              <a:blip r:embed="rId10"/>
              <a:stretch>
                <a:fillRect/>
              </a:stretch>
            </p:blipFill>
            <p:spPr>
              <a:xfrm>
                <a:off x="4914719" y="1971499"/>
                <a:ext cx="687750" cy="67027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54" name="Ink 48"/>
              <p14:cNvContentPartPr>
                <a14:cpLocks xmlns:a14="http://schemas.microsoft.com/office/drawing/2010/main" noRot="1" noChangeAspect="1" noEditPoints="1" noChangeArrowheads="1" noChangeShapeType="1"/>
              </p14:cNvContentPartPr>
              <p14:nvPr/>
            </p14:nvContentPartPr>
            <p14:xfrm>
              <a:off x="5375275" y="1963738"/>
              <a:ext cx="376238" cy="152400"/>
            </p14:xfrm>
          </p:contentPart>
        </mc:Choice>
        <mc:Fallback xmlns="">
          <p:pic>
            <p:nvPicPr>
              <p:cNvPr id="2054" name="Ink 48"/>
              <p:cNvPicPr>
                <a:picLocks noRot="1" noChangeAspect="1" noEditPoints="1" noChangeArrowheads="1" noChangeShapeType="1"/>
              </p:cNvPicPr>
              <p:nvPr/>
            </p:nvPicPr>
            <p:blipFill>
              <a:blip r:embed="rId12"/>
              <a:stretch>
                <a:fillRect/>
              </a:stretch>
            </p:blipFill>
            <p:spPr>
              <a:xfrm>
                <a:off x="5357633" y="1946084"/>
                <a:ext cx="411522" cy="18770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55" name="Ink 49"/>
              <p14:cNvContentPartPr>
                <a14:cpLocks xmlns:a14="http://schemas.microsoft.com/office/drawing/2010/main" noRot="1" noChangeAspect="1" noEditPoints="1" noChangeArrowheads="1" noChangeShapeType="1"/>
              </p14:cNvContentPartPr>
              <p14:nvPr/>
            </p14:nvContentPartPr>
            <p14:xfrm>
              <a:off x="6205538" y="2455863"/>
              <a:ext cx="215900" cy="214312"/>
            </p14:xfrm>
          </p:contentPart>
        </mc:Choice>
        <mc:Fallback xmlns="">
          <p:pic>
            <p:nvPicPr>
              <p:cNvPr id="2055" name="Ink 49"/>
              <p:cNvPicPr>
                <a:picLocks noRot="1" noChangeAspect="1" noEditPoints="1" noChangeArrowheads="1" noChangeShapeType="1"/>
              </p:cNvPicPr>
              <p:nvPr/>
            </p:nvPicPr>
            <p:blipFill>
              <a:blip r:embed="rId14"/>
              <a:stretch>
                <a:fillRect/>
              </a:stretch>
            </p:blipFill>
            <p:spPr>
              <a:xfrm>
                <a:off x="6187906" y="2438214"/>
                <a:ext cx="251164" cy="24961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56" name="Ink 50"/>
              <p14:cNvContentPartPr>
                <a14:cpLocks xmlns:a14="http://schemas.microsoft.com/office/drawing/2010/main" noRot="1" noChangeAspect="1" noEditPoints="1" noChangeArrowheads="1" noChangeShapeType="1"/>
              </p14:cNvContentPartPr>
              <p14:nvPr/>
            </p14:nvContentPartPr>
            <p14:xfrm>
              <a:off x="6161088" y="2795588"/>
              <a:ext cx="260350" cy="169862"/>
            </p14:xfrm>
          </p:contentPart>
        </mc:Choice>
        <mc:Fallback xmlns="">
          <p:pic>
            <p:nvPicPr>
              <p:cNvPr id="2056" name="Ink 50"/>
              <p:cNvPicPr>
                <a:picLocks noRot="1" noChangeAspect="1" noEditPoints="1" noChangeArrowheads="1" noChangeShapeType="1"/>
              </p:cNvPicPr>
              <p:nvPr/>
            </p:nvPicPr>
            <p:blipFill>
              <a:blip r:embed="rId16"/>
              <a:stretch>
                <a:fillRect/>
              </a:stretch>
            </p:blipFill>
            <p:spPr>
              <a:xfrm>
                <a:off x="6143443" y="2777954"/>
                <a:ext cx="295639" cy="20513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57" name="Ink 51"/>
              <p14:cNvContentPartPr>
                <a14:cpLocks xmlns:a14="http://schemas.microsoft.com/office/drawing/2010/main" noRot="1" noChangeAspect="1" noEditPoints="1" noChangeArrowheads="1" noChangeShapeType="1"/>
              </p14:cNvContentPartPr>
              <p14:nvPr/>
            </p14:nvContentPartPr>
            <p14:xfrm>
              <a:off x="6153150" y="3224213"/>
              <a:ext cx="258763" cy="150812"/>
            </p14:xfrm>
          </p:contentPart>
        </mc:Choice>
        <mc:Fallback xmlns="">
          <p:pic>
            <p:nvPicPr>
              <p:cNvPr id="2057" name="Ink 51"/>
              <p:cNvPicPr>
                <a:picLocks noRot="1" noChangeAspect="1" noEditPoints="1" noChangeArrowheads="1" noChangeShapeType="1"/>
              </p:cNvPicPr>
              <p:nvPr/>
            </p:nvPicPr>
            <p:blipFill>
              <a:blip r:embed="rId18"/>
              <a:stretch>
                <a:fillRect/>
              </a:stretch>
            </p:blipFill>
            <p:spPr>
              <a:xfrm>
                <a:off x="6135515" y="3206576"/>
                <a:ext cx="294033" cy="18608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58" name="Ink 52"/>
              <p14:cNvContentPartPr>
                <a14:cpLocks xmlns:a14="http://schemas.microsoft.com/office/drawing/2010/main" noRot="1" noChangeAspect="1" noEditPoints="1" noChangeArrowheads="1" noChangeShapeType="1"/>
              </p14:cNvContentPartPr>
              <p14:nvPr/>
            </p14:nvContentPartPr>
            <p14:xfrm>
              <a:off x="6259513" y="3490913"/>
              <a:ext cx="53975" cy="80962"/>
            </p14:xfrm>
          </p:contentPart>
        </mc:Choice>
        <mc:Fallback xmlns="">
          <p:pic>
            <p:nvPicPr>
              <p:cNvPr id="2058" name="Ink 52"/>
              <p:cNvPicPr>
                <a:picLocks noRot="1" noChangeAspect="1" noEditPoints="1" noChangeArrowheads="1" noChangeShapeType="1"/>
              </p:cNvPicPr>
              <p:nvPr/>
            </p:nvPicPr>
            <p:blipFill>
              <a:blip r:embed="rId20"/>
              <a:stretch>
                <a:fillRect/>
              </a:stretch>
            </p:blipFill>
            <p:spPr>
              <a:xfrm>
                <a:off x="6241881" y="3473203"/>
                <a:ext cx="89239" cy="11638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59" name="Ink 53"/>
              <p14:cNvContentPartPr>
                <a14:cpLocks xmlns:a14="http://schemas.microsoft.com/office/drawing/2010/main" noRot="1" noChangeAspect="1" noEditPoints="1" noChangeArrowheads="1" noChangeShapeType="1"/>
              </p14:cNvContentPartPr>
              <p14:nvPr/>
            </p14:nvContentPartPr>
            <p14:xfrm>
              <a:off x="5884863" y="3160713"/>
              <a:ext cx="61912" cy="71437"/>
            </p14:xfrm>
          </p:contentPart>
        </mc:Choice>
        <mc:Fallback xmlns="">
          <p:pic>
            <p:nvPicPr>
              <p:cNvPr id="2059" name="Ink 53"/>
              <p:cNvPicPr>
                <a:picLocks noRot="1" noChangeAspect="1" noEditPoints="1" noChangeArrowheads="1" noChangeShapeType="1"/>
              </p:cNvPicPr>
              <p:nvPr/>
            </p:nvPicPr>
            <p:blipFill>
              <a:blip r:embed="rId22"/>
              <a:stretch>
                <a:fillRect/>
              </a:stretch>
            </p:blipFill>
            <p:spPr>
              <a:xfrm>
                <a:off x="5867225" y="3143034"/>
                <a:ext cx="97187" cy="10679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60" name="Ink 54"/>
              <p14:cNvContentPartPr>
                <a14:cpLocks xmlns:a14="http://schemas.microsoft.com/office/drawing/2010/main" noRot="1" noChangeAspect="1" noEditPoints="1" noChangeArrowheads="1" noChangeShapeType="1"/>
              </p14:cNvContentPartPr>
              <p14:nvPr/>
            </p14:nvContentPartPr>
            <p14:xfrm>
              <a:off x="5840413" y="3295650"/>
              <a:ext cx="80962" cy="61913"/>
            </p14:xfrm>
          </p:contentPart>
        </mc:Choice>
        <mc:Fallback xmlns="">
          <p:pic>
            <p:nvPicPr>
              <p:cNvPr id="2060" name="Ink 54"/>
              <p:cNvPicPr>
                <a:picLocks noRot="1" noChangeAspect="1" noEditPoints="1" noChangeArrowheads="1" noChangeShapeType="1"/>
              </p:cNvPicPr>
              <p:nvPr/>
            </p:nvPicPr>
            <p:blipFill>
              <a:blip r:embed="rId24"/>
              <a:stretch>
                <a:fillRect/>
              </a:stretch>
            </p:blipFill>
            <p:spPr>
              <a:xfrm>
                <a:off x="5822703" y="3277909"/>
                <a:ext cx="116383" cy="9739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61" name="Ink 55"/>
              <p14:cNvContentPartPr>
                <a14:cpLocks xmlns:a14="http://schemas.microsoft.com/office/drawing/2010/main" noRot="1" noChangeAspect="1" noEditPoints="1" noChangeArrowheads="1" noChangeShapeType="1"/>
              </p14:cNvContentPartPr>
              <p14:nvPr/>
            </p14:nvContentPartPr>
            <p14:xfrm>
              <a:off x="5786438" y="3446463"/>
              <a:ext cx="63500" cy="71437"/>
            </p14:xfrm>
          </p:contentPart>
        </mc:Choice>
        <mc:Fallback xmlns="">
          <p:pic>
            <p:nvPicPr>
              <p:cNvPr id="2061" name="Ink 55"/>
              <p:cNvPicPr>
                <a:picLocks noRot="1" noChangeAspect="1" noEditPoints="1" noChangeArrowheads="1" noChangeShapeType="1"/>
              </p:cNvPicPr>
              <p:nvPr/>
            </p:nvPicPr>
            <p:blipFill>
              <a:blip r:embed="rId26"/>
              <a:stretch>
                <a:fillRect/>
              </a:stretch>
            </p:blipFill>
            <p:spPr>
              <a:xfrm>
                <a:off x="5768759" y="3428873"/>
                <a:ext cx="98858" cy="106617"/>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62" name="Ink 59"/>
              <p14:cNvContentPartPr>
                <a14:cpLocks xmlns:a14="http://schemas.microsoft.com/office/drawing/2010/main" noRot="1" noChangeAspect="1" noEditPoints="1" noChangeArrowheads="1" noChangeShapeType="1"/>
              </p14:cNvContentPartPr>
              <p14:nvPr/>
            </p14:nvContentPartPr>
            <p14:xfrm>
              <a:off x="6249988" y="3902075"/>
              <a:ext cx="438150" cy="268288"/>
            </p14:xfrm>
          </p:contentPart>
        </mc:Choice>
        <mc:Fallback xmlns="">
          <p:pic>
            <p:nvPicPr>
              <p:cNvPr id="2062" name="Ink 59"/>
              <p:cNvPicPr>
                <a:picLocks noRot="1" noChangeAspect="1" noEditPoints="1" noChangeArrowheads="1" noChangeShapeType="1"/>
              </p:cNvPicPr>
              <p:nvPr/>
            </p:nvPicPr>
            <p:blipFill>
              <a:blip r:embed="rId28"/>
              <a:stretch>
                <a:fillRect/>
              </a:stretch>
            </p:blipFill>
            <p:spPr>
              <a:xfrm>
                <a:off x="6240627" y="3892712"/>
                <a:ext cx="456871" cy="28701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63" name="Ink 60"/>
              <p14:cNvContentPartPr>
                <a14:cpLocks xmlns:a14="http://schemas.microsoft.com/office/drawing/2010/main" noRot="1" noChangeAspect="1" noEditPoints="1" noChangeArrowheads="1" noChangeShapeType="1"/>
              </p14:cNvContentPartPr>
              <p14:nvPr/>
            </p14:nvContentPartPr>
            <p14:xfrm>
              <a:off x="5143500" y="2401888"/>
              <a:ext cx="258763" cy="312737"/>
            </p14:xfrm>
          </p:contentPart>
        </mc:Choice>
        <mc:Fallback xmlns="">
          <p:pic>
            <p:nvPicPr>
              <p:cNvPr id="2063" name="Ink 60"/>
              <p:cNvPicPr>
                <a:picLocks noRot="1" noChangeAspect="1" noEditPoints="1" noChangeArrowheads="1" noChangeShapeType="1"/>
              </p:cNvPicPr>
              <p:nvPr/>
            </p:nvPicPr>
            <p:blipFill>
              <a:blip r:embed="rId30"/>
              <a:stretch>
                <a:fillRect/>
              </a:stretch>
            </p:blipFill>
            <p:spPr>
              <a:xfrm>
                <a:off x="5134143" y="2392531"/>
                <a:ext cx="277477" cy="331451"/>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64" name="Ink 61"/>
              <p14:cNvContentPartPr>
                <a14:cpLocks xmlns:a14="http://schemas.microsoft.com/office/drawing/2010/main" noRot="1" noChangeAspect="1" noEditPoints="1" noChangeArrowheads="1" noChangeShapeType="1"/>
              </p14:cNvContentPartPr>
              <p14:nvPr/>
            </p14:nvContentPartPr>
            <p14:xfrm>
              <a:off x="5830888" y="2197100"/>
              <a:ext cx="53975" cy="258763"/>
            </p14:xfrm>
          </p:contentPart>
        </mc:Choice>
        <mc:Fallback xmlns="">
          <p:pic>
            <p:nvPicPr>
              <p:cNvPr id="2064" name="Ink 61"/>
              <p:cNvPicPr>
                <a:picLocks noRot="1" noChangeAspect="1" noEditPoints="1" noChangeArrowheads="1" noChangeShapeType="1"/>
              </p:cNvPicPr>
              <p:nvPr/>
            </p:nvPicPr>
            <p:blipFill>
              <a:blip r:embed="rId32"/>
              <a:stretch>
                <a:fillRect/>
              </a:stretch>
            </p:blipFill>
            <p:spPr>
              <a:xfrm>
                <a:off x="5821532" y="2187743"/>
                <a:ext cx="72686" cy="277477"/>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65" name="Ink 62"/>
              <p14:cNvContentPartPr>
                <a14:cpLocks xmlns:a14="http://schemas.microsoft.com/office/drawing/2010/main" noRot="1" noChangeAspect="1" noEditPoints="1" noChangeArrowheads="1" noChangeShapeType="1"/>
              </p14:cNvContentPartPr>
              <p14:nvPr/>
            </p14:nvContentPartPr>
            <p14:xfrm>
              <a:off x="6037263" y="2320925"/>
              <a:ext cx="169862" cy="457200"/>
            </p14:xfrm>
          </p:contentPart>
        </mc:Choice>
        <mc:Fallback xmlns="">
          <p:pic>
            <p:nvPicPr>
              <p:cNvPr id="2065" name="Ink 62"/>
              <p:cNvPicPr>
                <a:picLocks noRot="1" noChangeAspect="1" noEditPoints="1" noChangeArrowheads="1" noChangeShapeType="1"/>
              </p:cNvPicPr>
              <p:nvPr/>
            </p:nvPicPr>
            <p:blipFill>
              <a:blip r:embed="rId34"/>
              <a:stretch>
                <a:fillRect/>
              </a:stretch>
            </p:blipFill>
            <p:spPr>
              <a:xfrm>
                <a:off x="6027906" y="2311565"/>
                <a:ext cx="188576" cy="4759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66" name="Ink 63"/>
              <p14:cNvContentPartPr>
                <a14:cpLocks xmlns:a14="http://schemas.microsoft.com/office/drawing/2010/main" noRot="1" noChangeAspect="1" noEditPoints="1" noChangeArrowheads="1" noChangeShapeType="1"/>
              </p14:cNvContentPartPr>
              <p14:nvPr/>
            </p14:nvContentPartPr>
            <p14:xfrm>
              <a:off x="6419850" y="2581275"/>
              <a:ext cx="107950" cy="758825"/>
            </p14:xfrm>
          </p:contentPart>
        </mc:Choice>
        <mc:Fallback xmlns="">
          <p:pic>
            <p:nvPicPr>
              <p:cNvPr id="2066" name="Ink 63"/>
              <p:cNvPicPr>
                <a:picLocks noRot="1" noChangeAspect="1" noEditPoints="1" noChangeArrowheads="1" noChangeShapeType="1"/>
              </p:cNvPicPr>
              <p:nvPr/>
            </p:nvPicPr>
            <p:blipFill>
              <a:blip r:embed="rId36"/>
              <a:stretch>
                <a:fillRect/>
              </a:stretch>
            </p:blipFill>
            <p:spPr>
              <a:xfrm>
                <a:off x="6410463" y="2571916"/>
                <a:ext cx="126724" cy="777544"/>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067" name="Ink 64"/>
              <p14:cNvContentPartPr>
                <a14:cpLocks xmlns:a14="http://schemas.microsoft.com/office/drawing/2010/main" noRot="1" noChangeAspect="1" noEditPoints="1" noChangeArrowheads="1" noChangeShapeType="1"/>
              </p14:cNvContentPartPr>
              <p14:nvPr/>
            </p14:nvContentPartPr>
            <p14:xfrm>
              <a:off x="4483100" y="1009650"/>
              <a:ext cx="88900" cy="44450"/>
            </p14:xfrm>
          </p:contentPart>
        </mc:Choice>
        <mc:Fallback xmlns="">
          <p:pic>
            <p:nvPicPr>
              <p:cNvPr id="2067" name="Ink 64"/>
              <p:cNvPicPr>
                <a:picLocks noRot="1" noChangeAspect="1" noEditPoints="1" noChangeArrowheads="1" noChangeShapeType="1"/>
              </p:cNvPicPr>
              <p:nvPr/>
            </p:nvPicPr>
            <p:blipFill>
              <a:blip r:embed="rId38"/>
              <a:stretch>
                <a:fillRect/>
              </a:stretch>
            </p:blipFill>
            <p:spPr>
              <a:xfrm>
                <a:off x="4473742" y="1000254"/>
                <a:ext cx="107616" cy="63242"/>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068" name="Ink 65"/>
              <p14:cNvContentPartPr>
                <a14:cpLocks xmlns:a14="http://schemas.microsoft.com/office/drawing/2010/main" noRot="1" noChangeAspect="1" noEditPoints="1" noChangeArrowheads="1" noChangeShapeType="1"/>
              </p14:cNvContentPartPr>
              <p14:nvPr/>
            </p14:nvContentPartPr>
            <p14:xfrm>
              <a:off x="5902325" y="2152650"/>
              <a:ext cx="80963" cy="79375"/>
            </p14:xfrm>
          </p:contentPart>
        </mc:Choice>
        <mc:Fallback xmlns="">
          <p:pic>
            <p:nvPicPr>
              <p:cNvPr id="2068" name="Ink 65"/>
              <p:cNvPicPr>
                <a:picLocks noRot="1" noChangeAspect="1" noEditPoints="1" noChangeArrowheads="1" noChangeShapeType="1"/>
              </p:cNvPicPr>
              <p:nvPr/>
            </p:nvPicPr>
            <p:blipFill>
              <a:blip r:embed="rId40"/>
              <a:stretch>
                <a:fillRect/>
              </a:stretch>
            </p:blipFill>
            <p:spPr>
              <a:xfrm>
                <a:off x="5892969" y="2143269"/>
                <a:ext cx="99674" cy="98136"/>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069" name="Ink 66"/>
              <p14:cNvContentPartPr>
                <a14:cpLocks xmlns:a14="http://schemas.microsoft.com/office/drawing/2010/main" noRot="1" noChangeAspect="1" noEditPoints="1" noChangeArrowheads="1" noChangeShapeType="1"/>
              </p14:cNvContentPartPr>
              <p14:nvPr/>
            </p14:nvContentPartPr>
            <p14:xfrm>
              <a:off x="6054725" y="2089150"/>
              <a:ext cx="80963" cy="90488"/>
            </p14:xfrm>
          </p:contentPart>
        </mc:Choice>
        <mc:Fallback xmlns="">
          <p:pic>
            <p:nvPicPr>
              <p:cNvPr id="2069" name="Ink 66"/>
              <p:cNvPicPr>
                <a:picLocks noRot="1" noChangeAspect="1" noEditPoints="1" noChangeArrowheads="1" noChangeShapeType="1"/>
              </p:cNvPicPr>
              <p:nvPr/>
            </p:nvPicPr>
            <p:blipFill>
              <a:blip r:embed="rId42"/>
              <a:stretch>
                <a:fillRect/>
              </a:stretch>
            </p:blipFill>
            <p:spPr>
              <a:xfrm>
                <a:off x="6045452" y="2079777"/>
                <a:ext cx="99510" cy="109235"/>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070" name="Ink 67"/>
              <p14:cNvContentPartPr>
                <a14:cpLocks xmlns:a14="http://schemas.microsoft.com/office/drawing/2010/main" noRot="1" noChangeAspect="1" noEditPoints="1" noChangeArrowheads="1" noChangeShapeType="1"/>
              </p14:cNvContentPartPr>
              <p14:nvPr/>
            </p14:nvContentPartPr>
            <p14:xfrm>
              <a:off x="5919788" y="2054225"/>
              <a:ext cx="73025" cy="71438"/>
            </p14:xfrm>
          </p:contentPart>
        </mc:Choice>
        <mc:Fallback xmlns="">
          <p:pic>
            <p:nvPicPr>
              <p:cNvPr id="2070" name="Ink 67"/>
              <p:cNvPicPr>
                <a:picLocks noRot="1" noChangeAspect="1" noEditPoints="1" noChangeArrowheads="1" noChangeShapeType="1"/>
              </p:cNvPicPr>
              <p:nvPr/>
            </p:nvPicPr>
            <p:blipFill>
              <a:blip r:embed="rId44"/>
              <a:stretch>
                <a:fillRect/>
              </a:stretch>
            </p:blipFill>
            <p:spPr>
              <a:xfrm>
                <a:off x="5910435" y="2044844"/>
                <a:ext cx="91731" cy="90199"/>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071" name="Ink 68"/>
              <p14:cNvContentPartPr>
                <a14:cpLocks xmlns:a14="http://schemas.microsoft.com/office/drawing/2010/main" noRot="1" noChangeAspect="1" noEditPoints="1" noChangeArrowheads="1" noChangeShapeType="1"/>
              </p14:cNvContentPartPr>
              <p14:nvPr/>
            </p14:nvContentPartPr>
            <p14:xfrm>
              <a:off x="6170613" y="2178050"/>
              <a:ext cx="71437" cy="80963"/>
            </p14:xfrm>
          </p:contentPart>
        </mc:Choice>
        <mc:Fallback xmlns="">
          <p:pic>
            <p:nvPicPr>
              <p:cNvPr id="2071" name="Ink 68"/>
              <p:cNvPicPr>
                <a:picLocks noRot="1" noChangeAspect="1" noEditPoints="1" noChangeArrowheads="1" noChangeShapeType="1"/>
              </p:cNvPicPr>
              <p:nvPr/>
            </p:nvPicPr>
            <p:blipFill>
              <a:blip r:embed="rId46"/>
              <a:stretch>
                <a:fillRect/>
              </a:stretch>
            </p:blipFill>
            <p:spPr>
              <a:xfrm>
                <a:off x="6161280" y="2168653"/>
                <a:ext cx="90104" cy="99758"/>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072" name="Ink 69"/>
              <p14:cNvContentPartPr>
                <a14:cpLocks xmlns:a14="http://schemas.microsoft.com/office/drawing/2010/main" noRot="1" noChangeAspect="1" noEditPoints="1" noChangeArrowheads="1" noChangeShapeType="1"/>
              </p14:cNvContentPartPr>
              <p14:nvPr/>
            </p14:nvContentPartPr>
            <p14:xfrm>
              <a:off x="6062663" y="2133600"/>
              <a:ext cx="28575" cy="19050"/>
            </p14:xfrm>
          </p:contentPart>
        </mc:Choice>
        <mc:Fallback xmlns="">
          <p:pic>
            <p:nvPicPr>
              <p:cNvPr id="2072" name="Ink 69"/>
              <p:cNvPicPr>
                <a:picLocks noRot="1" noChangeAspect="1" noEditPoints="1" noChangeArrowheads="1" noChangeShapeType="1"/>
              </p:cNvPicPr>
              <p:nvPr/>
            </p:nvPicPr>
            <p:blipFill>
              <a:blip r:embed="rId48"/>
              <a:stretch>
                <a:fillRect/>
              </a:stretch>
            </p:blipFill>
            <p:spPr>
              <a:xfrm>
                <a:off x="6053259" y="2124255"/>
                <a:ext cx="47384" cy="37741"/>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73" name="Ink 70"/>
              <p14:cNvContentPartPr>
                <a14:cpLocks xmlns:a14="http://schemas.microsoft.com/office/drawing/2010/main" noRot="1" noChangeAspect="1" noEditPoints="1" noChangeArrowheads="1" noChangeShapeType="1"/>
              </p14:cNvContentPartPr>
              <p14:nvPr/>
            </p14:nvContentPartPr>
            <p14:xfrm>
              <a:off x="6215063" y="2214563"/>
              <a:ext cx="44450" cy="17462"/>
            </p14:xfrm>
          </p:contentPart>
        </mc:Choice>
        <mc:Fallback xmlns="">
          <p:pic>
            <p:nvPicPr>
              <p:cNvPr id="2073" name="Ink 70"/>
              <p:cNvPicPr>
                <a:picLocks noRot="1" noChangeAspect="1" noEditPoints="1" noChangeArrowheads="1" noChangeShapeType="1"/>
              </p:cNvPicPr>
              <p:nvPr/>
            </p:nvPicPr>
            <p:blipFill>
              <a:blip r:embed="rId50"/>
              <a:stretch>
                <a:fillRect/>
              </a:stretch>
            </p:blipFill>
            <p:spPr>
              <a:xfrm>
                <a:off x="6205667" y="2205297"/>
                <a:ext cx="63242" cy="3599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074" name="Ink 71"/>
              <p14:cNvContentPartPr>
                <a14:cpLocks xmlns:a14="http://schemas.microsoft.com/office/drawing/2010/main" noRot="1" noChangeAspect="1" noEditPoints="1" noChangeArrowheads="1" noChangeShapeType="1"/>
              </p14:cNvContentPartPr>
              <p14:nvPr/>
            </p14:nvContentPartPr>
            <p14:xfrm>
              <a:off x="5384800" y="3375025"/>
              <a:ext cx="107950" cy="63500"/>
            </p14:xfrm>
          </p:contentPart>
        </mc:Choice>
        <mc:Fallback xmlns="">
          <p:pic>
            <p:nvPicPr>
              <p:cNvPr id="2074" name="Ink 71"/>
              <p:cNvPicPr>
                <a:picLocks noRot="1" noChangeAspect="1" noEditPoints="1" noChangeArrowheads="1" noChangeShapeType="1"/>
              </p:cNvPicPr>
              <p:nvPr/>
            </p:nvPicPr>
            <p:blipFill>
              <a:blip r:embed="rId52"/>
              <a:stretch>
                <a:fillRect/>
              </a:stretch>
            </p:blipFill>
            <p:spPr>
              <a:xfrm>
                <a:off x="5375444" y="3365644"/>
                <a:ext cx="126661" cy="82261"/>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075" name="Ink 75"/>
              <p14:cNvContentPartPr>
                <a14:cpLocks xmlns:a14="http://schemas.microsoft.com/office/drawing/2010/main" noRot="1" noChangeAspect="1" noEditPoints="1" noChangeArrowheads="1" noChangeShapeType="1"/>
              </p14:cNvContentPartPr>
              <p14:nvPr/>
            </p14:nvContentPartPr>
            <p14:xfrm>
              <a:off x="5348288" y="2714625"/>
              <a:ext cx="376237" cy="428625"/>
            </p14:xfrm>
          </p:contentPart>
        </mc:Choice>
        <mc:Fallback xmlns="">
          <p:pic>
            <p:nvPicPr>
              <p:cNvPr id="2075" name="Ink 75"/>
              <p:cNvPicPr>
                <a:picLocks noRot="1" noChangeAspect="1" noEditPoints="1" noChangeArrowheads="1" noChangeShapeType="1"/>
              </p:cNvPicPr>
              <p:nvPr/>
            </p:nvPicPr>
            <p:blipFill>
              <a:blip r:embed="rId54"/>
              <a:stretch>
                <a:fillRect/>
              </a:stretch>
            </p:blipFill>
            <p:spPr>
              <a:xfrm>
                <a:off x="5338927" y="2705260"/>
                <a:ext cx="394959" cy="447355"/>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076" name="Ink 76"/>
              <p14:cNvContentPartPr>
                <a14:cpLocks xmlns:a14="http://schemas.microsoft.com/office/drawing/2010/main" noRot="1" noChangeAspect="1" noEditPoints="1" noChangeArrowheads="1" noChangeShapeType="1"/>
              </p14:cNvContentPartPr>
              <p14:nvPr/>
            </p14:nvContentPartPr>
            <p14:xfrm>
              <a:off x="5219700" y="3402013"/>
              <a:ext cx="358775" cy="366712"/>
            </p14:xfrm>
          </p:contentPart>
        </mc:Choice>
        <mc:Fallback xmlns="">
          <p:pic>
            <p:nvPicPr>
              <p:cNvPr id="2076" name="Ink 76"/>
              <p:cNvPicPr>
                <a:picLocks noRot="1" noChangeAspect="1" noEditPoints="1" noChangeArrowheads="1" noChangeShapeType="1"/>
              </p:cNvPicPr>
              <p:nvPr/>
            </p:nvPicPr>
            <p:blipFill>
              <a:blip r:embed="rId56"/>
              <a:stretch>
                <a:fillRect/>
              </a:stretch>
            </p:blipFill>
            <p:spPr>
              <a:xfrm>
                <a:off x="5210344" y="3392656"/>
                <a:ext cx="377487" cy="385425"/>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077" name="Ink 77"/>
              <p14:cNvContentPartPr>
                <a14:cpLocks xmlns:a14="http://schemas.microsoft.com/office/drawing/2010/main" noRot="1" noChangeAspect="1" noEditPoints="1" noChangeArrowheads="1" noChangeShapeType="1"/>
              </p14:cNvContentPartPr>
              <p14:nvPr/>
            </p14:nvContentPartPr>
            <p14:xfrm>
              <a:off x="5330825" y="3911600"/>
              <a:ext cx="366713" cy="312738"/>
            </p14:xfrm>
          </p:contentPart>
        </mc:Choice>
        <mc:Fallback xmlns="">
          <p:pic>
            <p:nvPicPr>
              <p:cNvPr id="2077" name="Ink 77"/>
              <p:cNvPicPr>
                <a:picLocks noRot="1" noChangeAspect="1" noEditPoints="1" noChangeArrowheads="1" noChangeShapeType="1"/>
              </p:cNvPicPr>
              <p:nvPr/>
            </p:nvPicPr>
            <p:blipFill>
              <a:blip r:embed="rId58"/>
              <a:stretch>
                <a:fillRect/>
              </a:stretch>
            </p:blipFill>
            <p:spPr>
              <a:xfrm>
                <a:off x="5321468" y="3902243"/>
                <a:ext cx="385427" cy="331452"/>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078" name="Ink 78"/>
              <p14:cNvContentPartPr>
                <a14:cpLocks xmlns:a14="http://schemas.microsoft.com/office/drawing/2010/main" noRot="1" noChangeAspect="1" noEditPoints="1" noChangeArrowheads="1" noChangeShapeType="1"/>
              </p14:cNvContentPartPr>
              <p14:nvPr/>
            </p14:nvContentPartPr>
            <p14:xfrm>
              <a:off x="5867400" y="4367213"/>
              <a:ext cx="44450" cy="53975"/>
            </p14:xfrm>
          </p:contentPart>
        </mc:Choice>
        <mc:Fallback xmlns="">
          <p:pic>
            <p:nvPicPr>
              <p:cNvPr id="2078" name="Ink 78"/>
              <p:cNvPicPr>
                <a:picLocks noRot="1" noChangeAspect="1" noEditPoints="1" noChangeArrowheads="1" noChangeShapeType="1"/>
              </p:cNvPicPr>
              <p:nvPr/>
            </p:nvPicPr>
            <p:blipFill>
              <a:blip r:embed="rId60"/>
              <a:stretch>
                <a:fillRect/>
              </a:stretch>
            </p:blipFill>
            <p:spPr>
              <a:xfrm>
                <a:off x="5858004" y="4357857"/>
                <a:ext cx="63242" cy="72686"/>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079" name="Ink 79"/>
              <p14:cNvContentPartPr>
                <a14:cpLocks xmlns:a14="http://schemas.microsoft.com/office/drawing/2010/main" noRot="1" noChangeAspect="1" noEditPoints="1" noChangeArrowheads="1" noChangeShapeType="1"/>
              </p14:cNvContentPartPr>
              <p14:nvPr/>
            </p14:nvContentPartPr>
            <p14:xfrm>
              <a:off x="6276975" y="4375150"/>
              <a:ext cx="107950" cy="53975"/>
            </p14:xfrm>
          </p:contentPart>
        </mc:Choice>
        <mc:Fallback xmlns="">
          <p:pic>
            <p:nvPicPr>
              <p:cNvPr id="2079" name="Ink 79"/>
              <p:cNvPicPr>
                <a:picLocks noRot="1" noChangeAspect="1" noEditPoints="1" noChangeArrowheads="1" noChangeShapeType="1"/>
              </p:cNvPicPr>
              <p:nvPr/>
            </p:nvPicPr>
            <p:blipFill>
              <a:blip r:embed="rId62"/>
              <a:stretch>
                <a:fillRect/>
              </a:stretch>
            </p:blipFill>
            <p:spPr>
              <a:xfrm>
                <a:off x="6267588" y="4365794"/>
                <a:ext cx="126724" cy="72686"/>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2080" name="Ink 80"/>
              <p14:cNvContentPartPr>
                <a14:cpLocks xmlns:a14="http://schemas.microsoft.com/office/drawing/2010/main" noRot="1" noChangeAspect="1" noEditPoints="1" noChangeArrowheads="1" noChangeShapeType="1"/>
              </p14:cNvContentPartPr>
              <p14:nvPr/>
            </p14:nvContentPartPr>
            <p14:xfrm>
              <a:off x="5732463" y="4633913"/>
              <a:ext cx="107950" cy="73025"/>
            </p14:xfrm>
          </p:contentPart>
        </mc:Choice>
        <mc:Fallback xmlns="">
          <p:pic>
            <p:nvPicPr>
              <p:cNvPr id="2080" name="Ink 80"/>
              <p:cNvPicPr>
                <a:picLocks noRot="1" noChangeAspect="1" noEditPoints="1" noChangeArrowheads="1" noChangeShapeType="1"/>
              </p:cNvPicPr>
              <p:nvPr/>
            </p:nvPicPr>
            <p:blipFill>
              <a:blip r:embed="rId64"/>
              <a:stretch>
                <a:fillRect/>
              </a:stretch>
            </p:blipFill>
            <p:spPr>
              <a:xfrm>
                <a:off x="5723107" y="4624560"/>
                <a:ext cx="126661" cy="91731"/>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2081" name="Ink 81"/>
              <p14:cNvContentPartPr>
                <a14:cpLocks xmlns:a14="http://schemas.microsoft.com/office/drawing/2010/main" noRot="1" noChangeAspect="1" noEditPoints="1" noChangeArrowheads="1" noChangeShapeType="1"/>
              </p14:cNvContentPartPr>
              <p14:nvPr/>
            </p14:nvContentPartPr>
            <p14:xfrm>
              <a:off x="5589588" y="4446588"/>
              <a:ext cx="80962" cy="90487"/>
            </p14:xfrm>
          </p:contentPart>
        </mc:Choice>
        <mc:Fallback xmlns="">
          <p:pic>
            <p:nvPicPr>
              <p:cNvPr id="2081" name="Ink 81"/>
              <p:cNvPicPr>
                <a:picLocks noRot="1" noChangeAspect="1" noEditPoints="1" noChangeArrowheads="1" noChangeShapeType="1"/>
              </p:cNvPicPr>
              <p:nvPr/>
            </p:nvPicPr>
            <p:blipFill>
              <a:blip r:embed="rId66"/>
              <a:stretch>
                <a:fillRect/>
              </a:stretch>
            </p:blipFill>
            <p:spPr>
              <a:xfrm>
                <a:off x="5580232" y="4437215"/>
                <a:ext cx="99673" cy="109233"/>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082" name="Ink 82"/>
              <p14:cNvContentPartPr>
                <a14:cpLocks xmlns:a14="http://schemas.microsoft.com/office/drawing/2010/main" noRot="1" noChangeAspect="1" noEditPoints="1" noChangeArrowheads="1" noChangeShapeType="1"/>
              </p14:cNvContentPartPr>
              <p14:nvPr/>
            </p14:nvContentPartPr>
            <p14:xfrm>
              <a:off x="6224588" y="4572000"/>
              <a:ext cx="79375" cy="71438"/>
            </p14:xfrm>
          </p:contentPart>
        </mc:Choice>
        <mc:Fallback xmlns="">
          <p:pic>
            <p:nvPicPr>
              <p:cNvPr id="2082" name="Ink 82"/>
              <p:cNvPicPr>
                <a:picLocks noRot="1" noChangeAspect="1" noEditPoints="1" noChangeArrowheads="1" noChangeShapeType="1"/>
              </p:cNvPicPr>
              <p:nvPr/>
            </p:nvPicPr>
            <p:blipFill>
              <a:blip r:embed="rId68"/>
              <a:stretch>
                <a:fillRect/>
              </a:stretch>
            </p:blipFill>
            <p:spPr>
              <a:xfrm>
                <a:off x="6215250" y="4562619"/>
                <a:ext cx="98051" cy="90199"/>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2083" name="Ink 83"/>
              <p14:cNvContentPartPr>
                <a14:cpLocks xmlns:a14="http://schemas.microsoft.com/office/drawing/2010/main" noRot="1" noChangeAspect="1" noEditPoints="1" noChangeArrowheads="1" noChangeShapeType="1"/>
              </p14:cNvContentPartPr>
              <p14:nvPr/>
            </p14:nvContentPartPr>
            <p14:xfrm>
              <a:off x="6545263" y="4456113"/>
              <a:ext cx="80962" cy="53975"/>
            </p14:xfrm>
          </p:contentPart>
        </mc:Choice>
        <mc:Fallback xmlns="">
          <p:pic>
            <p:nvPicPr>
              <p:cNvPr id="2083" name="Ink 83"/>
              <p:cNvPicPr>
                <a:picLocks noRot="1" noChangeAspect="1" noEditPoints="1" noChangeArrowheads="1" noChangeShapeType="1"/>
              </p:cNvPicPr>
              <p:nvPr/>
            </p:nvPicPr>
            <p:blipFill>
              <a:blip r:embed="rId70"/>
              <a:stretch>
                <a:fillRect/>
              </a:stretch>
            </p:blipFill>
            <p:spPr>
              <a:xfrm>
                <a:off x="6535907" y="4446757"/>
                <a:ext cx="99673" cy="72686"/>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2084" name="Ink 84"/>
              <p14:cNvContentPartPr>
                <a14:cpLocks xmlns:a14="http://schemas.microsoft.com/office/drawing/2010/main" noRot="1" noChangeAspect="1" noEditPoints="1" noChangeArrowheads="1" noChangeShapeType="1"/>
              </p14:cNvContentPartPr>
              <p14:nvPr/>
            </p14:nvContentPartPr>
            <p14:xfrm>
              <a:off x="6616700" y="4625975"/>
              <a:ext cx="98425" cy="88900"/>
            </p14:xfrm>
          </p:contentPart>
        </mc:Choice>
        <mc:Fallback xmlns="">
          <p:pic>
            <p:nvPicPr>
              <p:cNvPr id="2084" name="Ink 84"/>
              <p:cNvPicPr>
                <a:picLocks noRot="1" noChangeAspect="1" noEditPoints="1" noChangeArrowheads="1" noChangeShapeType="1"/>
              </p:cNvPicPr>
              <p:nvPr/>
            </p:nvPicPr>
            <p:blipFill>
              <a:blip r:embed="rId72"/>
              <a:stretch>
                <a:fillRect/>
              </a:stretch>
            </p:blipFill>
            <p:spPr>
              <a:xfrm>
                <a:off x="6607326" y="4616617"/>
                <a:ext cx="117173" cy="107616"/>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085" name="Ink 101"/>
              <p14:cNvContentPartPr>
                <a14:cpLocks xmlns:a14="http://schemas.microsoft.com/office/drawing/2010/main" noRot="1" noChangeAspect="1" noEditPoints="1" noChangeArrowheads="1" noChangeShapeType="1"/>
              </p14:cNvContentPartPr>
              <p14:nvPr/>
            </p14:nvContentPartPr>
            <p14:xfrm>
              <a:off x="3705225" y="4446588"/>
              <a:ext cx="385763" cy="241300"/>
            </p14:xfrm>
          </p:contentPart>
        </mc:Choice>
        <mc:Fallback xmlns="">
          <p:pic>
            <p:nvPicPr>
              <p:cNvPr id="2085" name="Ink 101"/>
              <p:cNvPicPr>
                <a:picLocks noRot="1" noChangeAspect="1" noEditPoints="1" noChangeArrowheads="1" noChangeShapeType="1"/>
              </p:cNvPicPr>
              <p:nvPr/>
            </p:nvPicPr>
            <p:blipFill>
              <a:blip r:embed="rId74"/>
              <a:stretch>
                <a:fillRect/>
              </a:stretch>
            </p:blipFill>
            <p:spPr>
              <a:xfrm>
                <a:off x="3687592" y="4428941"/>
                <a:ext cx="421029" cy="276595"/>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2086" name="Ink 102"/>
              <p14:cNvContentPartPr>
                <a14:cpLocks xmlns:a14="http://schemas.microsoft.com/office/drawing/2010/main" noRot="1" noChangeAspect="1" noEditPoints="1" noChangeArrowheads="1" noChangeShapeType="1"/>
              </p14:cNvContentPartPr>
              <p14:nvPr/>
            </p14:nvContentPartPr>
            <p14:xfrm>
              <a:off x="4010025" y="4179888"/>
              <a:ext cx="160338" cy="258762"/>
            </p14:xfrm>
          </p:contentPart>
        </mc:Choice>
        <mc:Fallback xmlns="">
          <p:pic>
            <p:nvPicPr>
              <p:cNvPr id="2086" name="Ink 102"/>
              <p:cNvPicPr>
                <a:picLocks noRot="1" noChangeAspect="1" noEditPoints="1" noChangeArrowheads="1" noChangeShapeType="1"/>
              </p:cNvPicPr>
              <p:nvPr/>
            </p:nvPicPr>
            <p:blipFill>
              <a:blip r:embed="rId76"/>
              <a:stretch>
                <a:fillRect/>
              </a:stretch>
            </p:blipFill>
            <p:spPr>
              <a:xfrm>
                <a:off x="3992370" y="4162253"/>
                <a:ext cx="195648" cy="294031"/>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2087" name="Ink 103"/>
              <p14:cNvContentPartPr>
                <a14:cpLocks xmlns:a14="http://schemas.microsoft.com/office/drawing/2010/main" noRot="1" noChangeAspect="1" noEditPoints="1" noChangeArrowheads="1" noChangeShapeType="1"/>
              </p14:cNvContentPartPr>
              <p14:nvPr/>
            </p14:nvContentPartPr>
            <p14:xfrm>
              <a:off x="4249738" y="4054475"/>
              <a:ext cx="107950" cy="71438"/>
            </p14:xfrm>
          </p:contentPart>
        </mc:Choice>
        <mc:Fallback xmlns="">
          <p:pic>
            <p:nvPicPr>
              <p:cNvPr id="2087" name="Ink 103"/>
              <p:cNvPicPr>
                <a:picLocks noRot="1" noChangeAspect="1" noEditPoints="1" noChangeArrowheads="1" noChangeShapeType="1"/>
              </p:cNvPicPr>
              <p:nvPr/>
            </p:nvPicPr>
            <p:blipFill>
              <a:blip r:embed="rId78"/>
              <a:stretch>
                <a:fillRect/>
              </a:stretch>
            </p:blipFill>
            <p:spPr>
              <a:xfrm>
                <a:off x="4232106" y="4036796"/>
                <a:ext cx="143214" cy="106796"/>
              </a:xfrm>
              <a:prstGeom prst="rect">
                <a:avLst/>
              </a:prstGeom>
            </p:spPr>
          </p:pic>
        </mc:Fallback>
      </mc:AlternateContent>
    </p:spTree>
    <p:extLst>
      <p:ext uri="{BB962C8B-B14F-4D97-AF65-F5344CB8AC3E}">
        <p14:creationId xmlns:p14="http://schemas.microsoft.com/office/powerpoint/2010/main" val="3927376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ChangeArrowheads="1"/>
          </p:cNvSpPr>
          <p:nvPr>
            <p:ph type="title"/>
          </p:nvPr>
        </p:nvSpPr>
        <p:spPr>
          <a:xfrm>
            <a:off x="0" y="274638"/>
            <a:ext cx="8686800" cy="1143000"/>
          </a:xfrm>
        </p:spPr>
        <p:txBody>
          <a:bodyPr>
            <a:normAutofit/>
          </a:bodyPr>
          <a:lstStyle/>
          <a:p>
            <a:pPr algn="l" eaLnBrk="1" hangingPunct="1"/>
            <a:r>
              <a:rPr lang="en-US" sz="2800" b="1" dirty="0" err="1">
                <a:latin typeface="Arial Black" pitchFamily="34" charset="0"/>
              </a:rPr>
              <a:t>Thymic</a:t>
            </a:r>
            <a:r>
              <a:rPr lang="en-US" sz="2800" b="1" dirty="0">
                <a:latin typeface="Arial Black" pitchFamily="34" charset="0"/>
              </a:rPr>
              <a:t> medulla</a:t>
            </a:r>
          </a:p>
        </p:txBody>
      </p:sp>
      <p:sp>
        <p:nvSpPr>
          <p:cNvPr id="27654" name="Rectangle 3"/>
          <p:cNvSpPr>
            <a:spLocks noGrp="1" noChangeArrowheads="1"/>
          </p:cNvSpPr>
          <p:nvPr>
            <p:ph type="body" idx="1"/>
          </p:nvPr>
        </p:nvSpPr>
        <p:spPr>
          <a:xfrm>
            <a:off x="0" y="1600200"/>
            <a:ext cx="9144000" cy="4525963"/>
          </a:xfrm>
        </p:spPr>
        <p:txBody>
          <a:bodyPr/>
          <a:lstStyle/>
          <a:p>
            <a:pPr algn="l" eaLnBrk="1" hangingPunct="1">
              <a:buFontTx/>
              <a:buNone/>
            </a:pPr>
            <a:r>
              <a:rPr lang="en-US" b="1" dirty="0"/>
              <a:t>* </a:t>
            </a:r>
            <a:r>
              <a:rPr lang="en-US" sz="2400" dirty="0"/>
              <a:t>The </a:t>
            </a:r>
            <a:r>
              <a:rPr lang="en-US" sz="2400" dirty="0" err="1"/>
              <a:t>thymic</a:t>
            </a:r>
            <a:r>
              <a:rPr lang="en-US" sz="2400" dirty="0"/>
              <a:t> medulla contains primarily small, but fully mature, T lymphocytes.</a:t>
            </a:r>
          </a:p>
          <a:p>
            <a:pPr algn="l" eaLnBrk="1" hangingPunct="1">
              <a:buFontTx/>
              <a:buNone/>
            </a:pPr>
            <a:r>
              <a:rPr lang="en-US" sz="2400" dirty="0"/>
              <a:t>* T lymphocytes leave the medulla </a:t>
            </a:r>
            <a:r>
              <a:rPr lang="en-US" sz="2400" b="1" dirty="0">
                <a:solidFill>
                  <a:srgbClr val="FF0000"/>
                </a:solidFill>
              </a:rPr>
              <a:t>via </a:t>
            </a:r>
            <a:r>
              <a:rPr lang="en-US" sz="2400" b="1" dirty="0" err="1">
                <a:solidFill>
                  <a:srgbClr val="FF0000"/>
                </a:solidFill>
              </a:rPr>
              <a:t>venules</a:t>
            </a:r>
            <a:r>
              <a:rPr lang="en-US" sz="2400" dirty="0"/>
              <a:t>.</a:t>
            </a:r>
          </a:p>
          <a:p>
            <a:pPr algn="l" eaLnBrk="1" hangingPunct="1">
              <a:buFontTx/>
              <a:buNone/>
            </a:pPr>
            <a:r>
              <a:rPr lang="en-US" sz="2400" dirty="0"/>
              <a:t>* These lymphocytes will populate specific regions of other lymphoid organs L.N., Spleen  </a:t>
            </a:r>
            <a:r>
              <a:rPr lang="en-US" sz="2400" b="1" dirty="0">
                <a:solidFill>
                  <a:srgbClr val="FF0000"/>
                </a:solidFill>
              </a:rPr>
              <a:t>(thymus </a:t>
            </a:r>
            <a:r>
              <a:rPr lang="en-US" sz="2400" b="1" dirty="0" err="1">
                <a:solidFill>
                  <a:srgbClr val="FF0000"/>
                </a:solidFill>
              </a:rPr>
              <a:t>dependant</a:t>
            </a:r>
            <a:r>
              <a:rPr lang="en-US" sz="2400" b="1" dirty="0">
                <a:solidFill>
                  <a:srgbClr val="FF0000"/>
                </a:solidFill>
              </a:rPr>
              <a:t> zones)</a:t>
            </a:r>
            <a:endParaRPr lang="en-US" sz="2400" dirty="0">
              <a:solidFill>
                <a:srgbClr val="FF0000"/>
              </a:solidFill>
            </a:endParaRPr>
          </a:p>
          <a:p>
            <a:r>
              <a:rPr lang="en-US" sz="3600" b="1" dirty="0">
                <a:latin typeface="Arial Black" pitchFamily="34" charset="0"/>
              </a:rPr>
              <a:t>Hassall's corpuscles</a:t>
            </a:r>
            <a:endParaRPr lang="en-US" sz="3600" dirty="0"/>
          </a:p>
        </p:txBody>
      </p:sp>
      <p:pic>
        <p:nvPicPr>
          <p:cNvPr id="27655" name="Picture 4" descr="15"/>
          <p:cNvPicPr>
            <a:picLocks noChangeAspect="1" noChangeArrowheads="1"/>
          </p:cNvPicPr>
          <p:nvPr/>
        </p:nvPicPr>
        <p:blipFill>
          <a:blip r:embed="rId3">
            <a:extLst>
              <a:ext uri="{28A0092B-C50C-407E-A947-70E740481C1C}">
                <a14:useLocalDpi xmlns:a14="http://schemas.microsoft.com/office/drawing/2010/main" val="0"/>
              </a:ext>
            </a:extLst>
          </a:blip>
          <a:srcRect l="60001" t="57007" r="7895" b="6841"/>
          <a:stretch>
            <a:fillRect/>
          </a:stretch>
        </p:blipFill>
        <p:spPr bwMode="auto">
          <a:xfrm>
            <a:off x="7092950" y="0"/>
            <a:ext cx="16891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4572000"/>
            <a:ext cx="8172450" cy="1477328"/>
          </a:xfrm>
          <a:prstGeom prst="rect">
            <a:avLst/>
          </a:prstGeom>
        </p:spPr>
        <p:txBody>
          <a:bodyPr wrap="square">
            <a:spAutoFit/>
          </a:bodyPr>
          <a:lstStyle/>
          <a:p>
            <a:r>
              <a:rPr lang="en-US" dirty="0"/>
              <a:t>Contains Hassall's corpuscles </a:t>
            </a:r>
            <a:r>
              <a:rPr lang="en-US" b="1" dirty="0">
                <a:solidFill>
                  <a:srgbClr val="FF0000"/>
                </a:solidFill>
              </a:rPr>
              <a:t>(diagnostic feature), </a:t>
            </a:r>
            <a:r>
              <a:rPr lang="en-US" dirty="0"/>
              <a:t>which vary in size &amp; are acidophilic in reaction. </a:t>
            </a:r>
          </a:p>
          <a:p>
            <a:r>
              <a:rPr lang="en-US" dirty="0"/>
              <a:t>* They consist of </a:t>
            </a:r>
            <a:r>
              <a:rPr lang="en-US" dirty="0">
                <a:latin typeface="Arial Black" pitchFamily="34" charset="0"/>
              </a:rPr>
              <a:t>concentric layers of epithelial reticular </a:t>
            </a:r>
            <a:r>
              <a:rPr lang="en-US" dirty="0"/>
              <a:t>cells, which are frequently </a:t>
            </a:r>
            <a:r>
              <a:rPr lang="en-US" dirty="0">
                <a:latin typeface="Arial Black" pitchFamily="34" charset="0"/>
              </a:rPr>
              <a:t>degenerate</a:t>
            </a:r>
            <a:r>
              <a:rPr lang="en-US" dirty="0"/>
              <a:t>, and may </a:t>
            </a:r>
            <a:r>
              <a:rPr lang="en-US" dirty="0">
                <a:latin typeface="Arial Black" pitchFamily="34" charset="0"/>
              </a:rPr>
              <a:t>calcify. </a:t>
            </a:r>
          </a:p>
          <a:p>
            <a:r>
              <a:rPr lang="en-US" dirty="0">
                <a:latin typeface="Arial Black" pitchFamily="34" charset="0"/>
              </a:rPr>
              <a:t>Functions :  </a:t>
            </a:r>
            <a:r>
              <a:rPr lang="en-US" dirty="0">
                <a:solidFill>
                  <a:srgbClr val="FF0000"/>
                </a:solidFill>
                <a:latin typeface="Arial Black" pitchFamily="34" charset="0"/>
              </a:rPr>
              <a:t>Unknown </a:t>
            </a:r>
          </a:p>
        </p:txBody>
      </p:sp>
    </p:spTree>
    <p:extLst>
      <p:ext uri="{BB962C8B-B14F-4D97-AF65-F5344CB8AC3E}">
        <p14:creationId xmlns:p14="http://schemas.microsoft.com/office/powerpoint/2010/main" val="3654333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 y="2362200"/>
            <a:ext cx="7467180" cy="764172"/>
          </a:xfrm>
        </p:spPr>
        <p:txBody>
          <a:bodyPr/>
          <a:lstStyle/>
          <a:p>
            <a:pPr algn="l" rtl="0" eaLnBrk="1" hangingPunct="1"/>
            <a:r>
              <a:rPr lang="en-US" sz="2800" dirty="0">
                <a:latin typeface="Arial Black" pitchFamily="34" charset="0"/>
              </a:rPr>
              <a:t>Functions of ERC</a:t>
            </a:r>
          </a:p>
        </p:txBody>
      </p:sp>
      <p:sp>
        <p:nvSpPr>
          <p:cNvPr id="10243" name="Content Placeholder 2"/>
          <p:cNvSpPr>
            <a:spLocks noGrp="1"/>
          </p:cNvSpPr>
          <p:nvPr>
            <p:ph idx="1"/>
          </p:nvPr>
        </p:nvSpPr>
        <p:spPr>
          <a:xfrm>
            <a:off x="486577" y="3124200"/>
            <a:ext cx="7773987" cy="4114800"/>
          </a:xfrm>
        </p:spPr>
        <p:txBody>
          <a:bodyPr/>
          <a:lstStyle/>
          <a:p>
            <a:pPr marL="514350" indent="-514350" algn="l" rtl="0" eaLnBrk="1" hangingPunct="1">
              <a:buFont typeface="Arial" pitchFamily="34" charset="0"/>
              <a:buAutoNum type="arabicPeriod"/>
            </a:pPr>
            <a:r>
              <a:rPr lang="en-US" sz="2400" b="1" dirty="0" err="1">
                <a:latin typeface="Times New Roman" pitchFamily="18" charset="0"/>
                <a:cs typeface="Times New Roman" pitchFamily="18" charset="0"/>
              </a:rPr>
              <a:t>Cytoreticulum</a:t>
            </a:r>
            <a:endParaRPr lang="en-US" sz="2400" b="1" dirty="0">
              <a:latin typeface="Times New Roman" pitchFamily="18" charset="0"/>
              <a:cs typeface="Times New Roman" pitchFamily="18" charset="0"/>
            </a:endParaRPr>
          </a:p>
          <a:p>
            <a:pPr marL="514350" indent="-514350" algn="l" rtl="0" eaLnBrk="1" hangingPunct="1">
              <a:buFont typeface="Arial" pitchFamily="34" charset="0"/>
              <a:buAutoNum type="arabicPeriod"/>
            </a:pPr>
            <a:r>
              <a:rPr lang="en-US" sz="2400" b="1" dirty="0">
                <a:latin typeface="Times New Roman" pitchFamily="18" charset="0"/>
                <a:cs typeface="Times New Roman" pitchFamily="18" charset="0"/>
              </a:rPr>
              <a:t>APC</a:t>
            </a:r>
          </a:p>
          <a:p>
            <a:pPr marL="514350" indent="-514350" algn="l" rtl="0" eaLnBrk="1" hangingPunct="1">
              <a:buFont typeface="Arial" pitchFamily="34" charset="0"/>
              <a:buAutoNum type="arabicPeriod"/>
            </a:pPr>
            <a:r>
              <a:rPr lang="en-US" sz="2400" b="1" dirty="0">
                <a:latin typeface="Times New Roman" pitchFamily="18" charset="0"/>
                <a:cs typeface="Times New Roman" pitchFamily="18" charset="0"/>
              </a:rPr>
              <a:t>Blood Thymus Barrier </a:t>
            </a:r>
          </a:p>
          <a:p>
            <a:pPr marL="514350" indent="-514350" algn="l" rtl="0" eaLnBrk="1" hangingPunct="1">
              <a:buFont typeface="Arial" pitchFamily="34" charset="0"/>
              <a:buAutoNum type="arabicPeriod"/>
            </a:pPr>
            <a:r>
              <a:rPr lang="en-US" sz="2400" b="1" dirty="0">
                <a:latin typeface="Times New Roman" pitchFamily="18" charset="0"/>
                <a:cs typeface="Times New Roman" pitchFamily="18" charset="0"/>
              </a:rPr>
              <a:t>Secretion of Growth factors </a:t>
            </a:r>
            <a:r>
              <a:rPr lang="en-US" sz="2400" b="1" dirty="0">
                <a:solidFill>
                  <a:srgbClr val="FF0000"/>
                </a:solidFill>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thymulin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thymosin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thymic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humoral</a:t>
            </a:r>
            <a:r>
              <a:rPr lang="en-US" sz="2400" b="1" dirty="0">
                <a:solidFill>
                  <a:srgbClr val="FF0000"/>
                </a:solidFill>
                <a:latin typeface="Times New Roman" pitchFamily="18" charset="0"/>
                <a:cs typeface="Times New Roman" pitchFamily="18" charset="0"/>
              </a:rPr>
              <a:t> factor, </a:t>
            </a:r>
            <a:r>
              <a:rPr lang="en-US" sz="2400" b="1" dirty="0" err="1">
                <a:solidFill>
                  <a:srgbClr val="FF0000"/>
                </a:solidFill>
                <a:latin typeface="Times New Roman" pitchFamily="18" charset="0"/>
                <a:cs typeface="Times New Roman" pitchFamily="18" charset="0"/>
              </a:rPr>
              <a:t>thymopoietin</a:t>
            </a:r>
            <a:r>
              <a:rPr lang="en-US" sz="2400" b="1" dirty="0">
                <a:solidFill>
                  <a:srgbClr val="FF0000"/>
                </a:solidFill>
                <a:latin typeface="Times New Roman" pitchFamily="18" charset="0"/>
                <a:cs typeface="Times New Roman" pitchFamily="18" charset="0"/>
              </a:rPr>
              <a:t>) </a:t>
            </a:r>
            <a:r>
              <a:rPr lang="en-US" sz="2400" b="1" dirty="0">
                <a:latin typeface="Times New Roman" pitchFamily="18" charset="0"/>
                <a:cs typeface="Times New Roman" pitchFamily="18" charset="0"/>
              </a:rPr>
              <a:t>which regulate T cell maturation, proliferation, and function within the thymus and peripheral tissues.</a:t>
            </a:r>
          </a:p>
        </p:txBody>
      </p:sp>
      <p:sp>
        <p:nvSpPr>
          <p:cNvPr id="2" name="Rectangle 1"/>
          <p:cNvSpPr/>
          <p:nvPr/>
        </p:nvSpPr>
        <p:spPr>
          <a:xfrm>
            <a:off x="304800" y="914400"/>
            <a:ext cx="7164387" cy="1569660"/>
          </a:xfrm>
          <a:prstGeom prst="rect">
            <a:avLst/>
          </a:prstGeom>
        </p:spPr>
        <p:txBody>
          <a:bodyPr wrap="square">
            <a:spAutoFit/>
          </a:bodyPr>
          <a:lstStyle/>
          <a:p>
            <a:pPr>
              <a:lnSpc>
                <a:spcPct val="80000"/>
              </a:lnSpc>
            </a:pPr>
            <a:r>
              <a:rPr lang="en-US" sz="2400" dirty="0">
                <a:latin typeface="Times New Roman" pitchFamily="18" charset="0"/>
                <a:cs typeface="Times New Roman" pitchFamily="18" charset="0"/>
              </a:rPr>
              <a:t>Endodermal in origin.</a:t>
            </a:r>
          </a:p>
          <a:p>
            <a:pPr>
              <a:lnSpc>
                <a:spcPct val="80000"/>
              </a:lnSpc>
            </a:pPr>
            <a:r>
              <a:rPr lang="en-US" sz="2400" dirty="0">
                <a:latin typeface="Times New Roman" pitchFamily="18" charset="0"/>
                <a:cs typeface="Times New Roman" pitchFamily="18" charset="0"/>
              </a:rPr>
              <a:t>*Branched cells with </a:t>
            </a:r>
          </a:p>
          <a:p>
            <a:pPr>
              <a:lnSpc>
                <a:spcPct val="80000"/>
              </a:lnSpc>
            </a:pPr>
            <a:r>
              <a:rPr lang="en-US" sz="2400" dirty="0">
                <a:latin typeface="Times New Roman" pitchFamily="18" charset="0"/>
                <a:cs typeface="Times New Roman" pitchFamily="18" charset="0"/>
              </a:rPr>
              <a:t>pale nuclei and acidophilic</a:t>
            </a:r>
          </a:p>
          <a:p>
            <a:pPr>
              <a:lnSpc>
                <a:spcPct val="80000"/>
              </a:lnSpc>
            </a:pPr>
            <a:r>
              <a:rPr lang="en-US" sz="2400" dirty="0">
                <a:latin typeface="Times New Roman" pitchFamily="18" charset="0"/>
                <a:cs typeface="Times New Roman" pitchFamily="18" charset="0"/>
              </a:rPr>
              <a:t> cytoplasm.</a:t>
            </a:r>
          </a:p>
          <a:p>
            <a:pPr>
              <a:lnSpc>
                <a:spcPct val="80000"/>
              </a:lnSpc>
            </a:pPr>
            <a:r>
              <a:rPr lang="en-US" sz="2400" dirty="0">
                <a:latin typeface="Times New Roman" pitchFamily="18" charset="0"/>
                <a:cs typeface="Times New Roman" pitchFamily="18" charset="0"/>
              </a:rPr>
              <a:t>*Do </a:t>
            </a:r>
            <a:r>
              <a:rPr lang="en-US" sz="2400" b="1" dirty="0">
                <a:solidFill>
                  <a:srgbClr val="FF0000"/>
                </a:solidFill>
                <a:latin typeface="Times New Roman" pitchFamily="18" charset="0"/>
                <a:cs typeface="Times New Roman" pitchFamily="18" charset="0"/>
              </a:rPr>
              <a:t>not</a:t>
            </a:r>
            <a:r>
              <a:rPr lang="en-US" sz="2400" dirty="0">
                <a:latin typeface="Times New Roman" pitchFamily="18" charset="0"/>
                <a:cs typeface="Times New Roman" pitchFamily="18" charset="0"/>
              </a:rPr>
              <a:t> produce </a:t>
            </a:r>
            <a:r>
              <a:rPr lang="en-US" sz="2400" b="1" dirty="0">
                <a:solidFill>
                  <a:srgbClr val="FF0000"/>
                </a:solidFill>
                <a:latin typeface="Times New Roman" pitchFamily="18" charset="0"/>
                <a:cs typeface="Times New Roman" pitchFamily="18" charset="0"/>
              </a:rPr>
              <a:t>reticular fibers</a:t>
            </a:r>
            <a:r>
              <a:rPr lang="en-US" sz="2400" dirty="0">
                <a:latin typeface="Times New Roman" pitchFamily="18" charset="0"/>
                <a:cs typeface="Times New Roman" pitchFamily="18" charset="0"/>
              </a:rPr>
              <a:t>.</a:t>
            </a:r>
          </a:p>
        </p:txBody>
      </p:sp>
      <p:sp>
        <p:nvSpPr>
          <p:cNvPr id="3" name="Rectangle 2"/>
          <p:cNvSpPr/>
          <p:nvPr/>
        </p:nvSpPr>
        <p:spPr>
          <a:xfrm>
            <a:off x="152400" y="255324"/>
            <a:ext cx="7167141" cy="523220"/>
          </a:xfrm>
          <a:prstGeom prst="rect">
            <a:avLst/>
          </a:prstGeom>
        </p:spPr>
        <p:txBody>
          <a:bodyPr wrap="square">
            <a:spAutoFit/>
          </a:bodyPr>
          <a:lstStyle/>
          <a:p>
            <a:r>
              <a:rPr lang="en-US" sz="2800" b="1" dirty="0">
                <a:latin typeface="Arial Black" panose="020B0A04020102020204" pitchFamily="34" charset="0"/>
              </a:rPr>
              <a:t>Epithelial reticular cells</a:t>
            </a:r>
            <a:endParaRPr lang="en-US" sz="2800" dirty="0"/>
          </a:p>
        </p:txBody>
      </p:sp>
    </p:spTree>
    <p:extLst>
      <p:ext uri="{BB962C8B-B14F-4D97-AF65-F5344CB8AC3E}">
        <p14:creationId xmlns:p14="http://schemas.microsoft.com/office/powerpoint/2010/main" val="4198094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52400"/>
            <a:ext cx="8610600" cy="1265238"/>
          </a:xfrm>
        </p:spPr>
        <p:txBody>
          <a:bodyPr/>
          <a:lstStyle/>
          <a:p>
            <a:pPr lvl="1"/>
            <a:r>
              <a:rPr lang="en-US" sz="2800" dirty="0">
                <a:latin typeface="Aharoni" pitchFamily="2" charset="-79"/>
                <a:cs typeface="Aharoni" pitchFamily="2" charset="-79"/>
              </a:rPr>
              <a:t>Blood </a:t>
            </a:r>
            <a:r>
              <a:rPr lang="en-US" sz="2800" dirty="0" err="1">
                <a:latin typeface="Aharoni" pitchFamily="2" charset="-79"/>
                <a:cs typeface="Aharoni" pitchFamily="2" charset="-79"/>
              </a:rPr>
              <a:t>thymic</a:t>
            </a:r>
            <a:r>
              <a:rPr lang="en-US" sz="2800" dirty="0">
                <a:latin typeface="Aharoni" pitchFamily="2" charset="-79"/>
                <a:cs typeface="Aharoni" pitchFamily="2" charset="-79"/>
              </a:rPr>
              <a:t> barrier </a:t>
            </a:r>
            <a:br>
              <a:rPr lang="en-US" sz="2800" dirty="0">
                <a:latin typeface="Aharoni" pitchFamily="2" charset="-79"/>
                <a:cs typeface="Aharoni" pitchFamily="2" charset="-79"/>
              </a:rPr>
            </a:br>
            <a:r>
              <a:rPr lang="en-US" sz="1800" dirty="0">
                <a:solidFill>
                  <a:srgbClr val="000000"/>
                </a:solidFill>
              </a:rPr>
              <a:t>It is a barrier </a:t>
            </a:r>
            <a:r>
              <a:rPr lang="en-US" sz="1800" b="1" dirty="0">
                <a:solidFill>
                  <a:srgbClr val="000000"/>
                </a:solidFill>
              </a:rPr>
              <a:t>between T cells and the lumen of the cortical vessels.</a:t>
            </a:r>
            <a:r>
              <a:rPr lang="en-US" dirty="0">
                <a:solidFill>
                  <a:srgbClr val="000000"/>
                </a:solidFill>
              </a:rPr>
              <a:t> </a:t>
            </a:r>
            <a:endParaRPr lang="en-US" sz="1200" dirty="0">
              <a:solidFill>
                <a:srgbClr val="000000"/>
              </a:solidFill>
            </a:endParaRPr>
          </a:p>
        </p:txBody>
      </p:sp>
      <p:sp>
        <p:nvSpPr>
          <p:cNvPr id="3" name="عنصر نائب للمحتوى 2"/>
          <p:cNvSpPr>
            <a:spLocks noGrp="1"/>
          </p:cNvSpPr>
          <p:nvPr>
            <p:ph sz="half" idx="1"/>
          </p:nvPr>
        </p:nvSpPr>
        <p:spPr>
          <a:xfrm>
            <a:off x="152400" y="1447800"/>
            <a:ext cx="5029200" cy="4525963"/>
          </a:xfrm>
        </p:spPr>
        <p:txBody>
          <a:bodyPr/>
          <a:lstStyle/>
          <a:p>
            <a:pPr marL="457200" indent="-457200" algn="l" rtl="0">
              <a:buFont typeface="+mj-lt"/>
              <a:buAutoNum type="arabicPeriod"/>
            </a:pPr>
            <a:r>
              <a:rPr lang="en-US" sz="2000" dirty="0">
                <a:solidFill>
                  <a:srgbClr val="000000"/>
                </a:solidFill>
                <a:latin typeface="Times New Roman" pitchFamily="18" charset="0"/>
                <a:cs typeface="Times New Roman" pitchFamily="18" charset="0"/>
              </a:rPr>
              <a:t>Continuous endothelium with tight junction</a:t>
            </a:r>
          </a:p>
          <a:p>
            <a:pPr marL="457200" indent="-457200" algn="l" rtl="0">
              <a:buFont typeface="+mj-lt"/>
              <a:buAutoNum type="arabicPeriod"/>
            </a:pPr>
            <a:r>
              <a:rPr lang="en-US" sz="2000" dirty="0">
                <a:solidFill>
                  <a:srgbClr val="000000"/>
                </a:solidFill>
                <a:latin typeface="Times New Roman" pitchFamily="18" charset="0"/>
                <a:cs typeface="Times New Roman" pitchFamily="18" charset="0"/>
              </a:rPr>
              <a:t>Thick basal lamina</a:t>
            </a:r>
          </a:p>
          <a:p>
            <a:pPr marL="457200" indent="-457200" algn="l" rtl="0" eaLnBrk="1" hangingPunct="1">
              <a:spcBef>
                <a:spcPct val="50000"/>
              </a:spcBef>
              <a:buFont typeface="+mj-lt"/>
              <a:buAutoNum type="arabicPeriod"/>
            </a:pPr>
            <a:r>
              <a:rPr lang="en-US" sz="2000" dirty="0" err="1">
                <a:solidFill>
                  <a:srgbClr val="000000"/>
                </a:solidFill>
                <a:latin typeface="Times New Roman" pitchFamily="18" charset="0"/>
                <a:cs typeface="Times New Roman" pitchFamily="18" charset="0"/>
              </a:rPr>
              <a:t>Pericyte</a:t>
            </a:r>
            <a:endParaRPr lang="en-US" sz="2000" dirty="0">
              <a:solidFill>
                <a:srgbClr val="000000"/>
              </a:solidFill>
              <a:latin typeface="Times New Roman" pitchFamily="18" charset="0"/>
              <a:cs typeface="Times New Roman" pitchFamily="18" charset="0"/>
            </a:endParaRPr>
          </a:p>
          <a:p>
            <a:pPr marL="457200" indent="-457200" algn="l" rtl="0" eaLnBrk="1" hangingPunct="1">
              <a:spcBef>
                <a:spcPct val="50000"/>
              </a:spcBef>
              <a:buFont typeface="+mj-lt"/>
              <a:buAutoNum type="arabicPeriod"/>
            </a:pPr>
            <a:r>
              <a:rPr lang="en-GB" sz="2000" dirty="0">
                <a:solidFill>
                  <a:srgbClr val="000000"/>
                </a:solidFill>
                <a:latin typeface="Times New Roman" pitchFamily="18" charset="0"/>
                <a:cs typeface="Times New Roman" pitchFamily="18" charset="0"/>
              </a:rPr>
              <a:t>perivascular space with macrophages</a:t>
            </a:r>
          </a:p>
          <a:p>
            <a:pPr marL="457200" indent="-457200">
              <a:spcBef>
                <a:spcPct val="50000"/>
              </a:spcBef>
              <a:buFont typeface="+mj-lt"/>
              <a:buAutoNum type="arabicPeriod"/>
            </a:pPr>
            <a:r>
              <a:rPr lang="en-GB" sz="2000" dirty="0">
                <a:solidFill>
                  <a:srgbClr val="000000"/>
                </a:solidFill>
                <a:latin typeface="Times New Roman" pitchFamily="18" charset="0"/>
                <a:cs typeface="Times New Roman" pitchFamily="18" charset="0"/>
              </a:rPr>
              <a:t>basal lamina of  </a:t>
            </a:r>
            <a:r>
              <a:rPr lang="en-US" sz="2000" dirty="0">
                <a:solidFill>
                  <a:srgbClr val="006600"/>
                </a:solidFill>
                <a:latin typeface="Arial Black" pitchFamily="34" charset="0"/>
              </a:rPr>
              <a:t>Epithelial reticular cell </a:t>
            </a:r>
            <a:r>
              <a:rPr lang="en-US" sz="2000" dirty="0">
                <a:solidFill>
                  <a:srgbClr val="000000"/>
                </a:solidFill>
                <a:latin typeface="Times New Roman" pitchFamily="18" charset="0"/>
                <a:cs typeface="Times New Roman" pitchFamily="18" charset="0"/>
              </a:rPr>
              <a:t>Epithelial reticular cells with tight junction</a:t>
            </a:r>
          </a:p>
          <a:p>
            <a:pPr algn="l" rtl="0"/>
            <a:endParaRPr lang="ar-JO" dirty="0">
              <a:latin typeface="Times New Roman" pitchFamily="18" charset="0"/>
              <a:cs typeface="Times New Roman" pitchFamily="18" charset="0"/>
            </a:endParaRPr>
          </a:p>
        </p:txBody>
      </p:sp>
      <p:pic>
        <p:nvPicPr>
          <p:cNvPr id="8" name="Picture 5" descr="t13_02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b="13666"/>
          <a:stretch>
            <a:fillRect/>
          </a:stretch>
        </p:blipFill>
        <p:spPr bwMode="auto">
          <a:xfrm>
            <a:off x="4800601" y="1524000"/>
            <a:ext cx="4267199"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636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457200" y="44450"/>
            <a:ext cx="8229600" cy="1143000"/>
          </a:xfrm>
        </p:spPr>
        <p:txBody>
          <a:bodyPr>
            <a:normAutofit/>
          </a:bodyPr>
          <a:lstStyle/>
          <a:p>
            <a:pPr eaLnBrk="1" hangingPunct="1"/>
            <a:r>
              <a:rPr lang="en-US" sz="3600" b="1" dirty="0">
                <a:latin typeface="Arial Black" pitchFamily="34" charset="0"/>
              </a:rPr>
              <a:t>Thymus gland of adult</a:t>
            </a:r>
          </a:p>
        </p:txBody>
      </p:sp>
      <p:sp>
        <p:nvSpPr>
          <p:cNvPr id="29702" name="Rectangle 3"/>
          <p:cNvSpPr>
            <a:spLocks noGrp="1" noChangeArrowheads="1"/>
          </p:cNvSpPr>
          <p:nvPr>
            <p:ph type="body" idx="1"/>
          </p:nvPr>
        </p:nvSpPr>
        <p:spPr>
          <a:xfrm>
            <a:off x="0" y="1341438"/>
            <a:ext cx="8686800" cy="4784725"/>
          </a:xfrm>
        </p:spPr>
        <p:txBody>
          <a:bodyPr>
            <a:normAutofit/>
          </a:bodyPr>
          <a:lstStyle/>
          <a:p>
            <a:pPr algn="l" eaLnBrk="1" hangingPunct="1">
              <a:buFontTx/>
              <a:buNone/>
            </a:pPr>
            <a:r>
              <a:rPr lang="en-US" sz="2400" dirty="0"/>
              <a:t>* Replaced by  </a:t>
            </a:r>
            <a:r>
              <a:rPr lang="en-US" sz="2400" b="1" dirty="0">
                <a:solidFill>
                  <a:srgbClr val="FF0000"/>
                </a:solidFill>
              </a:rPr>
              <a:t>Fibrous &amp; adipose tissue.</a:t>
            </a:r>
          </a:p>
          <a:p>
            <a:pPr algn="l" eaLnBrk="1" hangingPunct="1">
              <a:buFontTx/>
              <a:buNone/>
            </a:pPr>
            <a:r>
              <a:rPr lang="en-US" sz="2400" dirty="0"/>
              <a:t>* Few lymphocytes, epithelial reticular cells &amp;</a:t>
            </a:r>
          </a:p>
          <a:p>
            <a:pPr algn="l" eaLnBrk="1" hangingPunct="1">
              <a:buFontTx/>
              <a:buNone/>
            </a:pPr>
            <a:r>
              <a:rPr lang="en-US" sz="2400" dirty="0"/>
              <a:t>*       Hassall's corpuscles.</a:t>
            </a:r>
          </a:p>
        </p:txBody>
      </p:sp>
      <p:pic>
        <p:nvPicPr>
          <p:cNvPr id="29703" name="Picture 6"/>
          <p:cNvPicPr>
            <a:picLocks noChangeAspect="1" noChangeArrowheads="1"/>
          </p:cNvPicPr>
          <p:nvPr/>
        </p:nvPicPr>
        <p:blipFill>
          <a:blip r:embed="rId3">
            <a:extLst>
              <a:ext uri="{28A0092B-C50C-407E-A947-70E740481C1C}">
                <a14:useLocalDpi xmlns:a14="http://schemas.microsoft.com/office/drawing/2010/main" val="0"/>
              </a:ext>
            </a:extLst>
          </a:blip>
          <a:srcRect l="1270" r="16048" b="30295"/>
          <a:stretch>
            <a:fillRect/>
          </a:stretch>
        </p:blipFill>
        <p:spPr bwMode="auto">
          <a:xfrm>
            <a:off x="280192" y="3429000"/>
            <a:ext cx="3987007"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سهم للأسفل 1"/>
          <p:cNvSpPr/>
          <p:nvPr/>
        </p:nvSpPr>
        <p:spPr>
          <a:xfrm flipV="1">
            <a:off x="367096" y="2209800"/>
            <a:ext cx="301711"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pic>
        <p:nvPicPr>
          <p:cNvPr id="6" name="Picture 4" descr="http://farm1.static.flickr.com/158/355316595_d578327bd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876800" y="2907957"/>
            <a:ext cx="3951288" cy="3782798"/>
          </a:xfrm>
          <a:prstGeom prst="rect">
            <a:avLst/>
          </a:prstGeom>
          <a:noFill/>
        </p:spPr>
      </p:pic>
      <p:sp>
        <p:nvSpPr>
          <p:cNvPr id="3" name="مستطيل 2"/>
          <p:cNvSpPr/>
          <p:nvPr/>
        </p:nvSpPr>
        <p:spPr>
          <a:xfrm>
            <a:off x="367096" y="2907957"/>
            <a:ext cx="3368249"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solidFill>
                  <a:schemeClr val="tx1"/>
                </a:solidFill>
                <a:cs typeface="+mj-cs"/>
              </a:rPr>
              <a:t>Involution of thymus in adult</a:t>
            </a:r>
            <a:r>
              <a:rPr lang="en-US" sz="2000" dirty="0">
                <a:solidFill>
                  <a:schemeClr val="tx1"/>
                </a:solidFill>
                <a:cs typeface="+mj-cs"/>
              </a:rPr>
              <a:t> </a:t>
            </a:r>
            <a:endParaRPr lang="ar-JO" sz="2000" dirty="0">
              <a:solidFill>
                <a:schemeClr val="tx1"/>
              </a:solidFill>
              <a:cs typeface="+mj-cs"/>
            </a:endParaRPr>
          </a:p>
        </p:txBody>
      </p:sp>
      <p:sp>
        <p:nvSpPr>
          <p:cNvPr id="8" name="مستطيل 7"/>
          <p:cNvSpPr/>
          <p:nvPr/>
        </p:nvSpPr>
        <p:spPr>
          <a:xfrm>
            <a:off x="5105400" y="2466203"/>
            <a:ext cx="2758649"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solidFill>
                  <a:schemeClr val="tx1"/>
                </a:solidFill>
                <a:cs typeface="+mj-cs"/>
              </a:rPr>
              <a:t>Yellow bone marrow </a:t>
            </a:r>
            <a:endParaRPr lang="ar-JO" sz="2000" b="1" dirty="0">
              <a:solidFill>
                <a:schemeClr val="tx1"/>
              </a:solidFill>
              <a:cs typeface="+mj-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12"/>
            <a:ext cx="8229600" cy="1143000"/>
          </a:xfrm>
        </p:spPr>
        <p:txBody>
          <a:bodyPr/>
          <a:lstStyle/>
          <a:p>
            <a:pPr algn="l"/>
            <a:r>
              <a:rPr lang="en-US" altLang="en-US" sz="3600" b="1" dirty="0">
                <a:latin typeface="Arial Black" panose="020B0A04020102020204" pitchFamily="34" charset="0"/>
              </a:rPr>
              <a:t>Lines of Defense</a:t>
            </a:r>
            <a:endParaRPr lang="en-US" sz="3600" dirty="0">
              <a:latin typeface="Arial Black" panose="020B0A04020102020204" pitchFamily="34" charset="0"/>
            </a:endParaRPr>
          </a:p>
        </p:txBody>
      </p:sp>
      <p:sp>
        <p:nvSpPr>
          <p:cNvPr id="3" name="Text Placeholder 2"/>
          <p:cNvSpPr>
            <a:spLocks noGrp="1"/>
          </p:cNvSpPr>
          <p:nvPr>
            <p:ph type="body" sz="half" idx="1"/>
          </p:nvPr>
        </p:nvSpPr>
        <p:spPr>
          <a:xfrm>
            <a:off x="105584" y="852859"/>
            <a:ext cx="4528732" cy="5810568"/>
          </a:xfrm>
        </p:spPr>
        <p:txBody>
          <a:bodyPr/>
          <a:lstStyle/>
          <a:p>
            <a:pPr marL="0" indent="0" algn="l" rtl="0" eaLnBrk="1" hangingPunct="1">
              <a:buFontTx/>
              <a:buNone/>
            </a:pPr>
            <a:endParaRPr lang="en-US" altLang="en-US" sz="2000" b="1" dirty="0">
              <a:latin typeface="Times New Roman" panose="02020603050405020304" pitchFamily="18" charset="0"/>
              <a:cs typeface="Times New Roman" panose="02020603050405020304" pitchFamily="18" charset="0"/>
            </a:endParaRPr>
          </a:p>
          <a:p>
            <a:pPr algn="l" rtl="0" eaLnBrk="1" hangingPunct="1">
              <a:spcBef>
                <a:spcPct val="50000"/>
              </a:spcBef>
              <a:defRPr/>
            </a:pPr>
            <a:r>
              <a:rPr lang="en-US" sz="2000" dirty="0">
                <a:latin typeface="Times New Roman" panose="02020603050405020304" pitchFamily="18" charset="0"/>
                <a:cs typeface="Times New Roman" panose="02020603050405020304" pitchFamily="18" charset="0"/>
              </a:rPr>
              <a:t>reak the cycle of transmission</a:t>
            </a:r>
          </a:p>
          <a:p>
            <a:pPr marL="0" indent="0" algn="l" rtl="0" eaLnBrk="1" hangingPunct="1">
              <a:buFontTx/>
              <a:buNone/>
            </a:pPr>
            <a:r>
              <a:rPr lang="en-US" altLang="en-US" sz="2000" b="1" dirty="0">
                <a:latin typeface="Times New Roman" panose="02020603050405020304" pitchFamily="18" charset="0"/>
                <a:cs typeface="Times New Roman" panose="02020603050405020304" pitchFamily="18" charset="0"/>
              </a:rPr>
              <a:t>Physical Barrier</a:t>
            </a:r>
          </a:p>
          <a:p>
            <a:pPr lvl="1" algn="l" rtl="0" eaLnBrk="1" hangingPunct="1"/>
            <a:r>
              <a:rPr lang="en-US" altLang="en-US" sz="2000" b="1" dirty="0">
                <a:latin typeface="Times New Roman" panose="02020603050405020304" pitchFamily="18" charset="0"/>
                <a:cs typeface="Times New Roman" panose="02020603050405020304" pitchFamily="18" charset="0"/>
              </a:rPr>
              <a:t>Skin: Stratum </a:t>
            </a:r>
            <a:r>
              <a:rPr lang="en-US" altLang="en-US" sz="2000" b="1" dirty="0" err="1">
                <a:latin typeface="Times New Roman" panose="02020603050405020304" pitchFamily="18" charset="0"/>
                <a:cs typeface="Times New Roman" panose="02020603050405020304" pitchFamily="18" charset="0"/>
              </a:rPr>
              <a:t>Cornium</a:t>
            </a:r>
            <a:endParaRPr lang="en-US" altLang="en-US" sz="2000" b="1" dirty="0">
              <a:latin typeface="Times New Roman" panose="02020603050405020304" pitchFamily="18" charset="0"/>
              <a:cs typeface="Times New Roman" panose="02020603050405020304" pitchFamily="18" charset="0"/>
            </a:endParaRPr>
          </a:p>
          <a:p>
            <a:pPr lvl="1" algn="l" rtl="0" eaLnBrk="1" hangingPunct="1"/>
            <a:r>
              <a:rPr lang="en-US" altLang="en-US" sz="2000" b="1" dirty="0" err="1">
                <a:latin typeface="Times New Roman" panose="02020603050405020304" pitchFamily="18" charset="0"/>
                <a:cs typeface="Times New Roman" panose="02020603050405020304" pitchFamily="18" charset="0"/>
              </a:rPr>
              <a:t>HCl</a:t>
            </a:r>
            <a:r>
              <a:rPr lang="en-US" altLang="en-US" sz="2000" b="1" dirty="0">
                <a:latin typeface="Times New Roman" panose="02020603050405020304" pitchFamily="18" charset="0"/>
                <a:cs typeface="Times New Roman" panose="02020603050405020304" pitchFamily="18" charset="0"/>
              </a:rPr>
              <a:t> In Stomach</a:t>
            </a:r>
          </a:p>
          <a:p>
            <a:pPr lvl="1" algn="l" rtl="0" eaLnBrk="1" hangingPunct="1"/>
            <a:r>
              <a:rPr lang="en-US" altLang="en-US" sz="2000" b="1" dirty="0">
                <a:latin typeface="Times New Roman" panose="02020603050405020304" pitchFamily="18" charset="0"/>
                <a:cs typeface="Times New Roman" panose="02020603050405020304" pitchFamily="18" charset="0"/>
              </a:rPr>
              <a:t>Mucus In Intestines</a:t>
            </a:r>
            <a:endParaRPr lang="en-US" sz="2000" dirty="0">
              <a:latin typeface="Times New Roman" panose="02020603050405020304" pitchFamily="18" charset="0"/>
              <a:cs typeface="Times New Roman" panose="02020603050405020304" pitchFamily="18" charset="0"/>
            </a:endParaRPr>
          </a:p>
        </p:txBody>
      </p:sp>
      <p:pic>
        <p:nvPicPr>
          <p:cNvPr id="6" name="Picture 4" descr="420j"/>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r="-6" b="-17"/>
          <a:stretch>
            <a:fillRect/>
          </a:stretch>
        </p:blipFill>
        <p:spPr>
          <a:xfrm>
            <a:off x="6238068" y="152400"/>
            <a:ext cx="2867832" cy="2059900"/>
          </a:xfrm>
          <a:noFill/>
        </p:spPr>
      </p:pic>
      <p:pic>
        <p:nvPicPr>
          <p:cNvPr id="7" name="Content Placeholder 6" descr="362o"/>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r="-29" b="-73"/>
          <a:stretch>
            <a:fillRect/>
          </a:stretch>
        </p:blipFill>
        <p:spPr>
          <a:xfrm>
            <a:off x="6238068" y="2319741"/>
            <a:ext cx="2831087" cy="2023660"/>
          </a:xfrm>
          <a:noFill/>
        </p:spPr>
      </p:pic>
      <p:pic>
        <p:nvPicPr>
          <p:cNvPr id="8"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4" y="1224104"/>
            <a:ext cx="563880" cy="520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9937" y="3200401"/>
            <a:ext cx="6102264" cy="4539704"/>
          </a:xfrm>
          <a:prstGeom prst="rect">
            <a:avLst/>
          </a:prstGeom>
        </p:spPr>
        <p:txBody>
          <a:bodyPr wrap="square">
            <a:spAutoFit/>
          </a:bodyPr>
          <a:lstStyle/>
          <a:p>
            <a:pPr>
              <a:spcAft>
                <a:spcPts val="600"/>
              </a:spcAft>
            </a:pPr>
            <a:r>
              <a:rPr lang="en-US" altLang="en-US" sz="2000" b="1" dirty="0">
                <a:solidFill>
                  <a:srgbClr val="FF0000"/>
                </a:solidFill>
                <a:latin typeface="Times New Roman" panose="02020603050405020304" pitchFamily="18" charset="0"/>
                <a:cs typeface="Times New Roman" panose="02020603050405020304" pitchFamily="18" charset="0"/>
              </a:rPr>
              <a:t>First Line: </a:t>
            </a:r>
            <a:r>
              <a:rPr lang="en-US" altLang="en-US" sz="2000" b="1" dirty="0">
                <a:latin typeface="Times New Roman" panose="02020603050405020304" pitchFamily="18" charset="0"/>
                <a:cs typeface="Times New Roman" panose="02020603050405020304" pitchFamily="18" charset="0"/>
              </a:rPr>
              <a:t>Phagocytes to</a:t>
            </a:r>
            <a:r>
              <a:rPr lang="en-US" altLang="en-US" sz="2000" dirty="0">
                <a:latin typeface="Times New Roman" panose="02020603050405020304" pitchFamily="18" charset="0"/>
                <a:cs typeface="Times New Roman" panose="02020603050405020304" pitchFamily="18" charset="0"/>
              </a:rPr>
              <a:t> the         ill infectious agent </a:t>
            </a:r>
          </a:p>
          <a:p>
            <a:r>
              <a:rPr lang="en-US" altLang="en-US" sz="2000" b="1" dirty="0">
                <a:latin typeface="Times New Roman" panose="02020603050405020304" pitchFamily="18" charset="0"/>
                <a:cs typeface="Times New Roman" panose="02020603050405020304" pitchFamily="18" charset="0"/>
              </a:rPr>
              <a:t>Neutrophils </a:t>
            </a:r>
          </a:p>
          <a:p>
            <a:r>
              <a:rPr lang="en-US" altLang="en-US" sz="2000" b="1" dirty="0">
                <a:latin typeface="Times New Roman" panose="02020603050405020304" pitchFamily="18" charset="0"/>
                <a:cs typeface="Times New Roman" panose="02020603050405020304" pitchFamily="18" charset="0"/>
              </a:rPr>
              <a:t>Monocytes –  macrophage</a:t>
            </a:r>
          </a:p>
          <a:p>
            <a:endParaRPr lang="en-US" altLang="en-US" sz="2000" b="1" dirty="0">
              <a:latin typeface="Times New Roman" panose="02020603050405020304" pitchFamily="18" charset="0"/>
              <a:cs typeface="Times New Roman" panose="02020603050405020304" pitchFamily="18" charset="0"/>
            </a:endParaRPr>
          </a:p>
          <a:p>
            <a:r>
              <a:rPr lang="en-US" altLang="en-US" sz="2000" dirty="0">
                <a:cs typeface="Arial" panose="020B0604020202020204" pitchFamily="34" charset="0"/>
              </a:rPr>
              <a:t>       ncrease host resistance</a:t>
            </a:r>
            <a:br>
              <a:rPr lang="en-US" altLang="en-US" sz="2000" dirty="0">
                <a:solidFill>
                  <a:schemeClr val="bg1"/>
                </a:solidFill>
                <a:cs typeface="Arial" panose="020B0604020202020204" pitchFamily="34" charset="0"/>
              </a:rPr>
            </a:br>
            <a:r>
              <a:rPr lang="en-US" altLang="en-US" sz="2400" b="1" dirty="0">
                <a:solidFill>
                  <a:srgbClr val="FF0000"/>
                </a:solidFill>
                <a:latin typeface="Times New Roman" panose="02020603050405020304" pitchFamily="18" charset="0"/>
                <a:cs typeface="Times New Roman" panose="02020603050405020304" pitchFamily="18" charset="0"/>
              </a:rPr>
              <a:t>Characteristics of Immunity</a:t>
            </a:r>
            <a:br>
              <a:rPr lang="en-US" altLang="en-US" sz="2000" dirty="0">
                <a:solidFill>
                  <a:srgbClr val="FF0000"/>
                </a:solidFill>
                <a:latin typeface="Times New Roman" panose="02020603050405020304" pitchFamily="18" charset="0"/>
                <a:cs typeface="Times New Roman" panose="02020603050405020304" pitchFamily="18" charset="0"/>
              </a:rPr>
            </a:br>
            <a:r>
              <a:rPr lang="en-US" altLang="en-US" sz="2000" b="1" dirty="0">
                <a:latin typeface="Times New Roman" panose="02020603050405020304" pitchFamily="18" charset="0"/>
                <a:cs typeface="Times New Roman" panose="02020603050405020304" pitchFamily="18" charset="0"/>
              </a:rPr>
              <a:t>Acquired  - requires exposure to antigens</a:t>
            </a:r>
          </a:p>
          <a:p>
            <a:r>
              <a:rPr lang="en-US" altLang="en-US" sz="2000" b="1" dirty="0">
                <a:latin typeface="Times New Roman" panose="02020603050405020304" pitchFamily="18" charset="0"/>
                <a:cs typeface="Times New Roman" panose="02020603050405020304" pitchFamily="18" charset="0"/>
              </a:rPr>
              <a:t>Specificity  - response is unique to exposure</a:t>
            </a:r>
          </a:p>
          <a:p>
            <a:r>
              <a:rPr lang="en-US" altLang="en-US" sz="2000" b="1" dirty="0">
                <a:latin typeface="Times New Roman" panose="02020603050405020304" pitchFamily="18" charset="0"/>
                <a:cs typeface="Times New Roman" panose="02020603050405020304" pitchFamily="18" charset="0"/>
              </a:rPr>
              <a:t>Memory - remembers previous exposure</a:t>
            </a:r>
          </a:p>
          <a:p>
            <a:endParaRPr lang="en-US" altLang="en-US" sz="2000" b="1" dirty="0">
              <a:latin typeface="Times New Roman" panose="02020603050405020304" pitchFamily="18" charset="0"/>
              <a:cs typeface="Times New Roman" panose="02020603050405020304" pitchFamily="18" charset="0"/>
            </a:endParaRPr>
          </a:p>
          <a:p>
            <a:endParaRPr lang="en-US" altLang="en-US" sz="2000" b="1" dirty="0">
              <a:latin typeface="Times New Roman" panose="02020603050405020304" pitchFamily="18" charset="0"/>
              <a:cs typeface="Times New Roman" panose="02020603050405020304" pitchFamily="18" charset="0"/>
            </a:endParaRPr>
          </a:p>
          <a:p>
            <a:endParaRPr lang="en-US" altLang="en-US" sz="2000" b="1" dirty="0">
              <a:latin typeface="Times New Roman" panose="02020603050405020304" pitchFamily="18" charset="0"/>
              <a:cs typeface="Times New Roman" panose="02020603050405020304" pitchFamily="18" charset="0"/>
            </a:endParaRPr>
          </a:p>
          <a:p>
            <a:endParaRPr lang="en-US" altLang="en-US" sz="2000" b="1" dirty="0">
              <a:latin typeface="Times New Roman" panose="02020603050405020304" pitchFamily="18" charset="0"/>
              <a:cs typeface="Times New Roman" panose="02020603050405020304" pitchFamily="18" charset="0"/>
            </a:endParaRPr>
          </a:p>
          <a:p>
            <a:endParaRPr lang="en-US" altLang="en-US" sz="2000" b="1" dirty="0">
              <a:latin typeface="Times New Roman" panose="02020603050405020304" pitchFamily="18" charset="0"/>
              <a:cs typeface="Times New Roman" panose="02020603050405020304" pitchFamily="18" charset="0"/>
            </a:endParaRPr>
          </a:p>
        </p:txBody>
      </p:sp>
      <p:pic>
        <p:nvPicPr>
          <p:cNvPr id="11"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100674"/>
            <a:ext cx="510921" cy="461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descr="420l"/>
          <p:cNvPicPr>
            <a:picLocks noChangeAspect="1" noChangeArrowheads="1"/>
          </p:cNvPicPr>
          <p:nvPr/>
        </p:nvPicPr>
        <p:blipFill>
          <a:blip r:embed="rId6">
            <a:extLst>
              <a:ext uri="{28A0092B-C50C-407E-A947-70E740481C1C}">
                <a14:useLocalDpi xmlns:a14="http://schemas.microsoft.com/office/drawing/2010/main" val="0"/>
              </a:ext>
            </a:extLst>
          </a:blip>
          <a:srcRect r="55" b="-38"/>
          <a:stretch>
            <a:fillRect/>
          </a:stretch>
        </p:blipFill>
        <p:spPr bwMode="auto">
          <a:xfrm>
            <a:off x="6238068" y="4507315"/>
            <a:ext cx="2831087" cy="215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Object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77" y="4343401"/>
            <a:ext cx="596265" cy="54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bwMode="auto">
          <a:xfrm>
            <a:off x="1371600" y="4038600"/>
            <a:ext cx="228600" cy="1524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59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3200" b="1" dirty="0">
                <a:latin typeface="Arial Black" pitchFamily="34" charset="0"/>
              </a:rPr>
              <a:t>Specific  structure of thymus</a:t>
            </a:r>
          </a:p>
        </p:txBody>
      </p:sp>
      <p:sp>
        <p:nvSpPr>
          <p:cNvPr id="11267" name="Rectangle 3"/>
          <p:cNvSpPr>
            <a:spLocks noGrp="1" noChangeArrowheads="1"/>
          </p:cNvSpPr>
          <p:nvPr>
            <p:ph type="body" idx="1"/>
          </p:nvPr>
        </p:nvSpPr>
        <p:spPr>
          <a:xfrm>
            <a:off x="457200" y="1371600"/>
            <a:ext cx="8458200" cy="4525963"/>
          </a:xfrm>
        </p:spPr>
        <p:txBody>
          <a:bodyPr>
            <a:normAutofit/>
          </a:bodyPr>
          <a:lstStyle/>
          <a:p>
            <a:pPr eaLnBrk="1" hangingPunct="1">
              <a:lnSpc>
                <a:spcPct val="90000"/>
              </a:lnSpc>
              <a:buFont typeface="Wingdings" pitchFamily="2" charset="2"/>
              <a:buNone/>
            </a:pPr>
            <a:endParaRPr lang="en-US" dirty="0"/>
          </a:p>
          <a:p>
            <a:pPr marL="514350" indent="-514350" eaLnBrk="1" hangingPunct="1">
              <a:lnSpc>
                <a:spcPct val="90000"/>
              </a:lnSpc>
              <a:buFont typeface="+mj-lt"/>
              <a:buAutoNum type="arabicPeriod"/>
            </a:pPr>
            <a:r>
              <a:rPr lang="en-US" b="1" dirty="0">
                <a:cs typeface="+mj-cs"/>
              </a:rPr>
              <a:t>Undergo involution</a:t>
            </a:r>
          </a:p>
          <a:p>
            <a:pPr marL="514350" indent="-514350">
              <a:lnSpc>
                <a:spcPct val="90000"/>
              </a:lnSpc>
              <a:buFont typeface="+mj-lt"/>
              <a:buAutoNum type="arabicPeriod"/>
            </a:pPr>
            <a:r>
              <a:rPr lang="en-US" b="1" dirty="0"/>
              <a:t>No reticular fiber</a:t>
            </a:r>
          </a:p>
          <a:p>
            <a:pPr marL="514350" indent="-514350">
              <a:lnSpc>
                <a:spcPct val="90000"/>
              </a:lnSpc>
              <a:buFont typeface="+mj-lt"/>
              <a:buAutoNum type="arabicPeriod"/>
            </a:pPr>
            <a:r>
              <a:rPr lang="en-US" b="1" dirty="0"/>
              <a:t>No lymphatic nodule</a:t>
            </a:r>
          </a:p>
          <a:p>
            <a:pPr marL="514350" indent="-514350">
              <a:lnSpc>
                <a:spcPct val="90000"/>
              </a:lnSpc>
              <a:buFont typeface="+mj-lt"/>
              <a:buAutoNum type="arabicPeriod"/>
            </a:pPr>
            <a:r>
              <a:rPr lang="en-US" b="1" dirty="0"/>
              <a:t>No B- lymphocytes &amp;  plasma cell</a:t>
            </a:r>
            <a:endParaRPr lang="en-US" b="1" dirty="0">
              <a:cs typeface="+mj-cs"/>
            </a:endParaRPr>
          </a:p>
          <a:p>
            <a:pPr marL="514350" indent="-514350" eaLnBrk="1" hangingPunct="1">
              <a:lnSpc>
                <a:spcPct val="90000"/>
              </a:lnSpc>
              <a:buFont typeface="+mj-lt"/>
              <a:buAutoNum type="arabicPeriod"/>
            </a:pPr>
            <a:r>
              <a:rPr lang="en-US" b="1" dirty="0">
                <a:cs typeface="+mj-cs"/>
              </a:rPr>
              <a:t>Hassall ’s corpuscle</a:t>
            </a:r>
          </a:p>
          <a:p>
            <a:pPr marL="514350" indent="-514350" eaLnBrk="1" hangingPunct="1">
              <a:lnSpc>
                <a:spcPct val="90000"/>
              </a:lnSpc>
              <a:buFont typeface="+mj-lt"/>
              <a:buAutoNum type="arabicPeriod"/>
            </a:pPr>
            <a:r>
              <a:rPr lang="en-US" b="1" dirty="0">
                <a:cs typeface="+mj-cs"/>
              </a:rPr>
              <a:t> No afferent lymphatic </a:t>
            </a:r>
          </a:p>
        </p:txBody>
      </p:sp>
    </p:spTree>
    <p:extLst>
      <p:ext uri="{BB962C8B-B14F-4D97-AF65-F5344CB8AC3E}">
        <p14:creationId xmlns:p14="http://schemas.microsoft.com/office/powerpoint/2010/main" val="3289208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عنوان 1"/>
          <p:cNvSpPr>
            <a:spLocks noGrp="1"/>
          </p:cNvSpPr>
          <p:nvPr>
            <p:ph type="title"/>
          </p:nvPr>
        </p:nvSpPr>
        <p:spPr>
          <a:xfrm>
            <a:off x="468313" y="12700"/>
            <a:ext cx="8229600" cy="823913"/>
          </a:xfrm>
        </p:spPr>
        <p:txBody>
          <a:bodyPr/>
          <a:lstStyle/>
          <a:p>
            <a:r>
              <a:rPr lang="en-US" altLang="en-US" sz="2800">
                <a:latin typeface="Arial Black" pitchFamily="34" charset="0"/>
                <a:cs typeface="Aharoni" pitchFamily="2" charset="-79"/>
              </a:rPr>
              <a:t>Cell in lymphoid organs </a:t>
            </a:r>
            <a:endParaRPr lang="ar-JO" altLang="en-US" sz="2800"/>
          </a:p>
        </p:txBody>
      </p:sp>
      <p:sp>
        <p:nvSpPr>
          <p:cNvPr id="3" name="عنصر نائب للمحتوى 2"/>
          <p:cNvSpPr>
            <a:spLocks noGrp="1"/>
          </p:cNvSpPr>
          <p:nvPr>
            <p:ph sz="half" idx="1"/>
          </p:nvPr>
        </p:nvSpPr>
        <p:spPr>
          <a:xfrm>
            <a:off x="107950" y="836613"/>
            <a:ext cx="4616450" cy="3455987"/>
          </a:xfrm>
        </p:spPr>
        <p:txBody>
          <a:bodyPr>
            <a:normAutofit fontScale="92500" lnSpcReduction="10000"/>
          </a:bodyPr>
          <a:lstStyle/>
          <a:p>
            <a:pPr lvl="0">
              <a:buFont typeface="Wingdings" pitchFamily="2" charset="2"/>
              <a:buChar char="q"/>
            </a:pPr>
            <a:r>
              <a:rPr lang="en-US" sz="2400" b="1" dirty="0">
                <a:solidFill>
                  <a:srgbClr val="FF0000"/>
                </a:solidFill>
              </a:rPr>
              <a:t>Macrophages</a:t>
            </a:r>
          </a:p>
          <a:p>
            <a:pPr lvl="0">
              <a:buFont typeface="Wingdings" pitchFamily="2" charset="2"/>
              <a:buChar char="q"/>
            </a:pPr>
            <a:r>
              <a:rPr lang="en-US" sz="2400" b="1" dirty="0">
                <a:solidFill>
                  <a:srgbClr val="FF0000"/>
                </a:solidFill>
              </a:rPr>
              <a:t>Antigen – presenting cells </a:t>
            </a:r>
          </a:p>
          <a:p>
            <a:pPr lvl="0">
              <a:buFont typeface="Wingdings" pitchFamily="2" charset="2"/>
              <a:buChar char="v"/>
            </a:pPr>
            <a:r>
              <a:rPr lang="en-US" sz="2400" dirty="0">
                <a:solidFill>
                  <a:prstClr val="black"/>
                </a:solidFill>
              </a:rPr>
              <a:t>Dendritic cells</a:t>
            </a:r>
          </a:p>
          <a:p>
            <a:pPr lvl="0">
              <a:buFont typeface="Wingdings" pitchFamily="2" charset="2"/>
              <a:buChar char="v"/>
            </a:pPr>
            <a:r>
              <a:rPr lang="en-US" sz="2400" dirty="0">
                <a:solidFill>
                  <a:prstClr val="black"/>
                </a:solidFill>
              </a:rPr>
              <a:t> Macrophages</a:t>
            </a:r>
          </a:p>
          <a:p>
            <a:pPr lvl="0">
              <a:buFont typeface="Wingdings" pitchFamily="2" charset="2"/>
              <a:buChar char="v"/>
            </a:pPr>
            <a:r>
              <a:rPr lang="en-US" sz="2400" dirty="0">
                <a:solidFill>
                  <a:prstClr val="black"/>
                </a:solidFill>
              </a:rPr>
              <a:t>B- lymphocytes</a:t>
            </a:r>
          </a:p>
          <a:p>
            <a:pPr lvl="0">
              <a:buFont typeface="Wingdings" pitchFamily="2" charset="2"/>
              <a:buChar char="v"/>
            </a:pPr>
            <a:r>
              <a:rPr lang="en-US" sz="2400" dirty="0">
                <a:solidFill>
                  <a:prstClr val="black"/>
                </a:solidFill>
              </a:rPr>
              <a:t>Epithelial reticular cells </a:t>
            </a:r>
          </a:p>
          <a:p>
            <a:pPr lvl="0">
              <a:buFont typeface="Wingdings" pitchFamily="2" charset="2"/>
              <a:buChar char="q"/>
            </a:pPr>
            <a:r>
              <a:rPr lang="en-US" sz="2400" dirty="0">
                <a:solidFill>
                  <a:prstClr val="black"/>
                </a:solidFill>
              </a:rPr>
              <a:t>Granular leucocytes(N,E,B)</a:t>
            </a:r>
          </a:p>
          <a:p>
            <a:pPr lvl="0">
              <a:buFont typeface="Wingdings" pitchFamily="2" charset="2"/>
              <a:buChar char="q"/>
            </a:pPr>
            <a:r>
              <a:rPr lang="en-US" sz="2400" dirty="0">
                <a:solidFill>
                  <a:prstClr val="black"/>
                </a:solidFill>
              </a:rPr>
              <a:t>Mast cell</a:t>
            </a:r>
          </a:p>
          <a:p>
            <a:pPr lvl="0">
              <a:buFont typeface="Wingdings" pitchFamily="2" charset="2"/>
              <a:buChar char="q"/>
            </a:pPr>
            <a:r>
              <a:rPr lang="en-US" sz="2400" dirty="0">
                <a:solidFill>
                  <a:prstClr val="black"/>
                </a:solidFill>
              </a:rPr>
              <a:t> </a:t>
            </a:r>
            <a:r>
              <a:rPr lang="en-US" sz="2400" b="1" dirty="0">
                <a:solidFill>
                  <a:prstClr val="black"/>
                </a:solidFill>
              </a:rPr>
              <a:t>Lymphocytes (B ,T, natural killer )</a:t>
            </a:r>
          </a:p>
          <a:p>
            <a:pPr>
              <a:defRPr/>
            </a:pPr>
            <a:endParaRPr lang="ar-JO" sz="2000" dirty="0"/>
          </a:p>
        </p:txBody>
      </p:sp>
      <p:sp>
        <p:nvSpPr>
          <p:cNvPr id="4" name="عنصر نائب للمحتوى 3"/>
          <p:cNvSpPr>
            <a:spLocks noGrp="1"/>
          </p:cNvSpPr>
          <p:nvPr>
            <p:ph sz="half" idx="2"/>
          </p:nvPr>
        </p:nvSpPr>
        <p:spPr>
          <a:xfrm>
            <a:off x="4876800" y="1341438"/>
            <a:ext cx="4097338" cy="2232025"/>
          </a:xfrm>
        </p:spPr>
        <p:txBody>
          <a:bodyPr>
            <a:normAutofit fontScale="92500" lnSpcReduction="10000"/>
          </a:bodyPr>
          <a:lstStyle/>
          <a:p>
            <a:pPr marL="0" indent="0">
              <a:buFont typeface="Arial" pitchFamily="34" charset="0"/>
              <a:buNone/>
              <a:defRPr/>
            </a:pPr>
            <a:r>
              <a:rPr lang="en-US" altLang="en-US" sz="2000" dirty="0">
                <a:solidFill>
                  <a:srgbClr val="FF0000"/>
                </a:solidFill>
                <a:latin typeface="Arial Black" pitchFamily="34" charset="0"/>
              </a:rPr>
              <a:t>Diffuse = Loosely arranged </a:t>
            </a:r>
            <a:endParaRPr lang="ar-EG" altLang="en-US" sz="2000" dirty="0">
              <a:solidFill>
                <a:srgbClr val="FF0000"/>
              </a:solidFill>
              <a:latin typeface="Arial Black" pitchFamily="34" charset="0"/>
            </a:endParaRPr>
          </a:p>
          <a:p>
            <a:pPr>
              <a:defRPr/>
            </a:pPr>
            <a:r>
              <a:rPr lang="en-US" altLang="en-US" sz="2000" dirty="0">
                <a:latin typeface="Times New Roman" pitchFamily="18" charset="0"/>
                <a:cs typeface="Times New Roman" pitchFamily="18" charset="0"/>
              </a:rPr>
              <a:t>Scattered in the lymphatic organ </a:t>
            </a:r>
            <a:endParaRPr lang="ar-EG" altLang="en-US" sz="2000" dirty="0">
              <a:latin typeface="Times New Roman" pitchFamily="18" charset="0"/>
              <a:cs typeface="Times New Roman" pitchFamily="18" charset="0"/>
            </a:endParaRPr>
          </a:p>
          <a:p>
            <a:pPr marL="0" indent="0">
              <a:buFont typeface="Arial" pitchFamily="34" charset="0"/>
              <a:buNone/>
              <a:defRPr/>
            </a:pPr>
            <a:r>
              <a:rPr lang="en-US" altLang="en-US" sz="2000" dirty="0">
                <a:latin typeface="Arial Black" pitchFamily="34" charset="0"/>
              </a:rPr>
              <a:t>Dense  Aggregation </a:t>
            </a:r>
            <a:endParaRPr lang="ar-EG" altLang="en-US" sz="2000" dirty="0">
              <a:latin typeface="Arial Black" pitchFamily="34" charset="0"/>
            </a:endParaRPr>
          </a:p>
          <a:p>
            <a:pPr marL="457200" indent="-457200">
              <a:buFontTx/>
              <a:buAutoNum type="arabicPeriod"/>
              <a:defRPr/>
            </a:pPr>
            <a:r>
              <a:rPr lang="en-US" altLang="en-US" sz="2000" dirty="0">
                <a:latin typeface="Times New Roman" pitchFamily="18" charset="0"/>
                <a:cs typeface="Times New Roman" pitchFamily="18" charset="0"/>
              </a:rPr>
              <a:t>Lymphatic nodules </a:t>
            </a:r>
            <a:r>
              <a:rPr lang="en-US" altLang="en-US" sz="2000" b="1" dirty="0">
                <a:latin typeface="Times New Roman" pitchFamily="18" charset="0"/>
                <a:cs typeface="Times New Roman" pitchFamily="18" charset="0"/>
              </a:rPr>
              <a:t>= </a:t>
            </a:r>
            <a:r>
              <a:rPr lang="en-US" altLang="en-US" sz="2000" b="1" dirty="0">
                <a:solidFill>
                  <a:srgbClr val="FF0000"/>
                </a:solidFill>
                <a:latin typeface="Times New Roman" pitchFamily="18" charset="0"/>
                <a:cs typeface="Times New Roman" pitchFamily="18" charset="0"/>
              </a:rPr>
              <a:t>follicles  </a:t>
            </a:r>
          </a:p>
          <a:p>
            <a:pPr marL="457200" indent="-457200">
              <a:buFontTx/>
              <a:buAutoNum type="arabicPeriod"/>
              <a:defRPr/>
            </a:pPr>
            <a:r>
              <a:rPr lang="en-US" altLang="en-US" sz="2000" dirty="0">
                <a:latin typeface="Times New Roman" pitchFamily="18" charset="0"/>
                <a:cs typeface="Times New Roman" pitchFamily="18" charset="0"/>
              </a:rPr>
              <a:t>Lymphatic </a:t>
            </a:r>
            <a:r>
              <a:rPr lang="en-US" altLang="en-US" sz="2000" b="1" dirty="0">
                <a:solidFill>
                  <a:srgbClr val="FF0000"/>
                </a:solidFill>
                <a:latin typeface="Times New Roman" pitchFamily="18" charset="0"/>
                <a:cs typeface="Times New Roman" pitchFamily="18" charset="0"/>
              </a:rPr>
              <a:t>cords </a:t>
            </a:r>
            <a:endParaRPr lang="ar-EG" altLang="en-US" sz="2000" b="1" dirty="0">
              <a:solidFill>
                <a:srgbClr val="FF0000"/>
              </a:solidFill>
              <a:latin typeface="Times New Roman" pitchFamily="18" charset="0"/>
              <a:cs typeface="Times New Roman" pitchFamily="18" charset="0"/>
            </a:endParaRPr>
          </a:p>
          <a:p>
            <a:pPr>
              <a:defRPr/>
            </a:pPr>
            <a:endParaRPr lang="ar-JO" dirty="0"/>
          </a:p>
        </p:txBody>
      </p:sp>
      <p:pic>
        <p:nvPicPr>
          <p:cNvPr id="194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4437063"/>
            <a:ext cx="306705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8" descr="hl5A-48"/>
          <p:cNvPicPr>
            <a:picLocks noChangeAspect="1" noChangeArrowheads="1"/>
          </p:cNvPicPr>
          <p:nvPr/>
        </p:nvPicPr>
        <p:blipFill>
          <a:blip r:embed="rId3">
            <a:extLst>
              <a:ext uri="{28A0092B-C50C-407E-A947-70E740481C1C}">
                <a14:useLocalDpi xmlns:a14="http://schemas.microsoft.com/office/drawing/2010/main" val="0"/>
              </a:ext>
            </a:extLst>
          </a:blip>
          <a:srcRect t="6142"/>
          <a:stretch>
            <a:fillRect/>
          </a:stretch>
        </p:blipFill>
        <p:spPr bwMode="auto">
          <a:xfrm>
            <a:off x="3370263" y="4413250"/>
            <a:ext cx="30130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2400" y="4384675"/>
            <a:ext cx="26416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0"/>
            <a:ext cx="8229600" cy="1143000"/>
          </a:xfrm>
        </p:spPr>
        <p:txBody>
          <a:bodyPr/>
          <a:lstStyle/>
          <a:p>
            <a:r>
              <a:rPr lang="en-US" altLang="en-US" sz="2800" b="1">
                <a:solidFill>
                  <a:schemeClr val="tx1"/>
                </a:solidFill>
                <a:latin typeface="Arial Black" pitchFamily="34" charset="0"/>
              </a:rPr>
              <a:t>Lymphatic nodules (follicles) </a:t>
            </a:r>
            <a:endParaRPr lang="en-US" altLang="en-US" sz="2800">
              <a:latin typeface="Arial Black" pitchFamily="34" charset="0"/>
            </a:endParaRPr>
          </a:p>
        </p:txBody>
      </p:sp>
      <p:sp>
        <p:nvSpPr>
          <p:cNvPr id="3" name="Text Placeholder 2"/>
          <p:cNvSpPr>
            <a:spLocks noGrp="1"/>
          </p:cNvSpPr>
          <p:nvPr>
            <p:ph type="body" sz="half" idx="1"/>
          </p:nvPr>
        </p:nvSpPr>
        <p:spPr>
          <a:xfrm>
            <a:off x="107950" y="1030288"/>
            <a:ext cx="5022850" cy="5694362"/>
          </a:xfrm>
        </p:spPr>
        <p:txBody>
          <a:bodyPr/>
          <a:lstStyle/>
          <a:p>
            <a:pPr algn="l" eaLnBrk="1" hangingPunct="1">
              <a:lnSpc>
                <a:spcPct val="90000"/>
              </a:lnSpc>
              <a:buFontTx/>
              <a:buNone/>
              <a:defRPr/>
            </a:pPr>
            <a:r>
              <a:rPr lang="en-US" altLang="en-US" sz="1800" dirty="0"/>
              <a:t>*</a:t>
            </a:r>
            <a:r>
              <a:rPr lang="en-US" altLang="en-US" sz="2000" dirty="0">
                <a:latin typeface="Times New Roman" panose="02020603050405020304" pitchFamily="18" charset="0"/>
                <a:cs typeface="Times New Roman" panose="02020603050405020304" pitchFamily="18" charset="0"/>
              </a:rPr>
              <a:t>Non-encapsulated collections of lymphocytes. *Found in all lymphoid organs </a:t>
            </a:r>
            <a:r>
              <a:rPr lang="en-US" altLang="en-US" sz="2000" b="1" dirty="0">
                <a:solidFill>
                  <a:srgbClr val="FF0000"/>
                </a:solidFill>
                <a:latin typeface="Times New Roman" panose="02020603050405020304" pitchFamily="18" charset="0"/>
                <a:cs typeface="Times New Roman" panose="02020603050405020304" pitchFamily="18" charset="0"/>
              </a:rPr>
              <a:t>except thymus</a:t>
            </a:r>
            <a:r>
              <a:rPr lang="en-US" altLang="en-US" sz="2000" dirty="0">
                <a:latin typeface="Times New Roman" panose="02020603050405020304" pitchFamily="18" charset="0"/>
                <a:cs typeface="Times New Roman" panose="02020603050405020304" pitchFamily="18" charset="0"/>
              </a:rPr>
              <a:t>.</a:t>
            </a:r>
          </a:p>
          <a:p>
            <a:pPr algn="l" eaLnBrk="1" hangingPunct="1">
              <a:lnSpc>
                <a:spcPct val="90000"/>
              </a:lnSpc>
              <a:buFontTx/>
              <a:buNone/>
              <a:defRPr/>
            </a:pPr>
            <a:r>
              <a:rPr lang="en-US" altLang="en-US" sz="2000" dirty="0">
                <a:latin typeface="Times New Roman" panose="02020603050405020304" pitchFamily="18" charset="0"/>
                <a:cs typeface="Times New Roman" panose="02020603050405020304" pitchFamily="18" charset="0"/>
              </a:rPr>
              <a:t>The lymphatic nodules are collection or spherical masses of lymphoid cells (B cell) which form either primary or secondary nodules </a:t>
            </a:r>
            <a:endParaRPr lang="en-US" altLang="en-US" sz="2000" b="1" dirty="0">
              <a:solidFill>
                <a:srgbClr val="FF0000"/>
              </a:solidFill>
              <a:latin typeface="Times New Roman" panose="02020603050405020304" pitchFamily="18" charset="0"/>
              <a:cs typeface="Times New Roman" panose="02020603050405020304" pitchFamily="18" charset="0"/>
            </a:endParaRPr>
          </a:p>
          <a:p>
            <a:pPr algn="l" eaLnBrk="1" hangingPunct="1">
              <a:lnSpc>
                <a:spcPct val="90000"/>
              </a:lnSpc>
              <a:buFontTx/>
              <a:buNone/>
              <a:defRPr/>
            </a:pPr>
            <a:r>
              <a:rPr lang="en-US" altLang="en-US" sz="2000" b="1" dirty="0">
                <a:solidFill>
                  <a:srgbClr val="FF0000"/>
                </a:solidFill>
                <a:latin typeface="Arial Black" pitchFamily="34" charset="0"/>
                <a:cs typeface="Times New Roman" panose="02020603050405020304" pitchFamily="18" charset="0"/>
              </a:rPr>
              <a:t>Primary nodule:</a:t>
            </a:r>
            <a:r>
              <a:rPr lang="en-US" altLang="en-US" sz="2000" dirty="0">
                <a:latin typeface="Arial Black" pitchFamily="34"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mainly formed of small B- lymphocytes + macrophage . </a:t>
            </a:r>
          </a:p>
          <a:p>
            <a:pPr algn="l" eaLnBrk="1" hangingPunct="1">
              <a:lnSpc>
                <a:spcPct val="90000"/>
              </a:lnSpc>
              <a:buFontTx/>
              <a:buNone/>
              <a:defRPr/>
            </a:pPr>
            <a:r>
              <a:rPr lang="en-US" altLang="en-US" sz="2000" b="1" dirty="0">
                <a:solidFill>
                  <a:srgbClr val="FF0000"/>
                </a:solidFill>
                <a:latin typeface="Times New Roman" panose="02020603050405020304" pitchFamily="18" charset="0"/>
                <a:cs typeface="Times New Roman" panose="02020603050405020304" pitchFamily="18" charset="0"/>
              </a:rPr>
              <a:t>no germinal center.</a:t>
            </a:r>
          </a:p>
          <a:p>
            <a:pPr algn="l" rtl="0" eaLnBrk="1" hangingPunct="1">
              <a:lnSpc>
                <a:spcPct val="90000"/>
              </a:lnSpc>
              <a:buFontTx/>
              <a:buNone/>
              <a:defRPr/>
            </a:pP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Arial Black" pitchFamily="34" charset="0"/>
                <a:cs typeface="Times New Roman" panose="02020603050405020304" pitchFamily="18" charset="0"/>
              </a:rPr>
              <a:t>Secondary nodule:</a:t>
            </a:r>
            <a:r>
              <a:rPr lang="en-US" altLang="en-US" sz="2000" dirty="0">
                <a:latin typeface="Arial Black" pitchFamily="34"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it appears with paler area in the central part which is call </a:t>
            </a:r>
            <a:r>
              <a:rPr lang="en-US" altLang="en-US" sz="2000" dirty="0">
                <a:latin typeface="Times New Roman" panose="02020603050405020304" pitchFamily="18" charset="0"/>
                <a:cs typeface="Times New Roman" panose="02020603050405020304" pitchFamily="18" charset="0"/>
                <a:sym typeface="Wingdings" panose="05000000000000000000" pitchFamily="2" charset="2"/>
              </a:rPr>
              <a:t>germinal center or the reaction center</a:t>
            </a:r>
          </a:p>
          <a:p>
            <a:pPr algn="l" rtl="0" eaLnBrk="1" hangingPunct="1">
              <a:lnSpc>
                <a:spcPct val="90000"/>
              </a:lnSpc>
              <a:buFontTx/>
              <a:buNone/>
              <a:defRPr/>
            </a:pPr>
            <a:r>
              <a:rPr lang="en-US" altLang="en-US" sz="2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Contain lymphoblast + plasma cell</a:t>
            </a:r>
            <a:endParaRPr lang="en-US" altLang="en-US" sz="2000" b="1" dirty="0">
              <a:solidFill>
                <a:srgbClr val="FF0000"/>
              </a:solidFill>
              <a:latin typeface="Times New Roman" panose="02020603050405020304" pitchFamily="18" charset="0"/>
              <a:cs typeface="Times New Roman" panose="02020603050405020304" pitchFamily="18" charset="0"/>
            </a:endParaRPr>
          </a:p>
          <a:p>
            <a:pPr algn="l" rtl="0" eaLnBrk="1" hangingPunct="1">
              <a:lnSpc>
                <a:spcPct val="90000"/>
              </a:lnSpc>
              <a:buFontTx/>
              <a:buNone/>
              <a:defRPr/>
            </a:pPr>
            <a:r>
              <a:rPr lang="en-US" altLang="en-US" sz="2000" dirty="0">
                <a:latin typeface="Times New Roman" panose="02020603050405020304" pitchFamily="18" charset="0"/>
                <a:cs typeface="Times New Roman" panose="02020603050405020304" pitchFamily="18" charset="0"/>
              </a:rPr>
              <a:t> contains pale germinal center ,Mantle zone &amp; peripheral zone</a:t>
            </a:r>
          </a:p>
          <a:p>
            <a:pPr marL="0" indent="0" algn="l" rtl="0" eaLnBrk="1" hangingPunct="1">
              <a:buFontTx/>
              <a:buNone/>
              <a:defRPr/>
            </a:pPr>
            <a:endParaRPr lang="en-US" altLang="en-US" sz="2400" dirty="0">
              <a:latin typeface="Times New Roman" panose="02020603050405020304" pitchFamily="18" charset="0"/>
              <a:cs typeface="Times New Roman" panose="02020603050405020304" pitchFamily="18" charset="0"/>
            </a:endParaRPr>
          </a:p>
          <a:p>
            <a:pPr marL="0" indent="0" algn="l" rtl="0" eaLnBrk="1" hangingPunct="1">
              <a:buFontTx/>
              <a:buNone/>
              <a:defRPr/>
            </a:pPr>
            <a:endParaRPr lang="en-US" altLang="en-US" sz="2400" dirty="0">
              <a:latin typeface="Times New Roman" panose="02020603050405020304" pitchFamily="18" charset="0"/>
              <a:cs typeface="Times New Roman" panose="02020603050405020304" pitchFamily="18" charset="0"/>
            </a:endParaRPr>
          </a:p>
        </p:txBody>
      </p:sp>
      <p:pic>
        <p:nvPicPr>
          <p:cNvPr id="20484" name="Picture 18" descr="secondary L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6517"/>
          <a:stretch>
            <a:fillRect/>
          </a:stretch>
        </p:blipFill>
        <p:spPr>
          <a:xfrm>
            <a:off x="5559425" y="4005263"/>
            <a:ext cx="3379788" cy="2432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descr="hl5A-48"/>
          <p:cNvPicPr>
            <a:picLocks noChangeAspect="1" noChangeArrowheads="1"/>
          </p:cNvPicPr>
          <p:nvPr/>
        </p:nvPicPr>
        <p:blipFill>
          <a:blip r:embed="rId3">
            <a:extLst>
              <a:ext uri="{28A0092B-C50C-407E-A947-70E740481C1C}">
                <a14:useLocalDpi xmlns:a14="http://schemas.microsoft.com/office/drawing/2010/main" val="0"/>
              </a:ext>
            </a:extLst>
          </a:blip>
          <a:srcRect t="6142"/>
          <a:stretch>
            <a:fillRect/>
          </a:stretch>
        </p:blipFill>
        <p:spPr bwMode="auto">
          <a:xfrm>
            <a:off x="5551488" y="1341438"/>
            <a:ext cx="32797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551488" y="1430338"/>
            <a:ext cx="685800" cy="4603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b="1" dirty="0">
                <a:solidFill>
                  <a:schemeClr val="tx1"/>
                </a:solidFill>
              </a:rPr>
              <a:t>1ry </a:t>
            </a:r>
            <a:endParaRPr lang="ar-EG" b="1" dirty="0">
              <a:solidFill>
                <a:schemeClr val="tx1"/>
              </a:solidFill>
            </a:endParaRPr>
          </a:p>
        </p:txBody>
      </p:sp>
      <p:sp>
        <p:nvSpPr>
          <p:cNvPr id="11" name="Rectangle 10"/>
          <p:cNvSpPr/>
          <p:nvPr/>
        </p:nvSpPr>
        <p:spPr>
          <a:xfrm>
            <a:off x="8027988" y="1673225"/>
            <a:ext cx="647700" cy="4349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b="1" dirty="0">
                <a:solidFill>
                  <a:schemeClr val="tx1"/>
                </a:solidFill>
              </a:rPr>
              <a:t>2ry</a:t>
            </a:r>
            <a:r>
              <a:rPr lang="en-US" dirty="0"/>
              <a:t> </a:t>
            </a:r>
            <a:endParaRPr lang="ar-EG" dirty="0"/>
          </a:p>
        </p:txBody>
      </p:sp>
      <p:sp>
        <p:nvSpPr>
          <p:cNvPr id="12" name="Rectangle 11"/>
          <p:cNvSpPr/>
          <p:nvPr/>
        </p:nvSpPr>
        <p:spPr>
          <a:xfrm>
            <a:off x="5589588" y="4318000"/>
            <a:ext cx="647700" cy="4349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b="1" dirty="0">
                <a:solidFill>
                  <a:schemeClr val="tx1"/>
                </a:solidFill>
              </a:rPr>
              <a:t>2ry</a:t>
            </a:r>
            <a:r>
              <a:rPr lang="en-US" dirty="0"/>
              <a:t> </a:t>
            </a:r>
            <a:endParaRPr lang="ar-EG" dirty="0"/>
          </a:p>
        </p:txBody>
      </p:sp>
      <p:sp>
        <p:nvSpPr>
          <p:cNvPr id="13" name="Rectangle 12"/>
          <p:cNvSpPr/>
          <p:nvPr/>
        </p:nvSpPr>
        <p:spPr>
          <a:xfrm>
            <a:off x="6810375" y="4868863"/>
            <a:ext cx="762000" cy="4937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b="1" dirty="0">
                <a:solidFill>
                  <a:schemeClr val="tx1"/>
                </a:solidFill>
              </a:rPr>
              <a:t>G C</a:t>
            </a:r>
            <a:endParaRPr lang="ar-EG" b="1"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33388" y="0"/>
            <a:ext cx="8229600" cy="1143000"/>
          </a:xfrm>
        </p:spPr>
        <p:txBody>
          <a:bodyPr/>
          <a:lstStyle/>
          <a:p>
            <a:pPr algn="l"/>
            <a:r>
              <a:rPr lang="en-US" altLang="en-US" sz="2800">
                <a:latin typeface="Arial Black" pitchFamily="34" charset="0"/>
                <a:cs typeface="Aharoni" pitchFamily="2" charset="-79"/>
              </a:rPr>
              <a:t>Structure of lymph node</a:t>
            </a:r>
            <a:endParaRPr lang="en-US" altLang="en-US" sz="2800">
              <a:latin typeface="Arial Black" pitchFamily="34" charset="0"/>
            </a:endParaRPr>
          </a:p>
        </p:txBody>
      </p:sp>
      <p:sp>
        <p:nvSpPr>
          <p:cNvPr id="3" name="Text Placeholder 2"/>
          <p:cNvSpPr>
            <a:spLocks noGrp="1"/>
          </p:cNvSpPr>
          <p:nvPr>
            <p:ph type="body" sz="half" idx="1"/>
          </p:nvPr>
        </p:nvSpPr>
        <p:spPr>
          <a:xfrm>
            <a:off x="1588" y="981075"/>
            <a:ext cx="4648200" cy="5761038"/>
          </a:xfrm>
        </p:spPr>
        <p:txBody>
          <a:bodyPr/>
          <a:lstStyle/>
          <a:p>
            <a:pPr algn="l" rtl="0" eaLnBrk="1" hangingPunct="1">
              <a:defRPr/>
            </a:pPr>
            <a:r>
              <a:rPr lang="en-US" altLang="en-US" sz="2000" b="1" dirty="0">
                <a:solidFill>
                  <a:srgbClr val="FF0000"/>
                </a:solidFill>
                <a:latin typeface="Times New Roman" panose="02020603050405020304" pitchFamily="18" charset="0"/>
                <a:cs typeface="Times New Roman" panose="02020603050405020304" pitchFamily="18" charset="0"/>
              </a:rPr>
              <a:t>Site:</a:t>
            </a:r>
            <a:r>
              <a:rPr lang="en-US" altLang="en-US" sz="2000" b="1" dirty="0">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along path of lymph vessels, most numerous in neck ,axilla ,  groin, along major vessels and in body cavities</a:t>
            </a:r>
          </a:p>
          <a:p>
            <a:pPr algn="l" rtl="0" eaLnBrk="1" hangingPunct="1">
              <a:defRPr/>
            </a:pPr>
            <a:r>
              <a:rPr lang="en-US" altLang="en-US" sz="2000" dirty="0">
                <a:latin typeface="Times New Roman" panose="02020603050405020304" pitchFamily="18" charset="0"/>
                <a:cs typeface="Times New Roman" panose="02020603050405020304" pitchFamily="18" charset="0"/>
              </a:rPr>
              <a:t>Small encapsulated oval bean shape structures. Serve as filter for removal of foreign bodies</a:t>
            </a:r>
          </a:p>
          <a:p>
            <a:pPr algn="l" rtl="0" eaLnBrk="1" hangingPunct="1">
              <a:defRPr/>
            </a:pPr>
            <a:r>
              <a:rPr lang="en-US" altLang="en-US" sz="2000" b="1" dirty="0">
                <a:solidFill>
                  <a:srgbClr val="FF0000"/>
                </a:solidFill>
                <a:latin typeface="Times New Roman" panose="02020603050405020304" pitchFamily="18" charset="0"/>
                <a:cs typeface="Times New Roman" panose="02020603050405020304" pitchFamily="18" charset="0"/>
              </a:rPr>
              <a:t>Shape : </a:t>
            </a:r>
            <a:r>
              <a:rPr lang="en-US" altLang="en-US" sz="2000" dirty="0">
                <a:latin typeface="Times New Roman" panose="02020603050405020304" pitchFamily="18" charset="0"/>
                <a:cs typeface="Times New Roman" panose="02020603050405020304" pitchFamily="18" charset="0"/>
              </a:rPr>
              <a:t>Each node is oval or bean shaped with fibrous capsule. </a:t>
            </a:r>
          </a:p>
          <a:p>
            <a:pPr algn="l" rtl="0" eaLnBrk="1" hangingPunct="1">
              <a:defRPr/>
            </a:pPr>
            <a:r>
              <a:rPr lang="en-US" altLang="en-US" sz="2000" dirty="0">
                <a:latin typeface="Times New Roman" panose="02020603050405020304" pitchFamily="18" charset="0"/>
                <a:cs typeface="Times New Roman" panose="02020603050405020304" pitchFamily="18" charset="0"/>
              </a:rPr>
              <a:t>It  has a convex surface that is perforated by lymphatic vessels that have valves to pass lymph to the LN.</a:t>
            </a:r>
          </a:p>
          <a:p>
            <a:pPr algn="l" rtl="0" eaLnBrk="1" hangingPunct="1">
              <a:defRPr/>
            </a:pPr>
            <a:r>
              <a:rPr lang="en-US" altLang="en-US" sz="2000" dirty="0">
                <a:latin typeface="Times New Roman" panose="02020603050405020304" pitchFamily="18" charset="0"/>
                <a:cs typeface="Times New Roman" panose="02020603050405020304" pitchFamily="18" charset="0"/>
              </a:rPr>
              <a:t>It has concave surface </a:t>
            </a:r>
            <a:r>
              <a:rPr lang="en-US" altLang="en-US" sz="2000" b="1" dirty="0">
                <a:solidFill>
                  <a:srgbClr val="FF0000"/>
                </a:solidFill>
                <a:latin typeface="Times New Roman" panose="02020603050405020304" pitchFamily="18" charset="0"/>
                <a:cs typeface="Times New Roman" panose="02020603050405020304" pitchFamily="18" charset="0"/>
              </a:rPr>
              <a:t>( hilum) </a:t>
            </a:r>
            <a:r>
              <a:rPr lang="en-US" altLang="en-US" sz="2000" dirty="0">
                <a:latin typeface="Times New Roman" panose="02020603050405020304" pitchFamily="18" charset="0"/>
                <a:cs typeface="Times New Roman" panose="02020603050405020304" pitchFamily="18" charset="0"/>
              </a:rPr>
              <a:t>that is the site of entry and exit of artery and vein of LN. The lymph leave the node via efferent lymphatic vessels located in the hilum. </a:t>
            </a:r>
          </a:p>
          <a:p>
            <a:pPr marL="0" indent="0" algn="l" rtl="0" eaLnBrk="1" hangingPunct="1">
              <a:buFontTx/>
              <a:buNone/>
              <a:defRPr/>
            </a:pPr>
            <a:endParaRPr lang="en-US" altLang="en-US" sz="2000" dirty="0">
              <a:latin typeface="Times New Roman" panose="02020603050405020304" pitchFamily="18" charset="0"/>
              <a:cs typeface="Times New Roman" panose="02020603050405020304" pitchFamily="18" charset="0"/>
            </a:endParaRPr>
          </a:p>
        </p:txBody>
      </p:sp>
      <p:pic>
        <p:nvPicPr>
          <p:cNvPr id="21508" name="Picture 3" descr="p12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87900" y="2852738"/>
            <a:ext cx="4176713" cy="3846512"/>
          </a:xfrm>
        </p:spPr>
      </p:pic>
      <p:pic>
        <p:nvPicPr>
          <p:cNvPr id="215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775" y="120650"/>
            <a:ext cx="2447925" cy="25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15875"/>
            <a:ext cx="9144000" cy="1143000"/>
          </a:xfrm>
        </p:spPr>
        <p:txBody>
          <a:bodyPr/>
          <a:lstStyle/>
          <a:p>
            <a:r>
              <a:rPr lang="en-US" altLang="en-US" sz="2800">
                <a:latin typeface="Arial Black" pitchFamily="34" charset="0"/>
                <a:cs typeface="Aharoni" pitchFamily="2" charset="-79"/>
              </a:rPr>
              <a:t>Histological structure of lymph node</a:t>
            </a:r>
            <a:endParaRPr lang="en-US" altLang="en-US" sz="2800">
              <a:latin typeface="Arial Black" pitchFamily="34" charset="0"/>
            </a:endParaRPr>
          </a:p>
        </p:txBody>
      </p:sp>
      <p:sp>
        <p:nvSpPr>
          <p:cNvPr id="23555" name="Text Placeholder 2"/>
          <p:cNvSpPr>
            <a:spLocks noGrp="1"/>
          </p:cNvSpPr>
          <p:nvPr>
            <p:ph type="body" sz="half" idx="1"/>
          </p:nvPr>
        </p:nvSpPr>
        <p:spPr>
          <a:xfrm>
            <a:off x="0" y="981075"/>
            <a:ext cx="4859338" cy="5689600"/>
          </a:xfrm>
        </p:spPr>
        <p:txBody>
          <a:bodyPr/>
          <a:lstStyle/>
          <a:p>
            <a:pPr marL="0" indent="0" algn="l" rtl="0" eaLnBrk="1" hangingPunct="1">
              <a:buFontTx/>
              <a:buNone/>
              <a:defRPr/>
            </a:pPr>
            <a:r>
              <a:rPr lang="en-US" sz="2400" b="1" dirty="0">
                <a:latin typeface="Arial Black" pitchFamily="34" charset="0"/>
              </a:rPr>
              <a:t>STROMA</a:t>
            </a:r>
            <a:endParaRPr lang="en-US" altLang="en-US" sz="2400" b="1" u="sng" dirty="0">
              <a:solidFill>
                <a:srgbClr val="FF0000"/>
              </a:solidFill>
              <a:latin typeface="Arial Black" panose="020B0A04020102020204" pitchFamily="34" charset="0"/>
              <a:cs typeface="Times New Roman" panose="02020603050405020304" pitchFamily="18" charset="0"/>
            </a:endParaRPr>
          </a:p>
          <a:p>
            <a:pPr algn="l" rtl="0" eaLnBrk="1" hangingPunct="1">
              <a:defRPr/>
            </a:pPr>
            <a:r>
              <a:rPr lang="en-US" altLang="en-US" sz="2000" b="1" u="sng" dirty="0">
                <a:solidFill>
                  <a:srgbClr val="FF0000"/>
                </a:solidFill>
                <a:latin typeface="Arial Black" panose="020B0A04020102020204" pitchFamily="34" charset="0"/>
                <a:cs typeface="Times New Roman" panose="02020603050405020304" pitchFamily="18" charset="0"/>
              </a:rPr>
              <a:t>The coarse stroma: </a:t>
            </a:r>
          </a:p>
          <a:p>
            <a:pPr algn="l" rtl="0" eaLnBrk="1" hangingPunct="1">
              <a:defRPr/>
            </a:pPr>
            <a:r>
              <a:rPr lang="en-US" altLang="en-US" sz="2000" b="1" u="sng" dirty="0">
                <a:latin typeface="Times New Roman" panose="02020603050405020304" pitchFamily="18" charset="0"/>
                <a:cs typeface="Times New Roman" panose="02020603050405020304" pitchFamily="18" charset="0"/>
              </a:rPr>
              <a:t>CT capsule   </a:t>
            </a:r>
            <a:r>
              <a:rPr lang="en-US" altLang="en-US" sz="2000" b="1" dirty="0">
                <a:solidFill>
                  <a:srgbClr val="FF0000"/>
                </a:solidFill>
                <a:latin typeface="Times New Roman" panose="02020603050405020304" pitchFamily="18" charset="0"/>
                <a:cs typeface="Times New Roman" panose="02020603050405020304" pitchFamily="18" charset="0"/>
              </a:rPr>
              <a:t>( complete </a:t>
            </a:r>
            <a:r>
              <a:rPr lang="en-US" altLang="en-US" sz="2000" b="1" dirty="0">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itchFamily="18" charset="0"/>
                <a:cs typeface="Times New Roman" pitchFamily="18" charset="0"/>
              </a:rPr>
              <a:t>fibroelastic</a:t>
            </a:r>
            <a:r>
              <a:rPr lang="en-US" altLang="en-US" sz="2000" b="1" dirty="0">
                <a:solidFill>
                  <a:srgbClr val="FF0000"/>
                </a:solidFill>
                <a:latin typeface="Times New Roman" pitchFamily="18" charset="0"/>
                <a:cs typeface="Times New Roman" pitchFamily="18" charset="0"/>
              </a:rPr>
              <a:t>)</a:t>
            </a:r>
            <a:endParaRPr lang="en-US" altLang="en-US" sz="2000" b="1" u="sng" dirty="0">
              <a:solidFill>
                <a:srgbClr val="FF0000"/>
              </a:solidFill>
              <a:latin typeface="Times New Roman" pitchFamily="18" charset="0"/>
              <a:cs typeface="Times New Roman" pitchFamily="18" charset="0"/>
            </a:endParaRPr>
          </a:p>
          <a:p>
            <a:pPr algn="l" rtl="0" eaLnBrk="1" hangingPunct="1">
              <a:defRPr/>
            </a:pPr>
            <a:r>
              <a:rPr lang="en-US" altLang="en-US" sz="2000" b="1" u="sng" dirty="0">
                <a:latin typeface="Times New Roman" panose="02020603050405020304" pitchFamily="18" charset="0"/>
                <a:cs typeface="Times New Roman" panose="02020603050405020304" pitchFamily="18" charset="0"/>
              </a:rPr>
              <a:t>Trabecuae in the cortex: </a:t>
            </a:r>
            <a:r>
              <a:rPr lang="en-US" altLang="en-US" sz="2000" dirty="0">
                <a:latin typeface="Times New Roman" panose="02020603050405020304" pitchFamily="18" charset="0"/>
                <a:cs typeface="Times New Roman" panose="02020603050405020304" pitchFamily="18" charset="0"/>
              </a:rPr>
              <a:t>send perpendicular dividing the cortex into several incomplete compartments</a:t>
            </a:r>
          </a:p>
          <a:p>
            <a:pPr algn="l" rtl="0" eaLnBrk="1" hangingPunct="1">
              <a:defRPr/>
            </a:pPr>
            <a:r>
              <a:rPr lang="en-US" altLang="en-US" sz="2000" dirty="0">
                <a:latin typeface="Times New Roman" panose="02020603050405020304" pitchFamily="18" charset="0"/>
                <a:cs typeface="Times New Roman" panose="02020603050405020304" pitchFamily="18" charset="0"/>
              </a:rPr>
              <a:t>Thickened at the hilum </a:t>
            </a:r>
          </a:p>
          <a:p>
            <a:pPr algn="l" rtl="0" eaLnBrk="1" hangingPunct="1">
              <a:defRPr/>
            </a:pPr>
            <a:r>
              <a:rPr lang="en-US" altLang="en-US" sz="2000" dirty="0">
                <a:latin typeface="Times New Roman" panose="02020603050405020304" pitchFamily="18" charset="0"/>
                <a:cs typeface="Times New Roman" panose="02020603050405020304" pitchFamily="18" charset="0"/>
              </a:rPr>
              <a:t>It form sheath around the BV enter the LN at the hilum.</a:t>
            </a:r>
          </a:p>
          <a:p>
            <a:pPr algn="l" rtl="0" eaLnBrk="1" hangingPunct="1">
              <a:defRPr/>
            </a:pPr>
            <a:r>
              <a:rPr lang="en-US" altLang="en-US" sz="2000" b="1" u="sng" dirty="0">
                <a:latin typeface="Times New Roman" panose="02020603050405020304" pitchFamily="18" charset="0"/>
                <a:cs typeface="Times New Roman" panose="02020603050405020304" pitchFamily="18" charset="0"/>
              </a:rPr>
              <a:t>In medulla</a:t>
            </a:r>
            <a:r>
              <a:rPr lang="en-US" altLang="en-US" sz="2000" dirty="0">
                <a:latin typeface="Times New Roman" panose="02020603050405020304" pitchFamily="18" charset="0"/>
                <a:cs typeface="Times New Roman" panose="02020603050405020304" pitchFamily="18" charset="0"/>
              </a:rPr>
              <a:t> the trabeculae runs in different direction forming a sort of network </a:t>
            </a:r>
          </a:p>
          <a:p>
            <a:pPr algn="l" rtl="0" eaLnBrk="1" hangingPunct="1">
              <a:defRPr/>
            </a:pPr>
            <a:r>
              <a:rPr lang="en-US" altLang="en-US" sz="2000" b="1" u="sng" dirty="0">
                <a:solidFill>
                  <a:srgbClr val="FF0000"/>
                </a:solidFill>
                <a:latin typeface="Arial Black" panose="020B0A04020102020204" pitchFamily="34" charset="0"/>
                <a:cs typeface="Times New Roman" panose="02020603050405020304" pitchFamily="18" charset="0"/>
              </a:rPr>
              <a:t>Fine stroma: </a:t>
            </a:r>
          </a:p>
          <a:p>
            <a:pPr algn="l" rtl="0" eaLnBrk="1" hangingPunct="1">
              <a:defRPr/>
            </a:pPr>
            <a:r>
              <a:rPr lang="en-US" altLang="en-US" sz="2000" dirty="0">
                <a:latin typeface="Times New Roman" panose="02020603050405020304" pitchFamily="18" charset="0"/>
                <a:cs typeface="Times New Roman" panose="02020603050405020304" pitchFamily="18" charset="0"/>
              </a:rPr>
              <a:t>Suspended from capsule and trabeculae</a:t>
            </a:r>
          </a:p>
          <a:p>
            <a:pPr algn="l" rtl="0" eaLnBrk="1" hangingPunct="1">
              <a:defRPr/>
            </a:pPr>
            <a:r>
              <a:rPr lang="en-US" altLang="en-US" sz="2000" dirty="0">
                <a:latin typeface="Times New Roman" panose="02020603050405020304" pitchFamily="18" charset="0"/>
                <a:cs typeface="Times New Roman" panose="02020603050405020304" pitchFamily="18" charset="0"/>
              </a:rPr>
              <a:t>in the form of </a:t>
            </a:r>
            <a:r>
              <a:rPr lang="en-US" altLang="en-US" sz="2000" b="1" dirty="0">
                <a:solidFill>
                  <a:srgbClr val="FF0000"/>
                </a:solidFill>
                <a:latin typeface="Times New Roman" panose="02020603050405020304" pitchFamily="18" charset="0"/>
                <a:cs typeface="Times New Roman" panose="02020603050405020304" pitchFamily="18" charset="0"/>
              </a:rPr>
              <a:t>reticular fibers </a:t>
            </a:r>
            <a:r>
              <a:rPr lang="en-US" altLang="en-US" sz="2000" dirty="0">
                <a:latin typeface="Times New Roman" panose="02020603050405020304" pitchFamily="18" charset="0"/>
                <a:cs typeface="Times New Roman" panose="02020603050405020304" pitchFamily="18" charset="0"/>
              </a:rPr>
              <a:t>and cells holding parenchymal cells in its meshes    </a:t>
            </a:r>
          </a:p>
          <a:p>
            <a:pPr algn="l" rtl="0">
              <a:defRPr/>
            </a:pPr>
            <a:endParaRPr lang="en-US" altLang="en-US" sz="2000" dirty="0">
              <a:latin typeface="Times New Roman" panose="02020603050405020304" pitchFamily="18" charset="0"/>
              <a:cs typeface="Times New Roman" panose="02020603050405020304" pitchFamily="18" charset="0"/>
            </a:endParaRPr>
          </a:p>
        </p:txBody>
      </p:sp>
      <p:sp>
        <p:nvSpPr>
          <p:cNvPr id="23556" name="Content Placeholder 3"/>
          <p:cNvSpPr>
            <a:spLocks noGrp="1"/>
          </p:cNvSpPr>
          <p:nvPr>
            <p:ph sz="half" idx="2"/>
          </p:nvPr>
        </p:nvSpPr>
        <p:spPr>
          <a:xfrm>
            <a:off x="4838700" y="1052513"/>
            <a:ext cx="4270375" cy="5689600"/>
          </a:xfrm>
        </p:spPr>
        <p:txBody>
          <a:bodyPr/>
          <a:lstStyle/>
          <a:p>
            <a:pPr marL="0" indent="0" algn="l" rtl="0" eaLnBrk="1" hangingPunct="1">
              <a:buFontTx/>
              <a:buNone/>
              <a:defRPr/>
            </a:pPr>
            <a:r>
              <a:rPr lang="en-US" sz="2400" b="1" dirty="0">
                <a:latin typeface="Arial Black" pitchFamily="34" charset="0"/>
              </a:rPr>
              <a:t>Parenchyma </a:t>
            </a:r>
            <a:endParaRPr lang="en-US" altLang="en-US" sz="2400" dirty="0">
              <a:latin typeface="Arial Black" panose="020B0A04020102020204" pitchFamily="34" charset="0"/>
              <a:cs typeface="Times New Roman" panose="02020603050405020304" pitchFamily="18" charset="0"/>
              <a:sym typeface="Wingdings" panose="05000000000000000000" pitchFamily="2" charset="2"/>
            </a:endParaRPr>
          </a:p>
          <a:p>
            <a:pPr algn="l" rtl="0" eaLnBrk="1" hangingPunct="1">
              <a:defRPr/>
            </a:pPr>
            <a:r>
              <a:rPr lang="en-US" altLang="en-US" sz="2400" dirty="0">
                <a:solidFill>
                  <a:srgbClr val="FF0000"/>
                </a:solidFill>
                <a:latin typeface="Arial Black" panose="020B0A04020102020204" pitchFamily="34" charset="0"/>
                <a:cs typeface="Times New Roman" panose="02020603050405020304" pitchFamily="18" charset="0"/>
                <a:sym typeface="Wingdings" panose="05000000000000000000" pitchFamily="2" charset="2"/>
              </a:rPr>
              <a:t>cortex</a:t>
            </a:r>
            <a:r>
              <a:rPr lang="en-US" altLang="en-US" sz="2400" dirty="0">
                <a:latin typeface="Arial Black" panose="020B0A04020102020204" pitchFamily="34" charset="0"/>
                <a:cs typeface="Times New Roman" panose="02020603050405020304" pitchFamily="18" charset="0"/>
                <a:sym typeface="Wingdings" panose="05000000000000000000" pitchFamily="2" charset="2"/>
              </a:rPr>
              <a:t> </a:t>
            </a:r>
            <a:r>
              <a:rPr lang="en-US" altLang="en-US" sz="1800" dirty="0">
                <a:latin typeface="Times New Roman" panose="02020603050405020304" pitchFamily="18" charset="0"/>
                <a:cs typeface="Times New Roman" panose="02020603050405020304" pitchFamily="18" charset="0"/>
              </a:rPr>
              <a:t>The outer part of the LN is highly cellular</a:t>
            </a:r>
            <a:r>
              <a:rPr lang="en-US" altLang="en-US" sz="1800" dirty="0">
                <a:latin typeface="Times New Roman" panose="02020603050405020304" pitchFamily="18" charset="0"/>
                <a:cs typeface="Times New Roman" panose="02020603050405020304" pitchFamily="18" charset="0"/>
                <a:sym typeface="Wingdings" panose="05000000000000000000" pitchFamily="2" charset="2"/>
              </a:rPr>
              <a:t></a:t>
            </a:r>
          </a:p>
          <a:p>
            <a:pPr algn="l" rtl="0" eaLnBrk="1" hangingPunct="1">
              <a:defRPr/>
            </a:pPr>
            <a:r>
              <a:rPr lang="en-US" altLang="en-US" sz="1800" dirty="0">
                <a:latin typeface="Times New Roman" panose="02020603050405020304" pitchFamily="18" charset="0"/>
                <a:cs typeface="Times New Roman" panose="02020603050405020304" pitchFamily="18" charset="0"/>
                <a:sym typeface="Wingdings" panose="05000000000000000000" pitchFamily="2" charset="2"/>
              </a:rPr>
              <a:t> superficial </a:t>
            </a:r>
            <a:r>
              <a:rPr lang="en-US" altLang="en-US" sz="1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(outer) </a:t>
            </a:r>
            <a:r>
              <a:rPr lang="en-US" altLang="en-US" sz="1800" dirty="0">
                <a:latin typeface="Times New Roman" panose="02020603050405020304" pitchFamily="18" charset="0"/>
                <a:cs typeface="Times New Roman" panose="02020603050405020304" pitchFamily="18" charset="0"/>
                <a:sym typeface="Wingdings" panose="05000000000000000000" pitchFamily="2" charset="2"/>
              </a:rPr>
              <a:t>cortex </a:t>
            </a:r>
          </a:p>
          <a:p>
            <a:pPr algn="l" rtl="0" eaLnBrk="1" hangingPunct="1">
              <a:defRPr/>
            </a:pPr>
            <a:r>
              <a:rPr lang="en-US" altLang="en-US" sz="1800" dirty="0">
                <a:latin typeface="Times New Roman" panose="02020603050405020304" pitchFamily="18" charset="0"/>
                <a:cs typeface="Times New Roman" panose="02020603050405020304" pitchFamily="18" charset="0"/>
                <a:sym typeface="Wingdings" panose="05000000000000000000" pitchFamily="2" charset="2"/>
              </a:rPr>
              <a:t>Deep cortex = </a:t>
            </a:r>
            <a:r>
              <a:rPr lang="en-US" altLang="en-US" sz="1800" dirty="0" err="1">
                <a:latin typeface="Times New Roman" panose="02020603050405020304" pitchFamily="18" charset="0"/>
                <a:cs typeface="Times New Roman" panose="02020603050405020304" pitchFamily="18" charset="0"/>
                <a:sym typeface="Wingdings" panose="05000000000000000000" pitchFamily="2" charset="2"/>
              </a:rPr>
              <a:t>Paracortex</a:t>
            </a:r>
            <a:r>
              <a:rPr lang="en-US" altLang="en-US" sz="1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1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(inner cortex)</a:t>
            </a:r>
          </a:p>
          <a:p>
            <a:pPr algn="l" rtl="0" eaLnBrk="1" hangingPunct="1">
              <a:defRPr/>
            </a:pPr>
            <a:r>
              <a:rPr lang="en-US" altLang="en-US" sz="2400" dirty="0">
                <a:solidFill>
                  <a:srgbClr val="FF0000"/>
                </a:solidFill>
                <a:latin typeface="Arial Black" panose="020B0A04020102020204" pitchFamily="34" charset="0"/>
                <a:cs typeface="Times New Roman" panose="02020603050405020304" pitchFamily="18" charset="0"/>
                <a:sym typeface="Wingdings" panose="05000000000000000000" pitchFamily="2" charset="2"/>
              </a:rPr>
              <a:t>Medulla</a:t>
            </a:r>
          </a:p>
          <a:p>
            <a:pPr algn="l" rtl="0" eaLnBrk="1" hangingPunct="1">
              <a:defRPr/>
            </a:pPr>
            <a:r>
              <a:rPr lang="en-US" altLang="en-US" sz="1800" dirty="0">
                <a:latin typeface="Times New Roman" panose="02020603050405020304" pitchFamily="18" charset="0"/>
                <a:cs typeface="Times New Roman" panose="02020603050405020304" pitchFamily="18" charset="0"/>
              </a:rPr>
              <a:t>The inner part of the LN is </a:t>
            </a:r>
          </a:p>
          <a:p>
            <a:pPr algn="l" rtl="0" eaLnBrk="1" hangingPunct="1">
              <a:defRPr/>
            </a:pPr>
            <a:r>
              <a:rPr lang="en-US" altLang="en-US" sz="1800" dirty="0">
                <a:latin typeface="Times New Roman" panose="02020603050405020304" pitchFamily="18" charset="0"/>
                <a:cs typeface="Times New Roman" panose="02020603050405020304" pitchFamily="18" charset="0"/>
              </a:rPr>
              <a:t>less cellular</a:t>
            </a:r>
            <a:r>
              <a:rPr lang="en-US" altLang="en-US" sz="1800" dirty="0">
                <a:latin typeface="Times New Roman" panose="02020603050405020304" pitchFamily="18" charset="0"/>
                <a:cs typeface="Times New Roman" panose="02020603050405020304" pitchFamily="18" charset="0"/>
                <a:sym typeface="Wingdings" panose="05000000000000000000" pitchFamily="2" charset="2"/>
              </a:rPr>
              <a:t></a:t>
            </a:r>
          </a:p>
          <a:p>
            <a:pPr algn="l" rtl="0" eaLnBrk="1" hangingPunct="1">
              <a:defRPr/>
            </a:pPr>
            <a:r>
              <a:rPr lang="en-US" altLang="en-US" sz="1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1800" dirty="0">
                <a:latin typeface="Times New Roman" panose="02020603050405020304" pitchFamily="18" charset="0"/>
                <a:cs typeface="Times New Roman" panose="02020603050405020304" pitchFamily="18" charset="0"/>
              </a:rPr>
              <a:t>The cellular component of the LN which are T &amp; B lymphocytes plasma cells and APCs are arranged into dense and loose arrangement.</a:t>
            </a:r>
          </a:p>
          <a:p>
            <a:pPr algn="l" rtl="0" eaLnBrk="1" hangingPunct="1">
              <a:defRPr/>
            </a:pPr>
            <a:r>
              <a:rPr lang="en-US" altLang="en-US" sz="1800" b="1" dirty="0">
                <a:solidFill>
                  <a:srgbClr val="FF0000"/>
                </a:solidFill>
                <a:latin typeface="Arial Black" pitchFamily="34" charset="0"/>
                <a:cs typeface="Times New Roman" panose="02020603050405020304" pitchFamily="18" charset="0"/>
              </a:rPr>
              <a:t>Dense</a:t>
            </a:r>
            <a:r>
              <a:rPr lang="en-US" altLang="en-US" sz="1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800" dirty="0">
                <a:latin typeface="Times New Roman" panose="02020603050405020304" pitchFamily="18" charset="0"/>
                <a:cs typeface="Times New Roman" panose="02020603050405020304" pitchFamily="18" charset="0"/>
                <a:sym typeface="Wingdings" panose="05000000000000000000" pitchFamily="2" charset="2"/>
              </a:rPr>
              <a:t>cortical nodules </a:t>
            </a:r>
          </a:p>
          <a:p>
            <a:pPr algn="l" rtl="0" eaLnBrk="1" hangingPunct="1">
              <a:defRPr/>
            </a:pPr>
            <a:r>
              <a:rPr lang="en-US" altLang="en-US" sz="1800" dirty="0">
                <a:latin typeface="Times New Roman" panose="02020603050405020304" pitchFamily="18" charset="0"/>
                <a:cs typeface="Times New Roman" panose="02020603050405020304" pitchFamily="18" charset="0"/>
                <a:sym typeface="Wingdings" panose="05000000000000000000" pitchFamily="2" charset="2"/>
              </a:rPr>
              <a:t>medullary cords</a:t>
            </a:r>
          </a:p>
          <a:p>
            <a:pPr algn="l" rtl="0" eaLnBrk="1" hangingPunct="1">
              <a:defRPr/>
            </a:pPr>
            <a:r>
              <a:rPr lang="en-US" altLang="en-US" sz="1800" b="1" dirty="0">
                <a:solidFill>
                  <a:srgbClr val="FF0000"/>
                </a:solidFill>
                <a:latin typeface="Arial Black" pitchFamily="34" charset="0"/>
                <a:cs typeface="Times New Roman" panose="02020603050405020304" pitchFamily="18" charset="0"/>
                <a:sym typeface="Wingdings" panose="05000000000000000000" pitchFamily="2" charset="2"/>
              </a:rPr>
              <a:t>Loose</a:t>
            </a:r>
            <a:r>
              <a:rPr lang="en-US" altLang="en-US" sz="1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800" dirty="0">
                <a:latin typeface="Times New Roman" panose="02020603050405020304" pitchFamily="18" charset="0"/>
                <a:cs typeface="Times New Roman" panose="02020603050405020304" pitchFamily="18" charset="0"/>
                <a:sym typeface="Wingdings" panose="05000000000000000000" pitchFamily="2" charset="2"/>
              </a:rPr>
              <a:t>loosely scattered B lymphocytes, plasma cells, macrophages and lymph sinuses</a:t>
            </a:r>
            <a:endParaRPr lang="en-US" altLang="en-US" sz="1800" dirty="0">
              <a:latin typeface="Times New Roman" panose="02020603050405020304" pitchFamily="18" charset="0"/>
              <a:cs typeface="Times New Roman" panose="02020603050405020304" pitchFamily="18" charset="0"/>
            </a:endParaRPr>
          </a:p>
          <a:p>
            <a:pPr algn="l" rtl="0">
              <a:defRPr/>
            </a:pPr>
            <a:endParaRPr lang="en-US" alt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042988" y="188913"/>
            <a:ext cx="741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800" b="1">
                <a:solidFill>
                  <a:srgbClr val="FF0000"/>
                </a:solidFill>
                <a:latin typeface="Arial Black" pitchFamily="34" charset="0"/>
              </a:rPr>
              <a:t>Lymph node stroma (CT skeleton)</a:t>
            </a:r>
          </a:p>
        </p:txBody>
      </p:sp>
      <p:sp>
        <p:nvSpPr>
          <p:cNvPr id="23555" name="Rectangle 4"/>
          <p:cNvSpPr>
            <a:spLocks noChangeArrowheads="1"/>
          </p:cNvSpPr>
          <p:nvPr/>
        </p:nvSpPr>
        <p:spPr bwMode="auto">
          <a:xfrm>
            <a:off x="152400" y="4724400"/>
            <a:ext cx="28956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b="1">
                <a:solidFill>
                  <a:srgbClr val="996633"/>
                </a:solidFill>
                <a:latin typeface="Arial Black" pitchFamily="34" charset="0"/>
              </a:rPr>
              <a:t>Reticular fibers</a:t>
            </a:r>
          </a:p>
          <a:p>
            <a:pPr>
              <a:spcBef>
                <a:spcPct val="50000"/>
              </a:spcBef>
            </a:pPr>
            <a:r>
              <a:rPr lang="en-US" altLang="en-US" b="1">
                <a:solidFill>
                  <a:srgbClr val="996633"/>
                </a:solidFill>
                <a:latin typeface="Arial Black" pitchFamily="34" charset="0"/>
              </a:rPr>
              <a:t>Suspended from the capsule and trabeulae</a:t>
            </a:r>
          </a:p>
        </p:txBody>
      </p:sp>
      <p:sp>
        <p:nvSpPr>
          <p:cNvPr id="23556" name="Rectangle 5"/>
          <p:cNvSpPr>
            <a:spLocks noChangeArrowheads="1"/>
          </p:cNvSpPr>
          <p:nvPr/>
        </p:nvSpPr>
        <p:spPr bwMode="auto">
          <a:xfrm>
            <a:off x="250825" y="1268413"/>
            <a:ext cx="1728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000" b="1">
                <a:solidFill>
                  <a:srgbClr val="CC0066"/>
                </a:solidFill>
                <a:latin typeface="Arial Black" pitchFamily="34" charset="0"/>
              </a:rPr>
              <a:t>Capsule</a:t>
            </a:r>
          </a:p>
        </p:txBody>
      </p:sp>
      <p:sp>
        <p:nvSpPr>
          <p:cNvPr id="23557" name="Rectangle 6"/>
          <p:cNvSpPr>
            <a:spLocks noChangeArrowheads="1"/>
          </p:cNvSpPr>
          <p:nvPr/>
        </p:nvSpPr>
        <p:spPr bwMode="auto">
          <a:xfrm>
            <a:off x="4559300" y="5570538"/>
            <a:ext cx="1609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000" b="1">
                <a:solidFill>
                  <a:srgbClr val="008000"/>
                </a:solidFill>
                <a:latin typeface="Arial Black" pitchFamily="34" charset="0"/>
              </a:rPr>
              <a:t>Efferent lymphatic</a:t>
            </a:r>
          </a:p>
        </p:txBody>
      </p:sp>
      <p:sp>
        <p:nvSpPr>
          <p:cNvPr id="23558" name="Rectangle 7"/>
          <p:cNvSpPr>
            <a:spLocks noChangeArrowheads="1"/>
          </p:cNvSpPr>
          <p:nvPr/>
        </p:nvSpPr>
        <p:spPr bwMode="auto">
          <a:xfrm>
            <a:off x="6051550" y="939800"/>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000" b="1">
                <a:solidFill>
                  <a:srgbClr val="008000"/>
                </a:solidFill>
                <a:latin typeface="Arial Black" pitchFamily="34" charset="0"/>
              </a:rPr>
              <a:t>Afferent lymphatic</a:t>
            </a:r>
          </a:p>
        </p:txBody>
      </p:sp>
      <p:sp>
        <p:nvSpPr>
          <p:cNvPr id="23559" name="Rectangle 8"/>
          <p:cNvSpPr>
            <a:spLocks noChangeArrowheads="1"/>
          </p:cNvSpPr>
          <p:nvPr/>
        </p:nvSpPr>
        <p:spPr bwMode="auto">
          <a:xfrm>
            <a:off x="6842125" y="2568575"/>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000" b="1">
                <a:solidFill>
                  <a:srgbClr val="CC0066"/>
                </a:solidFill>
                <a:latin typeface="Arial Black" pitchFamily="34" charset="0"/>
              </a:rPr>
              <a:t>Trabeculae</a:t>
            </a:r>
          </a:p>
        </p:txBody>
      </p:sp>
      <p:sp>
        <p:nvSpPr>
          <p:cNvPr id="23560" name="Freeform 10"/>
          <p:cNvSpPr>
            <a:spLocks/>
          </p:cNvSpPr>
          <p:nvPr/>
        </p:nvSpPr>
        <p:spPr bwMode="auto">
          <a:xfrm>
            <a:off x="1511300" y="917575"/>
            <a:ext cx="1928813" cy="4491038"/>
          </a:xfrm>
          <a:custGeom>
            <a:avLst/>
            <a:gdLst>
              <a:gd name="T0" fmla="*/ 2147483646 w 1215"/>
              <a:gd name="T1" fmla="*/ 2147483646 h 2829"/>
              <a:gd name="T2" fmla="*/ 2147483646 w 1215"/>
              <a:gd name="T3" fmla="*/ 2147483646 h 2829"/>
              <a:gd name="T4" fmla="*/ 2147483646 w 1215"/>
              <a:gd name="T5" fmla="*/ 2147483646 h 2829"/>
              <a:gd name="T6" fmla="*/ 2147483646 w 1215"/>
              <a:gd name="T7" fmla="*/ 2147483646 h 2829"/>
              <a:gd name="T8" fmla="*/ 2147483646 w 1215"/>
              <a:gd name="T9" fmla="*/ 2147483646 h 2829"/>
              <a:gd name="T10" fmla="*/ 2147483646 w 1215"/>
              <a:gd name="T11" fmla="*/ 2147483646 h 2829"/>
              <a:gd name="T12" fmla="*/ 2147483646 w 1215"/>
              <a:gd name="T13" fmla="*/ 2147483646 h 2829"/>
              <a:gd name="T14" fmla="*/ 2147483646 w 1215"/>
              <a:gd name="T15" fmla="*/ 2147483646 h 2829"/>
              <a:gd name="T16" fmla="*/ 2147483646 w 1215"/>
              <a:gd name="T17" fmla="*/ 2147483646 h 2829"/>
              <a:gd name="T18" fmla="*/ 2147483646 w 1215"/>
              <a:gd name="T19" fmla="*/ 2147483646 h 2829"/>
              <a:gd name="T20" fmla="*/ 2147483646 w 1215"/>
              <a:gd name="T21" fmla="*/ 2147483646 h 2829"/>
              <a:gd name="T22" fmla="*/ 2147483646 w 1215"/>
              <a:gd name="T23" fmla="*/ 2147483646 h 2829"/>
              <a:gd name="T24" fmla="*/ 2147483646 w 1215"/>
              <a:gd name="T25" fmla="*/ 2147483646 h 2829"/>
              <a:gd name="T26" fmla="*/ 2147483646 w 1215"/>
              <a:gd name="T27" fmla="*/ 2147483646 h 2829"/>
              <a:gd name="T28" fmla="*/ 2147483646 w 1215"/>
              <a:gd name="T29" fmla="*/ 2147483646 h 2829"/>
              <a:gd name="T30" fmla="*/ 2147483646 w 1215"/>
              <a:gd name="T31" fmla="*/ 2147483646 h 2829"/>
              <a:gd name="T32" fmla="*/ 2147483646 w 1215"/>
              <a:gd name="T33" fmla="*/ 2147483646 h 2829"/>
              <a:gd name="T34" fmla="*/ 2147483646 w 1215"/>
              <a:gd name="T35" fmla="*/ 2147483646 h 2829"/>
              <a:gd name="T36" fmla="*/ 2147483646 w 1215"/>
              <a:gd name="T37" fmla="*/ 2147483646 h 2829"/>
              <a:gd name="T38" fmla="*/ 2147483646 w 1215"/>
              <a:gd name="T39" fmla="*/ 2147483646 h 2829"/>
              <a:gd name="T40" fmla="*/ 2147483646 w 1215"/>
              <a:gd name="T41" fmla="*/ 2147483646 h 2829"/>
              <a:gd name="T42" fmla="*/ 0 w 1215"/>
              <a:gd name="T43" fmla="*/ 2147483646 h 2829"/>
              <a:gd name="T44" fmla="*/ 0 w 1215"/>
              <a:gd name="T45" fmla="*/ 2147483646 h 2829"/>
              <a:gd name="T46" fmla="*/ 0 w 1215"/>
              <a:gd name="T47" fmla="*/ 2147483646 h 2829"/>
              <a:gd name="T48" fmla="*/ 0 w 1215"/>
              <a:gd name="T49" fmla="*/ 2147483646 h 2829"/>
              <a:gd name="T50" fmla="*/ 0 w 1215"/>
              <a:gd name="T51" fmla="*/ 2147483646 h 2829"/>
              <a:gd name="T52" fmla="*/ 2147483646 w 1215"/>
              <a:gd name="T53" fmla="*/ 2147483646 h 2829"/>
              <a:gd name="T54" fmla="*/ 2147483646 w 1215"/>
              <a:gd name="T55" fmla="*/ 2147483646 h 2829"/>
              <a:gd name="T56" fmla="*/ 2147483646 w 1215"/>
              <a:gd name="T57" fmla="*/ 2147483646 h 2829"/>
              <a:gd name="T58" fmla="*/ 2147483646 w 1215"/>
              <a:gd name="T59" fmla="*/ 2147483646 h 2829"/>
              <a:gd name="T60" fmla="*/ 2147483646 w 1215"/>
              <a:gd name="T61" fmla="*/ 2147483646 h 2829"/>
              <a:gd name="T62" fmla="*/ 2147483646 w 1215"/>
              <a:gd name="T63" fmla="*/ 2147483646 h 2829"/>
              <a:gd name="T64" fmla="*/ 2147483646 w 1215"/>
              <a:gd name="T65" fmla="*/ 2147483646 h 2829"/>
              <a:gd name="T66" fmla="*/ 2147483646 w 1215"/>
              <a:gd name="T67" fmla="*/ 2147483646 h 2829"/>
              <a:gd name="T68" fmla="*/ 2147483646 w 1215"/>
              <a:gd name="T69" fmla="*/ 2147483646 h 2829"/>
              <a:gd name="T70" fmla="*/ 2147483646 w 1215"/>
              <a:gd name="T71" fmla="*/ 2147483646 h 2829"/>
              <a:gd name="T72" fmla="*/ 2147483646 w 1215"/>
              <a:gd name="T73" fmla="*/ 2147483646 h 2829"/>
              <a:gd name="T74" fmla="*/ 2147483646 w 1215"/>
              <a:gd name="T75" fmla="*/ 2147483646 h 2829"/>
              <a:gd name="T76" fmla="*/ 2147483646 w 1215"/>
              <a:gd name="T77" fmla="*/ 2147483646 h 2829"/>
              <a:gd name="T78" fmla="*/ 2147483646 w 1215"/>
              <a:gd name="T79" fmla="*/ 2147483646 h 2829"/>
              <a:gd name="T80" fmla="*/ 2147483646 w 1215"/>
              <a:gd name="T81" fmla="*/ 2147483646 h 2829"/>
              <a:gd name="T82" fmla="*/ 2147483646 w 1215"/>
              <a:gd name="T83" fmla="*/ 2147483646 h 28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5"/>
              <a:gd name="T127" fmla="*/ 0 h 2829"/>
              <a:gd name="T128" fmla="*/ 1215 w 1215"/>
              <a:gd name="T129" fmla="*/ 2829 h 28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5" h="2829">
                <a:moveTo>
                  <a:pt x="968" y="2828"/>
                </a:moveTo>
                <a:lnTo>
                  <a:pt x="1028" y="2790"/>
                </a:lnTo>
                <a:lnTo>
                  <a:pt x="1043" y="2746"/>
                </a:lnTo>
                <a:lnTo>
                  <a:pt x="1071" y="2703"/>
                </a:lnTo>
                <a:lnTo>
                  <a:pt x="1100" y="2660"/>
                </a:lnTo>
                <a:lnTo>
                  <a:pt x="1114" y="2616"/>
                </a:lnTo>
                <a:lnTo>
                  <a:pt x="1143" y="2573"/>
                </a:lnTo>
                <a:lnTo>
                  <a:pt x="1157" y="2529"/>
                </a:lnTo>
                <a:lnTo>
                  <a:pt x="1171" y="2485"/>
                </a:lnTo>
                <a:lnTo>
                  <a:pt x="1171" y="2441"/>
                </a:lnTo>
                <a:lnTo>
                  <a:pt x="1200" y="2398"/>
                </a:lnTo>
                <a:lnTo>
                  <a:pt x="1214" y="2355"/>
                </a:lnTo>
                <a:lnTo>
                  <a:pt x="1214" y="2311"/>
                </a:lnTo>
                <a:lnTo>
                  <a:pt x="1171" y="2282"/>
                </a:lnTo>
                <a:lnTo>
                  <a:pt x="1128" y="2282"/>
                </a:lnTo>
                <a:lnTo>
                  <a:pt x="1085" y="2282"/>
                </a:lnTo>
                <a:lnTo>
                  <a:pt x="1043" y="2296"/>
                </a:lnTo>
                <a:lnTo>
                  <a:pt x="1000" y="2326"/>
                </a:lnTo>
                <a:lnTo>
                  <a:pt x="957" y="2355"/>
                </a:lnTo>
                <a:lnTo>
                  <a:pt x="914" y="2384"/>
                </a:lnTo>
                <a:lnTo>
                  <a:pt x="871" y="2398"/>
                </a:lnTo>
                <a:lnTo>
                  <a:pt x="828" y="2398"/>
                </a:lnTo>
                <a:lnTo>
                  <a:pt x="771" y="2413"/>
                </a:lnTo>
                <a:lnTo>
                  <a:pt x="728" y="2413"/>
                </a:lnTo>
                <a:lnTo>
                  <a:pt x="686" y="2413"/>
                </a:lnTo>
                <a:lnTo>
                  <a:pt x="643" y="2413"/>
                </a:lnTo>
                <a:lnTo>
                  <a:pt x="600" y="2413"/>
                </a:lnTo>
                <a:lnTo>
                  <a:pt x="557" y="2413"/>
                </a:lnTo>
                <a:lnTo>
                  <a:pt x="500" y="2413"/>
                </a:lnTo>
                <a:lnTo>
                  <a:pt x="457" y="2398"/>
                </a:lnTo>
                <a:lnTo>
                  <a:pt x="343" y="2369"/>
                </a:lnTo>
                <a:lnTo>
                  <a:pt x="300" y="2340"/>
                </a:lnTo>
                <a:lnTo>
                  <a:pt x="257" y="2326"/>
                </a:lnTo>
                <a:lnTo>
                  <a:pt x="214" y="2282"/>
                </a:lnTo>
                <a:lnTo>
                  <a:pt x="171" y="2254"/>
                </a:lnTo>
                <a:lnTo>
                  <a:pt x="129" y="2210"/>
                </a:lnTo>
                <a:lnTo>
                  <a:pt x="100" y="2166"/>
                </a:lnTo>
                <a:lnTo>
                  <a:pt x="71" y="2123"/>
                </a:lnTo>
                <a:lnTo>
                  <a:pt x="57" y="2079"/>
                </a:lnTo>
                <a:lnTo>
                  <a:pt x="43" y="2021"/>
                </a:lnTo>
                <a:lnTo>
                  <a:pt x="29" y="1963"/>
                </a:lnTo>
                <a:lnTo>
                  <a:pt x="14" y="1905"/>
                </a:lnTo>
                <a:lnTo>
                  <a:pt x="0" y="1846"/>
                </a:lnTo>
                <a:lnTo>
                  <a:pt x="0" y="1760"/>
                </a:lnTo>
                <a:lnTo>
                  <a:pt x="0" y="1643"/>
                </a:lnTo>
                <a:lnTo>
                  <a:pt x="0" y="1585"/>
                </a:lnTo>
                <a:lnTo>
                  <a:pt x="0" y="1541"/>
                </a:lnTo>
                <a:lnTo>
                  <a:pt x="0" y="1484"/>
                </a:lnTo>
                <a:lnTo>
                  <a:pt x="0" y="1426"/>
                </a:lnTo>
                <a:lnTo>
                  <a:pt x="0" y="1368"/>
                </a:lnTo>
                <a:lnTo>
                  <a:pt x="0" y="1324"/>
                </a:lnTo>
                <a:lnTo>
                  <a:pt x="0" y="1237"/>
                </a:lnTo>
                <a:lnTo>
                  <a:pt x="14" y="1135"/>
                </a:lnTo>
                <a:lnTo>
                  <a:pt x="29" y="1077"/>
                </a:lnTo>
                <a:lnTo>
                  <a:pt x="29" y="1034"/>
                </a:lnTo>
                <a:lnTo>
                  <a:pt x="43" y="976"/>
                </a:lnTo>
                <a:lnTo>
                  <a:pt x="43" y="932"/>
                </a:lnTo>
                <a:lnTo>
                  <a:pt x="57" y="888"/>
                </a:lnTo>
                <a:lnTo>
                  <a:pt x="86" y="846"/>
                </a:lnTo>
                <a:lnTo>
                  <a:pt x="100" y="802"/>
                </a:lnTo>
                <a:lnTo>
                  <a:pt x="143" y="758"/>
                </a:lnTo>
                <a:lnTo>
                  <a:pt x="157" y="715"/>
                </a:lnTo>
                <a:lnTo>
                  <a:pt x="200" y="671"/>
                </a:lnTo>
                <a:lnTo>
                  <a:pt x="229" y="627"/>
                </a:lnTo>
                <a:lnTo>
                  <a:pt x="271" y="599"/>
                </a:lnTo>
                <a:lnTo>
                  <a:pt x="314" y="569"/>
                </a:lnTo>
                <a:lnTo>
                  <a:pt x="357" y="540"/>
                </a:lnTo>
                <a:lnTo>
                  <a:pt x="400" y="526"/>
                </a:lnTo>
                <a:lnTo>
                  <a:pt x="443" y="497"/>
                </a:lnTo>
                <a:lnTo>
                  <a:pt x="500" y="468"/>
                </a:lnTo>
                <a:lnTo>
                  <a:pt x="586" y="454"/>
                </a:lnTo>
                <a:lnTo>
                  <a:pt x="643" y="424"/>
                </a:lnTo>
                <a:lnTo>
                  <a:pt x="686" y="410"/>
                </a:lnTo>
                <a:lnTo>
                  <a:pt x="743" y="380"/>
                </a:lnTo>
                <a:lnTo>
                  <a:pt x="786" y="366"/>
                </a:lnTo>
                <a:lnTo>
                  <a:pt x="828" y="366"/>
                </a:lnTo>
                <a:lnTo>
                  <a:pt x="871" y="352"/>
                </a:lnTo>
                <a:lnTo>
                  <a:pt x="885" y="308"/>
                </a:lnTo>
                <a:lnTo>
                  <a:pt x="943" y="207"/>
                </a:lnTo>
                <a:lnTo>
                  <a:pt x="1000" y="149"/>
                </a:lnTo>
                <a:lnTo>
                  <a:pt x="1028" y="105"/>
                </a:lnTo>
                <a:lnTo>
                  <a:pt x="1057" y="61"/>
                </a:lnTo>
                <a:lnTo>
                  <a:pt x="1064" y="48"/>
                </a:lnTo>
                <a:lnTo>
                  <a:pt x="1085" y="18"/>
                </a:lnTo>
                <a:lnTo>
                  <a:pt x="1112" y="0"/>
                </a:lnTo>
              </a:path>
            </a:pathLst>
          </a:custGeom>
          <a:noFill/>
          <a:ln w="508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61" name="Freeform 11"/>
          <p:cNvSpPr>
            <a:spLocks/>
          </p:cNvSpPr>
          <p:nvPr/>
        </p:nvSpPr>
        <p:spPr bwMode="auto">
          <a:xfrm>
            <a:off x="3352800" y="4611688"/>
            <a:ext cx="1296988" cy="952500"/>
          </a:xfrm>
          <a:custGeom>
            <a:avLst/>
            <a:gdLst>
              <a:gd name="T0" fmla="*/ 0 w 817"/>
              <a:gd name="T1" fmla="*/ 2147483646 h 600"/>
              <a:gd name="T2" fmla="*/ 2147483646 w 817"/>
              <a:gd name="T3" fmla="*/ 2147483646 h 600"/>
              <a:gd name="T4" fmla="*/ 2147483646 w 817"/>
              <a:gd name="T5" fmla="*/ 2147483646 h 600"/>
              <a:gd name="T6" fmla="*/ 2147483646 w 817"/>
              <a:gd name="T7" fmla="*/ 2147483646 h 600"/>
              <a:gd name="T8" fmla="*/ 2147483646 w 817"/>
              <a:gd name="T9" fmla="*/ 2147483646 h 600"/>
              <a:gd name="T10" fmla="*/ 2147483646 w 817"/>
              <a:gd name="T11" fmla="*/ 2147483646 h 600"/>
              <a:gd name="T12" fmla="*/ 2147483646 w 817"/>
              <a:gd name="T13" fmla="*/ 2147483646 h 600"/>
              <a:gd name="T14" fmla="*/ 2147483646 w 817"/>
              <a:gd name="T15" fmla="*/ 2147483646 h 600"/>
              <a:gd name="T16" fmla="*/ 2147483646 w 817"/>
              <a:gd name="T17" fmla="*/ 2147483646 h 600"/>
              <a:gd name="T18" fmla="*/ 2147483646 w 817"/>
              <a:gd name="T19" fmla="*/ 2147483646 h 600"/>
              <a:gd name="T20" fmla="*/ 2147483646 w 817"/>
              <a:gd name="T21" fmla="*/ 2147483646 h 600"/>
              <a:gd name="T22" fmla="*/ 2147483646 w 817"/>
              <a:gd name="T23" fmla="*/ 2147483646 h 600"/>
              <a:gd name="T24" fmla="*/ 2147483646 w 817"/>
              <a:gd name="T25" fmla="*/ 2147483646 h 600"/>
              <a:gd name="T26" fmla="*/ 2147483646 w 817"/>
              <a:gd name="T27" fmla="*/ 0 h 600"/>
              <a:gd name="T28" fmla="*/ 2147483646 w 817"/>
              <a:gd name="T29" fmla="*/ 0 h 600"/>
              <a:gd name="T30" fmla="*/ 2147483646 w 817"/>
              <a:gd name="T31" fmla="*/ 0 h 600"/>
              <a:gd name="T32" fmla="*/ 2147483646 w 817"/>
              <a:gd name="T33" fmla="*/ 0 h 600"/>
              <a:gd name="T34" fmla="*/ 2147483646 w 817"/>
              <a:gd name="T35" fmla="*/ 0 h 600"/>
              <a:gd name="T36" fmla="*/ 2147483646 w 817"/>
              <a:gd name="T37" fmla="*/ 0 h 600"/>
              <a:gd name="T38" fmla="*/ 2147483646 w 817"/>
              <a:gd name="T39" fmla="*/ 0 h 600"/>
              <a:gd name="T40" fmla="*/ 2147483646 w 817"/>
              <a:gd name="T41" fmla="*/ 0 h 600"/>
              <a:gd name="T42" fmla="*/ 2147483646 w 817"/>
              <a:gd name="T43" fmla="*/ 0 h 600"/>
              <a:gd name="T44" fmla="*/ 2147483646 w 817"/>
              <a:gd name="T45" fmla="*/ 2147483646 h 600"/>
              <a:gd name="T46" fmla="*/ 2147483646 w 817"/>
              <a:gd name="T47" fmla="*/ 2147483646 h 600"/>
              <a:gd name="T48" fmla="*/ 2147483646 w 817"/>
              <a:gd name="T49" fmla="*/ 2147483646 h 600"/>
              <a:gd name="T50" fmla="*/ 2147483646 w 817"/>
              <a:gd name="T51" fmla="*/ 2147483646 h 600"/>
              <a:gd name="T52" fmla="*/ 2147483646 w 817"/>
              <a:gd name="T53" fmla="*/ 2147483646 h 600"/>
              <a:gd name="T54" fmla="*/ 2147483646 w 817"/>
              <a:gd name="T55" fmla="*/ 2147483646 h 600"/>
              <a:gd name="T56" fmla="*/ 2147483646 w 817"/>
              <a:gd name="T57" fmla="*/ 2147483646 h 600"/>
              <a:gd name="T58" fmla="*/ 2147483646 w 817"/>
              <a:gd name="T59" fmla="*/ 2147483646 h 600"/>
              <a:gd name="T60" fmla="*/ 2147483646 w 817"/>
              <a:gd name="T61" fmla="*/ 2147483646 h 600"/>
              <a:gd name="T62" fmla="*/ 2147483646 w 817"/>
              <a:gd name="T63" fmla="*/ 2147483646 h 600"/>
              <a:gd name="T64" fmla="*/ 2147483646 w 817"/>
              <a:gd name="T65" fmla="*/ 2147483646 h 600"/>
              <a:gd name="T66" fmla="*/ 2147483646 w 817"/>
              <a:gd name="T67" fmla="*/ 2147483646 h 600"/>
              <a:gd name="T68" fmla="*/ 2147483646 w 817"/>
              <a:gd name="T69" fmla="*/ 2147483646 h 600"/>
              <a:gd name="T70" fmla="*/ 2147483646 w 817"/>
              <a:gd name="T71" fmla="*/ 2147483646 h 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7"/>
              <a:gd name="T109" fmla="*/ 0 h 600"/>
              <a:gd name="T110" fmla="*/ 817 w 817"/>
              <a:gd name="T111" fmla="*/ 600 h 6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7" h="600">
                <a:moveTo>
                  <a:pt x="0" y="550"/>
                </a:moveTo>
                <a:lnTo>
                  <a:pt x="40" y="479"/>
                </a:lnTo>
                <a:lnTo>
                  <a:pt x="54" y="435"/>
                </a:lnTo>
                <a:lnTo>
                  <a:pt x="68" y="391"/>
                </a:lnTo>
                <a:lnTo>
                  <a:pt x="83" y="348"/>
                </a:lnTo>
                <a:lnTo>
                  <a:pt x="111" y="304"/>
                </a:lnTo>
                <a:lnTo>
                  <a:pt x="125" y="260"/>
                </a:lnTo>
                <a:lnTo>
                  <a:pt x="140" y="217"/>
                </a:lnTo>
                <a:lnTo>
                  <a:pt x="168" y="173"/>
                </a:lnTo>
                <a:lnTo>
                  <a:pt x="182" y="130"/>
                </a:lnTo>
                <a:lnTo>
                  <a:pt x="182" y="87"/>
                </a:lnTo>
                <a:lnTo>
                  <a:pt x="182" y="43"/>
                </a:lnTo>
                <a:lnTo>
                  <a:pt x="225" y="14"/>
                </a:lnTo>
                <a:lnTo>
                  <a:pt x="268" y="0"/>
                </a:lnTo>
                <a:lnTo>
                  <a:pt x="311" y="0"/>
                </a:lnTo>
                <a:lnTo>
                  <a:pt x="354" y="0"/>
                </a:lnTo>
                <a:lnTo>
                  <a:pt x="397" y="0"/>
                </a:lnTo>
                <a:lnTo>
                  <a:pt x="440" y="0"/>
                </a:lnTo>
                <a:lnTo>
                  <a:pt x="482" y="0"/>
                </a:lnTo>
                <a:lnTo>
                  <a:pt x="540" y="0"/>
                </a:lnTo>
                <a:lnTo>
                  <a:pt x="582" y="0"/>
                </a:lnTo>
                <a:lnTo>
                  <a:pt x="625" y="0"/>
                </a:lnTo>
                <a:lnTo>
                  <a:pt x="639" y="43"/>
                </a:lnTo>
                <a:lnTo>
                  <a:pt x="682" y="101"/>
                </a:lnTo>
                <a:lnTo>
                  <a:pt x="697" y="145"/>
                </a:lnTo>
                <a:lnTo>
                  <a:pt x="711" y="188"/>
                </a:lnTo>
                <a:lnTo>
                  <a:pt x="725" y="246"/>
                </a:lnTo>
                <a:lnTo>
                  <a:pt x="739" y="290"/>
                </a:lnTo>
                <a:lnTo>
                  <a:pt x="754" y="334"/>
                </a:lnTo>
                <a:lnTo>
                  <a:pt x="754" y="376"/>
                </a:lnTo>
                <a:lnTo>
                  <a:pt x="768" y="420"/>
                </a:lnTo>
                <a:lnTo>
                  <a:pt x="782" y="463"/>
                </a:lnTo>
                <a:lnTo>
                  <a:pt x="797" y="507"/>
                </a:lnTo>
                <a:lnTo>
                  <a:pt x="811" y="551"/>
                </a:lnTo>
                <a:lnTo>
                  <a:pt x="811" y="594"/>
                </a:lnTo>
                <a:lnTo>
                  <a:pt x="816" y="599"/>
                </a:lnTo>
              </a:path>
            </a:pathLst>
          </a:custGeom>
          <a:noFill/>
          <a:ln w="508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62" name="Freeform 12"/>
          <p:cNvSpPr>
            <a:spLocks/>
          </p:cNvSpPr>
          <p:nvPr/>
        </p:nvSpPr>
        <p:spPr bwMode="auto">
          <a:xfrm>
            <a:off x="4640263" y="1846263"/>
            <a:ext cx="2143125" cy="3640137"/>
          </a:xfrm>
          <a:custGeom>
            <a:avLst/>
            <a:gdLst>
              <a:gd name="T0" fmla="*/ 2147483646 w 1350"/>
              <a:gd name="T1" fmla="*/ 2147483646 h 2293"/>
              <a:gd name="T2" fmla="*/ 2147483646 w 1350"/>
              <a:gd name="T3" fmla="*/ 2147483646 h 2293"/>
              <a:gd name="T4" fmla="*/ 2147483646 w 1350"/>
              <a:gd name="T5" fmla="*/ 2147483646 h 2293"/>
              <a:gd name="T6" fmla="*/ 2147483646 w 1350"/>
              <a:gd name="T7" fmla="*/ 2147483646 h 2293"/>
              <a:gd name="T8" fmla="*/ 2147483646 w 1350"/>
              <a:gd name="T9" fmla="*/ 2147483646 h 2293"/>
              <a:gd name="T10" fmla="*/ 0 w 1350"/>
              <a:gd name="T11" fmla="*/ 2147483646 h 2293"/>
              <a:gd name="T12" fmla="*/ 2147483646 w 1350"/>
              <a:gd name="T13" fmla="*/ 2147483646 h 2293"/>
              <a:gd name="T14" fmla="*/ 2147483646 w 1350"/>
              <a:gd name="T15" fmla="*/ 2147483646 h 2293"/>
              <a:gd name="T16" fmla="*/ 2147483646 w 1350"/>
              <a:gd name="T17" fmla="*/ 2147483646 h 2293"/>
              <a:gd name="T18" fmla="*/ 2147483646 w 1350"/>
              <a:gd name="T19" fmla="*/ 2147483646 h 2293"/>
              <a:gd name="T20" fmla="*/ 2147483646 w 1350"/>
              <a:gd name="T21" fmla="*/ 2147483646 h 2293"/>
              <a:gd name="T22" fmla="*/ 2147483646 w 1350"/>
              <a:gd name="T23" fmla="*/ 2147483646 h 2293"/>
              <a:gd name="T24" fmla="*/ 2147483646 w 1350"/>
              <a:gd name="T25" fmla="*/ 2147483646 h 2293"/>
              <a:gd name="T26" fmla="*/ 2147483646 w 1350"/>
              <a:gd name="T27" fmla="*/ 2147483646 h 2293"/>
              <a:gd name="T28" fmla="*/ 2147483646 w 1350"/>
              <a:gd name="T29" fmla="*/ 2147483646 h 2293"/>
              <a:gd name="T30" fmla="*/ 2147483646 w 1350"/>
              <a:gd name="T31" fmla="*/ 2147483646 h 2293"/>
              <a:gd name="T32" fmla="*/ 2147483646 w 1350"/>
              <a:gd name="T33" fmla="*/ 2147483646 h 2293"/>
              <a:gd name="T34" fmla="*/ 2147483646 w 1350"/>
              <a:gd name="T35" fmla="*/ 2147483646 h 2293"/>
              <a:gd name="T36" fmla="*/ 2147483646 w 1350"/>
              <a:gd name="T37" fmla="*/ 2147483646 h 2293"/>
              <a:gd name="T38" fmla="*/ 2147483646 w 1350"/>
              <a:gd name="T39" fmla="*/ 2147483646 h 2293"/>
              <a:gd name="T40" fmla="*/ 2147483646 w 1350"/>
              <a:gd name="T41" fmla="*/ 2147483646 h 2293"/>
              <a:gd name="T42" fmla="*/ 2147483646 w 1350"/>
              <a:gd name="T43" fmla="*/ 2147483646 h 2293"/>
              <a:gd name="T44" fmla="*/ 2147483646 w 1350"/>
              <a:gd name="T45" fmla="*/ 2147483646 h 2293"/>
              <a:gd name="T46" fmla="*/ 2147483646 w 1350"/>
              <a:gd name="T47" fmla="*/ 2147483646 h 2293"/>
              <a:gd name="T48" fmla="*/ 2147483646 w 1350"/>
              <a:gd name="T49" fmla="*/ 2147483646 h 2293"/>
              <a:gd name="T50" fmla="*/ 2147483646 w 1350"/>
              <a:gd name="T51" fmla="*/ 2147483646 h 2293"/>
              <a:gd name="T52" fmla="*/ 2147483646 w 1350"/>
              <a:gd name="T53" fmla="*/ 2147483646 h 2293"/>
              <a:gd name="T54" fmla="*/ 2147483646 w 1350"/>
              <a:gd name="T55" fmla="*/ 2147483646 h 2293"/>
              <a:gd name="T56" fmla="*/ 2147483646 w 1350"/>
              <a:gd name="T57" fmla="*/ 2147483646 h 2293"/>
              <a:gd name="T58" fmla="*/ 2147483646 w 1350"/>
              <a:gd name="T59" fmla="*/ 2147483646 h 2293"/>
              <a:gd name="T60" fmla="*/ 2147483646 w 1350"/>
              <a:gd name="T61" fmla="*/ 2147483646 h 2293"/>
              <a:gd name="T62" fmla="*/ 2147483646 w 1350"/>
              <a:gd name="T63" fmla="*/ 2147483646 h 22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50"/>
              <a:gd name="T97" fmla="*/ 0 h 2293"/>
              <a:gd name="T98" fmla="*/ 1350 w 1350"/>
              <a:gd name="T99" fmla="*/ 2293 h 22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50" h="2293">
                <a:moveTo>
                  <a:pt x="149" y="2292"/>
                </a:moveTo>
                <a:lnTo>
                  <a:pt x="157" y="2220"/>
                </a:lnTo>
                <a:lnTo>
                  <a:pt x="157" y="2177"/>
                </a:lnTo>
                <a:lnTo>
                  <a:pt x="143" y="2133"/>
                </a:lnTo>
                <a:lnTo>
                  <a:pt x="100" y="2089"/>
                </a:lnTo>
                <a:lnTo>
                  <a:pt x="71" y="2046"/>
                </a:lnTo>
                <a:lnTo>
                  <a:pt x="57" y="2002"/>
                </a:lnTo>
                <a:lnTo>
                  <a:pt x="43" y="1958"/>
                </a:lnTo>
                <a:lnTo>
                  <a:pt x="43" y="1915"/>
                </a:lnTo>
                <a:lnTo>
                  <a:pt x="28" y="1872"/>
                </a:lnTo>
                <a:lnTo>
                  <a:pt x="14" y="1828"/>
                </a:lnTo>
                <a:lnTo>
                  <a:pt x="0" y="1785"/>
                </a:lnTo>
                <a:lnTo>
                  <a:pt x="0" y="1741"/>
                </a:lnTo>
                <a:lnTo>
                  <a:pt x="43" y="1741"/>
                </a:lnTo>
                <a:lnTo>
                  <a:pt x="71" y="1785"/>
                </a:lnTo>
                <a:lnTo>
                  <a:pt x="114" y="1813"/>
                </a:lnTo>
                <a:lnTo>
                  <a:pt x="157" y="1857"/>
                </a:lnTo>
                <a:lnTo>
                  <a:pt x="200" y="1872"/>
                </a:lnTo>
                <a:lnTo>
                  <a:pt x="243" y="1886"/>
                </a:lnTo>
                <a:lnTo>
                  <a:pt x="285" y="1886"/>
                </a:lnTo>
                <a:lnTo>
                  <a:pt x="328" y="1886"/>
                </a:lnTo>
                <a:lnTo>
                  <a:pt x="371" y="1886"/>
                </a:lnTo>
                <a:lnTo>
                  <a:pt x="414" y="1900"/>
                </a:lnTo>
                <a:lnTo>
                  <a:pt x="457" y="1900"/>
                </a:lnTo>
                <a:lnTo>
                  <a:pt x="500" y="1900"/>
                </a:lnTo>
                <a:lnTo>
                  <a:pt x="543" y="1900"/>
                </a:lnTo>
                <a:lnTo>
                  <a:pt x="600" y="1900"/>
                </a:lnTo>
                <a:lnTo>
                  <a:pt x="642" y="1886"/>
                </a:lnTo>
                <a:lnTo>
                  <a:pt x="685" y="1857"/>
                </a:lnTo>
                <a:lnTo>
                  <a:pt x="714" y="1813"/>
                </a:lnTo>
                <a:lnTo>
                  <a:pt x="742" y="1770"/>
                </a:lnTo>
                <a:lnTo>
                  <a:pt x="771" y="1727"/>
                </a:lnTo>
                <a:lnTo>
                  <a:pt x="814" y="1683"/>
                </a:lnTo>
                <a:lnTo>
                  <a:pt x="842" y="1639"/>
                </a:lnTo>
                <a:lnTo>
                  <a:pt x="857" y="1596"/>
                </a:lnTo>
                <a:lnTo>
                  <a:pt x="885" y="1552"/>
                </a:lnTo>
                <a:lnTo>
                  <a:pt x="914" y="1508"/>
                </a:lnTo>
                <a:lnTo>
                  <a:pt x="942" y="1422"/>
                </a:lnTo>
                <a:lnTo>
                  <a:pt x="985" y="1363"/>
                </a:lnTo>
                <a:lnTo>
                  <a:pt x="1000" y="1320"/>
                </a:lnTo>
                <a:lnTo>
                  <a:pt x="1014" y="1277"/>
                </a:lnTo>
                <a:lnTo>
                  <a:pt x="1042" y="1233"/>
                </a:lnTo>
                <a:lnTo>
                  <a:pt x="1057" y="1189"/>
                </a:lnTo>
                <a:lnTo>
                  <a:pt x="1071" y="1102"/>
                </a:lnTo>
                <a:lnTo>
                  <a:pt x="1085" y="1058"/>
                </a:lnTo>
                <a:lnTo>
                  <a:pt x="1099" y="1015"/>
                </a:lnTo>
                <a:lnTo>
                  <a:pt x="1114" y="957"/>
                </a:lnTo>
                <a:lnTo>
                  <a:pt x="1128" y="914"/>
                </a:lnTo>
                <a:lnTo>
                  <a:pt x="1128" y="870"/>
                </a:lnTo>
                <a:lnTo>
                  <a:pt x="1142" y="826"/>
                </a:lnTo>
                <a:lnTo>
                  <a:pt x="1157" y="783"/>
                </a:lnTo>
                <a:lnTo>
                  <a:pt x="1157" y="739"/>
                </a:lnTo>
                <a:lnTo>
                  <a:pt x="1171" y="695"/>
                </a:lnTo>
                <a:lnTo>
                  <a:pt x="1171" y="652"/>
                </a:lnTo>
                <a:lnTo>
                  <a:pt x="1171" y="608"/>
                </a:lnTo>
                <a:lnTo>
                  <a:pt x="1171" y="565"/>
                </a:lnTo>
                <a:lnTo>
                  <a:pt x="1171" y="522"/>
                </a:lnTo>
                <a:lnTo>
                  <a:pt x="1142" y="478"/>
                </a:lnTo>
                <a:lnTo>
                  <a:pt x="1099" y="449"/>
                </a:lnTo>
                <a:lnTo>
                  <a:pt x="1057" y="405"/>
                </a:lnTo>
                <a:lnTo>
                  <a:pt x="1028" y="362"/>
                </a:lnTo>
                <a:lnTo>
                  <a:pt x="1042" y="319"/>
                </a:lnTo>
                <a:lnTo>
                  <a:pt x="1071" y="275"/>
                </a:lnTo>
                <a:lnTo>
                  <a:pt x="1114" y="231"/>
                </a:lnTo>
                <a:lnTo>
                  <a:pt x="1349" y="0"/>
                </a:lnTo>
              </a:path>
            </a:pathLst>
          </a:custGeom>
          <a:noFill/>
          <a:ln w="508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63" name="Freeform 13"/>
          <p:cNvSpPr>
            <a:spLocks/>
          </p:cNvSpPr>
          <p:nvPr/>
        </p:nvSpPr>
        <p:spPr bwMode="auto">
          <a:xfrm>
            <a:off x="4724400" y="1292225"/>
            <a:ext cx="1830388" cy="1038225"/>
          </a:xfrm>
          <a:custGeom>
            <a:avLst/>
            <a:gdLst>
              <a:gd name="T0" fmla="*/ 2147483646 w 1153"/>
              <a:gd name="T1" fmla="*/ 2147483646 h 654"/>
              <a:gd name="T2" fmla="*/ 2147483646 w 1153"/>
              <a:gd name="T3" fmla="*/ 2147483646 h 654"/>
              <a:gd name="T4" fmla="*/ 2147483646 w 1153"/>
              <a:gd name="T5" fmla="*/ 2147483646 h 654"/>
              <a:gd name="T6" fmla="*/ 2147483646 w 1153"/>
              <a:gd name="T7" fmla="*/ 2147483646 h 654"/>
              <a:gd name="T8" fmla="*/ 2147483646 w 1153"/>
              <a:gd name="T9" fmla="*/ 2147483646 h 654"/>
              <a:gd name="T10" fmla="*/ 2147483646 w 1153"/>
              <a:gd name="T11" fmla="*/ 2147483646 h 654"/>
              <a:gd name="T12" fmla="*/ 2147483646 w 1153"/>
              <a:gd name="T13" fmla="*/ 2147483646 h 654"/>
              <a:gd name="T14" fmla="*/ 2147483646 w 1153"/>
              <a:gd name="T15" fmla="*/ 2147483646 h 654"/>
              <a:gd name="T16" fmla="*/ 2147483646 w 1153"/>
              <a:gd name="T17" fmla="*/ 2147483646 h 654"/>
              <a:gd name="T18" fmla="*/ 2147483646 w 1153"/>
              <a:gd name="T19" fmla="*/ 2147483646 h 654"/>
              <a:gd name="T20" fmla="*/ 2147483646 w 1153"/>
              <a:gd name="T21" fmla="*/ 2147483646 h 654"/>
              <a:gd name="T22" fmla="*/ 2147483646 w 1153"/>
              <a:gd name="T23" fmla="*/ 2147483646 h 654"/>
              <a:gd name="T24" fmla="*/ 2147483646 w 1153"/>
              <a:gd name="T25" fmla="*/ 2147483646 h 654"/>
              <a:gd name="T26" fmla="*/ 2147483646 w 1153"/>
              <a:gd name="T27" fmla="*/ 2147483646 h 654"/>
              <a:gd name="T28" fmla="*/ 2147483646 w 1153"/>
              <a:gd name="T29" fmla="*/ 2147483646 h 654"/>
              <a:gd name="T30" fmla="*/ 2147483646 w 1153"/>
              <a:gd name="T31" fmla="*/ 2147483646 h 654"/>
              <a:gd name="T32" fmla="*/ 2147483646 w 1153"/>
              <a:gd name="T33" fmla="*/ 2147483646 h 654"/>
              <a:gd name="T34" fmla="*/ 2147483646 w 1153"/>
              <a:gd name="T35" fmla="*/ 2147483646 h 654"/>
              <a:gd name="T36" fmla="*/ 2147483646 w 1153"/>
              <a:gd name="T37" fmla="*/ 2147483646 h 654"/>
              <a:gd name="T38" fmla="*/ 2147483646 w 1153"/>
              <a:gd name="T39" fmla="*/ 2147483646 h 654"/>
              <a:gd name="T40" fmla="*/ 2147483646 w 1153"/>
              <a:gd name="T41" fmla="*/ 2147483646 h 654"/>
              <a:gd name="T42" fmla="*/ 2147483646 w 1153"/>
              <a:gd name="T43" fmla="*/ 2147483646 h 654"/>
              <a:gd name="T44" fmla="*/ 2147483646 w 1153"/>
              <a:gd name="T45" fmla="*/ 2147483646 h 654"/>
              <a:gd name="T46" fmla="*/ 2147483646 w 1153"/>
              <a:gd name="T47" fmla="*/ 2147483646 h 654"/>
              <a:gd name="T48" fmla="*/ 2147483646 w 1153"/>
              <a:gd name="T49" fmla="*/ 2147483646 h 654"/>
              <a:gd name="T50" fmla="*/ 2147483646 w 1153"/>
              <a:gd name="T51" fmla="*/ 2147483646 h 654"/>
              <a:gd name="T52" fmla="*/ 2147483646 w 1153"/>
              <a:gd name="T53" fmla="*/ 2147483646 h 654"/>
              <a:gd name="T54" fmla="*/ 2147483646 w 1153"/>
              <a:gd name="T55" fmla="*/ 2147483646 h 654"/>
              <a:gd name="T56" fmla="*/ 2147483646 w 1153"/>
              <a:gd name="T57" fmla="*/ 2147483646 h 654"/>
              <a:gd name="T58" fmla="*/ 2147483646 w 1153"/>
              <a:gd name="T59" fmla="*/ 2147483646 h 654"/>
              <a:gd name="T60" fmla="*/ 2147483646 w 1153"/>
              <a:gd name="T61" fmla="*/ 2147483646 h 654"/>
              <a:gd name="T62" fmla="*/ 2147483646 w 1153"/>
              <a:gd name="T63" fmla="*/ 2147483646 h 654"/>
              <a:gd name="T64" fmla="*/ 2147483646 w 1153"/>
              <a:gd name="T65" fmla="*/ 0 h 654"/>
              <a:gd name="T66" fmla="*/ 0 w 1153"/>
              <a:gd name="T67" fmla="*/ 2147483646 h 6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53"/>
              <a:gd name="T103" fmla="*/ 0 h 654"/>
              <a:gd name="T104" fmla="*/ 1153 w 1153"/>
              <a:gd name="T105" fmla="*/ 654 h 6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53" h="654">
                <a:moveTo>
                  <a:pt x="1152" y="251"/>
                </a:moveTo>
                <a:lnTo>
                  <a:pt x="1089" y="304"/>
                </a:lnTo>
                <a:lnTo>
                  <a:pt x="1075" y="348"/>
                </a:lnTo>
                <a:lnTo>
                  <a:pt x="1032" y="392"/>
                </a:lnTo>
                <a:lnTo>
                  <a:pt x="1018" y="435"/>
                </a:lnTo>
                <a:lnTo>
                  <a:pt x="975" y="493"/>
                </a:lnTo>
                <a:lnTo>
                  <a:pt x="947" y="537"/>
                </a:lnTo>
                <a:lnTo>
                  <a:pt x="904" y="580"/>
                </a:lnTo>
                <a:lnTo>
                  <a:pt x="861" y="610"/>
                </a:lnTo>
                <a:lnTo>
                  <a:pt x="832" y="653"/>
                </a:lnTo>
                <a:lnTo>
                  <a:pt x="789" y="638"/>
                </a:lnTo>
                <a:lnTo>
                  <a:pt x="789" y="595"/>
                </a:lnTo>
                <a:lnTo>
                  <a:pt x="775" y="551"/>
                </a:lnTo>
                <a:lnTo>
                  <a:pt x="747" y="507"/>
                </a:lnTo>
                <a:lnTo>
                  <a:pt x="732" y="465"/>
                </a:lnTo>
                <a:lnTo>
                  <a:pt x="718" y="421"/>
                </a:lnTo>
                <a:lnTo>
                  <a:pt x="689" y="377"/>
                </a:lnTo>
                <a:lnTo>
                  <a:pt x="661" y="334"/>
                </a:lnTo>
                <a:lnTo>
                  <a:pt x="618" y="319"/>
                </a:lnTo>
                <a:lnTo>
                  <a:pt x="575" y="290"/>
                </a:lnTo>
                <a:lnTo>
                  <a:pt x="532" y="246"/>
                </a:lnTo>
                <a:lnTo>
                  <a:pt x="490" y="203"/>
                </a:lnTo>
                <a:lnTo>
                  <a:pt x="447" y="174"/>
                </a:lnTo>
                <a:lnTo>
                  <a:pt x="404" y="145"/>
                </a:lnTo>
                <a:lnTo>
                  <a:pt x="361" y="116"/>
                </a:lnTo>
                <a:lnTo>
                  <a:pt x="318" y="101"/>
                </a:lnTo>
                <a:lnTo>
                  <a:pt x="275" y="73"/>
                </a:lnTo>
                <a:lnTo>
                  <a:pt x="232" y="73"/>
                </a:lnTo>
                <a:lnTo>
                  <a:pt x="190" y="43"/>
                </a:lnTo>
                <a:lnTo>
                  <a:pt x="132" y="29"/>
                </a:lnTo>
                <a:lnTo>
                  <a:pt x="90" y="15"/>
                </a:lnTo>
                <a:lnTo>
                  <a:pt x="47" y="15"/>
                </a:lnTo>
                <a:lnTo>
                  <a:pt x="4" y="0"/>
                </a:lnTo>
                <a:lnTo>
                  <a:pt x="0" y="8"/>
                </a:lnTo>
              </a:path>
            </a:pathLst>
          </a:custGeom>
          <a:noFill/>
          <a:ln w="508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64" name="Freeform 14"/>
          <p:cNvSpPr>
            <a:spLocks/>
          </p:cNvSpPr>
          <p:nvPr/>
        </p:nvSpPr>
        <p:spPr bwMode="auto">
          <a:xfrm>
            <a:off x="3189288" y="841375"/>
            <a:ext cx="1536700" cy="590550"/>
          </a:xfrm>
          <a:custGeom>
            <a:avLst/>
            <a:gdLst>
              <a:gd name="T0" fmla="*/ 2147483646 w 968"/>
              <a:gd name="T1" fmla="*/ 2147483646 h 372"/>
              <a:gd name="T2" fmla="*/ 2147483646 w 968"/>
              <a:gd name="T3" fmla="*/ 2147483646 h 372"/>
              <a:gd name="T4" fmla="*/ 2147483646 w 968"/>
              <a:gd name="T5" fmla="*/ 2147483646 h 372"/>
              <a:gd name="T6" fmla="*/ 2147483646 w 968"/>
              <a:gd name="T7" fmla="*/ 2147483646 h 372"/>
              <a:gd name="T8" fmla="*/ 2147483646 w 968"/>
              <a:gd name="T9" fmla="*/ 2147483646 h 372"/>
              <a:gd name="T10" fmla="*/ 2147483646 w 968"/>
              <a:gd name="T11" fmla="*/ 2147483646 h 372"/>
              <a:gd name="T12" fmla="*/ 2147483646 w 968"/>
              <a:gd name="T13" fmla="*/ 2147483646 h 372"/>
              <a:gd name="T14" fmla="*/ 2147483646 w 968"/>
              <a:gd name="T15" fmla="*/ 2147483646 h 372"/>
              <a:gd name="T16" fmla="*/ 2147483646 w 968"/>
              <a:gd name="T17" fmla="*/ 2147483646 h 372"/>
              <a:gd name="T18" fmla="*/ 2147483646 w 968"/>
              <a:gd name="T19" fmla="*/ 2147483646 h 372"/>
              <a:gd name="T20" fmla="*/ 2147483646 w 968"/>
              <a:gd name="T21" fmla="*/ 2147483646 h 372"/>
              <a:gd name="T22" fmla="*/ 2147483646 w 968"/>
              <a:gd name="T23" fmla="*/ 2147483646 h 372"/>
              <a:gd name="T24" fmla="*/ 2147483646 w 968"/>
              <a:gd name="T25" fmla="*/ 2147483646 h 372"/>
              <a:gd name="T26" fmla="*/ 2147483646 w 968"/>
              <a:gd name="T27" fmla="*/ 2147483646 h 372"/>
              <a:gd name="T28" fmla="*/ 2147483646 w 968"/>
              <a:gd name="T29" fmla="*/ 2147483646 h 372"/>
              <a:gd name="T30" fmla="*/ 2147483646 w 968"/>
              <a:gd name="T31" fmla="*/ 2147483646 h 372"/>
              <a:gd name="T32" fmla="*/ 2147483646 w 968"/>
              <a:gd name="T33" fmla="*/ 2147483646 h 372"/>
              <a:gd name="T34" fmla="*/ 2147483646 w 968"/>
              <a:gd name="T35" fmla="*/ 2147483646 h 372"/>
              <a:gd name="T36" fmla="*/ 2147483646 w 968"/>
              <a:gd name="T37" fmla="*/ 2147483646 h 372"/>
              <a:gd name="T38" fmla="*/ 2147483646 w 968"/>
              <a:gd name="T39" fmla="*/ 2147483646 h 372"/>
              <a:gd name="T40" fmla="*/ 0 w 968"/>
              <a:gd name="T41" fmla="*/ 2147483646 h 372"/>
              <a:gd name="T42" fmla="*/ 2147483646 w 968"/>
              <a:gd name="T43" fmla="*/ 2147483646 h 372"/>
              <a:gd name="T44" fmla="*/ 2147483646 w 968"/>
              <a:gd name="T45" fmla="*/ 2147483646 h 372"/>
              <a:gd name="T46" fmla="*/ 2147483646 w 968"/>
              <a:gd name="T47" fmla="*/ 2147483646 h 372"/>
              <a:gd name="T48" fmla="*/ 2147483646 w 968"/>
              <a:gd name="T49" fmla="*/ 2147483646 h 372"/>
              <a:gd name="T50" fmla="*/ 2147483646 w 968"/>
              <a:gd name="T51" fmla="*/ 2147483646 h 372"/>
              <a:gd name="T52" fmla="*/ 2147483646 w 968"/>
              <a:gd name="T53" fmla="*/ 2147483646 h 372"/>
              <a:gd name="T54" fmla="*/ 2147483646 w 968"/>
              <a:gd name="T55" fmla="*/ 2147483646 h 372"/>
              <a:gd name="T56" fmla="*/ 2147483646 w 968"/>
              <a:gd name="T57" fmla="*/ 2147483646 h 372"/>
              <a:gd name="T58" fmla="*/ 2147483646 w 968"/>
              <a:gd name="T59" fmla="*/ 2147483646 h 372"/>
              <a:gd name="T60" fmla="*/ 2147483646 w 968"/>
              <a:gd name="T61" fmla="*/ 2147483646 h 372"/>
              <a:gd name="T62" fmla="*/ 2147483646 w 968"/>
              <a:gd name="T63" fmla="*/ 2147483646 h 372"/>
              <a:gd name="T64" fmla="*/ 2147483646 w 968"/>
              <a:gd name="T65" fmla="*/ 2147483646 h 372"/>
              <a:gd name="T66" fmla="*/ 2147483646 w 968"/>
              <a:gd name="T67" fmla="*/ 2147483646 h 372"/>
              <a:gd name="T68" fmla="*/ 2147483646 w 968"/>
              <a:gd name="T69" fmla="*/ 0 h 3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8"/>
              <a:gd name="T106" fmla="*/ 0 h 372"/>
              <a:gd name="T107" fmla="*/ 968 w 968"/>
              <a:gd name="T108" fmla="*/ 372 h 3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8" h="372">
                <a:moveTo>
                  <a:pt x="967" y="291"/>
                </a:moveTo>
                <a:lnTo>
                  <a:pt x="900" y="299"/>
                </a:lnTo>
                <a:lnTo>
                  <a:pt x="857" y="299"/>
                </a:lnTo>
                <a:lnTo>
                  <a:pt x="800" y="283"/>
                </a:lnTo>
                <a:lnTo>
                  <a:pt x="757" y="283"/>
                </a:lnTo>
                <a:lnTo>
                  <a:pt x="700" y="269"/>
                </a:lnTo>
                <a:lnTo>
                  <a:pt x="657" y="269"/>
                </a:lnTo>
                <a:lnTo>
                  <a:pt x="614" y="269"/>
                </a:lnTo>
                <a:lnTo>
                  <a:pt x="514" y="269"/>
                </a:lnTo>
                <a:lnTo>
                  <a:pt x="471" y="269"/>
                </a:lnTo>
                <a:lnTo>
                  <a:pt x="414" y="269"/>
                </a:lnTo>
                <a:lnTo>
                  <a:pt x="371" y="269"/>
                </a:lnTo>
                <a:lnTo>
                  <a:pt x="328" y="269"/>
                </a:lnTo>
                <a:lnTo>
                  <a:pt x="285" y="269"/>
                </a:lnTo>
                <a:lnTo>
                  <a:pt x="243" y="269"/>
                </a:lnTo>
                <a:lnTo>
                  <a:pt x="200" y="269"/>
                </a:lnTo>
                <a:lnTo>
                  <a:pt x="157" y="269"/>
                </a:lnTo>
                <a:lnTo>
                  <a:pt x="114" y="269"/>
                </a:lnTo>
                <a:lnTo>
                  <a:pt x="71" y="283"/>
                </a:lnTo>
                <a:lnTo>
                  <a:pt x="43" y="327"/>
                </a:lnTo>
                <a:lnTo>
                  <a:pt x="0" y="371"/>
                </a:lnTo>
                <a:lnTo>
                  <a:pt x="28" y="327"/>
                </a:lnTo>
                <a:lnTo>
                  <a:pt x="43" y="283"/>
                </a:lnTo>
                <a:lnTo>
                  <a:pt x="86" y="255"/>
                </a:lnTo>
                <a:lnTo>
                  <a:pt x="128" y="211"/>
                </a:lnTo>
                <a:lnTo>
                  <a:pt x="171" y="182"/>
                </a:lnTo>
                <a:lnTo>
                  <a:pt x="214" y="154"/>
                </a:lnTo>
                <a:lnTo>
                  <a:pt x="257" y="124"/>
                </a:lnTo>
                <a:lnTo>
                  <a:pt x="300" y="110"/>
                </a:lnTo>
                <a:lnTo>
                  <a:pt x="343" y="96"/>
                </a:lnTo>
                <a:lnTo>
                  <a:pt x="385" y="81"/>
                </a:lnTo>
                <a:lnTo>
                  <a:pt x="428" y="66"/>
                </a:lnTo>
                <a:lnTo>
                  <a:pt x="471" y="52"/>
                </a:lnTo>
                <a:lnTo>
                  <a:pt x="514" y="37"/>
                </a:lnTo>
                <a:lnTo>
                  <a:pt x="535" y="0"/>
                </a:lnTo>
              </a:path>
            </a:pathLst>
          </a:custGeom>
          <a:noFill/>
          <a:ln w="508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65" name="Freeform 15"/>
          <p:cNvSpPr>
            <a:spLocks/>
          </p:cNvSpPr>
          <p:nvPr/>
        </p:nvSpPr>
        <p:spPr bwMode="auto">
          <a:xfrm>
            <a:off x="3276600" y="685800"/>
            <a:ext cx="611188" cy="233363"/>
          </a:xfrm>
          <a:custGeom>
            <a:avLst/>
            <a:gdLst>
              <a:gd name="T0" fmla="*/ 0 w 385"/>
              <a:gd name="T1" fmla="*/ 2147483646 h 147"/>
              <a:gd name="T2" fmla="*/ 2147483646 w 385"/>
              <a:gd name="T3" fmla="*/ 2147483646 h 147"/>
              <a:gd name="T4" fmla="*/ 2147483646 w 385"/>
              <a:gd name="T5" fmla="*/ 2147483646 h 147"/>
              <a:gd name="T6" fmla="*/ 2147483646 w 385"/>
              <a:gd name="T7" fmla="*/ 2147483646 h 147"/>
              <a:gd name="T8" fmla="*/ 2147483646 w 385"/>
              <a:gd name="T9" fmla="*/ 2147483646 h 147"/>
              <a:gd name="T10" fmla="*/ 2147483646 w 385"/>
              <a:gd name="T11" fmla="*/ 2147483646 h 147"/>
              <a:gd name="T12" fmla="*/ 2147483646 w 385"/>
              <a:gd name="T13" fmla="*/ 2147483646 h 147"/>
              <a:gd name="T14" fmla="*/ 2147483646 w 385"/>
              <a:gd name="T15" fmla="*/ 2147483646 h 147"/>
              <a:gd name="T16" fmla="*/ 2147483646 w 385"/>
              <a:gd name="T17" fmla="*/ 2147483646 h 147"/>
              <a:gd name="T18" fmla="*/ 2147483646 w 385"/>
              <a:gd name="T19" fmla="*/ 0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47"/>
              <a:gd name="T32" fmla="*/ 385 w 385"/>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47">
                <a:moveTo>
                  <a:pt x="0" y="146"/>
                </a:moveTo>
                <a:lnTo>
                  <a:pt x="59" y="120"/>
                </a:lnTo>
                <a:lnTo>
                  <a:pt x="102" y="92"/>
                </a:lnTo>
                <a:lnTo>
                  <a:pt x="145" y="77"/>
                </a:lnTo>
                <a:lnTo>
                  <a:pt x="188" y="62"/>
                </a:lnTo>
                <a:lnTo>
                  <a:pt x="230" y="62"/>
                </a:lnTo>
                <a:lnTo>
                  <a:pt x="273" y="48"/>
                </a:lnTo>
                <a:lnTo>
                  <a:pt x="316" y="33"/>
                </a:lnTo>
                <a:lnTo>
                  <a:pt x="359" y="33"/>
                </a:lnTo>
                <a:lnTo>
                  <a:pt x="384" y="0"/>
                </a:lnTo>
              </a:path>
            </a:pathLst>
          </a:custGeom>
          <a:noFill/>
          <a:ln w="508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66" name="Freeform 16"/>
          <p:cNvSpPr>
            <a:spLocks/>
          </p:cNvSpPr>
          <p:nvPr/>
        </p:nvSpPr>
        <p:spPr bwMode="auto">
          <a:xfrm>
            <a:off x="2362200" y="1684338"/>
            <a:ext cx="1146175" cy="1866900"/>
          </a:xfrm>
          <a:custGeom>
            <a:avLst/>
            <a:gdLst>
              <a:gd name="T0" fmla="*/ 0 w 722"/>
              <a:gd name="T1" fmla="*/ 2147483646 h 1176"/>
              <a:gd name="T2" fmla="*/ 2147483646 w 722"/>
              <a:gd name="T3" fmla="*/ 0 h 1176"/>
              <a:gd name="T4" fmla="*/ 2147483646 w 722"/>
              <a:gd name="T5" fmla="*/ 2147483646 h 1176"/>
              <a:gd name="T6" fmla="*/ 2147483646 w 722"/>
              <a:gd name="T7" fmla="*/ 2147483646 h 1176"/>
              <a:gd name="T8" fmla="*/ 2147483646 w 722"/>
              <a:gd name="T9" fmla="*/ 2147483646 h 1176"/>
              <a:gd name="T10" fmla="*/ 2147483646 w 722"/>
              <a:gd name="T11" fmla="*/ 2147483646 h 1176"/>
              <a:gd name="T12" fmla="*/ 2147483646 w 722"/>
              <a:gd name="T13" fmla="*/ 2147483646 h 1176"/>
              <a:gd name="T14" fmla="*/ 2147483646 w 722"/>
              <a:gd name="T15" fmla="*/ 2147483646 h 1176"/>
              <a:gd name="T16" fmla="*/ 2147483646 w 722"/>
              <a:gd name="T17" fmla="*/ 2147483646 h 1176"/>
              <a:gd name="T18" fmla="*/ 2147483646 w 722"/>
              <a:gd name="T19" fmla="*/ 2147483646 h 1176"/>
              <a:gd name="T20" fmla="*/ 2147483646 w 722"/>
              <a:gd name="T21" fmla="*/ 2147483646 h 1176"/>
              <a:gd name="T22" fmla="*/ 2147483646 w 722"/>
              <a:gd name="T23" fmla="*/ 2147483646 h 1176"/>
              <a:gd name="T24" fmla="*/ 2147483646 w 722"/>
              <a:gd name="T25" fmla="*/ 2147483646 h 1176"/>
              <a:gd name="T26" fmla="*/ 2147483646 w 722"/>
              <a:gd name="T27" fmla="*/ 2147483646 h 1176"/>
              <a:gd name="T28" fmla="*/ 2147483646 w 722"/>
              <a:gd name="T29" fmla="*/ 2147483646 h 1176"/>
              <a:gd name="T30" fmla="*/ 2147483646 w 722"/>
              <a:gd name="T31" fmla="*/ 2147483646 h 1176"/>
              <a:gd name="T32" fmla="*/ 2147483646 w 722"/>
              <a:gd name="T33" fmla="*/ 2147483646 h 1176"/>
              <a:gd name="T34" fmla="*/ 2147483646 w 722"/>
              <a:gd name="T35" fmla="*/ 2147483646 h 1176"/>
              <a:gd name="T36" fmla="*/ 2147483646 w 722"/>
              <a:gd name="T37" fmla="*/ 2147483646 h 1176"/>
              <a:gd name="T38" fmla="*/ 2147483646 w 722"/>
              <a:gd name="T39" fmla="*/ 2147483646 h 1176"/>
              <a:gd name="T40" fmla="*/ 2147483646 w 722"/>
              <a:gd name="T41" fmla="*/ 2147483646 h 1176"/>
              <a:gd name="T42" fmla="*/ 2147483646 w 722"/>
              <a:gd name="T43" fmla="*/ 2147483646 h 1176"/>
              <a:gd name="T44" fmla="*/ 2147483646 w 722"/>
              <a:gd name="T45" fmla="*/ 2147483646 h 1176"/>
              <a:gd name="T46" fmla="*/ 2147483646 w 722"/>
              <a:gd name="T47" fmla="*/ 2147483646 h 1176"/>
              <a:gd name="T48" fmla="*/ 2147483646 w 722"/>
              <a:gd name="T49" fmla="*/ 2147483646 h 1176"/>
              <a:gd name="T50" fmla="*/ 2147483646 w 722"/>
              <a:gd name="T51" fmla="*/ 2147483646 h 1176"/>
              <a:gd name="T52" fmla="*/ 2147483646 w 722"/>
              <a:gd name="T53" fmla="*/ 2147483646 h 1176"/>
              <a:gd name="T54" fmla="*/ 2147483646 w 722"/>
              <a:gd name="T55" fmla="*/ 2147483646 h 1176"/>
              <a:gd name="T56" fmla="*/ 2147483646 w 722"/>
              <a:gd name="T57" fmla="*/ 2147483646 h 1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22"/>
              <a:gd name="T88" fmla="*/ 0 h 1176"/>
              <a:gd name="T89" fmla="*/ 722 w 722"/>
              <a:gd name="T90" fmla="*/ 1176 h 11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22" h="1176">
                <a:moveTo>
                  <a:pt x="0" y="5"/>
                </a:moveTo>
                <a:lnTo>
                  <a:pt x="64" y="0"/>
                </a:lnTo>
                <a:lnTo>
                  <a:pt x="107" y="43"/>
                </a:lnTo>
                <a:lnTo>
                  <a:pt x="135" y="87"/>
                </a:lnTo>
                <a:lnTo>
                  <a:pt x="164" y="131"/>
                </a:lnTo>
                <a:lnTo>
                  <a:pt x="207" y="174"/>
                </a:lnTo>
                <a:lnTo>
                  <a:pt x="250" y="232"/>
                </a:lnTo>
                <a:lnTo>
                  <a:pt x="292" y="276"/>
                </a:lnTo>
                <a:lnTo>
                  <a:pt x="307" y="319"/>
                </a:lnTo>
                <a:lnTo>
                  <a:pt x="349" y="363"/>
                </a:lnTo>
                <a:lnTo>
                  <a:pt x="364" y="406"/>
                </a:lnTo>
                <a:lnTo>
                  <a:pt x="392" y="449"/>
                </a:lnTo>
                <a:lnTo>
                  <a:pt x="407" y="493"/>
                </a:lnTo>
                <a:lnTo>
                  <a:pt x="421" y="537"/>
                </a:lnTo>
                <a:lnTo>
                  <a:pt x="449" y="580"/>
                </a:lnTo>
                <a:lnTo>
                  <a:pt x="464" y="638"/>
                </a:lnTo>
                <a:lnTo>
                  <a:pt x="478" y="682"/>
                </a:lnTo>
                <a:lnTo>
                  <a:pt x="507" y="726"/>
                </a:lnTo>
                <a:lnTo>
                  <a:pt x="521" y="769"/>
                </a:lnTo>
                <a:lnTo>
                  <a:pt x="535" y="812"/>
                </a:lnTo>
                <a:lnTo>
                  <a:pt x="549" y="856"/>
                </a:lnTo>
                <a:lnTo>
                  <a:pt x="578" y="899"/>
                </a:lnTo>
                <a:lnTo>
                  <a:pt x="607" y="943"/>
                </a:lnTo>
                <a:lnTo>
                  <a:pt x="621" y="987"/>
                </a:lnTo>
                <a:lnTo>
                  <a:pt x="649" y="1030"/>
                </a:lnTo>
                <a:lnTo>
                  <a:pt x="678" y="1074"/>
                </a:lnTo>
                <a:lnTo>
                  <a:pt x="692" y="1118"/>
                </a:lnTo>
                <a:lnTo>
                  <a:pt x="721" y="1160"/>
                </a:lnTo>
                <a:lnTo>
                  <a:pt x="720" y="1175"/>
                </a:lnTo>
              </a:path>
            </a:pathLst>
          </a:custGeom>
          <a:noFill/>
          <a:ln w="508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67" name="Freeform 17"/>
          <p:cNvSpPr>
            <a:spLocks/>
          </p:cNvSpPr>
          <p:nvPr/>
        </p:nvSpPr>
        <p:spPr bwMode="auto">
          <a:xfrm>
            <a:off x="2514600" y="1304925"/>
            <a:ext cx="2308225" cy="3408363"/>
          </a:xfrm>
          <a:custGeom>
            <a:avLst/>
            <a:gdLst>
              <a:gd name="T0" fmla="*/ 0 w 1454"/>
              <a:gd name="T1" fmla="*/ 2147483646 h 2147"/>
              <a:gd name="T2" fmla="*/ 2147483646 w 1454"/>
              <a:gd name="T3" fmla="*/ 2147483646 h 2147"/>
              <a:gd name="T4" fmla="*/ 2147483646 w 1454"/>
              <a:gd name="T5" fmla="*/ 2147483646 h 2147"/>
              <a:gd name="T6" fmla="*/ 2147483646 w 1454"/>
              <a:gd name="T7" fmla="*/ 2147483646 h 2147"/>
              <a:gd name="T8" fmla="*/ 2147483646 w 1454"/>
              <a:gd name="T9" fmla="*/ 2147483646 h 2147"/>
              <a:gd name="T10" fmla="*/ 2147483646 w 1454"/>
              <a:gd name="T11" fmla="*/ 2147483646 h 2147"/>
              <a:gd name="T12" fmla="*/ 2147483646 w 1454"/>
              <a:gd name="T13" fmla="*/ 2147483646 h 2147"/>
              <a:gd name="T14" fmla="*/ 2147483646 w 1454"/>
              <a:gd name="T15" fmla="*/ 2147483646 h 2147"/>
              <a:gd name="T16" fmla="*/ 2147483646 w 1454"/>
              <a:gd name="T17" fmla="*/ 2147483646 h 2147"/>
              <a:gd name="T18" fmla="*/ 2147483646 w 1454"/>
              <a:gd name="T19" fmla="*/ 2147483646 h 2147"/>
              <a:gd name="T20" fmla="*/ 2147483646 w 1454"/>
              <a:gd name="T21" fmla="*/ 2147483646 h 2147"/>
              <a:gd name="T22" fmla="*/ 2147483646 w 1454"/>
              <a:gd name="T23" fmla="*/ 2147483646 h 2147"/>
              <a:gd name="T24" fmla="*/ 2147483646 w 1454"/>
              <a:gd name="T25" fmla="*/ 2147483646 h 2147"/>
              <a:gd name="T26" fmla="*/ 2147483646 w 1454"/>
              <a:gd name="T27" fmla="*/ 2147483646 h 2147"/>
              <a:gd name="T28" fmla="*/ 2147483646 w 1454"/>
              <a:gd name="T29" fmla="*/ 2147483646 h 2147"/>
              <a:gd name="T30" fmla="*/ 2147483646 w 1454"/>
              <a:gd name="T31" fmla="*/ 2147483646 h 2147"/>
              <a:gd name="T32" fmla="*/ 2147483646 w 1454"/>
              <a:gd name="T33" fmla="*/ 2147483646 h 2147"/>
              <a:gd name="T34" fmla="*/ 2147483646 w 1454"/>
              <a:gd name="T35" fmla="*/ 2147483646 h 2147"/>
              <a:gd name="T36" fmla="*/ 2147483646 w 1454"/>
              <a:gd name="T37" fmla="*/ 2147483646 h 2147"/>
              <a:gd name="T38" fmla="*/ 2147483646 w 1454"/>
              <a:gd name="T39" fmla="*/ 2147483646 h 2147"/>
              <a:gd name="T40" fmla="*/ 2147483646 w 1454"/>
              <a:gd name="T41" fmla="*/ 2147483646 h 2147"/>
              <a:gd name="T42" fmla="*/ 2147483646 w 1454"/>
              <a:gd name="T43" fmla="*/ 2147483646 h 2147"/>
              <a:gd name="T44" fmla="*/ 2147483646 w 1454"/>
              <a:gd name="T45" fmla="*/ 2147483646 h 2147"/>
              <a:gd name="T46" fmla="*/ 2147483646 w 1454"/>
              <a:gd name="T47" fmla="*/ 2147483646 h 2147"/>
              <a:gd name="T48" fmla="*/ 2147483646 w 1454"/>
              <a:gd name="T49" fmla="*/ 2147483646 h 2147"/>
              <a:gd name="T50" fmla="*/ 2147483646 w 1454"/>
              <a:gd name="T51" fmla="*/ 2147483646 h 2147"/>
              <a:gd name="T52" fmla="*/ 2147483646 w 1454"/>
              <a:gd name="T53" fmla="*/ 2147483646 h 2147"/>
              <a:gd name="T54" fmla="*/ 2147483646 w 1454"/>
              <a:gd name="T55" fmla="*/ 2147483646 h 2147"/>
              <a:gd name="T56" fmla="*/ 2147483646 w 1454"/>
              <a:gd name="T57" fmla="*/ 2147483646 h 2147"/>
              <a:gd name="T58" fmla="*/ 2147483646 w 1454"/>
              <a:gd name="T59" fmla="*/ 2147483646 h 2147"/>
              <a:gd name="T60" fmla="*/ 2147483646 w 1454"/>
              <a:gd name="T61" fmla="*/ 2147483646 h 2147"/>
              <a:gd name="T62" fmla="*/ 2147483646 w 1454"/>
              <a:gd name="T63" fmla="*/ 2147483646 h 2147"/>
              <a:gd name="T64" fmla="*/ 2147483646 w 1454"/>
              <a:gd name="T65" fmla="*/ 2147483646 h 2147"/>
              <a:gd name="T66" fmla="*/ 2147483646 w 1454"/>
              <a:gd name="T67" fmla="*/ 2147483646 h 2147"/>
              <a:gd name="T68" fmla="*/ 2147483646 w 1454"/>
              <a:gd name="T69" fmla="*/ 2147483646 h 2147"/>
              <a:gd name="T70" fmla="*/ 2147483646 w 1454"/>
              <a:gd name="T71" fmla="*/ 2147483646 h 2147"/>
              <a:gd name="T72" fmla="*/ 2147483646 w 1454"/>
              <a:gd name="T73" fmla="*/ 2147483646 h 2147"/>
              <a:gd name="T74" fmla="*/ 2147483646 w 1454"/>
              <a:gd name="T75" fmla="*/ 2147483646 h 2147"/>
              <a:gd name="T76" fmla="*/ 2147483646 w 1454"/>
              <a:gd name="T77" fmla="*/ 2147483646 h 2147"/>
              <a:gd name="T78" fmla="*/ 2147483646 w 1454"/>
              <a:gd name="T79" fmla="*/ 2147483646 h 2147"/>
              <a:gd name="T80" fmla="*/ 2147483646 w 1454"/>
              <a:gd name="T81" fmla="*/ 2147483646 h 2147"/>
              <a:gd name="T82" fmla="*/ 2147483646 w 1454"/>
              <a:gd name="T83" fmla="*/ 2147483646 h 2147"/>
              <a:gd name="T84" fmla="*/ 2147483646 w 1454"/>
              <a:gd name="T85" fmla="*/ 2147483646 h 2147"/>
              <a:gd name="T86" fmla="*/ 2147483646 w 1454"/>
              <a:gd name="T87" fmla="*/ 2147483646 h 2147"/>
              <a:gd name="T88" fmla="*/ 2147483646 w 1454"/>
              <a:gd name="T89" fmla="*/ 2147483646 h 2147"/>
              <a:gd name="T90" fmla="*/ 2147483646 w 1454"/>
              <a:gd name="T91" fmla="*/ 2147483646 h 2147"/>
              <a:gd name="T92" fmla="*/ 2147483646 w 1454"/>
              <a:gd name="T93" fmla="*/ 2147483646 h 2147"/>
              <a:gd name="T94" fmla="*/ 2147483646 w 1454"/>
              <a:gd name="T95" fmla="*/ 2147483646 h 2147"/>
              <a:gd name="T96" fmla="*/ 2147483646 w 1454"/>
              <a:gd name="T97" fmla="*/ 2147483646 h 2147"/>
              <a:gd name="T98" fmla="*/ 2147483646 w 1454"/>
              <a:gd name="T99" fmla="*/ 2147483646 h 2147"/>
              <a:gd name="T100" fmla="*/ 2147483646 w 1454"/>
              <a:gd name="T101" fmla="*/ 2147483646 h 2147"/>
              <a:gd name="T102" fmla="*/ 2147483646 w 1454"/>
              <a:gd name="T103" fmla="*/ 0 h 21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54"/>
              <a:gd name="T157" fmla="*/ 0 h 2147"/>
              <a:gd name="T158" fmla="*/ 1454 w 1454"/>
              <a:gd name="T159" fmla="*/ 2147 h 21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54" h="2147">
                <a:moveTo>
                  <a:pt x="0" y="2146"/>
                </a:moveTo>
                <a:lnTo>
                  <a:pt x="39" y="2083"/>
                </a:lnTo>
                <a:lnTo>
                  <a:pt x="82" y="2039"/>
                </a:lnTo>
                <a:lnTo>
                  <a:pt x="111" y="1995"/>
                </a:lnTo>
                <a:lnTo>
                  <a:pt x="154" y="1951"/>
                </a:lnTo>
                <a:lnTo>
                  <a:pt x="196" y="1909"/>
                </a:lnTo>
                <a:lnTo>
                  <a:pt x="225" y="1865"/>
                </a:lnTo>
                <a:lnTo>
                  <a:pt x="253" y="1821"/>
                </a:lnTo>
                <a:lnTo>
                  <a:pt x="311" y="1778"/>
                </a:lnTo>
                <a:lnTo>
                  <a:pt x="339" y="1734"/>
                </a:lnTo>
                <a:lnTo>
                  <a:pt x="382" y="1690"/>
                </a:lnTo>
                <a:lnTo>
                  <a:pt x="411" y="1647"/>
                </a:lnTo>
                <a:lnTo>
                  <a:pt x="453" y="1618"/>
                </a:lnTo>
                <a:lnTo>
                  <a:pt x="496" y="1589"/>
                </a:lnTo>
                <a:lnTo>
                  <a:pt x="539" y="1545"/>
                </a:lnTo>
                <a:lnTo>
                  <a:pt x="553" y="1501"/>
                </a:lnTo>
                <a:lnTo>
                  <a:pt x="596" y="1473"/>
                </a:lnTo>
                <a:lnTo>
                  <a:pt x="611" y="1429"/>
                </a:lnTo>
                <a:lnTo>
                  <a:pt x="639" y="1385"/>
                </a:lnTo>
                <a:lnTo>
                  <a:pt x="668" y="1342"/>
                </a:lnTo>
                <a:lnTo>
                  <a:pt x="710" y="1313"/>
                </a:lnTo>
                <a:lnTo>
                  <a:pt x="739" y="1270"/>
                </a:lnTo>
                <a:lnTo>
                  <a:pt x="782" y="1226"/>
                </a:lnTo>
                <a:lnTo>
                  <a:pt x="810" y="1182"/>
                </a:lnTo>
                <a:lnTo>
                  <a:pt x="853" y="1139"/>
                </a:lnTo>
                <a:lnTo>
                  <a:pt x="896" y="1095"/>
                </a:lnTo>
                <a:lnTo>
                  <a:pt x="925" y="1051"/>
                </a:lnTo>
                <a:lnTo>
                  <a:pt x="968" y="1008"/>
                </a:lnTo>
                <a:lnTo>
                  <a:pt x="1010" y="979"/>
                </a:lnTo>
                <a:lnTo>
                  <a:pt x="1053" y="935"/>
                </a:lnTo>
                <a:lnTo>
                  <a:pt x="1096" y="907"/>
                </a:lnTo>
                <a:lnTo>
                  <a:pt x="1139" y="877"/>
                </a:lnTo>
                <a:lnTo>
                  <a:pt x="1182" y="834"/>
                </a:lnTo>
                <a:lnTo>
                  <a:pt x="1225" y="805"/>
                </a:lnTo>
                <a:lnTo>
                  <a:pt x="1267" y="776"/>
                </a:lnTo>
                <a:lnTo>
                  <a:pt x="1296" y="732"/>
                </a:lnTo>
                <a:lnTo>
                  <a:pt x="1339" y="688"/>
                </a:lnTo>
                <a:lnTo>
                  <a:pt x="1382" y="645"/>
                </a:lnTo>
                <a:lnTo>
                  <a:pt x="1410" y="602"/>
                </a:lnTo>
                <a:lnTo>
                  <a:pt x="1425" y="558"/>
                </a:lnTo>
                <a:lnTo>
                  <a:pt x="1439" y="515"/>
                </a:lnTo>
                <a:lnTo>
                  <a:pt x="1439" y="471"/>
                </a:lnTo>
                <a:lnTo>
                  <a:pt x="1453" y="427"/>
                </a:lnTo>
                <a:lnTo>
                  <a:pt x="1453" y="369"/>
                </a:lnTo>
                <a:lnTo>
                  <a:pt x="1453" y="311"/>
                </a:lnTo>
                <a:lnTo>
                  <a:pt x="1453" y="254"/>
                </a:lnTo>
                <a:lnTo>
                  <a:pt x="1453" y="210"/>
                </a:lnTo>
                <a:lnTo>
                  <a:pt x="1453" y="166"/>
                </a:lnTo>
                <a:lnTo>
                  <a:pt x="1453" y="122"/>
                </a:lnTo>
                <a:lnTo>
                  <a:pt x="1453" y="79"/>
                </a:lnTo>
                <a:lnTo>
                  <a:pt x="1453" y="35"/>
                </a:lnTo>
                <a:lnTo>
                  <a:pt x="1440" y="0"/>
                </a:lnTo>
              </a:path>
            </a:pathLst>
          </a:custGeom>
          <a:noFill/>
          <a:ln w="508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68" name="Freeform 18"/>
          <p:cNvSpPr>
            <a:spLocks/>
          </p:cNvSpPr>
          <p:nvPr/>
        </p:nvSpPr>
        <p:spPr bwMode="auto">
          <a:xfrm>
            <a:off x="4419600" y="2620963"/>
            <a:ext cx="1830388" cy="1239837"/>
          </a:xfrm>
          <a:custGeom>
            <a:avLst/>
            <a:gdLst>
              <a:gd name="T0" fmla="*/ 0 w 1153"/>
              <a:gd name="T1" fmla="*/ 0 h 781"/>
              <a:gd name="T2" fmla="*/ 2147483646 w 1153"/>
              <a:gd name="T3" fmla="*/ 2147483646 h 781"/>
              <a:gd name="T4" fmla="*/ 2147483646 w 1153"/>
              <a:gd name="T5" fmla="*/ 2147483646 h 781"/>
              <a:gd name="T6" fmla="*/ 2147483646 w 1153"/>
              <a:gd name="T7" fmla="*/ 2147483646 h 781"/>
              <a:gd name="T8" fmla="*/ 2147483646 w 1153"/>
              <a:gd name="T9" fmla="*/ 2147483646 h 781"/>
              <a:gd name="T10" fmla="*/ 2147483646 w 1153"/>
              <a:gd name="T11" fmla="*/ 2147483646 h 781"/>
              <a:gd name="T12" fmla="*/ 2147483646 w 1153"/>
              <a:gd name="T13" fmla="*/ 2147483646 h 781"/>
              <a:gd name="T14" fmla="*/ 2147483646 w 1153"/>
              <a:gd name="T15" fmla="*/ 2147483646 h 781"/>
              <a:gd name="T16" fmla="*/ 2147483646 w 1153"/>
              <a:gd name="T17" fmla="*/ 2147483646 h 781"/>
              <a:gd name="T18" fmla="*/ 2147483646 w 1153"/>
              <a:gd name="T19" fmla="*/ 2147483646 h 781"/>
              <a:gd name="T20" fmla="*/ 2147483646 w 1153"/>
              <a:gd name="T21" fmla="*/ 2147483646 h 781"/>
              <a:gd name="T22" fmla="*/ 2147483646 w 1153"/>
              <a:gd name="T23" fmla="*/ 2147483646 h 781"/>
              <a:gd name="T24" fmla="*/ 2147483646 w 1153"/>
              <a:gd name="T25" fmla="*/ 2147483646 h 781"/>
              <a:gd name="T26" fmla="*/ 2147483646 w 1153"/>
              <a:gd name="T27" fmla="*/ 2147483646 h 781"/>
              <a:gd name="T28" fmla="*/ 2147483646 w 1153"/>
              <a:gd name="T29" fmla="*/ 2147483646 h 781"/>
              <a:gd name="T30" fmla="*/ 2147483646 w 1153"/>
              <a:gd name="T31" fmla="*/ 2147483646 h 781"/>
              <a:gd name="T32" fmla="*/ 2147483646 w 1153"/>
              <a:gd name="T33" fmla="*/ 2147483646 h 781"/>
              <a:gd name="T34" fmla="*/ 2147483646 w 1153"/>
              <a:gd name="T35" fmla="*/ 2147483646 h 781"/>
              <a:gd name="T36" fmla="*/ 2147483646 w 1153"/>
              <a:gd name="T37" fmla="*/ 2147483646 h 781"/>
              <a:gd name="T38" fmla="*/ 2147483646 w 1153"/>
              <a:gd name="T39" fmla="*/ 2147483646 h 781"/>
              <a:gd name="T40" fmla="*/ 2147483646 w 1153"/>
              <a:gd name="T41" fmla="*/ 2147483646 h 781"/>
              <a:gd name="T42" fmla="*/ 2147483646 w 1153"/>
              <a:gd name="T43" fmla="*/ 2147483646 h 781"/>
              <a:gd name="T44" fmla="*/ 2147483646 w 1153"/>
              <a:gd name="T45" fmla="*/ 2147483646 h 781"/>
              <a:gd name="T46" fmla="*/ 2147483646 w 1153"/>
              <a:gd name="T47" fmla="*/ 2147483646 h 781"/>
              <a:gd name="T48" fmla="*/ 2147483646 w 1153"/>
              <a:gd name="T49" fmla="*/ 2147483646 h 781"/>
              <a:gd name="T50" fmla="*/ 2147483646 w 1153"/>
              <a:gd name="T51" fmla="*/ 2147483646 h 781"/>
              <a:gd name="T52" fmla="*/ 2147483646 w 1153"/>
              <a:gd name="T53" fmla="*/ 2147483646 h 781"/>
              <a:gd name="T54" fmla="*/ 2147483646 w 1153"/>
              <a:gd name="T55" fmla="*/ 2147483646 h 7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53"/>
              <a:gd name="T85" fmla="*/ 0 h 781"/>
              <a:gd name="T86" fmla="*/ 1153 w 1153"/>
              <a:gd name="T87" fmla="*/ 781 h 7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53" h="781">
                <a:moveTo>
                  <a:pt x="0" y="0"/>
                </a:moveTo>
                <a:lnTo>
                  <a:pt x="67" y="5"/>
                </a:lnTo>
                <a:lnTo>
                  <a:pt x="110" y="19"/>
                </a:lnTo>
                <a:lnTo>
                  <a:pt x="153" y="34"/>
                </a:lnTo>
                <a:lnTo>
                  <a:pt x="196" y="62"/>
                </a:lnTo>
                <a:lnTo>
                  <a:pt x="253" y="92"/>
                </a:lnTo>
                <a:lnTo>
                  <a:pt x="310" y="120"/>
                </a:lnTo>
                <a:lnTo>
                  <a:pt x="353" y="150"/>
                </a:lnTo>
                <a:lnTo>
                  <a:pt x="396" y="179"/>
                </a:lnTo>
                <a:lnTo>
                  <a:pt x="439" y="208"/>
                </a:lnTo>
                <a:lnTo>
                  <a:pt x="482" y="222"/>
                </a:lnTo>
                <a:lnTo>
                  <a:pt x="524" y="237"/>
                </a:lnTo>
                <a:lnTo>
                  <a:pt x="582" y="281"/>
                </a:lnTo>
                <a:lnTo>
                  <a:pt x="624" y="295"/>
                </a:lnTo>
                <a:lnTo>
                  <a:pt x="667" y="339"/>
                </a:lnTo>
                <a:lnTo>
                  <a:pt x="710" y="367"/>
                </a:lnTo>
                <a:lnTo>
                  <a:pt x="753" y="397"/>
                </a:lnTo>
                <a:lnTo>
                  <a:pt x="796" y="426"/>
                </a:lnTo>
                <a:lnTo>
                  <a:pt x="824" y="469"/>
                </a:lnTo>
                <a:lnTo>
                  <a:pt x="867" y="498"/>
                </a:lnTo>
                <a:lnTo>
                  <a:pt x="910" y="528"/>
                </a:lnTo>
                <a:lnTo>
                  <a:pt x="953" y="570"/>
                </a:lnTo>
                <a:lnTo>
                  <a:pt x="996" y="614"/>
                </a:lnTo>
                <a:lnTo>
                  <a:pt x="1039" y="643"/>
                </a:lnTo>
                <a:lnTo>
                  <a:pt x="1081" y="687"/>
                </a:lnTo>
                <a:lnTo>
                  <a:pt x="1096" y="731"/>
                </a:lnTo>
                <a:lnTo>
                  <a:pt x="1139" y="759"/>
                </a:lnTo>
                <a:lnTo>
                  <a:pt x="1152" y="780"/>
                </a:lnTo>
              </a:path>
            </a:pathLst>
          </a:custGeom>
          <a:noFill/>
          <a:ln w="508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69" name="Freeform 19"/>
          <p:cNvSpPr>
            <a:spLocks/>
          </p:cNvSpPr>
          <p:nvPr/>
        </p:nvSpPr>
        <p:spPr bwMode="auto">
          <a:xfrm>
            <a:off x="3200400" y="5021263"/>
            <a:ext cx="103188" cy="387350"/>
          </a:xfrm>
          <a:custGeom>
            <a:avLst/>
            <a:gdLst>
              <a:gd name="T0" fmla="*/ 2147483646 w 65"/>
              <a:gd name="T1" fmla="*/ 0 h 244"/>
              <a:gd name="T2" fmla="*/ 2147483646 w 65"/>
              <a:gd name="T3" fmla="*/ 2147483646 h 244"/>
              <a:gd name="T4" fmla="*/ 2147483646 w 65"/>
              <a:gd name="T5" fmla="*/ 2147483646 h 244"/>
              <a:gd name="T6" fmla="*/ 2147483646 w 65"/>
              <a:gd name="T7" fmla="*/ 2147483646 h 244"/>
              <a:gd name="T8" fmla="*/ 2147483646 w 65"/>
              <a:gd name="T9" fmla="*/ 2147483646 h 244"/>
              <a:gd name="T10" fmla="*/ 2147483646 w 65"/>
              <a:gd name="T11" fmla="*/ 2147483646 h 244"/>
              <a:gd name="T12" fmla="*/ 0 w 65"/>
              <a:gd name="T13" fmla="*/ 2147483646 h 244"/>
              <a:gd name="T14" fmla="*/ 0 60000 65536"/>
              <a:gd name="T15" fmla="*/ 0 60000 65536"/>
              <a:gd name="T16" fmla="*/ 0 60000 65536"/>
              <a:gd name="T17" fmla="*/ 0 60000 65536"/>
              <a:gd name="T18" fmla="*/ 0 60000 65536"/>
              <a:gd name="T19" fmla="*/ 0 60000 65536"/>
              <a:gd name="T20" fmla="*/ 0 60000 65536"/>
              <a:gd name="T21" fmla="*/ 0 w 65"/>
              <a:gd name="T22" fmla="*/ 0 h 244"/>
              <a:gd name="T23" fmla="*/ 65 w 65"/>
              <a:gd name="T24" fmla="*/ 244 h 2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44">
                <a:moveTo>
                  <a:pt x="48" y="0"/>
                </a:moveTo>
                <a:lnTo>
                  <a:pt x="64" y="60"/>
                </a:lnTo>
                <a:lnTo>
                  <a:pt x="64" y="104"/>
                </a:lnTo>
                <a:lnTo>
                  <a:pt x="64" y="147"/>
                </a:lnTo>
                <a:lnTo>
                  <a:pt x="64" y="191"/>
                </a:lnTo>
                <a:lnTo>
                  <a:pt x="36" y="234"/>
                </a:lnTo>
                <a:lnTo>
                  <a:pt x="0" y="243"/>
                </a:lnTo>
              </a:path>
            </a:pathLst>
          </a:custGeom>
          <a:noFill/>
          <a:ln w="127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70" name="Freeform 20"/>
          <p:cNvSpPr>
            <a:spLocks/>
          </p:cNvSpPr>
          <p:nvPr/>
        </p:nvSpPr>
        <p:spPr bwMode="auto">
          <a:xfrm>
            <a:off x="3276600" y="5021263"/>
            <a:ext cx="230188" cy="465137"/>
          </a:xfrm>
          <a:custGeom>
            <a:avLst/>
            <a:gdLst>
              <a:gd name="T0" fmla="*/ 2147483646 w 145"/>
              <a:gd name="T1" fmla="*/ 0 h 293"/>
              <a:gd name="T2" fmla="*/ 2147483646 w 145"/>
              <a:gd name="T3" fmla="*/ 2147483646 h 293"/>
              <a:gd name="T4" fmla="*/ 2147483646 w 145"/>
              <a:gd name="T5" fmla="*/ 2147483646 h 293"/>
              <a:gd name="T6" fmla="*/ 2147483646 w 145"/>
              <a:gd name="T7" fmla="*/ 2147483646 h 293"/>
              <a:gd name="T8" fmla="*/ 2147483646 w 145"/>
              <a:gd name="T9" fmla="*/ 2147483646 h 293"/>
              <a:gd name="T10" fmla="*/ 2147483646 w 145"/>
              <a:gd name="T11" fmla="*/ 2147483646 h 293"/>
              <a:gd name="T12" fmla="*/ 2147483646 w 145"/>
              <a:gd name="T13" fmla="*/ 2147483646 h 293"/>
              <a:gd name="T14" fmla="*/ 0 w 145"/>
              <a:gd name="T15" fmla="*/ 2147483646 h 293"/>
              <a:gd name="T16" fmla="*/ 0 60000 65536"/>
              <a:gd name="T17" fmla="*/ 0 60000 65536"/>
              <a:gd name="T18" fmla="*/ 0 60000 65536"/>
              <a:gd name="T19" fmla="*/ 0 60000 65536"/>
              <a:gd name="T20" fmla="*/ 0 60000 65536"/>
              <a:gd name="T21" fmla="*/ 0 60000 65536"/>
              <a:gd name="T22" fmla="*/ 0 60000 65536"/>
              <a:gd name="T23" fmla="*/ 0 60000 65536"/>
              <a:gd name="T24" fmla="*/ 0 w 145"/>
              <a:gd name="T25" fmla="*/ 0 h 293"/>
              <a:gd name="T26" fmla="*/ 145 w 145"/>
              <a:gd name="T27" fmla="*/ 293 h 2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5" h="293">
                <a:moveTo>
                  <a:pt x="144" y="0"/>
                </a:moveTo>
                <a:lnTo>
                  <a:pt x="131" y="60"/>
                </a:lnTo>
                <a:lnTo>
                  <a:pt x="88" y="76"/>
                </a:lnTo>
                <a:lnTo>
                  <a:pt x="88" y="118"/>
                </a:lnTo>
                <a:lnTo>
                  <a:pt x="59" y="162"/>
                </a:lnTo>
                <a:lnTo>
                  <a:pt x="31" y="205"/>
                </a:lnTo>
                <a:lnTo>
                  <a:pt x="2" y="249"/>
                </a:lnTo>
                <a:lnTo>
                  <a:pt x="0" y="292"/>
                </a:lnTo>
              </a:path>
            </a:pathLst>
          </a:custGeom>
          <a:noFill/>
          <a:ln w="127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71" name="Freeform 21"/>
          <p:cNvSpPr>
            <a:spLocks/>
          </p:cNvSpPr>
          <p:nvPr/>
        </p:nvSpPr>
        <p:spPr bwMode="auto">
          <a:xfrm>
            <a:off x="4724400" y="5097463"/>
            <a:ext cx="77788" cy="390525"/>
          </a:xfrm>
          <a:custGeom>
            <a:avLst/>
            <a:gdLst>
              <a:gd name="T0" fmla="*/ 0 w 49"/>
              <a:gd name="T1" fmla="*/ 0 h 246"/>
              <a:gd name="T2" fmla="*/ 2147483646 w 49"/>
              <a:gd name="T3" fmla="*/ 2147483646 h 246"/>
              <a:gd name="T4" fmla="*/ 2147483646 w 49"/>
              <a:gd name="T5" fmla="*/ 2147483646 h 246"/>
              <a:gd name="T6" fmla="*/ 2147483646 w 49"/>
              <a:gd name="T7" fmla="*/ 2147483646 h 246"/>
              <a:gd name="T8" fmla="*/ 2147483646 w 49"/>
              <a:gd name="T9" fmla="*/ 2147483646 h 246"/>
              <a:gd name="T10" fmla="*/ 2147483646 w 49"/>
              <a:gd name="T11" fmla="*/ 2147483646 h 246"/>
              <a:gd name="T12" fmla="*/ 2147483646 w 49"/>
              <a:gd name="T13" fmla="*/ 2147483646 h 246"/>
              <a:gd name="T14" fmla="*/ 0 60000 65536"/>
              <a:gd name="T15" fmla="*/ 0 60000 65536"/>
              <a:gd name="T16" fmla="*/ 0 60000 65536"/>
              <a:gd name="T17" fmla="*/ 0 60000 65536"/>
              <a:gd name="T18" fmla="*/ 0 60000 65536"/>
              <a:gd name="T19" fmla="*/ 0 60000 65536"/>
              <a:gd name="T20" fmla="*/ 0 60000 65536"/>
              <a:gd name="T21" fmla="*/ 0 w 49"/>
              <a:gd name="T22" fmla="*/ 0 h 246"/>
              <a:gd name="T23" fmla="*/ 49 w 49"/>
              <a:gd name="T24" fmla="*/ 246 h 2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46">
                <a:moveTo>
                  <a:pt x="0" y="0"/>
                </a:moveTo>
                <a:lnTo>
                  <a:pt x="4" y="70"/>
                </a:lnTo>
                <a:lnTo>
                  <a:pt x="4" y="113"/>
                </a:lnTo>
                <a:lnTo>
                  <a:pt x="18" y="157"/>
                </a:lnTo>
                <a:lnTo>
                  <a:pt x="33" y="201"/>
                </a:lnTo>
                <a:lnTo>
                  <a:pt x="33" y="245"/>
                </a:lnTo>
                <a:lnTo>
                  <a:pt x="48" y="243"/>
                </a:lnTo>
              </a:path>
            </a:pathLst>
          </a:custGeom>
          <a:noFill/>
          <a:ln w="127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72" name="Freeform 22"/>
          <p:cNvSpPr>
            <a:spLocks/>
          </p:cNvSpPr>
          <p:nvPr/>
        </p:nvSpPr>
        <p:spPr bwMode="auto">
          <a:xfrm>
            <a:off x="4495800" y="5097463"/>
            <a:ext cx="236538" cy="466725"/>
          </a:xfrm>
          <a:custGeom>
            <a:avLst/>
            <a:gdLst>
              <a:gd name="T0" fmla="*/ 0 w 149"/>
              <a:gd name="T1" fmla="*/ 0 h 294"/>
              <a:gd name="T2" fmla="*/ 2147483646 w 149"/>
              <a:gd name="T3" fmla="*/ 2147483646 h 294"/>
              <a:gd name="T4" fmla="*/ 2147483646 w 149"/>
              <a:gd name="T5" fmla="*/ 2147483646 h 294"/>
              <a:gd name="T6" fmla="*/ 2147483646 w 149"/>
              <a:gd name="T7" fmla="*/ 2147483646 h 294"/>
              <a:gd name="T8" fmla="*/ 2147483646 w 149"/>
              <a:gd name="T9" fmla="*/ 2147483646 h 294"/>
              <a:gd name="T10" fmla="*/ 2147483646 w 149"/>
              <a:gd name="T11" fmla="*/ 2147483646 h 294"/>
              <a:gd name="T12" fmla="*/ 2147483646 w 149"/>
              <a:gd name="T13" fmla="*/ 2147483646 h 294"/>
              <a:gd name="T14" fmla="*/ 2147483646 w 149"/>
              <a:gd name="T15" fmla="*/ 2147483646 h 294"/>
              <a:gd name="T16" fmla="*/ 0 60000 65536"/>
              <a:gd name="T17" fmla="*/ 0 60000 65536"/>
              <a:gd name="T18" fmla="*/ 0 60000 65536"/>
              <a:gd name="T19" fmla="*/ 0 60000 65536"/>
              <a:gd name="T20" fmla="*/ 0 60000 65536"/>
              <a:gd name="T21" fmla="*/ 0 60000 65536"/>
              <a:gd name="T22" fmla="*/ 0 60000 65536"/>
              <a:gd name="T23" fmla="*/ 0 60000 65536"/>
              <a:gd name="T24" fmla="*/ 0 w 149"/>
              <a:gd name="T25" fmla="*/ 0 h 294"/>
              <a:gd name="T26" fmla="*/ 149 w 149"/>
              <a:gd name="T27" fmla="*/ 294 h 2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9" h="294">
                <a:moveTo>
                  <a:pt x="0" y="0"/>
                </a:moveTo>
                <a:lnTo>
                  <a:pt x="62" y="55"/>
                </a:lnTo>
                <a:lnTo>
                  <a:pt x="91" y="99"/>
                </a:lnTo>
                <a:lnTo>
                  <a:pt x="105" y="143"/>
                </a:lnTo>
                <a:lnTo>
                  <a:pt x="134" y="187"/>
                </a:lnTo>
                <a:lnTo>
                  <a:pt x="148" y="230"/>
                </a:lnTo>
                <a:lnTo>
                  <a:pt x="148" y="274"/>
                </a:lnTo>
                <a:lnTo>
                  <a:pt x="144" y="293"/>
                </a:lnTo>
              </a:path>
            </a:pathLst>
          </a:custGeom>
          <a:noFill/>
          <a:ln w="127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73" name="Freeform 23"/>
          <p:cNvSpPr>
            <a:spLocks/>
          </p:cNvSpPr>
          <p:nvPr/>
        </p:nvSpPr>
        <p:spPr bwMode="auto">
          <a:xfrm>
            <a:off x="3200400" y="763588"/>
            <a:ext cx="458788" cy="346075"/>
          </a:xfrm>
          <a:custGeom>
            <a:avLst/>
            <a:gdLst>
              <a:gd name="T0" fmla="*/ 2147483646 w 289"/>
              <a:gd name="T1" fmla="*/ 0 h 218"/>
              <a:gd name="T2" fmla="*/ 2147483646 w 289"/>
              <a:gd name="T3" fmla="*/ 2147483646 h 218"/>
              <a:gd name="T4" fmla="*/ 2147483646 w 289"/>
              <a:gd name="T5" fmla="*/ 2147483646 h 218"/>
              <a:gd name="T6" fmla="*/ 2147483646 w 289"/>
              <a:gd name="T7" fmla="*/ 2147483646 h 218"/>
              <a:gd name="T8" fmla="*/ 2147483646 w 289"/>
              <a:gd name="T9" fmla="*/ 2147483646 h 218"/>
              <a:gd name="T10" fmla="*/ 2147483646 w 289"/>
              <a:gd name="T11" fmla="*/ 2147483646 h 218"/>
              <a:gd name="T12" fmla="*/ 2147483646 w 289"/>
              <a:gd name="T13" fmla="*/ 2147483646 h 218"/>
              <a:gd name="T14" fmla="*/ 2147483646 w 289"/>
              <a:gd name="T15" fmla="*/ 2147483646 h 218"/>
              <a:gd name="T16" fmla="*/ 0 w 289"/>
              <a:gd name="T17" fmla="*/ 2147483646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
              <a:gd name="T28" fmla="*/ 0 h 218"/>
              <a:gd name="T29" fmla="*/ 289 w 289"/>
              <a:gd name="T30" fmla="*/ 218 h 2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 h="218">
                <a:moveTo>
                  <a:pt x="288" y="0"/>
                </a:moveTo>
                <a:lnTo>
                  <a:pt x="221" y="43"/>
                </a:lnTo>
                <a:lnTo>
                  <a:pt x="179" y="43"/>
                </a:lnTo>
                <a:lnTo>
                  <a:pt x="164" y="86"/>
                </a:lnTo>
                <a:lnTo>
                  <a:pt x="121" y="101"/>
                </a:lnTo>
                <a:lnTo>
                  <a:pt x="79" y="129"/>
                </a:lnTo>
                <a:lnTo>
                  <a:pt x="50" y="173"/>
                </a:lnTo>
                <a:lnTo>
                  <a:pt x="7" y="217"/>
                </a:lnTo>
                <a:lnTo>
                  <a:pt x="0" y="194"/>
                </a:lnTo>
              </a:path>
            </a:pathLst>
          </a:custGeom>
          <a:noFill/>
          <a:ln w="127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74" name="Freeform 24"/>
          <p:cNvSpPr>
            <a:spLocks/>
          </p:cNvSpPr>
          <p:nvPr/>
        </p:nvSpPr>
        <p:spPr bwMode="auto">
          <a:xfrm>
            <a:off x="3200400" y="993775"/>
            <a:ext cx="382588" cy="234950"/>
          </a:xfrm>
          <a:custGeom>
            <a:avLst/>
            <a:gdLst>
              <a:gd name="T0" fmla="*/ 2147483646 w 241"/>
              <a:gd name="T1" fmla="*/ 2147483646 h 148"/>
              <a:gd name="T2" fmla="*/ 2147483646 w 241"/>
              <a:gd name="T3" fmla="*/ 0 h 148"/>
              <a:gd name="T4" fmla="*/ 2147483646 w 241"/>
              <a:gd name="T5" fmla="*/ 0 h 148"/>
              <a:gd name="T6" fmla="*/ 2147483646 w 241"/>
              <a:gd name="T7" fmla="*/ 2147483646 h 148"/>
              <a:gd name="T8" fmla="*/ 2147483646 w 241"/>
              <a:gd name="T9" fmla="*/ 2147483646 h 148"/>
              <a:gd name="T10" fmla="*/ 2147483646 w 241"/>
              <a:gd name="T11" fmla="*/ 2147483646 h 148"/>
              <a:gd name="T12" fmla="*/ 2147483646 w 241"/>
              <a:gd name="T13" fmla="*/ 2147483646 h 148"/>
              <a:gd name="T14" fmla="*/ 0 w 241"/>
              <a:gd name="T15" fmla="*/ 2147483646 h 148"/>
              <a:gd name="T16" fmla="*/ 0 60000 65536"/>
              <a:gd name="T17" fmla="*/ 0 60000 65536"/>
              <a:gd name="T18" fmla="*/ 0 60000 65536"/>
              <a:gd name="T19" fmla="*/ 0 60000 65536"/>
              <a:gd name="T20" fmla="*/ 0 60000 65536"/>
              <a:gd name="T21" fmla="*/ 0 60000 65536"/>
              <a:gd name="T22" fmla="*/ 0 60000 65536"/>
              <a:gd name="T23" fmla="*/ 0 60000 65536"/>
              <a:gd name="T24" fmla="*/ 0 w 241"/>
              <a:gd name="T25" fmla="*/ 0 h 148"/>
              <a:gd name="T26" fmla="*/ 241 w 241"/>
              <a:gd name="T27" fmla="*/ 148 h 1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1" h="148">
                <a:moveTo>
                  <a:pt x="240" y="1"/>
                </a:moveTo>
                <a:lnTo>
                  <a:pt x="179" y="0"/>
                </a:lnTo>
                <a:lnTo>
                  <a:pt x="136" y="0"/>
                </a:lnTo>
                <a:lnTo>
                  <a:pt x="93" y="28"/>
                </a:lnTo>
                <a:lnTo>
                  <a:pt x="79" y="71"/>
                </a:lnTo>
                <a:lnTo>
                  <a:pt x="36" y="86"/>
                </a:lnTo>
                <a:lnTo>
                  <a:pt x="7" y="129"/>
                </a:lnTo>
                <a:lnTo>
                  <a:pt x="0" y="147"/>
                </a:lnTo>
              </a:path>
            </a:pathLst>
          </a:custGeom>
          <a:noFill/>
          <a:ln w="127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75" name="Freeform 25"/>
          <p:cNvSpPr>
            <a:spLocks/>
          </p:cNvSpPr>
          <p:nvPr/>
        </p:nvSpPr>
        <p:spPr bwMode="auto">
          <a:xfrm>
            <a:off x="6362700" y="1770063"/>
            <a:ext cx="115888" cy="311150"/>
          </a:xfrm>
          <a:custGeom>
            <a:avLst/>
            <a:gdLst>
              <a:gd name="T0" fmla="*/ 2147483646 w 73"/>
              <a:gd name="T1" fmla="*/ 0 h 196"/>
              <a:gd name="T2" fmla="*/ 2147483646 w 73"/>
              <a:gd name="T3" fmla="*/ 2147483646 h 196"/>
              <a:gd name="T4" fmla="*/ 2147483646 w 73"/>
              <a:gd name="T5" fmla="*/ 2147483646 h 196"/>
              <a:gd name="T6" fmla="*/ 2147483646 w 73"/>
              <a:gd name="T7" fmla="*/ 2147483646 h 196"/>
              <a:gd name="T8" fmla="*/ 0 w 73"/>
              <a:gd name="T9" fmla="*/ 2147483646 h 196"/>
              <a:gd name="T10" fmla="*/ 2147483646 w 73"/>
              <a:gd name="T11" fmla="*/ 2147483646 h 196"/>
              <a:gd name="T12" fmla="*/ 0 60000 65536"/>
              <a:gd name="T13" fmla="*/ 0 60000 65536"/>
              <a:gd name="T14" fmla="*/ 0 60000 65536"/>
              <a:gd name="T15" fmla="*/ 0 60000 65536"/>
              <a:gd name="T16" fmla="*/ 0 60000 65536"/>
              <a:gd name="T17" fmla="*/ 0 60000 65536"/>
              <a:gd name="T18" fmla="*/ 0 w 73"/>
              <a:gd name="T19" fmla="*/ 0 h 196"/>
              <a:gd name="T20" fmla="*/ 73 w 73"/>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3" h="196">
                <a:moveTo>
                  <a:pt x="72" y="0"/>
                </a:moveTo>
                <a:lnTo>
                  <a:pt x="72" y="62"/>
                </a:lnTo>
                <a:lnTo>
                  <a:pt x="57" y="105"/>
                </a:lnTo>
                <a:lnTo>
                  <a:pt x="14" y="149"/>
                </a:lnTo>
                <a:lnTo>
                  <a:pt x="0" y="192"/>
                </a:lnTo>
                <a:lnTo>
                  <a:pt x="24" y="195"/>
                </a:lnTo>
              </a:path>
            </a:pathLst>
          </a:custGeom>
          <a:noFill/>
          <a:ln w="127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76" name="Freeform 26"/>
          <p:cNvSpPr>
            <a:spLocks/>
          </p:cNvSpPr>
          <p:nvPr/>
        </p:nvSpPr>
        <p:spPr bwMode="auto">
          <a:xfrm>
            <a:off x="6324600" y="1924050"/>
            <a:ext cx="306388" cy="246063"/>
          </a:xfrm>
          <a:custGeom>
            <a:avLst/>
            <a:gdLst>
              <a:gd name="T0" fmla="*/ 2147483646 w 193"/>
              <a:gd name="T1" fmla="*/ 0 h 155"/>
              <a:gd name="T2" fmla="*/ 2147483646 w 193"/>
              <a:gd name="T3" fmla="*/ 2147483646 h 155"/>
              <a:gd name="T4" fmla="*/ 2147483646 w 193"/>
              <a:gd name="T5" fmla="*/ 2147483646 h 155"/>
              <a:gd name="T6" fmla="*/ 2147483646 w 193"/>
              <a:gd name="T7" fmla="*/ 2147483646 h 155"/>
              <a:gd name="T8" fmla="*/ 2147483646 w 193"/>
              <a:gd name="T9" fmla="*/ 2147483646 h 155"/>
              <a:gd name="T10" fmla="*/ 2147483646 w 193"/>
              <a:gd name="T11" fmla="*/ 2147483646 h 155"/>
              <a:gd name="T12" fmla="*/ 0 w 193"/>
              <a:gd name="T13" fmla="*/ 2147483646 h 155"/>
              <a:gd name="T14" fmla="*/ 0 60000 65536"/>
              <a:gd name="T15" fmla="*/ 0 60000 65536"/>
              <a:gd name="T16" fmla="*/ 0 60000 65536"/>
              <a:gd name="T17" fmla="*/ 0 60000 65536"/>
              <a:gd name="T18" fmla="*/ 0 60000 65536"/>
              <a:gd name="T19" fmla="*/ 0 60000 65536"/>
              <a:gd name="T20" fmla="*/ 0 60000 65536"/>
              <a:gd name="T21" fmla="*/ 0 w 193"/>
              <a:gd name="T22" fmla="*/ 0 h 155"/>
              <a:gd name="T23" fmla="*/ 193 w 19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55">
                <a:moveTo>
                  <a:pt x="192" y="0"/>
                </a:moveTo>
                <a:lnTo>
                  <a:pt x="124" y="8"/>
                </a:lnTo>
                <a:lnTo>
                  <a:pt x="81" y="37"/>
                </a:lnTo>
                <a:lnTo>
                  <a:pt x="81" y="81"/>
                </a:lnTo>
                <a:lnTo>
                  <a:pt x="38" y="110"/>
                </a:lnTo>
                <a:lnTo>
                  <a:pt x="10" y="154"/>
                </a:lnTo>
                <a:lnTo>
                  <a:pt x="0" y="146"/>
                </a:lnTo>
              </a:path>
            </a:pathLst>
          </a:custGeom>
          <a:noFill/>
          <a:ln w="127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77" name="Freeform 27"/>
          <p:cNvSpPr>
            <a:spLocks/>
          </p:cNvSpPr>
          <p:nvPr/>
        </p:nvSpPr>
        <p:spPr bwMode="auto">
          <a:xfrm>
            <a:off x="2816225" y="1314450"/>
            <a:ext cx="4808538" cy="3505200"/>
          </a:xfrm>
          <a:custGeom>
            <a:avLst/>
            <a:gdLst>
              <a:gd name="T0" fmla="*/ 2147483646 w 3029"/>
              <a:gd name="T1" fmla="*/ 2147483646 h 2208"/>
              <a:gd name="T2" fmla="*/ 2147483646 w 3029"/>
              <a:gd name="T3" fmla="*/ 2147483646 h 2208"/>
              <a:gd name="T4" fmla="*/ 2147483646 w 3029"/>
              <a:gd name="T5" fmla="*/ 2147483646 h 2208"/>
              <a:gd name="T6" fmla="*/ 2147483646 w 3029"/>
              <a:gd name="T7" fmla="*/ 2147483646 h 2208"/>
              <a:gd name="T8" fmla="*/ 2147483646 w 3029"/>
              <a:gd name="T9" fmla="*/ 2147483646 h 2208"/>
              <a:gd name="T10" fmla="*/ 2147483646 w 3029"/>
              <a:gd name="T11" fmla="*/ 2147483646 h 2208"/>
              <a:gd name="T12" fmla="*/ 0 w 3029"/>
              <a:gd name="T13" fmla="*/ 2147483646 h 2208"/>
              <a:gd name="T14" fmla="*/ 2147483646 w 3029"/>
              <a:gd name="T15" fmla="*/ 2147483646 h 2208"/>
              <a:gd name="T16" fmla="*/ 2147483646 w 3029"/>
              <a:gd name="T17" fmla="*/ 2147483646 h 2208"/>
              <a:gd name="T18" fmla="*/ 2147483646 w 3029"/>
              <a:gd name="T19" fmla="*/ 2147483646 h 2208"/>
              <a:gd name="T20" fmla="*/ 2147483646 w 3029"/>
              <a:gd name="T21" fmla="*/ 2147483646 h 2208"/>
              <a:gd name="T22" fmla="*/ 2147483646 w 3029"/>
              <a:gd name="T23" fmla="*/ 2147483646 h 2208"/>
              <a:gd name="T24" fmla="*/ 2147483646 w 3029"/>
              <a:gd name="T25" fmla="*/ 2147483646 h 2208"/>
              <a:gd name="T26" fmla="*/ 2147483646 w 3029"/>
              <a:gd name="T27" fmla="*/ 2147483646 h 2208"/>
              <a:gd name="T28" fmla="*/ 2147483646 w 3029"/>
              <a:gd name="T29" fmla="*/ 2147483646 h 2208"/>
              <a:gd name="T30" fmla="*/ 2147483646 w 3029"/>
              <a:gd name="T31" fmla="*/ 2147483646 h 2208"/>
              <a:gd name="T32" fmla="*/ 2147483646 w 3029"/>
              <a:gd name="T33" fmla="*/ 2147483646 h 2208"/>
              <a:gd name="T34" fmla="*/ 2147483646 w 3029"/>
              <a:gd name="T35" fmla="*/ 2147483646 h 2208"/>
              <a:gd name="T36" fmla="*/ 2147483646 w 3029"/>
              <a:gd name="T37" fmla="*/ 2147483646 h 2208"/>
              <a:gd name="T38" fmla="*/ 2147483646 w 3029"/>
              <a:gd name="T39" fmla="*/ 2147483646 h 2208"/>
              <a:gd name="T40" fmla="*/ 2147483646 w 3029"/>
              <a:gd name="T41" fmla="*/ 2147483646 h 2208"/>
              <a:gd name="T42" fmla="*/ 2147483646 w 3029"/>
              <a:gd name="T43" fmla="*/ 2147483646 h 2208"/>
              <a:gd name="T44" fmla="*/ 2147483646 w 3029"/>
              <a:gd name="T45" fmla="*/ 2147483646 h 2208"/>
              <a:gd name="T46" fmla="*/ 2147483646 w 3029"/>
              <a:gd name="T47" fmla="*/ 2147483646 h 2208"/>
              <a:gd name="T48" fmla="*/ 2147483646 w 3029"/>
              <a:gd name="T49" fmla="*/ 2147483646 h 2208"/>
              <a:gd name="T50" fmla="*/ 2147483646 w 3029"/>
              <a:gd name="T51" fmla="*/ 2147483646 h 2208"/>
              <a:gd name="T52" fmla="*/ 2147483646 w 3029"/>
              <a:gd name="T53" fmla="*/ 2147483646 h 2208"/>
              <a:gd name="T54" fmla="*/ 2147483646 w 3029"/>
              <a:gd name="T55" fmla="*/ 2147483646 h 2208"/>
              <a:gd name="T56" fmla="*/ 2147483646 w 3029"/>
              <a:gd name="T57" fmla="*/ 2147483646 h 2208"/>
              <a:gd name="T58" fmla="*/ 2147483646 w 3029"/>
              <a:gd name="T59" fmla="*/ 2147483646 h 2208"/>
              <a:gd name="T60" fmla="*/ 2147483646 w 3029"/>
              <a:gd name="T61" fmla="*/ 2147483646 h 2208"/>
              <a:gd name="T62" fmla="*/ 2147483646 w 3029"/>
              <a:gd name="T63" fmla="*/ 2147483646 h 2208"/>
              <a:gd name="T64" fmla="*/ 2147483646 w 3029"/>
              <a:gd name="T65" fmla="*/ 2147483646 h 2208"/>
              <a:gd name="T66" fmla="*/ 2147483646 w 3029"/>
              <a:gd name="T67" fmla="*/ 2147483646 h 2208"/>
              <a:gd name="T68" fmla="*/ 2147483646 w 3029"/>
              <a:gd name="T69" fmla="*/ 2147483646 h 2208"/>
              <a:gd name="T70" fmla="*/ 2147483646 w 3029"/>
              <a:gd name="T71" fmla="*/ 2147483646 h 2208"/>
              <a:gd name="T72" fmla="*/ 2147483646 w 3029"/>
              <a:gd name="T73" fmla="*/ 2147483646 h 2208"/>
              <a:gd name="T74" fmla="*/ 2147483646 w 3029"/>
              <a:gd name="T75" fmla="*/ 2147483646 h 2208"/>
              <a:gd name="T76" fmla="*/ 2147483646 w 3029"/>
              <a:gd name="T77" fmla="*/ 2147483646 h 2208"/>
              <a:gd name="T78" fmla="*/ 2147483646 w 3029"/>
              <a:gd name="T79" fmla="*/ 2147483646 h 2208"/>
              <a:gd name="T80" fmla="*/ 2147483646 w 3029"/>
              <a:gd name="T81" fmla="*/ 2147483646 h 2208"/>
              <a:gd name="T82" fmla="*/ 2147483646 w 3029"/>
              <a:gd name="T83" fmla="*/ 2147483646 h 2208"/>
              <a:gd name="T84" fmla="*/ 2147483646 w 3029"/>
              <a:gd name="T85" fmla="*/ 2147483646 h 2208"/>
              <a:gd name="T86" fmla="*/ 2147483646 w 3029"/>
              <a:gd name="T87" fmla="*/ 2147483646 h 2208"/>
              <a:gd name="T88" fmla="*/ 2147483646 w 3029"/>
              <a:gd name="T89" fmla="*/ 2147483646 h 2208"/>
              <a:gd name="T90" fmla="*/ 2147483646 w 3029"/>
              <a:gd name="T91" fmla="*/ 2147483646 h 2208"/>
              <a:gd name="T92" fmla="*/ 2147483646 w 3029"/>
              <a:gd name="T93" fmla="*/ 2147483646 h 2208"/>
              <a:gd name="T94" fmla="*/ 2147483646 w 3029"/>
              <a:gd name="T95" fmla="*/ 2147483646 h 2208"/>
              <a:gd name="T96" fmla="*/ 2147483646 w 3029"/>
              <a:gd name="T97" fmla="*/ 2147483646 h 2208"/>
              <a:gd name="T98" fmla="*/ 2147483646 w 3029"/>
              <a:gd name="T99" fmla="*/ 2147483646 h 2208"/>
              <a:gd name="T100" fmla="*/ 2147483646 w 3029"/>
              <a:gd name="T101" fmla="*/ 2147483646 h 2208"/>
              <a:gd name="T102" fmla="*/ 2147483646 w 3029"/>
              <a:gd name="T103" fmla="*/ 2147483646 h 2208"/>
              <a:gd name="T104" fmla="*/ 2147483646 w 3029"/>
              <a:gd name="T105" fmla="*/ 2147483646 h 2208"/>
              <a:gd name="T106" fmla="*/ 2147483646 w 3029"/>
              <a:gd name="T107" fmla="*/ 2147483646 h 2208"/>
              <a:gd name="T108" fmla="*/ 2147483646 w 3029"/>
              <a:gd name="T109" fmla="*/ 2147483646 h 2208"/>
              <a:gd name="T110" fmla="*/ 2147483646 w 3029"/>
              <a:gd name="T111" fmla="*/ 2147483646 h 2208"/>
              <a:gd name="T112" fmla="*/ 2147483646 w 3029"/>
              <a:gd name="T113" fmla="*/ 2147483646 h 2208"/>
              <a:gd name="T114" fmla="*/ 2147483646 w 3029"/>
              <a:gd name="T115" fmla="*/ 2147483646 h 2208"/>
              <a:gd name="T116" fmla="*/ 2147483646 w 3029"/>
              <a:gd name="T117" fmla="*/ 2147483646 h 22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29"/>
              <a:gd name="T178" fmla="*/ 0 h 2208"/>
              <a:gd name="T179" fmla="*/ 3029 w 3029"/>
              <a:gd name="T180" fmla="*/ 2208 h 22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29" h="2208">
                <a:moveTo>
                  <a:pt x="200" y="417"/>
                </a:moveTo>
                <a:lnTo>
                  <a:pt x="257" y="406"/>
                </a:lnTo>
                <a:lnTo>
                  <a:pt x="371" y="406"/>
                </a:lnTo>
                <a:lnTo>
                  <a:pt x="543" y="406"/>
                </a:lnTo>
                <a:lnTo>
                  <a:pt x="743" y="406"/>
                </a:lnTo>
                <a:lnTo>
                  <a:pt x="914" y="420"/>
                </a:lnTo>
                <a:lnTo>
                  <a:pt x="971" y="420"/>
                </a:lnTo>
                <a:lnTo>
                  <a:pt x="1085" y="450"/>
                </a:lnTo>
                <a:lnTo>
                  <a:pt x="1171" y="450"/>
                </a:lnTo>
                <a:lnTo>
                  <a:pt x="1085" y="450"/>
                </a:lnTo>
                <a:lnTo>
                  <a:pt x="1000" y="450"/>
                </a:lnTo>
                <a:lnTo>
                  <a:pt x="885" y="464"/>
                </a:lnTo>
                <a:lnTo>
                  <a:pt x="743" y="478"/>
                </a:lnTo>
                <a:lnTo>
                  <a:pt x="657" y="508"/>
                </a:lnTo>
                <a:lnTo>
                  <a:pt x="571" y="522"/>
                </a:lnTo>
                <a:lnTo>
                  <a:pt x="686" y="435"/>
                </a:lnTo>
                <a:lnTo>
                  <a:pt x="714" y="348"/>
                </a:lnTo>
                <a:lnTo>
                  <a:pt x="757" y="304"/>
                </a:lnTo>
                <a:lnTo>
                  <a:pt x="800" y="275"/>
                </a:lnTo>
                <a:lnTo>
                  <a:pt x="857" y="217"/>
                </a:lnTo>
                <a:lnTo>
                  <a:pt x="885" y="173"/>
                </a:lnTo>
                <a:lnTo>
                  <a:pt x="843" y="145"/>
                </a:lnTo>
                <a:lnTo>
                  <a:pt x="728" y="145"/>
                </a:lnTo>
                <a:lnTo>
                  <a:pt x="671" y="188"/>
                </a:lnTo>
                <a:lnTo>
                  <a:pt x="557" y="232"/>
                </a:lnTo>
                <a:lnTo>
                  <a:pt x="514" y="275"/>
                </a:lnTo>
                <a:lnTo>
                  <a:pt x="471" y="304"/>
                </a:lnTo>
                <a:lnTo>
                  <a:pt x="428" y="362"/>
                </a:lnTo>
                <a:lnTo>
                  <a:pt x="386" y="392"/>
                </a:lnTo>
                <a:lnTo>
                  <a:pt x="400" y="435"/>
                </a:lnTo>
                <a:lnTo>
                  <a:pt x="428" y="522"/>
                </a:lnTo>
                <a:lnTo>
                  <a:pt x="457" y="639"/>
                </a:lnTo>
                <a:lnTo>
                  <a:pt x="543" y="754"/>
                </a:lnTo>
                <a:lnTo>
                  <a:pt x="571" y="870"/>
                </a:lnTo>
                <a:lnTo>
                  <a:pt x="614" y="928"/>
                </a:lnTo>
                <a:lnTo>
                  <a:pt x="643" y="1016"/>
                </a:lnTo>
                <a:lnTo>
                  <a:pt x="657" y="1103"/>
                </a:lnTo>
                <a:lnTo>
                  <a:pt x="686" y="1219"/>
                </a:lnTo>
                <a:lnTo>
                  <a:pt x="571" y="1117"/>
                </a:lnTo>
                <a:lnTo>
                  <a:pt x="457" y="1001"/>
                </a:lnTo>
                <a:lnTo>
                  <a:pt x="343" y="886"/>
                </a:lnTo>
                <a:lnTo>
                  <a:pt x="229" y="798"/>
                </a:lnTo>
                <a:lnTo>
                  <a:pt x="171" y="769"/>
                </a:lnTo>
                <a:lnTo>
                  <a:pt x="386" y="725"/>
                </a:lnTo>
                <a:lnTo>
                  <a:pt x="614" y="711"/>
                </a:lnTo>
                <a:lnTo>
                  <a:pt x="728" y="697"/>
                </a:lnTo>
                <a:lnTo>
                  <a:pt x="814" y="682"/>
                </a:lnTo>
                <a:lnTo>
                  <a:pt x="857" y="653"/>
                </a:lnTo>
                <a:lnTo>
                  <a:pt x="885" y="609"/>
                </a:lnTo>
                <a:lnTo>
                  <a:pt x="800" y="595"/>
                </a:lnTo>
                <a:lnTo>
                  <a:pt x="743" y="581"/>
                </a:lnTo>
                <a:lnTo>
                  <a:pt x="628" y="581"/>
                </a:lnTo>
                <a:lnTo>
                  <a:pt x="543" y="565"/>
                </a:lnTo>
                <a:lnTo>
                  <a:pt x="486" y="565"/>
                </a:lnTo>
                <a:lnTo>
                  <a:pt x="371" y="565"/>
                </a:lnTo>
                <a:lnTo>
                  <a:pt x="329" y="565"/>
                </a:lnTo>
                <a:lnTo>
                  <a:pt x="271" y="565"/>
                </a:lnTo>
                <a:lnTo>
                  <a:pt x="229" y="581"/>
                </a:lnTo>
                <a:lnTo>
                  <a:pt x="186" y="639"/>
                </a:lnTo>
                <a:lnTo>
                  <a:pt x="100" y="667"/>
                </a:lnTo>
                <a:lnTo>
                  <a:pt x="86" y="754"/>
                </a:lnTo>
                <a:lnTo>
                  <a:pt x="43" y="870"/>
                </a:lnTo>
                <a:lnTo>
                  <a:pt x="0" y="914"/>
                </a:lnTo>
                <a:lnTo>
                  <a:pt x="129" y="928"/>
                </a:lnTo>
                <a:lnTo>
                  <a:pt x="214" y="914"/>
                </a:lnTo>
                <a:lnTo>
                  <a:pt x="229" y="1059"/>
                </a:lnTo>
                <a:lnTo>
                  <a:pt x="200" y="1234"/>
                </a:lnTo>
                <a:lnTo>
                  <a:pt x="171" y="1408"/>
                </a:lnTo>
                <a:lnTo>
                  <a:pt x="157" y="1495"/>
                </a:lnTo>
                <a:lnTo>
                  <a:pt x="300" y="1394"/>
                </a:lnTo>
                <a:lnTo>
                  <a:pt x="414" y="1277"/>
                </a:lnTo>
                <a:lnTo>
                  <a:pt x="500" y="1161"/>
                </a:lnTo>
                <a:lnTo>
                  <a:pt x="514" y="1074"/>
                </a:lnTo>
                <a:lnTo>
                  <a:pt x="571" y="1016"/>
                </a:lnTo>
                <a:lnTo>
                  <a:pt x="614" y="958"/>
                </a:lnTo>
                <a:lnTo>
                  <a:pt x="614" y="914"/>
                </a:lnTo>
                <a:lnTo>
                  <a:pt x="543" y="914"/>
                </a:lnTo>
                <a:lnTo>
                  <a:pt x="428" y="1001"/>
                </a:lnTo>
                <a:lnTo>
                  <a:pt x="343" y="1030"/>
                </a:lnTo>
                <a:lnTo>
                  <a:pt x="229" y="1117"/>
                </a:lnTo>
                <a:lnTo>
                  <a:pt x="200" y="1205"/>
                </a:lnTo>
                <a:lnTo>
                  <a:pt x="171" y="1248"/>
                </a:lnTo>
                <a:lnTo>
                  <a:pt x="129" y="1277"/>
                </a:lnTo>
                <a:lnTo>
                  <a:pt x="100" y="1320"/>
                </a:lnTo>
                <a:lnTo>
                  <a:pt x="200" y="1320"/>
                </a:lnTo>
                <a:lnTo>
                  <a:pt x="314" y="1320"/>
                </a:lnTo>
                <a:lnTo>
                  <a:pt x="400" y="1320"/>
                </a:lnTo>
                <a:lnTo>
                  <a:pt x="514" y="1336"/>
                </a:lnTo>
                <a:lnTo>
                  <a:pt x="628" y="1364"/>
                </a:lnTo>
                <a:lnTo>
                  <a:pt x="671" y="1394"/>
                </a:lnTo>
                <a:lnTo>
                  <a:pt x="614" y="1422"/>
                </a:lnTo>
                <a:lnTo>
                  <a:pt x="528" y="1509"/>
                </a:lnTo>
                <a:lnTo>
                  <a:pt x="443" y="1597"/>
                </a:lnTo>
                <a:lnTo>
                  <a:pt x="357" y="1683"/>
                </a:lnTo>
                <a:lnTo>
                  <a:pt x="329" y="1800"/>
                </a:lnTo>
                <a:lnTo>
                  <a:pt x="286" y="1844"/>
                </a:lnTo>
                <a:lnTo>
                  <a:pt x="186" y="1727"/>
                </a:lnTo>
                <a:lnTo>
                  <a:pt x="100" y="1611"/>
                </a:lnTo>
                <a:lnTo>
                  <a:pt x="71" y="1495"/>
                </a:lnTo>
                <a:lnTo>
                  <a:pt x="43" y="1408"/>
                </a:lnTo>
                <a:lnTo>
                  <a:pt x="29" y="1320"/>
                </a:lnTo>
                <a:lnTo>
                  <a:pt x="14" y="1277"/>
                </a:lnTo>
                <a:lnTo>
                  <a:pt x="29" y="1219"/>
                </a:lnTo>
                <a:lnTo>
                  <a:pt x="71" y="1175"/>
                </a:lnTo>
                <a:lnTo>
                  <a:pt x="171" y="1161"/>
                </a:lnTo>
                <a:lnTo>
                  <a:pt x="314" y="1147"/>
                </a:lnTo>
                <a:lnTo>
                  <a:pt x="400" y="1147"/>
                </a:lnTo>
                <a:lnTo>
                  <a:pt x="500" y="1147"/>
                </a:lnTo>
                <a:lnTo>
                  <a:pt x="543" y="1147"/>
                </a:lnTo>
                <a:lnTo>
                  <a:pt x="628" y="1147"/>
                </a:lnTo>
                <a:lnTo>
                  <a:pt x="771" y="1147"/>
                </a:lnTo>
                <a:lnTo>
                  <a:pt x="943" y="1161"/>
                </a:lnTo>
                <a:lnTo>
                  <a:pt x="1057" y="1175"/>
                </a:lnTo>
                <a:lnTo>
                  <a:pt x="1100" y="1190"/>
                </a:lnTo>
                <a:lnTo>
                  <a:pt x="1214" y="1190"/>
                </a:lnTo>
                <a:lnTo>
                  <a:pt x="1100" y="1190"/>
                </a:lnTo>
                <a:lnTo>
                  <a:pt x="957" y="1205"/>
                </a:lnTo>
                <a:lnTo>
                  <a:pt x="786" y="1219"/>
                </a:lnTo>
                <a:lnTo>
                  <a:pt x="586" y="1234"/>
                </a:lnTo>
                <a:lnTo>
                  <a:pt x="471" y="1248"/>
                </a:lnTo>
                <a:lnTo>
                  <a:pt x="428" y="1263"/>
                </a:lnTo>
                <a:lnTo>
                  <a:pt x="386" y="1263"/>
                </a:lnTo>
                <a:lnTo>
                  <a:pt x="371" y="1378"/>
                </a:lnTo>
                <a:lnTo>
                  <a:pt x="371" y="1495"/>
                </a:lnTo>
                <a:lnTo>
                  <a:pt x="343" y="1611"/>
                </a:lnTo>
                <a:lnTo>
                  <a:pt x="343" y="1698"/>
                </a:lnTo>
                <a:lnTo>
                  <a:pt x="329" y="1742"/>
                </a:lnTo>
                <a:lnTo>
                  <a:pt x="314" y="1785"/>
                </a:lnTo>
                <a:lnTo>
                  <a:pt x="300" y="1829"/>
                </a:lnTo>
                <a:lnTo>
                  <a:pt x="286" y="1872"/>
                </a:lnTo>
                <a:lnTo>
                  <a:pt x="271" y="1916"/>
                </a:lnTo>
                <a:lnTo>
                  <a:pt x="229" y="1916"/>
                </a:lnTo>
                <a:lnTo>
                  <a:pt x="186" y="1945"/>
                </a:lnTo>
                <a:lnTo>
                  <a:pt x="200" y="2003"/>
                </a:lnTo>
                <a:lnTo>
                  <a:pt x="257" y="2018"/>
                </a:lnTo>
                <a:lnTo>
                  <a:pt x="314" y="2018"/>
                </a:lnTo>
                <a:lnTo>
                  <a:pt x="371" y="2018"/>
                </a:lnTo>
                <a:lnTo>
                  <a:pt x="486" y="1930"/>
                </a:lnTo>
                <a:lnTo>
                  <a:pt x="600" y="1844"/>
                </a:lnTo>
                <a:lnTo>
                  <a:pt x="686" y="1727"/>
                </a:lnTo>
                <a:lnTo>
                  <a:pt x="771" y="1698"/>
                </a:lnTo>
                <a:lnTo>
                  <a:pt x="814" y="1582"/>
                </a:lnTo>
                <a:lnTo>
                  <a:pt x="900" y="1495"/>
                </a:lnTo>
                <a:lnTo>
                  <a:pt x="914" y="1408"/>
                </a:lnTo>
                <a:lnTo>
                  <a:pt x="914" y="1364"/>
                </a:lnTo>
                <a:lnTo>
                  <a:pt x="871" y="1364"/>
                </a:lnTo>
                <a:lnTo>
                  <a:pt x="843" y="1452"/>
                </a:lnTo>
                <a:lnTo>
                  <a:pt x="728" y="1567"/>
                </a:lnTo>
                <a:lnTo>
                  <a:pt x="586" y="1713"/>
                </a:lnTo>
                <a:lnTo>
                  <a:pt x="471" y="1800"/>
                </a:lnTo>
                <a:lnTo>
                  <a:pt x="443" y="1713"/>
                </a:lnTo>
                <a:lnTo>
                  <a:pt x="443" y="1597"/>
                </a:lnTo>
                <a:lnTo>
                  <a:pt x="443" y="1480"/>
                </a:lnTo>
                <a:lnTo>
                  <a:pt x="443" y="1394"/>
                </a:lnTo>
                <a:lnTo>
                  <a:pt x="443" y="1306"/>
                </a:lnTo>
                <a:lnTo>
                  <a:pt x="571" y="1408"/>
                </a:lnTo>
                <a:lnTo>
                  <a:pt x="657" y="1582"/>
                </a:lnTo>
                <a:lnTo>
                  <a:pt x="771" y="1756"/>
                </a:lnTo>
                <a:lnTo>
                  <a:pt x="786" y="1872"/>
                </a:lnTo>
                <a:lnTo>
                  <a:pt x="814" y="1930"/>
                </a:lnTo>
                <a:lnTo>
                  <a:pt x="671" y="1930"/>
                </a:lnTo>
                <a:lnTo>
                  <a:pt x="528" y="1930"/>
                </a:lnTo>
                <a:lnTo>
                  <a:pt x="414" y="1930"/>
                </a:lnTo>
                <a:lnTo>
                  <a:pt x="471" y="1945"/>
                </a:lnTo>
                <a:lnTo>
                  <a:pt x="728" y="1974"/>
                </a:lnTo>
                <a:lnTo>
                  <a:pt x="1185" y="1989"/>
                </a:lnTo>
                <a:lnTo>
                  <a:pt x="1700" y="2003"/>
                </a:lnTo>
                <a:lnTo>
                  <a:pt x="1899" y="2003"/>
                </a:lnTo>
                <a:lnTo>
                  <a:pt x="1914" y="1945"/>
                </a:lnTo>
                <a:lnTo>
                  <a:pt x="1914" y="1829"/>
                </a:lnTo>
                <a:lnTo>
                  <a:pt x="1771" y="1713"/>
                </a:lnTo>
                <a:lnTo>
                  <a:pt x="1571" y="1539"/>
                </a:lnTo>
                <a:lnTo>
                  <a:pt x="1400" y="1422"/>
                </a:lnTo>
                <a:lnTo>
                  <a:pt x="1285" y="1394"/>
                </a:lnTo>
                <a:lnTo>
                  <a:pt x="1200" y="1394"/>
                </a:lnTo>
                <a:lnTo>
                  <a:pt x="1114" y="1364"/>
                </a:lnTo>
                <a:lnTo>
                  <a:pt x="1085" y="1320"/>
                </a:lnTo>
                <a:lnTo>
                  <a:pt x="1057" y="1234"/>
                </a:lnTo>
                <a:lnTo>
                  <a:pt x="1028" y="1117"/>
                </a:lnTo>
                <a:lnTo>
                  <a:pt x="1028" y="1074"/>
                </a:lnTo>
                <a:lnTo>
                  <a:pt x="1028" y="1205"/>
                </a:lnTo>
                <a:lnTo>
                  <a:pt x="1028" y="1408"/>
                </a:lnTo>
                <a:lnTo>
                  <a:pt x="1028" y="1611"/>
                </a:lnTo>
                <a:lnTo>
                  <a:pt x="1028" y="1785"/>
                </a:lnTo>
                <a:lnTo>
                  <a:pt x="1028" y="1829"/>
                </a:lnTo>
                <a:lnTo>
                  <a:pt x="1028" y="1872"/>
                </a:lnTo>
                <a:lnTo>
                  <a:pt x="1143" y="1858"/>
                </a:lnTo>
                <a:lnTo>
                  <a:pt x="1400" y="1742"/>
                </a:lnTo>
                <a:lnTo>
                  <a:pt x="1571" y="1625"/>
                </a:lnTo>
                <a:lnTo>
                  <a:pt x="1600" y="1582"/>
                </a:lnTo>
                <a:lnTo>
                  <a:pt x="1485" y="1582"/>
                </a:lnTo>
                <a:lnTo>
                  <a:pt x="1342" y="1669"/>
                </a:lnTo>
                <a:lnTo>
                  <a:pt x="1143" y="1785"/>
                </a:lnTo>
                <a:lnTo>
                  <a:pt x="971" y="1902"/>
                </a:lnTo>
                <a:lnTo>
                  <a:pt x="971" y="1829"/>
                </a:lnTo>
                <a:lnTo>
                  <a:pt x="1085" y="1683"/>
                </a:lnTo>
                <a:lnTo>
                  <a:pt x="1200" y="1567"/>
                </a:lnTo>
                <a:lnTo>
                  <a:pt x="1243" y="1509"/>
                </a:lnTo>
                <a:lnTo>
                  <a:pt x="1271" y="1466"/>
                </a:lnTo>
                <a:lnTo>
                  <a:pt x="1314" y="1466"/>
                </a:lnTo>
                <a:lnTo>
                  <a:pt x="1328" y="1553"/>
                </a:lnTo>
                <a:lnTo>
                  <a:pt x="1328" y="1698"/>
                </a:lnTo>
                <a:lnTo>
                  <a:pt x="1328" y="1902"/>
                </a:lnTo>
                <a:lnTo>
                  <a:pt x="1357" y="2075"/>
                </a:lnTo>
                <a:lnTo>
                  <a:pt x="1357" y="2163"/>
                </a:lnTo>
                <a:lnTo>
                  <a:pt x="1400" y="2149"/>
                </a:lnTo>
                <a:lnTo>
                  <a:pt x="1428" y="2105"/>
                </a:lnTo>
                <a:lnTo>
                  <a:pt x="1457" y="2003"/>
                </a:lnTo>
                <a:lnTo>
                  <a:pt x="1542" y="1887"/>
                </a:lnTo>
                <a:lnTo>
                  <a:pt x="1628" y="1742"/>
                </a:lnTo>
                <a:lnTo>
                  <a:pt x="1714" y="1655"/>
                </a:lnTo>
                <a:lnTo>
                  <a:pt x="1728" y="1611"/>
                </a:lnTo>
                <a:lnTo>
                  <a:pt x="1771" y="1597"/>
                </a:lnTo>
                <a:lnTo>
                  <a:pt x="1785" y="1742"/>
                </a:lnTo>
                <a:lnTo>
                  <a:pt x="1785" y="1916"/>
                </a:lnTo>
                <a:lnTo>
                  <a:pt x="1871" y="2061"/>
                </a:lnTo>
                <a:lnTo>
                  <a:pt x="1928" y="2061"/>
                </a:lnTo>
                <a:lnTo>
                  <a:pt x="1942" y="1945"/>
                </a:lnTo>
                <a:lnTo>
                  <a:pt x="2028" y="1800"/>
                </a:lnTo>
                <a:lnTo>
                  <a:pt x="2028" y="1625"/>
                </a:lnTo>
                <a:lnTo>
                  <a:pt x="2042" y="1394"/>
                </a:lnTo>
                <a:lnTo>
                  <a:pt x="2042" y="1190"/>
                </a:lnTo>
                <a:lnTo>
                  <a:pt x="2042" y="1074"/>
                </a:lnTo>
                <a:lnTo>
                  <a:pt x="2042" y="958"/>
                </a:lnTo>
                <a:lnTo>
                  <a:pt x="2028" y="870"/>
                </a:lnTo>
                <a:lnTo>
                  <a:pt x="1914" y="812"/>
                </a:lnTo>
                <a:lnTo>
                  <a:pt x="1685" y="754"/>
                </a:lnTo>
                <a:lnTo>
                  <a:pt x="1428" y="725"/>
                </a:lnTo>
                <a:lnTo>
                  <a:pt x="1143" y="639"/>
                </a:lnTo>
                <a:lnTo>
                  <a:pt x="943" y="551"/>
                </a:lnTo>
                <a:lnTo>
                  <a:pt x="1143" y="508"/>
                </a:lnTo>
                <a:lnTo>
                  <a:pt x="1600" y="478"/>
                </a:lnTo>
                <a:lnTo>
                  <a:pt x="1885" y="478"/>
                </a:lnTo>
                <a:lnTo>
                  <a:pt x="1928" y="464"/>
                </a:lnTo>
                <a:lnTo>
                  <a:pt x="1942" y="420"/>
                </a:lnTo>
                <a:lnTo>
                  <a:pt x="1828" y="376"/>
                </a:lnTo>
                <a:lnTo>
                  <a:pt x="1785" y="376"/>
                </a:lnTo>
                <a:lnTo>
                  <a:pt x="1742" y="334"/>
                </a:lnTo>
                <a:lnTo>
                  <a:pt x="1714" y="217"/>
                </a:lnTo>
                <a:lnTo>
                  <a:pt x="1714" y="173"/>
                </a:lnTo>
                <a:lnTo>
                  <a:pt x="1700" y="131"/>
                </a:lnTo>
                <a:lnTo>
                  <a:pt x="1542" y="275"/>
                </a:lnTo>
                <a:lnTo>
                  <a:pt x="1342" y="508"/>
                </a:lnTo>
                <a:lnTo>
                  <a:pt x="1171" y="740"/>
                </a:lnTo>
                <a:lnTo>
                  <a:pt x="1257" y="623"/>
                </a:lnTo>
                <a:lnTo>
                  <a:pt x="1342" y="478"/>
                </a:lnTo>
                <a:lnTo>
                  <a:pt x="1457" y="334"/>
                </a:lnTo>
                <a:lnTo>
                  <a:pt x="1485" y="217"/>
                </a:lnTo>
                <a:lnTo>
                  <a:pt x="1500" y="173"/>
                </a:lnTo>
                <a:lnTo>
                  <a:pt x="1442" y="159"/>
                </a:lnTo>
                <a:lnTo>
                  <a:pt x="1357" y="159"/>
                </a:lnTo>
                <a:lnTo>
                  <a:pt x="1271" y="173"/>
                </a:lnTo>
                <a:lnTo>
                  <a:pt x="1228" y="203"/>
                </a:lnTo>
                <a:lnTo>
                  <a:pt x="1171" y="217"/>
                </a:lnTo>
                <a:lnTo>
                  <a:pt x="1314" y="159"/>
                </a:lnTo>
                <a:lnTo>
                  <a:pt x="1328" y="72"/>
                </a:lnTo>
                <a:lnTo>
                  <a:pt x="1371" y="29"/>
                </a:lnTo>
                <a:lnTo>
                  <a:pt x="1271" y="0"/>
                </a:lnTo>
                <a:lnTo>
                  <a:pt x="1071" y="87"/>
                </a:lnTo>
                <a:lnTo>
                  <a:pt x="928" y="203"/>
                </a:lnTo>
                <a:lnTo>
                  <a:pt x="786" y="290"/>
                </a:lnTo>
                <a:lnTo>
                  <a:pt x="885" y="275"/>
                </a:lnTo>
                <a:lnTo>
                  <a:pt x="928" y="261"/>
                </a:lnTo>
                <a:lnTo>
                  <a:pt x="971" y="261"/>
                </a:lnTo>
                <a:lnTo>
                  <a:pt x="1057" y="348"/>
                </a:lnTo>
                <a:lnTo>
                  <a:pt x="1085" y="464"/>
                </a:lnTo>
                <a:lnTo>
                  <a:pt x="1114" y="551"/>
                </a:lnTo>
                <a:lnTo>
                  <a:pt x="1200" y="581"/>
                </a:lnTo>
                <a:lnTo>
                  <a:pt x="1214" y="508"/>
                </a:lnTo>
                <a:lnTo>
                  <a:pt x="1228" y="362"/>
                </a:lnTo>
                <a:lnTo>
                  <a:pt x="1257" y="188"/>
                </a:lnTo>
                <a:lnTo>
                  <a:pt x="1271" y="101"/>
                </a:lnTo>
                <a:lnTo>
                  <a:pt x="1285" y="57"/>
                </a:lnTo>
                <a:lnTo>
                  <a:pt x="1314" y="173"/>
                </a:lnTo>
                <a:lnTo>
                  <a:pt x="1300" y="376"/>
                </a:lnTo>
                <a:lnTo>
                  <a:pt x="1271" y="581"/>
                </a:lnTo>
                <a:lnTo>
                  <a:pt x="1243" y="784"/>
                </a:lnTo>
                <a:lnTo>
                  <a:pt x="1228" y="928"/>
                </a:lnTo>
                <a:lnTo>
                  <a:pt x="1228" y="1016"/>
                </a:lnTo>
                <a:lnTo>
                  <a:pt x="1185" y="1074"/>
                </a:lnTo>
                <a:lnTo>
                  <a:pt x="1157" y="1190"/>
                </a:lnTo>
                <a:lnTo>
                  <a:pt x="1300" y="1103"/>
                </a:lnTo>
                <a:lnTo>
                  <a:pt x="1442" y="958"/>
                </a:lnTo>
                <a:lnTo>
                  <a:pt x="1585" y="784"/>
                </a:lnTo>
                <a:lnTo>
                  <a:pt x="1671" y="667"/>
                </a:lnTo>
                <a:lnTo>
                  <a:pt x="1685" y="581"/>
                </a:lnTo>
                <a:lnTo>
                  <a:pt x="1528" y="537"/>
                </a:lnTo>
                <a:lnTo>
                  <a:pt x="1385" y="537"/>
                </a:lnTo>
                <a:lnTo>
                  <a:pt x="1128" y="537"/>
                </a:lnTo>
                <a:lnTo>
                  <a:pt x="871" y="623"/>
                </a:lnTo>
                <a:lnTo>
                  <a:pt x="643" y="653"/>
                </a:lnTo>
                <a:lnTo>
                  <a:pt x="528" y="740"/>
                </a:lnTo>
                <a:lnTo>
                  <a:pt x="500" y="827"/>
                </a:lnTo>
                <a:lnTo>
                  <a:pt x="414" y="856"/>
                </a:lnTo>
                <a:lnTo>
                  <a:pt x="414" y="900"/>
                </a:lnTo>
                <a:lnTo>
                  <a:pt x="528" y="900"/>
                </a:lnTo>
                <a:lnTo>
                  <a:pt x="786" y="900"/>
                </a:lnTo>
                <a:lnTo>
                  <a:pt x="1043" y="900"/>
                </a:lnTo>
                <a:lnTo>
                  <a:pt x="1271" y="886"/>
                </a:lnTo>
                <a:lnTo>
                  <a:pt x="1500" y="856"/>
                </a:lnTo>
                <a:lnTo>
                  <a:pt x="1728" y="769"/>
                </a:lnTo>
                <a:lnTo>
                  <a:pt x="1928" y="754"/>
                </a:lnTo>
                <a:lnTo>
                  <a:pt x="1985" y="754"/>
                </a:lnTo>
                <a:lnTo>
                  <a:pt x="2085" y="754"/>
                </a:lnTo>
                <a:lnTo>
                  <a:pt x="2171" y="754"/>
                </a:lnTo>
                <a:lnTo>
                  <a:pt x="2199" y="667"/>
                </a:lnTo>
                <a:lnTo>
                  <a:pt x="2199" y="623"/>
                </a:lnTo>
                <a:lnTo>
                  <a:pt x="2171" y="565"/>
                </a:lnTo>
                <a:lnTo>
                  <a:pt x="2156" y="450"/>
                </a:lnTo>
                <a:lnTo>
                  <a:pt x="2128" y="334"/>
                </a:lnTo>
                <a:lnTo>
                  <a:pt x="2128" y="275"/>
                </a:lnTo>
                <a:lnTo>
                  <a:pt x="2114" y="217"/>
                </a:lnTo>
                <a:lnTo>
                  <a:pt x="2085" y="159"/>
                </a:lnTo>
                <a:lnTo>
                  <a:pt x="1971" y="145"/>
                </a:lnTo>
                <a:lnTo>
                  <a:pt x="1828" y="173"/>
                </a:lnTo>
                <a:lnTo>
                  <a:pt x="1714" y="261"/>
                </a:lnTo>
                <a:lnTo>
                  <a:pt x="1600" y="348"/>
                </a:lnTo>
                <a:lnTo>
                  <a:pt x="1557" y="362"/>
                </a:lnTo>
                <a:lnTo>
                  <a:pt x="1614" y="334"/>
                </a:lnTo>
                <a:lnTo>
                  <a:pt x="1671" y="290"/>
                </a:lnTo>
                <a:lnTo>
                  <a:pt x="1700" y="203"/>
                </a:lnTo>
                <a:lnTo>
                  <a:pt x="1785" y="173"/>
                </a:lnTo>
                <a:lnTo>
                  <a:pt x="1814" y="131"/>
                </a:lnTo>
                <a:lnTo>
                  <a:pt x="1842" y="87"/>
                </a:lnTo>
                <a:lnTo>
                  <a:pt x="1857" y="43"/>
                </a:lnTo>
                <a:lnTo>
                  <a:pt x="1899" y="14"/>
                </a:lnTo>
                <a:lnTo>
                  <a:pt x="1957" y="14"/>
                </a:lnTo>
                <a:lnTo>
                  <a:pt x="2014" y="29"/>
                </a:lnTo>
                <a:lnTo>
                  <a:pt x="2028" y="115"/>
                </a:lnTo>
                <a:lnTo>
                  <a:pt x="2028" y="203"/>
                </a:lnTo>
                <a:lnTo>
                  <a:pt x="2057" y="319"/>
                </a:lnTo>
                <a:lnTo>
                  <a:pt x="2071" y="362"/>
                </a:lnTo>
                <a:lnTo>
                  <a:pt x="2099" y="246"/>
                </a:lnTo>
                <a:lnTo>
                  <a:pt x="2128" y="159"/>
                </a:lnTo>
                <a:lnTo>
                  <a:pt x="2214" y="131"/>
                </a:lnTo>
                <a:lnTo>
                  <a:pt x="2256" y="87"/>
                </a:lnTo>
                <a:lnTo>
                  <a:pt x="2299" y="72"/>
                </a:lnTo>
                <a:lnTo>
                  <a:pt x="2285" y="188"/>
                </a:lnTo>
                <a:lnTo>
                  <a:pt x="2256" y="334"/>
                </a:lnTo>
                <a:lnTo>
                  <a:pt x="2242" y="508"/>
                </a:lnTo>
                <a:lnTo>
                  <a:pt x="2242" y="740"/>
                </a:lnTo>
                <a:lnTo>
                  <a:pt x="2242" y="914"/>
                </a:lnTo>
                <a:lnTo>
                  <a:pt x="2242" y="1059"/>
                </a:lnTo>
                <a:lnTo>
                  <a:pt x="2271" y="972"/>
                </a:lnTo>
                <a:lnTo>
                  <a:pt x="2299" y="856"/>
                </a:lnTo>
                <a:lnTo>
                  <a:pt x="2385" y="711"/>
                </a:lnTo>
                <a:lnTo>
                  <a:pt x="2414" y="595"/>
                </a:lnTo>
                <a:lnTo>
                  <a:pt x="2442" y="508"/>
                </a:lnTo>
                <a:lnTo>
                  <a:pt x="2471" y="464"/>
                </a:lnTo>
                <a:lnTo>
                  <a:pt x="2514" y="435"/>
                </a:lnTo>
                <a:lnTo>
                  <a:pt x="2471" y="420"/>
                </a:lnTo>
                <a:lnTo>
                  <a:pt x="2499" y="376"/>
                </a:lnTo>
                <a:lnTo>
                  <a:pt x="2542" y="319"/>
                </a:lnTo>
                <a:lnTo>
                  <a:pt x="2456" y="319"/>
                </a:lnTo>
                <a:lnTo>
                  <a:pt x="2285" y="334"/>
                </a:lnTo>
                <a:lnTo>
                  <a:pt x="2057" y="478"/>
                </a:lnTo>
                <a:lnTo>
                  <a:pt x="1942" y="595"/>
                </a:lnTo>
                <a:lnTo>
                  <a:pt x="1899" y="623"/>
                </a:lnTo>
                <a:lnTo>
                  <a:pt x="1999" y="623"/>
                </a:lnTo>
                <a:lnTo>
                  <a:pt x="1899" y="667"/>
                </a:lnTo>
                <a:lnTo>
                  <a:pt x="1814" y="784"/>
                </a:lnTo>
                <a:lnTo>
                  <a:pt x="1771" y="842"/>
                </a:lnTo>
                <a:lnTo>
                  <a:pt x="1742" y="886"/>
                </a:lnTo>
                <a:lnTo>
                  <a:pt x="1857" y="900"/>
                </a:lnTo>
                <a:lnTo>
                  <a:pt x="1999" y="928"/>
                </a:lnTo>
                <a:lnTo>
                  <a:pt x="2042" y="943"/>
                </a:lnTo>
                <a:lnTo>
                  <a:pt x="1871" y="958"/>
                </a:lnTo>
                <a:lnTo>
                  <a:pt x="1671" y="987"/>
                </a:lnTo>
                <a:lnTo>
                  <a:pt x="1500" y="1016"/>
                </a:lnTo>
                <a:lnTo>
                  <a:pt x="1457" y="1030"/>
                </a:lnTo>
                <a:lnTo>
                  <a:pt x="1414" y="1059"/>
                </a:lnTo>
                <a:lnTo>
                  <a:pt x="1657" y="1089"/>
                </a:lnTo>
                <a:lnTo>
                  <a:pt x="1971" y="1175"/>
                </a:lnTo>
                <a:lnTo>
                  <a:pt x="2171" y="1263"/>
                </a:lnTo>
                <a:lnTo>
                  <a:pt x="2228" y="1292"/>
                </a:lnTo>
                <a:lnTo>
                  <a:pt x="2214" y="1336"/>
                </a:lnTo>
                <a:lnTo>
                  <a:pt x="2128" y="1422"/>
                </a:lnTo>
                <a:lnTo>
                  <a:pt x="1985" y="1437"/>
                </a:lnTo>
                <a:lnTo>
                  <a:pt x="1871" y="1437"/>
                </a:lnTo>
                <a:lnTo>
                  <a:pt x="1700" y="1437"/>
                </a:lnTo>
                <a:lnTo>
                  <a:pt x="1528" y="1437"/>
                </a:lnTo>
                <a:lnTo>
                  <a:pt x="1642" y="1378"/>
                </a:lnTo>
                <a:lnTo>
                  <a:pt x="1842" y="1364"/>
                </a:lnTo>
                <a:lnTo>
                  <a:pt x="2071" y="1336"/>
                </a:lnTo>
                <a:lnTo>
                  <a:pt x="2156" y="1336"/>
                </a:lnTo>
                <a:lnTo>
                  <a:pt x="2214" y="1336"/>
                </a:lnTo>
                <a:lnTo>
                  <a:pt x="2214" y="1277"/>
                </a:lnTo>
                <a:lnTo>
                  <a:pt x="2356" y="1219"/>
                </a:lnTo>
                <a:lnTo>
                  <a:pt x="2556" y="1190"/>
                </a:lnTo>
                <a:lnTo>
                  <a:pt x="2728" y="1161"/>
                </a:lnTo>
                <a:lnTo>
                  <a:pt x="2542" y="1147"/>
                </a:lnTo>
                <a:lnTo>
                  <a:pt x="2371" y="1147"/>
                </a:lnTo>
                <a:lnTo>
                  <a:pt x="2199" y="1131"/>
                </a:lnTo>
                <a:lnTo>
                  <a:pt x="2285" y="1089"/>
                </a:lnTo>
                <a:lnTo>
                  <a:pt x="2514" y="972"/>
                </a:lnTo>
                <a:lnTo>
                  <a:pt x="2713" y="943"/>
                </a:lnTo>
                <a:lnTo>
                  <a:pt x="2713" y="900"/>
                </a:lnTo>
                <a:lnTo>
                  <a:pt x="2628" y="900"/>
                </a:lnTo>
                <a:lnTo>
                  <a:pt x="2628" y="856"/>
                </a:lnTo>
                <a:lnTo>
                  <a:pt x="2628" y="769"/>
                </a:lnTo>
                <a:lnTo>
                  <a:pt x="2671" y="711"/>
                </a:lnTo>
                <a:lnTo>
                  <a:pt x="2685" y="667"/>
                </a:lnTo>
                <a:lnTo>
                  <a:pt x="2728" y="623"/>
                </a:lnTo>
                <a:lnTo>
                  <a:pt x="2613" y="609"/>
                </a:lnTo>
                <a:lnTo>
                  <a:pt x="2442" y="609"/>
                </a:lnTo>
                <a:lnTo>
                  <a:pt x="2271" y="639"/>
                </a:lnTo>
                <a:lnTo>
                  <a:pt x="2214" y="639"/>
                </a:lnTo>
                <a:lnTo>
                  <a:pt x="2171" y="639"/>
                </a:lnTo>
                <a:lnTo>
                  <a:pt x="2342" y="639"/>
                </a:lnTo>
                <a:lnTo>
                  <a:pt x="2485" y="653"/>
                </a:lnTo>
                <a:lnTo>
                  <a:pt x="2571" y="667"/>
                </a:lnTo>
                <a:lnTo>
                  <a:pt x="2585" y="711"/>
                </a:lnTo>
                <a:lnTo>
                  <a:pt x="2471" y="754"/>
                </a:lnTo>
                <a:lnTo>
                  <a:pt x="2442" y="798"/>
                </a:lnTo>
                <a:lnTo>
                  <a:pt x="2528" y="812"/>
                </a:lnTo>
                <a:lnTo>
                  <a:pt x="2756" y="842"/>
                </a:lnTo>
                <a:lnTo>
                  <a:pt x="2985" y="870"/>
                </a:lnTo>
                <a:lnTo>
                  <a:pt x="2899" y="900"/>
                </a:lnTo>
                <a:lnTo>
                  <a:pt x="2756" y="900"/>
                </a:lnTo>
                <a:lnTo>
                  <a:pt x="2942" y="914"/>
                </a:lnTo>
                <a:lnTo>
                  <a:pt x="2842" y="958"/>
                </a:lnTo>
                <a:lnTo>
                  <a:pt x="2799" y="972"/>
                </a:lnTo>
                <a:lnTo>
                  <a:pt x="2899" y="987"/>
                </a:lnTo>
                <a:lnTo>
                  <a:pt x="2913" y="1161"/>
                </a:lnTo>
                <a:lnTo>
                  <a:pt x="2999" y="1394"/>
                </a:lnTo>
                <a:lnTo>
                  <a:pt x="3028" y="1539"/>
                </a:lnTo>
                <a:lnTo>
                  <a:pt x="3013" y="1480"/>
                </a:lnTo>
                <a:lnTo>
                  <a:pt x="2871" y="1336"/>
                </a:lnTo>
                <a:lnTo>
                  <a:pt x="2671" y="1161"/>
                </a:lnTo>
                <a:lnTo>
                  <a:pt x="2528" y="1045"/>
                </a:lnTo>
                <a:lnTo>
                  <a:pt x="2499" y="928"/>
                </a:lnTo>
                <a:lnTo>
                  <a:pt x="2514" y="1074"/>
                </a:lnTo>
                <a:lnTo>
                  <a:pt x="2514" y="1277"/>
                </a:lnTo>
                <a:lnTo>
                  <a:pt x="2428" y="1539"/>
                </a:lnTo>
                <a:lnTo>
                  <a:pt x="2342" y="1713"/>
                </a:lnTo>
                <a:lnTo>
                  <a:pt x="2228" y="1727"/>
                </a:lnTo>
                <a:lnTo>
                  <a:pt x="2114" y="1698"/>
                </a:lnTo>
                <a:lnTo>
                  <a:pt x="1942" y="1582"/>
                </a:lnTo>
                <a:lnTo>
                  <a:pt x="1685" y="1437"/>
                </a:lnTo>
                <a:lnTo>
                  <a:pt x="1428" y="1292"/>
                </a:lnTo>
                <a:lnTo>
                  <a:pt x="1314" y="1205"/>
                </a:lnTo>
                <a:lnTo>
                  <a:pt x="1300" y="1161"/>
                </a:lnTo>
                <a:lnTo>
                  <a:pt x="1314" y="1074"/>
                </a:lnTo>
                <a:lnTo>
                  <a:pt x="1400" y="1045"/>
                </a:lnTo>
                <a:lnTo>
                  <a:pt x="1500" y="1001"/>
                </a:lnTo>
                <a:lnTo>
                  <a:pt x="1600" y="1016"/>
                </a:lnTo>
                <a:lnTo>
                  <a:pt x="1628" y="1103"/>
                </a:lnTo>
                <a:lnTo>
                  <a:pt x="1628" y="1248"/>
                </a:lnTo>
                <a:lnTo>
                  <a:pt x="1642" y="1336"/>
                </a:lnTo>
                <a:lnTo>
                  <a:pt x="1657" y="1422"/>
                </a:lnTo>
                <a:lnTo>
                  <a:pt x="1671" y="1466"/>
                </a:lnTo>
                <a:lnTo>
                  <a:pt x="1742" y="1480"/>
                </a:lnTo>
                <a:lnTo>
                  <a:pt x="1942" y="1336"/>
                </a:lnTo>
                <a:lnTo>
                  <a:pt x="2142" y="1161"/>
                </a:lnTo>
                <a:lnTo>
                  <a:pt x="2228" y="1045"/>
                </a:lnTo>
                <a:lnTo>
                  <a:pt x="2071" y="1190"/>
                </a:lnTo>
                <a:lnTo>
                  <a:pt x="1814" y="1422"/>
                </a:lnTo>
                <a:lnTo>
                  <a:pt x="1614" y="1625"/>
                </a:lnTo>
                <a:lnTo>
                  <a:pt x="1528" y="1771"/>
                </a:lnTo>
                <a:lnTo>
                  <a:pt x="1614" y="1785"/>
                </a:lnTo>
                <a:lnTo>
                  <a:pt x="1785" y="1698"/>
                </a:lnTo>
                <a:lnTo>
                  <a:pt x="2014" y="1553"/>
                </a:lnTo>
                <a:lnTo>
                  <a:pt x="2271" y="1437"/>
                </a:lnTo>
                <a:lnTo>
                  <a:pt x="2471" y="1408"/>
                </a:lnTo>
                <a:lnTo>
                  <a:pt x="2514" y="1378"/>
                </a:lnTo>
                <a:lnTo>
                  <a:pt x="2342" y="1539"/>
                </a:lnTo>
                <a:lnTo>
                  <a:pt x="2142" y="1713"/>
                </a:lnTo>
                <a:lnTo>
                  <a:pt x="1942" y="1916"/>
                </a:lnTo>
                <a:lnTo>
                  <a:pt x="1828" y="2061"/>
                </a:lnTo>
                <a:lnTo>
                  <a:pt x="1742" y="2149"/>
                </a:lnTo>
                <a:lnTo>
                  <a:pt x="1857" y="2133"/>
                </a:lnTo>
                <a:lnTo>
                  <a:pt x="2142" y="2018"/>
                </a:lnTo>
                <a:lnTo>
                  <a:pt x="2514" y="1872"/>
                </a:lnTo>
                <a:lnTo>
                  <a:pt x="2771" y="1785"/>
                </a:lnTo>
                <a:lnTo>
                  <a:pt x="2756" y="1727"/>
                </a:lnTo>
                <a:lnTo>
                  <a:pt x="2642" y="1698"/>
                </a:lnTo>
                <a:lnTo>
                  <a:pt x="2499" y="1669"/>
                </a:lnTo>
                <a:lnTo>
                  <a:pt x="2414" y="1641"/>
                </a:lnTo>
                <a:lnTo>
                  <a:pt x="2399" y="1582"/>
                </a:lnTo>
                <a:lnTo>
                  <a:pt x="2399" y="1539"/>
                </a:lnTo>
                <a:lnTo>
                  <a:pt x="2399" y="1452"/>
                </a:lnTo>
                <a:lnTo>
                  <a:pt x="2399" y="1509"/>
                </a:lnTo>
                <a:lnTo>
                  <a:pt x="2399" y="1713"/>
                </a:lnTo>
                <a:lnTo>
                  <a:pt x="2399" y="1945"/>
                </a:lnTo>
                <a:lnTo>
                  <a:pt x="2399" y="2119"/>
                </a:lnTo>
                <a:lnTo>
                  <a:pt x="2399" y="2177"/>
                </a:lnTo>
                <a:lnTo>
                  <a:pt x="2385" y="2091"/>
                </a:lnTo>
                <a:lnTo>
                  <a:pt x="2299" y="2003"/>
                </a:lnTo>
                <a:lnTo>
                  <a:pt x="2185" y="1858"/>
                </a:lnTo>
                <a:lnTo>
                  <a:pt x="2071" y="1713"/>
                </a:lnTo>
                <a:lnTo>
                  <a:pt x="2071" y="1625"/>
                </a:lnTo>
                <a:lnTo>
                  <a:pt x="2185" y="1611"/>
                </a:lnTo>
                <a:lnTo>
                  <a:pt x="2299" y="1727"/>
                </a:lnTo>
                <a:lnTo>
                  <a:pt x="2471" y="1844"/>
                </a:lnTo>
                <a:lnTo>
                  <a:pt x="2514" y="1872"/>
                </a:lnTo>
                <a:lnTo>
                  <a:pt x="2556" y="1902"/>
                </a:lnTo>
                <a:lnTo>
                  <a:pt x="2599" y="1916"/>
                </a:lnTo>
                <a:lnTo>
                  <a:pt x="2599" y="1960"/>
                </a:lnTo>
                <a:lnTo>
                  <a:pt x="2599" y="2003"/>
                </a:lnTo>
                <a:lnTo>
                  <a:pt x="2599" y="2047"/>
                </a:lnTo>
                <a:lnTo>
                  <a:pt x="2613" y="1960"/>
                </a:lnTo>
                <a:lnTo>
                  <a:pt x="2613" y="1844"/>
                </a:lnTo>
                <a:lnTo>
                  <a:pt x="2613" y="1641"/>
                </a:lnTo>
                <a:lnTo>
                  <a:pt x="2613" y="1437"/>
                </a:lnTo>
                <a:lnTo>
                  <a:pt x="2613" y="1292"/>
                </a:lnTo>
                <a:lnTo>
                  <a:pt x="2613" y="1378"/>
                </a:lnTo>
                <a:lnTo>
                  <a:pt x="2628" y="1466"/>
                </a:lnTo>
                <a:lnTo>
                  <a:pt x="2642" y="1553"/>
                </a:lnTo>
                <a:lnTo>
                  <a:pt x="2756" y="1611"/>
                </a:lnTo>
                <a:lnTo>
                  <a:pt x="2785" y="1655"/>
                </a:lnTo>
                <a:lnTo>
                  <a:pt x="2828" y="1655"/>
                </a:lnTo>
                <a:lnTo>
                  <a:pt x="2871" y="1655"/>
                </a:lnTo>
                <a:lnTo>
                  <a:pt x="2842" y="1698"/>
                </a:lnTo>
                <a:lnTo>
                  <a:pt x="2756" y="1814"/>
                </a:lnTo>
                <a:lnTo>
                  <a:pt x="2642" y="1930"/>
                </a:lnTo>
                <a:lnTo>
                  <a:pt x="2556" y="2018"/>
                </a:lnTo>
                <a:lnTo>
                  <a:pt x="2528" y="2061"/>
                </a:lnTo>
                <a:lnTo>
                  <a:pt x="2514" y="2149"/>
                </a:lnTo>
                <a:lnTo>
                  <a:pt x="2485" y="2207"/>
                </a:lnTo>
                <a:lnTo>
                  <a:pt x="2613" y="2192"/>
                </a:lnTo>
                <a:lnTo>
                  <a:pt x="2728" y="2105"/>
                </a:lnTo>
                <a:lnTo>
                  <a:pt x="2813" y="2018"/>
                </a:lnTo>
                <a:lnTo>
                  <a:pt x="2842" y="1930"/>
                </a:lnTo>
                <a:lnTo>
                  <a:pt x="2885" y="1887"/>
                </a:lnTo>
                <a:lnTo>
                  <a:pt x="2771" y="1960"/>
                </a:lnTo>
                <a:lnTo>
                  <a:pt x="2685" y="2047"/>
                </a:lnTo>
                <a:lnTo>
                  <a:pt x="2571" y="2163"/>
                </a:lnTo>
                <a:lnTo>
                  <a:pt x="2528" y="2192"/>
                </a:lnTo>
                <a:lnTo>
                  <a:pt x="2585" y="2091"/>
                </a:lnTo>
                <a:lnTo>
                  <a:pt x="2699" y="1974"/>
                </a:lnTo>
                <a:lnTo>
                  <a:pt x="2813" y="1858"/>
                </a:lnTo>
                <a:lnTo>
                  <a:pt x="2899" y="1771"/>
                </a:lnTo>
                <a:lnTo>
                  <a:pt x="2899" y="1727"/>
                </a:lnTo>
                <a:lnTo>
                  <a:pt x="2899" y="1683"/>
                </a:lnTo>
                <a:lnTo>
                  <a:pt x="2888" y="1636"/>
                </a:lnTo>
              </a:path>
            </a:pathLst>
          </a:custGeom>
          <a:noFill/>
          <a:ln w="127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78" name="Arc 28"/>
          <p:cNvSpPr>
            <a:spLocks/>
          </p:cNvSpPr>
          <p:nvPr/>
        </p:nvSpPr>
        <p:spPr bwMode="auto">
          <a:xfrm>
            <a:off x="1143000" y="3703638"/>
            <a:ext cx="1066800" cy="1085850"/>
          </a:xfrm>
          <a:custGeom>
            <a:avLst/>
            <a:gdLst>
              <a:gd name="T0" fmla="*/ 2147483646 w 21600"/>
              <a:gd name="T1" fmla="*/ 0 h 21632"/>
              <a:gd name="T2" fmla="*/ 0 w 21600"/>
              <a:gd name="T3" fmla="*/ 2147483646 h 21632"/>
              <a:gd name="T4" fmla="*/ 0 w 21600"/>
              <a:gd name="T5" fmla="*/ 2147483646 h 21632"/>
              <a:gd name="T6" fmla="*/ 0 60000 65536"/>
              <a:gd name="T7" fmla="*/ 0 60000 65536"/>
              <a:gd name="T8" fmla="*/ 0 60000 65536"/>
              <a:gd name="T9" fmla="*/ 0 w 21600"/>
              <a:gd name="T10" fmla="*/ 0 h 21632"/>
              <a:gd name="T11" fmla="*/ 21600 w 21600"/>
              <a:gd name="T12" fmla="*/ 21632 h 21632"/>
            </a:gdLst>
            <a:ahLst/>
            <a:cxnLst>
              <a:cxn ang="T6">
                <a:pos x="T0" y="T1"/>
              </a:cxn>
              <a:cxn ang="T7">
                <a:pos x="T2" y="T3"/>
              </a:cxn>
              <a:cxn ang="T8">
                <a:pos x="T4" y="T5"/>
              </a:cxn>
            </a:cxnLst>
            <a:rect l="T9" t="T10" r="T11" b="T12"/>
            <a:pathLst>
              <a:path w="21600" h="21632" fill="none" extrusionOk="0">
                <a:moveTo>
                  <a:pt x="21599" y="0"/>
                </a:moveTo>
                <a:cubicBezTo>
                  <a:pt x="21599" y="10"/>
                  <a:pt x="21600" y="21"/>
                  <a:pt x="21600" y="32"/>
                </a:cubicBezTo>
                <a:cubicBezTo>
                  <a:pt x="21600" y="11961"/>
                  <a:pt x="11929" y="21631"/>
                  <a:pt x="0" y="21632"/>
                </a:cubicBezTo>
              </a:path>
              <a:path w="21600" h="21632" stroke="0" extrusionOk="0">
                <a:moveTo>
                  <a:pt x="21599" y="0"/>
                </a:moveTo>
                <a:cubicBezTo>
                  <a:pt x="21599" y="10"/>
                  <a:pt x="21600" y="21"/>
                  <a:pt x="21600" y="32"/>
                </a:cubicBezTo>
                <a:cubicBezTo>
                  <a:pt x="21600" y="11961"/>
                  <a:pt x="11929" y="21631"/>
                  <a:pt x="0" y="21632"/>
                </a:cubicBezTo>
                <a:lnTo>
                  <a:pt x="0" y="32"/>
                </a:lnTo>
                <a:lnTo>
                  <a:pt x="21599" y="0"/>
                </a:lnTo>
                <a:close/>
              </a:path>
            </a:pathLst>
          </a:custGeom>
          <a:noFill/>
          <a:ln w="12700" cap="rnd">
            <a:solidFill>
              <a:schemeClr val="bg1"/>
            </a:solidFill>
            <a:round/>
            <a:headEnd type="stealth" w="med" len="lg"/>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79" name="Freeform 29"/>
          <p:cNvSpPr>
            <a:spLocks/>
          </p:cNvSpPr>
          <p:nvPr/>
        </p:nvSpPr>
        <p:spPr bwMode="auto">
          <a:xfrm>
            <a:off x="5791200" y="3317875"/>
            <a:ext cx="1220788" cy="188913"/>
          </a:xfrm>
          <a:custGeom>
            <a:avLst/>
            <a:gdLst>
              <a:gd name="T0" fmla="*/ 0 w 769"/>
              <a:gd name="T1" fmla="*/ 0 h 119"/>
              <a:gd name="T2" fmla="*/ 2147483646 w 769"/>
              <a:gd name="T3" fmla="*/ 2147483646 h 119"/>
              <a:gd name="T4" fmla="*/ 2147483646 w 769"/>
              <a:gd name="T5" fmla="*/ 2147483646 h 119"/>
              <a:gd name="T6" fmla="*/ 2147483646 w 769"/>
              <a:gd name="T7" fmla="*/ 2147483646 h 119"/>
              <a:gd name="T8" fmla="*/ 2147483646 w 769"/>
              <a:gd name="T9" fmla="*/ 2147483646 h 119"/>
              <a:gd name="T10" fmla="*/ 2147483646 w 769"/>
              <a:gd name="T11" fmla="*/ 2147483646 h 119"/>
              <a:gd name="T12" fmla="*/ 2147483646 w 769"/>
              <a:gd name="T13" fmla="*/ 2147483646 h 119"/>
              <a:gd name="T14" fmla="*/ 2147483646 w 769"/>
              <a:gd name="T15" fmla="*/ 2147483646 h 119"/>
              <a:gd name="T16" fmla="*/ 2147483646 w 769"/>
              <a:gd name="T17" fmla="*/ 2147483646 h 119"/>
              <a:gd name="T18" fmla="*/ 2147483646 w 769"/>
              <a:gd name="T19" fmla="*/ 2147483646 h 119"/>
              <a:gd name="T20" fmla="*/ 2147483646 w 769"/>
              <a:gd name="T21" fmla="*/ 2147483646 h 119"/>
              <a:gd name="T22" fmla="*/ 2147483646 w 769"/>
              <a:gd name="T23" fmla="*/ 2147483646 h 119"/>
              <a:gd name="T24" fmla="*/ 2147483646 w 769"/>
              <a:gd name="T25" fmla="*/ 2147483646 h 119"/>
              <a:gd name="T26" fmla="*/ 2147483646 w 769"/>
              <a:gd name="T27" fmla="*/ 2147483646 h 119"/>
              <a:gd name="T28" fmla="*/ 2147483646 w 769"/>
              <a:gd name="T29" fmla="*/ 2147483646 h 119"/>
              <a:gd name="T30" fmla="*/ 2147483646 w 769"/>
              <a:gd name="T31" fmla="*/ 2147483646 h 119"/>
              <a:gd name="T32" fmla="*/ 2147483646 w 769"/>
              <a:gd name="T33" fmla="*/ 2147483646 h 119"/>
              <a:gd name="T34" fmla="*/ 2147483646 w 769"/>
              <a:gd name="T35" fmla="*/ 2147483646 h 1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9"/>
              <a:gd name="T55" fmla="*/ 0 h 119"/>
              <a:gd name="T56" fmla="*/ 769 w 769"/>
              <a:gd name="T57" fmla="*/ 119 h 1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9" h="119">
                <a:moveTo>
                  <a:pt x="0" y="0"/>
                </a:moveTo>
                <a:lnTo>
                  <a:pt x="60" y="16"/>
                </a:lnTo>
                <a:lnTo>
                  <a:pt x="103" y="16"/>
                </a:lnTo>
                <a:lnTo>
                  <a:pt x="146" y="16"/>
                </a:lnTo>
                <a:lnTo>
                  <a:pt x="189" y="16"/>
                </a:lnTo>
                <a:lnTo>
                  <a:pt x="232" y="16"/>
                </a:lnTo>
                <a:lnTo>
                  <a:pt x="275" y="16"/>
                </a:lnTo>
                <a:lnTo>
                  <a:pt x="332" y="45"/>
                </a:lnTo>
                <a:lnTo>
                  <a:pt x="389" y="45"/>
                </a:lnTo>
                <a:lnTo>
                  <a:pt x="432" y="60"/>
                </a:lnTo>
                <a:lnTo>
                  <a:pt x="474" y="60"/>
                </a:lnTo>
                <a:lnTo>
                  <a:pt x="517" y="74"/>
                </a:lnTo>
                <a:lnTo>
                  <a:pt x="560" y="89"/>
                </a:lnTo>
                <a:lnTo>
                  <a:pt x="603" y="103"/>
                </a:lnTo>
                <a:lnTo>
                  <a:pt x="646" y="103"/>
                </a:lnTo>
                <a:lnTo>
                  <a:pt x="689" y="118"/>
                </a:lnTo>
                <a:lnTo>
                  <a:pt x="732" y="118"/>
                </a:lnTo>
                <a:lnTo>
                  <a:pt x="768" y="97"/>
                </a:lnTo>
              </a:path>
            </a:pathLst>
          </a:custGeom>
          <a:noFill/>
          <a:ln w="12700" cap="rnd">
            <a:solidFill>
              <a:schemeClr val="bg1"/>
            </a:solidFill>
            <a:round/>
            <a:headEnd type="stealth" w="med" len="lg"/>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80" name="Freeform 30"/>
          <p:cNvSpPr>
            <a:spLocks/>
          </p:cNvSpPr>
          <p:nvPr/>
        </p:nvSpPr>
        <p:spPr bwMode="auto">
          <a:xfrm>
            <a:off x="1511300" y="917575"/>
            <a:ext cx="1928813" cy="4491038"/>
          </a:xfrm>
          <a:custGeom>
            <a:avLst/>
            <a:gdLst>
              <a:gd name="T0" fmla="*/ 2147483646 w 1215"/>
              <a:gd name="T1" fmla="*/ 2147483646 h 2829"/>
              <a:gd name="T2" fmla="*/ 2147483646 w 1215"/>
              <a:gd name="T3" fmla="*/ 2147483646 h 2829"/>
              <a:gd name="T4" fmla="*/ 2147483646 w 1215"/>
              <a:gd name="T5" fmla="*/ 2147483646 h 2829"/>
              <a:gd name="T6" fmla="*/ 2147483646 w 1215"/>
              <a:gd name="T7" fmla="*/ 2147483646 h 2829"/>
              <a:gd name="T8" fmla="*/ 2147483646 w 1215"/>
              <a:gd name="T9" fmla="*/ 2147483646 h 2829"/>
              <a:gd name="T10" fmla="*/ 2147483646 w 1215"/>
              <a:gd name="T11" fmla="*/ 2147483646 h 2829"/>
              <a:gd name="T12" fmla="*/ 2147483646 w 1215"/>
              <a:gd name="T13" fmla="*/ 2147483646 h 2829"/>
              <a:gd name="T14" fmla="*/ 2147483646 w 1215"/>
              <a:gd name="T15" fmla="*/ 2147483646 h 2829"/>
              <a:gd name="T16" fmla="*/ 2147483646 w 1215"/>
              <a:gd name="T17" fmla="*/ 2147483646 h 2829"/>
              <a:gd name="T18" fmla="*/ 2147483646 w 1215"/>
              <a:gd name="T19" fmla="*/ 2147483646 h 2829"/>
              <a:gd name="T20" fmla="*/ 2147483646 w 1215"/>
              <a:gd name="T21" fmla="*/ 2147483646 h 2829"/>
              <a:gd name="T22" fmla="*/ 2147483646 w 1215"/>
              <a:gd name="T23" fmla="*/ 2147483646 h 2829"/>
              <a:gd name="T24" fmla="*/ 2147483646 w 1215"/>
              <a:gd name="T25" fmla="*/ 2147483646 h 2829"/>
              <a:gd name="T26" fmla="*/ 2147483646 w 1215"/>
              <a:gd name="T27" fmla="*/ 2147483646 h 2829"/>
              <a:gd name="T28" fmla="*/ 2147483646 w 1215"/>
              <a:gd name="T29" fmla="*/ 2147483646 h 2829"/>
              <a:gd name="T30" fmla="*/ 2147483646 w 1215"/>
              <a:gd name="T31" fmla="*/ 2147483646 h 2829"/>
              <a:gd name="T32" fmla="*/ 2147483646 w 1215"/>
              <a:gd name="T33" fmla="*/ 2147483646 h 2829"/>
              <a:gd name="T34" fmla="*/ 2147483646 w 1215"/>
              <a:gd name="T35" fmla="*/ 2147483646 h 2829"/>
              <a:gd name="T36" fmla="*/ 2147483646 w 1215"/>
              <a:gd name="T37" fmla="*/ 2147483646 h 2829"/>
              <a:gd name="T38" fmla="*/ 2147483646 w 1215"/>
              <a:gd name="T39" fmla="*/ 2147483646 h 2829"/>
              <a:gd name="T40" fmla="*/ 2147483646 w 1215"/>
              <a:gd name="T41" fmla="*/ 2147483646 h 2829"/>
              <a:gd name="T42" fmla="*/ 0 w 1215"/>
              <a:gd name="T43" fmla="*/ 2147483646 h 2829"/>
              <a:gd name="T44" fmla="*/ 0 w 1215"/>
              <a:gd name="T45" fmla="*/ 2147483646 h 2829"/>
              <a:gd name="T46" fmla="*/ 0 w 1215"/>
              <a:gd name="T47" fmla="*/ 2147483646 h 2829"/>
              <a:gd name="T48" fmla="*/ 0 w 1215"/>
              <a:gd name="T49" fmla="*/ 2147483646 h 2829"/>
              <a:gd name="T50" fmla="*/ 0 w 1215"/>
              <a:gd name="T51" fmla="*/ 2147483646 h 2829"/>
              <a:gd name="T52" fmla="*/ 2147483646 w 1215"/>
              <a:gd name="T53" fmla="*/ 2147483646 h 2829"/>
              <a:gd name="T54" fmla="*/ 2147483646 w 1215"/>
              <a:gd name="T55" fmla="*/ 2147483646 h 2829"/>
              <a:gd name="T56" fmla="*/ 2147483646 w 1215"/>
              <a:gd name="T57" fmla="*/ 2147483646 h 2829"/>
              <a:gd name="T58" fmla="*/ 2147483646 w 1215"/>
              <a:gd name="T59" fmla="*/ 2147483646 h 2829"/>
              <a:gd name="T60" fmla="*/ 2147483646 w 1215"/>
              <a:gd name="T61" fmla="*/ 2147483646 h 2829"/>
              <a:gd name="T62" fmla="*/ 2147483646 w 1215"/>
              <a:gd name="T63" fmla="*/ 2147483646 h 2829"/>
              <a:gd name="T64" fmla="*/ 2147483646 w 1215"/>
              <a:gd name="T65" fmla="*/ 2147483646 h 2829"/>
              <a:gd name="T66" fmla="*/ 2147483646 w 1215"/>
              <a:gd name="T67" fmla="*/ 2147483646 h 2829"/>
              <a:gd name="T68" fmla="*/ 2147483646 w 1215"/>
              <a:gd name="T69" fmla="*/ 2147483646 h 2829"/>
              <a:gd name="T70" fmla="*/ 2147483646 w 1215"/>
              <a:gd name="T71" fmla="*/ 2147483646 h 2829"/>
              <a:gd name="T72" fmla="*/ 2147483646 w 1215"/>
              <a:gd name="T73" fmla="*/ 2147483646 h 2829"/>
              <a:gd name="T74" fmla="*/ 2147483646 w 1215"/>
              <a:gd name="T75" fmla="*/ 2147483646 h 2829"/>
              <a:gd name="T76" fmla="*/ 2147483646 w 1215"/>
              <a:gd name="T77" fmla="*/ 2147483646 h 2829"/>
              <a:gd name="T78" fmla="*/ 2147483646 w 1215"/>
              <a:gd name="T79" fmla="*/ 2147483646 h 2829"/>
              <a:gd name="T80" fmla="*/ 2147483646 w 1215"/>
              <a:gd name="T81" fmla="*/ 2147483646 h 2829"/>
              <a:gd name="T82" fmla="*/ 2147483646 w 1215"/>
              <a:gd name="T83" fmla="*/ 2147483646 h 28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5"/>
              <a:gd name="T127" fmla="*/ 0 h 2829"/>
              <a:gd name="T128" fmla="*/ 1215 w 1215"/>
              <a:gd name="T129" fmla="*/ 2829 h 28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5" h="2829">
                <a:moveTo>
                  <a:pt x="968" y="2828"/>
                </a:moveTo>
                <a:lnTo>
                  <a:pt x="1028" y="2790"/>
                </a:lnTo>
                <a:lnTo>
                  <a:pt x="1043" y="2746"/>
                </a:lnTo>
                <a:lnTo>
                  <a:pt x="1071" y="2703"/>
                </a:lnTo>
                <a:lnTo>
                  <a:pt x="1100" y="2660"/>
                </a:lnTo>
                <a:lnTo>
                  <a:pt x="1114" y="2616"/>
                </a:lnTo>
                <a:lnTo>
                  <a:pt x="1143" y="2573"/>
                </a:lnTo>
                <a:lnTo>
                  <a:pt x="1157" y="2529"/>
                </a:lnTo>
                <a:lnTo>
                  <a:pt x="1171" y="2485"/>
                </a:lnTo>
                <a:lnTo>
                  <a:pt x="1171" y="2441"/>
                </a:lnTo>
                <a:lnTo>
                  <a:pt x="1200" y="2398"/>
                </a:lnTo>
                <a:lnTo>
                  <a:pt x="1214" y="2355"/>
                </a:lnTo>
                <a:lnTo>
                  <a:pt x="1214" y="2311"/>
                </a:lnTo>
                <a:lnTo>
                  <a:pt x="1171" y="2282"/>
                </a:lnTo>
                <a:lnTo>
                  <a:pt x="1128" y="2282"/>
                </a:lnTo>
                <a:lnTo>
                  <a:pt x="1085" y="2282"/>
                </a:lnTo>
                <a:lnTo>
                  <a:pt x="1043" y="2296"/>
                </a:lnTo>
                <a:lnTo>
                  <a:pt x="1000" y="2326"/>
                </a:lnTo>
                <a:lnTo>
                  <a:pt x="957" y="2355"/>
                </a:lnTo>
                <a:lnTo>
                  <a:pt x="914" y="2384"/>
                </a:lnTo>
                <a:lnTo>
                  <a:pt x="871" y="2398"/>
                </a:lnTo>
                <a:lnTo>
                  <a:pt x="828" y="2398"/>
                </a:lnTo>
                <a:lnTo>
                  <a:pt x="771" y="2413"/>
                </a:lnTo>
                <a:lnTo>
                  <a:pt x="728" y="2413"/>
                </a:lnTo>
                <a:lnTo>
                  <a:pt x="686" y="2413"/>
                </a:lnTo>
                <a:lnTo>
                  <a:pt x="643" y="2413"/>
                </a:lnTo>
                <a:lnTo>
                  <a:pt x="600" y="2413"/>
                </a:lnTo>
                <a:lnTo>
                  <a:pt x="557" y="2413"/>
                </a:lnTo>
                <a:lnTo>
                  <a:pt x="500" y="2413"/>
                </a:lnTo>
                <a:lnTo>
                  <a:pt x="457" y="2398"/>
                </a:lnTo>
                <a:lnTo>
                  <a:pt x="343" y="2369"/>
                </a:lnTo>
                <a:lnTo>
                  <a:pt x="300" y="2340"/>
                </a:lnTo>
                <a:lnTo>
                  <a:pt x="257" y="2326"/>
                </a:lnTo>
                <a:lnTo>
                  <a:pt x="214" y="2282"/>
                </a:lnTo>
                <a:lnTo>
                  <a:pt x="171" y="2254"/>
                </a:lnTo>
                <a:lnTo>
                  <a:pt x="129" y="2210"/>
                </a:lnTo>
                <a:lnTo>
                  <a:pt x="100" y="2166"/>
                </a:lnTo>
                <a:lnTo>
                  <a:pt x="71" y="2123"/>
                </a:lnTo>
                <a:lnTo>
                  <a:pt x="57" y="2079"/>
                </a:lnTo>
                <a:lnTo>
                  <a:pt x="43" y="2021"/>
                </a:lnTo>
                <a:lnTo>
                  <a:pt x="29" y="1963"/>
                </a:lnTo>
                <a:lnTo>
                  <a:pt x="14" y="1905"/>
                </a:lnTo>
                <a:lnTo>
                  <a:pt x="0" y="1846"/>
                </a:lnTo>
                <a:lnTo>
                  <a:pt x="0" y="1760"/>
                </a:lnTo>
                <a:lnTo>
                  <a:pt x="0" y="1643"/>
                </a:lnTo>
                <a:lnTo>
                  <a:pt x="0" y="1585"/>
                </a:lnTo>
                <a:lnTo>
                  <a:pt x="0" y="1541"/>
                </a:lnTo>
                <a:lnTo>
                  <a:pt x="0" y="1484"/>
                </a:lnTo>
                <a:lnTo>
                  <a:pt x="0" y="1426"/>
                </a:lnTo>
                <a:lnTo>
                  <a:pt x="0" y="1368"/>
                </a:lnTo>
                <a:lnTo>
                  <a:pt x="0" y="1324"/>
                </a:lnTo>
                <a:lnTo>
                  <a:pt x="0" y="1237"/>
                </a:lnTo>
                <a:lnTo>
                  <a:pt x="14" y="1135"/>
                </a:lnTo>
                <a:lnTo>
                  <a:pt x="29" y="1077"/>
                </a:lnTo>
                <a:lnTo>
                  <a:pt x="29" y="1034"/>
                </a:lnTo>
                <a:lnTo>
                  <a:pt x="43" y="976"/>
                </a:lnTo>
                <a:lnTo>
                  <a:pt x="43" y="932"/>
                </a:lnTo>
                <a:lnTo>
                  <a:pt x="57" y="888"/>
                </a:lnTo>
                <a:lnTo>
                  <a:pt x="86" y="846"/>
                </a:lnTo>
                <a:lnTo>
                  <a:pt x="100" y="802"/>
                </a:lnTo>
                <a:lnTo>
                  <a:pt x="143" y="758"/>
                </a:lnTo>
                <a:lnTo>
                  <a:pt x="157" y="715"/>
                </a:lnTo>
                <a:lnTo>
                  <a:pt x="200" y="671"/>
                </a:lnTo>
                <a:lnTo>
                  <a:pt x="229" y="627"/>
                </a:lnTo>
                <a:lnTo>
                  <a:pt x="271" y="599"/>
                </a:lnTo>
                <a:lnTo>
                  <a:pt x="314" y="569"/>
                </a:lnTo>
                <a:lnTo>
                  <a:pt x="357" y="540"/>
                </a:lnTo>
                <a:lnTo>
                  <a:pt x="400" y="526"/>
                </a:lnTo>
                <a:lnTo>
                  <a:pt x="443" y="497"/>
                </a:lnTo>
                <a:lnTo>
                  <a:pt x="500" y="468"/>
                </a:lnTo>
                <a:lnTo>
                  <a:pt x="586" y="454"/>
                </a:lnTo>
                <a:lnTo>
                  <a:pt x="643" y="424"/>
                </a:lnTo>
                <a:lnTo>
                  <a:pt x="686" y="410"/>
                </a:lnTo>
                <a:lnTo>
                  <a:pt x="743" y="380"/>
                </a:lnTo>
                <a:lnTo>
                  <a:pt x="786" y="366"/>
                </a:lnTo>
                <a:lnTo>
                  <a:pt x="828" y="366"/>
                </a:lnTo>
                <a:lnTo>
                  <a:pt x="871" y="352"/>
                </a:lnTo>
                <a:lnTo>
                  <a:pt x="885" y="308"/>
                </a:lnTo>
                <a:lnTo>
                  <a:pt x="943" y="207"/>
                </a:lnTo>
                <a:lnTo>
                  <a:pt x="1000" y="149"/>
                </a:lnTo>
                <a:lnTo>
                  <a:pt x="1028" y="105"/>
                </a:lnTo>
                <a:lnTo>
                  <a:pt x="1057" y="61"/>
                </a:lnTo>
                <a:lnTo>
                  <a:pt x="1064" y="48"/>
                </a:lnTo>
                <a:lnTo>
                  <a:pt x="1085" y="18"/>
                </a:lnTo>
                <a:lnTo>
                  <a:pt x="1112" y="0"/>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81" name="Freeform 31"/>
          <p:cNvSpPr>
            <a:spLocks/>
          </p:cNvSpPr>
          <p:nvPr/>
        </p:nvSpPr>
        <p:spPr bwMode="auto">
          <a:xfrm>
            <a:off x="3352800" y="4611688"/>
            <a:ext cx="1296988" cy="952500"/>
          </a:xfrm>
          <a:custGeom>
            <a:avLst/>
            <a:gdLst>
              <a:gd name="T0" fmla="*/ 0 w 817"/>
              <a:gd name="T1" fmla="*/ 2147483646 h 600"/>
              <a:gd name="T2" fmla="*/ 2147483646 w 817"/>
              <a:gd name="T3" fmla="*/ 2147483646 h 600"/>
              <a:gd name="T4" fmla="*/ 2147483646 w 817"/>
              <a:gd name="T5" fmla="*/ 2147483646 h 600"/>
              <a:gd name="T6" fmla="*/ 2147483646 w 817"/>
              <a:gd name="T7" fmla="*/ 2147483646 h 600"/>
              <a:gd name="T8" fmla="*/ 2147483646 w 817"/>
              <a:gd name="T9" fmla="*/ 2147483646 h 600"/>
              <a:gd name="T10" fmla="*/ 2147483646 w 817"/>
              <a:gd name="T11" fmla="*/ 2147483646 h 600"/>
              <a:gd name="T12" fmla="*/ 2147483646 w 817"/>
              <a:gd name="T13" fmla="*/ 2147483646 h 600"/>
              <a:gd name="T14" fmla="*/ 2147483646 w 817"/>
              <a:gd name="T15" fmla="*/ 2147483646 h 600"/>
              <a:gd name="T16" fmla="*/ 2147483646 w 817"/>
              <a:gd name="T17" fmla="*/ 2147483646 h 600"/>
              <a:gd name="T18" fmla="*/ 2147483646 w 817"/>
              <a:gd name="T19" fmla="*/ 2147483646 h 600"/>
              <a:gd name="T20" fmla="*/ 2147483646 w 817"/>
              <a:gd name="T21" fmla="*/ 2147483646 h 600"/>
              <a:gd name="T22" fmla="*/ 2147483646 w 817"/>
              <a:gd name="T23" fmla="*/ 2147483646 h 600"/>
              <a:gd name="T24" fmla="*/ 2147483646 w 817"/>
              <a:gd name="T25" fmla="*/ 2147483646 h 600"/>
              <a:gd name="T26" fmla="*/ 2147483646 w 817"/>
              <a:gd name="T27" fmla="*/ 0 h 600"/>
              <a:gd name="T28" fmla="*/ 2147483646 w 817"/>
              <a:gd name="T29" fmla="*/ 0 h 600"/>
              <a:gd name="T30" fmla="*/ 2147483646 w 817"/>
              <a:gd name="T31" fmla="*/ 0 h 600"/>
              <a:gd name="T32" fmla="*/ 2147483646 w 817"/>
              <a:gd name="T33" fmla="*/ 0 h 600"/>
              <a:gd name="T34" fmla="*/ 2147483646 w 817"/>
              <a:gd name="T35" fmla="*/ 0 h 600"/>
              <a:gd name="T36" fmla="*/ 2147483646 w 817"/>
              <a:gd name="T37" fmla="*/ 0 h 600"/>
              <a:gd name="T38" fmla="*/ 2147483646 w 817"/>
              <a:gd name="T39" fmla="*/ 0 h 600"/>
              <a:gd name="T40" fmla="*/ 2147483646 w 817"/>
              <a:gd name="T41" fmla="*/ 0 h 600"/>
              <a:gd name="T42" fmla="*/ 2147483646 w 817"/>
              <a:gd name="T43" fmla="*/ 0 h 600"/>
              <a:gd name="T44" fmla="*/ 2147483646 w 817"/>
              <a:gd name="T45" fmla="*/ 2147483646 h 600"/>
              <a:gd name="T46" fmla="*/ 2147483646 w 817"/>
              <a:gd name="T47" fmla="*/ 2147483646 h 600"/>
              <a:gd name="T48" fmla="*/ 2147483646 w 817"/>
              <a:gd name="T49" fmla="*/ 2147483646 h 600"/>
              <a:gd name="T50" fmla="*/ 2147483646 w 817"/>
              <a:gd name="T51" fmla="*/ 2147483646 h 600"/>
              <a:gd name="T52" fmla="*/ 2147483646 w 817"/>
              <a:gd name="T53" fmla="*/ 2147483646 h 600"/>
              <a:gd name="T54" fmla="*/ 2147483646 w 817"/>
              <a:gd name="T55" fmla="*/ 2147483646 h 600"/>
              <a:gd name="T56" fmla="*/ 2147483646 w 817"/>
              <a:gd name="T57" fmla="*/ 2147483646 h 600"/>
              <a:gd name="T58" fmla="*/ 2147483646 w 817"/>
              <a:gd name="T59" fmla="*/ 2147483646 h 600"/>
              <a:gd name="T60" fmla="*/ 2147483646 w 817"/>
              <a:gd name="T61" fmla="*/ 2147483646 h 600"/>
              <a:gd name="T62" fmla="*/ 2147483646 w 817"/>
              <a:gd name="T63" fmla="*/ 2147483646 h 600"/>
              <a:gd name="T64" fmla="*/ 2147483646 w 817"/>
              <a:gd name="T65" fmla="*/ 2147483646 h 600"/>
              <a:gd name="T66" fmla="*/ 2147483646 w 817"/>
              <a:gd name="T67" fmla="*/ 2147483646 h 600"/>
              <a:gd name="T68" fmla="*/ 2147483646 w 817"/>
              <a:gd name="T69" fmla="*/ 2147483646 h 600"/>
              <a:gd name="T70" fmla="*/ 2147483646 w 817"/>
              <a:gd name="T71" fmla="*/ 2147483646 h 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7"/>
              <a:gd name="T109" fmla="*/ 0 h 600"/>
              <a:gd name="T110" fmla="*/ 817 w 817"/>
              <a:gd name="T111" fmla="*/ 600 h 6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7" h="600">
                <a:moveTo>
                  <a:pt x="0" y="550"/>
                </a:moveTo>
                <a:lnTo>
                  <a:pt x="40" y="479"/>
                </a:lnTo>
                <a:lnTo>
                  <a:pt x="54" y="435"/>
                </a:lnTo>
                <a:lnTo>
                  <a:pt x="68" y="391"/>
                </a:lnTo>
                <a:lnTo>
                  <a:pt x="83" y="348"/>
                </a:lnTo>
                <a:lnTo>
                  <a:pt x="111" y="304"/>
                </a:lnTo>
                <a:lnTo>
                  <a:pt x="125" y="260"/>
                </a:lnTo>
                <a:lnTo>
                  <a:pt x="140" y="217"/>
                </a:lnTo>
                <a:lnTo>
                  <a:pt x="168" y="173"/>
                </a:lnTo>
                <a:lnTo>
                  <a:pt x="182" y="130"/>
                </a:lnTo>
                <a:lnTo>
                  <a:pt x="182" y="87"/>
                </a:lnTo>
                <a:lnTo>
                  <a:pt x="182" y="43"/>
                </a:lnTo>
                <a:lnTo>
                  <a:pt x="225" y="14"/>
                </a:lnTo>
                <a:lnTo>
                  <a:pt x="268" y="0"/>
                </a:lnTo>
                <a:lnTo>
                  <a:pt x="311" y="0"/>
                </a:lnTo>
                <a:lnTo>
                  <a:pt x="354" y="0"/>
                </a:lnTo>
                <a:lnTo>
                  <a:pt x="397" y="0"/>
                </a:lnTo>
                <a:lnTo>
                  <a:pt x="440" y="0"/>
                </a:lnTo>
                <a:lnTo>
                  <a:pt x="482" y="0"/>
                </a:lnTo>
                <a:lnTo>
                  <a:pt x="540" y="0"/>
                </a:lnTo>
                <a:lnTo>
                  <a:pt x="582" y="0"/>
                </a:lnTo>
                <a:lnTo>
                  <a:pt x="625" y="0"/>
                </a:lnTo>
                <a:lnTo>
                  <a:pt x="639" y="43"/>
                </a:lnTo>
                <a:lnTo>
                  <a:pt x="682" y="101"/>
                </a:lnTo>
                <a:lnTo>
                  <a:pt x="697" y="145"/>
                </a:lnTo>
                <a:lnTo>
                  <a:pt x="711" y="188"/>
                </a:lnTo>
                <a:lnTo>
                  <a:pt x="725" y="246"/>
                </a:lnTo>
                <a:lnTo>
                  <a:pt x="739" y="290"/>
                </a:lnTo>
                <a:lnTo>
                  <a:pt x="754" y="334"/>
                </a:lnTo>
                <a:lnTo>
                  <a:pt x="754" y="376"/>
                </a:lnTo>
                <a:lnTo>
                  <a:pt x="768" y="420"/>
                </a:lnTo>
                <a:lnTo>
                  <a:pt x="782" y="463"/>
                </a:lnTo>
                <a:lnTo>
                  <a:pt x="797" y="507"/>
                </a:lnTo>
                <a:lnTo>
                  <a:pt x="811" y="551"/>
                </a:lnTo>
                <a:lnTo>
                  <a:pt x="811" y="594"/>
                </a:lnTo>
                <a:lnTo>
                  <a:pt x="816" y="599"/>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82" name="Freeform 32"/>
          <p:cNvSpPr>
            <a:spLocks/>
          </p:cNvSpPr>
          <p:nvPr/>
        </p:nvSpPr>
        <p:spPr bwMode="auto">
          <a:xfrm>
            <a:off x="4640263" y="1846263"/>
            <a:ext cx="2143125" cy="3640137"/>
          </a:xfrm>
          <a:custGeom>
            <a:avLst/>
            <a:gdLst>
              <a:gd name="T0" fmla="*/ 2147483646 w 1350"/>
              <a:gd name="T1" fmla="*/ 2147483646 h 2293"/>
              <a:gd name="T2" fmla="*/ 2147483646 w 1350"/>
              <a:gd name="T3" fmla="*/ 2147483646 h 2293"/>
              <a:gd name="T4" fmla="*/ 2147483646 w 1350"/>
              <a:gd name="T5" fmla="*/ 2147483646 h 2293"/>
              <a:gd name="T6" fmla="*/ 2147483646 w 1350"/>
              <a:gd name="T7" fmla="*/ 2147483646 h 2293"/>
              <a:gd name="T8" fmla="*/ 2147483646 w 1350"/>
              <a:gd name="T9" fmla="*/ 2147483646 h 2293"/>
              <a:gd name="T10" fmla="*/ 0 w 1350"/>
              <a:gd name="T11" fmla="*/ 2147483646 h 2293"/>
              <a:gd name="T12" fmla="*/ 2147483646 w 1350"/>
              <a:gd name="T13" fmla="*/ 2147483646 h 2293"/>
              <a:gd name="T14" fmla="*/ 2147483646 w 1350"/>
              <a:gd name="T15" fmla="*/ 2147483646 h 2293"/>
              <a:gd name="T16" fmla="*/ 2147483646 w 1350"/>
              <a:gd name="T17" fmla="*/ 2147483646 h 2293"/>
              <a:gd name="T18" fmla="*/ 2147483646 w 1350"/>
              <a:gd name="T19" fmla="*/ 2147483646 h 2293"/>
              <a:gd name="T20" fmla="*/ 2147483646 w 1350"/>
              <a:gd name="T21" fmla="*/ 2147483646 h 2293"/>
              <a:gd name="T22" fmla="*/ 2147483646 w 1350"/>
              <a:gd name="T23" fmla="*/ 2147483646 h 2293"/>
              <a:gd name="T24" fmla="*/ 2147483646 w 1350"/>
              <a:gd name="T25" fmla="*/ 2147483646 h 2293"/>
              <a:gd name="T26" fmla="*/ 2147483646 w 1350"/>
              <a:gd name="T27" fmla="*/ 2147483646 h 2293"/>
              <a:gd name="T28" fmla="*/ 2147483646 w 1350"/>
              <a:gd name="T29" fmla="*/ 2147483646 h 2293"/>
              <a:gd name="T30" fmla="*/ 2147483646 w 1350"/>
              <a:gd name="T31" fmla="*/ 2147483646 h 2293"/>
              <a:gd name="T32" fmla="*/ 2147483646 w 1350"/>
              <a:gd name="T33" fmla="*/ 2147483646 h 2293"/>
              <a:gd name="T34" fmla="*/ 2147483646 w 1350"/>
              <a:gd name="T35" fmla="*/ 2147483646 h 2293"/>
              <a:gd name="T36" fmla="*/ 2147483646 w 1350"/>
              <a:gd name="T37" fmla="*/ 2147483646 h 2293"/>
              <a:gd name="T38" fmla="*/ 2147483646 w 1350"/>
              <a:gd name="T39" fmla="*/ 2147483646 h 2293"/>
              <a:gd name="T40" fmla="*/ 2147483646 w 1350"/>
              <a:gd name="T41" fmla="*/ 2147483646 h 2293"/>
              <a:gd name="T42" fmla="*/ 2147483646 w 1350"/>
              <a:gd name="T43" fmla="*/ 2147483646 h 2293"/>
              <a:gd name="T44" fmla="*/ 2147483646 w 1350"/>
              <a:gd name="T45" fmla="*/ 2147483646 h 2293"/>
              <a:gd name="T46" fmla="*/ 2147483646 w 1350"/>
              <a:gd name="T47" fmla="*/ 2147483646 h 2293"/>
              <a:gd name="T48" fmla="*/ 2147483646 w 1350"/>
              <a:gd name="T49" fmla="*/ 2147483646 h 2293"/>
              <a:gd name="T50" fmla="*/ 2147483646 w 1350"/>
              <a:gd name="T51" fmla="*/ 2147483646 h 2293"/>
              <a:gd name="T52" fmla="*/ 2147483646 w 1350"/>
              <a:gd name="T53" fmla="*/ 2147483646 h 2293"/>
              <a:gd name="T54" fmla="*/ 2147483646 w 1350"/>
              <a:gd name="T55" fmla="*/ 2147483646 h 2293"/>
              <a:gd name="T56" fmla="*/ 2147483646 w 1350"/>
              <a:gd name="T57" fmla="*/ 2147483646 h 2293"/>
              <a:gd name="T58" fmla="*/ 2147483646 w 1350"/>
              <a:gd name="T59" fmla="*/ 2147483646 h 2293"/>
              <a:gd name="T60" fmla="*/ 2147483646 w 1350"/>
              <a:gd name="T61" fmla="*/ 2147483646 h 2293"/>
              <a:gd name="T62" fmla="*/ 2147483646 w 1350"/>
              <a:gd name="T63" fmla="*/ 2147483646 h 22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50"/>
              <a:gd name="T97" fmla="*/ 0 h 2293"/>
              <a:gd name="T98" fmla="*/ 1350 w 1350"/>
              <a:gd name="T99" fmla="*/ 2293 h 22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50" h="2293">
                <a:moveTo>
                  <a:pt x="149" y="2292"/>
                </a:moveTo>
                <a:lnTo>
                  <a:pt x="157" y="2220"/>
                </a:lnTo>
                <a:lnTo>
                  <a:pt x="157" y="2177"/>
                </a:lnTo>
                <a:lnTo>
                  <a:pt x="143" y="2133"/>
                </a:lnTo>
                <a:lnTo>
                  <a:pt x="100" y="2089"/>
                </a:lnTo>
                <a:lnTo>
                  <a:pt x="71" y="2046"/>
                </a:lnTo>
                <a:lnTo>
                  <a:pt x="57" y="2002"/>
                </a:lnTo>
                <a:lnTo>
                  <a:pt x="43" y="1958"/>
                </a:lnTo>
                <a:lnTo>
                  <a:pt x="43" y="1915"/>
                </a:lnTo>
                <a:lnTo>
                  <a:pt x="28" y="1872"/>
                </a:lnTo>
                <a:lnTo>
                  <a:pt x="14" y="1828"/>
                </a:lnTo>
                <a:lnTo>
                  <a:pt x="0" y="1785"/>
                </a:lnTo>
                <a:lnTo>
                  <a:pt x="0" y="1741"/>
                </a:lnTo>
                <a:lnTo>
                  <a:pt x="43" y="1741"/>
                </a:lnTo>
                <a:lnTo>
                  <a:pt x="71" y="1785"/>
                </a:lnTo>
                <a:lnTo>
                  <a:pt x="114" y="1813"/>
                </a:lnTo>
                <a:lnTo>
                  <a:pt x="157" y="1857"/>
                </a:lnTo>
                <a:lnTo>
                  <a:pt x="200" y="1872"/>
                </a:lnTo>
                <a:lnTo>
                  <a:pt x="243" y="1886"/>
                </a:lnTo>
                <a:lnTo>
                  <a:pt x="285" y="1886"/>
                </a:lnTo>
                <a:lnTo>
                  <a:pt x="328" y="1886"/>
                </a:lnTo>
                <a:lnTo>
                  <a:pt x="371" y="1886"/>
                </a:lnTo>
                <a:lnTo>
                  <a:pt x="414" y="1900"/>
                </a:lnTo>
                <a:lnTo>
                  <a:pt x="457" y="1900"/>
                </a:lnTo>
                <a:lnTo>
                  <a:pt x="500" y="1900"/>
                </a:lnTo>
                <a:lnTo>
                  <a:pt x="543" y="1900"/>
                </a:lnTo>
                <a:lnTo>
                  <a:pt x="600" y="1900"/>
                </a:lnTo>
                <a:lnTo>
                  <a:pt x="642" y="1886"/>
                </a:lnTo>
                <a:lnTo>
                  <a:pt x="685" y="1857"/>
                </a:lnTo>
                <a:lnTo>
                  <a:pt x="714" y="1813"/>
                </a:lnTo>
                <a:lnTo>
                  <a:pt x="742" y="1770"/>
                </a:lnTo>
                <a:lnTo>
                  <a:pt x="771" y="1727"/>
                </a:lnTo>
                <a:lnTo>
                  <a:pt x="814" y="1683"/>
                </a:lnTo>
                <a:lnTo>
                  <a:pt x="842" y="1639"/>
                </a:lnTo>
                <a:lnTo>
                  <a:pt x="857" y="1596"/>
                </a:lnTo>
                <a:lnTo>
                  <a:pt x="885" y="1552"/>
                </a:lnTo>
                <a:lnTo>
                  <a:pt x="914" y="1508"/>
                </a:lnTo>
                <a:lnTo>
                  <a:pt x="942" y="1422"/>
                </a:lnTo>
                <a:lnTo>
                  <a:pt x="985" y="1363"/>
                </a:lnTo>
                <a:lnTo>
                  <a:pt x="1000" y="1320"/>
                </a:lnTo>
                <a:lnTo>
                  <a:pt x="1014" y="1277"/>
                </a:lnTo>
                <a:lnTo>
                  <a:pt x="1042" y="1233"/>
                </a:lnTo>
                <a:lnTo>
                  <a:pt x="1057" y="1189"/>
                </a:lnTo>
                <a:lnTo>
                  <a:pt x="1071" y="1102"/>
                </a:lnTo>
                <a:lnTo>
                  <a:pt x="1085" y="1058"/>
                </a:lnTo>
                <a:lnTo>
                  <a:pt x="1099" y="1015"/>
                </a:lnTo>
                <a:lnTo>
                  <a:pt x="1114" y="957"/>
                </a:lnTo>
                <a:lnTo>
                  <a:pt x="1128" y="914"/>
                </a:lnTo>
                <a:lnTo>
                  <a:pt x="1128" y="870"/>
                </a:lnTo>
                <a:lnTo>
                  <a:pt x="1142" y="826"/>
                </a:lnTo>
                <a:lnTo>
                  <a:pt x="1157" y="783"/>
                </a:lnTo>
                <a:lnTo>
                  <a:pt x="1157" y="739"/>
                </a:lnTo>
                <a:lnTo>
                  <a:pt x="1171" y="695"/>
                </a:lnTo>
                <a:lnTo>
                  <a:pt x="1171" y="652"/>
                </a:lnTo>
                <a:lnTo>
                  <a:pt x="1171" y="608"/>
                </a:lnTo>
                <a:lnTo>
                  <a:pt x="1171" y="565"/>
                </a:lnTo>
                <a:lnTo>
                  <a:pt x="1171" y="522"/>
                </a:lnTo>
                <a:lnTo>
                  <a:pt x="1142" y="478"/>
                </a:lnTo>
                <a:lnTo>
                  <a:pt x="1099" y="449"/>
                </a:lnTo>
                <a:lnTo>
                  <a:pt x="1057" y="405"/>
                </a:lnTo>
                <a:lnTo>
                  <a:pt x="1028" y="362"/>
                </a:lnTo>
                <a:lnTo>
                  <a:pt x="1042" y="319"/>
                </a:lnTo>
                <a:lnTo>
                  <a:pt x="1071" y="275"/>
                </a:lnTo>
                <a:lnTo>
                  <a:pt x="1114" y="231"/>
                </a:lnTo>
                <a:lnTo>
                  <a:pt x="1349" y="0"/>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83" name="Freeform 33"/>
          <p:cNvSpPr>
            <a:spLocks/>
          </p:cNvSpPr>
          <p:nvPr/>
        </p:nvSpPr>
        <p:spPr bwMode="auto">
          <a:xfrm>
            <a:off x="4724400" y="1292225"/>
            <a:ext cx="1830388" cy="1038225"/>
          </a:xfrm>
          <a:custGeom>
            <a:avLst/>
            <a:gdLst>
              <a:gd name="T0" fmla="*/ 2147483646 w 1153"/>
              <a:gd name="T1" fmla="*/ 2147483646 h 654"/>
              <a:gd name="T2" fmla="*/ 2147483646 w 1153"/>
              <a:gd name="T3" fmla="*/ 2147483646 h 654"/>
              <a:gd name="T4" fmla="*/ 2147483646 w 1153"/>
              <a:gd name="T5" fmla="*/ 2147483646 h 654"/>
              <a:gd name="T6" fmla="*/ 2147483646 w 1153"/>
              <a:gd name="T7" fmla="*/ 2147483646 h 654"/>
              <a:gd name="T8" fmla="*/ 2147483646 w 1153"/>
              <a:gd name="T9" fmla="*/ 2147483646 h 654"/>
              <a:gd name="T10" fmla="*/ 2147483646 w 1153"/>
              <a:gd name="T11" fmla="*/ 2147483646 h 654"/>
              <a:gd name="T12" fmla="*/ 2147483646 w 1153"/>
              <a:gd name="T13" fmla="*/ 2147483646 h 654"/>
              <a:gd name="T14" fmla="*/ 2147483646 w 1153"/>
              <a:gd name="T15" fmla="*/ 2147483646 h 654"/>
              <a:gd name="T16" fmla="*/ 2147483646 w 1153"/>
              <a:gd name="T17" fmla="*/ 2147483646 h 654"/>
              <a:gd name="T18" fmla="*/ 2147483646 w 1153"/>
              <a:gd name="T19" fmla="*/ 2147483646 h 654"/>
              <a:gd name="T20" fmla="*/ 2147483646 w 1153"/>
              <a:gd name="T21" fmla="*/ 2147483646 h 654"/>
              <a:gd name="T22" fmla="*/ 2147483646 w 1153"/>
              <a:gd name="T23" fmla="*/ 2147483646 h 654"/>
              <a:gd name="T24" fmla="*/ 2147483646 w 1153"/>
              <a:gd name="T25" fmla="*/ 2147483646 h 654"/>
              <a:gd name="T26" fmla="*/ 2147483646 w 1153"/>
              <a:gd name="T27" fmla="*/ 2147483646 h 654"/>
              <a:gd name="T28" fmla="*/ 2147483646 w 1153"/>
              <a:gd name="T29" fmla="*/ 2147483646 h 654"/>
              <a:gd name="T30" fmla="*/ 2147483646 w 1153"/>
              <a:gd name="T31" fmla="*/ 2147483646 h 654"/>
              <a:gd name="T32" fmla="*/ 2147483646 w 1153"/>
              <a:gd name="T33" fmla="*/ 2147483646 h 654"/>
              <a:gd name="T34" fmla="*/ 2147483646 w 1153"/>
              <a:gd name="T35" fmla="*/ 2147483646 h 654"/>
              <a:gd name="T36" fmla="*/ 2147483646 w 1153"/>
              <a:gd name="T37" fmla="*/ 2147483646 h 654"/>
              <a:gd name="T38" fmla="*/ 2147483646 w 1153"/>
              <a:gd name="T39" fmla="*/ 2147483646 h 654"/>
              <a:gd name="T40" fmla="*/ 2147483646 w 1153"/>
              <a:gd name="T41" fmla="*/ 2147483646 h 654"/>
              <a:gd name="T42" fmla="*/ 2147483646 w 1153"/>
              <a:gd name="T43" fmla="*/ 2147483646 h 654"/>
              <a:gd name="T44" fmla="*/ 2147483646 w 1153"/>
              <a:gd name="T45" fmla="*/ 2147483646 h 654"/>
              <a:gd name="T46" fmla="*/ 2147483646 w 1153"/>
              <a:gd name="T47" fmla="*/ 2147483646 h 654"/>
              <a:gd name="T48" fmla="*/ 2147483646 w 1153"/>
              <a:gd name="T49" fmla="*/ 2147483646 h 654"/>
              <a:gd name="T50" fmla="*/ 2147483646 w 1153"/>
              <a:gd name="T51" fmla="*/ 2147483646 h 654"/>
              <a:gd name="T52" fmla="*/ 2147483646 w 1153"/>
              <a:gd name="T53" fmla="*/ 2147483646 h 654"/>
              <a:gd name="T54" fmla="*/ 2147483646 w 1153"/>
              <a:gd name="T55" fmla="*/ 2147483646 h 654"/>
              <a:gd name="T56" fmla="*/ 2147483646 w 1153"/>
              <a:gd name="T57" fmla="*/ 2147483646 h 654"/>
              <a:gd name="T58" fmla="*/ 2147483646 w 1153"/>
              <a:gd name="T59" fmla="*/ 2147483646 h 654"/>
              <a:gd name="T60" fmla="*/ 2147483646 w 1153"/>
              <a:gd name="T61" fmla="*/ 2147483646 h 654"/>
              <a:gd name="T62" fmla="*/ 2147483646 w 1153"/>
              <a:gd name="T63" fmla="*/ 2147483646 h 654"/>
              <a:gd name="T64" fmla="*/ 2147483646 w 1153"/>
              <a:gd name="T65" fmla="*/ 0 h 654"/>
              <a:gd name="T66" fmla="*/ 0 w 1153"/>
              <a:gd name="T67" fmla="*/ 2147483646 h 6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53"/>
              <a:gd name="T103" fmla="*/ 0 h 654"/>
              <a:gd name="T104" fmla="*/ 1153 w 1153"/>
              <a:gd name="T105" fmla="*/ 654 h 6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53" h="654">
                <a:moveTo>
                  <a:pt x="1152" y="251"/>
                </a:moveTo>
                <a:lnTo>
                  <a:pt x="1089" y="304"/>
                </a:lnTo>
                <a:lnTo>
                  <a:pt x="1075" y="348"/>
                </a:lnTo>
                <a:lnTo>
                  <a:pt x="1032" y="392"/>
                </a:lnTo>
                <a:lnTo>
                  <a:pt x="1018" y="435"/>
                </a:lnTo>
                <a:lnTo>
                  <a:pt x="975" y="493"/>
                </a:lnTo>
                <a:lnTo>
                  <a:pt x="947" y="537"/>
                </a:lnTo>
                <a:lnTo>
                  <a:pt x="904" y="580"/>
                </a:lnTo>
                <a:lnTo>
                  <a:pt x="861" y="610"/>
                </a:lnTo>
                <a:lnTo>
                  <a:pt x="832" y="653"/>
                </a:lnTo>
                <a:lnTo>
                  <a:pt x="789" y="638"/>
                </a:lnTo>
                <a:lnTo>
                  <a:pt x="789" y="595"/>
                </a:lnTo>
                <a:lnTo>
                  <a:pt x="775" y="551"/>
                </a:lnTo>
                <a:lnTo>
                  <a:pt x="747" y="507"/>
                </a:lnTo>
                <a:lnTo>
                  <a:pt x="732" y="465"/>
                </a:lnTo>
                <a:lnTo>
                  <a:pt x="718" y="421"/>
                </a:lnTo>
                <a:lnTo>
                  <a:pt x="689" y="377"/>
                </a:lnTo>
                <a:lnTo>
                  <a:pt x="661" y="334"/>
                </a:lnTo>
                <a:lnTo>
                  <a:pt x="618" y="319"/>
                </a:lnTo>
                <a:lnTo>
                  <a:pt x="575" y="290"/>
                </a:lnTo>
                <a:lnTo>
                  <a:pt x="532" y="246"/>
                </a:lnTo>
                <a:lnTo>
                  <a:pt x="490" y="203"/>
                </a:lnTo>
                <a:lnTo>
                  <a:pt x="447" y="174"/>
                </a:lnTo>
                <a:lnTo>
                  <a:pt x="404" y="145"/>
                </a:lnTo>
                <a:lnTo>
                  <a:pt x="361" y="116"/>
                </a:lnTo>
                <a:lnTo>
                  <a:pt x="318" y="101"/>
                </a:lnTo>
                <a:lnTo>
                  <a:pt x="275" y="73"/>
                </a:lnTo>
                <a:lnTo>
                  <a:pt x="232" y="73"/>
                </a:lnTo>
                <a:lnTo>
                  <a:pt x="190" y="43"/>
                </a:lnTo>
                <a:lnTo>
                  <a:pt x="132" y="29"/>
                </a:lnTo>
                <a:lnTo>
                  <a:pt x="90" y="15"/>
                </a:lnTo>
                <a:lnTo>
                  <a:pt x="47" y="15"/>
                </a:lnTo>
                <a:lnTo>
                  <a:pt x="4" y="0"/>
                </a:lnTo>
                <a:lnTo>
                  <a:pt x="0" y="8"/>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84" name="Freeform 34"/>
          <p:cNvSpPr>
            <a:spLocks/>
          </p:cNvSpPr>
          <p:nvPr/>
        </p:nvSpPr>
        <p:spPr bwMode="auto">
          <a:xfrm>
            <a:off x="3189288" y="841375"/>
            <a:ext cx="1536700" cy="590550"/>
          </a:xfrm>
          <a:custGeom>
            <a:avLst/>
            <a:gdLst>
              <a:gd name="T0" fmla="*/ 2147483646 w 968"/>
              <a:gd name="T1" fmla="*/ 2147483646 h 372"/>
              <a:gd name="T2" fmla="*/ 2147483646 w 968"/>
              <a:gd name="T3" fmla="*/ 2147483646 h 372"/>
              <a:gd name="T4" fmla="*/ 2147483646 w 968"/>
              <a:gd name="T5" fmla="*/ 2147483646 h 372"/>
              <a:gd name="T6" fmla="*/ 2147483646 w 968"/>
              <a:gd name="T7" fmla="*/ 2147483646 h 372"/>
              <a:gd name="T8" fmla="*/ 2147483646 w 968"/>
              <a:gd name="T9" fmla="*/ 2147483646 h 372"/>
              <a:gd name="T10" fmla="*/ 2147483646 w 968"/>
              <a:gd name="T11" fmla="*/ 2147483646 h 372"/>
              <a:gd name="T12" fmla="*/ 2147483646 w 968"/>
              <a:gd name="T13" fmla="*/ 2147483646 h 372"/>
              <a:gd name="T14" fmla="*/ 2147483646 w 968"/>
              <a:gd name="T15" fmla="*/ 2147483646 h 372"/>
              <a:gd name="T16" fmla="*/ 2147483646 w 968"/>
              <a:gd name="T17" fmla="*/ 2147483646 h 372"/>
              <a:gd name="T18" fmla="*/ 2147483646 w 968"/>
              <a:gd name="T19" fmla="*/ 2147483646 h 372"/>
              <a:gd name="T20" fmla="*/ 2147483646 w 968"/>
              <a:gd name="T21" fmla="*/ 2147483646 h 372"/>
              <a:gd name="T22" fmla="*/ 2147483646 w 968"/>
              <a:gd name="T23" fmla="*/ 2147483646 h 372"/>
              <a:gd name="T24" fmla="*/ 2147483646 w 968"/>
              <a:gd name="T25" fmla="*/ 2147483646 h 372"/>
              <a:gd name="T26" fmla="*/ 2147483646 w 968"/>
              <a:gd name="T27" fmla="*/ 2147483646 h 372"/>
              <a:gd name="T28" fmla="*/ 2147483646 w 968"/>
              <a:gd name="T29" fmla="*/ 2147483646 h 372"/>
              <a:gd name="T30" fmla="*/ 2147483646 w 968"/>
              <a:gd name="T31" fmla="*/ 2147483646 h 372"/>
              <a:gd name="T32" fmla="*/ 2147483646 w 968"/>
              <a:gd name="T33" fmla="*/ 2147483646 h 372"/>
              <a:gd name="T34" fmla="*/ 2147483646 w 968"/>
              <a:gd name="T35" fmla="*/ 2147483646 h 372"/>
              <a:gd name="T36" fmla="*/ 2147483646 w 968"/>
              <a:gd name="T37" fmla="*/ 2147483646 h 372"/>
              <a:gd name="T38" fmla="*/ 2147483646 w 968"/>
              <a:gd name="T39" fmla="*/ 2147483646 h 372"/>
              <a:gd name="T40" fmla="*/ 0 w 968"/>
              <a:gd name="T41" fmla="*/ 2147483646 h 372"/>
              <a:gd name="T42" fmla="*/ 2147483646 w 968"/>
              <a:gd name="T43" fmla="*/ 2147483646 h 372"/>
              <a:gd name="T44" fmla="*/ 2147483646 w 968"/>
              <a:gd name="T45" fmla="*/ 2147483646 h 372"/>
              <a:gd name="T46" fmla="*/ 2147483646 w 968"/>
              <a:gd name="T47" fmla="*/ 2147483646 h 372"/>
              <a:gd name="T48" fmla="*/ 2147483646 w 968"/>
              <a:gd name="T49" fmla="*/ 2147483646 h 372"/>
              <a:gd name="T50" fmla="*/ 2147483646 w 968"/>
              <a:gd name="T51" fmla="*/ 2147483646 h 372"/>
              <a:gd name="T52" fmla="*/ 2147483646 w 968"/>
              <a:gd name="T53" fmla="*/ 2147483646 h 372"/>
              <a:gd name="T54" fmla="*/ 2147483646 w 968"/>
              <a:gd name="T55" fmla="*/ 2147483646 h 372"/>
              <a:gd name="T56" fmla="*/ 2147483646 w 968"/>
              <a:gd name="T57" fmla="*/ 2147483646 h 372"/>
              <a:gd name="T58" fmla="*/ 2147483646 w 968"/>
              <a:gd name="T59" fmla="*/ 2147483646 h 372"/>
              <a:gd name="T60" fmla="*/ 2147483646 w 968"/>
              <a:gd name="T61" fmla="*/ 2147483646 h 372"/>
              <a:gd name="T62" fmla="*/ 2147483646 w 968"/>
              <a:gd name="T63" fmla="*/ 2147483646 h 372"/>
              <a:gd name="T64" fmla="*/ 2147483646 w 968"/>
              <a:gd name="T65" fmla="*/ 2147483646 h 372"/>
              <a:gd name="T66" fmla="*/ 2147483646 w 968"/>
              <a:gd name="T67" fmla="*/ 2147483646 h 372"/>
              <a:gd name="T68" fmla="*/ 2147483646 w 968"/>
              <a:gd name="T69" fmla="*/ 0 h 3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8"/>
              <a:gd name="T106" fmla="*/ 0 h 372"/>
              <a:gd name="T107" fmla="*/ 968 w 968"/>
              <a:gd name="T108" fmla="*/ 372 h 3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8" h="372">
                <a:moveTo>
                  <a:pt x="967" y="291"/>
                </a:moveTo>
                <a:lnTo>
                  <a:pt x="900" y="299"/>
                </a:lnTo>
                <a:lnTo>
                  <a:pt x="857" y="299"/>
                </a:lnTo>
                <a:lnTo>
                  <a:pt x="800" y="283"/>
                </a:lnTo>
                <a:lnTo>
                  <a:pt x="757" y="283"/>
                </a:lnTo>
                <a:lnTo>
                  <a:pt x="700" y="269"/>
                </a:lnTo>
                <a:lnTo>
                  <a:pt x="657" y="269"/>
                </a:lnTo>
                <a:lnTo>
                  <a:pt x="614" y="269"/>
                </a:lnTo>
                <a:lnTo>
                  <a:pt x="514" y="269"/>
                </a:lnTo>
                <a:lnTo>
                  <a:pt x="471" y="269"/>
                </a:lnTo>
                <a:lnTo>
                  <a:pt x="414" y="269"/>
                </a:lnTo>
                <a:lnTo>
                  <a:pt x="371" y="269"/>
                </a:lnTo>
                <a:lnTo>
                  <a:pt x="328" y="269"/>
                </a:lnTo>
                <a:lnTo>
                  <a:pt x="285" y="269"/>
                </a:lnTo>
                <a:lnTo>
                  <a:pt x="243" y="269"/>
                </a:lnTo>
                <a:lnTo>
                  <a:pt x="200" y="269"/>
                </a:lnTo>
                <a:lnTo>
                  <a:pt x="157" y="269"/>
                </a:lnTo>
                <a:lnTo>
                  <a:pt x="114" y="269"/>
                </a:lnTo>
                <a:lnTo>
                  <a:pt x="71" y="283"/>
                </a:lnTo>
                <a:lnTo>
                  <a:pt x="43" y="327"/>
                </a:lnTo>
                <a:lnTo>
                  <a:pt x="0" y="371"/>
                </a:lnTo>
                <a:lnTo>
                  <a:pt x="28" y="327"/>
                </a:lnTo>
                <a:lnTo>
                  <a:pt x="43" y="283"/>
                </a:lnTo>
                <a:lnTo>
                  <a:pt x="86" y="255"/>
                </a:lnTo>
                <a:lnTo>
                  <a:pt x="128" y="211"/>
                </a:lnTo>
                <a:lnTo>
                  <a:pt x="171" y="182"/>
                </a:lnTo>
                <a:lnTo>
                  <a:pt x="214" y="154"/>
                </a:lnTo>
                <a:lnTo>
                  <a:pt x="257" y="124"/>
                </a:lnTo>
                <a:lnTo>
                  <a:pt x="300" y="110"/>
                </a:lnTo>
                <a:lnTo>
                  <a:pt x="343" y="96"/>
                </a:lnTo>
                <a:lnTo>
                  <a:pt x="385" y="81"/>
                </a:lnTo>
                <a:lnTo>
                  <a:pt x="428" y="66"/>
                </a:lnTo>
                <a:lnTo>
                  <a:pt x="471" y="52"/>
                </a:lnTo>
                <a:lnTo>
                  <a:pt x="514" y="37"/>
                </a:lnTo>
                <a:lnTo>
                  <a:pt x="535" y="0"/>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85" name="Freeform 35"/>
          <p:cNvSpPr>
            <a:spLocks/>
          </p:cNvSpPr>
          <p:nvPr/>
        </p:nvSpPr>
        <p:spPr bwMode="auto">
          <a:xfrm>
            <a:off x="3276600" y="685800"/>
            <a:ext cx="611188" cy="233363"/>
          </a:xfrm>
          <a:custGeom>
            <a:avLst/>
            <a:gdLst>
              <a:gd name="T0" fmla="*/ 0 w 385"/>
              <a:gd name="T1" fmla="*/ 2147483646 h 147"/>
              <a:gd name="T2" fmla="*/ 2147483646 w 385"/>
              <a:gd name="T3" fmla="*/ 2147483646 h 147"/>
              <a:gd name="T4" fmla="*/ 2147483646 w 385"/>
              <a:gd name="T5" fmla="*/ 2147483646 h 147"/>
              <a:gd name="T6" fmla="*/ 2147483646 w 385"/>
              <a:gd name="T7" fmla="*/ 2147483646 h 147"/>
              <a:gd name="T8" fmla="*/ 2147483646 w 385"/>
              <a:gd name="T9" fmla="*/ 2147483646 h 147"/>
              <a:gd name="T10" fmla="*/ 2147483646 w 385"/>
              <a:gd name="T11" fmla="*/ 2147483646 h 147"/>
              <a:gd name="T12" fmla="*/ 2147483646 w 385"/>
              <a:gd name="T13" fmla="*/ 2147483646 h 147"/>
              <a:gd name="T14" fmla="*/ 2147483646 w 385"/>
              <a:gd name="T15" fmla="*/ 2147483646 h 147"/>
              <a:gd name="T16" fmla="*/ 2147483646 w 385"/>
              <a:gd name="T17" fmla="*/ 2147483646 h 147"/>
              <a:gd name="T18" fmla="*/ 2147483646 w 385"/>
              <a:gd name="T19" fmla="*/ 0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47"/>
              <a:gd name="T32" fmla="*/ 385 w 385"/>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47">
                <a:moveTo>
                  <a:pt x="0" y="146"/>
                </a:moveTo>
                <a:lnTo>
                  <a:pt x="59" y="120"/>
                </a:lnTo>
                <a:lnTo>
                  <a:pt x="102" y="92"/>
                </a:lnTo>
                <a:lnTo>
                  <a:pt x="145" y="77"/>
                </a:lnTo>
                <a:lnTo>
                  <a:pt x="188" y="62"/>
                </a:lnTo>
                <a:lnTo>
                  <a:pt x="230" y="62"/>
                </a:lnTo>
                <a:lnTo>
                  <a:pt x="273" y="48"/>
                </a:lnTo>
                <a:lnTo>
                  <a:pt x="316" y="33"/>
                </a:lnTo>
                <a:lnTo>
                  <a:pt x="359" y="33"/>
                </a:lnTo>
                <a:lnTo>
                  <a:pt x="384" y="0"/>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86" name="Freeform 39"/>
          <p:cNvSpPr>
            <a:spLocks/>
          </p:cNvSpPr>
          <p:nvPr/>
        </p:nvSpPr>
        <p:spPr bwMode="auto">
          <a:xfrm>
            <a:off x="3200400" y="5021263"/>
            <a:ext cx="103188" cy="387350"/>
          </a:xfrm>
          <a:custGeom>
            <a:avLst/>
            <a:gdLst>
              <a:gd name="T0" fmla="*/ 2147483646 w 65"/>
              <a:gd name="T1" fmla="*/ 0 h 244"/>
              <a:gd name="T2" fmla="*/ 2147483646 w 65"/>
              <a:gd name="T3" fmla="*/ 2147483646 h 244"/>
              <a:gd name="T4" fmla="*/ 2147483646 w 65"/>
              <a:gd name="T5" fmla="*/ 2147483646 h 244"/>
              <a:gd name="T6" fmla="*/ 2147483646 w 65"/>
              <a:gd name="T7" fmla="*/ 2147483646 h 244"/>
              <a:gd name="T8" fmla="*/ 2147483646 w 65"/>
              <a:gd name="T9" fmla="*/ 2147483646 h 244"/>
              <a:gd name="T10" fmla="*/ 2147483646 w 65"/>
              <a:gd name="T11" fmla="*/ 2147483646 h 244"/>
              <a:gd name="T12" fmla="*/ 0 w 65"/>
              <a:gd name="T13" fmla="*/ 2147483646 h 244"/>
              <a:gd name="T14" fmla="*/ 0 60000 65536"/>
              <a:gd name="T15" fmla="*/ 0 60000 65536"/>
              <a:gd name="T16" fmla="*/ 0 60000 65536"/>
              <a:gd name="T17" fmla="*/ 0 60000 65536"/>
              <a:gd name="T18" fmla="*/ 0 60000 65536"/>
              <a:gd name="T19" fmla="*/ 0 60000 65536"/>
              <a:gd name="T20" fmla="*/ 0 60000 65536"/>
              <a:gd name="T21" fmla="*/ 0 w 65"/>
              <a:gd name="T22" fmla="*/ 0 h 244"/>
              <a:gd name="T23" fmla="*/ 65 w 65"/>
              <a:gd name="T24" fmla="*/ 244 h 2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44">
                <a:moveTo>
                  <a:pt x="48" y="0"/>
                </a:moveTo>
                <a:lnTo>
                  <a:pt x="64" y="60"/>
                </a:lnTo>
                <a:lnTo>
                  <a:pt x="64" y="104"/>
                </a:lnTo>
                <a:lnTo>
                  <a:pt x="64" y="147"/>
                </a:lnTo>
                <a:lnTo>
                  <a:pt x="64" y="191"/>
                </a:lnTo>
                <a:lnTo>
                  <a:pt x="36" y="234"/>
                </a:lnTo>
                <a:lnTo>
                  <a:pt x="0" y="243"/>
                </a:lnTo>
              </a:path>
            </a:pathLst>
          </a:custGeom>
          <a:noFill/>
          <a:ln w="12700" cap="rnd">
            <a:solidFill>
              <a:srgbClr val="008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87" name="Freeform 40"/>
          <p:cNvSpPr>
            <a:spLocks/>
          </p:cNvSpPr>
          <p:nvPr/>
        </p:nvSpPr>
        <p:spPr bwMode="auto">
          <a:xfrm>
            <a:off x="3276600" y="5021263"/>
            <a:ext cx="230188" cy="465137"/>
          </a:xfrm>
          <a:custGeom>
            <a:avLst/>
            <a:gdLst>
              <a:gd name="T0" fmla="*/ 2147483646 w 145"/>
              <a:gd name="T1" fmla="*/ 0 h 293"/>
              <a:gd name="T2" fmla="*/ 2147483646 w 145"/>
              <a:gd name="T3" fmla="*/ 2147483646 h 293"/>
              <a:gd name="T4" fmla="*/ 2147483646 w 145"/>
              <a:gd name="T5" fmla="*/ 2147483646 h 293"/>
              <a:gd name="T6" fmla="*/ 2147483646 w 145"/>
              <a:gd name="T7" fmla="*/ 2147483646 h 293"/>
              <a:gd name="T8" fmla="*/ 2147483646 w 145"/>
              <a:gd name="T9" fmla="*/ 2147483646 h 293"/>
              <a:gd name="T10" fmla="*/ 2147483646 w 145"/>
              <a:gd name="T11" fmla="*/ 2147483646 h 293"/>
              <a:gd name="T12" fmla="*/ 2147483646 w 145"/>
              <a:gd name="T13" fmla="*/ 2147483646 h 293"/>
              <a:gd name="T14" fmla="*/ 0 w 145"/>
              <a:gd name="T15" fmla="*/ 2147483646 h 293"/>
              <a:gd name="T16" fmla="*/ 0 60000 65536"/>
              <a:gd name="T17" fmla="*/ 0 60000 65536"/>
              <a:gd name="T18" fmla="*/ 0 60000 65536"/>
              <a:gd name="T19" fmla="*/ 0 60000 65536"/>
              <a:gd name="T20" fmla="*/ 0 60000 65536"/>
              <a:gd name="T21" fmla="*/ 0 60000 65536"/>
              <a:gd name="T22" fmla="*/ 0 60000 65536"/>
              <a:gd name="T23" fmla="*/ 0 60000 65536"/>
              <a:gd name="T24" fmla="*/ 0 w 145"/>
              <a:gd name="T25" fmla="*/ 0 h 293"/>
              <a:gd name="T26" fmla="*/ 145 w 145"/>
              <a:gd name="T27" fmla="*/ 293 h 2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5" h="293">
                <a:moveTo>
                  <a:pt x="144" y="0"/>
                </a:moveTo>
                <a:lnTo>
                  <a:pt x="131" y="60"/>
                </a:lnTo>
                <a:lnTo>
                  <a:pt x="88" y="76"/>
                </a:lnTo>
                <a:lnTo>
                  <a:pt x="88" y="118"/>
                </a:lnTo>
                <a:lnTo>
                  <a:pt x="59" y="162"/>
                </a:lnTo>
                <a:lnTo>
                  <a:pt x="31" y="205"/>
                </a:lnTo>
                <a:lnTo>
                  <a:pt x="2" y="249"/>
                </a:lnTo>
                <a:lnTo>
                  <a:pt x="0" y="292"/>
                </a:lnTo>
              </a:path>
            </a:pathLst>
          </a:custGeom>
          <a:noFill/>
          <a:ln w="12700" cap="rnd">
            <a:solidFill>
              <a:srgbClr val="008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88" name="Freeform 41"/>
          <p:cNvSpPr>
            <a:spLocks/>
          </p:cNvSpPr>
          <p:nvPr/>
        </p:nvSpPr>
        <p:spPr bwMode="auto">
          <a:xfrm>
            <a:off x="4724400" y="5097463"/>
            <a:ext cx="77788" cy="390525"/>
          </a:xfrm>
          <a:custGeom>
            <a:avLst/>
            <a:gdLst>
              <a:gd name="T0" fmla="*/ 0 w 49"/>
              <a:gd name="T1" fmla="*/ 0 h 246"/>
              <a:gd name="T2" fmla="*/ 2147483646 w 49"/>
              <a:gd name="T3" fmla="*/ 2147483646 h 246"/>
              <a:gd name="T4" fmla="*/ 2147483646 w 49"/>
              <a:gd name="T5" fmla="*/ 2147483646 h 246"/>
              <a:gd name="T6" fmla="*/ 2147483646 w 49"/>
              <a:gd name="T7" fmla="*/ 2147483646 h 246"/>
              <a:gd name="T8" fmla="*/ 2147483646 w 49"/>
              <a:gd name="T9" fmla="*/ 2147483646 h 246"/>
              <a:gd name="T10" fmla="*/ 2147483646 w 49"/>
              <a:gd name="T11" fmla="*/ 2147483646 h 246"/>
              <a:gd name="T12" fmla="*/ 2147483646 w 49"/>
              <a:gd name="T13" fmla="*/ 2147483646 h 246"/>
              <a:gd name="T14" fmla="*/ 0 60000 65536"/>
              <a:gd name="T15" fmla="*/ 0 60000 65536"/>
              <a:gd name="T16" fmla="*/ 0 60000 65536"/>
              <a:gd name="T17" fmla="*/ 0 60000 65536"/>
              <a:gd name="T18" fmla="*/ 0 60000 65536"/>
              <a:gd name="T19" fmla="*/ 0 60000 65536"/>
              <a:gd name="T20" fmla="*/ 0 60000 65536"/>
              <a:gd name="T21" fmla="*/ 0 w 49"/>
              <a:gd name="T22" fmla="*/ 0 h 246"/>
              <a:gd name="T23" fmla="*/ 49 w 49"/>
              <a:gd name="T24" fmla="*/ 246 h 2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46">
                <a:moveTo>
                  <a:pt x="0" y="0"/>
                </a:moveTo>
                <a:lnTo>
                  <a:pt x="4" y="70"/>
                </a:lnTo>
                <a:lnTo>
                  <a:pt x="4" y="113"/>
                </a:lnTo>
                <a:lnTo>
                  <a:pt x="18" y="157"/>
                </a:lnTo>
                <a:lnTo>
                  <a:pt x="33" y="201"/>
                </a:lnTo>
                <a:lnTo>
                  <a:pt x="33" y="245"/>
                </a:lnTo>
                <a:lnTo>
                  <a:pt x="48" y="243"/>
                </a:lnTo>
              </a:path>
            </a:pathLst>
          </a:custGeom>
          <a:noFill/>
          <a:ln w="12700" cap="rnd">
            <a:solidFill>
              <a:srgbClr val="008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89" name="Freeform 42"/>
          <p:cNvSpPr>
            <a:spLocks/>
          </p:cNvSpPr>
          <p:nvPr/>
        </p:nvSpPr>
        <p:spPr bwMode="auto">
          <a:xfrm>
            <a:off x="4495800" y="5097463"/>
            <a:ext cx="236538" cy="466725"/>
          </a:xfrm>
          <a:custGeom>
            <a:avLst/>
            <a:gdLst>
              <a:gd name="T0" fmla="*/ 0 w 149"/>
              <a:gd name="T1" fmla="*/ 0 h 294"/>
              <a:gd name="T2" fmla="*/ 2147483646 w 149"/>
              <a:gd name="T3" fmla="*/ 2147483646 h 294"/>
              <a:gd name="T4" fmla="*/ 2147483646 w 149"/>
              <a:gd name="T5" fmla="*/ 2147483646 h 294"/>
              <a:gd name="T6" fmla="*/ 2147483646 w 149"/>
              <a:gd name="T7" fmla="*/ 2147483646 h 294"/>
              <a:gd name="T8" fmla="*/ 2147483646 w 149"/>
              <a:gd name="T9" fmla="*/ 2147483646 h 294"/>
              <a:gd name="T10" fmla="*/ 2147483646 w 149"/>
              <a:gd name="T11" fmla="*/ 2147483646 h 294"/>
              <a:gd name="T12" fmla="*/ 2147483646 w 149"/>
              <a:gd name="T13" fmla="*/ 2147483646 h 294"/>
              <a:gd name="T14" fmla="*/ 2147483646 w 149"/>
              <a:gd name="T15" fmla="*/ 2147483646 h 294"/>
              <a:gd name="T16" fmla="*/ 0 60000 65536"/>
              <a:gd name="T17" fmla="*/ 0 60000 65536"/>
              <a:gd name="T18" fmla="*/ 0 60000 65536"/>
              <a:gd name="T19" fmla="*/ 0 60000 65536"/>
              <a:gd name="T20" fmla="*/ 0 60000 65536"/>
              <a:gd name="T21" fmla="*/ 0 60000 65536"/>
              <a:gd name="T22" fmla="*/ 0 60000 65536"/>
              <a:gd name="T23" fmla="*/ 0 60000 65536"/>
              <a:gd name="T24" fmla="*/ 0 w 149"/>
              <a:gd name="T25" fmla="*/ 0 h 294"/>
              <a:gd name="T26" fmla="*/ 149 w 149"/>
              <a:gd name="T27" fmla="*/ 294 h 2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9" h="294">
                <a:moveTo>
                  <a:pt x="0" y="0"/>
                </a:moveTo>
                <a:lnTo>
                  <a:pt x="62" y="55"/>
                </a:lnTo>
                <a:lnTo>
                  <a:pt x="91" y="99"/>
                </a:lnTo>
                <a:lnTo>
                  <a:pt x="105" y="143"/>
                </a:lnTo>
                <a:lnTo>
                  <a:pt x="134" y="187"/>
                </a:lnTo>
                <a:lnTo>
                  <a:pt x="148" y="230"/>
                </a:lnTo>
                <a:lnTo>
                  <a:pt x="148" y="274"/>
                </a:lnTo>
                <a:lnTo>
                  <a:pt x="144" y="293"/>
                </a:lnTo>
              </a:path>
            </a:pathLst>
          </a:custGeom>
          <a:noFill/>
          <a:ln w="12700" cap="rnd">
            <a:solidFill>
              <a:srgbClr val="008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90" name="Freeform 43"/>
          <p:cNvSpPr>
            <a:spLocks/>
          </p:cNvSpPr>
          <p:nvPr/>
        </p:nvSpPr>
        <p:spPr bwMode="auto">
          <a:xfrm>
            <a:off x="3200400" y="763588"/>
            <a:ext cx="458788" cy="346075"/>
          </a:xfrm>
          <a:custGeom>
            <a:avLst/>
            <a:gdLst>
              <a:gd name="T0" fmla="*/ 2147483646 w 289"/>
              <a:gd name="T1" fmla="*/ 0 h 218"/>
              <a:gd name="T2" fmla="*/ 2147483646 w 289"/>
              <a:gd name="T3" fmla="*/ 2147483646 h 218"/>
              <a:gd name="T4" fmla="*/ 2147483646 w 289"/>
              <a:gd name="T5" fmla="*/ 2147483646 h 218"/>
              <a:gd name="T6" fmla="*/ 2147483646 w 289"/>
              <a:gd name="T7" fmla="*/ 2147483646 h 218"/>
              <a:gd name="T8" fmla="*/ 2147483646 w 289"/>
              <a:gd name="T9" fmla="*/ 2147483646 h 218"/>
              <a:gd name="T10" fmla="*/ 2147483646 w 289"/>
              <a:gd name="T11" fmla="*/ 2147483646 h 218"/>
              <a:gd name="T12" fmla="*/ 2147483646 w 289"/>
              <a:gd name="T13" fmla="*/ 2147483646 h 218"/>
              <a:gd name="T14" fmla="*/ 2147483646 w 289"/>
              <a:gd name="T15" fmla="*/ 2147483646 h 218"/>
              <a:gd name="T16" fmla="*/ 0 w 289"/>
              <a:gd name="T17" fmla="*/ 2147483646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
              <a:gd name="T28" fmla="*/ 0 h 218"/>
              <a:gd name="T29" fmla="*/ 289 w 289"/>
              <a:gd name="T30" fmla="*/ 218 h 2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 h="218">
                <a:moveTo>
                  <a:pt x="288" y="0"/>
                </a:moveTo>
                <a:lnTo>
                  <a:pt x="221" y="43"/>
                </a:lnTo>
                <a:lnTo>
                  <a:pt x="179" y="43"/>
                </a:lnTo>
                <a:lnTo>
                  <a:pt x="164" y="86"/>
                </a:lnTo>
                <a:lnTo>
                  <a:pt x="121" y="101"/>
                </a:lnTo>
                <a:lnTo>
                  <a:pt x="79" y="129"/>
                </a:lnTo>
                <a:lnTo>
                  <a:pt x="50" y="173"/>
                </a:lnTo>
                <a:lnTo>
                  <a:pt x="7" y="217"/>
                </a:lnTo>
                <a:lnTo>
                  <a:pt x="0" y="194"/>
                </a:lnTo>
              </a:path>
            </a:pathLst>
          </a:custGeom>
          <a:noFill/>
          <a:ln w="12700" cap="rnd">
            <a:solidFill>
              <a:srgbClr val="008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91" name="Freeform 44"/>
          <p:cNvSpPr>
            <a:spLocks/>
          </p:cNvSpPr>
          <p:nvPr/>
        </p:nvSpPr>
        <p:spPr bwMode="auto">
          <a:xfrm>
            <a:off x="3200400" y="993775"/>
            <a:ext cx="382588" cy="234950"/>
          </a:xfrm>
          <a:custGeom>
            <a:avLst/>
            <a:gdLst>
              <a:gd name="T0" fmla="*/ 2147483646 w 241"/>
              <a:gd name="T1" fmla="*/ 2147483646 h 148"/>
              <a:gd name="T2" fmla="*/ 2147483646 w 241"/>
              <a:gd name="T3" fmla="*/ 0 h 148"/>
              <a:gd name="T4" fmla="*/ 2147483646 w 241"/>
              <a:gd name="T5" fmla="*/ 0 h 148"/>
              <a:gd name="T6" fmla="*/ 2147483646 w 241"/>
              <a:gd name="T7" fmla="*/ 2147483646 h 148"/>
              <a:gd name="T8" fmla="*/ 2147483646 w 241"/>
              <a:gd name="T9" fmla="*/ 2147483646 h 148"/>
              <a:gd name="T10" fmla="*/ 2147483646 w 241"/>
              <a:gd name="T11" fmla="*/ 2147483646 h 148"/>
              <a:gd name="T12" fmla="*/ 2147483646 w 241"/>
              <a:gd name="T13" fmla="*/ 2147483646 h 148"/>
              <a:gd name="T14" fmla="*/ 0 w 241"/>
              <a:gd name="T15" fmla="*/ 2147483646 h 148"/>
              <a:gd name="T16" fmla="*/ 0 60000 65536"/>
              <a:gd name="T17" fmla="*/ 0 60000 65536"/>
              <a:gd name="T18" fmla="*/ 0 60000 65536"/>
              <a:gd name="T19" fmla="*/ 0 60000 65536"/>
              <a:gd name="T20" fmla="*/ 0 60000 65536"/>
              <a:gd name="T21" fmla="*/ 0 60000 65536"/>
              <a:gd name="T22" fmla="*/ 0 60000 65536"/>
              <a:gd name="T23" fmla="*/ 0 60000 65536"/>
              <a:gd name="T24" fmla="*/ 0 w 241"/>
              <a:gd name="T25" fmla="*/ 0 h 148"/>
              <a:gd name="T26" fmla="*/ 241 w 241"/>
              <a:gd name="T27" fmla="*/ 148 h 1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1" h="148">
                <a:moveTo>
                  <a:pt x="240" y="1"/>
                </a:moveTo>
                <a:lnTo>
                  <a:pt x="179" y="0"/>
                </a:lnTo>
                <a:lnTo>
                  <a:pt x="136" y="0"/>
                </a:lnTo>
                <a:lnTo>
                  <a:pt x="93" y="28"/>
                </a:lnTo>
                <a:lnTo>
                  <a:pt x="79" y="71"/>
                </a:lnTo>
                <a:lnTo>
                  <a:pt x="36" y="86"/>
                </a:lnTo>
                <a:lnTo>
                  <a:pt x="7" y="129"/>
                </a:lnTo>
                <a:lnTo>
                  <a:pt x="0" y="147"/>
                </a:lnTo>
              </a:path>
            </a:pathLst>
          </a:custGeom>
          <a:noFill/>
          <a:ln w="12700" cap="rnd">
            <a:solidFill>
              <a:srgbClr val="008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92" name="Freeform 45"/>
          <p:cNvSpPr>
            <a:spLocks/>
          </p:cNvSpPr>
          <p:nvPr/>
        </p:nvSpPr>
        <p:spPr bwMode="auto">
          <a:xfrm>
            <a:off x="6362700" y="1770063"/>
            <a:ext cx="115888" cy="311150"/>
          </a:xfrm>
          <a:custGeom>
            <a:avLst/>
            <a:gdLst>
              <a:gd name="T0" fmla="*/ 2147483646 w 73"/>
              <a:gd name="T1" fmla="*/ 0 h 196"/>
              <a:gd name="T2" fmla="*/ 2147483646 w 73"/>
              <a:gd name="T3" fmla="*/ 2147483646 h 196"/>
              <a:gd name="T4" fmla="*/ 2147483646 w 73"/>
              <a:gd name="T5" fmla="*/ 2147483646 h 196"/>
              <a:gd name="T6" fmla="*/ 2147483646 w 73"/>
              <a:gd name="T7" fmla="*/ 2147483646 h 196"/>
              <a:gd name="T8" fmla="*/ 0 w 73"/>
              <a:gd name="T9" fmla="*/ 2147483646 h 196"/>
              <a:gd name="T10" fmla="*/ 2147483646 w 73"/>
              <a:gd name="T11" fmla="*/ 2147483646 h 196"/>
              <a:gd name="T12" fmla="*/ 0 60000 65536"/>
              <a:gd name="T13" fmla="*/ 0 60000 65536"/>
              <a:gd name="T14" fmla="*/ 0 60000 65536"/>
              <a:gd name="T15" fmla="*/ 0 60000 65536"/>
              <a:gd name="T16" fmla="*/ 0 60000 65536"/>
              <a:gd name="T17" fmla="*/ 0 60000 65536"/>
              <a:gd name="T18" fmla="*/ 0 w 73"/>
              <a:gd name="T19" fmla="*/ 0 h 196"/>
              <a:gd name="T20" fmla="*/ 73 w 73"/>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3" h="196">
                <a:moveTo>
                  <a:pt x="72" y="0"/>
                </a:moveTo>
                <a:lnTo>
                  <a:pt x="72" y="62"/>
                </a:lnTo>
                <a:lnTo>
                  <a:pt x="57" y="105"/>
                </a:lnTo>
                <a:lnTo>
                  <a:pt x="14" y="149"/>
                </a:lnTo>
                <a:lnTo>
                  <a:pt x="0" y="192"/>
                </a:lnTo>
                <a:lnTo>
                  <a:pt x="24" y="195"/>
                </a:lnTo>
              </a:path>
            </a:pathLst>
          </a:custGeom>
          <a:noFill/>
          <a:ln w="12700" cap="rnd">
            <a:solidFill>
              <a:srgbClr val="008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93" name="Freeform 46"/>
          <p:cNvSpPr>
            <a:spLocks/>
          </p:cNvSpPr>
          <p:nvPr/>
        </p:nvSpPr>
        <p:spPr bwMode="auto">
          <a:xfrm>
            <a:off x="6324600" y="1924050"/>
            <a:ext cx="306388" cy="246063"/>
          </a:xfrm>
          <a:custGeom>
            <a:avLst/>
            <a:gdLst>
              <a:gd name="T0" fmla="*/ 2147483646 w 193"/>
              <a:gd name="T1" fmla="*/ 0 h 155"/>
              <a:gd name="T2" fmla="*/ 2147483646 w 193"/>
              <a:gd name="T3" fmla="*/ 2147483646 h 155"/>
              <a:gd name="T4" fmla="*/ 2147483646 w 193"/>
              <a:gd name="T5" fmla="*/ 2147483646 h 155"/>
              <a:gd name="T6" fmla="*/ 2147483646 w 193"/>
              <a:gd name="T7" fmla="*/ 2147483646 h 155"/>
              <a:gd name="T8" fmla="*/ 2147483646 w 193"/>
              <a:gd name="T9" fmla="*/ 2147483646 h 155"/>
              <a:gd name="T10" fmla="*/ 2147483646 w 193"/>
              <a:gd name="T11" fmla="*/ 2147483646 h 155"/>
              <a:gd name="T12" fmla="*/ 0 w 193"/>
              <a:gd name="T13" fmla="*/ 2147483646 h 155"/>
              <a:gd name="T14" fmla="*/ 0 60000 65536"/>
              <a:gd name="T15" fmla="*/ 0 60000 65536"/>
              <a:gd name="T16" fmla="*/ 0 60000 65536"/>
              <a:gd name="T17" fmla="*/ 0 60000 65536"/>
              <a:gd name="T18" fmla="*/ 0 60000 65536"/>
              <a:gd name="T19" fmla="*/ 0 60000 65536"/>
              <a:gd name="T20" fmla="*/ 0 60000 65536"/>
              <a:gd name="T21" fmla="*/ 0 w 193"/>
              <a:gd name="T22" fmla="*/ 0 h 155"/>
              <a:gd name="T23" fmla="*/ 193 w 19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55">
                <a:moveTo>
                  <a:pt x="192" y="0"/>
                </a:moveTo>
                <a:lnTo>
                  <a:pt x="124" y="8"/>
                </a:lnTo>
                <a:lnTo>
                  <a:pt x="81" y="37"/>
                </a:lnTo>
                <a:lnTo>
                  <a:pt x="81" y="81"/>
                </a:lnTo>
                <a:lnTo>
                  <a:pt x="38" y="110"/>
                </a:lnTo>
                <a:lnTo>
                  <a:pt x="10" y="154"/>
                </a:lnTo>
                <a:lnTo>
                  <a:pt x="0" y="146"/>
                </a:lnTo>
              </a:path>
            </a:pathLst>
          </a:custGeom>
          <a:noFill/>
          <a:ln w="12700" cap="rnd">
            <a:solidFill>
              <a:srgbClr val="008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94" name="Freeform 47"/>
          <p:cNvSpPr>
            <a:spLocks/>
          </p:cNvSpPr>
          <p:nvPr/>
        </p:nvSpPr>
        <p:spPr bwMode="auto">
          <a:xfrm>
            <a:off x="1511300" y="1338263"/>
            <a:ext cx="4808538" cy="3505200"/>
          </a:xfrm>
          <a:custGeom>
            <a:avLst/>
            <a:gdLst>
              <a:gd name="T0" fmla="*/ 2147483646 w 3029"/>
              <a:gd name="T1" fmla="*/ 2147483646 h 2208"/>
              <a:gd name="T2" fmla="*/ 2147483646 w 3029"/>
              <a:gd name="T3" fmla="*/ 2147483646 h 2208"/>
              <a:gd name="T4" fmla="*/ 2147483646 w 3029"/>
              <a:gd name="T5" fmla="*/ 2147483646 h 2208"/>
              <a:gd name="T6" fmla="*/ 2147483646 w 3029"/>
              <a:gd name="T7" fmla="*/ 2147483646 h 2208"/>
              <a:gd name="T8" fmla="*/ 2147483646 w 3029"/>
              <a:gd name="T9" fmla="*/ 2147483646 h 2208"/>
              <a:gd name="T10" fmla="*/ 2147483646 w 3029"/>
              <a:gd name="T11" fmla="*/ 2147483646 h 2208"/>
              <a:gd name="T12" fmla="*/ 0 w 3029"/>
              <a:gd name="T13" fmla="*/ 2147483646 h 2208"/>
              <a:gd name="T14" fmla="*/ 2147483646 w 3029"/>
              <a:gd name="T15" fmla="*/ 2147483646 h 2208"/>
              <a:gd name="T16" fmla="*/ 2147483646 w 3029"/>
              <a:gd name="T17" fmla="*/ 2147483646 h 2208"/>
              <a:gd name="T18" fmla="*/ 2147483646 w 3029"/>
              <a:gd name="T19" fmla="*/ 2147483646 h 2208"/>
              <a:gd name="T20" fmla="*/ 2147483646 w 3029"/>
              <a:gd name="T21" fmla="*/ 2147483646 h 2208"/>
              <a:gd name="T22" fmla="*/ 2147483646 w 3029"/>
              <a:gd name="T23" fmla="*/ 2147483646 h 2208"/>
              <a:gd name="T24" fmla="*/ 2147483646 w 3029"/>
              <a:gd name="T25" fmla="*/ 2147483646 h 2208"/>
              <a:gd name="T26" fmla="*/ 2147483646 w 3029"/>
              <a:gd name="T27" fmla="*/ 2147483646 h 2208"/>
              <a:gd name="T28" fmla="*/ 2147483646 w 3029"/>
              <a:gd name="T29" fmla="*/ 2147483646 h 2208"/>
              <a:gd name="T30" fmla="*/ 2147483646 w 3029"/>
              <a:gd name="T31" fmla="*/ 2147483646 h 2208"/>
              <a:gd name="T32" fmla="*/ 2147483646 w 3029"/>
              <a:gd name="T33" fmla="*/ 2147483646 h 2208"/>
              <a:gd name="T34" fmla="*/ 2147483646 w 3029"/>
              <a:gd name="T35" fmla="*/ 2147483646 h 2208"/>
              <a:gd name="T36" fmla="*/ 2147483646 w 3029"/>
              <a:gd name="T37" fmla="*/ 2147483646 h 2208"/>
              <a:gd name="T38" fmla="*/ 2147483646 w 3029"/>
              <a:gd name="T39" fmla="*/ 2147483646 h 2208"/>
              <a:gd name="T40" fmla="*/ 2147483646 w 3029"/>
              <a:gd name="T41" fmla="*/ 2147483646 h 2208"/>
              <a:gd name="T42" fmla="*/ 2147483646 w 3029"/>
              <a:gd name="T43" fmla="*/ 2147483646 h 2208"/>
              <a:gd name="T44" fmla="*/ 2147483646 w 3029"/>
              <a:gd name="T45" fmla="*/ 2147483646 h 2208"/>
              <a:gd name="T46" fmla="*/ 2147483646 w 3029"/>
              <a:gd name="T47" fmla="*/ 2147483646 h 2208"/>
              <a:gd name="T48" fmla="*/ 2147483646 w 3029"/>
              <a:gd name="T49" fmla="*/ 2147483646 h 2208"/>
              <a:gd name="T50" fmla="*/ 2147483646 w 3029"/>
              <a:gd name="T51" fmla="*/ 2147483646 h 2208"/>
              <a:gd name="T52" fmla="*/ 2147483646 w 3029"/>
              <a:gd name="T53" fmla="*/ 2147483646 h 2208"/>
              <a:gd name="T54" fmla="*/ 2147483646 w 3029"/>
              <a:gd name="T55" fmla="*/ 2147483646 h 2208"/>
              <a:gd name="T56" fmla="*/ 2147483646 w 3029"/>
              <a:gd name="T57" fmla="*/ 2147483646 h 2208"/>
              <a:gd name="T58" fmla="*/ 2147483646 w 3029"/>
              <a:gd name="T59" fmla="*/ 2147483646 h 2208"/>
              <a:gd name="T60" fmla="*/ 2147483646 w 3029"/>
              <a:gd name="T61" fmla="*/ 2147483646 h 2208"/>
              <a:gd name="T62" fmla="*/ 2147483646 w 3029"/>
              <a:gd name="T63" fmla="*/ 2147483646 h 2208"/>
              <a:gd name="T64" fmla="*/ 2147483646 w 3029"/>
              <a:gd name="T65" fmla="*/ 2147483646 h 2208"/>
              <a:gd name="T66" fmla="*/ 2147483646 w 3029"/>
              <a:gd name="T67" fmla="*/ 2147483646 h 2208"/>
              <a:gd name="T68" fmla="*/ 2147483646 w 3029"/>
              <a:gd name="T69" fmla="*/ 2147483646 h 2208"/>
              <a:gd name="T70" fmla="*/ 2147483646 w 3029"/>
              <a:gd name="T71" fmla="*/ 2147483646 h 2208"/>
              <a:gd name="T72" fmla="*/ 2147483646 w 3029"/>
              <a:gd name="T73" fmla="*/ 2147483646 h 2208"/>
              <a:gd name="T74" fmla="*/ 2147483646 w 3029"/>
              <a:gd name="T75" fmla="*/ 2147483646 h 2208"/>
              <a:gd name="T76" fmla="*/ 2147483646 w 3029"/>
              <a:gd name="T77" fmla="*/ 2147483646 h 2208"/>
              <a:gd name="T78" fmla="*/ 2147483646 w 3029"/>
              <a:gd name="T79" fmla="*/ 2147483646 h 2208"/>
              <a:gd name="T80" fmla="*/ 2147483646 w 3029"/>
              <a:gd name="T81" fmla="*/ 2147483646 h 2208"/>
              <a:gd name="T82" fmla="*/ 2147483646 w 3029"/>
              <a:gd name="T83" fmla="*/ 2147483646 h 2208"/>
              <a:gd name="T84" fmla="*/ 2147483646 w 3029"/>
              <a:gd name="T85" fmla="*/ 2147483646 h 2208"/>
              <a:gd name="T86" fmla="*/ 2147483646 w 3029"/>
              <a:gd name="T87" fmla="*/ 2147483646 h 2208"/>
              <a:gd name="T88" fmla="*/ 2147483646 w 3029"/>
              <a:gd name="T89" fmla="*/ 2147483646 h 2208"/>
              <a:gd name="T90" fmla="*/ 2147483646 w 3029"/>
              <a:gd name="T91" fmla="*/ 2147483646 h 2208"/>
              <a:gd name="T92" fmla="*/ 2147483646 w 3029"/>
              <a:gd name="T93" fmla="*/ 2147483646 h 2208"/>
              <a:gd name="T94" fmla="*/ 2147483646 w 3029"/>
              <a:gd name="T95" fmla="*/ 2147483646 h 2208"/>
              <a:gd name="T96" fmla="*/ 2147483646 w 3029"/>
              <a:gd name="T97" fmla="*/ 2147483646 h 2208"/>
              <a:gd name="T98" fmla="*/ 2147483646 w 3029"/>
              <a:gd name="T99" fmla="*/ 2147483646 h 2208"/>
              <a:gd name="T100" fmla="*/ 2147483646 w 3029"/>
              <a:gd name="T101" fmla="*/ 2147483646 h 2208"/>
              <a:gd name="T102" fmla="*/ 2147483646 w 3029"/>
              <a:gd name="T103" fmla="*/ 2147483646 h 2208"/>
              <a:gd name="T104" fmla="*/ 2147483646 w 3029"/>
              <a:gd name="T105" fmla="*/ 2147483646 h 2208"/>
              <a:gd name="T106" fmla="*/ 2147483646 w 3029"/>
              <a:gd name="T107" fmla="*/ 2147483646 h 2208"/>
              <a:gd name="T108" fmla="*/ 2147483646 w 3029"/>
              <a:gd name="T109" fmla="*/ 2147483646 h 2208"/>
              <a:gd name="T110" fmla="*/ 2147483646 w 3029"/>
              <a:gd name="T111" fmla="*/ 2147483646 h 2208"/>
              <a:gd name="T112" fmla="*/ 2147483646 w 3029"/>
              <a:gd name="T113" fmla="*/ 2147483646 h 2208"/>
              <a:gd name="T114" fmla="*/ 2147483646 w 3029"/>
              <a:gd name="T115" fmla="*/ 2147483646 h 2208"/>
              <a:gd name="T116" fmla="*/ 2147483646 w 3029"/>
              <a:gd name="T117" fmla="*/ 2147483646 h 22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29"/>
              <a:gd name="T178" fmla="*/ 0 h 2208"/>
              <a:gd name="T179" fmla="*/ 3029 w 3029"/>
              <a:gd name="T180" fmla="*/ 2208 h 22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29" h="2208">
                <a:moveTo>
                  <a:pt x="200" y="417"/>
                </a:moveTo>
                <a:lnTo>
                  <a:pt x="257" y="406"/>
                </a:lnTo>
                <a:lnTo>
                  <a:pt x="371" y="406"/>
                </a:lnTo>
                <a:lnTo>
                  <a:pt x="543" y="406"/>
                </a:lnTo>
                <a:lnTo>
                  <a:pt x="743" y="406"/>
                </a:lnTo>
                <a:lnTo>
                  <a:pt x="914" y="420"/>
                </a:lnTo>
                <a:lnTo>
                  <a:pt x="971" y="420"/>
                </a:lnTo>
                <a:lnTo>
                  <a:pt x="1085" y="450"/>
                </a:lnTo>
                <a:lnTo>
                  <a:pt x="1171" y="450"/>
                </a:lnTo>
                <a:lnTo>
                  <a:pt x="1085" y="450"/>
                </a:lnTo>
                <a:lnTo>
                  <a:pt x="1000" y="450"/>
                </a:lnTo>
                <a:lnTo>
                  <a:pt x="885" y="464"/>
                </a:lnTo>
                <a:lnTo>
                  <a:pt x="743" y="478"/>
                </a:lnTo>
                <a:lnTo>
                  <a:pt x="657" y="508"/>
                </a:lnTo>
                <a:lnTo>
                  <a:pt x="571" y="522"/>
                </a:lnTo>
                <a:lnTo>
                  <a:pt x="686" y="435"/>
                </a:lnTo>
                <a:lnTo>
                  <a:pt x="714" y="348"/>
                </a:lnTo>
                <a:lnTo>
                  <a:pt x="757" y="304"/>
                </a:lnTo>
                <a:lnTo>
                  <a:pt x="800" y="275"/>
                </a:lnTo>
                <a:lnTo>
                  <a:pt x="857" y="217"/>
                </a:lnTo>
                <a:lnTo>
                  <a:pt x="885" y="173"/>
                </a:lnTo>
                <a:lnTo>
                  <a:pt x="843" y="145"/>
                </a:lnTo>
                <a:lnTo>
                  <a:pt x="728" y="145"/>
                </a:lnTo>
                <a:lnTo>
                  <a:pt x="671" y="188"/>
                </a:lnTo>
                <a:lnTo>
                  <a:pt x="557" y="232"/>
                </a:lnTo>
                <a:lnTo>
                  <a:pt x="514" y="275"/>
                </a:lnTo>
                <a:lnTo>
                  <a:pt x="471" y="304"/>
                </a:lnTo>
                <a:lnTo>
                  <a:pt x="428" y="362"/>
                </a:lnTo>
                <a:lnTo>
                  <a:pt x="386" y="392"/>
                </a:lnTo>
                <a:lnTo>
                  <a:pt x="400" y="435"/>
                </a:lnTo>
                <a:lnTo>
                  <a:pt x="428" y="522"/>
                </a:lnTo>
                <a:lnTo>
                  <a:pt x="457" y="639"/>
                </a:lnTo>
                <a:lnTo>
                  <a:pt x="543" y="754"/>
                </a:lnTo>
                <a:lnTo>
                  <a:pt x="571" y="870"/>
                </a:lnTo>
                <a:lnTo>
                  <a:pt x="614" y="928"/>
                </a:lnTo>
                <a:lnTo>
                  <a:pt x="643" y="1016"/>
                </a:lnTo>
                <a:lnTo>
                  <a:pt x="657" y="1103"/>
                </a:lnTo>
                <a:lnTo>
                  <a:pt x="686" y="1219"/>
                </a:lnTo>
                <a:lnTo>
                  <a:pt x="571" y="1117"/>
                </a:lnTo>
                <a:lnTo>
                  <a:pt x="457" y="1001"/>
                </a:lnTo>
                <a:lnTo>
                  <a:pt x="343" y="886"/>
                </a:lnTo>
                <a:lnTo>
                  <a:pt x="229" y="798"/>
                </a:lnTo>
                <a:lnTo>
                  <a:pt x="171" y="769"/>
                </a:lnTo>
                <a:lnTo>
                  <a:pt x="386" y="725"/>
                </a:lnTo>
                <a:lnTo>
                  <a:pt x="614" y="711"/>
                </a:lnTo>
                <a:lnTo>
                  <a:pt x="728" y="697"/>
                </a:lnTo>
                <a:lnTo>
                  <a:pt x="814" y="682"/>
                </a:lnTo>
                <a:lnTo>
                  <a:pt x="857" y="653"/>
                </a:lnTo>
                <a:lnTo>
                  <a:pt x="885" y="609"/>
                </a:lnTo>
                <a:lnTo>
                  <a:pt x="800" y="595"/>
                </a:lnTo>
                <a:lnTo>
                  <a:pt x="743" y="581"/>
                </a:lnTo>
                <a:lnTo>
                  <a:pt x="628" y="581"/>
                </a:lnTo>
                <a:lnTo>
                  <a:pt x="543" y="565"/>
                </a:lnTo>
                <a:lnTo>
                  <a:pt x="486" y="565"/>
                </a:lnTo>
                <a:lnTo>
                  <a:pt x="371" y="565"/>
                </a:lnTo>
                <a:lnTo>
                  <a:pt x="329" y="565"/>
                </a:lnTo>
                <a:lnTo>
                  <a:pt x="271" y="565"/>
                </a:lnTo>
                <a:lnTo>
                  <a:pt x="229" y="581"/>
                </a:lnTo>
                <a:lnTo>
                  <a:pt x="186" y="639"/>
                </a:lnTo>
                <a:lnTo>
                  <a:pt x="100" y="667"/>
                </a:lnTo>
                <a:lnTo>
                  <a:pt x="86" y="754"/>
                </a:lnTo>
                <a:lnTo>
                  <a:pt x="43" y="870"/>
                </a:lnTo>
                <a:lnTo>
                  <a:pt x="0" y="914"/>
                </a:lnTo>
                <a:lnTo>
                  <a:pt x="129" y="928"/>
                </a:lnTo>
                <a:lnTo>
                  <a:pt x="214" y="914"/>
                </a:lnTo>
                <a:lnTo>
                  <a:pt x="229" y="1059"/>
                </a:lnTo>
                <a:lnTo>
                  <a:pt x="200" y="1234"/>
                </a:lnTo>
                <a:lnTo>
                  <a:pt x="171" y="1408"/>
                </a:lnTo>
                <a:lnTo>
                  <a:pt x="157" y="1495"/>
                </a:lnTo>
                <a:lnTo>
                  <a:pt x="300" y="1394"/>
                </a:lnTo>
                <a:lnTo>
                  <a:pt x="414" y="1277"/>
                </a:lnTo>
                <a:lnTo>
                  <a:pt x="500" y="1161"/>
                </a:lnTo>
                <a:lnTo>
                  <a:pt x="514" y="1074"/>
                </a:lnTo>
                <a:lnTo>
                  <a:pt x="571" y="1016"/>
                </a:lnTo>
                <a:lnTo>
                  <a:pt x="614" y="958"/>
                </a:lnTo>
                <a:lnTo>
                  <a:pt x="614" y="914"/>
                </a:lnTo>
                <a:lnTo>
                  <a:pt x="543" y="914"/>
                </a:lnTo>
                <a:lnTo>
                  <a:pt x="428" y="1001"/>
                </a:lnTo>
                <a:lnTo>
                  <a:pt x="343" y="1030"/>
                </a:lnTo>
                <a:lnTo>
                  <a:pt x="229" y="1117"/>
                </a:lnTo>
                <a:lnTo>
                  <a:pt x="200" y="1205"/>
                </a:lnTo>
                <a:lnTo>
                  <a:pt x="171" y="1248"/>
                </a:lnTo>
                <a:lnTo>
                  <a:pt x="129" y="1277"/>
                </a:lnTo>
                <a:lnTo>
                  <a:pt x="100" y="1320"/>
                </a:lnTo>
                <a:lnTo>
                  <a:pt x="200" y="1320"/>
                </a:lnTo>
                <a:lnTo>
                  <a:pt x="314" y="1320"/>
                </a:lnTo>
                <a:lnTo>
                  <a:pt x="400" y="1320"/>
                </a:lnTo>
                <a:lnTo>
                  <a:pt x="514" y="1336"/>
                </a:lnTo>
                <a:lnTo>
                  <a:pt x="628" y="1364"/>
                </a:lnTo>
                <a:lnTo>
                  <a:pt x="671" y="1394"/>
                </a:lnTo>
                <a:lnTo>
                  <a:pt x="614" y="1422"/>
                </a:lnTo>
                <a:lnTo>
                  <a:pt x="528" y="1509"/>
                </a:lnTo>
                <a:lnTo>
                  <a:pt x="443" y="1597"/>
                </a:lnTo>
                <a:lnTo>
                  <a:pt x="357" y="1683"/>
                </a:lnTo>
                <a:lnTo>
                  <a:pt x="329" y="1800"/>
                </a:lnTo>
                <a:lnTo>
                  <a:pt x="286" y="1844"/>
                </a:lnTo>
                <a:lnTo>
                  <a:pt x="186" y="1727"/>
                </a:lnTo>
                <a:lnTo>
                  <a:pt x="100" y="1611"/>
                </a:lnTo>
                <a:lnTo>
                  <a:pt x="71" y="1495"/>
                </a:lnTo>
                <a:lnTo>
                  <a:pt x="43" y="1408"/>
                </a:lnTo>
                <a:lnTo>
                  <a:pt x="29" y="1320"/>
                </a:lnTo>
                <a:lnTo>
                  <a:pt x="14" y="1277"/>
                </a:lnTo>
                <a:lnTo>
                  <a:pt x="29" y="1219"/>
                </a:lnTo>
                <a:lnTo>
                  <a:pt x="71" y="1175"/>
                </a:lnTo>
                <a:lnTo>
                  <a:pt x="171" y="1161"/>
                </a:lnTo>
                <a:lnTo>
                  <a:pt x="314" y="1147"/>
                </a:lnTo>
                <a:lnTo>
                  <a:pt x="400" y="1147"/>
                </a:lnTo>
                <a:lnTo>
                  <a:pt x="500" y="1147"/>
                </a:lnTo>
                <a:lnTo>
                  <a:pt x="543" y="1147"/>
                </a:lnTo>
                <a:lnTo>
                  <a:pt x="628" y="1147"/>
                </a:lnTo>
                <a:lnTo>
                  <a:pt x="771" y="1147"/>
                </a:lnTo>
                <a:lnTo>
                  <a:pt x="943" y="1161"/>
                </a:lnTo>
                <a:lnTo>
                  <a:pt x="1057" y="1175"/>
                </a:lnTo>
                <a:lnTo>
                  <a:pt x="1100" y="1190"/>
                </a:lnTo>
                <a:lnTo>
                  <a:pt x="1214" y="1190"/>
                </a:lnTo>
                <a:lnTo>
                  <a:pt x="1100" y="1190"/>
                </a:lnTo>
                <a:lnTo>
                  <a:pt x="957" y="1205"/>
                </a:lnTo>
                <a:lnTo>
                  <a:pt x="786" y="1219"/>
                </a:lnTo>
                <a:lnTo>
                  <a:pt x="586" y="1234"/>
                </a:lnTo>
                <a:lnTo>
                  <a:pt x="471" y="1248"/>
                </a:lnTo>
                <a:lnTo>
                  <a:pt x="428" y="1263"/>
                </a:lnTo>
                <a:lnTo>
                  <a:pt x="386" y="1263"/>
                </a:lnTo>
                <a:lnTo>
                  <a:pt x="371" y="1378"/>
                </a:lnTo>
                <a:lnTo>
                  <a:pt x="371" y="1495"/>
                </a:lnTo>
                <a:lnTo>
                  <a:pt x="343" y="1611"/>
                </a:lnTo>
                <a:lnTo>
                  <a:pt x="343" y="1698"/>
                </a:lnTo>
                <a:lnTo>
                  <a:pt x="329" y="1742"/>
                </a:lnTo>
                <a:lnTo>
                  <a:pt x="314" y="1785"/>
                </a:lnTo>
                <a:lnTo>
                  <a:pt x="300" y="1829"/>
                </a:lnTo>
                <a:lnTo>
                  <a:pt x="286" y="1872"/>
                </a:lnTo>
                <a:lnTo>
                  <a:pt x="271" y="1916"/>
                </a:lnTo>
                <a:lnTo>
                  <a:pt x="229" y="1916"/>
                </a:lnTo>
                <a:lnTo>
                  <a:pt x="186" y="1945"/>
                </a:lnTo>
                <a:lnTo>
                  <a:pt x="200" y="2003"/>
                </a:lnTo>
                <a:lnTo>
                  <a:pt x="257" y="2018"/>
                </a:lnTo>
                <a:lnTo>
                  <a:pt x="314" y="2018"/>
                </a:lnTo>
                <a:lnTo>
                  <a:pt x="371" y="2018"/>
                </a:lnTo>
                <a:lnTo>
                  <a:pt x="486" y="1930"/>
                </a:lnTo>
                <a:lnTo>
                  <a:pt x="600" y="1844"/>
                </a:lnTo>
                <a:lnTo>
                  <a:pt x="686" y="1727"/>
                </a:lnTo>
                <a:lnTo>
                  <a:pt x="771" y="1698"/>
                </a:lnTo>
                <a:lnTo>
                  <a:pt x="814" y="1582"/>
                </a:lnTo>
                <a:lnTo>
                  <a:pt x="900" y="1495"/>
                </a:lnTo>
                <a:lnTo>
                  <a:pt x="914" y="1408"/>
                </a:lnTo>
                <a:lnTo>
                  <a:pt x="914" y="1364"/>
                </a:lnTo>
                <a:lnTo>
                  <a:pt x="871" y="1364"/>
                </a:lnTo>
                <a:lnTo>
                  <a:pt x="843" y="1452"/>
                </a:lnTo>
                <a:lnTo>
                  <a:pt x="728" y="1567"/>
                </a:lnTo>
                <a:lnTo>
                  <a:pt x="586" y="1713"/>
                </a:lnTo>
                <a:lnTo>
                  <a:pt x="471" y="1800"/>
                </a:lnTo>
                <a:lnTo>
                  <a:pt x="443" y="1713"/>
                </a:lnTo>
                <a:lnTo>
                  <a:pt x="443" y="1597"/>
                </a:lnTo>
                <a:lnTo>
                  <a:pt x="443" y="1480"/>
                </a:lnTo>
                <a:lnTo>
                  <a:pt x="443" y="1394"/>
                </a:lnTo>
                <a:lnTo>
                  <a:pt x="443" y="1306"/>
                </a:lnTo>
                <a:lnTo>
                  <a:pt x="571" y="1408"/>
                </a:lnTo>
                <a:lnTo>
                  <a:pt x="657" y="1582"/>
                </a:lnTo>
                <a:lnTo>
                  <a:pt x="771" y="1756"/>
                </a:lnTo>
                <a:lnTo>
                  <a:pt x="786" y="1872"/>
                </a:lnTo>
                <a:lnTo>
                  <a:pt x="814" y="1930"/>
                </a:lnTo>
                <a:lnTo>
                  <a:pt x="671" y="1930"/>
                </a:lnTo>
                <a:lnTo>
                  <a:pt x="528" y="1930"/>
                </a:lnTo>
                <a:lnTo>
                  <a:pt x="414" y="1930"/>
                </a:lnTo>
                <a:lnTo>
                  <a:pt x="471" y="1945"/>
                </a:lnTo>
                <a:lnTo>
                  <a:pt x="728" y="1974"/>
                </a:lnTo>
                <a:lnTo>
                  <a:pt x="1185" y="1989"/>
                </a:lnTo>
                <a:lnTo>
                  <a:pt x="1700" y="2003"/>
                </a:lnTo>
                <a:lnTo>
                  <a:pt x="1899" y="2003"/>
                </a:lnTo>
                <a:lnTo>
                  <a:pt x="1914" y="1945"/>
                </a:lnTo>
                <a:lnTo>
                  <a:pt x="1914" y="1829"/>
                </a:lnTo>
                <a:lnTo>
                  <a:pt x="1771" y="1713"/>
                </a:lnTo>
                <a:lnTo>
                  <a:pt x="1571" y="1539"/>
                </a:lnTo>
                <a:lnTo>
                  <a:pt x="1400" y="1422"/>
                </a:lnTo>
                <a:lnTo>
                  <a:pt x="1285" y="1394"/>
                </a:lnTo>
                <a:lnTo>
                  <a:pt x="1200" y="1394"/>
                </a:lnTo>
                <a:lnTo>
                  <a:pt x="1114" y="1364"/>
                </a:lnTo>
                <a:lnTo>
                  <a:pt x="1085" y="1320"/>
                </a:lnTo>
                <a:lnTo>
                  <a:pt x="1057" y="1234"/>
                </a:lnTo>
                <a:lnTo>
                  <a:pt x="1028" y="1117"/>
                </a:lnTo>
                <a:lnTo>
                  <a:pt x="1028" y="1074"/>
                </a:lnTo>
                <a:lnTo>
                  <a:pt x="1028" y="1205"/>
                </a:lnTo>
                <a:lnTo>
                  <a:pt x="1028" y="1408"/>
                </a:lnTo>
                <a:lnTo>
                  <a:pt x="1028" y="1611"/>
                </a:lnTo>
                <a:lnTo>
                  <a:pt x="1028" y="1785"/>
                </a:lnTo>
                <a:lnTo>
                  <a:pt x="1028" y="1829"/>
                </a:lnTo>
                <a:lnTo>
                  <a:pt x="1028" y="1872"/>
                </a:lnTo>
                <a:lnTo>
                  <a:pt x="1143" y="1858"/>
                </a:lnTo>
                <a:lnTo>
                  <a:pt x="1400" y="1742"/>
                </a:lnTo>
                <a:lnTo>
                  <a:pt x="1571" y="1625"/>
                </a:lnTo>
                <a:lnTo>
                  <a:pt x="1600" y="1582"/>
                </a:lnTo>
                <a:lnTo>
                  <a:pt x="1485" y="1582"/>
                </a:lnTo>
                <a:lnTo>
                  <a:pt x="1342" y="1669"/>
                </a:lnTo>
                <a:lnTo>
                  <a:pt x="1143" y="1785"/>
                </a:lnTo>
                <a:lnTo>
                  <a:pt x="971" y="1902"/>
                </a:lnTo>
                <a:lnTo>
                  <a:pt x="971" y="1829"/>
                </a:lnTo>
                <a:lnTo>
                  <a:pt x="1085" y="1683"/>
                </a:lnTo>
                <a:lnTo>
                  <a:pt x="1200" y="1567"/>
                </a:lnTo>
                <a:lnTo>
                  <a:pt x="1243" y="1509"/>
                </a:lnTo>
                <a:lnTo>
                  <a:pt x="1271" y="1466"/>
                </a:lnTo>
                <a:lnTo>
                  <a:pt x="1314" y="1466"/>
                </a:lnTo>
                <a:lnTo>
                  <a:pt x="1328" y="1553"/>
                </a:lnTo>
                <a:lnTo>
                  <a:pt x="1328" y="1698"/>
                </a:lnTo>
                <a:lnTo>
                  <a:pt x="1328" y="1902"/>
                </a:lnTo>
                <a:lnTo>
                  <a:pt x="1357" y="2075"/>
                </a:lnTo>
                <a:lnTo>
                  <a:pt x="1357" y="2163"/>
                </a:lnTo>
                <a:lnTo>
                  <a:pt x="1400" y="2149"/>
                </a:lnTo>
                <a:lnTo>
                  <a:pt x="1428" y="2105"/>
                </a:lnTo>
                <a:lnTo>
                  <a:pt x="1457" y="2003"/>
                </a:lnTo>
                <a:lnTo>
                  <a:pt x="1542" y="1887"/>
                </a:lnTo>
                <a:lnTo>
                  <a:pt x="1628" y="1742"/>
                </a:lnTo>
                <a:lnTo>
                  <a:pt x="1714" y="1655"/>
                </a:lnTo>
                <a:lnTo>
                  <a:pt x="1728" y="1611"/>
                </a:lnTo>
                <a:lnTo>
                  <a:pt x="1771" y="1597"/>
                </a:lnTo>
                <a:lnTo>
                  <a:pt x="1785" y="1742"/>
                </a:lnTo>
                <a:lnTo>
                  <a:pt x="1785" y="1916"/>
                </a:lnTo>
                <a:lnTo>
                  <a:pt x="1871" y="2061"/>
                </a:lnTo>
                <a:lnTo>
                  <a:pt x="1928" y="2061"/>
                </a:lnTo>
                <a:lnTo>
                  <a:pt x="1942" y="1945"/>
                </a:lnTo>
                <a:lnTo>
                  <a:pt x="2028" y="1800"/>
                </a:lnTo>
                <a:lnTo>
                  <a:pt x="2028" y="1625"/>
                </a:lnTo>
                <a:lnTo>
                  <a:pt x="2042" y="1394"/>
                </a:lnTo>
                <a:lnTo>
                  <a:pt x="2042" y="1190"/>
                </a:lnTo>
                <a:lnTo>
                  <a:pt x="2042" y="1074"/>
                </a:lnTo>
                <a:lnTo>
                  <a:pt x="2042" y="958"/>
                </a:lnTo>
                <a:lnTo>
                  <a:pt x="2028" y="870"/>
                </a:lnTo>
                <a:lnTo>
                  <a:pt x="1914" y="812"/>
                </a:lnTo>
                <a:lnTo>
                  <a:pt x="1685" y="754"/>
                </a:lnTo>
                <a:lnTo>
                  <a:pt x="1428" y="725"/>
                </a:lnTo>
                <a:lnTo>
                  <a:pt x="1143" y="639"/>
                </a:lnTo>
                <a:lnTo>
                  <a:pt x="943" y="551"/>
                </a:lnTo>
                <a:lnTo>
                  <a:pt x="1143" y="508"/>
                </a:lnTo>
                <a:lnTo>
                  <a:pt x="1600" y="478"/>
                </a:lnTo>
                <a:lnTo>
                  <a:pt x="1885" y="478"/>
                </a:lnTo>
                <a:lnTo>
                  <a:pt x="1928" y="464"/>
                </a:lnTo>
                <a:lnTo>
                  <a:pt x="1942" y="420"/>
                </a:lnTo>
                <a:lnTo>
                  <a:pt x="1828" y="376"/>
                </a:lnTo>
                <a:lnTo>
                  <a:pt x="1785" y="376"/>
                </a:lnTo>
                <a:lnTo>
                  <a:pt x="1742" y="334"/>
                </a:lnTo>
                <a:lnTo>
                  <a:pt x="1714" y="217"/>
                </a:lnTo>
                <a:lnTo>
                  <a:pt x="1714" y="173"/>
                </a:lnTo>
                <a:lnTo>
                  <a:pt x="1700" y="131"/>
                </a:lnTo>
                <a:lnTo>
                  <a:pt x="1542" y="275"/>
                </a:lnTo>
                <a:lnTo>
                  <a:pt x="1342" y="508"/>
                </a:lnTo>
                <a:lnTo>
                  <a:pt x="1171" y="740"/>
                </a:lnTo>
                <a:lnTo>
                  <a:pt x="1257" y="623"/>
                </a:lnTo>
                <a:lnTo>
                  <a:pt x="1342" y="478"/>
                </a:lnTo>
                <a:lnTo>
                  <a:pt x="1457" y="334"/>
                </a:lnTo>
                <a:lnTo>
                  <a:pt x="1485" y="217"/>
                </a:lnTo>
                <a:lnTo>
                  <a:pt x="1500" y="173"/>
                </a:lnTo>
                <a:lnTo>
                  <a:pt x="1442" y="159"/>
                </a:lnTo>
                <a:lnTo>
                  <a:pt x="1357" y="159"/>
                </a:lnTo>
                <a:lnTo>
                  <a:pt x="1271" y="173"/>
                </a:lnTo>
                <a:lnTo>
                  <a:pt x="1228" y="203"/>
                </a:lnTo>
                <a:lnTo>
                  <a:pt x="1171" y="217"/>
                </a:lnTo>
                <a:lnTo>
                  <a:pt x="1314" y="159"/>
                </a:lnTo>
                <a:lnTo>
                  <a:pt x="1328" y="72"/>
                </a:lnTo>
                <a:lnTo>
                  <a:pt x="1371" y="29"/>
                </a:lnTo>
                <a:lnTo>
                  <a:pt x="1271" y="0"/>
                </a:lnTo>
                <a:lnTo>
                  <a:pt x="1071" y="87"/>
                </a:lnTo>
                <a:lnTo>
                  <a:pt x="928" y="203"/>
                </a:lnTo>
                <a:lnTo>
                  <a:pt x="786" y="290"/>
                </a:lnTo>
                <a:lnTo>
                  <a:pt x="885" y="275"/>
                </a:lnTo>
                <a:lnTo>
                  <a:pt x="928" y="261"/>
                </a:lnTo>
                <a:lnTo>
                  <a:pt x="971" y="261"/>
                </a:lnTo>
                <a:lnTo>
                  <a:pt x="1057" y="348"/>
                </a:lnTo>
                <a:lnTo>
                  <a:pt x="1085" y="464"/>
                </a:lnTo>
                <a:lnTo>
                  <a:pt x="1114" y="551"/>
                </a:lnTo>
                <a:lnTo>
                  <a:pt x="1200" y="581"/>
                </a:lnTo>
                <a:lnTo>
                  <a:pt x="1214" y="508"/>
                </a:lnTo>
                <a:lnTo>
                  <a:pt x="1228" y="362"/>
                </a:lnTo>
                <a:lnTo>
                  <a:pt x="1257" y="188"/>
                </a:lnTo>
                <a:lnTo>
                  <a:pt x="1271" y="101"/>
                </a:lnTo>
                <a:lnTo>
                  <a:pt x="1285" y="57"/>
                </a:lnTo>
                <a:lnTo>
                  <a:pt x="1314" y="173"/>
                </a:lnTo>
                <a:lnTo>
                  <a:pt x="1300" y="376"/>
                </a:lnTo>
                <a:lnTo>
                  <a:pt x="1271" y="581"/>
                </a:lnTo>
                <a:lnTo>
                  <a:pt x="1243" y="784"/>
                </a:lnTo>
                <a:lnTo>
                  <a:pt x="1228" y="928"/>
                </a:lnTo>
                <a:lnTo>
                  <a:pt x="1228" y="1016"/>
                </a:lnTo>
                <a:lnTo>
                  <a:pt x="1185" y="1074"/>
                </a:lnTo>
                <a:lnTo>
                  <a:pt x="1157" y="1190"/>
                </a:lnTo>
                <a:lnTo>
                  <a:pt x="1300" y="1103"/>
                </a:lnTo>
                <a:lnTo>
                  <a:pt x="1442" y="958"/>
                </a:lnTo>
                <a:lnTo>
                  <a:pt x="1585" y="784"/>
                </a:lnTo>
                <a:lnTo>
                  <a:pt x="1671" y="667"/>
                </a:lnTo>
                <a:lnTo>
                  <a:pt x="1685" y="581"/>
                </a:lnTo>
                <a:lnTo>
                  <a:pt x="1528" y="537"/>
                </a:lnTo>
                <a:lnTo>
                  <a:pt x="1385" y="537"/>
                </a:lnTo>
                <a:lnTo>
                  <a:pt x="1128" y="537"/>
                </a:lnTo>
                <a:lnTo>
                  <a:pt x="871" y="623"/>
                </a:lnTo>
                <a:lnTo>
                  <a:pt x="643" y="653"/>
                </a:lnTo>
                <a:lnTo>
                  <a:pt x="528" y="740"/>
                </a:lnTo>
                <a:lnTo>
                  <a:pt x="500" y="827"/>
                </a:lnTo>
                <a:lnTo>
                  <a:pt x="414" y="856"/>
                </a:lnTo>
                <a:lnTo>
                  <a:pt x="414" y="900"/>
                </a:lnTo>
                <a:lnTo>
                  <a:pt x="528" y="900"/>
                </a:lnTo>
                <a:lnTo>
                  <a:pt x="786" y="900"/>
                </a:lnTo>
                <a:lnTo>
                  <a:pt x="1043" y="900"/>
                </a:lnTo>
                <a:lnTo>
                  <a:pt x="1271" y="886"/>
                </a:lnTo>
                <a:lnTo>
                  <a:pt x="1500" y="856"/>
                </a:lnTo>
                <a:lnTo>
                  <a:pt x="1728" y="769"/>
                </a:lnTo>
                <a:lnTo>
                  <a:pt x="1928" y="754"/>
                </a:lnTo>
                <a:lnTo>
                  <a:pt x="1985" y="754"/>
                </a:lnTo>
                <a:lnTo>
                  <a:pt x="2085" y="754"/>
                </a:lnTo>
                <a:lnTo>
                  <a:pt x="2171" y="754"/>
                </a:lnTo>
                <a:lnTo>
                  <a:pt x="2199" y="667"/>
                </a:lnTo>
                <a:lnTo>
                  <a:pt x="2199" y="623"/>
                </a:lnTo>
                <a:lnTo>
                  <a:pt x="2171" y="565"/>
                </a:lnTo>
                <a:lnTo>
                  <a:pt x="2156" y="450"/>
                </a:lnTo>
                <a:lnTo>
                  <a:pt x="2128" y="334"/>
                </a:lnTo>
                <a:lnTo>
                  <a:pt x="2128" y="275"/>
                </a:lnTo>
                <a:lnTo>
                  <a:pt x="2114" y="217"/>
                </a:lnTo>
                <a:lnTo>
                  <a:pt x="2085" y="159"/>
                </a:lnTo>
                <a:lnTo>
                  <a:pt x="1971" y="145"/>
                </a:lnTo>
                <a:lnTo>
                  <a:pt x="1828" y="173"/>
                </a:lnTo>
                <a:lnTo>
                  <a:pt x="1714" y="261"/>
                </a:lnTo>
                <a:lnTo>
                  <a:pt x="1600" y="348"/>
                </a:lnTo>
                <a:lnTo>
                  <a:pt x="1557" y="362"/>
                </a:lnTo>
                <a:lnTo>
                  <a:pt x="1614" y="334"/>
                </a:lnTo>
                <a:lnTo>
                  <a:pt x="1671" y="290"/>
                </a:lnTo>
                <a:lnTo>
                  <a:pt x="1700" y="203"/>
                </a:lnTo>
                <a:lnTo>
                  <a:pt x="1785" y="173"/>
                </a:lnTo>
                <a:lnTo>
                  <a:pt x="1814" y="131"/>
                </a:lnTo>
                <a:lnTo>
                  <a:pt x="1842" y="87"/>
                </a:lnTo>
                <a:lnTo>
                  <a:pt x="1857" y="43"/>
                </a:lnTo>
                <a:lnTo>
                  <a:pt x="1899" y="14"/>
                </a:lnTo>
                <a:lnTo>
                  <a:pt x="1957" y="14"/>
                </a:lnTo>
                <a:lnTo>
                  <a:pt x="2014" y="29"/>
                </a:lnTo>
                <a:lnTo>
                  <a:pt x="2028" y="115"/>
                </a:lnTo>
                <a:lnTo>
                  <a:pt x="2028" y="203"/>
                </a:lnTo>
                <a:lnTo>
                  <a:pt x="2057" y="319"/>
                </a:lnTo>
                <a:lnTo>
                  <a:pt x="2071" y="362"/>
                </a:lnTo>
                <a:lnTo>
                  <a:pt x="2099" y="246"/>
                </a:lnTo>
                <a:lnTo>
                  <a:pt x="2128" y="159"/>
                </a:lnTo>
                <a:lnTo>
                  <a:pt x="2214" y="131"/>
                </a:lnTo>
                <a:lnTo>
                  <a:pt x="2256" y="87"/>
                </a:lnTo>
                <a:lnTo>
                  <a:pt x="2299" y="72"/>
                </a:lnTo>
                <a:lnTo>
                  <a:pt x="2285" y="188"/>
                </a:lnTo>
                <a:lnTo>
                  <a:pt x="2256" y="334"/>
                </a:lnTo>
                <a:lnTo>
                  <a:pt x="2242" y="508"/>
                </a:lnTo>
                <a:lnTo>
                  <a:pt x="2242" y="740"/>
                </a:lnTo>
                <a:lnTo>
                  <a:pt x="2242" y="914"/>
                </a:lnTo>
                <a:lnTo>
                  <a:pt x="2242" y="1059"/>
                </a:lnTo>
                <a:lnTo>
                  <a:pt x="2271" y="972"/>
                </a:lnTo>
                <a:lnTo>
                  <a:pt x="2299" y="856"/>
                </a:lnTo>
                <a:lnTo>
                  <a:pt x="2385" y="711"/>
                </a:lnTo>
                <a:lnTo>
                  <a:pt x="2414" y="595"/>
                </a:lnTo>
                <a:lnTo>
                  <a:pt x="2442" y="508"/>
                </a:lnTo>
                <a:lnTo>
                  <a:pt x="2471" y="464"/>
                </a:lnTo>
                <a:lnTo>
                  <a:pt x="2514" y="435"/>
                </a:lnTo>
                <a:lnTo>
                  <a:pt x="2471" y="420"/>
                </a:lnTo>
                <a:lnTo>
                  <a:pt x="2499" y="376"/>
                </a:lnTo>
                <a:lnTo>
                  <a:pt x="2542" y="319"/>
                </a:lnTo>
                <a:lnTo>
                  <a:pt x="2456" y="319"/>
                </a:lnTo>
                <a:lnTo>
                  <a:pt x="2285" y="334"/>
                </a:lnTo>
                <a:lnTo>
                  <a:pt x="2057" y="478"/>
                </a:lnTo>
                <a:lnTo>
                  <a:pt x="1942" y="595"/>
                </a:lnTo>
                <a:lnTo>
                  <a:pt x="1899" y="623"/>
                </a:lnTo>
                <a:lnTo>
                  <a:pt x="1999" y="623"/>
                </a:lnTo>
                <a:lnTo>
                  <a:pt x="1899" y="667"/>
                </a:lnTo>
                <a:lnTo>
                  <a:pt x="1814" y="784"/>
                </a:lnTo>
                <a:lnTo>
                  <a:pt x="1771" y="842"/>
                </a:lnTo>
                <a:lnTo>
                  <a:pt x="1742" y="886"/>
                </a:lnTo>
                <a:lnTo>
                  <a:pt x="1857" y="900"/>
                </a:lnTo>
                <a:lnTo>
                  <a:pt x="1999" y="928"/>
                </a:lnTo>
                <a:lnTo>
                  <a:pt x="2042" y="943"/>
                </a:lnTo>
                <a:lnTo>
                  <a:pt x="1871" y="958"/>
                </a:lnTo>
                <a:lnTo>
                  <a:pt x="1671" y="987"/>
                </a:lnTo>
                <a:lnTo>
                  <a:pt x="1500" y="1016"/>
                </a:lnTo>
                <a:lnTo>
                  <a:pt x="1457" y="1030"/>
                </a:lnTo>
                <a:lnTo>
                  <a:pt x="1414" y="1059"/>
                </a:lnTo>
                <a:lnTo>
                  <a:pt x="1657" y="1089"/>
                </a:lnTo>
                <a:lnTo>
                  <a:pt x="1971" y="1175"/>
                </a:lnTo>
                <a:lnTo>
                  <a:pt x="2171" y="1263"/>
                </a:lnTo>
                <a:lnTo>
                  <a:pt x="2228" y="1292"/>
                </a:lnTo>
                <a:lnTo>
                  <a:pt x="2214" y="1336"/>
                </a:lnTo>
                <a:lnTo>
                  <a:pt x="2128" y="1422"/>
                </a:lnTo>
                <a:lnTo>
                  <a:pt x="1985" y="1437"/>
                </a:lnTo>
                <a:lnTo>
                  <a:pt x="1871" y="1437"/>
                </a:lnTo>
                <a:lnTo>
                  <a:pt x="1700" y="1437"/>
                </a:lnTo>
                <a:lnTo>
                  <a:pt x="1528" y="1437"/>
                </a:lnTo>
                <a:lnTo>
                  <a:pt x="1642" y="1378"/>
                </a:lnTo>
                <a:lnTo>
                  <a:pt x="1842" y="1364"/>
                </a:lnTo>
                <a:lnTo>
                  <a:pt x="2071" y="1336"/>
                </a:lnTo>
                <a:lnTo>
                  <a:pt x="2156" y="1336"/>
                </a:lnTo>
                <a:lnTo>
                  <a:pt x="2214" y="1336"/>
                </a:lnTo>
                <a:lnTo>
                  <a:pt x="2214" y="1277"/>
                </a:lnTo>
                <a:lnTo>
                  <a:pt x="2356" y="1219"/>
                </a:lnTo>
                <a:lnTo>
                  <a:pt x="2556" y="1190"/>
                </a:lnTo>
                <a:lnTo>
                  <a:pt x="2728" y="1161"/>
                </a:lnTo>
                <a:lnTo>
                  <a:pt x="2542" y="1147"/>
                </a:lnTo>
                <a:lnTo>
                  <a:pt x="2371" y="1147"/>
                </a:lnTo>
                <a:lnTo>
                  <a:pt x="2199" y="1131"/>
                </a:lnTo>
                <a:lnTo>
                  <a:pt x="2285" y="1089"/>
                </a:lnTo>
                <a:lnTo>
                  <a:pt x="2514" y="972"/>
                </a:lnTo>
                <a:lnTo>
                  <a:pt x="2713" y="943"/>
                </a:lnTo>
                <a:lnTo>
                  <a:pt x="2713" y="900"/>
                </a:lnTo>
                <a:lnTo>
                  <a:pt x="2628" y="900"/>
                </a:lnTo>
                <a:lnTo>
                  <a:pt x="2628" y="856"/>
                </a:lnTo>
                <a:lnTo>
                  <a:pt x="2628" y="769"/>
                </a:lnTo>
                <a:lnTo>
                  <a:pt x="2671" y="711"/>
                </a:lnTo>
                <a:lnTo>
                  <a:pt x="2685" y="667"/>
                </a:lnTo>
                <a:lnTo>
                  <a:pt x="2728" y="623"/>
                </a:lnTo>
                <a:lnTo>
                  <a:pt x="2613" y="609"/>
                </a:lnTo>
                <a:lnTo>
                  <a:pt x="2442" y="609"/>
                </a:lnTo>
                <a:lnTo>
                  <a:pt x="2271" y="639"/>
                </a:lnTo>
                <a:lnTo>
                  <a:pt x="2214" y="639"/>
                </a:lnTo>
                <a:lnTo>
                  <a:pt x="2171" y="639"/>
                </a:lnTo>
                <a:lnTo>
                  <a:pt x="2342" y="639"/>
                </a:lnTo>
                <a:lnTo>
                  <a:pt x="2485" y="653"/>
                </a:lnTo>
                <a:lnTo>
                  <a:pt x="2571" y="667"/>
                </a:lnTo>
                <a:lnTo>
                  <a:pt x="2585" y="711"/>
                </a:lnTo>
                <a:lnTo>
                  <a:pt x="2471" y="754"/>
                </a:lnTo>
                <a:lnTo>
                  <a:pt x="2442" y="798"/>
                </a:lnTo>
                <a:lnTo>
                  <a:pt x="2528" y="812"/>
                </a:lnTo>
                <a:lnTo>
                  <a:pt x="2756" y="842"/>
                </a:lnTo>
                <a:lnTo>
                  <a:pt x="2985" y="870"/>
                </a:lnTo>
                <a:lnTo>
                  <a:pt x="2899" y="900"/>
                </a:lnTo>
                <a:lnTo>
                  <a:pt x="2756" y="900"/>
                </a:lnTo>
                <a:lnTo>
                  <a:pt x="2942" y="914"/>
                </a:lnTo>
                <a:lnTo>
                  <a:pt x="2842" y="958"/>
                </a:lnTo>
                <a:lnTo>
                  <a:pt x="2799" y="972"/>
                </a:lnTo>
                <a:lnTo>
                  <a:pt x="2899" y="987"/>
                </a:lnTo>
                <a:lnTo>
                  <a:pt x="2913" y="1161"/>
                </a:lnTo>
                <a:lnTo>
                  <a:pt x="2999" y="1394"/>
                </a:lnTo>
                <a:lnTo>
                  <a:pt x="3028" y="1539"/>
                </a:lnTo>
                <a:lnTo>
                  <a:pt x="3013" y="1480"/>
                </a:lnTo>
                <a:lnTo>
                  <a:pt x="2871" y="1336"/>
                </a:lnTo>
                <a:lnTo>
                  <a:pt x="2671" y="1161"/>
                </a:lnTo>
                <a:lnTo>
                  <a:pt x="2528" y="1045"/>
                </a:lnTo>
                <a:lnTo>
                  <a:pt x="2499" y="928"/>
                </a:lnTo>
                <a:lnTo>
                  <a:pt x="2514" y="1074"/>
                </a:lnTo>
                <a:lnTo>
                  <a:pt x="2514" y="1277"/>
                </a:lnTo>
                <a:lnTo>
                  <a:pt x="2428" y="1539"/>
                </a:lnTo>
                <a:lnTo>
                  <a:pt x="2342" y="1713"/>
                </a:lnTo>
                <a:lnTo>
                  <a:pt x="2228" y="1727"/>
                </a:lnTo>
                <a:lnTo>
                  <a:pt x="2114" y="1698"/>
                </a:lnTo>
                <a:lnTo>
                  <a:pt x="1942" y="1582"/>
                </a:lnTo>
                <a:lnTo>
                  <a:pt x="1685" y="1437"/>
                </a:lnTo>
                <a:lnTo>
                  <a:pt x="1428" y="1292"/>
                </a:lnTo>
                <a:lnTo>
                  <a:pt x="1314" y="1205"/>
                </a:lnTo>
                <a:lnTo>
                  <a:pt x="1300" y="1161"/>
                </a:lnTo>
                <a:lnTo>
                  <a:pt x="1314" y="1074"/>
                </a:lnTo>
                <a:lnTo>
                  <a:pt x="1400" y="1045"/>
                </a:lnTo>
                <a:lnTo>
                  <a:pt x="1500" y="1001"/>
                </a:lnTo>
                <a:lnTo>
                  <a:pt x="1600" y="1016"/>
                </a:lnTo>
                <a:lnTo>
                  <a:pt x="1628" y="1103"/>
                </a:lnTo>
                <a:lnTo>
                  <a:pt x="1628" y="1248"/>
                </a:lnTo>
                <a:lnTo>
                  <a:pt x="1642" y="1336"/>
                </a:lnTo>
                <a:lnTo>
                  <a:pt x="1657" y="1422"/>
                </a:lnTo>
                <a:lnTo>
                  <a:pt x="1671" y="1466"/>
                </a:lnTo>
                <a:lnTo>
                  <a:pt x="1742" y="1480"/>
                </a:lnTo>
                <a:lnTo>
                  <a:pt x="1942" y="1336"/>
                </a:lnTo>
                <a:lnTo>
                  <a:pt x="2142" y="1161"/>
                </a:lnTo>
                <a:lnTo>
                  <a:pt x="2228" y="1045"/>
                </a:lnTo>
                <a:lnTo>
                  <a:pt x="2071" y="1190"/>
                </a:lnTo>
                <a:lnTo>
                  <a:pt x="1814" y="1422"/>
                </a:lnTo>
                <a:lnTo>
                  <a:pt x="1614" y="1625"/>
                </a:lnTo>
                <a:lnTo>
                  <a:pt x="1528" y="1771"/>
                </a:lnTo>
                <a:lnTo>
                  <a:pt x="1614" y="1785"/>
                </a:lnTo>
                <a:lnTo>
                  <a:pt x="1785" y="1698"/>
                </a:lnTo>
                <a:lnTo>
                  <a:pt x="2014" y="1553"/>
                </a:lnTo>
                <a:lnTo>
                  <a:pt x="2271" y="1437"/>
                </a:lnTo>
                <a:lnTo>
                  <a:pt x="2471" y="1408"/>
                </a:lnTo>
                <a:lnTo>
                  <a:pt x="2514" y="1378"/>
                </a:lnTo>
                <a:lnTo>
                  <a:pt x="2342" y="1539"/>
                </a:lnTo>
                <a:lnTo>
                  <a:pt x="2142" y="1713"/>
                </a:lnTo>
                <a:lnTo>
                  <a:pt x="1942" y="1916"/>
                </a:lnTo>
                <a:lnTo>
                  <a:pt x="1828" y="2061"/>
                </a:lnTo>
                <a:lnTo>
                  <a:pt x="1742" y="2149"/>
                </a:lnTo>
                <a:lnTo>
                  <a:pt x="1857" y="2133"/>
                </a:lnTo>
                <a:lnTo>
                  <a:pt x="2142" y="2018"/>
                </a:lnTo>
                <a:lnTo>
                  <a:pt x="2514" y="1872"/>
                </a:lnTo>
                <a:lnTo>
                  <a:pt x="2771" y="1785"/>
                </a:lnTo>
                <a:lnTo>
                  <a:pt x="2756" y="1727"/>
                </a:lnTo>
                <a:lnTo>
                  <a:pt x="2642" y="1698"/>
                </a:lnTo>
                <a:lnTo>
                  <a:pt x="2499" y="1669"/>
                </a:lnTo>
                <a:lnTo>
                  <a:pt x="2414" y="1641"/>
                </a:lnTo>
                <a:lnTo>
                  <a:pt x="2399" y="1582"/>
                </a:lnTo>
                <a:lnTo>
                  <a:pt x="2399" y="1539"/>
                </a:lnTo>
                <a:lnTo>
                  <a:pt x="2399" y="1452"/>
                </a:lnTo>
                <a:lnTo>
                  <a:pt x="2399" y="1509"/>
                </a:lnTo>
                <a:lnTo>
                  <a:pt x="2399" y="1713"/>
                </a:lnTo>
                <a:lnTo>
                  <a:pt x="2399" y="1945"/>
                </a:lnTo>
                <a:lnTo>
                  <a:pt x="2399" y="2119"/>
                </a:lnTo>
                <a:lnTo>
                  <a:pt x="2399" y="2177"/>
                </a:lnTo>
                <a:lnTo>
                  <a:pt x="2385" y="2091"/>
                </a:lnTo>
                <a:lnTo>
                  <a:pt x="2299" y="2003"/>
                </a:lnTo>
                <a:lnTo>
                  <a:pt x="2185" y="1858"/>
                </a:lnTo>
                <a:lnTo>
                  <a:pt x="2071" y="1713"/>
                </a:lnTo>
                <a:lnTo>
                  <a:pt x="2071" y="1625"/>
                </a:lnTo>
                <a:lnTo>
                  <a:pt x="2185" y="1611"/>
                </a:lnTo>
                <a:lnTo>
                  <a:pt x="2299" y="1727"/>
                </a:lnTo>
                <a:lnTo>
                  <a:pt x="2471" y="1844"/>
                </a:lnTo>
                <a:lnTo>
                  <a:pt x="2514" y="1872"/>
                </a:lnTo>
                <a:lnTo>
                  <a:pt x="2556" y="1902"/>
                </a:lnTo>
                <a:lnTo>
                  <a:pt x="2599" y="1916"/>
                </a:lnTo>
                <a:lnTo>
                  <a:pt x="2599" y="1960"/>
                </a:lnTo>
                <a:lnTo>
                  <a:pt x="2599" y="2003"/>
                </a:lnTo>
                <a:lnTo>
                  <a:pt x="2599" y="2047"/>
                </a:lnTo>
                <a:lnTo>
                  <a:pt x="2613" y="1960"/>
                </a:lnTo>
                <a:lnTo>
                  <a:pt x="2613" y="1844"/>
                </a:lnTo>
                <a:lnTo>
                  <a:pt x="2613" y="1641"/>
                </a:lnTo>
                <a:lnTo>
                  <a:pt x="2613" y="1437"/>
                </a:lnTo>
                <a:lnTo>
                  <a:pt x="2613" y="1292"/>
                </a:lnTo>
                <a:lnTo>
                  <a:pt x="2613" y="1378"/>
                </a:lnTo>
                <a:lnTo>
                  <a:pt x="2628" y="1466"/>
                </a:lnTo>
                <a:lnTo>
                  <a:pt x="2642" y="1553"/>
                </a:lnTo>
                <a:lnTo>
                  <a:pt x="2756" y="1611"/>
                </a:lnTo>
                <a:lnTo>
                  <a:pt x="2785" y="1655"/>
                </a:lnTo>
                <a:lnTo>
                  <a:pt x="2828" y="1655"/>
                </a:lnTo>
                <a:lnTo>
                  <a:pt x="2871" y="1655"/>
                </a:lnTo>
                <a:lnTo>
                  <a:pt x="2842" y="1698"/>
                </a:lnTo>
                <a:lnTo>
                  <a:pt x="2756" y="1814"/>
                </a:lnTo>
                <a:lnTo>
                  <a:pt x="2642" y="1930"/>
                </a:lnTo>
                <a:lnTo>
                  <a:pt x="2556" y="2018"/>
                </a:lnTo>
                <a:lnTo>
                  <a:pt x="2528" y="2061"/>
                </a:lnTo>
                <a:lnTo>
                  <a:pt x="2514" y="2149"/>
                </a:lnTo>
                <a:lnTo>
                  <a:pt x="2485" y="2207"/>
                </a:lnTo>
                <a:lnTo>
                  <a:pt x="2613" y="2192"/>
                </a:lnTo>
                <a:lnTo>
                  <a:pt x="2728" y="2105"/>
                </a:lnTo>
                <a:lnTo>
                  <a:pt x="2813" y="2018"/>
                </a:lnTo>
                <a:lnTo>
                  <a:pt x="2842" y="1930"/>
                </a:lnTo>
                <a:lnTo>
                  <a:pt x="2885" y="1887"/>
                </a:lnTo>
                <a:lnTo>
                  <a:pt x="2771" y="1960"/>
                </a:lnTo>
                <a:lnTo>
                  <a:pt x="2685" y="2047"/>
                </a:lnTo>
                <a:lnTo>
                  <a:pt x="2571" y="2163"/>
                </a:lnTo>
                <a:lnTo>
                  <a:pt x="2528" y="2192"/>
                </a:lnTo>
                <a:lnTo>
                  <a:pt x="2585" y="2091"/>
                </a:lnTo>
                <a:lnTo>
                  <a:pt x="2699" y="1974"/>
                </a:lnTo>
                <a:lnTo>
                  <a:pt x="2813" y="1858"/>
                </a:lnTo>
                <a:lnTo>
                  <a:pt x="2899" y="1771"/>
                </a:lnTo>
                <a:lnTo>
                  <a:pt x="2899" y="1727"/>
                </a:lnTo>
                <a:lnTo>
                  <a:pt x="2899" y="1683"/>
                </a:lnTo>
                <a:lnTo>
                  <a:pt x="2888" y="1636"/>
                </a:lnTo>
              </a:path>
            </a:pathLst>
          </a:custGeom>
          <a:noFill/>
          <a:ln w="12700" cap="rnd">
            <a:solidFill>
              <a:srgbClr val="6633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95" name="Arc 48"/>
          <p:cNvSpPr>
            <a:spLocks/>
          </p:cNvSpPr>
          <p:nvPr/>
        </p:nvSpPr>
        <p:spPr bwMode="auto">
          <a:xfrm>
            <a:off x="1143000" y="3703638"/>
            <a:ext cx="1066800" cy="1085850"/>
          </a:xfrm>
          <a:custGeom>
            <a:avLst/>
            <a:gdLst>
              <a:gd name="T0" fmla="*/ 2147483646 w 21600"/>
              <a:gd name="T1" fmla="*/ 0 h 21632"/>
              <a:gd name="T2" fmla="*/ 0 w 21600"/>
              <a:gd name="T3" fmla="*/ 2147483646 h 21632"/>
              <a:gd name="T4" fmla="*/ 0 w 21600"/>
              <a:gd name="T5" fmla="*/ 2147483646 h 21632"/>
              <a:gd name="T6" fmla="*/ 0 60000 65536"/>
              <a:gd name="T7" fmla="*/ 0 60000 65536"/>
              <a:gd name="T8" fmla="*/ 0 60000 65536"/>
              <a:gd name="T9" fmla="*/ 0 w 21600"/>
              <a:gd name="T10" fmla="*/ 0 h 21632"/>
              <a:gd name="T11" fmla="*/ 21600 w 21600"/>
              <a:gd name="T12" fmla="*/ 21632 h 21632"/>
            </a:gdLst>
            <a:ahLst/>
            <a:cxnLst>
              <a:cxn ang="T6">
                <a:pos x="T0" y="T1"/>
              </a:cxn>
              <a:cxn ang="T7">
                <a:pos x="T2" y="T3"/>
              </a:cxn>
              <a:cxn ang="T8">
                <a:pos x="T4" y="T5"/>
              </a:cxn>
            </a:cxnLst>
            <a:rect l="T9" t="T10" r="T11" b="T12"/>
            <a:pathLst>
              <a:path w="21600" h="21632" fill="none" extrusionOk="0">
                <a:moveTo>
                  <a:pt x="21599" y="0"/>
                </a:moveTo>
                <a:cubicBezTo>
                  <a:pt x="21599" y="10"/>
                  <a:pt x="21600" y="21"/>
                  <a:pt x="21600" y="32"/>
                </a:cubicBezTo>
                <a:cubicBezTo>
                  <a:pt x="21600" y="11961"/>
                  <a:pt x="11929" y="21631"/>
                  <a:pt x="0" y="21632"/>
                </a:cubicBezTo>
              </a:path>
              <a:path w="21600" h="21632" stroke="0" extrusionOk="0">
                <a:moveTo>
                  <a:pt x="21599" y="0"/>
                </a:moveTo>
                <a:cubicBezTo>
                  <a:pt x="21599" y="10"/>
                  <a:pt x="21600" y="21"/>
                  <a:pt x="21600" y="32"/>
                </a:cubicBezTo>
                <a:cubicBezTo>
                  <a:pt x="21600" y="11961"/>
                  <a:pt x="11929" y="21631"/>
                  <a:pt x="0" y="21632"/>
                </a:cubicBezTo>
                <a:lnTo>
                  <a:pt x="0" y="32"/>
                </a:lnTo>
                <a:lnTo>
                  <a:pt x="21599" y="0"/>
                </a:lnTo>
                <a:close/>
              </a:path>
            </a:pathLst>
          </a:custGeom>
          <a:noFill/>
          <a:ln w="57150" cap="rnd">
            <a:solidFill>
              <a:schemeClr val="tx1"/>
            </a:solidFill>
            <a:round/>
            <a:headEnd type="stealth" w="med" len="lg"/>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596" name="Line 53"/>
          <p:cNvSpPr>
            <a:spLocks noChangeShapeType="1"/>
          </p:cNvSpPr>
          <p:nvPr/>
        </p:nvSpPr>
        <p:spPr bwMode="auto">
          <a:xfrm>
            <a:off x="1403350" y="1628775"/>
            <a:ext cx="504825" cy="2159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JO"/>
          </a:p>
        </p:txBody>
      </p:sp>
      <p:sp>
        <p:nvSpPr>
          <p:cNvPr id="23597" name="Line 56"/>
          <p:cNvSpPr>
            <a:spLocks noChangeShapeType="1"/>
          </p:cNvSpPr>
          <p:nvPr/>
        </p:nvSpPr>
        <p:spPr bwMode="auto">
          <a:xfrm flipV="1">
            <a:off x="3851275" y="5300663"/>
            <a:ext cx="720725" cy="4333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JO"/>
          </a:p>
        </p:txBody>
      </p:sp>
      <p:sp>
        <p:nvSpPr>
          <p:cNvPr id="23598" name="Line 57"/>
          <p:cNvSpPr>
            <a:spLocks noChangeShapeType="1"/>
          </p:cNvSpPr>
          <p:nvPr/>
        </p:nvSpPr>
        <p:spPr bwMode="auto">
          <a:xfrm flipH="1" flipV="1">
            <a:off x="3276600" y="5300663"/>
            <a:ext cx="574675" cy="4333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JO"/>
          </a:p>
        </p:txBody>
      </p:sp>
      <p:sp>
        <p:nvSpPr>
          <p:cNvPr id="23599" name="Line 65"/>
          <p:cNvSpPr>
            <a:spLocks noChangeShapeType="1"/>
          </p:cNvSpPr>
          <p:nvPr/>
        </p:nvSpPr>
        <p:spPr bwMode="auto">
          <a:xfrm flipH="1" flipV="1">
            <a:off x="5219700" y="2692400"/>
            <a:ext cx="1563688" cy="11271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JO"/>
          </a:p>
        </p:txBody>
      </p:sp>
      <p:sp>
        <p:nvSpPr>
          <p:cNvPr id="23600" name="Freeform 72"/>
          <p:cNvSpPr>
            <a:spLocks/>
          </p:cNvSpPr>
          <p:nvPr/>
        </p:nvSpPr>
        <p:spPr bwMode="auto">
          <a:xfrm>
            <a:off x="2293938" y="1717675"/>
            <a:ext cx="604837" cy="741363"/>
          </a:xfrm>
          <a:custGeom>
            <a:avLst/>
            <a:gdLst>
              <a:gd name="T0" fmla="*/ 0 w 381"/>
              <a:gd name="T1" fmla="*/ 0 h 467"/>
              <a:gd name="T2" fmla="*/ 2147483646 w 381"/>
              <a:gd name="T3" fmla="*/ 2147483646 h 467"/>
              <a:gd name="T4" fmla="*/ 2147483646 w 381"/>
              <a:gd name="T5" fmla="*/ 2147483646 h 467"/>
              <a:gd name="T6" fmla="*/ 2147483646 w 381"/>
              <a:gd name="T7" fmla="*/ 2147483646 h 467"/>
              <a:gd name="T8" fmla="*/ 2147483646 w 381"/>
              <a:gd name="T9" fmla="*/ 2147483646 h 467"/>
              <a:gd name="T10" fmla="*/ 2147483646 w 381"/>
              <a:gd name="T11" fmla="*/ 2147483646 h 467"/>
              <a:gd name="T12" fmla="*/ 2147483646 w 381"/>
              <a:gd name="T13" fmla="*/ 2147483646 h 467"/>
              <a:gd name="T14" fmla="*/ 0 60000 65536"/>
              <a:gd name="T15" fmla="*/ 0 60000 65536"/>
              <a:gd name="T16" fmla="*/ 0 60000 65536"/>
              <a:gd name="T17" fmla="*/ 0 60000 65536"/>
              <a:gd name="T18" fmla="*/ 0 60000 65536"/>
              <a:gd name="T19" fmla="*/ 0 60000 65536"/>
              <a:gd name="T20" fmla="*/ 0 60000 65536"/>
              <a:gd name="T21" fmla="*/ 0 w 381"/>
              <a:gd name="T22" fmla="*/ 0 h 467"/>
              <a:gd name="T23" fmla="*/ 381 w 381"/>
              <a:gd name="T24" fmla="*/ 467 h 4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1" h="467">
                <a:moveTo>
                  <a:pt x="0" y="0"/>
                </a:moveTo>
                <a:cubicBezTo>
                  <a:pt x="22" y="7"/>
                  <a:pt x="44" y="15"/>
                  <a:pt x="66" y="22"/>
                </a:cubicBezTo>
                <a:cubicBezTo>
                  <a:pt x="77" y="26"/>
                  <a:pt x="98" y="33"/>
                  <a:pt x="98" y="33"/>
                </a:cubicBezTo>
                <a:cubicBezTo>
                  <a:pt x="105" y="44"/>
                  <a:pt x="115" y="53"/>
                  <a:pt x="120" y="65"/>
                </a:cubicBezTo>
                <a:cubicBezTo>
                  <a:pt x="129" y="86"/>
                  <a:pt x="142" y="130"/>
                  <a:pt x="142" y="130"/>
                </a:cubicBezTo>
                <a:cubicBezTo>
                  <a:pt x="156" y="242"/>
                  <a:pt x="174" y="351"/>
                  <a:pt x="294" y="391"/>
                </a:cubicBezTo>
                <a:cubicBezTo>
                  <a:pt x="327" y="413"/>
                  <a:pt x="352" y="440"/>
                  <a:pt x="381" y="467"/>
                </a:cubicBezTo>
              </a:path>
            </a:pathLst>
          </a:custGeom>
          <a:noFill/>
          <a:ln w="76200">
            <a:solidFill>
              <a:srgbClr val="CC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601" name="Freeform 73"/>
          <p:cNvSpPr>
            <a:spLocks/>
          </p:cNvSpPr>
          <p:nvPr/>
        </p:nvSpPr>
        <p:spPr bwMode="auto">
          <a:xfrm>
            <a:off x="1535113" y="3079750"/>
            <a:ext cx="1069975" cy="190500"/>
          </a:xfrm>
          <a:custGeom>
            <a:avLst/>
            <a:gdLst>
              <a:gd name="T0" fmla="*/ 0 w 674"/>
              <a:gd name="T1" fmla="*/ 2147483646 h 120"/>
              <a:gd name="T2" fmla="*/ 2147483646 w 674"/>
              <a:gd name="T3" fmla="*/ 2147483646 h 120"/>
              <a:gd name="T4" fmla="*/ 2147483646 w 674"/>
              <a:gd name="T5" fmla="*/ 0 h 120"/>
              <a:gd name="T6" fmla="*/ 2147483646 w 674"/>
              <a:gd name="T7" fmla="*/ 2147483646 h 120"/>
              <a:gd name="T8" fmla="*/ 2147483646 w 674"/>
              <a:gd name="T9" fmla="*/ 2147483646 h 120"/>
              <a:gd name="T10" fmla="*/ 0 60000 65536"/>
              <a:gd name="T11" fmla="*/ 0 60000 65536"/>
              <a:gd name="T12" fmla="*/ 0 60000 65536"/>
              <a:gd name="T13" fmla="*/ 0 60000 65536"/>
              <a:gd name="T14" fmla="*/ 0 60000 65536"/>
              <a:gd name="T15" fmla="*/ 0 w 674"/>
              <a:gd name="T16" fmla="*/ 0 h 120"/>
              <a:gd name="T17" fmla="*/ 674 w 674"/>
              <a:gd name="T18" fmla="*/ 120 h 120"/>
            </a:gdLst>
            <a:ahLst/>
            <a:cxnLst>
              <a:cxn ang="T10">
                <a:pos x="T0" y="T1"/>
              </a:cxn>
              <a:cxn ang="T11">
                <a:pos x="T2" y="T3"/>
              </a:cxn>
              <a:cxn ang="T12">
                <a:pos x="T4" y="T5"/>
              </a:cxn>
              <a:cxn ang="T13">
                <a:pos x="T6" y="T7"/>
              </a:cxn>
              <a:cxn ang="T14">
                <a:pos x="T8" y="T9"/>
              </a:cxn>
            </a:cxnLst>
            <a:rect l="T15" t="T16" r="T17" b="T18"/>
            <a:pathLst>
              <a:path w="674" h="120">
                <a:moveTo>
                  <a:pt x="0" y="87"/>
                </a:moveTo>
                <a:cubicBezTo>
                  <a:pt x="138" y="83"/>
                  <a:pt x="286" y="120"/>
                  <a:pt x="413" y="66"/>
                </a:cubicBezTo>
                <a:cubicBezTo>
                  <a:pt x="452" y="49"/>
                  <a:pt x="484" y="19"/>
                  <a:pt x="522" y="0"/>
                </a:cubicBezTo>
                <a:cubicBezTo>
                  <a:pt x="551" y="4"/>
                  <a:pt x="580" y="5"/>
                  <a:pt x="609" y="11"/>
                </a:cubicBezTo>
                <a:cubicBezTo>
                  <a:pt x="631" y="16"/>
                  <a:pt x="674" y="33"/>
                  <a:pt x="674" y="33"/>
                </a:cubicBezTo>
              </a:path>
            </a:pathLst>
          </a:custGeom>
          <a:noFill/>
          <a:ln w="76200">
            <a:solidFill>
              <a:srgbClr val="CC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602" name="Freeform 74"/>
          <p:cNvSpPr>
            <a:spLocks/>
          </p:cNvSpPr>
          <p:nvPr/>
        </p:nvSpPr>
        <p:spPr bwMode="auto">
          <a:xfrm>
            <a:off x="4073525" y="1277938"/>
            <a:ext cx="138113" cy="931862"/>
          </a:xfrm>
          <a:custGeom>
            <a:avLst/>
            <a:gdLst>
              <a:gd name="T0" fmla="*/ 2147483646 w 87"/>
              <a:gd name="T1" fmla="*/ 0 h 587"/>
              <a:gd name="T2" fmla="*/ 2147483646 w 87"/>
              <a:gd name="T3" fmla="*/ 2147483646 h 587"/>
              <a:gd name="T4" fmla="*/ 0 w 87"/>
              <a:gd name="T5" fmla="*/ 2147483646 h 587"/>
              <a:gd name="T6" fmla="*/ 0 60000 65536"/>
              <a:gd name="T7" fmla="*/ 0 60000 65536"/>
              <a:gd name="T8" fmla="*/ 0 60000 65536"/>
              <a:gd name="T9" fmla="*/ 0 w 87"/>
              <a:gd name="T10" fmla="*/ 0 h 587"/>
              <a:gd name="T11" fmla="*/ 87 w 87"/>
              <a:gd name="T12" fmla="*/ 587 h 587"/>
            </a:gdLst>
            <a:ahLst/>
            <a:cxnLst>
              <a:cxn ang="T6">
                <a:pos x="T0" y="T1"/>
              </a:cxn>
              <a:cxn ang="T7">
                <a:pos x="T2" y="T3"/>
              </a:cxn>
              <a:cxn ang="T8">
                <a:pos x="T4" y="T5"/>
              </a:cxn>
            </a:cxnLst>
            <a:rect l="T9" t="T10" r="T11" b="T12"/>
            <a:pathLst>
              <a:path w="87" h="587">
                <a:moveTo>
                  <a:pt x="87" y="0"/>
                </a:moveTo>
                <a:cubicBezTo>
                  <a:pt x="67" y="77"/>
                  <a:pt x="38" y="150"/>
                  <a:pt x="22" y="228"/>
                </a:cubicBezTo>
                <a:cubicBezTo>
                  <a:pt x="11" y="573"/>
                  <a:pt x="61" y="464"/>
                  <a:pt x="0" y="587"/>
                </a:cubicBezTo>
              </a:path>
            </a:pathLst>
          </a:custGeom>
          <a:noFill/>
          <a:ln w="76200">
            <a:solidFill>
              <a:srgbClr val="CC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603" name="Freeform 75"/>
          <p:cNvSpPr>
            <a:spLocks/>
          </p:cNvSpPr>
          <p:nvPr/>
        </p:nvSpPr>
        <p:spPr bwMode="auto">
          <a:xfrm>
            <a:off x="5245100" y="1984375"/>
            <a:ext cx="585788" cy="741363"/>
          </a:xfrm>
          <a:custGeom>
            <a:avLst/>
            <a:gdLst>
              <a:gd name="T0" fmla="*/ 2147483646 w 369"/>
              <a:gd name="T1" fmla="*/ 0 h 467"/>
              <a:gd name="T2" fmla="*/ 2147483646 w 369"/>
              <a:gd name="T3" fmla="*/ 2147483646 h 467"/>
              <a:gd name="T4" fmla="*/ 2147483646 w 369"/>
              <a:gd name="T5" fmla="*/ 2147483646 h 467"/>
              <a:gd name="T6" fmla="*/ 2147483646 w 369"/>
              <a:gd name="T7" fmla="*/ 2147483646 h 467"/>
              <a:gd name="T8" fmla="*/ 0 w 369"/>
              <a:gd name="T9" fmla="*/ 2147483646 h 467"/>
              <a:gd name="T10" fmla="*/ 0 60000 65536"/>
              <a:gd name="T11" fmla="*/ 0 60000 65536"/>
              <a:gd name="T12" fmla="*/ 0 60000 65536"/>
              <a:gd name="T13" fmla="*/ 0 60000 65536"/>
              <a:gd name="T14" fmla="*/ 0 60000 65536"/>
              <a:gd name="T15" fmla="*/ 0 w 369"/>
              <a:gd name="T16" fmla="*/ 0 h 467"/>
              <a:gd name="T17" fmla="*/ 369 w 369"/>
              <a:gd name="T18" fmla="*/ 467 h 467"/>
            </a:gdLst>
            <a:ahLst/>
            <a:cxnLst>
              <a:cxn ang="T10">
                <a:pos x="T0" y="T1"/>
              </a:cxn>
              <a:cxn ang="T11">
                <a:pos x="T2" y="T3"/>
              </a:cxn>
              <a:cxn ang="T12">
                <a:pos x="T4" y="T5"/>
              </a:cxn>
              <a:cxn ang="T13">
                <a:pos x="T6" y="T7"/>
              </a:cxn>
              <a:cxn ang="T14">
                <a:pos x="T8" y="T9"/>
              </a:cxn>
            </a:cxnLst>
            <a:rect l="T15" t="T16" r="T17" b="T18"/>
            <a:pathLst>
              <a:path w="369" h="467">
                <a:moveTo>
                  <a:pt x="369" y="0"/>
                </a:moveTo>
                <a:cubicBezTo>
                  <a:pt x="328" y="63"/>
                  <a:pt x="291" y="143"/>
                  <a:pt x="228" y="185"/>
                </a:cubicBezTo>
                <a:cubicBezTo>
                  <a:pt x="203" y="256"/>
                  <a:pt x="237" y="179"/>
                  <a:pt x="185" y="239"/>
                </a:cubicBezTo>
                <a:cubicBezTo>
                  <a:pt x="140" y="290"/>
                  <a:pt x="134" y="321"/>
                  <a:pt x="76" y="358"/>
                </a:cubicBezTo>
                <a:cubicBezTo>
                  <a:pt x="62" y="399"/>
                  <a:pt x="31" y="436"/>
                  <a:pt x="0" y="467"/>
                </a:cubicBezTo>
              </a:path>
            </a:pathLst>
          </a:custGeom>
          <a:noFill/>
          <a:ln w="76200">
            <a:solidFill>
              <a:srgbClr val="CC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604" name="Freeform 76"/>
          <p:cNvSpPr>
            <a:spLocks/>
          </p:cNvSpPr>
          <p:nvPr/>
        </p:nvSpPr>
        <p:spPr bwMode="auto">
          <a:xfrm>
            <a:off x="4657725" y="3476625"/>
            <a:ext cx="1558925" cy="449263"/>
          </a:xfrm>
          <a:custGeom>
            <a:avLst/>
            <a:gdLst>
              <a:gd name="T0" fmla="*/ 2147483646 w 982"/>
              <a:gd name="T1" fmla="*/ 2147483646 h 283"/>
              <a:gd name="T2" fmla="*/ 2147483646 w 982"/>
              <a:gd name="T3" fmla="*/ 2147483646 h 283"/>
              <a:gd name="T4" fmla="*/ 2147483646 w 982"/>
              <a:gd name="T5" fmla="*/ 2147483646 h 283"/>
              <a:gd name="T6" fmla="*/ 2147483646 w 982"/>
              <a:gd name="T7" fmla="*/ 2147483646 h 283"/>
              <a:gd name="T8" fmla="*/ 2147483646 w 982"/>
              <a:gd name="T9" fmla="*/ 2147483646 h 283"/>
              <a:gd name="T10" fmla="*/ 2147483646 w 982"/>
              <a:gd name="T11" fmla="*/ 2147483646 h 283"/>
              <a:gd name="T12" fmla="*/ 2147483646 w 982"/>
              <a:gd name="T13" fmla="*/ 2147483646 h 283"/>
              <a:gd name="T14" fmla="*/ 2147483646 w 982"/>
              <a:gd name="T15" fmla="*/ 2147483646 h 283"/>
              <a:gd name="T16" fmla="*/ 0 w 982"/>
              <a:gd name="T17" fmla="*/ 0 h 2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2"/>
              <a:gd name="T28" fmla="*/ 0 h 283"/>
              <a:gd name="T29" fmla="*/ 982 w 982"/>
              <a:gd name="T30" fmla="*/ 283 h 2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2" h="283">
                <a:moveTo>
                  <a:pt x="968" y="283"/>
                </a:moveTo>
                <a:cubicBezTo>
                  <a:pt x="971" y="272"/>
                  <a:pt x="982" y="261"/>
                  <a:pt x="978" y="250"/>
                </a:cubicBezTo>
                <a:cubicBezTo>
                  <a:pt x="973" y="238"/>
                  <a:pt x="956" y="237"/>
                  <a:pt x="946" y="229"/>
                </a:cubicBezTo>
                <a:cubicBezTo>
                  <a:pt x="880" y="174"/>
                  <a:pt x="830" y="136"/>
                  <a:pt x="750" y="109"/>
                </a:cubicBezTo>
                <a:cubicBezTo>
                  <a:pt x="729" y="102"/>
                  <a:pt x="706" y="94"/>
                  <a:pt x="685" y="87"/>
                </a:cubicBezTo>
                <a:cubicBezTo>
                  <a:pt x="674" y="84"/>
                  <a:pt x="652" y="77"/>
                  <a:pt x="652" y="77"/>
                </a:cubicBezTo>
                <a:cubicBezTo>
                  <a:pt x="444" y="89"/>
                  <a:pt x="373" y="96"/>
                  <a:pt x="142" y="87"/>
                </a:cubicBezTo>
                <a:cubicBezTo>
                  <a:pt x="106" y="76"/>
                  <a:pt x="79" y="56"/>
                  <a:pt x="44" y="44"/>
                </a:cubicBezTo>
                <a:cubicBezTo>
                  <a:pt x="17" y="4"/>
                  <a:pt x="34" y="17"/>
                  <a:pt x="0" y="0"/>
                </a:cubicBezTo>
              </a:path>
            </a:pathLst>
          </a:custGeom>
          <a:noFill/>
          <a:ln w="76200">
            <a:solidFill>
              <a:srgbClr val="CC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605" name="Freeform 77"/>
          <p:cNvSpPr>
            <a:spLocks/>
          </p:cNvSpPr>
          <p:nvPr/>
        </p:nvSpPr>
        <p:spPr bwMode="auto">
          <a:xfrm>
            <a:off x="2328863" y="4305300"/>
            <a:ext cx="379412" cy="431800"/>
          </a:xfrm>
          <a:custGeom>
            <a:avLst/>
            <a:gdLst>
              <a:gd name="T0" fmla="*/ 0 w 239"/>
              <a:gd name="T1" fmla="*/ 2147483646 h 272"/>
              <a:gd name="T2" fmla="*/ 2147483646 w 239"/>
              <a:gd name="T3" fmla="*/ 2147483646 h 272"/>
              <a:gd name="T4" fmla="*/ 2147483646 w 239"/>
              <a:gd name="T5" fmla="*/ 2147483646 h 272"/>
              <a:gd name="T6" fmla="*/ 2147483646 w 239"/>
              <a:gd name="T7" fmla="*/ 2147483646 h 272"/>
              <a:gd name="T8" fmla="*/ 2147483646 w 239"/>
              <a:gd name="T9" fmla="*/ 2147483646 h 272"/>
              <a:gd name="T10" fmla="*/ 2147483646 w 239"/>
              <a:gd name="T11" fmla="*/ 0 h 272"/>
              <a:gd name="T12" fmla="*/ 0 60000 65536"/>
              <a:gd name="T13" fmla="*/ 0 60000 65536"/>
              <a:gd name="T14" fmla="*/ 0 60000 65536"/>
              <a:gd name="T15" fmla="*/ 0 60000 65536"/>
              <a:gd name="T16" fmla="*/ 0 60000 65536"/>
              <a:gd name="T17" fmla="*/ 0 60000 65536"/>
              <a:gd name="T18" fmla="*/ 0 w 239"/>
              <a:gd name="T19" fmla="*/ 0 h 272"/>
              <a:gd name="T20" fmla="*/ 239 w 23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239" h="272">
                <a:moveTo>
                  <a:pt x="0" y="272"/>
                </a:moveTo>
                <a:cubicBezTo>
                  <a:pt x="7" y="250"/>
                  <a:pt x="9" y="226"/>
                  <a:pt x="22" y="207"/>
                </a:cubicBezTo>
                <a:cubicBezTo>
                  <a:pt x="29" y="196"/>
                  <a:pt x="38" y="186"/>
                  <a:pt x="44" y="174"/>
                </a:cubicBezTo>
                <a:cubicBezTo>
                  <a:pt x="49" y="164"/>
                  <a:pt x="46" y="148"/>
                  <a:pt x="55" y="141"/>
                </a:cubicBezTo>
                <a:cubicBezTo>
                  <a:pt x="67" y="132"/>
                  <a:pt x="84" y="134"/>
                  <a:pt x="98" y="131"/>
                </a:cubicBezTo>
                <a:cubicBezTo>
                  <a:pt x="166" y="85"/>
                  <a:pt x="184" y="57"/>
                  <a:pt x="239" y="0"/>
                </a:cubicBezTo>
              </a:path>
            </a:pathLst>
          </a:custGeom>
          <a:noFill/>
          <a:ln w="76200">
            <a:solidFill>
              <a:srgbClr val="CC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606" name="Freeform 78"/>
          <p:cNvSpPr>
            <a:spLocks/>
          </p:cNvSpPr>
          <p:nvPr/>
        </p:nvSpPr>
        <p:spPr bwMode="auto">
          <a:xfrm>
            <a:off x="3054350" y="2916238"/>
            <a:ext cx="534988" cy="550862"/>
          </a:xfrm>
          <a:custGeom>
            <a:avLst/>
            <a:gdLst>
              <a:gd name="T0" fmla="*/ 2147483646 w 337"/>
              <a:gd name="T1" fmla="*/ 0 h 347"/>
              <a:gd name="T2" fmla="*/ 2147483646 w 337"/>
              <a:gd name="T3" fmla="*/ 2147483646 h 347"/>
              <a:gd name="T4" fmla="*/ 2147483646 w 337"/>
              <a:gd name="T5" fmla="*/ 2147483646 h 347"/>
              <a:gd name="T6" fmla="*/ 2147483646 w 337"/>
              <a:gd name="T7" fmla="*/ 2147483646 h 347"/>
              <a:gd name="T8" fmla="*/ 2147483646 w 337"/>
              <a:gd name="T9" fmla="*/ 2147483646 h 347"/>
              <a:gd name="T10" fmla="*/ 2147483646 w 337"/>
              <a:gd name="T11" fmla="*/ 2147483646 h 347"/>
              <a:gd name="T12" fmla="*/ 2147483646 w 337"/>
              <a:gd name="T13" fmla="*/ 2147483646 h 347"/>
              <a:gd name="T14" fmla="*/ 0 w 337"/>
              <a:gd name="T15" fmla="*/ 2147483646 h 347"/>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347"/>
              <a:gd name="T26" fmla="*/ 337 w 337"/>
              <a:gd name="T27" fmla="*/ 347 h 3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347">
                <a:moveTo>
                  <a:pt x="337" y="0"/>
                </a:moveTo>
                <a:cubicBezTo>
                  <a:pt x="333" y="11"/>
                  <a:pt x="334" y="24"/>
                  <a:pt x="326" y="32"/>
                </a:cubicBezTo>
                <a:cubicBezTo>
                  <a:pt x="307" y="51"/>
                  <a:pt x="260" y="76"/>
                  <a:pt x="260" y="76"/>
                </a:cubicBezTo>
                <a:cubicBezTo>
                  <a:pt x="235" y="114"/>
                  <a:pt x="208" y="134"/>
                  <a:pt x="174" y="163"/>
                </a:cubicBezTo>
                <a:cubicBezTo>
                  <a:pt x="72" y="247"/>
                  <a:pt x="201" y="145"/>
                  <a:pt x="119" y="228"/>
                </a:cubicBezTo>
                <a:cubicBezTo>
                  <a:pt x="110" y="237"/>
                  <a:pt x="97" y="242"/>
                  <a:pt x="87" y="250"/>
                </a:cubicBezTo>
                <a:cubicBezTo>
                  <a:pt x="32" y="295"/>
                  <a:pt x="73" y="266"/>
                  <a:pt x="32" y="315"/>
                </a:cubicBezTo>
                <a:cubicBezTo>
                  <a:pt x="22" y="327"/>
                  <a:pt x="0" y="347"/>
                  <a:pt x="0" y="347"/>
                </a:cubicBezTo>
              </a:path>
            </a:pathLst>
          </a:custGeom>
          <a:noFill/>
          <a:ln w="76200">
            <a:solidFill>
              <a:srgbClr val="CC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607" name="Freeform 79"/>
          <p:cNvSpPr>
            <a:spLocks/>
          </p:cNvSpPr>
          <p:nvPr/>
        </p:nvSpPr>
        <p:spPr bwMode="auto">
          <a:xfrm>
            <a:off x="3881438" y="2949575"/>
            <a:ext cx="19050" cy="552450"/>
          </a:xfrm>
          <a:custGeom>
            <a:avLst/>
            <a:gdLst>
              <a:gd name="T0" fmla="*/ 0 w 12"/>
              <a:gd name="T1" fmla="*/ 0 h 348"/>
              <a:gd name="T2" fmla="*/ 2147483646 w 12"/>
              <a:gd name="T3" fmla="*/ 2147483646 h 348"/>
              <a:gd name="T4" fmla="*/ 0 60000 65536"/>
              <a:gd name="T5" fmla="*/ 0 60000 65536"/>
              <a:gd name="T6" fmla="*/ 0 w 12"/>
              <a:gd name="T7" fmla="*/ 0 h 348"/>
              <a:gd name="T8" fmla="*/ 12 w 12"/>
              <a:gd name="T9" fmla="*/ 348 h 348"/>
            </a:gdLst>
            <a:ahLst/>
            <a:cxnLst>
              <a:cxn ang="T4">
                <a:pos x="T0" y="T1"/>
              </a:cxn>
              <a:cxn ang="T5">
                <a:pos x="T2" y="T3"/>
              </a:cxn>
            </a:cxnLst>
            <a:rect l="T6" t="T7" r="T8" b="T9"/>
            <a:pathLst>
              <a:path w="12" h="348">
                <a:moveTo>
                  <a:pt x="0" y="0"/>
                </a:moveTo>
                <a:cubicBezTo>
                  <a:pt x="12" y="312"/>
                  <a:pt x="11" y="196"/>
                  <a:pt x="11" y="348"/>
                </a:cubicBezTo>
              </a:path>
            </a:pathLst>
          </a:custGeom>
          <a:noFill/>
          <a:ln w="76200">
            <a:solidFill>
              <a:srgbClr val="CC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608" name="Freeform 80"/>
          <p:cNvSpPr>
            <a:spLocks/>
          </p:cNvSpPr>
          <p:nvPr/>
        </p:nvSpPr>
        <p:spPr bwMode="auto">
          <a:xfrm>
            <a:off x="3441700" y="3416300"/>
            <a:ext cx="311150" cy="585788"/>
          </a:xfrm>
          <a:custGeom>
            <a:avLst/>
            <a:gdLst>
              <a:gd name="T0" fmla="*/ 2147483646 w 196"/>
              <a:gd name="T1" fmla="*/ 0 h 369"/>
              <a:gd name="T2" fmla="*/ 2147483646 w 196"/>
              <a:gd name="T3" fmla="*/ 2147483646 h 369"/>
              <a:gd name="T4" fmla="*/ 2147483646 w 196"/>
              <a:gd name="T5" fmla="*/ 2147483646 h 369"/>
              <a:gd name="T6" fmla="*/ 2147483646 w 196"/>
              <a:gd name="T7" fmla="*/ 2147483646 h 369"/>
              <a:gd name="T8" fmla="*/ 2147483646 w 196"/>
              <a:gd name="T9" fmla="*/ 2147483646 h 369"/>
              <a:gd name="T10" fmla="*/ 2147483646 w 196"/>
              <a:gd name="T11" fmla="*/ 2147483646 h 369"/>
              <a:gd name="T12" fmla="*/ 0 60000 65536"/>
              <a:gd name="T13" fmla="*/ 0 60000 65536"/>
              <a:gd name="T14" fmla="*/ 0 60000 65536"/>
              <a:gd name="T15" fmla="*/ 0 60000 65536"/>
              <a:gd name="T16" fmla="*/ 0 60000 65536"/>
              <a:gd name="T17" fmla="*/ 0 60000 65536"/>
              <a:gd name="T18" fmla="*/ 0 w 196"/>
              <a:gd name="T19" fmla="*/ 0 h 369"/>
              <a:gd name="T20" fmla="*/ 196 w 196"/>
              <a:gd name="T21" fmla="*/ 369 h 369"/>
            </a:gdLst>
            <a:ahLst/>
            <a:cxnLst>
              <a:cxn ang="T12">
                <a:pos x="T0" y="T1"/>
              </a:cxn>
              <a:cxn ang="T13">
                <a:pos x="T2" y="T3"/>
              </a:cxn>
              <a:cxn ang="T14">
                <a:pos x="T4" y="T5"/>
              </a:cxn>
              <a:cxn ang="T15">
                <a:pos x="T6" y="T7"/>
              </a:cxn>
              <a:cxn ang="T16">
                <a:pos x="T8" y="T9"/>
              </a:cxn>
              <a:cxn ang="T17">
                <a:pos x="T10" y="T11"/>
              </a:cxn>
            </a:cxnLst>
            <a:rect l="T18" t="T19" r="T20" b="T21"/>
            <a:pathLst>
              <a:path w="196" h="369">
                <a:moveTo>
                  <a:pt x="27" y="0"/>
                </a:moveTo>
                <a:cubicBezTo>
                  <a:pt x="31" y="11"/>
                  <a:pt x="39" y="21"/>
                  <a:pt x="38" y="32"/>
                </a:cubicBezTo>
                <a:cubicBezTo>
                  <a:pt x="35" y="55"/>
                  <a:pt x="16" y="98"/>
                  <a:pt x="16" y="98"/>
                </a:cubicBezTo>
                <a:cubicBezTo>
                  <a:pt x="20" y="130"/>
                  <a:pt x="0" y="176"/>
                  <a:pt x="27" y="195"/>
                </a:cubicBezTo>
                <a:cubicBezTo>
                  <a:pt x="47" y="209"/>
                  <a:pt x="181" y="165"/>
                  <a:pt x="190" y="239"/>
                </a:cubicBezTo>
                <a:cubicBezTo>
                  <a:pt x="196" y="282"/>
                  <a:pt x="190" y="326"/>
                  <a:pt x="190" y="369"/>
                </a:cubicBezTo>
              </a:path>
            </a:pathLst>
          </a:custGeom>
          <a:noFill/>
          <a:ln w="76200">
            <a:solidFill>
              <a:srgbClr val="CC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3609" name="Text Box 81"/>
          <p:cNvSpPr txBox="1">
            <a:spLocks noChangeArrowheads="1"/>
          </p:cNvSpPr>
          <p:nvPr/>
        </p:nvSpPr>
        <p:spPr bwMode="auto">
          <a:xfrm>
            <a:off x="0" y="836613"/>
            <a:ext cx="2247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fontAlgn="base" hangingPunct="0">
              <a:spcBef>
                <a:spcPct val="20000"/>
              </a:spcBef>
              <a:spcAft>
                <a:spcPct val="0"/>
              </a:spcAft>
              <a:buChar char="»"/>
              <a:defRPr sz="2000">
                <a:solidFill>
                  <a:schemeClr val="tx1"/>
                </a:solidFill>
                <a:latin typeface="Arial" pitchFamily="34" charset="0"/>
                <a:cs typeface="Arial" pitchFamily="34" charset="0"/>
              </a:defRPr>
            </a:lvl6pPr>
            <a:lvl7pPr eaLnBrk="0" fontAlgn="base" hangingPunct="0">
              <a:spcBef>
                <a:spcPct val="20000"/>
              </a:spcBef>
              <a:spcAft>
                <a:spcPct val="0"/>
              </a:spcAft>
              <a:buChar char="»"/>
              <a:defRPr sz="2000">
                <a:solidFill>
                  <a:schemeClr val="tx1"/>
                </a:solidFill>
                <a:latin typeface="Arial" pitchFamily="34" charset="0"/>
                <a:cs typeface="Arial" pitchFamily="34" charset="0"/>
              </a:defRPr>
            </a:lvl7pPr>
            <a:lvl8pPr eaLnBrk="0" fontAlgn="base" hangingPunct="0">
              <a:spcBef>
                <a:spcPct val="20000"/>
              </a:spcBef>
              <a:spcAft>
                <a:spcPct val="0"/>
              </a:spcAft>
              <a:buChar char="»"/>
              <a:defRPr sz="2000">
                <a:solidFill>
                  <a:schemeClr val="tx1"/>
                </a:solidFill>
                <a:latin typeface="Arial" pitchFamily="34" charset="0"/>
                <a:cs typeface="Arial" pitchFamily="34" charset="0"/>
              </a:defRPr>
            </a:lvl8pPr>
            <a:lvl9pPr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r>
              <a:rPr lang="en-US" altLang="en-US" sz="2000" b="1">
                <a:solidFill>
                  <a:srgbClr val="CC0066"/>
                </a:solidFill>
                <a:latin typeface="Arial Black" pitchFamily="34" charset="0"/>
              </a:rPr>
              <a:t>Coarse stroma</a:t>
            </a:r>
          </a:p>
        </p:txBody>
      </p:sp>
      <p:sp>
        <p:nvSpPr>
          <p:cNvPr id="23610" name="Text Box 82"/>
          <p:cNvSpPr txBox="1">
            <a:spLocks noChangeArrowheads="1"/>
          </p:cNvSpPr>
          <p:nvPr/>
        </p:nvSpPr>
        <p:spPr bwMode="auto">
          <a:xfrm>
            <a:off x="87313" y="3336925"/>
            <a:ext cx="1941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fontAlgn="base" hangingPunct="0">
              <a:spcBef>
                <a:spcPct val="20000"/>
              </a:spcBef>
              <a:spcAft>
                <a:spcPct val="0"/>
              </a:spcAft>
              <a:buChar char="»"/>
              <a:defRPr sz="2000">
                <a:solidFill>
                  <a:schemeClr val="tx1"/>
                </a:solidFill>
                <a:latin typeface="Arial" pitchFamily="34" charset="0"/>
                <a:cs typeface="Arial" pitchFamily="34" charset="0"/>
              </a:defRPr>
            </a:lvl6pPr>
            <a:lvl7pPr eaLnBrk="0" fontAlgn="base" hangingPunct="0">
              <a:spcBef>
                <a:spcPct val="20000"/>
              </a:spcBef>
              <a:spcAft>
                <a:spcPct val="0"/>
              </a:spcAft>
              <a:buChar char="»"/>
              <a:defRPr sz="2000">
                <a:solidFill>
                  <a:schemeClr val="tx1"/>
                </a:solidFill>
                <a:latin typeface="Arial" pitchFamily="34" charset="0"/>
                <a:cs typeface="Arial" pitchFamily="34" charset="0"/>
              </a:defRPr>
            </a:lvl7pPr>
            <a:lvl8pPr eaLnBrk="0" fontAlgn="base" hangingPunct="0">
              <a:spcBef>
                <a:spcPct val="20000"/>
              </a:spcBef>
              <a:spcAft>
                <a:spcPct val="0"/>
              </a:spcAft>
              <a:buChar char="»"/>
              <a:defRPr sz="2000">
                <a:solidFill>
                  <a:schemeClr val="tx1"/>
                </a:solidFill>
                <a:latin typeface="Arial" pitchFamily="34" charset="0"/>
                <a:cs typeface="Arial" pitchFamily="34" charset="0"/>
              </a:defRPr>
            </a:lvl8pPr>
            <a:lvl9pPr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r>
              <a:rPr lang="en-US" altLang="en-US" sz="2000" b="1">
                <a:solidFill>
                  <a:srgbClr val="993300"/>
                </a:solidFill>
                <a:latin typeface="Arial Black" pitchFamily="34" charset="0"/>
              </a:rPr>
              <a:t>Fine stro</a:t>
            </a:r>
            <a:r>
              <a:rPr lang="en-US" altLang="en-US" sz="2400" b="1">
                <a:solidFill>
                  <a:srgbClr val="993300"/>
                </a:solidFill>
                <a:latin typeface="Arial Black" pitchFamily="34" charset="0"/>
              </a:rPr>
              <a:t>ma</a:t>
            </a:r>
          </a:p>
        </p:txBody>
      </p:sp>
      <p:sp>
        <p:nvSpPr>
          <p:cNvPr id="23611" name="Line 66"/>
          <p:cNvSpPr>
            <a:spLocks noChangeShapeType="1"/>
          </p:cNvSpPr>
          <p:nvPr/>
        </p:nvSpPr>
        <p:spPr bwMode="auto">
          <a:xfrm flipH="1" flipV="1">
            <a:off x="4113213" y="1811338"/>
            <a:ext cx="2670175" cy="95726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JO"/>
          </a:p>
        </p:txBody>
      </p:sp>
      <p:sp>
        <p:nvSpPr>
          <p:cNvPr id="23612" name="Line 83"/>
          <p:cNvSpPr>
            <a:spLocks noChangeShapeType="1"/>
          </p:cNvSpPr>
          <p:nvPr/>
        </p:nvSpPr>
        <p:spPr bwMode="auto">
          <a:xfrm flipH="1">
            <a:off x="3957638" y="2805113"/>
            <a:ext cx="2825750" cy="45561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JO"/>
          </a:p>
        </p:txBody>
      </p:sp>
      <p:pic>
        <p:nvPicPr>
          <p:cNvPr id="23613" name="Picture 3" descr="p1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025" y="3238500"/>
            <a:ext cx="28829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Freeform 4"/>
          <p:cNvSpPr>
            <a:spLocks/>
          </p:cNvSpPr>
          <p:nvPr/>
        </p:nvSpPr>
        <p:spPr bwMode="auto">
          <a:xfrm>
            <a:off x="1358900" y="990600"/>
            <a:ext cx="1928813" cy="4421188"/>
          </a:xfrm>
          <a:custGeom>
            <a:avLst/>
            <a:gdLst>
              <a:gd name="T0" fmla="*/ 2147483646 w 1215"/>
              <a:gd name="T1" fmla="*/ 2147483646 h 2785"/>
              <a:gd name="T2" fmla="*/ 2147483646 w 1215"/>
              <a:gd name="T3" fmla="*/ 2147483646 h 2785"/>
              <a:gd name="T4" fmla="*/ 2147483646 w 1215"/>
              <a:gd name="T5" fmla="*/ 2147483646 h 2785"/>
              <a:gd name="T6" fmla="*/ 2147483646 w 1215"/>
              <a:gd name="T7" fmla="*/ 2147483646 h 2785"/>
              <a:gd name="T8" fmla="*/ 2147483646 w 1215"/>
              <a:gd name="T9" fmla="*/ 2147483646 h 2785"/>
              <a:gd name="T10" fmla="*/ 2147483646 w 1215"/>
              <a:gd name="T11" fmla="*/ 2147483646 h 2785"/>
              <a:gd name="T12" fmla="*/ 2147483646 w 1215"/>
              <a:gd name="T13" fmla="*/ 2147483646 h 2785"/>
              <a:gd name="T14" fmla="*/ 2147483646 w 1215"/>
              <a:gd name="T15" fmla="*/ 2147483646 h 2785"/>
              <a:gd name="T16" fmla="*/ 2147483646 w 1215"/>
              <a:gd name="T17" fmla="*/ 2147483646 h 2785"/>
              <a:gd name="T18" fmla="*/ 2147483646 w 1215"/>
              <a:gd name="T19" fmla="*/ 2147483646 h 2785"/>
              <a:gd name="T20" fmla="*/ 2147483646 w 1215"/>
              <a:gd name="T21" fmla="*/ 2147483646 h 2785"/>
              <a:gd name="T22" fmla="*/ 2147483646 w 1215"/>
              <a:gd name="T23" fmla="*/ 2147483646 h 2785"/>
              <a:gd name="T24" fmla="*/ 2147483646 w 1215"/>
              <a:gd name="T25" fmla="*/ 2147483646 h 2785"/>
              <a:gd name="T26" fmla="*/ 2147483646 w 1215"/>
              <a:gd name="T27" fmla="*/ 2147483646 h 2785"/>
              <a:gd name="T28" fmla="*/ 2147483646 w 1215"/>
              <a:gd name="T29" fmla="*/ 2147483646 h 2785"/>
              <a:gd name="T30" fmla="*/ 2147483646 w 1215"/>
              <a:gd name="T31" fmla="*/ 2147483646 h 2785"/>
              <a:gd name="T32" fmla="*/ 2147483646 w 1215"/>
              <a:gd name="T33" fmla="*/ 2147483646 h 2785"/>
              <a:gd name="T34" fmla="*/ 2147483646 w 1215"/>
              <a:gd name="T35" fmla="*/ 2147483646 h 2785"/>
              <a:gd name="T36" fmla="*/ 2147483646 w 1215"/>
              <a:gd name="T37" fmla="*/ 2147483646 h 2785"/>
              <a:gd name="T38" fmla="*/ 2147483646 w 1215"/>
              <a:gd name="T39" fmla="*/ 2147483646 h 2785"/>
              <a:gd name="T40" fmla="*/ 2147483646 w 1215"/>
              <a:gd name="T41" fmla="*/ 2147483646 h 2785"/>
              <a:gd name="T42" fmla="*/ 0 w 1215"/>
              <a:gd name="T43" fmla="*/ 2147483646 h 2785"/>
              <a:gd name="T44" fmla="*/ 0 w 1215"/>
              <a:gd name="T45" fmla="*/ 2147483646 h 2785"/>
              <a:gd name="T46" fmla="*/ 0 w 1215"/>
              <a:gd name="T47" fmla="*/ 2147483646 h 2785"/>
              <a:gd name="T48" fmla="*/ 0 w 1215"/>
              <a:gd name="T49" fmla="*/ 2147483646 h 2785"/>
              <a:gd name="T50" fmla="*/ 0 w 1215"/>
              <a:gd name="T51" fmla="*/ 2147483646 h 2785"/>
              <a:gd name="T52" fmla="*/ 2147483646 w 1215"/>
              <a:gd name="T53" fmla="*/ 2147483646 h 2785"/>
              <a:gd name="T54" fmla="*/ 2147483646 w 1215"/>
              <a:gd name="T55" fmla="*/ 2147483646 h 2785"/>
              <a:gd name="T56" fmla="*/ 2147483646 w 1215"/>
              <a:gd name="T57" fmla="*/ 2147483646 h 2785"/>
              <a:gd name="T58" fmla="*/ 2147483646 w 1215"/>
              <a:gd name="T59" fmla="*/ 2147483646 h 2785"/>
              <a:gd name="T60" fmla="*/ 2147483646 w 1215"/>
              <a:gd name="T61" fmla="*/ 2147483646 h 2785"/>
              <a:gd name="T62" fmla="*/ 2147483646 w 1215"/>
              <a:gd name="T63" fmla="*/ 2147483646 h 2785"/>
              <a:gd name="T64" fmla="*/ 2147483646 w 1215"/>
              <a:gd name="T65" fmla="*/ 2147483646 h 2785"/>
              <a:gd name="T66" fmla="*/ 2147483646 w 1215"/>
              <a:gd name="T67" fmla="*/ 2147483646 h 2785"/>
              <a:gd name="T68" fmla="*/ 2147483646 w 1215"/>
              <a:gd name="T69" fmla="*/ 2147483646 h 2785"/>
              <a:gd name="T70" fmla="*/ 2147483646 w 1215"/>
              <a:gd name="T71" fmla="*/ 2147483646 h 2785"/>
              <a:gd name="T72" fmla="*/ 2147483646 w 1215"/>
              <a:gd name="T73" fmla="*/ 2147483646 h 2785"/>
              <a:gd name="T74" fmla="*/ 2147483646 w 1215"/>
              <a:gd name="T75" fmla="*/ 2147483646 h 2785"/>
              <a:gd name="T76" fmla="*/ 2147483646 w 1215"/>
              <a:gd name="T77" fmla="*/ 2147483646 h 2785"/>
              <a:gd name="T78" fmla="*/ 2147483646 w 1215"/>
              <a:gd name="T79" fmla="*/ 2147483646 h 2785"/>
              <a:gd name="T80" fmla="*/ 2147483646 w 1215"/>
              <a:gd name="T81" fmla="*/ 2147483646 h 2785"/>
              <a:gd name="T82" fmla="*/ 2147483646 w 1215"/>
              <a:gd name="T83" fmla="*/ 2147483646 h 27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5"/>
              <a:gd name="T127" fmla="*/ 0 h 2785"/>
              <a:gd name="T128" fmla="*/ 1215 w 1215"/>
              <a:gd name="T129" fmla="*/ 2785 h 27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5" h="2785">
                <a:moveTo>
                  <a:pt x="968" y="2784"/>
                </a:moveTo>
                <a:lnTo>
                  <a:pt x="1028" y="2747"/>
                </a:lnTo>
                <a:lnTo>
                  <a:pt x="1043" y="2704"/>
                </a:lnTo>
                <a:lnTo>
                  <a:pt x="1071" y="2661"/>
                </a:lnTo>
                <a:lnTo>
                  <a:pt x="1100" y="2619"/>
                </a:lnTo>
                <a:lnTo>
                  <a:pt x="1114" y="2576"/>
                </a:lnTo>
                <a:lnTo>
                  <a:pt x="1143" y="2533"/>
                </a:lnTo>
                <a:lnTo>
                  <a:pt x="1157" y="2490"/>
                </a:lnTo>
                <a:lnTo>
                  <a:pt x="1171" y="2447"/>
                </a:lnTo>
                <a:lnTo>
                  <a:pt x="1171" y="2404"/>
                </a:lnTo>
                <a:lnTo>
                  <a:pt x="1200" y="2361"/>
                </a:lnTo>
                <a:lnTo>
                  <a:pt x="1214" y="2319"/>
                </a:lnTo>
                <a:lnTo>
                  <a:pt x="1214" y="2276"/>
                </a:lnTo>
                <a:lnTo>
                  <a:pt x="1171" y="2247"/>
                </a:lnTo>
                <a:lnTo>
                  <a:pt x="1128" y="2247"/>
                </a:lnTo>
                <a:lnTo>
                  <a:pt x="1085" y="2247"/>
                </a:lnTo>
                <a:lnTo>
                  <a:pt x="1043" y="2261"/>
                </a:lnTo>
                <a:lnTo>
                  <a:pt x="1000" y="2290"/>
                </a:lnTo>
                <a:lnTo>
                  <a:pt x="957" y="2319"/>
                </a:lnTo>
                <a:lnTo>
                  <a:pt x="914" y="2347"/>
                </a:lnTo>
                <a:lnTo>
                  <a:pt x="871" y="2361"/>
                </a:lnTo>
                <a:lnTo>
                  <a:pt x="828" y="2361"/>
                </a:lnTo>
                <a:lnTo>
                  <a:pt x="771" y="2376"/>
                </a:lnTo>
                <a:lnTo>
                  <a:pt x="728" y="2376"/>
                </a:lnTo>
                <a:lnTo>
                  <a:pt x="686" y="2376"/>
                </a:lnTo>
                <a:lnTo>
                  <a:pt x="643" y="2376"/>
                </a:lnTo>
                <a:lnTo>
                  <a:pt x="600" y="2376"/>
                </a:lnTo>
                <a:lnTo>
                  <a:pt x="557" y="2376"/>
                </a:lnTo>
                <a:lnTo>
                  <a:pt x="500" y="2376"/>
                </a:lnTo>
                <a:lnTo>
                  <a:pt x="457" y="2361"/>
                </a:lnTo>
                <a:lnTo>
                  <a:pt x="343" y="2333"/>
                </a:lnTo>
                <a:lnTo>
                  <a:pt x="300" y="2304"/>
                </a:lnTo>
                <a:lnTo>
                  <a:pt x="257" y="2290"/>
                </a:lnTo>
                <a:lnTo>
                  <a:pt x="214" y="2247"/>
                </a:lnTo>
                <a:lnTo>
                  <a:pt x="171" y="2219"/>
                </a:lnTo>
                <a:lnTo>
                  <a:pt x="129" y="2176"/>
                </a:lnTo>
                <a:lnTo>
                  <a:pt x="100" y="2133"/>
                </a:lnTo>
                <a:lnTo>
                  <a:pt x="71" y="2090"/>
                </a:lnTo>
                <a:lnTo>
                  <a:pt x="57" y="2047"/>
                </a:lnTo>
                <a:lnTo>
                  <a:pt x="43" y="1990"/>
                </a:lnTo>
                <a:lnTo>
                  <a:pt x="29" y="1933"/>
                </a:lnTo>
                <a:lnTo>
                  <a:pt x="14" y="1876"/>
                </a:lnTo>
                <a:lnTo>
                  <a:pt x="0" y="1818"/>
                </a:lnTo>
                <a:lnTo>
                  <a:pt x="0" y="1733"/>
                </a:lnTo>
                <a:lnTo>
                  <a:pt x="0" y="1618"/>
                </a:lnTo>
                <a:lnTo>
                  <a:pt x="0" y="1561"/>
                </a:lnTo>
                <a:lnTo>
                  <a:pt x="0" y="1518"/>
                </a:lnTo>
                <a:lnTo>
                  <a:pt x="0" y="1461"/>
                </a:lnTo>
                <a:lnTo>
                  <a:pt x="0" y="1404"/>
                </a:lnTo>
                <a:lnTo>
                  <a:pt x="0" y="1347"/>
                </a:lnTo>
                <a:lnTo>
                  <a:pt x="0" y="1304"/>
                </a:lnTo>
                <a:lnTo>
                  <a:pt x="0" y="1218"/>
                </a:lnTo>
                <a:lnTo>
                  <a:pt x="14" y="1118"/>
                </a:lnTo>
                <a:lnTo>
                  <a:pt x="29" y="1061"/>
                </a:lnTo>
                <a:lnTo>
                  <a:pt x="29" y="1018"/>
                </a:lnTo>
                <a:lnTo>
                  <a:pt x="43" y="961"/>
                </a:lnTo>
                <a:lnTo>
                  <a:pt x="43" y="918"/>
                </a:lnTo>
                <a:lnTo>
                  <a:pt x="57" y="875"/>
                </a:lnTo>
                <a:lnTo>
                  <a:pt x="86" y="833"/>
                </a:lnTo>
                <a:lnTo>
                  <a:pt x="100" y="790"/>
                </a:lnTo>
                <a:lnTo>
                  <a:pt x="143" y="747"/>
                </a:lnTo>
                <a:lnTo>
                  <a:pt x="157" y="704"/>
                </a:lnTo>
                <a:lnTo>
                  <a:pt x="200" y="661"/>
                </a:lnTo>
                <a:lnTo>
                  <a:pt x="229" y="618"/>
                </a:lnTo>
                <a:lnTo>
                  <a:pt x="271" y="590"/>
                </a:lnTo>
                <a:lnTo>
                  <a:pt x="314" y="561"/>
                </a:lnTo>
                <a:lnTo>
                  <a:pt x="357" y="532"/>
                </a:lnTo>
                <a:lnTo>
                  <a:pt x="400" y="518"/>
                </a:lnTo>
                <a:lnTo>
                  <a:pt x="443" y="490"/>
                </a:lnTo>
                <a:lnTo>
                  <a:pt x="500" y="461"/>
                </a:lnTo>
                <a:lnTo>
                  <a:pt x="586" y="447"/>
                </a:lnTo>
                <a:lnTo>
                  <a:pt x="643" y="418"/>
                </a:lnTo>
                <a:lnTo>
                  <a:pt x="686" y="404"/>
                </a:lnTo>
                <a:lnTo>
                  <a:pt x="743" y="375"/>
                </a:lnTo>
                <a:lnTo>
                  <a:pt x="786" y="361"/>
                </a:lnTo>
                <a:lnTo>
                  <a:pt x="828" y="361"/>
                </a:lnTo>
                <a:lnTo>
                  <a:pt x="871" y="347"/>
                </a:lnTo>
                <a:lnTo>
                  <a:pt x="885" y="304"/>
                </a:lnTo>
                <a:lnTo>
                  <a:pt x="943" y="204"/>
                </a:lnTo>
                <a:lnTo>
                  <a:pt x="1000" y="147"/>
                </a:lnTo>
                <a:lnTo>
                  <a:pt x="1028" y="104"/>
                </a:lnTo>
                <a:lnTo>
                  <a:pt x="1057" y="61"/>
                </a:lnTo>
                <a:lnTo>
                  <a:pt x="1064" y="48"/>
                </a:lnTo>
                <a:lnTo>
                  <a:pt x="1085" y="18"/>
                </a:lnTo>
                <a:lnTo>
                  <a:pt x="1112" y="0"/>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03" name="Freeform 5"/>
          <p:cNvSpPr>
            <a:spLocks/>
          </p:cNvSpPr>
          <p:nvPr/>
        </p:nvSpPr>
        <p:spPr bwMode="auto">
          <a:xfrm>
            <a:off x="3276600" y="4625975"/>
            <a:ext cx="1296988" cy="938213"/>
          </a:xfrm>
          <a:custGeom>
            <a:avLst/>
            <a:gdLst>
              <a:gd name="T0" fmla="*/ 0 w 817"/>
              <a:gd name="T1" fmla="*/ 2147483646 h 591"/>
              <a:gd name="T2" fmla="*/ 2147483646 w 817"/>
              <a:gd name="T3" fmla="*/ 2147483646 h 591"/>
              <a:gd name="T4" fmla="*/ 2147483646 w 817"/>
              <a:gd name="T5" fmla="*/ 2147483646 h 591"/>
              <a:gd name="T6" fmla="*/ 2147483646 w 817"/>
              <a:gd name="T7" fmla="*/ 2147483646 h 591"/>
              <a:gd name="T8" fmla="*/ 2147483646 w 817"/>
              <a:gd name="T9" fmla="*/ 2147483646 h 591"/>
              <a:gd name="T10" fmla="*/ 2147483646 w 817"/>
              <a:gd name="T11" fmla="*/ 2147483646 h 591"/>
              <a:gd name="T12" fmla="*/ 2147483646 w 817"/>
              <a:gd name="T13" fmla="*/ 2147483646 h 591"/>
              <a:gd name="T14" fmla="*/ 2147483646 w 817"/>
              <a:gd name="T15" fmla="*/ 2147483646 h 591"/>
              <a:gd name="T16" fmla="*/ 2147483646 w 817"/>
              <a:gd name="T17" fmla="*/ 2147483646 h 591"/>
              <a:gd name="T18" fmla="*/ 2147483646 w 817"/>
              <a:gd name="T19" fmla="*/ 2147483646 h 591"/>
              <a:gd name="T20" fmla="*/ 2147483646 w 817"/>
              <a:gd name="T21" fmla="*/ 2147483646 h 591"/>
              <a:gd name="T22" fmla="*/ 2147483646 w 817"/>
              <a:gd name="T23" fmla="*/ 2147483646 h 591"/>
              <a:gd name="T24" fmla="*/ 2147483646 w 817"/>
              <a:gd name="T25" fmla="*/ 2147483646 h 591"/>
              <a:gd name="T26" fmla="*/ 2147483646 w 817"/>
              <a:gd name="T27" fmla="*/ 0 h 591"/>
              <a:gd name="T28" fmla="*/ 2147483646 w 817"/>
              <a:gd name="T29" fmla="*/ 0 h 591"/>
              <a:gd name="T30" fmla="*/ 2147483646 w 817"/>
              <a:gd name="T31" fmla="*/ 0 h 591"/>
              <a:gd name="T32" fmla="*/ 2147483646 w 817"/>
              <a:gd name="T33" fmla="*/ 0 h 591"/>
              <a:gd name="T34" fmla="*/ 2147483646 w 817"/>
              <a:gd name="T35" fmla="*/ 0 h 591"/>
              <a:gd name="T36" fmla="*/ 2147483646 w 817"/>
              <a:gd name="T37" fmla="*/ 0 h 591"/>
              <a:gd name="T38" fmla="*/ 2147483646 w 817"/>
              <a:gd name="T39" fmla="*/ 0 h 591"/>
              <a:gd name="T40" fmla="*/ 2147483646 w 817"/>
              <a:gd name="T41" fmla="*/ 0 h 591"/>
              <a:gd name="T42" fmla="*/ 2147483646 w 817"/>
              <a:gd name="T43" fmla="*/ 0 h 591"/>
              <a:gd name="T44" fmla="*/ 2147483646 w 817"/>
              <a:gd name="T45" fmla="*/ 2147483646 h 591"/>
              <a:gd name="T46" fmla="*/ 2147483646 w 817"/>
              <a:gd name="T47" fmla="*/ 2147483646 h 591"/>
              <a:gd name="T48" fmla="*/ 2147483646 w 817"/>
              <a:gd name="T49" fmla="*/ 2147483646 h 591"/>
              <a:gd name="T50" fmla="*/ 2147483646 w 817"/>
              <a:gd name="T51" fmla="*/ 2147483646 h 591"/>
              <a:gd name="T52" fmla="*/ 2147483646 w 817"/>
              <a:gd name="T53" fmla="*/ 2147483646 h 591"/>
              <a:gd name="T54" fmla="*/ 2147483646 w 817"/>
              <a:gd name="T55" fmla="*/ 2147483646 h 591"/>
              <a:gd name="T56" fmla="*/ 2147483646 w 817"/>
              <a:gd name="T57" fmla="*/ 2147483646 h 591"/>
              <a:gd name="T58" fmla="*/ 2147483646 w 817"/>
              <a:gd name="T59" fmla="*/ 2147483646 h 591"/>
              <a:gd name="T60" fmla="*/ 2147483646 w 817"/>
              <a:gd name="T61" fmla="*/ 2147483646 h 591"/>
              <a:gd name="T62" fmla="*/ 2147483646 w 817"/>
              <a:gd name="T63" fmla="*/ 2147483646 h 591"/>
              <a:gd name="T64" fmla="*/ 2147483646 w 817"/>
              <a:gd name="T65" fmla="*/ 2147483646 h 591"/>
              <a:gd name="T66" fmla="*/ 2147483646 w 817"/>
              <a:gd name="T67" fmla="*/ 2147483646 h 591"/>
              <a:gd name="T68" fmla="*/ 2147483646 w 817"/>
              <a:gd name="T69" fmla="*/ 2147483646 h 591"/>
              <a:gd name="T70" fmla="*/ 2147483646 w 817"/>
              <a:gd name="T71" fmla="*/ 2147483646 h 5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7"/>
              <a:gd name="T109" fmla="*/ 0 h 591"/>
              <a:gd name="T110" fmla="*/ 817 w 817"/>
              <a:gd name="T111" fmla="*/ 591 h 59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7" h="591">
                <a:moveTo>
                  <a:pt x="0" y="542"/>
                </a:moveTo>
                <a:lnTo>
                  <a:pt x="40" y="472"/>
                </a:lnTo>
                <a:lnTo>
                  <a:pt x="54" y="429"/>
                </a:lnTo>
                <a:lnTo>
                  <a:pt x="68" y="386"/>
                </a:lnTo>
                <a:lnTo>
                  <a:pt x="83" y="343"/>
                </a:lnTo>
                <a:lnTo>
                  <a:pt x="111" y="300"/>
                </a:lnTo>
                <a:lnTo>
                  <a:pt x="125" y="257"/>
                </a:lnTo>
                <a:lnTo>
                  <a:pt x="140" y="214"/>
                </a:lnTo>
                <a:lnTo>
                  <a:pt x="168" y="171"/>
                </a:lnTo>
                <a:lnTo>
                  <a:pt x="182" y="129"/>
                </a:lnTo>
                <a:lnTo>
                  <a:pt x="182" y="86"/>
                </a:lnTo>
                <a:lnTo>
                  <a:pt x="182" y="43"/>
                </a:lnTo>
                <a:lnTo>
                  <a:pt x="225" y="14"/>
                </a:lnTo>
                <a:lnTo>
                  <a:pt x="268" y="0"/>
                </a:lnTo>
                <a:lnTo>
                  <a:pt x="311" y="0"/>
                </a:lnTo>
                <a:lnTo>
                  <a:pt x="354" y="0"/>
                </a:lnTo>
                <a:lnTo>
                  <a:pt x="397" y="0"/>
                </a:lnTo>
                <a:lnTo>
                  <a:pt x="440" y="0"/>
                </a:lnTo>
                <a:lnTo>
                  <a:pt x="482" y="0"/>
                </a:lnTo>
                <a:lnTo>
                  <a:pt x="540" y="0"/>
                </a:lnTo>
                <a:lnTo>
                  <a:pt x="582" y="0"/>
                </a:lnTo>
                <a:lnTo>
                  <a:pt x="625" y="0"/>
                </a:lnTo>
                <a:lnTo>
                  <a:pt x="639" y="43"/>
                </a:lnTo>
                <a:lnTo>
                  <a:pt x="682" y="100"/>
                </a:lnTo>
                <a:lnTo>
                  <a:pt x="697" y="143"/>
                </a:lnTo>
                <a:lnTo>
                  <a:pt x="711" y="186"/>
                </a:lnTo>
                <a:lnTo>
                  <a:pt x="725" y="243"/>
                </a:lnTo>
                <a:lnTo>
                  <a:pt x="739" y="286"/>
                </a:lnTo>
                <a:lnTo>
                  <a:pt x="754" y="329"/>
                </a:lnTo>
                <a:lnTo>
                  <a:pt x="754" y="371"/>
                </a:lnTo>
                <a:lnTo>
                  <a:pt x="768" y="414"/>
                </a:lnTo>
                <a:lnTo>
                  <a:pt x="782" y="457"/>
                </a:lnTo>
                <a:lnTo>
                  <a:pt x="797" y="500"/>
                </a:lnTo>
                <a:lnTo>
                  <a:pt x="811" y="543"/>
                </a:lnTo>
                <a:lnTo>
                  <a:pt x="811" y="586"/>
                </a:lnTo>
                <a:lnTo>
                  <a:pt x="816" y="590"/>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04" name="Freeform 6"/>
          <p:cNvSpPr>
            <a:spLocks/>
          </p:cNvSpPr>
          <p:nvPr/>
        </p:nvSpPr>
        <p:spPr bwMode="auto">
          <a:xfrm>
            <a:off x="4564063" y="1905000"/>
            <a:ext cx="2143125" cy="3582988"/>
          </a:xfrm>
          <a:custGeom>
            <a:avLst/>
            <a:gdLst>
              <a:gd name="T0" fmla="*/ 2147483646 w 1350"/>
              <a:gd name="T1" fmla="*/ 2147483646 h 2257"/>
              <a:gd name="T2" fmla="*/ 2147483646 w 1350"/>
              <a:gd name="T3" fmla="*/ 2147483646 h 2257"/>
              <a:gd name="T4" fmla="*/ 2147483646 w 1350"/>
              <a:gd name="T5" fmla="*/ 2147483646 h 2257"/>
              <a:gd name="T6" fmla="*/ 2147483646 w 1350"/>
              <a:gd name="T7" fmla="*/ 2147483646 h 2257"/>
              <a:gd name="T8" fmla="*/ 2147483646 w 1350"/>
              <a:gd name="T9" fmla="*/ 2147483646 h 2257"/>
              <a:gd name="T10" fmla="*/ 0 w 1350"/>
              <a:gd name="T11" fmla="*/ 2147483646 h 2257"/>
              <a:gd name="T12" fmla="*/ 2147483646 w 1350"/>
              <a:gd name="T13" fmla="*/ 2147483646 h 2257"/>
              <a:gd name="T14" fmla="*/ 2147483646 w 1350"/>
              <a:gd name="T15" fmla="*/ 2147483646 h 2257"/>
              <a:gd name="T16" fmla="*/ 2147483646 w 1350"/>
              <a:gd name="T17" fmla="*/ 2147483646 h 2257"/>
              <a:gd name="T18" fmla="*/ 2147483646 w 1350"/>
              <a:gd name="T19" fmla="*/ 2147483646 h 2257"/>
              <a:gd name="T20" fmla="*/ 2147483646 w 1350"/>
              <a:gd name="T21" fmla="*/ 2147483646 h 2257"/>
              <a:gd name="T22" fmla="*/ 2147483646 w 1350"/>
              <a:gd name="T23" fmla="*/ 2147483646 h 2257"/>
              <a:gd name="T24" fmla="*/ 2147483646 w 1350"/>
              <a:gd name="T25" fmla="*/ 2147483646 h 2257"/>
              <a:gd name="T26" fmla="*/ 2147483646 w 1350"/>
              <a:gd name="T27" fmla="*/ 2147483646 h 2257"/>
              <a:gd name="T28" fmla="*/ 2147483646 w 1350"/>
              <a:gd name="T29" fmla="*/ 2147483646 h 2257"/>
              <a:gd name="T30" fmla="*/ 2147483646 w 1350"/>
              <a:gd name="T31" fmla="*/ 2147483646 h 2257"/>
              <a:gd name="T32" fmla="*/ 2147483646 w 1350"/>
              <a:gd name="T33" fmla="*/ 2147483646 h 2257"/>
              <a:gd name="T34" fmla="*/ 2147483646 w 1350"/>
              <a:gd name="T35" fmla="*/ 2147483646 h 2257"/>
              <a:gd name="T36" fmla="*/ 2147483646 w 1350"/>
              <a:gd name="T37" fmla="*/ 2147483646 h 2257"/>
              <a:gd name="T38" fmla="*/ 2147483646 w 1350"/>
              <a:gd name="T39" fmla="*/ 2147483646 h 2257"/>
              <a:gd name="T40" fmla="*/ 2147483646 w 1350"/>
              <a:gd name="T41" fmla="*/ 2147483646 h 2257"/>
              <a:gd name="T42" fmla="*/ 2147483646 w 1350"/>
              <a:gd name="T43" fmla="*/ 2147483646 h 2257"/>
              <a:gd name="T44" fmla="*/ 2147483646 w 1350"/>
              <a:gd name="T45" fmla="*/ 2147483646 h 2257"/>
              <a:gd name="T46" fmla="*/ 2147483646 w 1350"/>
              <a:gd name="T47" fmla="*/ 2147483646 h 2257"/>
              <a:gd name="T48" fmla="*/ 2147483646 w 1350"/>
              <a:gd name="T49" fmla="*/ 2147483646 h 2257"/>
              <a:gd name="T50" fmla="*/ 2147483646 w 1350"/>
              <a:gd name="T51" fmla="*/ 2147483646 h 2257"/>
              <a:gd name="T52" fmla="*/ 2147483646 w 1350"/>
              <a:gd name="T53" fmla="*/ 2147483646 h 2257"/>
              <a:gd name="T54" fmla="*/ 2147483646 w 1350"/>
              <a:gd name="T55" fmla="*/ 2147483646 h 2257"/>
              <a:gd name="T56" fmla="*/ 2147483646 w 1350"/>
              <a:gd name="T57" fmla="*/ 2147483646 h 2257"/>
              <a:gd name="T58" fmla="*/ 2147483646 w 1350"/>
              <a:gd name="T59" fmla="*/ 2147483646 h 2257"/>
              <a:gd name="T60" fmla="*/ 2147483646 w 1350"/>
              <a:gd name="T61" fmla="*/ 2147483646 h 2257"/>
              <a:gd name="T62" fmla="*/ 2147483646 w 1350"/>
              <a:gd name="T63" fmla="*/ 2147483646 h 22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50"/>
              <a:gd name="T97" fmla="*/ 0 h 2257"/>
              <a:gd name="T98" fmla="*/ 1350 w 1350"/>
              <a:gd name="T99" fmla="*/ 2257 h 22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50" h="2257">
                <a:moveTo>
                  <a:pt x="149" y="2256"/>
                </a:moveTo>
                <a:lnTo>
                  <a:pt x="157" y="2186"/>
                </a:lnTo>
                <a:lnTo>
                  <a:pt x="157" y="2143"/>
                </a:lnTo>
                <a:lnTo>
                  <a:pt x="143" y="2100"/>
                </a:lnTo>
                <a:lnTo>
                  <a:pt x="100" y="2057"/>
                </a:lnTo>
                <a:lnTo>
                  <a:pt x="71" y="2014"/>
                </a:lnTo>
                <a:lnTo>
                  <a:pt x="57" y="1971"/>
                </a:lnTo>
                <a:lnTo>
                  <a:pt x="43" y="1928"/>
                </a:lnTo>
                <a:lnTo>
                  <a:pt x="43" y="1885"/>
                </a:lnTo>
                <a:lnTo>
                  <a:pt x="28" y="1843"/>
                </a:lnTo>
                <a:lnTo>
                  <a:pt x="14" y="1800"/>
                </a:lnTo>
                <a:lnTo>
                  <a:pt x="0" y="1757"/>
                </a:lnTo>
                <a:lnTo>
                  <a:pt x="0" y="1714"/>
                </a:lnTo>
                <a:lnTo>
                  <a:pt x="43" y="1714"/>
                </a:lnTo>
                <a:lnTo>
                  <a:pt x="71" y="1757"/>
                </a:lnTo>
                <a:lnTo>
                  <a:pt x="114" y="1785"/>
                </a:lnTo>
                <a:lnTo>
                  <a:pt x="157" y="1828"/>
                </a:lnTo>
                <a:lnTo>
                  <a:pt x="200" y="1843"/>
                </a:lnTo>
                <a:lnTo>
                  <a:pt x="243" y="1857"/>
                </a:lnTo>
                <a:lnTo>
                  <a:pt x="285" y="1857"/>
                </a:lnTo>
                <a:lnTo>
                  <a:pt x="328" y="1857"/>
                </a:lnTo>
                <a:lnTo>
                  <a:pt x="371" y="1857"/>
                </a:lnTo>
                <a:lnTo>
                  <a:pt x="414" y="1871"/>
                </a:lnTo>
                <a:lnTo>
                  <a:pt x="457" y="1871"/>
                </a:lnTo>
                <a:lnTo>
                  <a:pt x="500" y="1871"/>
                </a:lnTo>
                <a:lnTo>
                  <a:pt x="543" y="1871"/>
                </a:lnTo>
                <a:lnTo>
                  <a:pt x="600" y="1871"/>
                </a:lnTo>
                <a:lnTo>
                  <a:pt x="642" y="1857"/>
                </a:lnTo>
                <a:lnTo>
                  <a:pt x="685" y="1828"/>
                </a:lnTo>
                <a:lnTo>
                  <a:pt x="714" y="1785"/>
                </a:lnTo>
                <a:lnTo>
                  <a:pt x="742" y="1743"/>
                </a:lnTo>
                <a:lnTo>
                  <a:pt x="771" y="1700"/>
                </a:lnTo>
                <a:lnTo>
                  <a:pt x="814" y="1657"/>
                </a:lnTo>
                <a:lnTo>
                  <a:pt x="842" y="1614"/>
                </a:lnTo>
                <a:lnTo>
                  <a:pt x="857" y="1571"/>
                </a:lnTo>
                <a:lnTo>
                  <a:pt x="885" y="1528"/>
                </a:lnTo>
                <a:lnTo>
                  <a:pt x="914" y="1485"/>
                </a:lnTo>
                <a:lnTo>
                  <a:pt x="942" y="1400"/>
                </a:lnTo>
                <a:lnTo>
                  <a:pt x="985" y="1342"/>
                </a:lnTo>
                <a:lnTo>
                  <a:pt x="1000" y="1300"/>
                </a:lnTo>
                <a:lnTo>
                  <a:pt x="1014" y="1257"/>
                </a:lnTo>
                <a:lnTo>
                  <a:pt x="1042" y="1214"/>
                </a:lnTo>
                <a:lnTo>
                  <a:pt x="1057" y="1171"/>
                </a:lnTo>
                <a:lnTo>
                  <a:pt x="1071" y="1085"/>
                </a:lnTo>
                <a:lnTo>
                  <a:pt x="1085" y="1042"/>
                </a:lnTo>
                <a:lnTo>
                  <a:pt x="1099" y="1000"/>
                </a:lnTo>
                <a:lnTo>
                  <a:pt x="1114" y="942"/>
                </a:lnTo>
                <a:lnTo>
                  <a:pt x="1128" y="900"/>
                </a:lnTo>
                <a:lnTo>
                  <a:pt x="1128" y="857"/>
                </a:lnTo>
                <a:lnTo>
                  <a:pt x="1142" y="814"/>
                </a:lnTo>
                <a:lnTo>
                  <a:pt x="1157" y="771"/>
                </a:lnTo>
                <a:lnTo>
                  <a:pt x="1157" y="728"/>
                </a:lnTo>
                <a:lnTo>
                  <a:pt x="1171" y="685"/>
                </a:lnTo>
                <a:lnTo>
                  <a:pt x="1171" y="642"/>
                </a:lnTo>
                <a:lnTo>
                  <a:pt x="1171" y="599"/>
                </a:lnTo>
                <a:lnTo>
                  <a:pt x="1171" y="557"/>
                </a:lnTo>
                <a:lnTo>
                  <a:pt x="1171" y="514"/>
                </a:lnTo>
                <a:lnTo>
                  <a:pt x="1142" y="471"/>
                </a:lnTo>
                <a:lnTo>
                  <a:pt x="1099" y="442"/>
                </a:lnTo>
                <a:lnTo>
                  <a:pt x="1057" y="399"/>
                </a:lnTo>
                <a:lnTo>
                  <a:pt x="1028" y="357"/>
                </a:lnTo>
                <a:lnTo>
                  <a:pt x="1042" y="314"/>
                </a:lnTo>
                <a:lnTo>
                  <a:pt x="1071" y="271"/>
                </a:lnTo>
                <a:lnTo>
                  <a:pt x="1114" y="228"/>
                </a:lnTo>
                <a:lnTo>
                  <a:pt x="1349" y="0"/>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05" name="Freeform 7"/>
          <p:cNvSpPr>
            <a:spLocks/>
          </p:cNvSpPr>
          <p:nvPr/>
        </p:nvSpPr>
        <p:spPr bwMode="auto">
          <a:xfrm>
            <a:off x="4648200" y="1358900"/>
            <a:ext cx="1830388" cy="1022350"/>
          </a:xfrm>
          <a:custGeom>
            <a:avLst/>
            <a:gdLst>
              <a:gd name="T0" fmla="*/ 2147483646 w 1153"/>
              <a:gd name="T1" fmla="*/ 2147483646 h 644"/>
              <a:gd name="T2" fmla="*/ 2147483646 w 1153"/>
              <a:gd name="T3" fmla="*/ 2147483646 h 644"/>
              <a:gd name="T4" fmla="*/ 2147483646 w 1153"/>
              <a:gd name="T5" fmla="*/ 2147483646 h 644"/>
              <a:gd name="T6" fmla="*/ 2147483646 w 1153"/>
              <a:gd name="T7" fmla="*/ 2147483646 h 644"/>
              <a:gd name="T8" fmla="*/ 2147483646 w 1153"/>
              <a:gd name="T9" fmla="*/ 2147483646 h 644"/>
              <a:gd name="T10" fmla="*/ 2147483646 w 1153"/>
              <a:gd name="T11" fmla="*/ 2147483646 h 644"/>
              <a:gd name="T12" fmla="*/ 2147483646 w 1153"/>
              <a:gd name="T13" fmla="*/ 2147483646 h 644"/>
              <a:gd name="T14" fmla="*/ 2147483646 w 1153"/>
              <a:gd name="T15" fmla="*/ 2147483646 h 644"/>
              <a:gd name="T16" fmla="*/ 2147483646 w 1153"/>
              <a:gd name="T17" fmla="*/ 2147483646 h 644"/>
              <a:gd name="T18" fmla="*/ 2147483646 w 1153"/>
              <a:gd name="T19" fmla="*/ 2147483646 h 644"/>
              <a:gd name="T20" fmla="*/ 2147483646 w 1153"/>
              <a:gd name="T21" fmla="*/ 2147483646 h 644"/>
              <a:gd name="T22" fmla="*/ 2147483646 w 1153"/>
              <a:gd name="T23" fmla="*/ 2147483646 h 644"/>
              <a:gd name="T24" fmla="*/ 2147483646 w 1153"/>
              <a:gd name="T25" fmla="*/ 2147483646 h 644"/>
              <a:gd name="T26" fmla="*/ 2147483646 w 1153"/>
              <a:gd name="T27" fmla="*/ 2147483646 h 644"/>
              <a:gd name="T28" fmla="*/ 2147483646 w 1153"/>
              <a:gd name="T29" fmla="*/ 2147483646 h 644"/>
              <a:gd name="T30" fmla="*/ 2147483646 w 1153"/>
              <a:gd name="T31" fmla="*/ 2147483646 h 644"/>
              <a:gd name="T32" fmla="*/ 2147483646 w 1153"/>
              <a:gd name="T33" fmla="*/ 2147483646 h 644"/>
              <a:gd name="T34" fmla="*/ 2147483646 w 1153"/>
              <a:gd name="T35" fmla="*/ 2147483646 h 644"/>
              <a:gd name="T36" fmla="*/ 2147483646 w 1153"/>
              <a:gd name="T37" fmla="*/ 2147483646 h 644"/>
              <a:gd name="T38" fmla="*/ 2147483646 w 1153"/>
              <a:gd name="T39" fmla="*/ 2147483646 h 644"/>
              <a:gd name="T40" fmla="*/ 2147483646 w 1153"/>
              <a:gd name="T41" fmla="*/ 2147483646 h 644"/>
              <a:gd name="T42" fmla="*/ 2147483646 w 1153"/>
              <a:gd name="T43" fmla="*/ 2147483646 h 644"/>
              <a:gd name="T44" fmla="*/ 2147483646 w 1153"/>
              <a:gd name="T45" fmla="*/ 2147483646 h 644"/>
              <a:gd name="T46" fmla="*/ 2147483646 w 1153"/>
              <a:gd name="T47" fmla="*/ 2147483646 h 644"/>
              <a:gd name="T48" fmla="*/ 2147483646 w 1153"/>
              <a:gd name="T49" fmla="*/ 2147483646 h 644"/>
              <a:gd name="T50" fmla="*/ 2147483646 w 1153"/>
              <a:gd name="T51" fmla="*/ 2147483646 h 644"/>
              <a:gd name="T52" fmla="*/ 2147483646 w 1153"/>
              <a:gd name="T53" fmla="*/ 2147483646 h 644"/>
              <a:gd name="T54" fmla="*/ 2147483646 w 1153"/>
              <a:gd name="T55" fmla="*/ 2147483646 h 644"/>
              <a:gd name="T56" fmla="*/ 2147483646 w 1153"/>
              <a:gd name="T57" fmla="*/ 2147483646 h 644"/>
              <a:gd name="T58" fmla="*/ 2147483646 w 1153"/>
              <a:gd name="T59" fmla="*/ 2147483646 h 644"/>
              <a:gd name="T60" fmla="*/ 2147483646 w 1153"/>
              <a:gd name="T61" fmla="*/ 2147483646 h 644"/>
              <a:gd name="T62" fmla="*/ 2147483646 w 1153"/>
              <a:gd name="T63" fmla="*/ 2147483646 h 644"/>
              <a:gd name="T64" fmla="*/ 2147483646 w 1153"/>
              <a:gd name="T65" fmla="*/ 0 h 644"/>
              <a:gd name="T66" fmla="*/ 0 w 1153"/>
              <a:gd name="T67" fmla="*/ 2147483646 h 6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53"/>
              <a:gd name="T103" fmla="*/ 0 h 644"/>
              <a:gd name="T104" fmla="*/ 1153 w 1153"/>
              <a:gd name="T105" fmla="*/ 644 h 64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53" h="644">
                <a:moveTo>
                  <a:pt x="1152" y="248"/>
                </a:moveTo>
                <a:lnTo>
                  <a:pt x="1089" y="300"/>
                </a:lnTo>
                <a:lnTo>
                  <a:pt x="1075" y="343"/>
                </a:lnTo>
                <a:lnTo>
                  <a:pt x="1032" y="386"/>
                </a:lnTo>
                <a:lnTo>
                  <a:pt x="1018" y="429"/>
                </a:lnTo>
                <a:lnTo>
                  <a:pt x="975" y="486"/>
                </a:lnTo>
                <a:lnTo>
                  <a:pt x="947" y="529"/>
                </a:lnTo>
                <a:lnTo>
                  <a:pt x="904" y="572"/>
                </a:lnTo>
                <a:lnTo>
                  <a:pt x="861" y="601"/>
                </a:lnTo>
                <a:lnTo>
                  <a:pt x="832" y="643"/>
                </a:lnTo>
                <a:lnTo>
                  <a:pt x="789" y="629"/>
                </a:lnTo>
                <a:lnTo>
                  <a:pt x="789" y="586"/>
                </a:lnTo>
                <a:lnTo>
                  <a:pt x="775" y="543"/>
                </a:lnTo>
                <a:lnTo>
                  <a:pt x="747" y="500"/>
                </a:lnTo>
                <a:lnTo>
                  <a:pt x="732" y="458"/>
                </a:lnTo>
                <a:lnTo>
                  <a:pt x="718" y="415"/>
                </a:lnTo>
                <a:lnTo>
                  <a:pt x="689" y="372"/>
                </a:lnTo>
                <a:lnTo>
                  <a:pt x="661" y="329"/>
                </a:lnTo>
                <a:lnTo>
                  <a:pt x="618" y="315"/>
                </a:lnTo>
                <a:lnTo>
                  <a:pt x="575" y="286"/>
                </a:lnTo>
                <a:lnTo>
                  <a:pt x="532" y="243"/>
                </a:lnTo>
                <a:lnTo>
                  <a:pt x="490" y="200"/>
                </a:lnTo>
                <a:lnTo>
                  <a:pt x="447" y="172"/>
                </a:lnTo>
                <a:lnTo>
                  <a:pt x="404" y="143"/>
                </a:lnTo>
                <a:lnTo>
                  <a:pt x="361" y="115"/>
                </a:lnTo>
                <a:lnTo>
                  <a:pt x="318" y="100"/>
                </a:lnTo>
                <a:lnTo>
                  <a:pt x="275" y="72"/>
                </a:lnTo>
                <a:lnTo>
                  <a:pt x="232" y="72"/>
                </a:lnTo>
                <a:lnTo>
                  <a:pt x="190" y="43"/>
                </a:lnTo>
                <a:lnTo>
                  <a:pt x="132" y="29"/>
                </a:lnTo>
                <a:lnTo>
                  <a:pt x="90" y="15"/>
                </a:lnTo>
                <a:lnTo>
                  <a:pt x="47" y="15"/>
                </a:lnTo>
                <a:lnTo>
                  <a:pt x="4" y="0"/>
                </a:lnTo>
                <a:lnTo>
                  <a:pt x="0" y="8"/>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06" name="Freeform 8"/>
          <p:cNvSpPr>
            <a:spLocks/>
          </p:cNvSpPr>
          <p:nvPr/>
        </p:nvSpPr>
        <p:spPr bwMode="auto">
          <a:xfrm>
            <a:off x="3113088" y="914400"/>
            <a:ext cx="1536700" cy="582613"/>
          </a:xfrm>
          <a:custGeom>
            <a:avLst/>
            <a:gdLst>
              <a:gd name="T0" fmla="*/ 2147483646 w 968"/>
              <a:gd name="T1" fmla="*/ 2147483646 h 367"/>
              <a:gd name="T2" fmla="*/ 2147483646 w 968"/>
              <a:gd name="T3" fmla="*/ 2147483646 h 367"/>
              <a:gd name="T4" fmla="*/ 2147483646 w 968"/>
              <a:gd name="T5" fmla="*/ 2147483646 h 367"/>
              <a:gd name="T6" fmla="*/ 2147483646 w 968"/>
              <a:gd name="T7" fmla="*/ 2147483646 h 367"/>
              <a:gd name="T8" fmla="*/ 2147483646 w 968"/>
              <a:gd name="T9" fmla="*/ 2147483646 h 367"/>
              <a:gd name="T10" fmla="*/ 2147483646 w 968"/>
              <a:gd name="T11" fmla="*/ 2147483646 h 367"/>
              <a:gd name="T12" fmla="*/ 2147483646 w 968"/>
              <a:gd name="T13" fmla="*/ 2147483646 h 367"/>
              <a:gd name="T14" fmla="*/ 2147483646 w 968"/>
              <a:gd name="T15" fmla="*/ 2147483646 h 367"/>
              <a:gd name="T16" fmla="*/ 2147483646 w 968"/>
              <a:gd name="T17" fmla="*/ 2147483646 h 367"/>
              <a:gd name="T18" fmla="*/ 2147483646 w 968"/>
              <a:gd name="T19" fmla="*/ 2147483646 h 367"/>
              <a:gd name="T20" fmla="*/ 2147483646 w 968"/>
              <a:gd name="T21" fmla="*/ 2147483646 h 367"/>
              <a:gd name="T22" fmla="*/ 2147483646 w 968"/>
              <a:gd name="T23" fmla="*/ 2147483646 h 367"/>
              <a:gd name="T24" fmla="*/ 2147483646 w 968"/>
              <a:gd name="T25" fmla="*/ 2147483646 h 367"/>
              <a:gd name="T26" fmla="*/ 2147483646 w 968"/>
              <a:gd name="T27" fmla="*/ 2147483646 h 367"/>
              <a:gd name="T28" fmla="*/ 2147483646 w 968"/>
              <a:gd name="T29" fmla="*/ 2147483646 h 367"/>
              <a:gd name="T30" fmla="*/ 2147483646 w 968"/>
              <a:gd name="T31" fmla="*/ 2147483646 h 367"/>
              <a:gd name="T32" fmla="*/ 2147483646 w 968"/>
              <a:gd name="T33" fmla="*/ 2147483646 h 367"/>
              <a:gd name="T34" fmla="*/ 2147483646 w 968"/>
              <a:gd name="T35" fmla="*/ 2147483646 h 367"/>
              <a:gd name="T36" fmla="*/ 2147483646 w 968"/>
              <a:gd name="T37" fmla="*/ 2147483646 h 367"/>
              <a:gd name="T38" fmla="*/ 2147483646 w 968"/>
              <a:gd name="T39" fmla="*/ 2147483646 h 367"/>
              <a:gd name="T40" fmla="*/ 0 w 968"/>
              <a:gd name="T41" fmla="*/ 2147483646 h 367"/>
              <a:gd name="T42" fmla="*/ 2147483646 w 968"/>
              <a:gd name="T43" fmla="*/ 2147483646 h 367"/>
              <a:gd name="T44" fmla="*/ 2147483646 w 968"/>
              <a:gd name="T45" fmla="*/ 2147483646 h 367"/>
              <a:gd name="T46" fmla="*/ 2147483646 w 968"/>
              <a:gd name="T47" fmla="*/ 2147483646 h 367"/>
              <a:gd name="T48" fmla="*/ 2147483646 w 968"/>
              <a:gd name="T49" fmla="*/ 2147483646 h 367"/>
              <a:gd name="T50" fmla="*/ 2147483646 w 968"/>
              <a:gd name="T51" fmla="*/ 2147483646 h 367"/>
              <a:gd name="T52" fmla="*/ 2147483646 w 968"/>
              <a:gd name="T53" fmla="*/ 2147483646 h 367"/>
              <a:gd name="T54" fmla="*/ 2147483646 w 968"/>
              <a:gd name="T55" fmla="*/ 2147483646 h 367"/>
              <a:gd name="T56" fmla="*/ 2147483646 w 968"/>
              <a:gd name="T57" fmla="*/ 2147483646 h 367"/>
              <a:gd name="T58" fmla="*/ 2147483646 w 968"/>
              <a:gd name="T59" fmla="*/ 2147483646 h 367"/>
              <a:gd name="T60" fmla="*/ 2147483646 w 968"/>
              <a:gd name="T61" fmla="*/ 2147483646 h 367"/>
              <a:gd name="T62" fmla="*/ 2147483646 w 968"/>
              <a:gd name="T63" fmla="*/ 2147483646 h 367"/>
              <a:gd name="T64" fmla="*/ 2147483646 w 968"/>
              <a:gd name="T65" fmla="*/ 2147483646 h 367"/>
              <a:gd name="T66" fmla="*/ 2147483646 w 968"/>
              <a:gd name="T67" fmla="*/ 2147483646 h 367"/>
              <a:gd name="T68" fmla="*/ 2147483646 w 968"/>
              <a:gd name="T69" fmla="*/ 0 h 3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8"/>
              <a:gd name="T106" fmla="*/ 0 h 367"/>
              <a:gd name="T107" fmla="*/ 968 w 968"/>
              <a:gd name="T108" fmla="*/ 367 h 3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8" h="367">
                <a:moveTo>
                  <a:pt x="967" y="288"/>
                </a:moveTo>
                <a:lnTo>
                  <a:pt x="900" y="295"/>
                </a:lnTo>
                <a:lnTo>
                  <a:pt x="857" y="295"/>
                </a:lnTo>
                <a:lnTo>
                  <a:pt x="800" y="280"/>
                </a:lnTo>
                <a:lnTo>
                  <a:pt x="757" y="280"/>
                </a:lnTo>
                <a:lnTo>
                  <a:pt x="700" y="266"/>
                </a:lnTo>
                <a:lnTo>
                  <a:pt x="657" y="266"/>
                </a:lnTo>
                <a:lnTo>
                  <a:pt x="614" y="266"/>
                </a:lnTo>
                <a:lnTo>
                  <a:pt x="514" y="266"/>
                </a:lnTo>
                <a:lnTo>
                  <a:pt x="471" y="266"/>
                </a:lnTo>
                <a:lnTo>
                  <a:pt x="414" y="266"/>
                </a:lnTo>
                <a:lnTo>
                  <a:pt x="371" y="266"/>
                </a:lnTo>
                <a:lnTo>
                  <a:pt x="328" y="266"/>
                </a:lnTo>
                <a:lnTo>
                  <a:pt x="285" y="266"/>
                </a:lnTo>
                <a:lnTo>
                  <a:pt x="243" y="266"/>
                </a:lnTo>
                <a:lnTo>
                  <a:pt x="200" y="266"/>
                </a:lnTo>
                <a:lnTo>
                  <a:pt x="157" y="266"/>
                </a:lnTo>
                <a:lnTo>
                  <a:pt x="114" y="266"/>
                </a:lnTo>
                <a:lnTo>
                  <a:pt x="71" y="280"/>
                </a:lnTo>
                <a:lnTo>
                  <a:pt x="43" y="323"/>
                </a:lnTo>
                <a:lnTo>
                  <a:pt x="0" y="366"/>
                </a:lnTo>
                <a:lnTo>
                  <a:pt x="28" y="323"/>
                </a:lnTo>
                <a:lnTo>
                  <a:pt x="43" y="280"/>
                </a:lnTo>
                <a:lnTo>
                  <a:pt x="86" y="252"/>
                </a:lnTo>
                <a:lnTo>
                  <a:pt x="128" y="209"/>
                </a:lnTo>
                <a:lnTo>
                  <a:pt x="171" y="180"/>
                </a:lnTo>
                <a:lnTo>
                  <a:pt x="214" y="152"/>
                </a:lnTo>
                <a:lnTo>
                  <a:pt x="257" y="123"/>
                </a:lnTo>
                <a:lnTo>
                  <a:pt x="300" y="109"/>
                </a:lnTo>
                <a:lnTo>
                  <a:pt x="343" y="95"/>
                </a:lnTo>
                <a:lnTo>
                  <a:pt x="385" y="80"/>
                </a:lnTo>
                <a:lnTo>
                  <a:pt x="428" y="66"/>
                </a:lnTo>
                <a:lnTo>
                  <a:pt x="471" y="52"/>
                </a:lnTo>
                <a:lnTo>
                  <a:pt x="514" y="37"/>
                </a:lnTo>
                <a:lnTo>
                  <a:pt x="535" y="0"/>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07" name="Freeform 9"/>
          <p:cNvSpPr>
            <a:spLocks/>
          </p:cNvSpPr>
          <p:nvPr/>
        </p:nvSpPr>
        <p:spPr bwMode="auto">
          <a:xfrm>
            <a:off x="3048000" y="762000"/>
            <a:ext cx="611188" cy="230188"/>
          </a:xfrm>
          <a:custGeom>
            <a:avLst/>
            <a:gdLst>
              <a:gd name="T0" fmla="*/ 0 w 385"/>
              <a:gd name="T1" fmla="*/ 2147483646 h 145"/>
              <a:gd name="T2" fmla="*/ 2147483646 w 385"/>
              <a:gd name="T3" fmla="*/ 2147483646 h 145"/>
              <a:gd name="T4" fmla="*/ 2147483646 w 385"/>
              <a:gd name="T5" fmla="*/ 2147483646 h 145"/>
              <a:gd name="T6" fmla="*/ 2147483646 w 385"/>
              <a:gd name="T7" fmla="*/ 2147483646 h 145"/>
              <a:gd name="T8" fmla="*/ 2147483646 w 385"/>
              <a:gd name="T9" fmla="*/ 2147483646 h 145"/>
              <a:gd name="T10" fmla="*/ 2147483646 w 385"/>
              <a:gd name="T11" fmla="*/ 2147483646 h 145"/>
              <a:gd name="T12" fmla="*/ 2147483646 w 385"/>
              <a:gd name="T13" fmla="*/ 2147483646 h 145"/>
              <a:gd name="T14" fmla="*/ 2147483646 w 385"/>
              <a:gd name="T15" fmla="*/ 2147483646 h 145"/>
              <a:gd name="T16" fmla="*/ 2147483646 w 385"/>
              <a:gd name="T17" fmla="*/ 2147483646 h 145"/>
              <a:gd name="T18" fmla="*/ 2147483646 w 385"/>
              <a:gd name="T19" fmla="*/ 0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45"/>
              <a:gd name="T32" fmla="*/ 385 w 385"/>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45">
                <a:moveTo>
                  <a:pt x="0" y="144"/>
                </a:moveTo>
                <a:lnTo>
                  <a:pt x="59" y="119"/>
                </a:lnTo>
                <a:lnTo>
                  <a:pt x="102" y="91"/>
                </a:lnTo>
                <a:lnTo>
                  <a:pt x="145" y="76"/>
                </a:lnTo>
                <a:lnTo>
                  <a:pt x="188" y="62"/>
                </a:lnTo>
                <a:lnTo>
                  <a:pt x="230" y="62"/>
                </a:lnTo>
                <a:lnTo>
                  <a:pt x="273" y="48"/>
                </a:lnTo>
                <a:lnTo>
                  <a:pt x="316" y="33"/>
                </a:lnTo>
                <a:lnTo>
                  <a:pt x="359" y="33"/>
                </a:lnTo>
                <a:lnTo>
                  <a:pt x="384" y="0"/>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08" name="Freeform 10"/>
          <p:cNvSpPr>
            <a:spLocks/>
          </p:cNvSpPr>
          <p:nvPr/>
        </p:nvSpPr>
        <p:spPr bwMode="auto">
          <a:xfrm>
            <a:off x="2286000" y="1668463"/>
            <a:ext cx="1146175" cy="1838325"/>
          </a:xfrm>
          <a:custGeom>
            <a:avLst/>
            <a:gdLst>
              <a:gd name="T0" fmla="*/ 0 w 722"/>
              <a:gd name="T1" fmla="*/ 2147483646 h 1158"/>
              <a:gd name="T2" fmla="*/ 2147483646 w 722"/>
              <a:gd name="T3" fmla="*/ 0 h 1158"/>
              <a:gd name="T4" fmla="*/ 2147483646 w 722"/>
              <a:gd name="T5" fmla="*/ 2147483646 h 1158"/>
              <a:gd name="T6" fmla="*/ 2147483646 w 722"/>
              <a:gd name="T7" fmla="*/ 2147483646 h 1158"/>
              <a:gd name="T8" fmla="*/ 2147483646 w 722"/>
              <a:gd name="T9" fmla="*/ 2147483646 h 1158"/>
              <a:gd name="T10" fmla="*/ 2147483646 w 722"/>
              <a:gd name="T11" fmla="*/ 2147483646 h 1158"/>
              <a:gd name="T12" fmla="*/ 2147483646 w 722"/>
              <a:gd name="T13" fmla="*/ 2147483646 h 1158"/>
              <a:gd name="T14" fmla="*/ 2147483646 w 722"/>
              <a:gd name="T15" fmla="*/ 2147483646 h 1158"/>
              <a:gd name="T16" fmla="*/ 2147483646 w 722"/>
              <a:gd name="T17" fmla="*/ 2147483646 h 1158"/>
              <a:gd name="T18" fmla="*/ 2147483646 w 722"/>
              <a:gd name="T19" fmla="*/ 2147483646 h 1158"/>
              <a:gd name="T20" fmla="*/ 2147483646 w 722"/>
              <a:gd name="T21" fmla="*/ 2147483646 h 1158"/>
              <a:gd name="T22" fmla="*/ 2147483646 w 722"/>
              <a:gd name="T23" fmla="*/ 2147483646 h 1158"/>
              <a:gd name="T24" fmla="*/ 2147483646 w 722"/>
              <a:gd name="T25" fmla="*/ 2147483646 h 1158"/>
              <a:gd name="T26" fmla="*/ 2147483646 w 722"/>
              <a:gd name="T27" fmla="*/ 2147483646 h 1158"/>
              <a:gd name="T28" fmla="*/ 2147483646 w 722"/>
              <a:gd name="T29" fmla="*/ 2147483646 h 1158"/>
              <a:gd name="T30" fmla="*/ 2147483646 w 722"/>
              <a:gd name="T31" fmla="*/ 2147483646 h 1158"/>
              <a:gd name="T32" fmla="*/ 2147483646 w 722"/>
              <a:gd name="T33" fmla="*/ 2147483646 h 1158"/>
              <a:gd name="T34" fmla="*/ 2147483646 w 722"/>
              <a:gd name="T35" fmla="*/ 2147483646 h 1158"/>
              <a:gd name="T36" fmla="*/ 2147483646 w 722"/>
              <a:gd name="T37" fmla="*/ 2147483646 h 1158"/>
              <a:gd name="T38" fmla="*/ 2147483646 w 722"/>
              <a:gd name="T39" fmla="*/ 2147483646 h 1158"/>
              <a:gd name="T40" fmla="*/ 2147483646 w 722"/>
              <a:gd name="T41" fmla="*/ 2147483646 h 1158"/>
              <a:gd name="T42" fmla="*/ 2147483646 w 722"/>
              <a:gd name="T43" fmla="*/ 2147483646 h 1158"/>
              <a:gd name="T44" fmla="*/ 2147483646 w 722"/>
              <a:gd name="T45" fmla="*/ 2147483646 h 1158"/>
              <a:gd name="T46" fmla="*/ 2147483646 w 722"/>
              <a:gd name="T47" fmla="*/ 2147483646 h 1158"/>
              <a:gd name="T48" fmla="*/ 2147483646 w 722"/>
              <a:gd name="T49" fmla="*/ 2147483646 h 1158"/>
              <a:gd name="T50" fmla="*/ 2147483646 w 722"/>
              <a:gd name="T51" fmla="*/ 2147483646 h 1158"/>
              <a:gd name="T52" fmla="*/ 2147483646 w 722"/>
              <a:gd name="T53" fmla="*/ 2147483646 h 1158"/>
              <a:gd name="T54" fmla="*/ 2147483646 w 722"/>
              <a:gd name="T55" fmla="*/ 2147483646 h 1158"/>
              <a:gd name="T56" fmla="*/ 2147483646 w 722"/>
              <a:gd name="T57" fmla="*/ 2147483646 h 11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22"/>
              <a:gd name="T88" fmla="*/ 0 h 1158"/>
              <a:gd name="T89" fmla="*/ 722 w 722"/>
              <a:gd name="T90" fmla="*/ 1158 h 11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22" h="1158">
                <a:moveTo>
                  <a:pt x="0" y="5"/>
                </a:moveTo>
                <a:lnTo>
                  <a:pt x="64" y="0"/>
                </a:lnTo>
                <a:lnTo>
                  <a:pt x="107" y="43"/>
                </a:lnTo>
                <a:lnTo>
                  <a:pt x="135" y="86"/>
                </a:lnTo>
                <a:lnTo>
                  <a:pt x="164" y="129"/>
                </a:lnTo>
                <a:lnTo>
                  <a:pt x="207" y="172"/>
                </a:lnTo>
                <a:lnTo>
                  <a:pt x="250" y="229"/>
                </a:lnTo>
                <a:lnTo>
                  <a:pt x="292" y="272"/>
                </a:lnTo>
                <a:lnTo>
                  <a:pt x="307" y="315"/>
                </a:lnTo>
                <a:lnTo>
                  <a:pt x="349" y="358"/>
                </a:lnTo>
                <a:lnTo>
                  <a:pt x="364" y="400"/>
                </a:lnTo>
                <a:lnTo>
                  <a:pt x="392" y="443"/>
                </a:lnTo>
                <a:lnTo>
                  <a:pt x="407" y="486"/>
                </a:lnTo>
                <a:lnTo>
                  <a:pt x="421" y="529"/>
                </a:lnTo>
                <a:lnTo>
                  <a:pt x="449" y="572"/>
                </a:lnTo>
                <a:lnTo>
                  <a:pt x="464" y="629"/>
                </a:lnTo>
                <a:lnTo>
                  <a:pt x="478" y="672"/>
                </a:lnTo>
                <a:lnTo>
                  <a:pt x="507" y="715"/>
                </a:lnTo>
                <a:lnTo>
                  <a:pt x="521" y="758"/>
                </a:lnTo>
                <a:lnTo>
                  <a:pt x="535" y="800"/>
                </a:lnTo>
                <a:lnTo>
                  <a:pt x="549" y="843"/>
                </a:lnTo>
                <a:lnTo>
                  <a:pt x="578" y="886"/>
                </a:lnTo>
                <a:lnTo>
                  <a:pt x="607" y="929"/>
                </a:lnTo>
                <a:lnTo>
                  <a:pt x="621" y="972"/>
                </a:lnTo>
                <a:lnTo>
                  <a:pt x="649" y="1015"/>
                </a:lnTo>
                <a:lnTo>
                  <a:pt x="678" y="1058"/>
                </a:lnTo>
                <a:lnTo>
                  <a:pt x="692" y="1101"/>
                </a:lnTo>
                <a:lnTo>
                  <a:pt x="721" y="1143"/>
                </a:lnTo>
                <a:lnTo>
                  <a:pt x="720" y="1157"/>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09" name="Freeform 11"/>
          <p:cNvSpPr>
            <a:spLocks/>
          </p:cNvSpPr>
          <p:nvPr/>
        </p:nvSpPr>
        <p:spPr bwMode="auto">
          <a:xfrm>
            <a:off x="2438400" y="1371600"/>
            <a:ext cx="2308225" cy="3354388"/>
          </a:xfrm>
          <a:custGeom>
            <a:avLst/>
            <a:gdLst>
              <a:gd name="T0" fmla="*/ 0 w 1454"/>
              <a:gd name="T1" fmla="*/ 2147483646 h 2113"/>
              <a:gd name="T2" fmla="*/ 2147483646 w 1454"/>
              <a:gd name="T3" fmla="*/ 2147483646 h 2113"/>
              <a:gd name="T4" fmla="*/ 2147483646 w 1454"/>
              <a:gd name="T5" fmla="*/ 2147483646 h 2113"/>
              <a:gd name="T6" fmla="*/ 2147483646 w 1454"/>
              <a:gd name="T7" fmla="*/ 2147483646 h 2113"/>
              <a:gd name="T8" fmla="*/ 2147483646 w 1454"/>
              <a:gd name="T9" fmla="*/ 2147483646 h 2113"/>
              <a:gd name="T10" fmla="*/ 2147483646 w 1454"/>
              <a:gd name="T11" fmla="*/ 2147483646 h 2113"/>
              <a:gd name="T12" fmla="*/ 2147483646 w 1454"/>
              <a:gd name="T13" fmla="*/ 2147483646 h 2113"/>
              <a:gd name="T14" fmla="*/ 2147483646 w 1454"/>
              <a:gd name="T15" fmla="*/ 2147483646 h 2113"/>
              <a:gd name="T16" fmla="*/ 2147483646 w 1454"/>
              <a:gd name="T17" fmla="*/ 2147483646 h 2113"/>
              <a:gd name="T18" fmla="*/ 2147483646 w 1454"/>
              <a:gd name="T19" fmla="*/ 2147483646 h 2113"/>
              <a:gd name="T20" fmla="*/ 2147483646 w 1454"/>
              <a:gd name="T21" fmla="*/ 2147483646 h 2113"/>
              <a:gd name="T22" fmla="*/ 2147483646 w 1454"/>
              <a:gd name="T23" fmla="*/ 2147483646 h 2113"/>
              <a:gd name="T24" fmla="*/ 2147483646 w 1454"/>
              <a:gd name="T25" fmla="*/ 2147483646 h 2113"/>
              <a:gd name="T26" fmla="*/ 2147483646 w 1454"/>
              <a:gd name="T27" fmla="*/ 2147483646 h 2113"/>
              <a:gd name="T28" fmla="*/ 2147483646 w 1454"/>
              <a:gd name="T29" fmla="*/ 2147483646 h 2113"/>
              <a:gd name="T30" fmla="*/ 2147483646 w 1454"/>
              <a:gd name="T31" fmla="*/ 2147483646 h 2113"/>
              <a:gd name="T32" fmla="*/ 2147483646 w 1454"/>
              <a:gd name="T33" fmla="*/ 2147483646 h 2113"/>
              <a:gd name="T34" fmla="*/ 2147483646 w 1454"/>
              <a:gd name="T35" fmla="*/ 2147483646 h 2113"/>
              <a:gd name="T36" fmla="*/ 2147483646 w 1454"/>
              <a:gd name="T37" fmla="*/ 2147483646 h 2113"/>
              <a:gd name="T38" fmla="*/ 2147483646 w 1454"/>
              <a:gd name="T39" fmla="*/ 2147483646 h 2113"/>
              <a:gd name="T40" fmla="*/ 2147483646 w 1454"/>
              <a:gd name="T41" fmla="*/ 2147483646 h 2113"/>
              <a:gd name="T42" fmla="*/ 2147483646 w 1454"/>
              <a:gd name="T43" fmla="*/ 2147483646 h 2113"/>
              <a:gd name="T44" fmla="*/ 2147483646 w 1454"/>
              <a:gd name="T45" fmla="*/ 2147483646 h 2113"/>
              <a:gd name="T46" fmla="*/ 2147483646 w 1454"/>
              <a:gd name="T47" fmla="*/ 2147483646 h 2113"/>
              <a:gd name="T48" fmla="*/ 2147483646 w 1454"/>
              <a:gd name="T49" fmla="*/ 2147483646 h 2113"/>
              <a:gd name="T50" fmla="*/ 2147483646 w 1454"/>
              <a:gd name="T51" fmla="*/ 2147483646 h 2113"/>
              <a:gd name="T52" fmla="*/ 2147483646 w 1454"/>
              <a:gd name="T53" fmla="*/ 2147483646 h 2113"/>
              <a:gd name="T54" fmla="*/ 2147483646 w 1454"/>
              <a:gd name="T55" fmla="*/ 2147483646 h 2113"/>
              <a:gd name="T56" fmla="*/ 2147483646 w 1454"/>
              <a:gd name="T57" fmla="*/ 2147483646 h 2113"/>
              <a:gd name="T58" fmla="*/ 2147483646 w 1454"/>
              <a:gd name="T59" fmla="*/ 2147483646 h 2113"/>
              <a:gd name="T60" fmla="*/ 2147483646 w 1454"/>
              <a:gd name="T61" fmla="*/ 2147483646 h 2113"/>
              <a:gd name="T62" fmla="*/ 2147483646 w 1454"/>
              <a:gd name="T63" fmla="*/ 2147483646 h 2113"/>
              <a:gd name="T64" fmla="*/ 2147483646 w 1454"/>
              <a:gd name="T65" fmla="*/ 2147483646 h 2113"/>
              <a:gd name="T66" fmla="*/ 2147483646 w 1454"/>
              <a:gd name="T67" fmla="*/ 2147483646 h 2113"/>
              <a:gd name="T68" fmla="*/ 2147483646 w 1454"/>
              <a:gd name="T69" fmla="*/ 2147483646 h 2113"/>
              <a:gd name="T70" fmla="*/ 2147483646 w 1454"/>
              <a:gd name="T71" fmla="*/ 2147483646 h 2113"/>
              <a:gd name="T72" fmla="*/ 2147483646 w 1454"/>
              <a:gd name="T73" fmla="*/ 2147483646 h 2113"/>
              <a:gd name="T74" fmla="*/ 2147483646 w 1454"/>
              <a:gd name="T75" fmla="*/ 2147483646 h 2113"/>
              <a:gd name="T76" fmla="*/ 2147483646 w 1454"/>
              <a:gd name="T77" fmla="*/ 2147483646 h 2113"/>
              <a:gd name="T78" fmla="*/ 2147483646 w 1454"/>
              <a:gd name="T79" fmla="*/ 2147483646 h 2113"/>
              <a:gd name="T80" fmla="*/ 2147483646 w 1454"/>
              <a:gd name="T81" fmla="*/ 2147483646 h 2113"/>
              <a:gd name="T82" fmla="*/ 2147483646 w 1454"/>
              <a:gd name="T83" fmla="*/ 2147483646 h 2113"/>
              <a:gd name="T84" fmla="*/ 2147483646 w 1454"/>
              <a:gd name="T85" fmla="*/ 2147483646 h 2113"/>
              <a:gd name="T86" fmla="*/ 2147483646 w 1454"/>
              <a:gd name="T87" fmla="*/ 2147483646 h 2113"/>
              <a:gd name="T88" fmla="*/ 2147483646 w 1454"/>
              <a:gd name="T89" fmla="*/ 2147483646 h 2113"/>
              <a:gd name="T90" fmla="*/ 2147483646 w 1454"/>
              <a:gd name="T91" fmla="*/ 2147483646 h 2113"/>
              <a:gd name="T92" fmla="*/ 2147483646 w 1454"/>
              <a:gd name="T93" fmla="*/ 2147483646 h 2113"/>
              <a:gd name="T94" fmla="*/ 2147483646 w 1454"/>
              <a:gd name="T95" fmla="*/ 2147483646 h 2113"/>
              <a:gd name="T96" fmla="*/ 2147483646 w 1454"/>
              <a:gd name="T97" fmla="*/ 2147483646 h 2113"/>
              <a:gd name="T98" fmla="*/ 2147483646 w 1454"/>
              <a:gd name="T99" fmla="*/ 2147483646 h 2113"/>
              <a:gd name="T100" fmla="*/ 2147483646 w 1454"/>
              <a:gd name="T101" fmla="*/ 2147483646 h 2113"/>
              <a:gd name="T102" fmla="*/ 2147483646 w 1454"/>
              <a:gd name="T103" fmla="*/ 0 h 21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54"/>
              <a:gd name="T157" fmla="*/ 0 h 2113"/>
              <a:gd name="T158" fmla="*/ 1454 w 1454"/>
              <a:gd name="T159" fmla="*/ 2113 h 211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54" h="2113">
                <a:moveTo>
                  <a:pt x="0" y="2112"/>
                </a:moveTo>
                <a:lnTo>
                  <a:pt x="39" y="2050"/>
                </a:lnTo>
                <a:lnTo>
                  <a:pt x="82" y="2007"/>
                </a:lnTo>
                <a:lnTo>
                  <a:pt x="111" y="1964"/>
                </a:lnTo>
                <a:lnTo>
                  <a:pt x="154" y="1921"/>
                </a:lnTo>
                <a:lnTo>
                  <a:pt x="196" y="1879"/>
                </a:lnTo>
                <a:lnTo>
                  <a:pt x="225" y="1836"/>
                </a:lnTo>
                <a:lnTo>
                  <a:pt x="253" y="1793"/>
                </a:lnTo>
                <a:lnTo>
                  <a:pt x="311" y="1750"/>
                </a:lnTo>
                <a:lnTo>
                  <a:pt x="339" y="1707"/>
                </a:lnTo>
                <a:lnTo>
                  <a:pt x="382" y="1664"/>
                </a:lnTo>
                <a:lnTo>
                  <a:pt x="411" y="1621"/>
                </a:lnTo>
                <a:lnTo>
                  <a:pt x="453" y="1593"/>
                </a:lnTo>
                <a:lnTo>
                  <a:pt x="496" y="1564"/>
                </a:lnTo>
                <a:lnTo>
                  <a:pt x="539" y="1521"/>
                </a:lnTo>
                <a:lnTo>
                  <a:pt x="553" y="1478"/>
                </a:lnTo>
                <a:lnTo>
                  <a:pt x="596" y="1450"/>
                </a:lnTo>
                <a:lnTo>
                  <a:pt x="611" y="1407"/>
                </a:lnTo>
                <a:lnTo>
                  <a:pt x="639" y="1364"/>
                </a:lnTo>
                <a:lnTo>
                  <a:pt x="668" y="1321"/>
                </a:lnTo>
                <a:lnTo>
                  <a:pt x="710" y="1293"/>
                </a:lnTo>
                <a:lnTo>
                  <a:pt x="739" y="1250"/>
                </a:lnTo>
                <a:lnTo>
                  <a:pt x="782" y="1207"/>
                </a:lnTo>
                <a:lnTo>
                  <a:pt x="810" y="1164"/>
                </a:lnTo>
                <a:lnTo>
                  <a:pt x="853" y="1121"/>
                </a:lnTo>
                <a:lnTo>
                  <a:pt x="896" y="1078"/>
                </a:lnTo>
                <a:lnTo>
                  <a:pt x="925" y="1035"/>
                </a:lnTo>
                <a:lnTo>
                  <a:pt x="968" y="993"/>
                </a:lnTo>
                <a:lnTo>
                  <a:pt x="1010" y="964"/>
                </a:lnTo>
                <a:lnTo>
                  <a:pt x="1053" y="921"/>
                </a:lnTo>
                <a:lnTo>
                  <a:pt x="1096" y="893"/>
                </a:lnTo>
                <a:lnTo>
                  <a:pt x="1139" y="864"/>
                </a:lnTo>
                <a:lnTo>
                  <a:pt x="1182" y="821"/>
                </a:lnTo>
                <a:lnTo>
                  <a:pt x="1225" y="793"/>
                </a:lnTo>
                <a:lnTo>
                  <a:pt x="1267" y="764"/>
                </a:lnTo>
                <a:lnTo>
                  <a:pt x="1296" y="721"/>
                </a:lnTo>
                <a:lnTo>
                  <a:pt x="1339" y="678"/>
                </a:lnTo>
                <a:lnTo>
                  <a:pt x="1382" y="635"/>
                </a:lnTo>
                <a:lnTo>
                  <a:pt x="1410" y="593"/>
                </a:lnTo>
                <a:lnTo>
                  <a:pt x="1425" y="550"/>
                </a:lnTo>
                <a:lnTo>
                  <a:pt x="1439" y="507"/>
                </a:lnTo>
                <a:lnTo>
                  <a:pt x="1439" y="464"/>
                </a:lnTo>
                <a:lnTo>
                  <a:pt x="1453" y="421"/>
                </a:lnTo>
                <a:lnTo>
                  <a:pt x="1453" y="364"/>
                </a:lnTo>
                <a:lnTo>
                  <a:pt x="1453" y="307"/>
                </a:lnTo>
                <a:lnTo>
                  <a:pt x="1453" y="250"/>
                </a:lnTo>
                <a:lnTo>
                  <a:pt x="1453" y="207"/>
                </a:lnTo>
                <a:lnTo>
                  <a:pt x="1453" y="164"/>
                </a:lnTo>
                <a:lnTo>
                  <a:pt x="1453" y="121"/>
                </a:lnTo>
                <a:lnTo>
                  <a:pt x="1453" y="78"/>
                </a:lnTo>
                <a:lnTo>
                  <a:pt x="1453" y="35"/>
                </a:lnTo>
                <a:lnTo>
                  <a:pt x="1440" y="0"/>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10" name="Freeform 12"/>
          <p:cNvSpPr>
            <a:spLocks/>
          </p:cNvSpPr>
          <p:nvPr/>
        </p:nvSpPr>
        <p:spPr bwMode="auto">
          <a:xfrm>
            <a:off x="4343400" y="2667000"/>
            <a:ext cx="1830388" cy="1220788"/>
          </a:xfrm>
          <a:custGeom>
            <a:avLst/>
            <a:gdLst>
              <a:gd name="T0" fmla="*/ 0 w 1153"/>
              <a:gd name="T1" fmla="*/ 0 h 769"/>
              <a:gd name="T2" fmla="*/ 2147483646 w 1153"/>
              <a:gd name="T3" fmla="*/ 2147483646 h 769"/>
              <a:gd name="T4" fmla="*/ 2147483646 w 1153"/>
              <a:gd name="T5" fmla="*/ 2147483646 h 769"/>
              <a:gd name="T6" fmla="*/ 2147483646 w 1153"/>
              <a:gd name="T7" fmla="*/ 2147483646 h 769"/>
              <a:gd name="T8" fmla="*/ 2147483646 w 1153"/>
              <a:gd name="T9" fmla="*/ 2147483646 h 769"/>
              <a:gd name="T10" fmla="*/ 2147483646 w 1153"/>
              <a:gd name="T11" fmla="*/ 2147483646 h 769"/>
              <a:gd name="T12" fmla="*/ 2147483646 w 1153"/>
              <a:gd name="T13" fmla="*/ 2147483646 h 769"/>
              <a:gd name="T14" fmla="*/ 2147483646 w 1153"/>
              <a:gd name="T15" fmla="*/ 2147483646 h 769"/>
              <a:gd name="T16" fmla="*/ 2147483646 w 1153"/>
              <a:gd name="T17" fmla="*/ 2147483646 h 769"/>
              <a:gd name="T18" fmla="*/ 2147483646 w 1153"/>
              <a:gd name="T19" fmla="*/ 2147483646 h 769"/>
              <a:gd name="T20" fmla="*/ 2147483646 w 1153"/>
              <a:gd name="T21" fmla="*/ 2147483646 h 769"/>
              <a:gd name="T22" fmla="*/ 2147483646 w 1153"/>
              <a:gd name="T23" fmla="*/ 2147483646 h 769"/>
              <a:gd name="T24" fmla="*/ 2147483646 w 1153"/>
              <a:gd name="T25" fmla="*/ 2147483646 h 769"/>
              <a:gd name="T26" fmla="*/ 2147483646 w 1153"/>
              <a:gd name="T27" fmla="*/ 2147483646 h 769"/>
              <a:gd name="T28" fmla="*/ 2147483646 w 1153"/>
              <a:gd name="T29" fmla="*/ 2147483646 h 769"/>
              <a:gd name="T30" fmla="*/ 2147483646 w 1153"/>
              <a:gd name="T31" fmla="*/ 2147483646 h 769"/>
              <a:gd name="T32" fmla="*/ 2147483646 w 1153"/>
              <a:gd name="T33" fmla="*/ 2147483646 h 769"/>
              <a:gd name="T34" fmla="*/ 2147483646 w 1153"/>
              <a:gd name="T35" fmla="*/ 2147483646 h 769"/>
              <a:gd name="T36" fmla="*/ 2147483646 w 1153"/>
              <a:gd name="T37" fmla="*/ 2147483646 h 769"/>
              <a:gd name="T38" fmla="*/ 2147483646 w 1153"/>
              <a:gd name="T39" fmla="*/ 2147483646 h 769"/>
              <a:gd name="T40" fmla="*/ 2147483646 w 1153"/>
              <a:gd name="T41" fmla="*/ 2147483646 h 769"/>
              <a:gd name="T42" fmla="*/ 2147483646 w 1153"/>
              <a:gd name="T43" fmla="*/ 2147483646 h 769"/>
              <a:gd name="T44" fmla="*/ 2147483646 w 1153"/>
              <a:gd name="T45" fmla="*/ 2147483646 h 769"/>
              <a:gd name="T46" fmla="*/ 2147483646 w 1153"/>
              <a:gd name="T47" fmla="*/ 2147483646 h 769"/>
              <a:gd name="T48" fmla="*/ 2147483646 w 1153"/>
              <a:gd name="T49" fmla="*/ 2147483646 h 769"/>
              <a:gd name="T50" fmla="*/ 2147483646 w 1153"/>
              <a:gd name="T51" fmla="*/ 2147483646 h 769"/>
              <a:gd name="T52" fmla="*/ 2147483646 w 1153"/>
              <a:gd name="T53" fmla="*/ 2147483646 h 769"/>
              <a:gd name="T54" fmla="*/ 2147483646 w 1153"/>
              <a:gd name="T55" fmla="*/ 2147483646 h 7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53"/>
              <a:gd name="T85" fmla="*/ 0 h 769"/>
              <a:gd name="T86" fmla="*/ 1153 w 1153"/>
              <a:gd name="T87" fmla="*/ 769 h 76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53" h="769">
                <a:moveTo>
                  <a:pt x="0" y="0"/>
                </a:moveTo>
                <a:lnTo>
                  <a:pt x="67" y="5"/>
                </a:lnTo>
                <a:lnTo>
                  <a:pt x="110" y="19"/>
                </a:lnTo>
                <a:lnTo>
                  <a:pt x="153" y="34"/>
                </a:lnTo>
                <a:lnTo>
                  <a:pt x="196" y="62"/>
                </a:lnTo>
                <a:lnTo>
                  <a:pt x="253" y="91"/>
                </a:lnTo>
                <a:lnTo>
                  <a:pt x="310" y="119"/>
                </a:lnTo>
                <a:lnTo>
                  <a:pt x="353" y="148"/>
                </a:lnTo>
                <a:lnTo>
                  <a:pt x="396" y="177"/>
                </a:lnTo>
                <a:lnTo>
                  <a:pt x="439" y="205"/>
                </a:lnTo>
                <a:lnTo>
                  <a:pt x="482" y="219"/>
                </a:lnTo>
                <a:lnTo>
                  <a:pt x="524" y="234"/>
                </a:lnTo>
                <a:lnTo>
                  <a:pt x="582" y="277"/>
                </a:lnTo>
                <a:lnTo>
                  <a:pt x="624" y="291"/>
                </a:lnTo>
                <a:lnTo>
                  <a:pt x="667" y="334"/>
                </a:lnTo>
                <a:lnTo>
                  <a:pt x="710" y="362"/>
                </a:lnTo>
                <a:lnTo>
                  <a:pt x="753" y="391"/>
                </a:lnTo>
                <a:lnTo>
                  <a:pt x="796" y="420"/>
                </a:lnTo>
                <a:lnTo>
                  <a:pt x="824" y="462"/>
                </a:lnTo>
                <a:lnTo>
                  <a:pt x="867" y="491"/>
                </a:lnTo>
                <a:lnTo>
                  <a:pt x="910" y="520"/>
                </a:lnTo>
                <a:lnTo>
                  <a:pt x="953" y="562"/>
                </a:lnTo>
                <a:lnTo>
                  <a:pt x="996" y="605"/>
                </a:lnTo>
                <a:lnTo>
                  <a:pt x="1039" y="634"/>
                </a:lnTo>
                <a:lnTo>
                  <a:pt x="1081" y="677"/>
                </a:lnTo>
                <a:lnTo>
                  <a:pt x="1096" y="720"/>
                </a:lnTo>
                <a:lnTo>
                  <a:pt x="1139" y="748"/>
                </a:lnTo>
                <a:lnTo>
                  <a:pt x="1152" y="768"/>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11" name="Freeform 13"/>
          <p:cNvSpPr>
            <a:spLocks/>
          </p:cNvSpPr>
          <p:nvPr/>
        </p:nvSpPr>
        <p:spPr bwMode="auto">
          <a:xfrm>
            <a:off x="3124200" y="5029200"/>
            <a:ext cx="103188" cy="382588"/>
          </a:xfrm>
          <a:custGeom>
            <a:avLst/>
            <a:gdLst>
              <a:gd name="T0" fmla="*/ 2147483646 w 65"/>
              <a:gd name="T1" fmla="*/ 0 h 241"/>
              <a:gd name="T2" fmla="*/ 2147483646 w 65"/>
              <a:gd name="T3" fmla="*/ 2147483646 h 241"/>
              <a:gd name="T4" fmla="*/ 2147483646 w 65"/>
              <a:gd name="T5" fmla="*/ 2147483646 h 241"/>
              <a:gd name="T6" fmla="*/ 2147483646 w 65"/>
              <a:gd name="T7" fmla="*/ 2147483646 h 241"/>
              <a:gd name="T8" fmla="*/ 2147483646 w 65"/>
              <a:gd name="T9" fmla="*/ 2147483646 h 241"/>
              <a:gd name="T10" fmla="*/ 2147483646 w 65"/>
              <a:gd name="T11" fmla="*/ 2147483646 h 241"/>
              <a:gd name="T12" fmla="*/ 0 w 65"/>
              <a:gd name="T13" fmla="*/ 2147483646 h 241"/>
              <a:gd name="T14" fmla="*/ 0 60000 65536"/>
              <a:gd name="T15" fmla="*/ 0 60000 65536"/>
              <a:gd name="T16" fmla="*/ 0 60000 65536"/>
              <a:gd name="T17" fmla="*/ 0 60000 65536"/>
              <a:gd name="T18" fmla="*/ 0 60000 65536"/>
              <a:gd name="T19" fmla="*/ 0 60000 65536"/>
              <a:gd name="T20" fmla="*/ 0 60000 65536"/>
              <a:gd name="T21" fmla="*/ 0 w 65"/>
              <a:gd name="T22" fmla="*/ 0 h 241"/>
              <a:gd name="T23" fmla="*/ 65 w 65"/>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41">
                <a:moveTo>
                  <a:pt x="48" y="0"/>
                </a:moveTo>
                <a:lnTo>
                  <a:pt x="64" y="60"/>
                </a:lnTo>
                <a:lnTo>
                  <a:pt x="64" y="103"/>
                </a:lnTo>
                <a:lnTo>
                  <a:pt x="64" y="146"/>
                </a:lnTo>
                <a:lnTo>
                  <a:pt x="64" y="189"/>
                </a:lnTo>
                <a:lnTo>
                  <a:pt x="36" y="232"/>
                </a:lnTo>
                <a:lnTo>
                  <a:pt x="0" y="240"/>
                </a:lnTo>
              </a:path>
            </a:pathLst>
          </a:custGeom>
          <a:noFill/>
          <a:ln w="12700" cap="rnd">
            <a:solidFill>
              <a:srgbClr val="66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12" name="Freeform 14"/>
          <p:cNvSpPr>
            <a:spLocks/>
          </p:cNvSpPr>
          <p:nvPr/>
        </p:nvSpPr>
        <p:spPr bwMode="auto">
          <a:xfrm>
            <a:off x="3200400" y="5029200"/>
            <a:ext cx="230188" cy="458788"/>
          </a:xfrm>
          <a:custGeom>
            <a:avLst/>
            <a:gdLst>
              <a:gd name="T0" fmla="*/ 2147483646 w 145"/>
              <a:gd name="T1" fmla="*/ 0 h 289"/>
              <a:gd name="T2" fmla="*/ 2147483646 w 145"/>
              <a:gd name="T3" fmla="*/ 2147483646 h 289"/>
              <a:gd name="T4" fmla="*/ 2147483646 w 145"/>
              <a:gd name="T5" fmla="*/ 2147483646 h 289"/>
              <a:gd name="T6" fmla="*/ 2147483646 w 145"/>
              <a:gd name="T7" fmla="*/ 2147483646 h 289"/>
              <a:gd name="T8" fmla="*/ 2147483646 w 145"/>
              <a:gd name="T9" fmla="*/ 2147483646 h 289"/>
              <a:gd name="T10" fmla="*/ 2147483646 w 145"/>
              <a:gd name="T11" fmla="*/ 2147483646 h 289"/>
              <a:gd name="T12" fmla="*/ 2147483646 w 145"/>
              <a:gd name="T13" fmla="*/ 2147483646 h 289"/>
              <a:gd name="T14" fmla="*/ 0 w 145"/>
              <a:gd name="T15" fmla="*/ 2147483646 h 289"/>
              <a:gd name="T16" fmla="*/ 0 60000 65536"/>
              <a:gd name="T17" fmla="*/ 0 60000 65536"/>
              <a:gd name="T18" fmla="*/ 0 60000 65536"/>
              <a:gd name="T19" fmla="*/ 0 60000 65536"/>
              <a:gd name="T20" fmla="*/ 0 60000 65536"/>
              <a:gd name="T21" fmla="*/ 0 60000 65536"/>
              <a:gd name="T22" fmla="*/ 0 60000 65536"/>
              <a:gd name="T23" fmla="*/ 0 60000 65536"/>
              <a:gd name="T24" fmla="*/ 0 w 145"/>
              <a:gd name="T25" fmla="*/ 0 h 289"/>
              <a:gd name="T26" fmla="*/ 145 w 145"/>
              <a:gd name="T27" fmla="*/ 289 h 2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5" h="289">
                <a:moveTo>
                  <a:pt x="144" y="0"/>
                </a:moveTo>
                <a:lnTo>
                  <a:pt x="131" y="60"/>
                </a:lnTo>
                <a:lnTo>
                  <a:pt x="88" y="75"/>
                </a:lnTo>
                <a:lnTo>
                  <a:pt x="88" y="117"/>
                </a:lnTo>
                <a:lnTo>
                  <a:pt x="59" y="160"/>
                </a:lnTo>
                <a:lnTo>
                  <a:pt x="31" y="203"/>
                </a:lnTo>
                <a:lnTo>
                  <a:pt x="2" y="246"/>
                </a:lnTo>
                <a:lnTo>
                  <a:pt x="0" y="288"/>
                </a:lnTo>
              </a:path>
            </a:pathLst>
          </a:custGeom>
          <a:noFill/>
          <a:ln w="12700" cap="rnd">
            <a:solidFill>
              <a:srgbClr val="66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13" name="Freeform 15"/>
          <p:cNvSpPr>
            <a:spLocks/>
          </p:cNvSpPr>
          <p:nvPr/>
        </p:nvSpPr>
        <p:spPr bwMode="auto">
          <a:xfrm>
            <a:off x="4648200" y="5105400"/>
            <a:ext cx="77788" cy="384175"/>
          </a:xfrm>
          <a:custGeom>
            <a:avLst/>
            <a:gdLst>
              <a:gd name="T0" fmla="*/ 0 w 49"/>
              <a:gd name="T1" fmla="*/ 0 h 242"/>
              <a:gd name="T2" fmla="*/ 2147483646 w 49"/>
              <a:gd name="T3" fmla="*/ 2147483646 h 242"/>
              <a:gd name="T4" fmla="*/ 2147483646 w 49"/>
              <a:gd name="T5" fmla="*/ 2147483646 h 242"/>
              <a:gd name="T6" fmla="*/ 2147483646 w 49"/>
              <a:gd name="T7" fmla="*/ 2147483646 h 242"/>
              <a:gd name="T8" fmla="*/ 2147483646 w 49"/>
              <a:gd name="T9" fmla="*/ 2147483646 h 242"/>
              <a:gd name="T10" fmla="*/ 2147483646 w 49"/>
              <a:gd name="T11" fmla="*/ 2147483646 h 242"/>
              <a:gd name="T12" fmla="*/ 2147483646 w 49"/>
              <a:gd name="T13" fmla="*/ 2147483646 h 242"/>
              <a:gd name="T14" fmla="*/ 0 60000 65536"/>
              <a:gd name="T15" fmla="*/ 0 60000 65536"/>
              <a:gd name="T16" fmla="*/ 0 60000 65536"/>
              <a:gd name="T17" fmla="*/ 0 60000 65536"/>
              <a:gd name="T18" fmla="*/ 0 60000 65536"/>
              <a:gd name="T19" fmla="*/ 0 60000 65536"/>
              <a:gd name="T20" fmla="*/ 0 60000 65536"/>
              <a:gd name="T21" fmla="*/ 0 w 49"/>
              <a:gd name="T22" fmla="*/ 0 h 242"/>
              <a:gd name="T23" fmla="*/ 49 w 49"/>
              <a:gd name="T24" fmla="*/ 242 h 2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42">
                <a:moveTo>
                  <a:pt x="0" y="0"/>
                </a:moveTo>
                <a:lnTo>
                  <a:pt x="4" y="69"/>
                </a:lnTo>
                <a:lnTo>
                  <a:pt x="4" y="112"/>
                </a:lnTo>
                <a:lnTo>
                  <a:pt x="18" y="155"/>
                </a:lnTo>
                <a:lnTo>
                  <a:pt x="33" y="198"/>
                </a:lnTo>
                <a:lnTo>
                  <a:pt x="33" y="241"/>
                </a:lnTo>
                <a:lnTo>
                  <a:pt x="48" y="240"/>
                </a:lnTo>
              </a:path>
            </a:pathLst>
          </a:custGeom>
          <a:noFill/>
          <a:ln w="12700" cap="rnd">
            <a:solidFill>
              <a:srgbClr val="66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14" name="Freeform 16"/>
          <p:cNvSpPr>
            <a:spLocks/>
          </p:cNvSpPr>
          <p:nvPr/>
        </p:nvSpPr>
        <p:spPr bwMode="auto">
          <a:xfrm>
            <a:off x="4419600" y="5105400"/>
            <a:ext cx="236538" cy="458788"/>
          </a:xfrm>
          <a:custGeom>
            <a:avLst/>
            <a:gdLst>
              <a:gd name="T0" fmla="*/ 0 w 149"/>
              <a:gd name="T1" fmla="*/ 0 h 289"/>
              <a:gd name="T2" fmla="*/ 2147483646 w 149"/>
              <a:gd name="T3" fmla="*/ 2147483646 h 289"/>
              <a:gd name="T4" fmla="*/ 2147483646 w 149"/>
              <a:gd name="T5" fmla="*/ 2147483646 h 289"/>
              <a:gd name="T6" fmla="*/ 2147483646 w 149"/>
              <a:gd name="T7" fmla="*/ 2147483646 h 289"/>
              <a:gd name="T8" fmla="*/ 2147483646 w 149"/>
              <a:gd name="T9" fmla="*/ 2147483646 h 289"/>
              <a:gd name="T10" fmla="*/ 2147483646 w 149"/>
              <a:gd name="T11" fmla="*/ 2147483646 h 289"/>
              <a:gd name="T12" fmla="*/ 2147483646 w 149"/>
              <a:gd name="T13" fmla="*/ 2147483646 h 289"/>
              <a:gd name="T14" fmla="*/ 2147483646 w 149"/>
              <a:gd name="T15" fmla="*/ 2147483646 h 289"/>
              <a:gd name="T16" fmla="*/ 0 60000 65536"/>
              <a:gd name="T17" fmla="*/ 0 60000 65536"/>
              <a:gd name="T18" fmla="*/ 0 60000 65536"/>
              <a:gd name="T19" fmla="*/ 0 60000 65536"/>
              <a:gd name="T20" fmla="*/ 0 60000 65536"/>
              <a:gd name="T21" fmla="*/ 0 60000 65536"/>
              <a:gd name="T22" fmla="*/ 0 60000 65536"/>
              <a:gd name="T23" fmla="*/ 0 60000 65536"/>
              <a:gd name="T24" fmla="*/ 0 w 149"/>
              <a:gd name="T25" fmla="*/ 0 h 289"/>
              <a:gd name="T26" fmla="*/ 149 w 149"/>
              <a:gd name="T27" fmla="*/ 289 h 2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9" h="289">
                <a:moveTo>
                  <a:pt x="0" y="0"/>
                </a:moveTo>
                <a:lnTo>
                  <a:pt x="62" y="55"/>
                </a:lnTo>
                <a:lnTo>
                  <a:pt x="91" y="98"/>
                </a:lnTo>
                <a:lnTo>
                  <a:pt x="105" y="141"/>
                </a:lnTo>
                <a:lnTo>
                  <a:pt x="134" y="184"/>
                </a:lnTo>
                <a:lnTo>
                  <a:pt x="148" y="227"/>
                </a:lnTo>
                <a:lnTo>
                  <a:pt x="148" y="270"/>
                </a:lnTo>
                <a:lnTo>
                  <a:pt x="144" y="288"/>
                </a:lnTo>
              </a:path>
            </a:pathLst>
          </a:custGeom>
          <a:noFill/>
          <a:ln w="12700" cap="rnd">
            <a:solidFill>
              <a:srgbClr val="66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15" name="Freeform 17"/>
          <p:cNvSpPr>
            <a:spLocks/>
          </p:cNvSpPr>
          <p:nvPr/>
        </p:nvSpPr>
        <p:spPr bwMode="auto">
          <a:xfrm>
            <a:off x="3124200" y="838200"/>
            <a:ext cx="458788" cy="341313"/>
          </a:xfrm>
          <a:custGeom>
            <a:avLst/>
            <a:gdLst>
              <a:gd name="T0" fmla="*/ 2147483646 w 289"/>
              <a:gd name="T1" fmla="*/ 0 h 215"/>
              <a:gd name="T2" fmla="*/ 2147483646 w 289"/>
              <a:gd name="T3" fmla="*/ 2147483646 h 215"/>
              <a:gd name="T4" fmla="*/ 2147483646 w 289"/>
              <a:gd name="T5" fmla="*/ 2147483646 h 215"/>
              <a:gd name="T6" fmla="*/ 2147483646 w 289"/>
              <a:gd name="T7" fmla="*/ 2147483646 h 215"/>
              <a:gd name="T8" fmla="*/ 2147483646 w 289"/>
              <a:gd name="T9" fmla="*/ 2147483646 h 215"/>
              <a:gd name="T10" fmla="*/ 2147483646 w 289"/>
              <a:gd name="T11" fmla="*/ 2147483646 h 215"/>
              <a:gd name="T12" fmla="*/ 2147483646 w 289"/>
              <a:gd name="T13" fmla="*/ 2147483646 h 215"/>
              <a:gd name="T14" fmla="*/ 2147483646 w 289"/>
              <a:gd name="T15" fmla="*/ 2147483646 h 215"/>
              <a:gd name="T16" fmla="*/ 0 w 289"/>
              <a:gd name="T17" fmla="*/ 2147483646 h 2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
              <a:gd name="T28" fmla="*/ 0 h 215"/>
              <a:gd name="T29" fmla="*/ 289 w 289"/>
              <a:gd name="T30" fmla="*/ 215 h 2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 h="215">
                <a:moveTo>
                  <a:pt x="288" y="0"/>
                </a:moveTo>
                <a:lnTo>
                  <a:pt x="221" y="43"/>
                </a:lnTo>
                <a:lnTo>
                  <a:pt x="179" y="43"/>
                </a:lnTo>
                <a:lnTo>
                  <a:pt x="164" y="85"/>
                </a:lnTo>
                <a:lnTo>
                  <a:pt x="121" y="100"/>
                </a:lnTo>
                <a:lnTo>
                  <a:pt x="79" y="128"/>
                </a:lnTo>
                <a:lnTo>
                  <a:pt x="50" y="171"/>
                </a:lnTo>
                <a:lnTo>
                  <a:pt x="7" y="214"/>
                </a:lnTo>
                <a:lnTo>
                  <a:pt x="0" y="192"/>
                </a:lnTo>
              </a:path>
            </a:pathLst>
          </a:custGeom>
          <a:noFill/>
          <a:ln w="12700" cap="rnd">
            <a:solidFill>
              <a:srgbClr val="66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16" name="Freeform 18"/>
          <p:cNvSpPr>
            <a:spLocks/>
          </p:cNvSpPr>
          <p:nvPr/>
        </p:nvSpPr>
        <p:spPr bwMode="auto">
          <a:xfrm>
            <a:off x="3124200" y="1065213"/>
            <a:ext cx="382588" cy="231775"/>
          </a:xfrm>
          <a:custGeom>
            <a:avLst/>
            <a:gdLst>
              <a:gd name="T0" fmla="*/ 2147483646 w 241"/>
              <a:gd name="T1" fmla="*/ 2147483646 h 146"/>
              <a:gd name="T2" fmla="*/ 2147483646 w 241"/>
              <a:gd name="T3" fmla="*/ 0 h 146"/>
              <a:gd name="T4" fmla="*/ 2147483646 w 241"/>
              <a:gd name="T5" fmla="*/ 0 h 146"/>
              <a:gd name="T6" fmla="*/ 2147483646 w 241"/>
              <a:gd name="T7" fmla="*/ 2147483646 h 146"/>
              <a:gd name="T8" fmla="*/ 2147483646 w 241"/>
              <a:gd name="T9" fmla="*/ 2147483646 h 146"/>
              <a:gd name="T10" fmla="*/ 2147483646 w 241"/>
              <a:gd name="T11" fmla="*/ 2147483646 h 146"/>
              <a:gd name="T12" fmla="*/ 2147483646 w 241"/>
              <a:gd name="T13" fmla="*/ 2147483646 h 146"/>
              <a:gd name="T14" fmla="*/ 0 w 241"/>
              <a:gd name="T15" fmla="*/ 2147483646 h 146"/>
              <a:gd name="T16" fmla="*/ 0 60000 65536"/>
              <a:gd name="T17" fmla="*/ 0 60000 65536"/>
              <a:gd name="T18" fmla="*/ 0 60000 65536"/>
              <a:gd name="T19" fmla="*/ 0 60000 65536"/>
              <a:gd name="T20" fmla="*/ 0 60000 65536"/>
              <a:gd name="T21" fmla="*/ 0 60000 65536"/>
              <a:gd name="T22" fmla="*/ 0 60000 65536"/>
              <a:gd name="T23" fmla="*/ 0 60000 65536"/>
              <a:gd name="T24" fmla="*/ 0 w 241"/>
              <a:gd name="T25" fmla="*/ 0 h 146"/>
              <a:gd name="T26" fmla="*/ 241 w 241"/>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1" h="146">
                <a:moveTo>
                  <a:pt x="240" y="1"/>
                </a:moveTo>
                <a:lnTo>
                  <a:pt x="179" y="0"/>
                </a:lnTo>
                <a:lnTo>
                  <a:pt x="136" y="0"/>
                </a:lnTo>
                <a:lnTo>
                  <a:pt x="93" y="28"/>
                </a:lnTo>
                <a:lnTo>
                  <a:pt x="79" y="71"/>
                </a:lnTo>
                <a:lnTo>
                  <a:pt x="36" y="85"/>
                </a:lnTo>
                <a:lnTo>
                  <a:pt x="7" y="128"/>
                </a:lnTo>
                <a:lnTo>
                  <a:pt x="0" y="145"/>
                </a:lnTo>
              </a:path>
            </a:pathLst>
          </a:custGeom>
          <a:noFill/>
          <a:ln w="12700" cap="rnd">
            <a:solidFill>
              <a:srgbClr val="66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17" name="Freeform 19"/>
          <p:cNvSpPr>
            <a:spLocks/>
          </p:cNvSpPr>
          <p:nvPr/>
        </p:nvSpPr>
        <p:spPr bwMode="auto">
          <a:xfrm>
            <a:off x="6286500" y="1828800"/>
            <a:ext cx="115888" cy="306388"/>
          </a:xfrm>
          <a:custGeom>
            <a:avLst/>
            <a:gdLst>
              <a:gd name="T0" fmla="*/ 2147483646 w 73"/>
              <a:gd name="T1" fmla="*/ 0 h 193"/>
              <a:gd name="T2" fmla="*/ 2147483646 w 73"/>
              <a:gd name="T3" fmla="*/ 2147483646 h 193"/>
              <a:gd name="T4" fmla="*/ 2147483646 w 73"/>
              <a:gd name="T5" fmla="*/ 2147483646 h 193"/>
              <a:gd name="T6" fmla="*/ 2147483646 w 73"/>
              <a:gd name="T7" fmla="*/ 2147483646 h 193"/>
              <a:gd name="T8" fmla="*/ 0 w 73"/>
              <a:gd name="T9" fmla="*/ 2147483646 h 193"/>
              <a:gd name="T10" fmla="*/ 2147483646 w 73"/>
              <a:gd name="T11" fmla="*/ 2147483646 h 193"/>
              <a:gd name="T12" fmla="*/ 0 60000 65536"/>
              <a:gd name="T13" fmla="*/ 0 60000 65536"/>
              <a:gd name="T14" fmla="*/ 0 60000 65536"/>
              <a:gd name="T15" fmla="*/ 0 60000 65536"/>
              <a:gd name="T16" fmla="*/ 0 60000 65536"/>
              <a:gd name="T17" fmla="*/ 0 60000 65536"/>
              <a:gd name="T18" fmla="*/ 0 w 73"/>
              <a:gd name="T19" fmla="*/ 0 h 193"/>
              <a:gd name="T20" fmla="*/ 73 w 73"/>
              <a:gd name="T21" fmla="*/ 193 h 193"/>
            </a:gdLst>
            <a:ahLst/>
            <a:cxnLst>
              <a:cxn ang="T12">
                <a:pos x="T0" y="T1"/>
              </a:cxn>
              <a:cxn ang="T13">
                <a:pos x="T2" y="T3"/>
              </a:cxn>
              <a:cxn ang="T14">
                <a:pos x="T4" y="T5"/>
              </a:cxn>
              <a:cxn ang="T15">
                <a:pos x="T6" y="T7"/>
              </a:cxn>
              <a:cxn ang="T16">
                <a:pos x="T8" y="T9"/>
              </a:cxn>
              <a:cxn ang="T17">
                <a:pos x="T10" y="T11"/>
              </a:cxn>
            </a:cxnLst>
            <a:rect l="T18" t="T19" r="T20" b="T21"/>
            <a:pathLst>
              <a:path w="73" h="193">
                <a:moveTo>
                  <a:pt x="72" y="0"/>
                </a:moveTo>
                <a:lnTo>
                  <a:pt x="72" y="62"/>
                </a:lnTo>
                <a:lnTo>
                  <a:pt x="57" y="104"/>
                </a:lnTo>
                <a:lnTo>
                  <a:pt x="14" y="147"/>
                </a:lnTo>
                <a:lnTo>
                  <a:pt x="0" y="190"/>
                </a:lnTo>
                <a:lnTo>
                  <a:pt x="24" y="192"/>
                </a:lnTo>
              </a:path>
            </a:pathLst>
          </a:custGeom>
          <a:noFill/>
          <a:ln w="12700" cap="rnd">
            <a:solidFill>
              <a:srgbClr val="66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18" name="Freeform 20"/>
          <p:cNvSpPr>
            <a:spLocks/>
          </p:cNvSpPr>
          <p:nvPr/>
        </p:nvSpPr>
        <p:spPr bwMode="auto">
          <a:xfrm>
            <a:off x="6248400" y="1981200"/>
            <a:ext cx="306388" cy="241300"/>
          </a:xfrm>
          <a:custGeom>
            <a:avLst/>
            <a:gdLst>
              <a:gd name="T0" fmla="*/ 2147483646 w 193"/>
              <a:gd name="T1" fmla="*/ 0 h 152"/>
              <a:gd name="T2" fmla="*/ 2147483646 w 193"/>
              <a:gd name="T3" fmla="*/ 2147483646 h 152"/>
              <a:gd name="T4" fmla="*/ 2147483646 w 193"/>
              <a:gd name="T5" fmla="*/ 2147483646 h 152"/>
              <a:gd name="T6" fmla="*/ 2147483646 w 193"/>
              <a:gd name="T7" fmla="*/ 2147483646 h 152"/>
              <a:gd name="T8" fmla="*/ 2147483646 w 193"/>
              <a:gd name="T9" fmla="*/ 2147483646 h 152"/>
              <a:gd name="T10" fmla="*/ 2147483646 w 193"/>
              <a:gd name="T11" fmla="*/ 2147483646 h 152"/>
              <a:gd name="T12" fmla="*/ 0 w 193"/>
              <a:gd name="T13" fmla="*/ 2147483646 h 152"/>
              <a:gd name="T14" fmla="*/ 0 60000 65536"/>
              <a:gd name="T15" fmla="*/ 0 60000 65536"/>
              <a:gd name="T16" fmla="*/ 0 60000 65536"/>
              <a:gd name="T17" fmla="*/ 0 60000 65536"/>
              <a:gd name="T18" fmla="*/ 0 60000 65536"/>
              <a:gd name="T19" fmla="*/ 0 60000 65536"/>
              <a:gd name="T20" fmla="*/ 0 60000 65536"/>
              <a:gd name="T21" fmla="*/ 0 w 193"/>
              <a:gd name="T22" fmla="*/ 0 h 152"/>
              <a:gd name="T23" fmla="*/ 193 w 193"/>
              <a:gd name="T24" fmla="*/ 152 h 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52">
                <a:moveTo>
                  <a:pt x="192" y="0"/>
                </a:moveTo>
                <a:lnTo>
                  <a:pt x="124" y="8"/>
                </a:lnTo>
                <a:lnTo>
                  <a:pt x="81" y="37"/>
                </a:lnTo>
                <a:lnTo>
                  <a:pt x="81" y="80"/>
                </a:lnTo>
                <a:lnTo>
                  <a:pt x="38" y="108"/>
                </a:lnTo>
                <a:lnTo>
                  <a:pt x="10" y="151"/>
                </a:lnTo>
                <a:lnTo>
                  <a:pt x="0" y="144"/>
                </a:lnTo>
              </a:path>
            </a:pathLst>
          </a:custGeom>
          <a:noFill/>
          <a:ln w="12700" cap="rnd">
            <a:solidFill>
              <a:srgbClr val="66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19" name="Freeform 21"/>
          <p:cNvSpPr>
            <a:spLocks/>
          </p:cNvSpPr>
          <p:nvPr/>
        </p:nvSpPr>
        <p:spPr bwMode="auto">
          <a:xfrm>
            <a:off x="1547813" y="1881188"/>
            <a:ext cx="1362075" cy="2179637"/>
          </a:xfrm>
          <a:custGeom>
            <a:avLst/>
            <a:gdLst>
              <a:gd name="T0" fmla="*/ 2147483646 w 858"/>
              <a:gd name="T1" fmla="*/ 2147483646 h 1373"/>
              <a:gd name="T2" fmla="*/ 2147483646 w 858"/>
              <a:gd name="T3" fmla="*/ 0 h 1373"/>
              <a:gd name="T4" fmla="*/ 2147483646 w 858"/>
              <a:gd name="T5" fmla="*/ 2147483646 h 1373"/>
              <a:gd name="T6" fmla="*/ 2147483646 w 858"/>
              <a:gd name="T7" fmla="*/ 2147483646 h 1373"/>
              <a:gd name="T8" fmla="*/ 2147483646 w 858"/>
              <a:gd name="T9" fmla="*/ 2147483646 h 1373"/>
              <a:gd name="T10" fmla="*/ 2147483646 w 858"/>
              <a:gd name="T11" fmla="*/ 2147483646 h 1373"/>
              <a:gd name="T12" fmla="*/ 2147483646 w 858"/>
              <a:gd name="T13" fmla="*/ 2147483646 h 1373"/>
              <a:gd name="T14" fmla="*/ 2147483646 w 858"/>
              <a:gd name="T15" fmla="*/ 2147483646 h 1373"/>
              <a:gd name="T16" fmla="*/ 2147483646 w 858"/>
              <a:gd name="T17" fmla="*/ 2147483646 h 1373"/>
              <a:gd name="T18" fmla="*/ 2147483646 w 858"/>
              <a:gd name="T19" fmla="*/ 2147483646 h 1373"/>
              <a:gd name="T20" fmla="*/ 2147483646 w 858"/>
              <a:gd name="T21" fmla="*/ 2147483646 h 1373"/>
              <a:gd name="T22" fmla="*/ 0 w 858"/>
              <a:gd name="T23" fmla="*/ 2147483646 h 1373"/>
              <a:gd name="T24" fmla="*/ 0 w 858"/>
              <a:gd name="T25" fmla="*/ 2147483646 h 1373"/>
              <a:gd name="T26" fmla="*/ 2147483646 w 858"/>
              <a:gd name="T27" fmla="*/ 2147483646 h 1373"/>
              <a:gd name="T28" fmla="*/ 2147483646 w 858"/>
              <a:gd name="T29" fmla="*/ 2147483646 h 1373"/>
              <a:gd name="T30" fmla="*/ 2147483646 w 858"/>
              <a:gd name="T31" fmla="*/ 2147483646 h 1373"/>
              <a:gd name="T32" fmla="*/ 2147483646 w 858"/>
              <a:gd name="T33" fmla="*/ 2147483646 h 1373"/>
              <a:gd name="T34" fmla="*/ 2147483646 w 858"/>
              <a:gd name="T35" fmla="*/ 2147483646 h 1373"/>
              <a:gd name="T36" fmla="*/ 2147483646 w 858"/>
              <a:gd name="T37" fmla="*/ 2147483646 h 1373"/>
              <a:gd name="T38" fmla="*/ 2147483646 w 858"/>
              <a:gd name="T39" fmla="*/ 2147483646 h 1373"/>
              <a:gd name="T40" fmla="*/ 2147483646 w 858"/>
              <a:gd name="T41" fmla="*/ 2147483646 h 1373"/>
              <a:gd name="T42" fmla="*/ 2147483646 w 858"/>
              <a:gd name="T43" fmla="*/ 2147483646 h 1373"/>
              <a:gd name="T44" fmla="*/ 2147483646 w 858"/>
              <a:gd name="T45" fmla="*/ 2147483646 h 1373"/>
              <a:gd name="T46" fmla="*/ 2147483646 w 858"/>
              <a:gd name="T47" fmla="*/ 2147483646 h 1373"/>
              <a:gd name="T48" fmla="*/ 2147483646 w 858"/>
              <a:gd name="T49" fmla="*/ 2147483646 h 1373"/>
              <a:gd name="T50" fmla="*/ 2147483646 w 858"/>
              <a:gd name="T51" fmla="*/ 2147483646 h 1373"/>
              <a:gd name="T52" fmla="*/ 2147483646 w 858"/>
              <a:gd name="T53" fmla="*/ 2147483646 h 1373"/>
              <a:gd name="T54" fmla="*/ 2147483646 w 858"/>
              <a:gd name="T55" fmla="*/ 2147483646 h 1373"/>
              <a:gd name="T56" fmla="*/ 2147483646 w 858"/>
              <a:gd name="T57" fmla="*/ 2147483646 h 1373"/>
              <a:gd name="T58" fmla="*/ 2147483646 w 858"/>
              <a:gd name="T59" fmla="*/ 2147483646 h 1373"/>
              <a:gd name="T60" fmla="*/ 2147483646 w 858"/>
              <a:gd name="T61" fmla="*/ 2147483646 h 1373"/>
              <a:gd name="T62" fmla="*/ 2147483646 w 858"/>
              <a:gd name="T63" fmla="*/ 2147483646 h 1373"/>
              <a:gd name="T64" fmla="*/ 2147483646 w 858"/>
              <a:gd name="T65" fmla="*/ 2147483646 h 1373"/>
              <a:gd name="T66" fmla="*/ 2147483646 w 858"/>
              <a:gd name="T67" fmla="*/ 2147483646 h 1373"/>
              <a:gd name="T68" fmla="*/ 2147483646 w 858"/>
              <a:gd name="T69" fmla="*/ 2147483646 h 1373"/>
              <a:gd name="T70" fmla="*/ 2147483646 w 858"/>
              <a:gd name="T71" fmla="*/ 2147483646 h 1373"/>
              <a:gd name="T72" fmla="*/ 2147483646 w 858"/>
              <a:gd name="T73" fmla="*/ 2147483646 h 1373"/>
              <a:gd name="T74" fmla="*/ 2147483646 w 858"/>
              <a:gd name="T75" fmla="*/ 2147483646 h 1373"/>
              <a:gd name="T76" fmla="*/ 2147483646 w 858"/>
              <a:gd name="T77" fmla="*/ 2147483646 h 1373"/>
              <a:gd name="T78" fmla="*/ 2147483646 w 858"/>
              <a:gd name="T79" fmla="*/ 2147483646 h 1373"/>
              <a:gd name="T80" fmla="*/ 2147483646 w 858"/>
              <a:gd name="T81" fmla="*/ 2147483646 h 1373"/>
              <a:gd name="T82" fmla="*/ 2147483646 w 858"/>
              <a:gd name="T83" fmla="*/ 2147483646 h 1373"/>
              <a:gd name="T84" fmla="*/ 2147483646 w 858"/>
              <a:gd name="T85" fmla="*/ 2147483646 h 1373"/>
              <a:gd name="T86" fmla="*/ 2147483646 w 858"/>
              <a:gd name="T87" fmla="*/ 2147483646 h 1373"/>
              <a:gd name="T88" fmla="*/ 2147483646 w 858"/>
              <a:gd name="T89" fmla="*/ 2147483646 h 1373"/>
              <a:gd name="T90" fmla="*/ 2147483646 w 858"/>
              <a:gd name="T91" fmla="*/ 2147483646 h 1373"/>
              <a:gd name="T92" fmla="*/ 2147483646 w 858"/>
              <a:gd name="T93" fmla="*/ 2147483646 h 1373"/>
              <a:gd name="T94" fmla="*/ 2147483646 w 858"/>
              <a:gd name="T95" fmla="*/ 2147483646 h 1373"/>
              <a:gd name="T96" fmla="*/ 2147483646 w 858"/>
              <a:gd name="T97" fmla="*/ 2147483646 h 1373"/>
              <a:gd name="T98" fmla="*/ 2147483646 w 858"/>
              <a:gd name="T99" fmla="*/ 2147483646 h 13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373"/>
              <a:gd name="T152" fmla="*/ 858 w 858"/>
              <a:gd name="T153" fmla="*/ 1373 h 13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373">
                <a:moveTo>
                  <a:pt x="513" y="63"/>
                </a:moveTo>
                <a:lnTo>
                  <a:pt x="443" y="14"/>
                </a:lnTo>
                <a:lnTo>
                  <a:pt x="400" y="14"/>
                </a:lnTo>
                <a:lnTo>
                  <a:pt x="357" y="0"/>
                </a:lnTo>
                <a:lnTo>
                  <a:pt x="315" y="0"/>
                </a:lnTo>
                <a:lnTo>
                  <a:pt x="272" y="29"/>
                </a:lnTo>
                <a:lnTo>
                  <a:pt x="243" y="71"/>
                </a:lnTo>
                <a:lnTo>
                  <a:pt x="200" y="114"/>
                </a:lnTo>
                <a:lnTo>
                  <a:pt x="186" y="157"/>
                </a:lnTo>
                <a:lnTo>
                  <a:pt x="172" y="200"/>
                </a:lnTo>
                <a:lnTo>
                  <a:pt x="172" y="243"/>
                </a:lnTo>
                <a:lnTo>
                  <a:pt x="172" y="286"/>
                </a:lnTo>
                <a:lnTo>
                  <a:pt x="186" y="329"/>
                </a:lnTo>
                <a:lnTo>
                  <a:pt x="200" y="372"/>
                </a:lnTo>
                <a:lnTo>
                  <a:pt x="229" y="414"/>
                </a:lnTo>
                <a:lnTo>
                  <a:pt x="186" y="443"/>
                </a:lnTo>
                <a:lnTo>
                  <a:pt x="143" y="443"/>
                </a:lnTo>
                <a:lnTo>
                  <a:pt x="100" y="443"/>
                </a:lnTo>
                <a:lnTo>
                  <a:pt x="58" y="472"/>
                </a:lnTo>
                <a:lnTo>
                  <a:pt x="43" y="514"/>
                </a:lnTo>
                <a:lnTo>
                  <a:pt x="29" y="557"/>
                </a:lnTo>
                <a:lnTo>
                  <a:pt x="15" y="600"/>
                </a:lnTo>
                <a:lnTo>
                  <a:pt x="15" y="643"/>
                </a:lnTo>
                <a:lnTo>
                  <a:pt x="0" y="686"/>
                </a:lnTo>
                <a:lnTo>
                  <a:pt x="0" y="729"/>
                </a:lnTo>
                <a:lnTo>
                  <a:pt x="0" y="772"/>
                </a:lnTo>
                <a:lnTo>
                  <a:pt x="0" y="814"/>
                </a:lnTo>
                <a:lnTo>
                  <a:pt x="15" y="857"/>
                </a:lnTo>
                <a:lnTo>
                  <a:pt x="58" y="872"/>
                </a:lnTo>
                <a:lnTo>
                  <a:pt x="86" y="915"/>
                </a:lnTo>
                <a:lnTo>
                  <a:pt x="129" y="929"/>
                </a:lnTo>
                <a:lnTo>
                  <a:pt x="172" y="943"/>
                </a:lnTo>
                <a:lnTo>
                  <a:pt x="215" y="943"/>
                </a:lnTo>
                <a:lnTo>
                  <a:pt x="258" y="943"/>
                </a:lnTo>
                <a:lnTo>
                  <a:pt x="300" y="943"/>
                </a:lnTo>
                <a:lnTo>
                  <a:pt x="343" y="943"/>
                </a:lnTo>
                <a:lnTo>
                  <a:pt x="386" y="929"/>
                </a:lnTo>
                <a:lnTo>
                  <a:pt x="400" y="886"/>
                </a:lnTo>
                <a:lnTo>
                  <a:pt x="429" y="843"/>
                </a:lnTo>
                <a:lnTo>
                  <a:pt x="443" y="800"/>
                </a:lnTo>
                <a:lnTo>
                  <a:pt x="443" y="757"/>
                </a:lnTo>
                <a:lnTo>
                  <a:pt x="457" y="714"/>
                </a:lnTo>
                <a:lnTo>
                  <a:pt x="457" y="672"/>
                </a:lnTo>
                <a:lnTo>
                  <a:pt x="472" y="629"/>
                </a:lnTo>
                <a:lnTo>
                  <a:pt x="515" y="629"/>
                </a:lnTo>
                <a:lnTo>
                  <a:pt x="557" y="629"/>
                </a:lnTo>
                <a:lnTo>
                  <a:pt x="586" y="672"/>
                </a:lnTo>
                <a:lnTo>
                  <a:pt x="586" y="714"/>
                </a:lnTo>
                <a:lnTo>
                  <a:pt x="586" y="757"/>
                </a:lnTo>
                <a:lnTo>
                  <a:pt x="586" y="800"/>
                </a:lnTo>
                <a:lnTo>
                  <a:pt x="586" y="843"/>
                </a:lnTo>
                <a:lnTo>
                  <a:pt x="600" y="886"/>
                </a:lnTo>
                <a:lnTo>
                  <a:pt x="600" y="929"/>
                </a:lnTo>
                <a:lnTo>
                  <a:pt x="629" y="986"/>
                </a:lnTo>
                <a:lnTo>
                  <a:pt x="629" y="1029"/>
                </a:lnTo>
                <a:lnTo>
                  <a:pt x="643" y="1072"/>
                </a:lnTo>
                <a:lnTo>
                  <a:pt x="657" y="1115"/>
                </a:lnTo>
                <a:lnTo>
                  <a:pt x="672" y="1157"/>
                </a:lnTo>
                <a:lnTo>
                  <a:pt x="686" y="1215"/>
                </a:lnTo>
                <a:lnTo>
                  <a:pt x="700" y="1300"/>
                </a:lnTo>
                <a:lnTo>
                  <a:pt x="715" y="1343"/>
                </a:lnTo>
                <a:lnTo>
                  <a:pt x="757" y="1372"/>
                </a:lnTo>
                <a:lnTo>
                  <a:pt x="786" y="1329"/>
                </a:lnTo>
                <a:lnTo>
                  <a:pt x="786" y="1286"/>
                </a:lnTo>
                <a:lnTo>
                  <a:pt x="786" y="1243"/>
                </a:lnTo>
                <a:lnTo>
                  <a:pt x="786" y="1200"/>
                </a:lnTo>
                <a:lnTo>
                  <a:pt x="772" y="1157"/>
                </a:lnTo>
                <a:lnTo>
                  <a:pt x="757" y="1115"/>
                </a:lnTo>
                <a:lnTo>
                  <a:pt x="743" y="1072"/>
                </a:lnTo>
                <a:lnTo>
                  <a:pt x="715" y="1029"/>
                </a:lnTo>
                <a:lnTo>
                  <a:pt x="715" y="986"/>
                </a:lnTo>
                <a:lnTo>
                  <a:pt x="700" y="943"/>
                </a:lnTo>
                <a:lnTo>
                  <a:pt x="700" y="900"/>
                </a:lnTo>
                <a:lnTo>
                  <a:pt x="686" y="857"/>
                </a:lnTo>
                <a:lnTo>
                  <a:pt x="672" y="814"/>
                </a:lnTo>
                <a:lnTo>
                  <a:pt x="657" y="772"/>
                </a:lnTo>
                <a:lnTo>
                  <a:pt x="657" y="729"/>
                </a:lnTo>
                <a:lnTo>
                  <a:pt x="657" y="686"/>
                </a:lnTo>
                <a:lnTo>
                  <a:pt x="657" y="643"/>
                </a:lnTo>
                <a:lnTo>
                  <a:pt x="700" y="629"/>
                </a:lnTo>
                <a:lnTo>
                  <a:pt x="743" y="629"/>
                </a:lnTo>
                <a:lnTo>
                  <a:pt x="786" y="614"/>
                </a:lnTo>
                <a:lnTo>
                  <a:pt x="829" y="614"/>
                </a:lnTo>
                <a:lnTo>
                  <a:pt x="857" y="572"/>
                </a:lnTo>
                <a:lnTo>
                  <a:pt x="814" y="529"/>
                </a:lnTo>
                <a:lnTo>
                  <a:pt x="772" y="514"/>
                </a:lnTo>
                <a:lnTo>
                  <a:pt x="729" y="514"/>
                </a:lnTo>
                <a:lnTo>
                  <a:pt x="686" y="543"/>
                </a:lnTo>
                <a:lnTo>
                  <a:pt x="643" y="543"/>
                </a:lnTo>
                <a:lnTo>
                  <a:pt x="629" y="500"/>
                </a:lnTo>
                <a:lnTo>
                  <a:pt x="629" y="457"/>
                </a:lnTo>
                <a:lnTo>
                  <a:pt x="629" y="414"/>
                </a:lnTo>
                <a:lnTo>
                  <a:pt x="643" y="372"/>
                </a:lnTo>
                <a:lnTo>
                  <a:pt x="643" y="329"/>
                </a:lnTo>
                <a:lnTo>
                  <a:pt x="643" y="286"/>
                </a:lnTo>
                <a:lnTo>
                  <a:pt x="643" y="243"/>
                </a:lnTo>
                <a:lnTo>
                  <a:pt x="643" y="200"/>
                </a:lnTo>
                <a:lnTo>
                  <a:pt x="643" y="157"/>
                </a:lnTo>
                <a:lnTo>
                  <a:pt x="615" y="114"/>
                </a:lnTo>
                <a:lnTo>
                  <a:pt x="572" y="86"/>
                </a:lnTo>
                <a:lnTo>
                  <a:pt x="513" y="63"/>
                </a:lnTo>
              </a:path>
            </a:pathLst>
          </a:custGeom>
          <a:solidFill>
            <a:srgbClr val="660066"/>
          </a:solidFill>
          <a:ln w="12700" cap="rnd">
            <a:solidFill>
              <a:schemeClr val="tx1"/>
            </a:solidFill>
            <a:round/>
            <a:headEnd type="none" w="sm" len="sm"/>
            <a:tailEnd type="none" w="sm" len="sm"/>
          </a:ln>
        </p:spPr>
        <p:txBody>
          <a:bodyPr/>
          <a:lstStyle/>
          <a:p>
            <a:endParaRPr lang="ar-JO"/>
          </a:p>
        </p:txBody>
      </p:sp>
      <p:sp>
        <p:nvSpPr>
          <p:cNvPr id="25620" name="Freeform 22"/>
          <p:cNvSpPr>
            <a:spLocks/>
          </p:cNvSpPr>
          <p:nvPr/>
        </p:nvSpPr>
        <p:spPr bwMode="auto">
          <a:xfrm>
            <a:off x="1957388" y="2039938"/>
            <a:ext cx="409575" cy="523875"/>
          </a:xfrm>
          <a:custGeom>
            <a:avLst/>
            <a:gdLst>
              <a:gd name="T0" fmla="*/ 2147483646 w 258"/>
              <a:gd name="T1" fmla="*/ 2147483646 h 330"/>
              <a:gd name="T2" fmla="*/ 2147483646 w 258"/>
              <a:gd name="T3" fmla="*/ 2147483646 h 330"/>
              <a:gd name="T4" fmla="*/ 2147483646 w 258"/>
              <a:gd name="T5" fmla="*/ 2147483646 h 330"/>
              <a:gd name="T6" fmla="*/ 2147483646 w 258"/>
              <a:gd name="T7" fmla="*/ 2147483646 h 330"/>
              <a:gd name="T8" fmla="*/ 2147483646 w 258"/>
              <a:gd name="T9" fmla="*/ 0 h 330"/>
              <a:gd name="T10" fmla="*/ 2147483646 w 258"/>
              <a:gd name="T11" fmla="*/ 0 h 330"/>
              <a:gd name="T12" fmla="*/ 2147483646 w 258"/>
              <a:gd name="T13" fmla="*/ 0 h 330"/>
              <a:gd name="T14" fmla="*/ 2147483646 w 258"/>
              <a:gd name="T15" fmla="*/ 2147483646 h 330"/>
              <a:gd name="T16" fmla="*/ 2147483646 w 258"/>
              <a:gd name="T17" fmla="*/ 2147483646 h 330"/>
              <a:gd name="T18" fmla="*/ 0 w 258"/>
              <a:gd name="T19" fmla="*/ 2147483646 h 330"/>
              <a:gd name="T20" fmla="*/ 0 w 258"/>
              <a:gd name="T21" fmla="*/ 2147483646 h 330"/>
              <a:gd name="T22" fmla="*/ 0 w 258"/>
              <a:gd name="T23" fmla="*/ 2147483646 h 330"/>
              <a:gd name="T24" fmla="*/ 0 w 258"/>
              <a:gd name="T25" fmla="*/ 2147483646 h 330"/>
              <a:gd name="T26" fmla="*/ 2147483646 w 258"/>
              <a:gd name="T27" fmla="*/ 2147483646 h 330"/>
              <a:gd name="T28" fmla="*/ 2147483646 w 258"/>
              <a:gd name="T29" fmla="*/ 2147483646 h 330"/>
              <a:gd name="T30" fmla="*/ 2147483646 w 258"/>
              <a:gd name="T31" fmla="*/ 2147483646 h 330"/>
              <a:gd name="T32" fmla="*/ 2147483646 w 258"/>
              <a:gd name="T33" fmla="*/ 2147483646 h 330"/>
              <a:gd name="T34" fmla="*/ 2147483646 w 258"/>
              <a:gd name="T35" fmla="*/ 2147483646 h 330"/>
              <a:gd name="T36" fmla="*/ 2147483646 w 258"/>
              <a:gd name="T37" fmla="*/ 2147483646 h 330"/>
              <a:gd name="T38" fmla="*/ 2147483646 w 258"/>
              <a:gd name="T39" fmla="*/ 2147483646 h 330"/>
              <a:gd name="T40" fmla="*/ 2147483646 w 258"/>
              <a:gd name="T41" fmla="*/ 2147483646 h 3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8"/>
              <a:gd name="T64" fmla="*/ 0 h 330"/>
              <a:gd name="T65" fmla="*/ 258 w 258"/>
              <a:gd name="T66" fmla="*/ 330 h 3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8" h="330">
                <a:moveTo>
                  <a:pt x="255" y="155"/>
                </a:moveTo>
                <a:lnTo>
                  <a:pt x="257" y="86"/>
                </a:lnTo>
                <a:lnTo>
                  <a:pt x="228" y="43"/>
                </a:lnTo>
                <a:lnTo>
                  <a:pt x="185" y="29"/>
                </a:lnTo>
                <a:lnTo>
                  <a:pt x="142" y="0"/>
                </a:lnTo>
                <a:lnTo>
                  <a:pt x="99" y="0"/>
                </a:lnTo>
                <a:lnTo>
                  <a:pt x="57" y="0"/>
                </a:lnTo>
                <a:lnTo>
                  <a:pt x="14" y="29"/>
                </a:lnTo>
                <a:lnTo>
                  <a:pt x="14" y="71"/>
                </a:lnTo>
                <a:lnTo>
                  <a:pt x="0" y="114"/>
                </a:lnTo>
                <a:lnTo>
                  <a:pt x="0" y="157"/>
                </a:lnTo>
                <a:lnTo>
                  <a:pt x="0" y="214"/>
                </a:lnTo>
                <a:lnTo>
                  <a:pt x="0" y="257"/>
                </a:lnTo>
                <a:lnTo>
                  <a:pt x="42" y="300"/>
                </a:lnTo>
                <a:lnTo>
                  <a:pt x="85" y="314"/>
                </a:lnTo>
                <a:lnTo>
                  <a:pt x="128" y="329"/>
                </a:lnTo>
                <a:lnTo>
                  <a:pt x="171" y="329"/>
                </a:lnTo>
                <a:lnTo>
                  <a:pt x="214" y="314"/>
                </a:lnTo>
                <a:lnTo>
                  <a:pt x="228" y="272"/>
                </a:lnTo>
                <a:lnTo>
                  <a:pt x="257" y="229"/>
                </a:lnTo>
                <a:lnTo>
                  <a:pt x="255" y="155"/>
                </a:lnTo>
              </a:path>
            </a:pathLst>
          </a:custGeom>
          <a:solidFill>
            <a:srgbClr val="66FFFF"/>
          </a:solidFill>
          <a:ln w="12700" cap="rnd">
            <a:solidFill>
              <a:schemeClr val="tx1"/>
            </a:solidFill>
            <a:round/>
            <a:headEnd type="none" w="sm" len="sm"/>
            <a:tailEnd type="none" w="sm" len="sm"/>
          </a:ln>
        </p:spPr>
        <p:txBody>
          <a:bodyPr/>
          <a:lstStyle/>
          <a:p>
            <a:endParaRPr lang="ar-JO"/>
          </a:p>
        </p:txBody>
      </p:sp>
      <p:sp>
        <p:nvSpPr>
          <p:cNvPr id="25621" name="Freeform 23"/>
          <p:cNvSpPr>
            <a:spLocks/>
          </p:cNvSpPr>
          <p:nvPr/>
        </p:nvSpPr>
        <p:spPr bwMode="auto">
          <a:xfrm>
            <a:off x="2773363" y="1450975"/>
            <a:ext cx="1746250" cy="1816100"/>
          </a:xfrm>
          <a:custGeom>
            <a:avLst/>
            <a:gdLst>
              <a:gd name="T0" fmla="*/ 2147483646 w 1100"/>
              <a:gd name="T1" fmla="*/ 2147483646 h 1144"/>
              <a:gd name="T2" fmla="*/ 2147483646 w 1100"/>
              <a:gd name="T3" fmla="*/ 2147483646 h 1144"/>
              <a:gd name="T4" fmla="*/ 2147483646 w 1100"/>
              <a:gd name="T5" fmla="*/ 2147483646 h 1144"/>
              <a:gd name="T6" fmla="*/ 2147483646 w 1100"/>
              <a:gd name="T7" fmla="*/ 2147483646 h 1144"/>
              <a:gd name="T8" fmla="*/ 2147483646 w 1100"/>
              <a:gd name="T9" fmla="*/ 2147483646 h 1144"/>
              <a:gd name="T10" fmla="*/ 0 w 1100"/>
              <a:gd name="T11" fmla="*/ 2147483646 h 1144"/>
              <a:gd name="T12" fmla="*/ 0 w 1100"/>
              <a:gd name="T13" fmla="*/ 2147483646 h 1144"/>
              <a:gd name="T14" fmla="*/ 2147483646 w 1100"/>
              <a:gd name="T15" fmla="*/ 2147483646 h 1144"/>
              <a:gd name="T16" fmla="*/ 2147483646 w 1100"/>
              <a:gd name="T17" fmla="*/ 2147483646 h 1144"/>
              <a:gd name="T18" fmla="*/ 2147483646 w 1100"/>
              <a:gd name="T19" fmla="*/ 2147483646 h 1144"/>
              <a:gd name="T20" fmla="*/ 2147483646 w 1100"/>
              <a:gd name="T21" fmla="*/ 2147483646 h 1144"/>
              <a:gd name="T22" fmla="*/ 2147483646 w 1100"/>
              <a:gd name="T23" fmla="*/ 2147483646 h 1144"/>
              <a:gd name="T24" fmla="*/ 2147483646 w 1100"/>
              <a:gd name="T25" fmla="*/ 2147483646 h 1144"/>
              <a:gd name="T26" fmla="*/ 2147483646 w 1100"/>
              <a:gd name="T27" fmla="*/ 2147483646 h 1144"/>
              <a:gd name="T28" fmla="*/ 2147483646 w 1100"/>
              <a:gd name="T29" fmla="*/ 2147483646 h 1144"/>
              <a:gd name="T30" fmla="*/ 2147483646 w 1100"/>
              <a:gd name="T31" fmla="*/ 2147483646 h 1144"/>
              <a:gd name="T32" fmla="*/ 2147483646 w 1100"/>
              <a:gd name="T33" fmla="*/ 2147483646 h 1144"/>
              <a:gd name="T34" fmla="*/ 2147483646 w 1100"/>
              <a:gd name="T35" fmla="*/ 2147483646 h 1144"/>
              <a:gd name="T36" fmla="*/ 2147483646 w 1100"/>
              <a:gd name="T37" fmla="*/ 2147483646 h 1144"/>
              <a:gd name="T38" fmla="*/ 2147483646 w 1100"/>
              <a:gd name="T39" fmla="*/ 2147483646 h 1144"/>
              <a:gd name="T40" fmla="*/ 2147483646 w 1100"/>
              <a:gd name="T41" fmla="*/ 2147483646 h 1144"/>
              <a:gd name="T42" fmla="*/ 2147483646 w 1100"/>
              <a:gd name="T43" fmla="*/ 2147483646 h 1144"/>
              <a:gd name="T44" fmla="*/ 2147483646 w 1100"/>
              <a:gd name="T45" fmla="*/ 2147483646 h 1144"/>
              <a:gd name="T46" fmla="*/ 2147483646 w 1100"/>
              <a:gd name="T47" fmla="*/ 2147483646 h 1144"/>
              <a:gd name="T48" fmla="*/ 2147483646 w 1100"/>
              <a:gd name="T49" fmla="*/ 2147483646 h 1144"/>
              <a:gd name="T50" fmla="*/ 2147483646 w 1100"/>
              <a:gd name="T51" fmla="*/ 2147483646 h 1144"/>
              <a:gd name="T52" fmla="*/ 2147483646 w 1100"/>
              <a:gd name="T53" fmla="*/ 2147483646 h 1144"/>
              <a:gd name="T54" fmla="*/ 2147483646 w 1100"/>
              <a:gd name="T55" fmla="*/ 2147483646 h 1144"/>
              <a:gd name="T56" fmla="*/ 2147483646 w 1100"/>
              <a:gd name="T57" fmla="*/ 2147483646 h 1144"/>
              <a:gd name="T58" fmla="*/ 2147483646 w 1100"/>
              <a:gd name="T59" fmla="*/ 2147483646 h 1144"/>
              <a:gd name="T60" fmla="*/ 2147483646 w 1100"/>
              <a:gd name="T61" fmla="*/ 2147483646 h 1144"/>
              <a:gd name="T62" fmla="*/ 2147483646 w 1100"/>
              <a:gd name="T63" fmla="*/ 2147483646 h 1144"/>
              <a:gd name="T64" fmla="*/ 2147483646 w 1100"/>
              <a:gd name="T65" fmla="*/ 2147483646 h 1144"/>
              <a:gd name="T66" fmla="*/ 2147483646 w 1100"/>
              <a:gd name="T67" fmla="*/ 2147483646 h 1144"/>
              <a:gd name="T68" fmla="*/ 2147483646 w 1100"/>
              <a:gd name="T69" fmla="*/ 2147483646 h 1144"/>
              <a:gd name="T70" fmla="*/ 2147483646 w 1100"/>
              <a:gd name="T71" fmla="*/ 2147483646 h 1144"/>
              <a:gd name="T72" fmla="*/ 2147483646 w 1100"/>
              <a:gd name="T73" fmla="*/ 2147483646 h 1144"/>
              <a:gd name="T74" fmla="*/ 2147483646 w 1100"/>
              <a:gd name="T75" fmla="*/ 2147483646 h 1144"/>
              <a:gd name="T76" fmla="*/ 2147483646 w 1100"/>
              <a:gd name="T77" fmla="*/ 2147483646 h 1144"/>
              <a:gd name="T78" fmla="*/ 2147483646 w 1100"/>
              <a:gd name="T79" fmla="*/ 2147483646 h 1144"/>
              <a:gd name="T80" fmla="*/ 2147483646 w 1100"/>
              <a:gd name="T81" fmla="*/ 0 h 1144"/>
              <a:gd name="T82" fmla="*/ 2147483646 w 1100"/>
              <a:gd name="T83" fmla="*/ 0 h 1144"/>
              <a:gd name="T84" fmla="*/ 2147483646 w 1100"/>
              <a:gd name="T85" fmla="*/ 0 h 1144"/>
              <a:gd name="T86" fmla="*/ 2147483646 w 1100"/>
              <a:gd name="T87" fmla="*/ 2147483646 h 1144"/>
              <a:gd name="T88" fmla="*/ 2147483646 w 1100"/>
              <a:gd name="T89" fmla="*/ 2147483646 h 1144"/>
              <a:gd name="T90" fmla="*/ 2147483646 w 1100"/>
              <a:gd name="T91" fmla="*/ 2147483646 h 1144"/>
              <a:gd name="T92" fmla="*/ 2147483646 w 1100"/>
              <a:gd name="T93" fmla="*/ 2147483646 h 1144"/>
              <a:gd name="T94" fmla="*/ 2147483646 w 1100"/>
              <a:gd name="T95" fmla="*/ 2147483646 h 1144"/>
              <a:gd name="T96" fmla="*/ 2147483646 w 1100"/>
              <a:gd name="T97" fmla="*/ 2147483646 h 1144"/>
              <a:gd name="T98" fmla="*/ 2147483646 w 1100"/>
              <a:gd name="T99" fmla="*/ 2147483646 h 1144"/>
              <a:gd name="T100" fmla="*/ 2147483646 w 1100"/>
              <a:gd name="T101" fmla="*/ 2147483646 h 1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00"/>
              <a:gd name="T154" fmla="*/ 0 h 1144"/>
              <a:gd name="T155" fmla="*/ 1100 w 1100"/>
              <a:gd name="T156" fmla="*/ 1144 h 11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00" h="1144">
                <a:moveTo>
                  <a:pt x="317" y="190"/>
                </a:moveTo>
                <a:lnTo>
                  <a:pt x="271" y="128"/>
                </a:lnTo>
                <a:lnTo>
                  <a:pt x="228" y="128"/>
                </a:lnTo>
                <a:lnTo>
                  <a:pt x="185" y="114"/>
                </a:lnTo>
                <a:lnTo>
                  <a:pt x="142" y="114"/>
                </a:lnTo>
                <a:lnTo>
                  <a:pt x="100" y="114"/>
                </a:lnTo>
                <a:lnTo>
                  <a:pt x="57" y="114"/>
                </a:lnTo>
                <a:lnTo>
                  <a:pt x="14" y="128"/>
                </a:lnTo>
                <a:lnTo>
                  <a:pt x="14" y="171"/>
                </a:lnTo>
                <a:lnTo>
                  <a:pt x="14" y="214"/>
                </a:lnTo>
                <a:lnTo>
                  <a:pt x="0" y="257"/>
                </a:lnTo>
                <a:lnTo>
                  <a:pt x="0" y="300"/>
                </a:lnTo>
                <a:lnTo>
                  <a:pt x="0" y="342"/>
                </a:lnTo>
                <a:lnTo>
                  <a:pt x="0" y="385"/>
                </a:lnTo>
                <a:lnTo>
                  <a:pt x="0" y="428"/>
                </a:lnTo>
                <a:lnTo>
                  <a:pt x="42" y="457"/>
                </a:lnTo>
                <a:lnTo>
                  <a:pt x="85" y="485"/>
                </a:lnTo>
                <a:lnTo>
                  <a:pt x="128" y="514"/>
                </a:lnTo>
                <a:lnTo>
                  <a:pt x="171" y="528"/>
                </a:lnTo>
                <a:lnTo>
                  <a:pt x="214" y="543"/>
                </a:lnTo>
                <a:lnTo>
                  <a:pt x="257" y="543"/>
                </a:lnTo>
                <a:lnTo>
                  <a:pt x="300" y="557"/>
                </a:lnTo>
                <a:lnTo>
                  <a:pt x="342" y="557"/>
                </a:lnTo>
                <a:lnTo>
                  <a:pt x="385" y="557"/>
                </a:lnTo>
                <a:lnTo>
                  <a:pt x="428" y="528"/>
                </a:lnTo>
                <a:lnTo>
                  <a:pt x="442" y="485"/>
                </a:lnTo>
                <a:lnTo>
                  <a:pt x="442" y="528"/>
                </a:lnTo>
                <a:lnTo>
                  <a:pt x="442" y="571"/>
                </a:lnTo>
                <a:lnTo>
                  <a:pt x="442" y="614"/>
                </a:lnTo>
                <a:lnTo>
                  <a:pt x="442" y="657"/>
                </a:lnTo>
                <a:lnTo>
                  <a:pt x="414" y="700"/>
                </a:lnTo>
                <a:lnTo>
                  <a:pt x="400" y="743"/>
                </a:lnTo>
                <a:lnTo>
                  <a:pt x="385" y="800"/>
                </a:lnTo>
                <a:lnTo>
                  <a:pt x="371" y="857"/>
                </a:lnTo>
                <a:lnTo>
                  <a:pt x="357" y="914"/>
                </a:lnTo>
                <a:lnTo>
                  <a:pt x="357" y="957"/>
                </a:lnTo>
                <a:lnTo>
                  <a:pt x="342" y="1000"/>
                </a:lnTo>
                <a:lnTo>
                  <a:pt x="342" y="1043"/>
                </a:lnTo>
                <a:lnTo>
                  <a:pt x="342" y="1085"/>
                </a:lnTo>
                <a:lnTo>
                  <a:pt x="342" y="1128"/>
                </a:lnTo>
                <a:lnTo>
                  <a:pt x="385" y="1143"/>
                </a:lnTo>
                <a:lnTo>
                  <a:pt x="400" y="1100"/>
                </a:lnTo>
                <a:lnTo>
                  <a:pt x="414" y="1057"/>
                </a:lnTo>
                <a:lnTo>
                  <a:pt x="428" y="1014"/>
                </a:lnTo>
                <a:lnTo>
                  <a:pt x="457" y="971"/>
                </a:lnTo>
                <a:lnTo>
                  <a:pt x="457" y="928"/>
                </a:lnTo>
                <a:lnTo>
                  <a:pt x="471" y="885"/>
                </a:lnTo>
                <a:lnTo>
                  <a:pt x="471" y="843"/>
                </a:lnTo>
                <a:lnTo>
                  <a:pt x="485" y="800"/>
                </a:lnTo>
                <a:lnTo>
                  <a:pt x="499" y="757"/>
                </a:lnTo>
                <a:lnTo>
                  <a:pt x="499" y="714"/>
                </a:lnTo>
                <a:lnTo>
                  <a:pt x="514" y="671"/>
                </a:lnTo>
                <a:lnTo>
                  <a:pt x="514" y="628"/>
                </a:lnTo>
                <a:lnTo>
                  <a:pt x="528" y="585"/>
                </a:lnTo>
                <a:lnTo>
                  <a:pt x="557" y="543"/>
                </a:lnTo>
                <a:lnTo>
                  <a:pt x="599" y="528"/>
                </a:lnTo>
                <a:lnTo>
                  <a:pt x="642" y="543"/>
                </a:lnTo>
                <a:lnTo>
                  <a:pt x="685" y="571"/>
                </a:lnTo>
                <a:lnTo>
                  <a:pt x="728" y="571"/>
                </a:lnTo>
                <a:lnTo>
                  <a:pt x="771" y="585"/>
                </a:lnTo>
                <a:lnTo>
                  <a:pt x="814" y="600"/>
                </a:lnTo>
                <a:lnTo>
                  <a:pt x="857" y="600"/>
                </a:lnTo>
                <a:lnTo>
                  <a:pt x="899" y="600"/>
                </a:lnTo>
                <a:lnTo>
                  <a:pt x="942" y="614"/>
                </a:lnTo>
                <a:lnTo>
                  <a:pt x="985" y="614"/>
                </a:lnTo>
                <a:lnTo>
                  <a:pt x="1014" y="571"/>
                </a:lnTo>
                <a:lnTo>
                  <a:pt x="1028" y="528"/>
                </a:lnTo>
                <a:lnTo>
                  <a:pt x="1042" y="485"/>
                </a:lnTo>
                <a:lnTo>
                  <a:pt x="1056" y="442"/>
                </a:lnTo>
                <a:lnTo>
                  <a:pt x="1071" y="400"/>
                </a:lnTo>
                <a:lnTo>
                  <a:pt x="1071" y="357"/>
                </a:lnTo>
                <a:lnTo>
                  <a:pt x="1085" y="314"/>
                </a:lnTo>
                <a:lnTo>
                  <a:pt x="1099" y="271"/>
                </a:lnTo>
                <a:lnTo>
                  <a:pt x="1099" y="228"/>
                </a:lnTo>
                <a:lnTo>
                  <a:pt x="1099" y="185"/>
                </a:lnTo>
                <a:lnTo>
                  <a:pt x="1099" y="142"/>
                </a:lnTo>
                <a:lnTo>
                  <a:pt x="1085" y="100"/>
                </a:lnTo>
                <a:lnTo>
                  <a:pt x="1042" y="57"/>
                </a:lnTo>
                <a:lnTo>
                  <a:pt x="999" y="42"/>
                </a:lnTo>
                <a:lnTo>
                  <a:pt x="956" y="14"/>
                </a:lnTo>
                <a:lnTo>
                  <a:pt x="914" y="0"/>
                </a:lnTo>
                <a:lnTo>
                  <a:pt x="871" y="0"/>
                </a:lnTo>
                <a:lnTo>
                  <a:pt x="828" y="0"/>
                </a:lnTo>
                <a:lnTo>
                  <a:pt x="785" y="0"/>
                </a:lnTo>
                <a:lnTo>
                  <a:pt x="742" y="0"/>
                </a:lnTo>
                <a:lnTo>
                  <a:pt x="699" y="0"/>
                </a:lnTo>
                <a:lnTo>
                  <a:pt x="685" y="42"/>
                </a:lnTo>
                <a:lnTo>
                  <a:pt x="657" y="85"/>
                </a:lnTo>
                <a:lnTo>
                  <a:pt x="642" y="128"/>
                </a:lnTo>
                <a:lnTo>
                  <a:pt x="628" y="171"/>
                </a:lnTo>
                <a:lnTo>
                  <a:pt x="614" y="214"/>
                </a:lnTo>
                <a:lnTo>
                  <a:pt x="599" y="171"/>
                </a:lnTo>
                <a:lnTo>
                  <a:pt x="585" y="128"/>
                </a:lnTo>
                <a:lnTo>
                  <a:pt x="585" y="85"/>
                </a:lnTo>
                <a:lnTo>
                  <a:pt x="528" y="42"/>
                </a:lnTo>
                <a:lnTo>
                  <a:pt x="485" y="28"/>
                </a:lnTo>
                <a:lnTo>
                  <a:pt x="442" y="14"/>
                </a:lnTo>
                <a:lnTo>
                  <a:pt x="400" y="14"/>
                </a:lnTo>
                <a:lnTo>
                  <a:pt x="357" y="28"/>
                </a:lnTo>
                <a:lnTo>
                  <a:pt x="342" y="71"/>
                </a:lnTo>
                <a:lnTo>
                  <a:pt x="314" y="114"/>
                </a:lnTo>
                <a:lnTo>
                  <a:pt x="317" y="190"/>
                </a:lnTo>
              </a:path>
            </a:pathLst>
          </a:custGeom>
          <a:solidFill>
            <a:srgbClr val="660066"/>
          </a:solidFill>
          <a:ln w="12700" cap="rnd">
            <a:solidFill>
              <a:schemeClr val="tx1"/>
            </a:solidFill>
            <a:round/>
            <a:headEnd type="none" w="sm" len="sm"/>
            <a:tailEnd type="none" w="sm" len="sm"/>
          </a:ln>
        </p:spPr>
        <p:txBody>
          <a:bodyPr/>
          <a:lstStyle/>
          <a:p>
            <a:endParaRPr lang="ar-JO"/>
          </a:p>
        </p:txBody>
      </p:sp>
      <p:sp>
        <p:nvSpPr>
          <p:cNvPr id="25622" name="Freeform 24"/>
          <p:cNvSpPr>
            <a:spLocks/>
          </p:cNvSpPr>
          <p:nvPr/>
        </p:nvSpPr>
        <p:spPr bwMode="auto">
          <a:xfrm>
            <a:off x="3883025" y="1722438"/>
            <a:ext cx="409575" cy="387350"/>
          </a:xfrm>
          <a:custGeom>
            <a:avLst/>
            <a:gdLst>
              <a:gd name="T0" fmla="*/ 2147483646 w 258"/>
              <a:gd name="T1" fmla="*/ 2147483646 h 244"/>
              <a:gd name="T2" fmla="*/ 2147483646 w 258"/>
              <a:gd name="T3" fmla="*/ 2147483646 h 244"/>
              <a:gd name="T4" fmla="*/ 2147483646 w 258"/>
              <a:gd name="T5" fmla="*/ 2147483646 h 244"/>
              <a:gd name="T6" fmla="*/ 2147483646 w 258"/>
              <a:gd name="T7" fmla="*/ 2147483646 h 244"/>
              <a:gd name="T8" fmla="*/ 2147483646 w 258"/>
              <a:gd name="T9" fmla="*/ 0 h 244"/>
              <a:gd name="T10" fmla="*/ 2147483646 w 258"/>
              <a:gd name="T11" fmla="*/ 0 h 244"/>
              <a:gd name="T12" fmla="*/ 2147483646 w 258"/>
              <a:gd name="T13" fmla="*/ 0 h 244"/>
              <a:gd name="T14" fmla="*/ 2147483646 w 258"/>
              <a:gd name="T15" fmla="*/ 2147483646 h 244"/>
              <a:gd name="T16" fmla="*/ 2147483646 w 258"/>
              <a:gd name="T17" fmla="*/ 2147483646 h 244"/>
              <a:gd name="T18" fmla="*/ 0 w 258"/>
              <a:gd name="T19" fmla="*/ 2147483646 h 244"/>
              <a:gd name="T20" fmla="*/ 0 w 258"/>
              <a:gd name="T21" fmla="*/ 2147483646 h 244"/>
              <a:gd name="T22" fmla="*/ 0 w 258"/>
              <a:gd name="T23" fmla="*/ 2147483646 h 244"/>
              <a:gd name="T24" fmla="*/ 2147483646 w 258"/>
              <a:gd name="T25" fmla="*/ 2147483646 h 244"/>
              <a:gd name="T26" fmla="*/ 2147483646 w 258"/>
              <a:gd name="T27" fmla="*/ 2147483646 h 244"/>
              <a:gd name="T28" fmla="*/ 2147483646 w 258"/>
              <a:gd name="T29" fmla="*/ 2147483646 h 244"/>
              <a:gd name="T30" fmla="*/ 2147483646 w 258"/>
              <a:gd name="T31" fmla="*/ 2147483646 h 244"/>
              <a:gd name="T32" fmla="*/ 2147483646 w 258"/>
              <a:gd name="T33" fmla="*/ 2147483646 h 244"/>
              <a:gd name="T34" fmla="*/ 2147483646 w 258"/>
              <a:gd name="T35" fmla="*/ 2147483646 h 2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8"/>
              <a:gd name="T55" fmla="*/ 0 h 244"/>
              <a:gd name="T56" fmla="*/ 258 w 258"/>
              <a:gd name="T57" fmla="*/ 244 h 2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8" h="244">
                <a:moveTo>
                  <a:pt x="242" y="163"/>
                </a:moveTo>
                <a:lnTo>
                  <a:pt x="257" y="100"/>
                </a:lnTo>
                <a:lnTo>
                  <a:pt x="257" y="57"/>
                </a:lnTo>
                <a:lnTo>
                  <a:pt x="215" y="14"/>
                </a:lnTo>
                <a:lnTo>
                  <a:pt x="172" y="0"/>
                </a:lnTo>
                <a:lnTo>
                  <a:pt x="129" y="0"/>
                </a:lnTo>
                <a:lnTo>
                  <a:pt x="86" y="0"/>
                </a:lnTo>
                <a:lnTo>
                  <a:pt x="43" y="14"/>
                </a:lnTo>
                <a:lnTo>
                  <a:pt x="15" y="57"/>
                </a:lnTo>
                <a:lnTo>
                  <a:pt x="0" y="100"/>
                </a:lnTo>
                <a:lnTo>
                  <a:pt x="0" y="143"/>
                </a:lnTo>
                <a:lnTo>
                  <a:pt x="0" y="186"/>
                </a:lnTo>
                <a:lnTo>
                  <a:pt x="43" y="214"/>
                </a:lnTo>
                <a:lnTo>
                  <a:pt x="100" y="243"/>
                </a:lnTo>
                <a:lnTo>
                  <a:pt x="143" y="243"/>
                </a:lnTo>
                <a:lnTo>
                  <a:pt x="186" y="243"/>
                </a:lnTo>
                <a:lnTo>
                  <a:pt x="229" y="243"/>
                </a:lnTo>
                <a:lnTo>
                  <a:pt x="242" y="163"/>
                </a:lnTo>
              </a:path>
            </a:pathLst>
          </a:custGeom>
          <a:solidFill>
            <a:srgbClr val="66FFFF"/>
          </a:solidFill>
          <a:ln w="12700" cap="rnd">
            <a:solidFill>
              <a:schemeClr val="tx1"/>
            </a:solidFill>
            <a:round/>
            <a:headEnd type="none" w="sm" len="sm"/>
            <a:tailEnd type="none" w="sm" len="sm"/>
          </a:ln>
        </p:spPr>
        <p:txBody>
          <a:bodyPr/>
          <a:lstStyle/>
          <a:p>
            <a:endParaRPr lang="ar-JO"/>
          </a:p>
        </p:txBody>
      </p:sp>
      <p:sp>
        <p:nvSpPr>
          <p:cNvPr id="25623" name="Freeform 25"/>
          <p:cNvSpPr>
            <a:spLocks/>
          </p:cNvSpPr>
          <p:nvPr/>
        </p:nvSpPr>
        <p:spPr bwMode="auto">
          <a:xfrm>
            <a:off x="3271838" y="3265488"/>
            <a:ext cx="885825" cy="817562"/>
          </a:xfrm>
          <a:custGeom>
            <a:avLst/>
            <a:gdLst>
              <a:gd name="T0" fmla="*/ 2147483646 w 558"/>
              <a:gd name="T1" fmla="*/ 2147483646 h 515"/>
              <a:gd name="T2" fmla="*/ 2147483646 w 558"/>
              <a:gd name="T3" fmla="*/ 0 h 515"/>
              <a:gd name="T4" fmla="*/ 2147483646 w 558"/>
              <a:gd name="T5" fmla="*/ 2147483646 h 515"/>
              <a:gd name="T6" fmla="*/ 2147483646 w 558"/>
              <a:gd name="T7" fmla="*/ 2147483646 h 515"/>
              <a:gd name="T8" fmla="*/ 2147483646 w 558"/>
              <a:gd name="T9" fmla="*/ 2147483646 h 515"/>
              <a:gd name="T10" fmla="*/ 2147483646 w 558"/>
              <a:gd name="T11" fmla="*/ 2147483646 h 515"/>
              <a:gd name="T12" fmla="*/ 2147483646 w 558"/>
              <a:gd name="T13" fmla="*/ 2147483646 h 515"/>
              <a:gd name="T14" fmla="*/ 2147483646 w 558"/>
              <a:gd name="T15" fmla="*/ 2147483646 h 515"/>
              <a:gd name="T16" fmla="*/ 2147483646 w 558"/>
              <a:gd name="T17" fmla="*/ 2147483646 h 515"/>
              <a:gd name="T18" fmla="*/ 2147483646 w 558"/>
              <a:gd name="T19" fmla="*/ 2147483646 h 515"/>
              <a:gd name="T20" fmla="*/ 2147483646 w 558"/>
              <a:gd name="T21" fmla="*/ 2147483646 h 515"/>
              <a:gd name="T22" fmla="*/ 2147483646 w 558"/>
              <a:gd name="T23" fmla="*/ 2147483646 h 515"/>
              <a:gd name="T24" fmla="*/ 2147483646 w 558"/>
              <a:gd name="T25" fmla="*/ 2147483646 h 515"/>
              <a:gd name="T26" fmla="*/ 2147483646 w 558"/>
              <a:gd name="T27" fmla="*/ 2147483646 h 515"/>
              <a:gd name="T28" fmla="*/ 0 w 558"/>
              <a:gd name="T29" fmla="*/ 2147483646 h 515"/>
              <a:gd name="T30" fmla="*/ 2147483646 w 558"/>
              <a:gd name="T31" fmla="*/ 2147483646 h 515"/>
              <a:gd name="T32" fmla="*/ 2147483646 w 558"/>
              <a:gd name="T33" fmla="*/ 2147483646 h 515"/>
              <a:gd name="T34" fmla="*/ 2147483646 w 558"/>
              <a:gd name="T35" fmla="*/ 2147483646 h 515"/>
              <a:gd name="T36" fmla="*/ 2147483646 w 558"/>
              <a:gd name="T37" fmla="*/ 2147483646 h 515"/>
              <a:gd name="T38" fmla="*/ 2147483646 w 558"/>
              <a:gd name="T39" fmla="*/ 2147483646 h 515"/>
              <a:gd name="T40" fmla="*/ 2147483646 w 558"/>
              <a:gd name="T41" fmla="*/ 2147483646 h 515"/>
              <a:gd name="T42" fmla="*/ 2147483646 w 558"/>
              <a:gd name="T43" fmla="*/ 2147483646 h 515"/>
              <a:gd name="T44" fmla="*/ 2147483646 w 558"/>
              <a:gd name="T45" fmla="*/ 2147483646 h 515"/>
              <a:gd name="T46" fmla="*/ 2147483646 w 558"/>
              <a:gd name="T47" fmla="*/ 2147483646 h 515"/>
              <a:gd name="T48" fmla="*/ 2147483646 w 558"/>
              <a:gd name="T49" fmla="*/ 2147483646 h 515"/>
              <a:gd name="T50" fmla="*/ 2147483646 w 558"/>
              <a:gd name="T51" fmla="*/ 2147483646 h 515"/>
              <a:gd name="T52" fmla="*/ 2147483646 w 558"/>
              <a:gd name="T53" fmla="*/ 2147483646 h 515"/>
              <a:gd name="T54" fmla="*/ 2147483646 w 558"/>
              <a:gd name="T55" fmla="*/ 2147483646 h 515"/>
              <a:gd name="T56" fmla="*/ 2147483646 w 558"/>
              <a:gd name="T57" fmla="*/ 2147483646 h 515"/>
              <a:gd name="T58" fmla="*/ 2147483646 w 558"/>
              <a:gd name="T59" fmla="*/ 2147483646 h 51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8"/>
              <a:gd name="T91" fmla="*/ 0 h 515"/>
              <a:gd name="T92" fmla="*/ 558 w 558"/>
              <a:gd name="T93" fmla="*/ 515 h 51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8" h="515">
                <a:moveTo>
                  <a:pt x="531" y="7"/>
                </a:moveTo>
                <a:lnTo>
                  <a:pt x="471" y="0"/>
                </a:lnTo>
                <a:lnTo>
                  <a:pt x="428" y="14"/>
                </a:lnTo>
                <a:lnTo>
                  <a:pt x="400" y="57"/>
                </a:lnTo>
                <a:lnTo>
                  <a:pt x="357" y="85"/>
                </a:lnTo>
                <a:lnTo>
                  <a:pt x="257" y="128"/>
                </a:lnTo>
                <a:lnTo>
                  <a:pt x="214" y="171"/>
                </a:lnTo>
                <a:lnTo>
                  <a:pt x="171" y="214"/>
                </a:lnTo>
                <a:lnTo>
                  <a:pt x="128" y="243"/>
                </a:lnTo>
                <a:lnTo>
                  <a:pt x="114" y="285"/>
                </a:lnTo>
                <a:lnTo>
                  <a:pt x="86" y="328"/>
                </a:lnTo>
                <a:lnTo>
                  <a:pt x="57" y="385"/>
                </a:lnTo>
                <a:lnTo>
                  <a:pt x="28" y="428"/>
                </a:lnTo>
                <a:lnTo>
                  <a:pt x="14" y="471"/>
                </a:lnTo>
                <a:lnTo>
                  <a:pt x="0" y="514"/>
                </a:lnTo>
                <a:lnTo>
                  <a:pt x="43" y="514"/>
                </a:lnTo>
                <a:lnTo>
                  <a:pt x="86" y="485"/>
                </a:lnTo>
                <a:lnTo>
                  <a:pt x="114" y="443"/>
                </a:lnTo>
                <a:lnTo>
                  <a:pt x="114" y="400"/>
                </a:lnTo>
                <a:lnTo>
                  <a:pt x="157" y="371"/>
                </a:lnTo>
                <a:lnTo>
                  <a:pt x="200" y="343"/>
                </a:lnTo>
                <a:lnTo>
                  <a:pt x="243" y="314"/>
                </a:lnTo>
                <a:lnTo>
                  <a:pt x="285" y="285"/>
                </a:lnTo>
                <a:lnTo>
                  <a:pt x="328" y="243"/>
                </a:lnTo>
                <a:lnTo>
                  <a:pt x="385" y="200"/>
                </a:lnTo>
                <a:lnTo>
                  <a:pt x="428" y="171"/>
                </a:lnTo>
                <a:lnTo>
                  <a:pt x="471" y="157"/>
                </a:lnTo>
                <a:lnTo>
                  <a:pt x="514" y="128"/>
                </a:lnTo>
                <a:lnTo>
                  <a:pt x="557" y="85"/>
                </a:lnTo>
                <a:lnTo>
                  <a:pt x="531" y="7"/>
                </a:lnTo>
              </a:path>
            </a:pathLst>
          </a:custGeom>
          <a:solidFill>
            <a:srgbClr val="660066"/>
          </a:solidFill>
          <a:ln w="12700" cap="rnd">
            <a:solidFill>
              <a:schemeClr val="tx1"/>
            </a:solidFill>
            <a:round/>
            <a:headEnd type="none" w="sm" len="sm"/>
            <a:tailEnd type="none" w="sm" len="sm"/>
          </a:ln>
        </p:spPr>
        <p:txBody>
          <a:bodyPr/>
          <a:lstStyle/>
          <a:p>
            <a:endParaRPr lang="ar-JO"/>
          </a:p>
        </p:txBody>
      </p:sp>
      <p:sp>
        <p:nvSpPr>
          <p:cNvPr id="25624" name="Freeform 26"/>
          <p:cNvSpPr>
            <a:spLocks/>
          </p:cNvSpPr>
          <p:nvPr/>
        </p:nvSpPr>
        <p:spPr bwMode="auto">
          <a:xfrm>
            <a:off x="1525588" y="3492500"/>
            <a:ext cx="1022350" cy="1157288"/>
          </a:xfrm>
          <a:custGeom>
            <a:avLst/>
            <a:gdLst>
              <a:gd name="T0" fmla="*/ 2147483646 w 644"/>
              <a:gd name="T1" fmla="*/ 2147483646 h 729"/>
              <a:gd name="T2" fmla="*/ 2147483646 w 644"/>
              <a:gd name="T3" fmla="*/ 2147483646 h 729"/>
              <a:gd name="T4" fmla="*/ 2147483646 w 644"/>
              <a:gd name="T5" fmla="*/ 2147483646 h 729"/>
              <a:gd name="T6" fmla="*/ 2147483646 w 644"/>
              <a:gd name="T7" fmla="*/ 2147483646 h 729"/>
              <a:gd name="T8" fmla="*/ 2147483646 w 644"/>
              <a:gd name="T9" fmla="*/ 2147483646 h 729"/>
              <a:gd name="T10" fmla="*/ 2147483646 w 644"/>
              <a:gd name="T11" fmla="*/ 2147483646 h 729"/>
              <a:gd name="T12" fmla="*/ 2147483646 w 644"/>
              <a:gd name="T13" fmla="*/ 2147483646 h 729"/>
              <a:gd name="T14" fmla="*/ 2147483646 w 644"/>
              <a:gd name="T15" fmla="*/ 0 h 729"/>
              <a:gd name="T16" fmla="*/ 2147483646 w 644"/>
              <a:gd name="T17" fmla="*/ 0 h 729"/>
              <a:gd name="T18" fmla="*/ 2147483646 w 644"/>
              <a:gd name="T19" fmla="*/ 0 h 729"/>
              <a:gd name="T20" fmla="*/ 2147483646 w 644"/>
              <a:gd name="T21" fmla="*/ 0 h 729"/>
              <a:gd name="T22" fmla="*/ 2147483646 w 644"/>
              <a:gd name="T23" fmla="*/ 0 h 729"/>
              <a:gd name="T24" fmla="*/ 2147483646 w 644"/>
              <a:gd name="T25" fmla="*/ 2147483646 h 729"/>
              <a:gd name="T26" fmla="*/ 2147483646 w 644"/>
              <a:gd name="T27" fmla="*/ 2147483646 h 729"/>
              <a:gd name="T28" fmla="*/ 0 w 644"/>
              <a:gd name="T29" fmla="*/ 2147483646 h 729"/>
              <a:gd name="T30" fmla="*/ 0 w 644"/>
              <a:gd name="T31" fmla="*/ 2147483646 h 729"/>
              <a:gd name="T32" fmla="*/ 0 w 644"/>
              <a:gd name="T33" fmla="*/ 2147483646 h 729"/>
              <a:gd name="T34" fmla="*/ 0 w 644"/>
              <a:gd name="T35" fmla="*/ 2147483646 h 729"/>
              <a:gd name="T36" fmla="*/ 2147483646 w 644"/>
              <a:gd name="T37" fmla="*/ 2147483646 h 729"/>
              <a:gd name="T38" fmla="*/ 2147483646 w 644"/>
              <a:gd name="T39" fmla="*/ 2147483646 h 729"/>
              <a:gd name="T40" fmla="*/ 2147483646 w 644"/>
              <a:gd name="T41" fmla="*/ 2147483646 h 729"/>
              <a:gd name="T42" fmla="*/ 2147483646 w 644"/>
              <a:gd name="T43" fmla="*/ 2147483646 h 729"/>
              <a:gd name="T44" fmla="*/ 2147483646 w 644"/>
              <a:gd name="T45" fmla="*/ 2147483646 h 729"/>
              <a:gd name="T46" fmla="*/ 2147483646 w 644"/>
              <a:gd name="T47" fmla="*/ 2147483646 h 729"/>
              <a:gd name="T48" fmla="*/ 2147483646 w 644"/>
              <a:gd name="T49" fmla="*/ 2147483646 h 729"/>
              <a:gd name="T50" fmla="*/ 2147483646 w 644"/>
              <a:gd name="T51" fmla="*/ 2147483646 h 729"/>
              <a:gd name="T52" fmla="*/ 2147483646 w 644"/>
              <a:gd name="T53" fmla="*/ 2147483646 h 729"/>
              <a:gd name="T54" fmla="*/ 2147483646 w 644"/>
              <a:gd name="T55" fmla="*/ 2147483646 h 729"/>
              <a:gd name="T56" fmla="*/ 2147483646 w 644"/>
              <a:gd name="T57" fmla="*/ 2147483646 h 729"/>
              <a:gd name="T58" fmla="*/ 2147483646 w 644"/>
              <a:gd name="T59" fmla="*/ 2147483646 h 729"/>
              <a:gd name="T60" fmla="*/ 2147483646 w 644"/>
              <a:gd name="T61" fmla="*/ 2147483646 h 729"/>
              <a:gd name="T62" fmla="*/ 2147483646 w 644"/>
              <a:gd name="T63" fmla="*/ 2147483646 h 729"/>
              <a:gd name="T64" fmla="*/ 2147483646 w 644"/>
              <a:gd name="T65" fmla="*/ 2147483646 h 729"/>
              <a:gd name="T66" fmla="*/ 2147483646 w 644"/>
              <a:gd name="T67" fmla="*/ 2147483646 h 729"/>
              <a:gd name="T68" fmla="*/ 2147483646 w 644"/>
              <a:gd name="T69" fmla="*/ 2147483646 h 729"/>
              <a:gd name="T70" fmla="*/ 2147483646 w 644"/>
              <a:gd name="T71" fmla="*/ 2147483646 h 729"/>
              <a:gd name="T72" fmla="*/ 2147483646 w 644"/>
              <a:gd name="T73" fmla="*/ 2147483646 h 729"/>
              <a:gd name="T74" fmla="*/ 2147483646 w 644"/>
              <a:gd name="T75" fmla="*/ 2147483646 h 729"/>
              <a:gd name="T76" fmla="*/ 2147483646 w 644"/>
              <a:gd name="T77" fmla="*/ 2147483646 h 729"/>
              <a:gd name="T78" fmla="*/ 2147483646 w 644"/>
              <a:gd name="T79" fmla="*/ 2147483646 h 729"/>
              <a:gd name="T80" fmla="*/ 2147483646 w 644"/>
              <a:gd name="T81" fmla="*/ 2147483646 h 729"/>
              <a:gd name="T82" fmla="*/ 2147483646 w 644"/>
              <a:gd name="T83" fmla="*/ 2147483646 h 729"/>
              <a:gd name="T84" fmla="*/ 2147483646 w 644"/>
              <a:gd name="T85" fmla="*/ 2147483646 h 729"/>
              <a:gd name="T86" fmla="*/ 2147483646 w 644"/>
              <a:gd name="T87" fmla="*/ 2147483646 h 729"/>
              <a:gd name="T88" fmla="*/ 2147483646 w 644"/>
              <a:gd name="T89" fmla="*/ 2147483646 h 729"/>
              <a:gd name="T90" fmla="*/ 2147483646 w 644"/>
              <a:gd name="T91" fmla="*/ 2147483646 h 729"/>
              <a:gd name="T92" fmla="*/ 2147483646 w 644"/>
              <a:gd name="T93" fmla="*/ 2147483646 h 729"/>
              <a:gd name="T94" fmla="*/ 2147483646 w 644"/>
              <a:gd name="T95" fmla="*/ 2147483646 h 729"/>
              <a:gd name="T96" fmla="*/ 2147483646 w 644"/>
              <a:gd name="T97" fmla="*/ 2147483646 h 729"/>
              <a:gd name="T98" fmla="*/ 2147483646 w 644"/>
              <a:gd name="T99" fmla="*/ 2147483646 h 7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44"/>
              <a:gd name="T151" fmla="*/ 0 h 729"/>
              <a:gd name="T152" fmla="*/ 644 w 644"/>
              <a:gd name="T153" fmla="*/ 729 h 7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44" h="729">
                <a:moveTo>
                  <a:pt x="431" y="248"/>
                </a:moveTo>
                <a:lnTo>
                  <a:pt x="443" y="185"/>
                </a:lnTo>
                <a:lnTo>
                  <a:pt x="443" y="142"/>
                </a:lnTo>
                <a:lnTo>
                  <a:pt x="443" y="100"/>
                </a:lnTo>
                <a:lnTo>
                  <a:pt x="443" y="57"/>
                </a:lnTo>
                <a:lnTo>
                  <a:pt x="400" y="28"/>
                </a:lnTo>
                <a:lnTo>
                  <a:pt x="357" y="14"/>
                </a:lnTo>
                <a:lnTo>
                  <a:pt x="314" y="0"/>
                </a:lnTo>
                <a:lnTo>
                  <a:pt x="257" y="0"/>
                </a:lnTo>
                <a:lnTo>
                  <a:pt x="200" y="0"/>
                </a:lnTo>
                <a:lnTo>
                  <a:pt x="143" y="0"/>
                </a:lnTo>
                <a:lnTo>
                  <a:pt x="100" y="0"/>
                </a:lnTo>
                <a:lnTo>
                  <a:pt x="57" y="14"/>
                </a:lnTo>
                <a:lnTo>
                  <a:pt x="14" y="57"/>
                </a:lnTo>
                <a:lnTo>
                  <a:pt x="0" y="100"/>
                </a:lnTo>
                <a:lnTo>
                  <a:pt x="0" y="142"/>
                </a:lnTo>
                <a:lnTo>
                  <a:pt x="0" y="185"/>
                </a:lnTo>
                <a:lnTo>
                  <a:pt x="0" y="228"/>
                </a:lnTo>
                <a:lnTo>
                  <a:pt x="14" y="271"/>
                </a:lnTo>
                <a:lnTo>
                  <a:pt x="29" y="314"/>
                </a:lnTo>
                <a:lnTo>
                  <a:pt x="57" y="357"/>
                </a:lnTo>
                <a:lnTo>
                  <a:pt x="72" y="400"/>
                </a:lnTo>
                <a:lnTo>
                  <a:pt x="114" y="414"/>
                </a:lnTo>
                <a:lnTo>
                  <a:pt x="157" y="442"/>
                </a:lnTo>
                <a:lnTo>
                  <a:pt x="200" y="442"/>
                </a:lnTo>
                <a:lnTo>
                  <a:pt x="243" y="442"/>
                </a:lnTo>
                <a:lnTo>
                  <a:pt x="243" y="485"/>
                </a:lnTo>
                <a:lnTo>
                  <a:pt x="243" y="528"/>
                </a:lnTo>
                <a:lnTo>
                  <a:pt x="243" y="571"/>
                </a:lnTo>
                <a:lnTo>
                  <a:pt x="243" y="614"/>
                </a:lnTo>
                <a:lnTo>
                  <a:pt x="243" y="657"/>
                </a:lnTo>
                <a:lnTo>
                  <a:pt x="286" y="685"/>
                </a:lnTo>
                <a:lnTo>
                  <a:pt x="329" y="700"/>
                </a:lnTo>
                <a:lnTo>
                  <a:pt x="371" y="714"/>
                </a:lnTo>
                <a:lnTo>
                  <a:pt x="414" y="728"/>
                </a:lnTo>
                <a:lnTo>
                  <a:pt x="457" y="728"/>
                </a:lnTo>
                <a:lnTo>
                  <a:pt x="500" y="728"/>
                </a:lnTo>
                <a:lnTo>
                  <a:pt x="543" y="728"/>
                </a:lnTo>
                <a:lnTo>
                  <a:pt x="571" y="685"/>
                </a:lnTo>
                <a:lnTo>
                  <a:pt x="586" y="643"/>
                </a:lnTo>
                <a:lnTo>
                  <a:pt x="614" y="600"/>
                </a:lnTo>
                <a:lnTo>
                  <a:pt x="643" y="557"/>
                </a:lnTo>
                <a:lnTo>
                  <a:pt x="643" y="514"/>
                </a:lnTo>
                <a:lnTo>
                  <a:pt x="643" y="471"/>
                </a:lnTo>
                <a:lnTo>
                  <a:pt x="643" y="428"/>
                </a:lnTo>
                <a:lnTo>
                  <a:pt x="629" y="385"/>
                </a:lnTo>
                <a:lnTo>
                  <a:pt x="600" y="342"/>
                </a:lnTo>
                <a:lnTo>
                  <a:pt x="557" y="300"/>
                </a:lnTo>
                <a:lnTo>
                  <a:pt x="514" y="271"/>
                </a:lnTo>
                <a:lnTo>
                  <a:pt x="431" y="248"/>
                </a:lnTo>
              </a:path>
            </a:pathLst>
          </a:custGeom>
          <a:solidFill>
            <a:srgbClr val="660066"/>
          </a:solidFill>
          <a:ln w="12700" cap="rnd">
            <a:solidFill>
              <a:schemeClr val="tx1"/>
            </a:solidFill>
            <a:round/>
            <a:headEnd type="none" w="sm" len="sm"/>
            <a:tailEnd type="none" w="sm" len="sm"/>
          </a:ln>
        </p:spPr>
        <p:txBody>
          <a:bodyPr/>
          <a:lstStyle/>
          <a:p>
            <a:endParaRPr lang="ar-JO"/>
          </a:p>
        </p:txBody>
      </p:sp>
      <p:sp>
        <p:nvSpPr>
          <p:cNvPr id="25625" name="Freeform 27"/>
          <p:cNvSpPr>
            <a:spLocks/>
          </p:cNvSpPr>
          <p:nvPr/>
        </p:nvSpPr>
        <p:spPr bwMode="auto">
          <a:xfrm>
            <a:off x="4405313" y="2970213"/>
            <a:ext cx="1430337" cy="1703387"/>
          </a:xfrm>
          <a:custGeom>
            <a:avLst/>
            <a:gdLst>
              <a:gd name="T0" fmla="*/ 2147483646 w 901"/>
              <a:gd name="T1" fmla="*/ 2147483646 h 1073"/>
              <a:gd name="T2" fmla="*/ 2147483646 w 901"/>
              <a:gd name="T3" fmla="*/ 2147483646 h 1073"/>
              <a:gd name="T4" fmla="*/ 2147483646 w 901"/>
              <a:gd name="T5" fmla="*/ 2147483646 h 1073"/>
              <a:gd name="T6" fmla="*/ 2147483646 w 901"/>
              <a:gd name="T7" fmla="*/ 2147483646 h 1073"/>
              <a:gd name="T8" fmla="*/ 2147483646 w 901"/>
              <a:gd name="T9" fmla="*/ 2147483646 h 1073"/>
              <a:gd name="T10" fmla="*/ 2147483646 w 901"/>
              <a:gd name="T11" fmla="*/ 2147483646 h 1073"/>
              <a:gd name="T12" fmla="*/ 2147483646 w 901"/>
              <a:gd name="T13" fmla="*/ 2147483646 h 1073"/>
              <a:gd name="T14" fmla="*/ 2147483646 w 901"/>
              <a:gd name="T15" fmla="*/ 2147483646 h 1073"/>
              <a:gd name="T16" fmla="*/ 2147483646 w 901"/>
              <a:gd name="T17" fmla="*/ 2147483646 h 1073"/>
              <a:gd name="T18" fmla="*/ 2147483646 w 901"/>
              <a:gd name="T19" fmla="*/ 2147483646 h 1073"/>
              <a:gd name="T20" fmla="*/ 2147483646 w 901"/>
              <a:gd name="T21" fmla="*/ 2147483646 h 1073"/>
              <a:gd name="T22" fmla="*/ 2147483646 w 901"/>
              <a:gd name="T23" fmla="*/ 2147483646 h 1073"/>
              <a:gd name="T24" fmla="*/ 2147483646 w 901"/>
              <a:gd name="T25" fmla="*/ 2147483646 h 1073"/>
              <a:gd name="T26" fmla="*/ 2147483646 w 901"/>
              <a:gd name="T27" fmla="*/ 2147483646 h 1073"/>
              <a:gd name="T28" fmla="*/ 2147483646 w 901"/>
              <a:gd name="T29" fmla="*/ 2147483646 h 1073"/>
              <a:gd name="T30" fmla="*/ 2147483646 w 901"/>
              <a:gd name="T31" fmla="*/ 2147483646 h 1073"/>
              <a:gd name="T32" fmla="*/ 2147483646 w 901"/>
              <a:gd name="T33" fmla="*/ 2147483646 h 1073"/>
              <a:gd name="T34" fmla="*/ 2147483646 w 901"/>
              <a:gd name="T35" fmla="*/ 2147483646 h 1073"/>
              <a:gd name="T36" fmla="*/ 2147483646 w 901"/>
              <a:gd name="T37" fmla="*/ 2147483646 h 1073"/>
              <a:gd name="T38" fmla="*/ 2147483646 w 901"/>
              <a:gd name="T39" fmla="*/ 2147483646 h 1073"/>
              <a:gd name="T40" fmla="*/ 2147483646 w 901"/>
              <a:gd name="T41" fmla="*/ 2147483646 h 1073"/>
              <a:gd name="T42" fmla="*/ 2147483646 w 901"/>
              <a:gd name="T43" fmla="*/ 2147483646 h 1073"/>
              <a:gd name="T44" fmla="*/ 2147483646 w 901"/>
              <a:gd name="T45" fmla="*/ 2147483646 h 1073"/>
              <a:gd name="T46" fmla="*/ 2147483646 w 901"/>
              <a:gd name="T47" fmla="*/ 2147483646 h 1073"/>
              <a:gd name="T48" fmla="*/ 0 w 901"/>
              <a:gd name="T49" fmla="*/ 2147483646 h 1073"/>
              <a:gd name="T50" fmla="*/ 2147483646 w 901"/>
              <a:gd name="T51" fmla="*/ 0 h 1073"/>
              <a:gd name="T52" fmla="*/ 2147483646 w 901"/>
              <a:gd name="T53" fmla="*/ 2147483646 h 1073"/>
              <a:gd name="T54" fmla="*/ 2147483646 w 901"/>
              <a:gd name="T55" fmla="*/ 2147483646 h 1073"/>
              <a:gd name="T56" fmla="*/ 2147483646 w 901"/>
              <a:gd name="T57" fmla="*/ 2147483646 h 1073"/>
              <a:gd name="T58" fmla="*/ 2147483646 w 901"/>
              <a:gd name="T59" fmla="*/ 2147483646 h 1073"/>
              <a:gd name="T60" fmla="*/ 2147483646 w 901"/>
              <a:gd name="T61" fmla="*/ 2147483646 h 1073"/>
              <a:gd name="T62" fmla="*/ 2147483646 w 901"/>
              <a:gd name="T63" fmla="*/ 2147483646 h 1073"/>
              <a:gd name="T64" fmla="*/ 2147483646 w 901"/>
              <a:gd name="T65" fmla="*/ 2147483646 h 1073"/>
              <a:gd name="T66" fmla="*/ 2147483646 w 901"/>
              <a:gd name="T67" fmla="*/ 2147483646 h 1073"/>
              <a:gd name="T68" fmla="*/ 2147483646 w 901"/>
              <a:gd name="T69" fmla="*/ 2147483646 h 10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1"/>
              <a:gd name="T106" fmla="*/ 0 h 1073"/>
              <a:gd name="T107" fmla="*/ 901 w 901"/>
              <a:gd name="T108" fmla="*/ 1073 h 10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1" h="1073">
                <a:moveTo>
                  <a:pt x="777" y="529"/>
                </a:moveTo>
                <a:lnTo>
                  <a:pt x="842" y="514"/>
                </a:lnTo>
                <a:lnTo>
                  <a:pt x="885" y="500"/>
                </a:lnTo>
                <a:lnTo>
                  <a:pt x="900" y="543"/>
                </a:lnTo>
                <a:lnTo>
                  <a:pt x="900" y="586"/>
                </a:lnTo>
                <a:lnTo>
                  <a:pt x="900" y="629"/>
                </a:lnTo>
                <a:lnTo>
                  <a:pt x="900" y="671"/>
                </a:lnTo>
                <a:lnTo>
                  <a:pt x="900" y="714"/>
                </a:lnTo>
                <a:lnTo>
                  <a:pt x="900" y="757"/>
                </a:lnTo>
                <a:lnTo>
                  <a:pt x="885" y="800"/>
                </a:lnTo>
                <a:lnTo>
                  <a:pt x="842" y="843"/>
                </a:lnTo>
                <a:lnTo>
                  <a:pt x="800" y="857"/>
                </a:lnTo>
                <a:lnTo>
                  <a:pt x="757" y="872"/>
                </a:lnTo>
                <a:lnTo>
                  <a:pt x="714" y="886"/>
                </a:lnTo>
                <a:lnTo>
                  <a:pt x="728" y="943"/>
                </a:lnTo>
                <a:lnTo>
                  <a:pt x="742" y="986"/>
                </a:lnTo>
                <a:lnTo>
                  <a:pt x="742" y="1029"/>
                </a:lnTo>
                <a:lnTo>
                  <a:pt x="700" y="1057"/>
                </a:lnTo>
                <a:lnTo>
                  <a:pt x="657" y="1072"/>
                </a:lnTo>
                <a:lnTo>
                  <a:pt x="614" y="1072"/>
                </a:lnTo>
                <a:lnTo>
                  <a:pt x="571" y="1072"/>
                </a:lnTo>
                <a:lnTo>
                  <a:pt x="514" y="1072"/>
                </a:lnTo>
                <a:lnTo>
                  <a:pt x="471" y="1072"/>
                </a:lnTo>
                <a:lnTo>
                  <a:pt x="428" y="1072"/>
                </a:lnTo>
                <a:lnTo>
                  <a:pt x="385" y="1043"/>
                </a:lnTo>
                <a:lnTo>
                  <a:pt x="357" y="1000"/>
                </a:lnTo>
                <a:lnTo>
                  <a:pt x="343" y="957"/>
                </a:lnTo>
                <a:lnTo>
                  <a:pt x="343" y="914"/>
                </a:lnTo>
                <a:lnTo>
                  <a:pt x="343" y="872"/>
                </a:lnTo>
                <a:lnTo>
                  <a:pt x="343" y="829"/>
                </a:lnTo>
                <a:lnTo>
                  <a:pt x="343" y="786"/>
                </a:lnTo>
                <a:lnTo>
                  <a:pt x="357" y="743"/>
                </a:lnTo>
                <a:lnTo>
                  <a:pt x="400" y="729"/>
                </a:lnTo>
                <a:lnTo>
                  <a:pt x="443" y="700"/>
                </a:lnTo>
                <a:lnTo>
                  <a:pt x="471" y="657"/>
                </a:lnTo>
                <a:lnTo>
                  <a:pt x="485" y="614"/>
                </a:lnTo>
                <a:lnTo>
                  <a:pt x="471" y="571"/>
                </a:lnTo>
                <a:lnTo>
                  <a:pt x="428" y="529"/>
                </a:lnTo>
                <a:lnTo>
                  <a:pt x="385" y="500"/>
                </a:lnTo>
                <a:lnTo>
                  <a:pt x="343" y="457"/>
                </a:lnTo>
                <a:lnTo>
                  <a:pt x="314" y="414"/>
                </a:lnTo>
                <a:lnTo>
                  <a:pt x="271" y="371"/>
                </a:lnTo>
                <a:lnTo>
                  <a:pt x="228" y="329"/>
                </a:lnTo>
                <a:lnTo>
                  <a:pt x="186" y="300"/>
                </a:lnTo>
                <a:lnTo>
                  <a:pt x="143" y="257"/>
                </a:lnTo>
                <a:lnTo>
                  <a:pt x="114" y="214"/>
                </a:lnTo>
                <a:lnTo>
                  <a:pt x="86" y="171"/>
                </a:lnTo>
                <a:lnTo>
                  <a:pt x="57" y="128"/>
                </a:lnTo>
                <a:lnTo>
                  <a:pt x="14" y="100"/>
                </a:lnTo>
                <a:lnTo>
                  <a:pt x="0" y="57"/>
                </a:lnTo>
                <a:lnTo>
                  <a:pt x="0" y="14"/>
                </a:lnTo>
                <a:lnTo>
                  <a:pt x="43" y="0"/>
                </a:lnTo>
                <a:lnTo>
                  <a:pt x="86" y="0"/>
                </a:lnTo>
                <a:lnTo>
                  <a:pt x="114" y="43"/>
                </a:lnTo>
                <a:lnTo>
                  <a:pt x="143" y="86"/>
                </a:lnTo>
                <a:lnTo>
                  <a:pt x="157" y="128"/>
                </a:lnTo>
                <a:lnTo>
                  <a:pt x="200" y="171"/>
                </a:lnTo>
                <a:lnTo>
                  <a:pt x="214" y="214"/>
                </a:lnTo>
                <a:lnTo>
                  <a:pt x="257" y="257"/>
                </a:lnTo>
                <a:lnTo>
                  <a:pt x="271" y="300"/>
                </a:lnTo>
                <a:lnTo>
                  <a:pt x="300" y="343"/>
                </a:lnTo>
                <a:lnTo>
                  <a:pt x="343" y="371"/>
                </a:lnTo>
                <a:lnTo>
                  <a:pt x="385" y="414"/>
                </a:lnTo>
                <a:lnTo>
                  <a:pt x="428" y="443"/>
                </a:lnTo>
                <a:lnTo>
                  <a:pt x="471" y="486"/>
                </a:lnTo>
                <a:lnTo>
                  <a:pt x="514" y="514"/>
                </a:lnTo>
                <a:lnTo>
                  <a:pt x="557" y="543"/>
                </a:lnTo>
                <a:lnTo>
                  <a:pt x="600" y="543"/>
                </a:lnTo>
                <a:lnTo>
                  <a:pt x="643" y="543"/>
                </a:lnTo>
                <a:lnTo>
                  <a:pt x="685" y="543"/>
                </a:lnTo>
                <a:lnTo>
                  <a:pt x="777" y="529"/>
                </a:lnTo>
              </a:path>
            </a:pathLst>
          </a:custGeom>
          <a:solidFill>
            <a:srgbClr val="660066"/>
          </a:solidFill>
          <a:ln w="12700" cap="rnd">
            <a:solidFill>
              <a:schemeClr val="tx1"/>
            </a:solidFill>
            <a:round/>
            <a:headEnd type="none" w="sm" len="sm"/>
            <a:tailEnd type="none" w="sm" len="sm"/>
          </a:ln>
        </p:spPr>
        <p:txBody>
          <a:bodyPr/>
          <a:lstStyle/>
          <a:p>
            <a:endParaRPr lang="ar-JO"/>
          </a:p>
        </p:txBody>
      </p:sp>
      <p:sp>
        <p:nvSpPr>
          <p:cNvPr id="25626" name="Freeform 28"/>
          <p:cNvSpPr>
            <a:spLocks/>
          </p:cNvSpPr>
          <p:nvPr/>
        </p:nvSpPr>
        <p:spPr bwMode="auto">
          <a:xfrm>
            <a:off x="5153025" y="4240213"/>
            <a:ext cx="274638" cy="274637"/>
          </a:xfrm>
          <a:custGeom>
            <a:avLst/>
            <a:gdLst>
              <a:gd name="T0" fmla="*/ 2147483646 w 173"/>
              <a:gd name="T1" fmla="*/ 2147483646 h 173"/>
              <a:gd name="T2" fmla="*/ 0 w 173"/>
              <a:gd name="T3" fmla="*/ 0 h 173"/>
              <a:gd name="T4" fmla="*/ 0 w 173"/>
              <a:gd name="T5" fmla="*/ 2147483646 h 173"/>
              <a:gd name="T6" fmla="*/ 0 w 173"/>
              <a:gd name="T7" fmla="*/ 2147483646 h 173"/>
              <a:gd name="T8" fmla="*/ 0 w 173"/>
              <a:gd name="T9" fmla="*/ 2147483646 h 173"/>
              <a:gd name="T10" fmla="*/ 2147483646 w 173"/>
              <a:gd name="T11" fmla="*/ 2147483646 h 173"/>
              <a:gd name="T12" fmla="*/ 2147483646 w 173"/>
              <a:gd name="T13" fmla="*/ 2147483646 h 173"/>
              <a:gd name="T14" fmla="*/ 2147483646 w 173"/>
              <a:gd name="T15" fmla="*/ 2147483646 h 173"/>
              <a:gd name="T16" fmla="*/ 2147483646 w 173"/>
              <a:gd name="T17" fmla="*/ 2147483646 h 173"/>
              <a:gd name="T18" fmla="*/ 2147483646 w 173"/>
              <a:gd name="T19" fmla="*/ 2147483646 h 173"/>
              <a:gd name="T20" fmla="*/ 2147483646 w 173"/>
              <a:gd name="T21" fmla="*/ 2147483646 h 173"/>
              <a:gd name="T22" fmla="*/ 2147483646 w 173"/>
              <a:gd name="T23" fmla="*/ 2147483646 h 173"/>
              <a:gd name="T24" fmla="*/ 2147483646 w 173"/>
              <a:gd name="T25" fmla="*/ 2147483646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3"/>
              <a:gd name="T40" fmla="*/ 0 h 173"/>
              <a:gd name="T41" fmla="*/ 173 w 173"/>
              <a:gd name="T42" fmla="*/ 173 h 1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3" h="173">
                <a:moveTo>
                  <a:pt x="66" y="17"/>
                </a:moveTo>
                <a:lnTo>
                  <a:pt x="0" y="0"/>
                </a:lnTo>
                <a:lnTo>
                  <a:pt x="0" y="43"/>
                </a:lnTo>
                <a:lnTo>
                  <a:pt x="0" y="86"/>
                </a:lnTo>
                <a:lnTo>
                  <a:pt x="0" y="129"/>
                </a:lnTo>
                <a:lnTo>
                  <a:pt x="43" y="157"/>
                </a:lnTo>
                <a:lnTo>
                  <a:pt x="86" y="172"/>
                </a:lnTo>
                <a:lnTo>
                  <a:pt x="129" y="172"/>
                </a:lnTo>
                <a:lnTo>
                  <a:pt x="157" y="129"/>
                </a:lnTo>
                <a:lnTo>
                  <a:pt x="172" y="86"/>
                </a:lnTo>
                <a:lnTo>
                  <a:pt x="172" y="43"/>
                </a:lnTo>
                <a:lnTo>
                  <a:pt x="129" y="29"/>
                </a:lnTo>
                <a:lnTo>
                  <a:pt x="66" y="17"/>
                </a:lnTo>
              </a:path>
            </a:pathLst>
          </a:custGeom>
          <a:solidFill>
            <a:srgbClr val="00FFFF"/>
          </a:solidFill>
          <a:ln w="12700" cap="rnd">
            <a:solidFill>
              <a:schemeClr val="tx1"/>
            </a:solidFill>
            <a:round/>
            <a:headEnd type="none" w="sm" len="sm"/>
            <a:tailEnd type="none" w="sm" len="sm"/>
          </a:ln>
        </p:spPr>
        <p:txBody>
          <a:bodyPr/>
          <a:lstStyle/>
          <a:p>
            <a:endParaRPr lang="ar-JO"/>
          </a:p>
        </p:txBody>
      </p:sp>
      <p:sp>
        <p:nvSpPr>
          <p:cNvPr id="25627" name="Freeform 29"/>
          <p:cNvSpPr>
            <a:spLocks/>
          </p:cNvSpPr>
          <p:nvPr/>
        </p:nvSpPr>
        <p:spPr bwMode="auto">
          <a:xfrm>
            <a:off x="4857750" y="1903413"/>
            <a:ext cx="706438" cy="909637"/>
          </a:xfrm>
          <a:custGeom>
            <a:avLst/>
            <a:gdLst>
              <a:gd name="T0" fmla="*/ 2147483646 w 445"/>
              <a:gd name="T1" fmla="*/ 2147483646 h 573"/>
              <a:gd name="T2" fmla="*/ 2147483646 w 445"/>
              <a:gd name="T3" fmla="*/ 2147483646 h 573"/>
              <a:gd name="T4" fmla="*/ 2147483646 w 445"/>
              <a:gd name="T5" fmla="*/ 2147483646 h 573"/>
              <a:gd name="T6" fmla="*/ 2147483646 w 445"/>
              <a:gd name="T7" fmla="*/ 2147483646 h 573"/>
              <a:gd name="T8" fmla="*/ 2147483646 w 445"/>
              <a:gd name="T9" fmla="*/ 2147483646 h 573"/>
              <a:gd name="T10" fmla="*/ 2147483646 w 445"/>
              <a:gd name="T11" fmla="*/ 2147483646 h 573"/>
              <a:gd name="T12" fmla="*/ 2147483646 w 445"/>
              <a:gd name="T13" fmla="*/ 2147483646 h 573"/>
              <a:gd name="T14" fmla="*/ 2147483646 w 445"/>
              <a:gd name="T15" fmla="*/ 2147483646 h 573"/>
              <a:gd name="T16" fmla="*/ 2147483646 w 445"/>
              <a:gd name="T17" fmla="*/ 0 h 573"/>
              <a:gd name="T18" fmla="*/ 2147483646 w 445"/>
              <a:gd name="T19" fmla="*/ 0 h 573"/>
              <a:gd name="T20" fmla="*/ 2147483646 w 445"/>
              <a:gd name="T21" fmla="*/ 0 h 573"/>
              <a:gd name="T22" fmla="*/ 2147483646 w 445"/>
              <a:gd name="T23" fmla="*/ 0 h 573"/>
              <a:gd name="T24" fmla="*/ 2147483646 w 445"/>
              <a:gd name="T25" fmla="*/ 2147483646 h 573"/>
              <a:gd name="T26" fmla="*/ 2147483646 w 445"/>
              <a:gd name="T27" fmla="*/ 2147483646 h 573"/>
              <a:gd name="T28" fmla="*/ 2147483646 w 445"/>
              <a:gd name="T29" fmla="*/ 2147483646 h 573"/>
              <a:gd name="T30" fmla="*/ 0 w 445"/>
              <a:gd name="T31" fmla="*/ 2147483646 h 573"/>
              <a:gd name="T32" fmla="*/ 0 w 445"/>
              <a:gd name="T33" fmla="*/ 2147483646 h 573"/>
              <a:gd name="T34" fmla="*/ 0 w 445"/>
              <a:gd name="T35" fmla="*/ 2147483646 h 573"/>
              <a:gd name="T36" fmla="*/ 0 w 445"/>
              <a:gd name="T37" fmla="*/ 2147483646 h 573"/>
              <a:gd name="T38" fmla="*/ 0 w 445"/>
              <a:gd name="T39" fmla="*/ 2147483646 h 573"/>
              <a:gd name="T40" fmla="*/ 2147483646 w 445"/>
              <a:gd name="T41" fmla="*/ 2147483646 h 573"/>
              <a:gd name="T42" fmla="*/ 2147483646 w 445"/>
              <a:gd name="T43" fmla="*/ 2147483646 h 573"/>
              <a:gd name="T44" fmla="*/ 2147483646 w 445"/>
              <a:gd name="T45" fmla="*/ 2147483646 h 573"/>
              <a:gd name="T46" fmla="*/ 2147483646 w 445"/>
              <a:gd name="T47" fmla="*/ 2147483646 h 573"/>
              <a:gd name="T48" fmla="*/ 2147483646 w 445"/>
              <a:gd name="T49" fmla="*/ 2147483646 h 573"/>
              <a:gd name="T50" fmla="*/ 2147483646 w 445"/>
              <a:gd name="T51" fmla="*/ 2147483646 h 573"/>
              <a:gd name="T52" fmla="*/ 2147483646 w 445"/>
              <a:gd name="T53" fmla="*/ 2147483646 h 573"/>
              <a:gd name="T54" fmla="*/ 2147483646 w 445"/>
              <a:gd name="T55" fmla="*/ 2147483646 h 573"/>
              <a:gd name="T56" fmla="*/ 2147483646 w 445"/>
              <a:gd name="T57" fmla="*/ 2147483646 h 573"/>
              <a:gd name="T58" fmla="*/ 2147483646 w 445"/>
              <a:gd name="T59" fmla="*/ 2147483646 h 573"/>
              <a:gd name="T60" fmla="*/ 2147483646 w 445"/>
              <a:gd name="T61" fmla="*/ 2147483646 h 573"/>
              <a:gd name="T62" fmla="*/ 2147483646 w 445"/>
              <a:gd name="T63" fmla="*/ 2147483646 h 573"/>
              <a:gd name="T64" fmla="*/ 2147483646 w 445"/>
              <a:gd name="T65" fmla="*/ 2147483646 h 573"/>
              <a:gd name="T66" fmla="*/ 2147483646 w 445"/>
              <a:gd name="T67" fmla="*/ 2147483646 h 573"/>
              <a:gd name="T68" fmla="*/ 2147483646 w 445"/>
              <a:gd name="T69" fmla="*/ 2147483646 h 573"/>
              <a:gd name="T70" fmla="*/ 2147483646 w 445"/>
              <a:gd name="T71" fmla="*/ 2147483646 h 5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5"/>
              <a:gd name="T109" fmla="*/ 0 h 573"/>
              <a:gd name="T110" fmla="*/ 445 w 445"/>
              <a:gd name="T111" fmla="*/ 573 h 5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5" h="573">
                <a:moveTo>
                  <a:pt x="444" y="241"/>
                </a:moveTo>
                <a:lnTo>
                  <a:pt x="443" y="172"/>
                </a:lnTo>
                <a:lnTo>
                  <a:pt x="429" y="129"/>
                </a:lnTo>
                <a:lnTo>
                  <a:pt x="386" y="115"/>
                </a:lnTo>
                <a:lnTo>
                  <a:pt x="372" y="72"/>
                </a:lnTo>
                <a:lnTo>
                  <a:pt x="329" y="57"/>
                </a:lnTo>
                <a:lnTo>
                  <a:pt x="286" y="29"/>
                </a:lnTo>
                <a:lnTo>
                  <a:pt x="243" y="15"/>
                </a:lnTo>
                <a:lnTo>
                  <a:pt x="200" y="0"/>
                </a:lnTo>
                <a:lnTo>
                  <a:pt x="158" y="0"/>
                </a:lnTo>
                <a:lnTo>
                  <a:pt x="100" y="0"/>
                </a:lnTo>
                <a:lnTo>
                  <a:pt x="58" y="0"/>
                </a:lnTo>
                <a:lnTo>
                  <a:pt x="29" y="43"/>
                </a:lnTo>
                <a:lnTo>
                  <a:pt x="29" y="86"/>
                </a:lnTo>
                <a:lnTo>
                  <a:pt x="15" y="129"/>
                </a:lnTo>
                <a:lnTo>
                  <a:pt x="0" y="172"/>
                </a:lnTo>
                <a:lnTo>
                  <a:pt x="0" y="215"/>
                </a:lnTo>
                <a:lnTo>
                  <a:pt x="0" y="258"/>
                </a:lnTo>
                <a:lnTo>
                  <a:pt x="0" y="300"/>
                </a:lnTo>
                <a:lnTo>
                  <a:pt x="0" y="343"/>
                </a:lnTo>
                <a:lnTo>
                  <a:pt x="15" y="386"/>
                </a:lnTo>
                <a:lnTo>
                  <a:pt x="43" y="429"/>
                </a:lnTo>
                <a:lnTo>
                  <a:pt x="72" y="472"/>
                </a:lnTo>
                <a:lnTo>
                  <a:pt x="100" y="515"/>
                </a:lnTo>
                <a:lnTo>
                  <a:pt x="143" y="558"/>
                </a:lnTo>
                <a:lnTo>
                  <a:pt x="186" y="572"/>
                </a:lnTo>
                <a:lnTo>
                  <a:pt x="229" y="572"/>
                </a:lnTo>
                <a:lnTo>
                  <a:pt x="272" y="572"/>
                </a:lnTo>
                <a:lnTo>
                  <a:pt x="315" y="558"/>
                </a:lnTo>
                <a:lnTo>
                  <a:pt x="358" y="529"/>
                </a:lnTo>
                <a:lnTo>
                  <a:pt x="372" y="486"/>
                </a:lnTo>
                <a:lnTo>
                  <a:pt x="386" y="443"/>
                </a:lnTo>
                <a:lnTo>
                  <a:pt x="400" y="400"/>
                </a:lnTo>
                <a:lnTo>
                  <a:pt x="429" y="358"/>
                </a:lnTo>
                <a:lnTo>
                  <a:pt x="443" y="315"/>
                </a:lnTo>
                <a:lnTo>
                  <a:pt x="444" y="241"/>
                </a:lnTo>
              </a:path>
            </a:pathLst>
          </a:custGeom>
          <a:solidFill>
            <a:srgbClr val="660066"/>
          </a:solidFill>
          <a:ln w="12700" cap="rnd">
            <a:solidFill>
              <a:schemeClr val="tx1"/>
            </a:solidFill>
            <a:round/>
            <a:headEnd type="none" w="sm" len="sm"/>
            <a:tailEnd type="none" w="sm" len="sm"/>
          </a:ln>
        </p:spPr>
        <p:txBody>
          <a:bodyPr/>
          <a:lstStyle/>
          <a:p>
            <a:endParaRPr lang="ar-JO"/>
          </a:p>
        </p:txBody>
      </p:sp>
      <p:sp>
        <p:nvSpPr>
          <p:cNvPr id="25628" name="Freeform 30"/>
          <p:cNvSpPr>
            <a:spLocks/>
          </p:cNvSpPr>
          <p:nvPr/>
        </p:nvSpPr>
        <p:spPr bwMode="auto">
          <a:xfrm>
            <a:off x="5583238" y="2652713"/>
            <a:ext cx="660400" cy="795337"/>
          </a:xfrm>
          <a:custGeom>
            <a:avLst/>
            <a:gdLst>
              <a:gd name="T0" fmla="*/ 2147483646 w 416"/>
              <a:gd name="T1" fmla="*/ 2147483646 h 501"/>
              <a:gd name="T2" fmla="*/ 2147483646 w 416"/>
              <a:gd name="T3" fmla="*/ 2147483646 h 501"/>
              <a:gd name="T4" fmla="*/ 2147483646 w 416"/>
              <a:gd name="T5" fmla="*/ 2147483646 h 501"/>
              <a:gd name="T6" fmla="*/ 2147483646 w 416"/>
              <a:gd name="T7" fmla="*/ 2147483646 h 501"/>
              <a:gd name="T8" fmla="*/ 2147483646 w 416"/>
              <a:gd name="T9" fmla="*/ 2147483646 h 501"/>
              <a:gd name="T10" fmla="*/ 2147483646 w 416"/>
              <a:gd name="T11" fmla="*/ 2147483646 h 501"/>
              <a:gd name="T12" fmla="*/ 2147483646 w 416"/>
              <a:gd name="T13" fmla="*/ 0 h 501"/>
              <a:gd name="T14" fmla="*/ 2147483646 w 416"/>
              <a:gd name="T15" fmla="*/ 0 h 501"/>
              <a:gd name="T16" fmla="*/ 2147483646 w 416"/>
              <a:gd name="T17" fmla="*/ 0 h 501"/>
              <a:gd name="T18" fmla="*/ 2147483646 w 416"/>
              <a:gd name="T19" fmla="*/ 2147483646 h 501"/>
              <a:gd name="T20" fmla="*/ 2147483646 w 416"/>
              <a:gd name="T21" fmla="*/ 2147483646 h 501"/>
              <a:gd name="T22" fmla="*/ 2147483646 w 416"/>
              <a:gd name="T23" fmla="*/ 2147483646 h 501"/>
              <a:gd name="T24" fmla="*/ 0 w 416"/>
              <a:gd name="T25" fmla="*/ 2147483646 h 501"/>
              <a:gd name="T26" fmla="*/ 0 w 416"/>
              <a:gd name="T27" fmla="*/ 2147483646 h 501"/>
              <a:gd name="T28" fmla="*/ 2147483646 w 416"/>
              <a:gd name="T29" fmla="*/ 2147483646 h 501"/>
              <a:gd name="T30" fmla="*/ 2147483646 w 416"/>
              <a:gd name="T31" fmla="*/ 2147483646 h 501"/>
              <a:gd name="T32" fmla="*/ 2147483646 w 416"/>
              <a:gd name="T33" fmla="*/ 2147483646 h 501"/>
              <a:gd name="T34" fmla="*/ 2147483646 w 416"/>
              <a:gd name="T35" fmla="*/ 2147483646 h 501"/>
              <a:gd name="T36" fmla="*/ 2147483646 w 416"/>
              <a:gd name="T37" fmla="*/ 2147483646 h 501"/>
              <a:gd name="T38" fmla="*/ 2147483646 w 416"/>
              <a:gd name="T39" fmla="*/ 2147483646 h 501"/>
              <a:gd name="T40" fmla="*/ 2147483646 w 416"/>
              <a:gd name="T41" fmla="*/ 2147483646 h 501"/>
              <a:gd name="T42" fmla="*/ 2147483646 w 416"/>
              <a:gd name="T43" fmla="*/ 2147483646 h 501"/>
              <a:gd name="T44" fmla="*/ 2147483646 w 416"/>
              <a:gd name="T45" fmla="*/ 2147483646 h 501"/>
              <a:gd name="T46" fmla="*/ 2147483646 w 416"/>
              <a:gd name="T47" fmla="*/ 2147483646 h 501"/>
              <a:gd name="T48" fmla="*/ 2147483646 w 416"/>
              <a:gd name="T49" fmla="*/ 2147483646 h 501"/>
              <a:gd name="T50" fmla="*/ 2147483646 w 416"/>
              <a:gd name="T51" fmla="*/ 2147483646 h 501"/>
              <a:gd name="T52" fmla="*/ 2147483646 w 416"/>
              <a:gd name="T53" fmla="*/ 2147483646 h 501"/>
              <a:gd name="T54" fmla="*/ 2147483646 w 416"/>
              <a:gd name="T55" fmla="*/ 2147483646 h 501"/>
              <a:gd name="T56" fmla="*/ 2147483646 w 416"/>
              <a:gd name="T57" fmla="*/ 2147483646 h 501"/>
              <a:gd name="T58" fmla="*/ 2147483646 w 416"/>
              <a:gd name="T59" fmla="*/ 2147483646 h 501"/>
              <a:gd name="T60" fmla="*/ 2147483646 w 416"/>
              <a:gd name="T61" fmla="*/ 2147483646 h 501"/>
              <a:gd name="T62" fmla="*/ 2147483646 w 416"/>
              <a:gd name="T63" fmla="*/ 2147483646 h 5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6"/>
              <a:gd name="T97" fmla="*/ 0 h 501"/>
              <a:gd name="T98" fmla="*/ 416 w 416"/>
              <a:gd name="T99" fmla="*/ 501 h 5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6" h="501">
                <a:moveTo>
                  <a:pt x="371" y="153"/>
                </a:moveTo>
                <a:lnTo>
                  <a:pt x="358" y="86"/>
                </a:lnTo>
                <a:lnTo>
                  <a:pt x="358" y="43"/>
                </a:lnTo>
                <a:lnTo>
                  <a:pt x="315" y="28"/>
                </a:lnTo>
                <a:lnTo>
                  <a:pt x="272" y="14"/>
                </a:lnTo>
                <a:lnTo>
                  <a:pt x="229" y="14"/>
                </a:lnTo>
                <a:lnTo>
                  <a:pt x="186" y="0"/>
                </a:lnTo>
                <a:lnTo>
                  <a:pt x="143" y="0"/>
                </a:lnTo>
                <a:lnTo>
                  <a:pt x="100" y="0"/>
                </a:lnTo>
                <a:lnTo>
                  <a:pt x="58" y="43"/>
                </a:lnTo>
                <a:lnTo>
                  <a:pt x="29" y="86"/>
                </a:lnTo>
                <a:lnTo>
                  <a:pt x="15" y="128"/>
                </a:lnTo>
                <a:lnTo>
                  <a:pt x="0" y="171"/>
                </a:lnTo>
                <a:lnTo>
                  <a:pt x="0" y="214"/>
                </a:lnTo>
                <a:lnTo>
                  <a:pt x="15" y="257"/>
                </a:lnTo>
                <a:lnTo>
                  <a:pt x="43" y="300"/>
                </a:lnTo>
                <a:lnTo>
                  <a:pt x="72" y="343"/>
                </a:lnTo>
                <a:lnTo>
                  <a:pt x="115" y="371"/>
                </a:lnTo>
                <a:lnTo>
                  <a:pt x="143" y="414"/>
                </a:lnTo>
                <a:lnTo>
                  <a:pt x="186" y="443"/>
                </a:lnTo>
                <a:lnTo>
                  <a:pt x="215" y="486"/>
                </a:lnTo>
                <a:lnTo>
                  <a:pt x="258" y="500"/>
                </a:lnTo>
                <a:lnTo>
                  <a:pt x="300" y="500"/>
                </a:lnTo>
                <a:lnTo>
                  <a:pt x="343" y="500"/>
                </a:lnTo>
                <a:lnTo>
                  <a:pt x="386" y="486"/>
                </a:lnTo>
                <a:lnTo>
                  <a:pt x="415" y="443"/>
                </a:lnTo>
                <a:lnTo>
                  <a:pt x="415" y="400"/>
                </a:lnTo>
                <a:lnTo>
                  <a:pt x="415" y="357"/>
                </a:lnTo>
                <a:lnTo>
                  <a:pt x="415" y="314"/>
                </a:lnTo>
                <a:lnTo>
                  <a:pt x="415" y="271"/>
                </a:lnTo>
                <a:lnTo>
                  <a:pt x="415" y="228"/>
                </a:lnTo>
                <a:lnTo>
                  <a:pt x="371" y="153"/>
                </a:lnTo>
              </a:path>
            </a:pathLst>
          </a:custGeom>
          <a:solidFill>
            <a:srgbClr val="660066"/>
          </a:solidFill>
          <a:ln w="12700" cap="rnd">
            <a:solidFill>
              <a:schemeClr val="tx1"/>
            </a:solidFill>
            <a:round/>
            <a:headEnd type="none" w="sm" len="sm"/>
            <a:tailEnd type="none" w="sm" len="sm"/>
          </a:ln>
        </p:spPr>
        <p:txBody>
          <a:bodyPr/>
          <a:lstStyle/>
          <a:p>
            <a:endParaRPr lang="ar-JO"/>
          </a:p>
        </p:txBody>
      </p:sp>
      <p:sp>
        <p:nvSpPr>
          <p:cNvPr id="25629" name="Rectangle 31"/>
          <p:cNvSpPr>
            <a:spLocks noChangeArrowheads="1"/>
          </p:cNvSpPr>
          <p:nvPr/>
        </p:nvSpPr>
        <p:spPr bwMode="auto">
          <a:xfrm>
            <a:off x="2819400" y="1600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400" b="1">
                <a:solidFill>
                  <a:srgbClr val="00CC00"/>
                </a:solidFill>
              </a:rPr>
              <a:t>C</a:t>
            </a:r>
          </a:p>
        </p:txBody>
      </p:sp>
      <p:sp>
        <p:nvSpPr>
          <p:cNvPr id="25630" name="Rectangle 32"/>
          <p:cNvSpPr>
            <a:spLocks noChangeArrowheads="1"/>
          </p:cNvSpPr>
          <p:nvPr/>
        </p:nvSpPr>
        <p:spPr bwMode="auto">
          <a:xfrm>
            <a:off x="3581400" y="16764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400" b="1">
                <a:solidFill>
                  <a:srgbClr val="00CC00"/>
                </a:solidFill>
              </a:rPr>
              <a:t>O</a:t>
            </a:r>
          </a:p>
        </p:txBody>
      </p:sp>
      <p:sp>
        <p:nvSpPr>
          <p:cNvPr id="25631" name="Rectangle 33"/>
          <p:cNvSpPr>
            <a:spLocks noChangeArrowheads="1"/>
          </p:cNvSpPr>
          <p:nvPr/>
        </p:nvSpPr>
        <p:spPr bwMode="auto">
          <a:xfrm>
            <a:off x="4259263" y="182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400" b="1">
                <a:solidFill>
                  <a:srgbClr val="00CC00"/>
                </a:solidFill>
              </a:rPr>
              <a:t>R</a:t>
            </a:r>
          </a:p>
        </p:txBody>
      </p:sp>
      <p:sp>
        <p:nvSpPr>
          <p:cNvPr id="25632" name="Rectangle 34"/>
          <p:cNvSpPr>
            <a:spLocks noChangeArrowheads="1"/>
          </p:cNvSpPr>
          <p:nvPr/>
        </p:nvSpPr>
        <p:spPr bwMode="auto">
          <a:xfrm>
            <a:off x="4800600" y="1981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400" b="1">
                <a:solidFill>
                  <a:srgbClr val="00CC00"/>
                </a:solidFill>
              </a:rPr>
              <a:t>T</a:t>
            </a:r>
          </a:p>
        </p:txBody>
      </p:sp>
      <p:sp>
        <p:nvSpPr>
          <p:cNvPr id="25633" name="Rectangle 35"/>
          <p:cNvSpPr>
            <a:spLocks noChangeArrowheads="1"/>
          </p:cNvSpPr>
          <p:nvPr/>
        </p:nvSpPr>
        <p:spPr bwMode="auto">
          <a:xfrm>
            <a:off x="5257800" y="22098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400" b="1">
                <a:solidFill>
                  <a:srgbClr val="00CC00"/>
                </a:solidFill>
              </a:rPr>
              <a:t>E</a:t>
            </a:r>
          </a:p>
        </p:txBody>
      </p:sp>
      <p:sp>
        <p:nvSpPr>
          <p:cNvPr id="25634" name="Rectangle 36"/>
          <p:cNvSpPr>
            <a:spLocks noChangeArrowheads="1"/>
          </p:cNvSpPr>
          <p:nvPr/>
        </p:nvSpPr>
        <p:spPr bwMode="auto">
          <a:xfrm>
            <a:off x="5791200" y="28956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400" b="1">
                <a:solidFill>
                  <a:srgbClr val="00CC00"/>
                </a:solidFill>
              </a:rPr>
              <a:t>X</a:t>
            </a:r>
          </a:p>
        </p:txBody>
      </p:sp>
      <p:sp>
        <p:nvSpPr>
          <p:cNvPr id="25635" name="Freeform 37"/>
          <p:cNvSpPr>
            <a:spLocks/>
          </p:cNvSpPr>
          <p:nvPr/>
        </p:nvSpPr>
        <p:spPr bwMode="auto">
          <a:xfrm>
            <a:off x="3816350" y="3832225"/>
            <a:ext cx="1042988" cy="477838"/>
          </a:xfrm>
          <a:custGeom>
            <a:avLst/>
            <a:gdLst>
              <a:gd name="T0" fmla="*/ 2147483646 w 657"/>
              <a:gd name="T1" fmla="*/ 2147483646 h 301"/>
              <a:gd name="T2" fmla="*/ 2147483646 w 657"/>
              <a:gd name="T3" fmla="*/ 2147483646 h 301"/>
              <a:gd name="T4" fmla="*/ 2147483646 w 657"/>
              <a:gd name="T5" fmla="*/ 2147483646 h 301"/>
              <a:gd name="T6" fmla="*/ 2147483646 w 657"/>
              <a:gd name="T7" fmla="*/ 2147483646 h 301"/>
              <a:gd name="T8" fmla="*/ 2147483646 w 657"/>
              <a:gd name="T9" fmla="*/ 2147483646 h 301"/>
              <a:gd name="T10" fmla="*/ 2147483646 w 657"/>
              <a:gd name="T11" fmla="*/ 2147483646 h 301"/>
              <a:gd name="T12" fmla="*/ 2147483646 w 657"/>
              <a:gd name="T13" fmla="*/ 2147483646 h 301"/>
              <a:gd name="T14" fmla="*/ 2147483646 w 657"/>
              <a:gd name="T15" fmla="*/ 2147483646 h 301"/>
              <a:gd name="T16" fmla="*/ 2147483646 w 657"/>
              <a:gd name="T17" fmla="*/ 0 h 301"/>
              <a:gd name="T18" fmla="*/ 2147483646 w 657"/>
              <a:gd name="T19" fmla="*/ 0 h 301"/>
              <a:gd name="T20" fmla="*/ 0 w 657"/>
              <a:gd name="T21" fmla="*/ 2147483646 h 301"/>
              <a:gd name="T22" fmla="*/ 2147483646 w 657"/>
              <a:gd name="T23" fmla="*/ 2147483646 h 301"/>
              <a:gd name="T24" fmla="*/ 2147483646 w 657"/>
              <a:gd name="T25" fmla="*/ 2147483646 h 301"/>
              <a:gd name="T26" fmla="*/ 2147483646 w 657"/>
              <a:gd name="T27" fmla="*/ 2147483646 h 301"/>
              <a:gd name="T28" fmla="*/ 2147483646 w 657"/>
              <a:gd name="T29" fmla="*/ 2147483646 h 301"/>
              <a:gd name="T30" fmla="*/ 2147483646 w 657"/>
              <a:gd name="T31" fmla="*/ 2147483646 h 301"/>
              <a:gd name="T32" fmla="*/ 2147483646 w 657"/>
              <a:gd name="T33" fmla="*/ 2147483646 h 301"/>
              <a:gd name="T34" fmla="*/ 2147483646 w 657"/>
              <a:gd name="T35" fmla="*/ 2147483646 h 301"/>
              <a:gd name="T36" fmla="*/ 2147483646 w 657"/>
              <a:gd name="T37" fmla="*/ 2147483646 h 301"/>
              <a:gd name="T38" fmla="*/ 2147483646 w 657"/>
              <a:gd name="T39" fmla="*/ 2147483646 h 301"/>
              <a:gd name="T40" fmla="*/ 2147483646 w 657"/>
              <a:gd name="T41" fmla="*/ 2147483646 h 301"/>
              <a:gd name="T42" fmla="*/ 2147483646 w 657"/>
              <a:gd name="T43" fmla="*/ 2147483646 h 301"/>
              <a:gd name="T44" fmla="*/ 2147483646 w 657"/>
              <a:gd name="T45" fmla="*/ 2147483646 h 301"/>
              <a:gd name="T46" fmla="*/ 2147483646 w 657"/>
              <a:gd name="T47" fmla="*/ 2147483646 h 301"/>
              <a:gd name="T48" fmla="*/ 2147483646 w 657"/>
              <a:gd name="T49" fmla="*/ 2147483646 h 301"/>
              <a:gd name="T50" fmla="*/ 2147483646 w 657"/>
              <a:gd name="T51" fmla="*/ 2147483646 h 301"/>
              <a:gd name="T52" fmla="*/ 2147483646 w 657"/>
              <a:gd name="T53" fmla="*/ 2147483646 h 301"/>
              <a:gd name="T54" fmla="*/ 2147483646 w 657"/>
              <a:gd name="T55" fmla="*/ 2147483646 h 301"/>
              <a:gd name="T56" fmla="*/ 2147483646 w 657"/>
              <a:gd name="T57" fmla="*/ 2147483646 h 3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7"/>
              <a:gd name="T88" fmla="*/ 0 h 301"/>
              <a:gd name="T89" fmla="*/ 657 w 657"/>
              <a:gd name="T90" fmla="*/ 301 h 3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7" h="301">
                <a:moveTo>
                  <a:pt x="476" y="130"/>
                </a:moveTo>
                <a:lnTo>
                  <a:pt x="414" y="100"/>
                </a:lnTo>
                <a:lnTo>
                  <a:pt x="371" y="86"/>
                </a:lnTo>
                <a:lnTo>
                  <a:pt x="328" y="71"/>
                </a:lnTo>
                <a:lnTo>
                  <a:pt x="285" y="57"/>
                </a:lnTo>
                <a:lnTo>
                  <a:pt x="242" y="43"/>
                </a:lnTo>
                <a:lnTo>
                  <a:pt x="185" y="28"/>
                </a:lnTo>
                <a:lnTo>
                  <a:pt x="128" y="14"/>
                </a:lnTo>
                <a:lnTo>
                  <a:pt x="71" y="0"/>
                </a:lnTo>
                <a:lnTo>
                  <a:pt x="28" y="0"/>
                </a:lnTo>
                <a:lnTo>
                  <a:pt x="0" y="43"/>
                </a:lnTo>
                <a:lnTo>
                  <a:pt x="42" y="71"/>
                </a:lnTo>
                <a:lnTo>
                  <a:pt x="85" y="86"/>
                </a:lnTo>
                <a:lnTo>
                  <a:pt x="128" y="114"/>
                </a:lnTo>
                <a:lnTo>
                  <a:pt x="185" y="128"/>
                </a:lnTo>
                <a:lnTo>
                  <a:pt x="228" y="143"/>
                </a:lnTo>
                <a:lnTo>
                  <a:pt x="271" y="171"/>
                </a:lnTo>
                <a:lnTo>
                  <a:pt x="314" y="186"/>
                </a:lnTo>
                <a:lnTo>
                  <a:pt x="357" y="200"/>
                </a:lnTo>
                <a:lnTo>
                  <a:pt x="414" y="228"/>
                </a:lnTo>
                <a:lnTo>
                  <a:pt x="457" y="243"/>
                </a:lnTo>
                <a:lnTo>
                  <a:pt x="499" y="257"/>
                </a:lnTo>
                <a:lnTo>
                  <a:pt x="542" y="271"/>
                </a:lnTo>
                <a:lnTo>
                  <a:pt x="585" y="300"/>
                </a:lnTo>
                <a:lnTo>
                  <a:pt x="628" y="300"/>
                </a:lnTo>
                <a:lnTo>
                  <a:pt x="656" y="257"/>
                </a:lnTo>
                <a:lnTo>
                  <a:pt x="614" y="214"/>
                </a:lnTo>
                <a:lnTo>
                  <a:pt x="571" y="200"/>
                </a:lnTo>
                <a:lnTo>
                  <a:pt x="476" y="130"/>
                </a:lnTo>
              </a:path>
            </a:pathLst>
          </a:custGeom>
          <a:solidFill>
            <a:srgbClr val="660066"/>
          </a:solidFill>
          <a:ln w="12700" cap="rnd">
            <a:solidFill>
              <a:schemeClr val="tx1"/>
            </a:solidFill>
            <a:round/>
            <a:headEnd type="none" w="sm" len="sm"/>
            <a:tailEnd type="none" w="sm" len="sm"/>
          </a:ln>
        </p:spPr>
        <p:txBody>
          <a:bodyPr/>
          <a:lstStyle/>
          <a:p>
            <a:endParaRPr lang="ar-JO"/>
          </a:p>
        </p:txBody>
      </p:sp>
      <p:sp>
        <p:nvSpPr>
          <p:cNvPr id="25636" name="Rectangle 38"/>
          <p:cNvSpPr>
            <a:spLocks noChangeArrowheads="1"/>
          </p:cNvSpPr>
          <p:nvPr/>
        </p:nvSpPr>
        <p:spPr bwMode="auto">
          <a:xfrm>
            <a:off x="93663" y="825500"/>
            <a:ext cx="2478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000">
                <a:solidFill>
                  <a:srgbClr val="FF0000"/>
                </a:solidFill>
                <a:latin typeface="Arial Black" pitchFamily="34" charset="0"/>
              </a:rPr>
              <a:t>Follicles= nodules</a:t>
            </a:r>
          </a:p>
        </p:txBody>
      </p:sp>
      <p:sp>
        <p:nvSpPr>
          <p:cNvPr id="25637" name="Rectangle 39"/>
          <p:cNvSpPr>
            <a:spLocks noChangeArrowheads="1"/>
          </p:cNvSpPr>
          <p:nvPr/>
        </p:nvSpPr>
        <p:spPr bwMode="auto">
          <a:xfrm>
            <a:off x="0" y="1954213"/>
            <a:ext cx="152558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1600">
                <a:solidFill>
                  <a:srgbClr val="FF0000"/>
                </a:solidFill>
                <a:latin typeface="Arial Black" pitchFamily="34" charset="0"/>
              </a:rPr>
              <a:t>Secondary follicle Germinal</a:t>
            </a:r>
            <a:r>
              <a:rPr lang="en-US" altLang="en-US" sz="1600" b="1">
                <a:solidFill>
                  <a:srgbClr val="FF0000"/>
                </a:solidFill>
                <a:latin typeface="Arial Black" pitchFamily="34" charset="0"/>
              </a:rPr>
              <a:t> </a:t>
            </a:r>
            <a:r>
              <a:rPr lang="en-US" altLang="en-US" sz="1600">
                <a:solidFill>
                  <a:srgbClr val="FF0000"/>
                </a:solidFill>
                <a:latin typeface="Arial Black" pitchFamily="34" charset="0"/>
              </a:rPr>
              <a:t>center</a:t>
            </a:r>
            <a:r>
              <a:rPr lang="en-US" altLang="en-US" sz="2000">
                <a:solidFill>
                  <a:srgbClr val="FF0000"/>
                </a:solidFill>
                <a:latin typeface="Arial Black" pitchFamily="34" charset="0"/>
              </a:rPr>
              <a:t> </a:t>
            </a:r>
          </a:p>
        </p:txBody>
      </p:sp>
      <p:sp>
        <p:nvSpPr>
          <p:cNvPr id="25638" name="Rectangle 42"/>
          <p:cNvSpPr>
            <a:spLocks noChangeArrowheads="1"/>
          </p:cNvSpPr>
          <p:nvPr/>
        </p:nvSpPr>
        <p:spPr bwMode="auto">
          <a:xfrm>
            <a:off x="2339975" y="306863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400" b="1">
                <a:solidFill>
                  <a:srgbClr val="00CC00"/>
                </a:solidFill>
              </a:rPr>
              <a:t>M  E  D  U  L  L  A</a:t>
            </a:r>
          </a:p>
        </p:txBody>
      </p:sp>
      <p:sp>
        <p:nvSpPr>
          <p:cNvPr id="25639" name="Rectangle 43"/>
          <p:cNvSpPr>
            <a:spLocks noChangeArrowheads="1"/>
          </p:cNvSpPr>
          <p:nvPr/>
        </p:nvSpPr>
        <p:spPr bwMode="auto">
          <a:xfrm>
            <a:off x="-22225" y="4725988"/>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000">
                <a:solidFill>
                  <a:srgbClr val="FF0000"/>
                </a:solidFill>
                <a:latin typeface="Arial Black" pitchFamily="34" charset="0"/>
              </a:rPr>
              <a:t>Medullary cord</a:t>
            </a:r>
          </a:p>
        </p:txBody>
      </p:sp>
      <p:sp>
        <p:nvSpPr>
          <p:cNvPr id="25640" name="Freeform 52"/>
          <p:cNvSpPr>
            <a:spLocks/>
          </p:cNvSpPr>
          <p:nvPr/>
        </p:nvSpPr>
        <p:spPr bwMode="auto">
          <a:xfrm>
            <a:off x="1616075" y="3605213"/>
            <a:ext cx="409575" cy="387350"/>
          </a:xfrm>
          <a:custGeom>
            <a:avLst/>
            <a:gdLst>
              <a:gd name="T0" fmla="*/ 2147483646 w 258"/>
              <a:gd name="T1" fmla="*/ 2147483646 h 244"/>
              <a:gd name="T2" fmla="*/ 2147483646 w 258"/>
              <a:gd name="T3" fmla="*/ 0 h 244"/>
              <a:gd name="T4" fmla="*/ 2147483646 w 258"/>
              <a:gd name="T5" fmla="*/ 0 h 244"/>
              <a:gd name="T6" fmla="*/ 2147483646 w 258"/>
              <a:gd name="T7" fmla="*/ 0 h 244"/>
              <a:gd name="T8" fmla="*/ 2147483646 w 258"/>
              <a:gd name="T9" fmla="*/ 2147483646 h 244"/>
              <a:gd name="T10" fmla="*/ 2147483646 w 258"/>
              <a:gd name="T11" fmla="*/ 2147483646 h 244"/>
              <a:gd name="T12" fmla="*/ 0 w 258"/>
              <a:gd name="T13" fmla="*/ 2147483646 h 244"/>
              <a:gd name="T14" fmla="*/ 0 w 258"/>
              <a:gd name="T15" fmla="*/ 2147483646 h 244"/>
              <a:gd name="T16" fmla="*/ 2147483646 w 258"/>
              <a:gd name="T17" fmla="*/ 2147483646 h 244"/>
              <a:gd name="T18" fmla="*/ 2147483646 w 258"/>
              <a:gd name="T19" fmla="*/ 2147483646 h 244"/>
              <a:gd name="T20" fmla="*/ 2147483646 w 258"/>
              <a:gd name="T21" fmla="*/ 2147483646 h 244"/>
              <a:gd name="T22" fmla="*/ 2147483646 w 258"/>
              <a:gd name="T23" fmla="*/ 2147483646 h 244"/>
              <a:gd name="T24" fmla="*/ 2147483646 w 258"/>
              <a:gd name="T25" fmla="*/ 2147483646 h 244"/>
              <a:gd name="T26" fmla="*/ 2147483646 w 258"/>
              <a:gd name="T27" fmla="*/ 2147483646 h 244"/>
              <a:gd name="T28" fmla="*/ 2147483646 w 258"/>
              <a:gd name="T29" fmla="*/ 2147483646 h 244"/>
              <a:gd name="T30" fmla="*/ 2147483646 w 258"/>
              <a:gd name="T31" fmla="*/ 2147483646 h 244"/>
              <a:gd name="T32" fmla="*/ 2147483646 w 258"/>
              <a:gd name="T33" fmla="*/ 2147483646 h 2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8"/>
              <a:gd name="T52" fmla="*/ 0 h 244"/>
              <a:gd name="T53" fmla="*/ 258 w 258"/>
              <a:gd name="T54" fmla="*/ 244 h 2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8" h="244">
                <a:moveTo>
                  <a:pt x="230" y="33"/>
                </a:moveTo>
                <a:lnTo>
                  <a:pt x="172" y="0"/>
                </a:lnTo>
                <a:lnTo>
                  <a:pt x="129" y="0"/>
                </a:lnTo>
                <a:lnTo>
                  <a:pt x="86" y="0"/>
                </a:lnTo>
                <a:lnTo>
                  <a:pt x="43" y="29"/>
                </a:lnTo>
                <a:lnTo>
                  <a:pt x="15" y="71"/>
                </a:lnTo>
                <a:lnTo>
                  <a:pt x="0" y="114"/>
                </a:lnTo>
                <a:lnTo>
                  <a:pt x="0" y="157"/>
                </a:lnTo>
                <a:lnTo>
                  <a:pt x="29" y="200"/>
                </a:lnTo>
                <a:lnTo>
                  <a:pt x="72" y="229"/>
                </a:lnTo>
                <a:lnTo>
                  <a:pt x="115" y="243"/>
                </a:lnTo>
                <a:lnTo>
                  <a:pt x="157" y="243"/>
                </a:lnTo>
                <a:lnTo>
                  <a:pt x="200" y="243"/>
                </a:lnTo>
                <a:lnTo>
                  <a:pt x="229" y="186"/>
                </a:lnTo>
                <a:lnTo>
                  <a:pt x="243" y="143"/>
                </a:lnTo>
                <a:lnTo>
                  <a:pt x="257" y="100"/>
                </a:lnTo>
                <a:lnTo>
                  <a:pt x="230" y="33"/>
                </a:lnTo>
              </a:path>
            </a:pathLst>
          </a:custGeom>
          <a:solidFill>
            <a:srgbClr val="00FFFF"/>
          </a:solidFill>
          <a:ln w="12700" cap="rnd">
            <a:solidFill>
              <a:schemeClr val="tx1"/>
            </a:solidFill>
            <a:round/>
            <a:headEnd type="none" w="sm" len="sm"/>
            <a:tailEnd type="none" w="sm" len="sm"/>
          </a:ln>
        </p:spPr>
        <p:txBody>
          <a:bodyPr/>
          <a:lstStyle/>
          <a:p>
            <a:endParaRPr lang="ar-JO"/>
          </a:p>
        </p:txBody>
      </p:sp>
      <p:sp>
        <p:nvSpPr>
          <p:cNvPr id="25641" name="Rectangle 53"/>
          <p:cNvSpPr>
            <a:spLocks noChangeArrowheads="1"/>
          </p:cNvSpPr>
          <p:nvPr/>
        </p:nvSpPr>
        <p:spPr bwMode="auto">
          <a:xfrm>
            <a:off x="6323013" y="3446463"/>
            <a:ext cx="2819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400">
                <a:solidFill>
                  <a:srgbClr val="FF0000"/>
                </a:solidFill>
                <a:latin typeface="Arial Black" pitchFamily="34" charset="0"/>
              </a:rPr>
              <a:t>Paracortical</a:t>
            </a:r>
            <a:r>
              <a:rPr lang="en-US" altLang="en-US" sz="2400" b="1">
                <a:solidFill>
                  <a:srgbClr val="FF0000"/>
                </a:solidFill>
                <a:latin typeface="Arial Black" pitchFamily="34" charset="0"/>
              </a:rPr>
              <a:t> z</a:t>
            </a:r>
            <a:r>
              <a:rPr lang="en-US" altLang="en-US" sz="2400">
                <a:solidFill>
                  <a:srgbClr val="FF0000"/>
                </a:solidFill>
                <a:latin typeface="Arial Black" pitchFamily="34" charset="0"/>
              </a:rPr>
              <a:t>one</a:t>
            </a:r>
          </a:p>
        </p:txBody>
      </p:sp>
      <p:sp>
        <p:nvSpPr>
          <p:cNvPr id="25642" name="Rectangle 54"/>
          <p:cNvSpPr>
            <a:spLocks noChangeArrowheads="1"/>
          </p:cNvSpPr>
          <p:nvPr/>
        </p:nvSpPr>
        <p:spPr bwMode="auto">
          <a:xfrm>
            <a:off x="3657600" y="2057400"/>
            <a:ext cx="30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4000" b="1">
                <a:solidFill>
                  <a:srgbClr val="FF0000"/>
                </a:solidFill>
                <a:latin typeface="Times New Roman" pitchFamily="18" charset="0"/>
              </a:rPr>
              <a:t>}</a:t>
            </a:r>
          </a:p>
        </p:txBody>
      </p:sp>
      <p:sp>
        <p:nvSpPr>
          <p:cNvPr id="25643" name="Arc 55"/>
          <p:cNvSpPr>
            <a:spLocks/>
          </p:cNvSpPr>
          <p:nvPr/>
        </p:nvSpPr>
        <p:spPr bwMode="auto">
          <a:xfrm>
            <a:off x="3962400" y="2438400"/>
            <a:ext cx="3581400" cy="9144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rgbClr val="FF0000"/>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
        <p:nvSpPr>
          <p:cNvPr id="25644" name="Rectangle 56"/>
          <p:cNvSpPr>
            <a:spLocks noChangeArrowheads="1"/>
          </p:cNvSpPr>
          <p:nvPr/>
        </p:nvSpPr>
        <p:spPr bwMode="auto">
          <a:xfrm rot="-2220000">
            <a:off x="5178425" y="3276600"/>
            <a:ext cx="30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4000" b="1">
                <a:solidFill>
                  <a:srgbClr val="FF0000"/>
                </a:solidFill>
                <a:latin typeface="Times New Roman" pitchFamily="18" charset="0"/>
              </a:rPr>
              <a:t>}</a:t>
            </a:r>
          </a:p>
        </p:txBody>
      </p:sp>
      <p:sp>
        <p:nvSpPr>
          <p:cNvPr id="25645" name="Line 58"/>
          <p:cNvSpPr>
            <a:spLocks noChangeShapeType="1"/>
          </p:cNvSpPr>
          <p:nvPr/>
        </p:nvSpPr>
        <p:spPr bwMode="auto">
          <a:xfrm>
            <a:off x="1331913" y="2205038"/>
            <a:ext cx="792162" cy="14446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JO"/>
          </a:p>
        </p:txBody>
      </p:sp>
      <p:sp>
        <p:nvSpPr>
          <p:cNvPr id="25646" name="Line 59"/>
          <p:cNvSpPr>
            <a:spLocks noChangeShapeType="1"/>
          </p:cNvSpPr>
          <p:nvPr/>
        </p:nvSpPr>
        <p:spPr bwMode="auto">
          <a:xfrm>
            <a:off x="1403350" y="1412875"/>
            <a:ext cx="792163" cy="57626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JO"/>
          </a:p>
        </p:txBody>
      </p:sp>
      <p:sp>
        <p:nvSpPr>
          <p:cNvPr id="25647" name="Line 60"/>
          <p:cNvSpPr>
            <a:spLocks noChangeShapeType="1"/>
          </p:cNvSpPr>
          <p:nvPr/>
        </p:nvSpPr>
        <p:spPr bwMode="auto">
          <a:xfrm flipV="1">
            <a:off x="2268538" y="3933825"/>
            <a:ext cx="1798637" cy="93503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JO"/>
          </a:p>
        </p:txBody>
      </p:sp>
      <p:sp>
        <p:nvSpPr>
          <p:cNvPr id="25648" name="Rectangle 61"/>
          <p:cNvSpPr>
            <a:spLocks noGrp="1" noChangeArrowheads="1"/>
          </p:cNvSpPr>
          <p:nvPr>
            <p:ph type="title"/>
          </p:nvPr>
        </p:nvSpPr>
        <p:spPr>
          <a:xfrm>
            <a:off x="468313" y="-171450"/>
            <a:ext cx="8229600" cy="1143000"/>
          </a:xfrm>
        </p:spPr>
        <p:txBody>
          <a:bodyPr/>
          <a:lstStyle/>
          <a:p>
            <a:pPr algn="l" eaLnBrk="1" hangingPunct="1"/>
            <a:r>
              <a:rPr lang="en-US" altLang="en-US">
                <a:latin typeface="Aharoni" pitchFamily="2" charset="-79"/>
                <a:cs typeface="Aharoni" pitchFamily="2" charset="-79"/>
              </a:rPr>
              <a:t>Parenchyma  of  LN</a:t>
            </a:r>
          </a:p>
        </p:txBody>
      </p:sp>
      <p:grpSp>
        <p:nvGrpSpPr>
          <p:cNvPr id="25649" name="Group 62"/>
          <p:cNvGrpSpPr>
            <a:grpSpLocks/>
          </p:cNvGrpSpPr>
          <p:nvPr/>
        </p:nvGrpSpPr>
        <p:grpSpPr bwMode="auto">
          <a:xfrm>
            <a:off x="3059113" y="2420938"/>
            <a:ext cx="254000" cy="254000"/>
            <a:chOff x="568" y="2872"/>
            <a:chExt cx="160" cy="160"/>
          </a:xfrm>
        </p:grpSpPr>
        <p:sp>
          <p:nvSpPr>
            <p:cNvPr id="25710" name="Oval 63"/>
            <p:cNvSpPr>
              <a:spLocks noChangeArrowheads="1"/>
            </p:cNvSpPr>
            <p:nvPr/>
          </p:nvSpPr>
          <p:spPr bwMode="auto">
            <a:xfrm>
              <a:off x="568" y="2872"/>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8736" name="Oval 64"/>
            <p:cNvSpPr>
              <a:spLocks noChangeArrowheads="1"/>
            </p:cNvSpPr>
            <p:nvPr/>
          </p:nvSpPr>
          <p:spPr bwMode="auto">
            <a:xfrm>
              <a:off x="602" y="2906"/>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50" name="Group 65"/>
          <p:cNvGrpSpPr>
            <a:grpSpLocks/>
          </p:cNvGrpSpPr>
          <p:nvPr/>
        </p:nvGrpSpPr>
        <p:grpSpPr bwMode="auto">
          <a:xfrm>
            <a:off x="5524500" y="2057400"/>
            <a:ext cx="254000" cy="254000"/>
            <a:chOff x="2008" y="2920"/>
            <a:chExt cx="160" cy="160"/>
          </a:xfrm>
        </p:grpSpPr>
        <p:sp>
          <p:nvSpPr>
            <p:cNvPr id="25708" name="Oval 66"/>
            <p:cNvSpPr>
              <a:spLocks noChangeArrowheads="1"/>
            </p:cNvSpPr>
            <p:nvPr/>
          </p:nvSpPr>
          <p:spPr bwMode="auto">
            <a:xfrm>
              <a:off x="2008" y="2920"/>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8739" name="Oval 67"/>
            <p:cNvSpPr>
              <a:spLocks noChangeArrowheads="1"/>
            </p:cNvSpPr>
            <p:nvPr/>
          </p:nvSpPr>
          <p:spPr bwMode="auto">
            <a:xfrm>
              <a:off x="2042" y="2954"/>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51" name="Group 68"/>
          <p:cNvGrpSpPr>
            <a:grpSpLocks/>
          </p:cNvGrpSpPr>
          <p:nvPr/>
        </p:nvGrpSpPr>
        <p:grpSpPr bwMode="auto">
          <a:xfrm>
            <a:off x="4211638" y="3500438"/>
            <a:ext cx="254000" cy="254000"/>
            <a:chOff x="3880" y="1720"/>
            <a:chExt cx="160" cy="160"/>
          </a:xfrm>
        </p:grpSpPr>
        <p:sp>
          <p:nvSpPr>
            <p:cNvPr id="25706" name="Oval 69"/>
            <p:cNvSpPr>
              <a:spLocks noChangeArrowheads="1"/>
            </p:cNvSpPr>
            <p:nvPr/>
          </p:nvSpPr>
          <p:spPr bwMode="auto">
            <a:xfrm>
              <a:off x="3880" y="1720"/>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8742" name="Oval 70"/>
            <p:cNvSpPr>
              <a:spLocks noChangeArrowheads="1"/>
            </p:cNvSpPr>
            <p:nvPr/>
          </p:nvSpPr>
          <p:spPr bwMode="auto">
            <a:xfrm>
              <a:off x="3914" y="1754"/>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52" name="Group 71"/>
          <p:cNvGrpSpPr>
            <a:grpSpLocks/>
          </p:cNvGrpSpPr>
          <p:nvPr/>
        </p:nvGrpSpPr>
        <p:grpSpPr bwMode="auto">
          <a:xfrm>
            <a:off x="5349875" y="2879725"/>
            <a:ext cx="254000" cy="254000"/>
            <a:chOff x="4360" y="1432"/>
            <a:chExt cx="160" cy="160"/>
          </a:xfrm>
        </p:grpSpPr>
        <p:sp>
          <p:nvSpPr>
            <p:cNvPr id="25704" name="Oval 72"/>
            <p:cNvSpPr>
              <a:spLocks noChangeArrowheads="1"/>
            </p:cNvSpPr>
            <p:nvPr/>
          </p:nvSpPr>
          <p:spPr bwMode="auto">
            <a:xfrm>
              <a:off x="4360" y="1432"/>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8745" name="Oval 73"/>
            <p:cNvSpPr>
              <a:spLocks noChangeArrowheads="1"/>
            </p:cNvSpPr>
            <p:nvPr/>
          </p:nvSpPr>
          <p:spPr bwMode="auto">
            <a:xfrm>
              <a:off x="4394" y="1466"/>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53" name="Group 74"/>
          <p:cNvGrpSpPr>
            <a:grpSpLocks/>
          </p:cNvGrpSpPr>
          <p:nvPr/>
        </p:nvGrpSpPr>
        <p:grpSpPr bwMode="auto">
          <a:xfrm>
            <a:off x="4932363" y="3284538"/>
            <a:ext cx="254000" cy="254000"/>
            <a:chOff x="3784" y="1912"/>
            <a:chExt cx="160" cy="160"/>
          </a:xfrm>
        </p:grpSpPr>
        <p:sp>
          <p:nvSpPr>
            <p:cNvPr id="25702" name="Oval 75"/>
            <p:cNvSpPr>
              <a:spLocks noChangeArrowheads="1"/>
            </p:cNvSpPr>
            <p:nvPr/>
          </p:nvSpPr>
          <p:spPr bwMode="auto">
            <a:xfrm>
              <a:off x="3784" y="1912"/>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8748" name="Oval 76"/>
            <p:cNvSpPr>
              <a:spLocks noChangeArrowheads="1"/>
            </p:cNvSpPr>
            <p:nvPr/>
          </p:nvSpPr>
          <p:spPr bwMode="auto">
            <a:xfrm>
              <a:off x="3818" y="1946"/>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54" name="Group 77"/>
          <p:cNvGrpSpPr>
            <a:grpSpLocks/>
          </p:cNvGrpSpPr>
          <p:nvPr/>
        </p:nvGrpSpPr>
        <p:grpSpPr bwMode="auto">
          <a:xfrm>
            <a:off x="4859338" y="1557338"/>
            <a:ext cx="254000" cy="254000"/>
            <a:chOff x="4072" y="1672"/>
            <a:chExt cx="160" cy="160"/>
          </a:xfrm>
        </p:grpSpPr>
        <p:sp>
          <p:nvSpPr>
            <p:cNvPr id="25700" name="Oval 78"/>
            <p:cNvSpPr>
              <a:spLocks noChangeArrowheads="1"/>
            </p:cNvSpPr>
            <p:nvPr/>
          </p:nvSpPr>
          <p:spPr bwMode="auto">
            <a:xfrm>
              <a:off x="4072" y="1672"/>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2" name="Oval 79"/>
            <p:cNvSpPr>
              <a:spLocks noChangeArrowheads="1"/>
            </p:cNvSpPr>
            <p:nvPr/>
          </p:nvSpPr>
          <p:spPr bwMode="auto">
            <a:xfrm>
              <a:off x="4106" y="1706"/>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55" name="Group 80"/>
          <p:cNvGrpSpPr>
            <a:grpSpLocks/>
          </p:cNvGrpSpPr>
          <p:nvPr/>
        </p:nvGrpSpPr>
        <p:grpSpPr bwMode="auto">
          <a:xfrm>
            <a:off x="2195513" y="3284538"/>
            <a:ext cx="254000" cy="254000"/>
            <a:chOff x="568" y="2872"/>
            <a:chExt cx="160" cy="160"/>
          </a:xfrm>
        </p:grpSpPr>
        <p:sp>
          <p:nvSpPr>
            <p:cNvPr id="25698" name="Oval 81"/>
            <p:cNvSpPr>
              <a:spLocks noChangeArrowheads="1"/>
            </p:cNvSpPr>
            <p:nvPr/>
          </p:nvSpPr>
          <p:spPr bwMode="auto">
            <a:xfrm>
              <a:off x="568" y="2872"/>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8754" name="Oval 82"/>
            <p:cNvSpPr>
              <a:spLocks noChangeArrowheads="1"/>
            </p:cNvSpPr>
            <p:nvPr/>
          </p:nvSpPr>
          <p:spPr bwMode="auto">
            <a:xfrm>
              <a:off x="602" y="2906"/>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56" name="Group 83"/>
          <p:cNvGrpSpPr>
            <a:grpSpLocks/>
          </p:cNvGrpSpPr>
          <p:nvPr/>
        </p:nvGrpSpPr>
        <p:grpSpPr bwMode="auto">
          <a:xfrm>
            <a:off x="4697413" y="2857500"/>
            <a:ext cx="254000" cy="254000"/>
            <a:chOff x="2008" y="2920"/>
            <a:chExt cx="160" cy="160"/>
          </a:xfrm>
        </p:grpSpPr>
        <p:sp>
          <p:nvSpPr>
            <p:cNvPr id="25696" name="Oval 84"/>
            <p:cNvSpPr>
              <a:spLocks noChangeArrowheads="1"/>
            </p:cNvSpPr>
            <p:nvPr/>
          </p:nvSpPr>
          <p:spPr bwMode="auto">
            <a:xfrm>
              <a:off x="2008" y="2920"/>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4" name="Oval 85"/>
            <p:cNvSpPr>
              <a:spLocks noChangeArrowheads="1"/>
            </p:cNvSpPr>
            <p:nvPr/>
          </p:nvSpPr>
          <p:spPr bwMode="auto">
            <a:xfrm>
              <a:off x="2042" y="2954"/>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57" name="Group 86"/>
          <p:cNvGrpSpPr>
            <a:grpSpLocks/>
          </p:cNvGrpSpPr>
          <p:nvPr/>
        </p:nvGrpSpPr>
        <p:grpSpPr bwMode="auto">
          <a:xfrm>
            <a:off x="2771775" y="3429000"/>
            <a:ext cx="254000" cy="254000"/>
            <a:chOff x="3880" y="1720"/>
            <a:chExt cx="160" cy="160"/>
          </a:xfrm>
        </p:grpSpPr>
        <p:sp>
          <p:nvSpPr>
            <p:cNvPr id="25694" name="Oval 87"/>
            <p:cNvSpPr>
              <a:spLocks noChangeArrowheads="1"/>
            </p:cNvSpPr>
            <p:nvPr/>
          </p:nvSpPr>
          <p:spPr bwMode="auto">
            <a:xfrm>
              <a:off x="3880" y="1720"/>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8760" name="Oval 88"/>
            <p:cNvSpPr>
              <a:spLocks noChangeArrowheads="1"/>
            </p:cNvSpPr>
            <p:nvPr/>
          </p:nvSpPr>
          <p:spPr bwMode="auto">
            <a:xfrm>
              <a:off x="3914" y="1754"/>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58" name="Group 89"/>
          <p:cNvGrpSpPr>
            <a:grpSpLocks/>
          </p:cNvGrpSpPr>
          <p:nvPr/>
        </p:nvGrpSpPr>
        <p:grpSpPr bwMode="auto">
          <a:xfrm>
            <a:off x="3708400" y="2636838"/>
            <a:ext cx="254000" cy="254000"/>
            <a:chOff x="4360" y="1432"/>
            <a:chExt cx="160" cy="160"/>
          </a:xfrm>
        </p:grpSpPr>
        <p:sp>
          <p:nvSpPr>
            <p:cNvPr id="25692" name="Oval 90"/>
            <p:cNvSpPr>
              <a:spLocks noChangeArrowheads="1"/>
            </p:cNvSpPr>
            <p:nvPr/>
          </p:nvSpPr>
          <p:spPr bwMode="auto">
            <a:xfrm>
              <a:off x="4360" y="1432"/>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5" name="Oval 91"/>
            <p:cNvSpPr>
              <a:spLocks noChangeArrowheads="1"/>
            </p:cNvSpPr>
            <p:nvPr/>
          </p:nvSpPr>
          <p:spPr bwMode="auto">
            <a:xfrm>
              <a:off x="4394" y="1466"/>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59" name="Group 92"/>
          <p:cNvGrpSpPr>
            <a:grpSpLocks/>
          </p:cNvGrpSpPr>
          <p:nvPr/>
        </p:nvGrpSpPr>
        <p:grpSpPr bwMode="auto">
          <a:xfrm>
            <a:off x="3059113" y="4076700"/>
            <a:ext cx="254000" cy="254000"/>
            <a:chOff x="3784" y="1912"/>
            <a:chExt cx="160" cy="160"/>
          </a:xfrm>
        </p:grpSpPr>
        <p:sp>
          <p:nvSpPr>
            <p:cNvPr id="25690" name="Oval 93"/>
            <p:cNvSpPr>
              <a:spLocks noChangeArrowheads="1"/>
            </p:cNvSpPr>
            <p:nvPr/>
          </p:nvSpPr>
          <p:spPr bwMode="auto">
            <a:xfrm>
              <a:off x="3784" y="1912"/>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8766" name="Oval 94"/>
            <p:cNvSpPr>
              <a:spLocks noChangeArrowheads="1"/>
            </p:cNvSpPr>
            <p:nvPr/>
          </p:nvSpPr>
          <p:spPr bwMode="auto">
            <a:xfrm>
              <a:off x="3818" y="1946"/>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60" name="Group 95"/>
          <p:cNvGrpSpPr>
            <a:grpSpLocks/>
          </p:cNvGrpSpPr>
          <p:nvPr/>
        </p:nvGrpSpPr>
        <p:grpSpPr bwMode="auto">
          <a:xfrm>
            <a:off x="4067175" y="4221163"/>
            <a:ext cx="254000" cy="254000"/>
            <a:chOff x="4072" y="1672"/>
            <a:chExt cx="160" cy="160"/>
          </a:xfrm>
        </p:grpSpPr>
        <p:sp>
          <p:nvSpPr>
            <p:cNvPr id="25688" name="Oval 96"/>
            <p:cNvSpPr>
              <a:spLocks noChangeArrowheads="1"/>
            </p:cNvSpPr>
            <p:nvPr/>
          </p:nvSpPr>
          <p:spPr bwMode="auto">
            <a:xfrm>
              <a:off x="4072" y="1672"/>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8769" name="Oval 97"/>
            <p:cNvSpPr>
              <a:spLocks noChangeArrowheads="1"/>
            </p:cNvSpPr>
            <p:nvPr/>
          </p:nvSpPr>
          <p:spPr bwMode="auto">
            <a:xfrm>
              <a:off x="4106" y="1706"/>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61" name="Group 98"/>
          <p:cNvGrpSpPr>
            <a:grpSpLocks/>
          </p:cNvGrpSpPr>
          <p:nvPr/>
        </p:nvGrpSpPr>
        <p:grpSpPr bwMode="auto">
          <a:xfrm>
            <a:off x="4067175" y="2492375"/>
            <a:ext cx="254000" cy="254000"/>
            <a:chOff x="568" y="2872"/>
            <a:chExt cx="160" cy="160"/>
          </a:xfrm>
        </p:grpSpPr>
        <p:sp>
          <p:nvSpPr>
            <p:cNvPr id="25686" name="Oval 99"/>
            <p:cNvSpPr>
              <a:spLocks noChangeArrowheads="1"/>
            </p:cNvSpPr>
            <p:nvPr/>
          </p:nvSpPr>
          <p:spPr bwMode="auto">
            <a:xfrm>
              <a:off x="568" y="2872"/>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8772" name="Oval 100"/>
            <p:cNvSpPr>
              <a:spLocks noChangeArrowheads="1"/>
            </p:cNvSpPr>
            <p:nvPr/>
          </p:nvSpPr>
          <p:spPr bwMode="auto">
            <a:xfrm>
              <a:off x="602" y="2906"/>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62" name="Group 101"/>
          <p:cNvGrpSpPr>
            <a:grpSpLocks/>
          </p:cNvGrpSpPr>
          <p:nvPr/>
        </p:nvGrpSpPr>
        <p:grpSpPr bwMode="auto">
          <a:xfrm>
            <a:off x="2195513" y="1700213"/>
            <a:ext cx="254000" cy="254000"/>
            <a:chOff x="2008" y="2920"/>
            <a:chExt cx="160" cy="160"/>
          </a:xfrm>
        </p:grpSpPr>
        <p:sp>
          <p:nvSpPr>
            <p:cNvPr id="25684" name="Oval 102"/>
            <p:cNvSpPr>
              <a:spLocks noChangeArrowheads="1"/>
            </p:cNvSpPr>
            <p:nvPr/>
          </p:nvSpPr>
          <p:spPr bwMode="auto">
            <a:xfrm>
              <a:off x="2008" y="2920"/>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8775" name="Oval 103"/>
            <p:cNvSpPr>
              <a:spLocks noChangeArrowheads="1"/>
            </p:cNvSpPr>
            <p:nvPr/>
          </p:nvSpPr>
          <p:spPr bwMode="auto">
            <a:xfrm>
              <a:off x="2042" y="2954"/>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63" name="Group 104"/>
          <p:cNvGrpSpPr>
            <a:grpSpLocks/>
          </p:cNvGrpSpPr>
          <p:nvPr/>
        </p:nvGrpSpPr>
        <p:grpSpPr bwMode="auto">
          <a:xfrm>
            <a:off x="4427538" y="1412875"/>
            <a:ext cx="254000" cy="254000"/>
            <a:chOff x="3880" y="1720"/>
            <a:chExt cx="160" cy="160"/>
          </a:xfrm>
        </p:grpSpPr>
        <p:sp>
          <p:nvSpPr>
            <p:cNvPr id="25682" name="Oval 105"/>
            <p:cNvSpPr>
              <a:spLocks noChangeArrowheads="1"/>
            </p:cNvSpPr>
            <p:nvPr/>
          </p:nvSpPr>
          <p:spPr bwMode="auto">
            <a:xfrm>
              <a:off x="3880" y="1720"/>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8778" name="Oval 106"/>
            <p:cNvSpPr>
              <a:spLocks noChangeArrowheads="1"/>
            </p:cNvSpPr>
            <p:nvPr/>
          </p:nvSpPr>
          <p:spPr bwMode="auto">
            <a:xfrm>
              <a:off x="3914" y="1754"/>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64" name="Group 107"/>
          <p:cNvGrpSpPr>
            <a:grpSpLocks/>
          </p:cNvGrpSpPr>
          <p:nvPr/>
        </p:nvGrpSpPr>
        <p:grpSpPr bwMode="auto">
          <a:xfrm>
            <a:off x="5508625" y="3429000"/>
            <a:ext cx="254000" cy="254000"/>
            <a:chOff x="4360" y="1432"/>
            <a:chExt cx="160" cy="160"/>
          </a:xfrm>
        </p:grpSpPr>
        <p:sp>
          <p:nvSpPr>
            <p:cNvPr id="25680" name="Oval 108"/>
            <p:cNvSpPr>
              <a:spLocks noChangeArrowheads="1"/>
            </p:cNvSpPr>
            <p:nvPr/>
          </p:nvSpPr>
          <p:spPr bwMode="auto">
            <a:xfrm>
              <a:off x="4360" y="1432"/>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8781" name="Oval 109"/>
            <p:cNvSpPr>
              <a:spLocks noChangeArrowheads="1"/>
            </p:cNvSpPr>
            <p:nvPr/>
          </p:nvSpPr>
          <p:spPr bwMode="auto">
            <a:xfrm>
              <a:off x="4394" y="1466"/>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65" name="Group 110"/>
          <p:cNvGrpSpPr>
            <a:grpSpLocks/>
          </p:cNvGrpSpPr>
          <p:nvPr/>
        </p:nvGrpSpPr>
        <p:grpSpPr bwMode="auto">
          <a:xfrm>
            <a:off x="3635375" y="4292600"/>
            <a:ext cx="254000" cy="254000"/>
            <a:chOff x="3784" y="1912"/>
            <a:chExt cx="160" cy="160"/>
          </a:xfrm>
        </p:grpSpPr>
        <p:sp>
          <p:nvSpPr>
            <p:cNvPr id="25678" name="Oval 111"/>
            <p:cNvSpPr>
              <a:spLocks noChangeArrowheads="1"/>
            </p:cNvSpPr>
            <p:nvPr/>
          </p:nvSpPr>
          <p:spPr bwMode="auto">
            <a:xfrm>
              <a:off x="3784" y="1912"/>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8784" name="Oval 112"/>
            <p:cNvSpPr>
              <a:spLocks noChangeArrowheads="1"/>
            </p:cNvSpPr>
            <p:nvPr/>
          </p:nvSpPr>
          <p:spPr bwMode="auto">
            <a:xfrm>
              <a:off x="3818" y="1946"/>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grpSp>
        <p:nvGrpSpPr>
          <p:cNvPr id="25666" name="Group 113"/>
          <p:cNvGrpSpPr>
            <a:grpSpLocks/>
          </p:cNvGrpSpPr>
          <p:nvPr/>
        </p:nvGrpSpPr>
        <p:grpSpPr bwMode="auto">
          <a:xfrm>
            <a:off x="4572000" y="3789363"/>
            <a:ext cx="254000" cy="254000"/>
            <a:chOff x="4072" y="1672"/>
            <a:chExt cx="160" cy="160"/>
          </a:xfrm>
        </p:grpSpPr>
        <p:sp>
          <p:nvSpPr>
            <p:cNvPr id="25676" name="Oval 114"/>
            <p:cNvSpPr>
              <a:spLocks noChangeArrowheads="1"/>
            </p:cNvSpPr>
            <p:nvPr/>
          </p:nvSpPr>
          <p:spPr bwMode="auto">
            <a:xfrm>
              <a:off x="4072" y="1672"/>
              <a:ext cx="160" cy="160"/>
            </a:xfrm>
            <a:prstGeom prst="ellipse">
              <a:avLst/>
            </a:prstGeom>
            <a:solidFill>
              <a:srgbClr val="99FFFF"/>
            </a:solidFill>
            <a:ln w="12700">
              <a:solidFill>
                <a:schemeClr val="tx1"/>
              </a:solidFill>
              <a:round/>
              <a:headEnd/>
              <a:tailEnd/>
            </a:ln>
          </p:spPr>
          <p:txBody>
            <a:bodyPr wrap="none" anchor="ctr"/>
            <a:lstStyle/>
            <a:p>
              <a:endParaRPr lang="ar-EG" altLang="en-US"/>
            </a:p>
          </p:txBody>
        </p:sp>
        <p:sp>
          <p:nvSpPr>
            <p:cNvPr id="28787" name="Oval 115"/>
            <p:cNvSpPr>
              <a:spLocks noChangeArrowheads="1"/>
            </p:cNvSpPr>
            <p:nvPr/>
          </p:nvSpPr>
          <p:spPr bwMode="auto">
            <a:xfrm>
              <a:off x="4106" y="1706"/>
              <a:ext cx="92" cy="92"/>
            </a:xfrm>
            <a:prstGeom prst="ellipse">
              <a:avLst/>
            </a:prstGeom>
            <a:gradFill rotWithShape="0">
              <a:gsLst>
                <a:gs pos="0">
                  <a:schemeClr val="accent2">
                    <a:gamma/>
                    <a:shade val="69804"/>
                    <a:invGamma/>
                  </a:schemeClr>
                </a:gs>
                <a:gs pos="100000">
                  <a:schemeClr val="accent2"/>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sp>
        <p:nvSpPr>
          <p:cNvPr id="25667" name="Rectangle 116"/>
          <p:cNvSpPr>
            <a:spLocks noChangeArrowheads="1"/>
          </p:cNvSpPr>
          <p:nvPr/>
        </p:nvSpPr>
        <p:spPr bwMode="auto">
          <a:xfrm>
            <a:off x="5000625" y="5072063"/>
            <a:ext cx="4464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400">
                <a:solidFill>
                  <a:srgbClr val="0033CC"/>
                </a:solidFill>
                <a:latin typeface="Arial Black" pitchFamily="34" charset="0"/>
              </a:rPr>
              <a:t>Diffuse</a:t>
            </a:r>
            <a:r>
              <a:rPr lang="en-US" altLang="en-US" sz="2400" b="1">
                <a:solidFill>
                  <a:srgbClr val="0033CC"/>
                </a:solidFill>
                <a:latin typeface="Arial Black" pitchFamily="34" charset="0"/>
              </a:rPr>
              <a:t> </a:t>
            </a:r>
            <a:r>
              <a:rPr lang="en-US" altLang="en-US" sz="2400">
                <a:solidFill>
                  <a:srgbClr val="0033CC"/>
                </a:solidFill>
                <a:latin typeface="Arial Black" pitchFamily="34" charset="0"/>
              </a:rPr>
              <a:t>lymphatic tissue</a:t>
            </a:r>
          </a:p>
        </p:txBody>
      </p:sp>
      <p:sp>
        <p:nvSpPr>
          <p:cNvPr id="25668" name="Line 118"/>
          <p:cNvSpPr>
            <a:spLocks noChangeShapeType="1"/>
          </p:cNvSpPr>
          <p:nvPr/>
        </p:nvSpPr>
        <p:spPr bwMode="auto">
          <a:xfrm flipH="1" flipV="1">
            <a:off x="4716463" y="3933825"/>
            <a:ext cx="1008062" cy="1295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JO"/>
          </a:p>
        </p:txBody>
      </p:sp>
      <p:sp>
        <p:nvSpPr>
          <p:cNvPr id="25669" name="Line 119"/>
          <p:cNvSpPr>
            <a:spLocks noChangeShapeType="1"/>
          </p:cNvSpPr>
          <p:nvPr/>
        </p:nvSpPr>
        <p:spPr bwMode="auto">
          <a:xfrm flipV="1">
            <a:off x="5724525" y="3500438"/>
            <a:ext cx="0" cy="17287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JO"/>
          </a:p>
        </p:txBody>
      </p:sp>
      <p:sp>
        <p:nvSpPr>
          <p:cNvPr id="25670" name="Rectangle 121"/>
          <p:cNvSpPr>
            <a:spLocks noChangeArrowheads="1"/>
          </p:cNvSpPr>
          <p:nvPr/>
        </p:nvSpPr>
        <p:spPr bwMode="auto">
          <a:xfrm>
            <a:off x="6669088" y="2343150"/>
            <a:ext cx="24352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000">
                <a:solidFill>
                  <a:srgbClr val="FF0000"/>
                </a:solidFill>
                <a:latin typeface="Arial Black" pitchFamily="34" charset="0"/>
              </a:rPr>
              <a:t>primaryFollicle</a:t>
            </a:r>
          </a:p>
        </p:txBody>
      </p:sp>
      <p:sp>
        <p:nvSpPr>
          <p:cNvPr id="25671" name="Line 122"/>
          <p:cNvSpPr>
            <a:spLocks noChangeShapeType="1"/>
          </p:cNvSpPr>
          <p:nvPr/>
        </p:nvSpPr>
        <p:spPr bwMode="auto">
          <a:xfrm flipH="1" flipV="1">
            <a:off x="5857875" y="2786063"/>
            <a:ext cx="1565275" cy="460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ar-JO"/>
          </a:p>
        </p:txBody>
      </p:sp>
      <p:sp>
        <p:nvSpPr>
          <p:cNvPr id="25672" name="Rectangle 123"/>
          <p:cNvSpPr>
            <a:spLocks noChangeArrowheads="1"/>
          </p:cNvSpPr>
          <p:nvPr/>
        </p:nvSpPr>
        <p:spPr bwMode="auto">
          <a:xfrm>
            <a:off x="0" y="5500688"/>
            <a:ext cx="4464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altLang="en-US" sz="2400">
                <a:solidFill>
                  <a:srgbClr val="0033CC"/>
                </a:solidFill>
                <a:latin typeface="Arial Black" pitchFamily="34" charset="0"/>
              </a:rPr>
              <a:t>Dense</a:t>
            </a:r>
            <a:r>
              <a:rPr lang="en-US" altLang="en-US" sz="2400" b="1">
                <a:solidFill>
                  <a:srgbClr val="0033CC"/>
                </a:solidFill>
                <a:latin typeface="Arial Black" pitchFamily="34" charset="0"/>
              </a:rPr>
              <a:t> </a:t>
            </a:r>
            <a:r>
              <a:rPr lang="en-US" altLang="en-US" sz="2400">
                <a:solidFill>
                  <a:srgbClr val="0033CC"/>
                </a:solidFill>
                <a:latin typeface="Arial Black" pitchFamily="34" charset="0"/>
              </a:rPr>
              <a:t>lymphatic tissue</a:t>
            </a:r>
          </a:p>
        </p:txBody>
      </p:sp>
      <p:sp>
        <p:nvSpPr>
          <p:cNvPr id="25673" name="Rectangle 124"/>
          <p:cNvSpPr>
            <a:spLocks noChangeArrowheads="1"/>
          </p:cNvSpPr>
          <p:nvPr/>
        </p:nvSpPr>
        <p:spPr bwMode="auto">
          <a:xfrm>
            <a:off x="5857875" y="0"/>
            <a:ext cx="31781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marL="342900" indent="-342900">
              <a:spcBef>
                <a:spcPct val="50000"/>
              </a:spcBef>
              <a:buFontTx/>
              <a:buAutoNum type="arabicPeriod"/>
            </a:pPr>
            <a:r>
              <a:rPr lang="en-US" altLang="en-US" sz="2000">
                <a:solidFill>
                  <a:srgbClr val="0033CC"/>
                </a:solidFill>
                <a:latin typeface="Arial Black" pitchFamily="34" charset="0"/>
              </a:rPr>
              <a:t>Lymphocytes B,T </a:t>
            </a:r>
          </a:p>
          <a:p>
            <a:pPr marL="342900" indent="-342900">
              <a:spcBef>
                <a:spcPct val="50000"/>
              </a:spcBef>
              <a:buFontTx/>
              <a:buAutoNum type="arabicPeriod"/>
            </a:pPr>
            <a:r>
              <a:rPr lang="en-US" altLang="en-US" sz="2000">
                <a:solidFill>
                  <a:srgbClr val="0033CC"/>
                </a:solidFill>
                <a:latin typeface="Arial Black" pitchFamily="34" charset="0"/>
              </a:rPr>
              <a:t>plasma cells</a:t>
            </a:r>
          </a:p>
          <a:p>
            <a:pPr marL="342900" indent="-342900">
              <a:spcBef>
                <a:spcPct val="50000"/>
              </a:spcBef>
              <a:buFontTx/>
              <a:buAutoNum type="arabicPeriod"/>
            </a:pPr>
            <a:r>
              <a:rPr lang="en-US" altLang="en-US" sz="2000">
                <a:solidFill>
                  <a:srgbClr val="0033CC"/>
                </a:solidFill>
                <a:latin typeface="Arial Black" pitchFamily="34" charset="0"/>
              </a:rPr>
              <a:t>Neutrophils   </a:t>
            </a:r>
          </a:p>
          <a:p>
            <a:pPr marL="342900" indent="-342900">
              <a:spcBef>
                <a:spcPct val="50000"/>
              </a:spcBef>
              <a:buFontTx/>
              <a:buAutoNum type="arabicPeriod"/>
            </a:pPr>
            <a:r>
              <a:rPr lang="en-US" altLang="en-US" sz="2000">
                <a:solidFill>
                  <a:srgbClr val="0033CC"/>
                </a:solidFill>
                <a:latin typeface="Arial Black" pitchFamily="34" charset="0"/>
              </a:rPr>
              <a:t>APCs macrophages)</a:t>
            </a:r>
          </a:p>
          <a:p>
            <a:pPr marL="342900" indent="-342900">
              <a:spcBef>
                <a:spcPct val="50000"/>
              </a:spcBef>
              <a:buFontTx/>
              <a:buAutoNum type="arabicPeriod"/>
            </a:pPr>
            <a:r>
              <a:rPr lang="en-US" altLang="en-US" sz="2000">
                <a:solidFill>
                  <a:srgbClr val="0033CC"/>
                </a:solidFill>
                <a:latin typeface="Arial Black" pitchFamily="34" charset="0"/>
              </a:rPr>
              <a:t>(</a:t>
            </a:r>
          </a:p>
        </p:txBody>
      </p:sp>
      <p:sp>
        <p:nvSpPr>
          <p:cNvPr id="25674" name="Text Box 125"/>
          <p:cNvSpPr txBox="1">
            <a:spLocks noChangeArrowheads="1"/>
          </p:cNvSpPr>
          <p:nvPr/>
        </p:nvSpPr>
        <p:spPr bwMode="auto">
          <a:xfrm>
            <a:off x="5478463" y="5589588"/>
            <a:ext cx="327025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fontAlgn="base" hangingPunct="0">
              <a:spcBef>
                <a:spcPct val="20000"/>
              </a:spcBef>
              <a:spcAft>
                <a:spcPct val="0"/>
              </a:spcAft>
              <a:buChar char="»"/>
              <a:defRPr sz="2000">
                <a:solidFill>
                  <a:schemeClr val="tx1"/>
                </a:solidFill>
                <a:latin typeface="Arial" pitchFamily="34" charset="0"/>
                <a:cs typeface="Arial" pitchFamily="34" charset="0"/>
              </a:defRPr>
            </a:lvl6pPr>
            <a:lvl7pPr eaLnBrk="0" fontAlgn="base" hangingPunct="0">
              <a:spcBef>
                <a:spcPct val="20000"/>
              </a:spcBef>
              <a:spcAft>
                <a:spcPct val="0"/>
              </a:spcAft>
              <a:buChar char="»"/>
              <a:defRPr sz="2000">
                <a:solidFill>
                  <a:schemeClr val="tx1"/>
                </a:solidFill>
                <a:latin typeface="Arial" pitchFamily="34" charset="0"/>
                <a:cs typeface="Arial" pitchFamily="34" charset="0"/>
              </a:defRPr>
            </a:lvl7pPr>
            <a:lvl8pPr eaLnBrk="0" fontAlgn="base" hangingPunct="0">
              <a:spcBef>
                <a:spcPct val="20000"/>
              </a:spcBef>
              <a:spcAft>
                <a:spcPct val="0"/>
              </a:spcAft>
              <a:buChar char="»"/>
              <a:defRPr sz="2000">
                <a:solidFill>
                  <a:schemeClr val="tx1"/>
                </a:solidFill>
                <a:latin typeface="Arial" pitchFamily="34" charset="0"/>
                <a:cs typeface="Arial" pitchFamily="34" charset="0"/>
              </a:defRPr>
            </a:lvl8pPr>
            <a:lvl9pPr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30000"/>
              </a:spcBef>
            </a:pPr>
            <a:r>
              <a:rPr lang="en-US" altLang="en-US" sz="1800" b="1">
                <a:solidFill>
                  <a:srgbClr val="0033CC"/>
                </a:solidFill>
                <a:sym typeface="Wingdings" pitchFamily="2" charset="2"/>
              </a:rPr>
              <a:t>Lymphocytes,  plasma cells,</a:t>
            </a:r>
          </a:p>
          <a:p>
            <a:pPr eaLnBrk="1" hangingPunct="1">
              <a:spcBef>
                <a:spcPct val="30000"/>
              </a:spcBef>
            </a:pPr>
            <a:r>
              <a:rPr lang="en-US" altLang="en-US" sz="1800" b="1">
                <a:solidFill>
                  <a:srgbClr val="0033CC"/>
                </a:solidFill>
                <a:sym typeface="Wingdings" pitchFamily="2" charset="2"/>
              </a:rPr>
              <a:t>and macrophages.</a:t>
            </a:r>
            <a:endParaRPr lang="en-US" altLang="en-US" sz="1800" b="1">
              <a:solidFill>
                <a:srgbClr val="0033CC"/>
              </a:solidFill>
            </a:endParaRPr>
          </a:p>
          <a:p>
            <a:pPr eaLnBrk="1" hangingPunct="1"/>
            <a:endParaRPr lang="en-US" altLang="en-US" sz="1800" b="1">
              <a:solidFill>
                <a:srgbClr val="0033CC"/>
              </a:solidFill>
            </a:endParaRPr>
          </a:p>
        </p:txBody>
      </p:sp>
      <p:sp>
        <p:nvSpPr>
          <p:cNvPr id="25675" name="Freeform 10"/>
          <p:cNvSpPr>
            <a:spLocks/>
          </p:cNvSpPr>
          <p:nvPr/>
        </p:nvSpPr>
        <p:spPr bwMode="auto">
          <a:xfrm>
            <a:off x="2286000" y="1738313"/>
            <a:ext cx="1146175" cy="1838325"/>
          </a:xfrm>
          <a:custGeom>
            <a:avLst/>
            <a:gdLst>
              <a:gd name="T0" fmla="*/ 0 w 722"/>
              <a:gd name="T1" fmla="*/ 2147483646 h 1158"/>
              <a:gd name="T2" fmla="*/ 2147483646 w 722"/>
              <a:gd name="T3" fmla="*/ 0 h 1158"/>
              <a:gd name="T4" fmla="*/ 2147483646 w 722"/>
              <a:gd name="T5" fmla="*/ 2147483646 h 1158"/>
              <a:gd name="T6" fmla="*/ 2147483646 w 722"/>
              <a:gd name="T7" fmla="*/ 2147483646 h 1158"/>
              <a:gd name="T8" fmla="*/ 2147483646 w 722"/>
              <a:gd name="T9" fmla="*/ 2147483646 h 1158"/>
              <a:gd name="T10" fmla="*/ 2147483646 w 722"/>
              <a:gd name="T11" fmla="*/ 2147483646 h 1158"/>
              <a:gd name="T12" fmla="*/ 2147483646 w 722"/>
              <a:gd name="T13" fmla="*/ 2147483646 h 1158"/>
              <a:gd name="T14" fmla="*/ 2147483646 w 722"/>
              <a:gd name="T15" fmla="*/ 2147483646 h 1158"/>
              <a:gd name="T16" fmla="*/ 2147483646 w 722"/>
              <a:gd name="T17" fmla="*/ 2147483646 h 1158"/>
              <a:gd name="T18" fmla="*/ 2147483646 w 722"/>
              <a:gd name="T19" fmla="*/ 2147483646 h 1158"/>
              <a:gd name="T20" fmla="*/ 2147483646 w 722"/>
              <a:gd name="T21" fmla="*/ 2147483646 h 1158"/>
              <a:gd name="T22" fmla="*/ 2147483646 w 722"/>
              <a:gd name="T23" fmla="*/ 2147483646 h 1158"/>
              <a:gd name="T24" fmla="*/ 2147483646 w 722"/>
              <a:gd name="T25" fmla="*/ 2147483646 h 1158"/>
              <a:gd name="T26" fmla="*/ 2147483646 w 722"/>
              <a:gd name="T27" fmla="*/ 2147483646 h 1158"/>
              <a:gd name="T28" fmla="*/ 2147483646 w 722"/>
              <a:gd name="T29" fmla="*/ 2147483646 h 1158"/>
              <a:gd name="T30" fmla="*/ 2147483646 w 722"/>
              <a:gd name="T31" fmla="*/ 2147483646 h 1158"/>
              <a:gd name="T32" fmla="*/ 2147483646 w 722"/>
              <a:gd name="T33" fmla="*/ 2147483646 h 1158"/>
              <a:gd name="T34" fmla="*/ 2147483646 w 722"/>
              <a:gd name="T35" fmla="*/ 2147483646 h 1158"/>
              <a:gd name="T36" fmla="*/ 2147483646 w 722"/>
              <a:gd name="T37" fmla="*/ 2147483646 h 1158"/>
              <a:gd name="T38" fmla="*/ 2147483646 w 722"/>
              <a:gd name="T39" fmla="*/ 2147483646 h 1158"/>
              <a:gd name="T40" fmla="*/ 2147483646 w 722"/>
              <a:gd name="T41" fmla="*/ 2147483646 h 1158"/>
              <a:gd name="T42" fmla="*/ 2147483646 w 722"/>
              <a:gd name="T43" fmla="*/ 2147483646 h 1158"/>
              <a:gd name="T44" fmla="*/ 2147483646 w 722"/>
              <a:gd name="T45" fmla="*/ 2147483646 h 1158"/>
              <a:gd name="T46" fmla="*/ 2147483646 w 722"/>
              <a:gd name="T47" fmla="*/ 2147483646 h 1158"/>
              <a:gd name="T48" fmla="*/ 2147483646 w 722"/>
              <a:gd name="T49" fmla="*/ 2147483646 h 1158"/>
              <a:gd name="T50" fmla="*/ 2147483646 w 722"/>
              <a:gd name="T51" fmla="*/ 2147483646 h 1158"/>
              <a:gd name="T52" fmla="*/ 2147483646 w 722"/>
              <a:gd name="T53" fmla="*/ 2147483646 h 1158"/>
              <a:gd name="T54" fmla="*/ 2147483646 w 722"/>
              <a:gd name="T55" fmla="*/ 2147483646 h 1158"/>
              <a:gd name="T56" fmla="*/ 2147483646 w 722"/>
              <a:gd name="T57" fmla="*/ 2147483646 h 11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22"/>
              <a:gd name="T88" fmla="*/ 0 h 1158"/>
              <a:gd name="T89" fmla="*/ 722 w 722"/>
              <a:gd name="T90" fmla="*/ 1158 h 11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22" h="1158">
                <a:moveTo>
                  <a:pt x="0" y="5"/>
                </a:moveTo>
                <a:lnTo>
                  <a:pt x="64" y="0"/>
                </a:lnTo>
                <a:lnTo>
                  <a:pt x="107" y="43"/>
                </a:lnTo>
                <a:lnTo>
                  <a:pt x="135" y="86"/>
                </a:lnTo>
                <a:lnTo>
                  <a:pt x="164" y="129"/>
                </a:lnTo>
                <a:lnTo>
                  <a:pt x="207" y="172"/>
                </a:lnTo>
                <a:lnTo>
                  <a:pt x="250" y="229"/>
                </a:lnTo>
                <a:lnTo>
                  <a:pt x="292" y="272"/>
                </a:lnTo>
                <a:lnTo>
                  <a:pt x="307" y="315"/>
                </a:lnTo>
                <a:lnTo>
                  <a:pt x="349" y="358"/>
                </a:lnTo>
                <a:lnTo>
                  <a:pt x="364" y="400"/>
                </a:lnTo>
                <a:lnTo>
                  <a:pt x="392" y="443"/>
                </a:lnTo>
                <a:lnTo>
                  <a:pt x="407" y="486"/>
                </a:lnTo>
                <a:lnTo>
                  <a:pt x="421" y="529"/>
                </a:lnTo>
                <a:lnTo>
                  <a:pt x="449" y="572"/>
                </a:lnTo>
                <a:lnTo>
                  <a:pt x="464" y="629"/>
                </a:lnTo>
                <a:lnTo>
                  <a:pt x="478" y="672"/>
                </a:lnTo>
                <a:lnTo>
                  <a:pt x="507" y="715"/>
                </a:lnTo>
                <a:lnTo>
                  <a:pt x="521" y="758"/>
                </a:lnTo>
                <a:lnTo>
                  <a:pt x="535" y="800"/>
                </a:lnTo>
                <a:lnTo>
                  <a:pt x="549" y="843"/>
                </a:lnTo>
                <a:lnTo>
                  <a:pt x="578" y="886"/>
                </a:lnTo>
                <a:lnTo>
                  <a:pt x="607" y="929"/>
                </a:lnTo>
                <a:lnTo>
                  <a:pt x="621" y="972"/>
                </a:lnTo>
                <a:lnTo>
                  <a:pt x="649" y="1015"/>
                </a:lnTo>
                <a:lnTo>
                  <a:pt x="678" y="1058"/>
                </a:lnTo>
                <a:lnTo>
                  <a:pt x="692" y="1101"/>
                </a:lnTo>
                <a:lnTo>
                  <a:pt x="721" y="1143"/>
                </a:lnTo>
                <a:lnTo>
                  <a:pt x="720" y="1157"/>
                </a:lnTo>
              </a:path>
            </a:pathLst>
          </a:custGeom>
          <a:noFill/>
          <a:ln w="50800" cap="rnd">
            <a:solidFill>
              <a:srgbClr val="CC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ar-JO"/>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عنوان 1"/>
          <p:cNvSpPr>
            <a:spLocks noGrp="1"/>
          </p:cNvSpPr>
          <p:nvPr>
            <p:ph type="title"/>
          </p:nvPr>
        </p:nvSpPr>
        <p:spPr>
          <a:xfrm>
            <a:off x="533400" y="152400"/>
            <a:ext cx="8408988" cy="1325562"/>
          </a:xfrm>
        </p:spPr>
        <p:txBody>
          <a:bodyPr/>
          <a:lstStyle/>
          <a:p>
            <a:r>
              <a:rPr lang="en-US" altLang="en-US" dirty="0">
                <a:latin typeface="Aharoni" pitchFamily="2" charset="-79"/>
                <a:cs typeface="Aharoni" pitchFamily="2" charset="-79"/>
              </a:rPr>
              <a:t>Parenchyma  </a:t>
            </a:r>
            <a:endParaRPr lang="ar-JO" altLang="en-US" dirty="0"/>
          </a:p>
        </p:txBody>
      </p:sp>
      <p:sp>
        <p:nvSpPr>
          <p:cNvPr id="27651" name="عنصر نائب للنص 2"/>
          <p:cNvSpPr>
            <a:spLocks noGrp="1"/>
          </p:cNvSpPr>
          <p:nvPr>
            <p:ph type="body" idx="1"/>
          </p:nvPr>
        </p:nvSpPr>
        <p:spPr>
          <a:xfrm>
            <a:off x="0" y="1524000"/>
            <a:ext cx="3868737" cy="823913"/>
          </a:xfrm>
        </p:spPr>
        <p:txBody>
          <a:bodyPr/>
          <a:lstStyle/>
          <a:p>
            <a:pPr algn="l"/>
            <a:r>
              <a:rPr lang="en-US" altLang="en-US" dirty="0">
                <a:latin typeface="Arial Black" pitchFamily="34" charset="0"/>
                <a:cs typeface="Aharoni" pitchFamily="2" charset="-79"/>
              </a:rPr>
              <a:t>Cortex </a:t>
            </a:r>
            <a:endParaRPr lang="ar-JO" altLang="en-US" dirty="0">
              <a:latin typeface="Arial Black" pitchFamily="34" charset="0"/>
            </a:endParaRPr>
          </a:p>
        </p:txBody>
      </p:sp>
      <p:sp>
        <p:nvSpPr>
          <p:cNvPr id="4" name="عنصر نائب للمحتوى 3"/>
          <p:cNvSpPr>
            <a:spLocks noGrp="1"/>
          </p:cNvSpPr>
          <p:nvPr>
            <p:ph sz="half" idx="2"/>
          </p:nvPr>
        </p:nvSpPr>
        <p:spPr>
          <a:xfrm>
            <a:off x="76200" y="2298700"/>
            <a:ext cx="4464050" cy="4868862"/>
          </a:xfrm>
        </p:spPr>
        <p:txBody>
          <a:bodyPr>
            <a:normAutofit lnSpcReduction="10000"/>
          </a:bodyPr>
          <a:lstStyle/>
          <a:p>
            <a:pPr algn="l" rtl="0">
              <a:buFont typeface="Wingdings" pitchFamily="2" charset="2"/>
              <a:buChar char="v"/>
              <a:defRPr/>
            </a:pPr>
            <a:r>
              <a:rPr lang="en-US" altLang="en-US" sz="2400" dirty="0">
                <a:solidFill>
                  <a:srgbClr val="FF0000"/>
                </a:solidFill>
                <a:latin typeface="Aharoni" pitchFamily="2" charset="-79"/>
                <a:cs typeface="Aharoni" pitchFamily="2" charset="-79"/>
              </a:rPr>
              <a:t>Outer cortex </a:t>
            </a:r>
          </a:p>
          <a:p>
            <a:pPr marL="0" indent="0" algn="l" rtl="0">
              <a:buFontTx/>
              <a:buNone/>
              <a:defRPr/>
            </a:pPr>
            <a:r>
              <a:rPr lang="en-US" altLang="en-US" dirty="0">
                <a:latin typeface="Aharoni" pitchFamily="2" charset="-79"/>
                <a:cs typeface="Aharoni" pitchFamily="2" charset="-79"/>
              </a:rPr>
              <a:t>Cortical  nodule</a:t>
            </a:r>
          </a:p>
          <a:p>
            <a:pPr algn="l" rtl="0">
              <a:defRPr/>
            </a:pPr>
            <a:r>
              <a:rPr lang="en-US" altLang="en-US" sz="1800" dirty="0">
                <a:solidFill>
                  <a:srgbClr val="FF6600"/>
                </a:solidFill>
                <a:latin typeface="Arial Black" pitchFamily="34" charset="0"/>
              </a:rPr>
              <a:t>Primary nodule</a:t>
            </a:r>
          </a:p>
          <a:p>
            <a:pPr algn="l" rtl="0">
              <a:defRPr/>
            </a:pPr>
            <a:r>
              <a:rPr lang="en-US" altLang="en-US" sz="1800" dirty="0">
                <a:latin typeface="Arial Black" pitchFamily="34" charset="0"/>
              </a:rPr>
              <a:t>B lymphocytes +macrophages</a:t>
            </a:r>
            <a:endParaRPr lang="en-US" altLang="en-US" sz="1800" dirty="0">
              <a:solidFill>
                <a:srgbClr val="FF6600"/>
              </a:solidFill>
              <a:latin typeface="Arial Black" pitchFamily="34" charset="0"/>
            </a:endParaRPr>
          </a:p>
          <a:p>
            <a:pPr lvl="0">
              <a:defRPr/>
            </a:pPr>
            <a:r>
              <a:rPr lang="en-US" altLang="en-US" sz="1800" dirty="0">
                <a:solidFill>
                  <a:srgbClr val="FF6600"/>
                </a:solidFill>
                <a:latin typeface="Arial Black" pitchFamily="34" charset="0"/>
              </a:rPr>
              <a:t>Secondary nodule</a:t>
            </a:r>
          </a:p>
          <a:p>
            <a:pPr algn="l" rtl="0">
              <a:defRPr/>
            </a:pPr>
            <a:r>
              <a:rPr lang="en-US" altLang="en-US" sz="1800" dirty="0">
                <a:latin typeface="Arial Black" pitchFamily="34" charset="0"/>
              </a:rPr>
              <a:t>B lymphocytes +macrophages</a:t>
            </a:r>
            <a:endParaRPr lang="en-US" altLang="en-US" sz="1800" b="1" dirty="0"/>
          </a:p>
          <a:p>
            <a:pPr algn="l" rtl="0">
              <a:defRPr/>
            </a:pPr>
            <a:r>
              <a:rPr lang="en-US" altLang="en-US" sz="1800" dirty="0">
                <a:latin typeface="Arial Black" pitchFamily="34" charset="0"/>
              </a:rPr>
              <a:t>Lymphoblast </a:t>
            </a:r>
            <a:r>
              <a:rPr lang="en-US" altLang="en-US" sz="1800" dirty="0">
                <a:solidFill>
                  <a:srgbClr val="FF6600"/>
                </a:solidFill>
                <a:latin typeface="Arial Black" pitchFamily="34" charset="0"/>
              </a:rPr>
              <a:t>(Germinal center)</a:t>
            </a:r>
            <a:r>
              <a:rPr lang="en-US" altLang="en-US" sz="1800" dirty="0">
                <a:latin typeface="Arial Black" pitchFamily="34" charset="0"/>
              </a:rPr>
              <a:t> + macrophages</a:t>
            </a:r>
            <a:endParaRPr lang="en-US" altLang="en-US" sz="1800" b="1" dirty="0"/>
          </a:p>
          <a:p>
            <a:pPr algn="l" rtl="0">
              <a:buFont typeface="Wingdings" pitchFamily="2" charset="2"/>
              <a:buChar char="v"/>
              <a:defRPr/>
            </a:pPr>
            <a:r>
              <a:rPr lang="en-US" altLang="en-US" sz="2400" b="1" dirty="0">
                <a:solidFill>
                  <a:srgbClr val="FF0000"/>
                </a:solidFill>
              </a:rPr>
              <a:t>I</a:t>
            </a:r>
            <a:r>
              <a:rPr lang="en-US" altLang="en-US" sz="2400" b="1" dirty="0">
                <a:solidFill>
                  <a:srgbClr val="FF0000"/>
                </a:solidFill>
                <a:latin typeface="Arial Black" pitchFamily="34" charset="0"/>
              </a:rPr>
              <a:t>nner cortex </a:t>
            </a:r>
          </a:p>
          <a:p>
            <a:pPr marL="0" indent="0" algn="l" rtl="0">
              <a:buFontTx/>
              <a:buNone/>
              <a:defRPr/>
            </a:pPr>
            <a:r>
              <a:rPr lang="en-US" altLang="en-US" sz="2400" b="1" dirty="0">
                <a:latin typeface="Arial Black" pitchFamily="34" charset="0"/>
              </a:rPr>
              <a:t>= </a:t>
            </a:r>
            <a:r>
              <a:rPr lang="en-US" altLang="en-US" sz="1800" b="1" dirty="0">
                <a:latin typeface="Arial Black" pitchFamily="34" charset="0"/>
              </a:rPr>
              <a:t>( thymus </a:t>
            </a:r>
            <a:r>
              <a:rPr lang="en-US" altLang="en-US" sz="1800" b="1" dirty="0" err="1">
                <a:latin typeface="Arial Black" pitchFamily="34" charset="0"/>
              </a:rPr>
              <a:t>dependant</a:t>
            </a:r>
            <a:r>
              <a:rPr lang="en-US" altLang="en-US" sz="1800" b="1" dirty="0">
                <a:latin typeface="Arial Black" pitchFamily="34" charset="0"/>
              </a:rPr>
              <a:t> area )</a:t>
            </a:r>
            <a:endParaRPr lang="en-US" sz="1800" dirty="0">
              <a:latin typeface="Aharoni" pitchFamily="2" charset="-79"/>
              <a:cs typeface="Aharoni" pitchFamily="2" charset="-79"/>
            </a:endParaRPr>
          </a:p>
          <a:p>
            <a:pPr marL="0" indent="0" algn="l" rtl="0" eaLnBrk="1" hangingPunct="1">
              <a:spcBef>
                <a:spcPct val="50000"/>
              </a:spcBef>
              <a:buFontTx/>
              <a:buNone/>
              <a:defRPr/>
            </a:pPr>
            <a:r>
              <a:rPr lang="en-US" altLang="en-US" sz="1800" dirty="0">
                <a:solidFill>
                  <a:srgbClr val="FF0000"/>
                </a:solidFill>
                <a:latin typeface="Arial Black" pitchFamily="34" charset="0"/>
              </a:rPr>
              <a:t>= </a:t>
            </a:r>
            <a:r>
              <a:rPr lang="en-US" altLang="en-US" sz="1800" dirty="0" err="1">
                <a:solidFill>
                  <a:srgbClr val="FF0000"/>
                </a:solidFill>
                <a:latin typeface="Arial Black" pitchFamily="34" charset="0"/>
              </a:rPr>
              <a:t>Paracortical</a:t>
            </a:r>
            <a:r>
              <a:rPr lang="en-US" altLang="en-US" sz="1800" dirty="0">
                <a:solidFill>
                  <a:srgbClr val="FF0000"/>
                </a:solidFill>
                <a:latin typeface="Arial Black" pitchFamily="34" charset="0"/>
              </a:rPr>
              <a:t> area</a:t>
            </a:r>
            <a:r>
              <a:rPr lang="en-US" altLang="en-US" sz="1800" dirty="0">
                <a:solidFill>
                  <a:srgbClr val="FFCC66"/>
                </a:solidFill>
                <a:latin typeface="Arial Black" pitchFamily="34" charset="0"/>
              </a:rPr>
              <a:t> </a:t>
            </a:r>
            <a:r>
              <a:rPr lang="en-US" altLang="en-US" sz="1800" dirty="0">
                <a:solidFill>
                  <a:srgbClr val="FF0000"/>
                </a:solidFill>
                <a:latin typeface="Arial Black" pitchFamily="34" charset="0"/>
              </a:rPr>
              <a:t>is Formed of </a:t>
            </a:r>
          </a:p>
          <a:p>
            <a:pPr algn="l" rtl="0" eaLnBrk="1" hangingPunct="1">
              <a:spcBef>
                <a:spcPct val="50000"/>
              </a:spcBef>
              <a:buFont typeface="Wingdings" pitchFamily="2" charset="2"/>
              <a:buChar char="q"/>
              <a:defRPr/>
            </a:pPr>
            <a:r>
              <a:rPr lang="en-US" altLang="en-US" sz="1800" dirty="0">
                <a:latin typeface="Arial Black" pitchFamily="34" charset="0"/>
              </a:rPr>
              <a:t>T lymphocytes</a:t>
            </a:r>
          </a:p>
          <a:p>
            <a:pPr algn="l" rtl="0" eaLnBrk="1" hangingPunct="1">
              <a:spcBef>
                <a:spcPct val="50000"/>
              </a:spcBef>
              <a:buFont typeface="Wingdings" pitchFamily="2" charset="2"/>
              <a:buChar char="q"/>
              <a:defRPr/>
            </a:pPr>
            <a:r>
              <a:rPr lang="en-US" altLang="en-US" sz="1800" dirty="0">
                <a:latin typeface="Arial Black" pitchFamily="34" charset="0"/>
              </a:rPr>
              <a:t>Macrophages </a:t>
            </a:r>
          </a:p>
          <a:p>
            <a:pPr algn="l" rtl="0">
              <a:defRPr/>
            </a:pPr>
            <a:endParaRPr lang="en-US" sz="1800" dirty="0">
              <a:latin typeface="Aharoni" pitchFamily="2" charset="-79"/>
              <a:cs typeface="Aharoni" pitchFamily="2" charset="-79"/>
            </a:endParaRPr>
          </a:p>
          <a:p>
            <a:pPr algn="l" rtl="0">
              <a:defRPr/>
            </a:pPr>
            <a:endParaRPr lang="ar-JO" dirty="0"/>
          </a:p>
        </p:txBody>
      </p:sp>
      <p:sp>
        <p:nvSpPr>
          <p:cNvPr id="27653" name="عنصر نائب للنص 4"/>
          <p:cNvSpPr>
            <a:spLocks noGrp="1"/>
          </p:cNvSpPr>
          <p:nvPr>
            <p:ph type="body" sz="quarter" idx="3"/>
          </p:nvPr>
        </p:nvSpPr>
        <p:spPr>
          <a:xfrm>
            <a:off x="5276347" y="2057400"/>
            <a:ext cx="3887787" cy="823912"/>
          </a:xfrm>
        </p:spPr>
        <p:txBody>
          <a:bodyPr/>
          <a:lstStyle/>
          <a:p>
            <a:pPr marL="342900" indent="-342900" algn="l" rtl="0">
              <a:buFont typeface="Wingdings" pitchFamily="2" charset="2"/>
              <a:buChar char="v"/>
            </a:pPr>
            <a:r>
              <a:rPr lang="en-US" altLang="en-US" dirty="0">
                <a:latin typeface="Aharoni" pitchFamily="2" charset="-79"/>
                <a:cs typeface="Aharoni" pitchFamily="2" charset="-79"/>
              </a:rPr>
              <a:t>Medulla</a:t>
            </a:r>
            <a:endParaRPr lang="ar-JO" altLang="en-US" dirty="0"/>
          </a:p>
        </p:txBody>
      </p:sp>
      <p:sp>
        <p:nvSpPr>
          <p:cNvPr id="6" name="عنصر نائب للمحتوى 5"/>
          <p:cNvSpPr>
            <a:spLocks noGrp="1"/>
          </p:cNvSpPr>
          <p:nvPr>
            <p:ph sz="quarter" idx="4"/>
          </p:nvPr>
        </p:nvSpPr>
        <p:spPr>
          <a:xfrm>
            <a:off x="5069066" y="2971800"/>
            <a:ext cx="3887788" cy="3684587"/>
          </a:xfrm>
        </p:spPr>
        <p:txBody>
          <a:bodyPr>
            <a:normAutofit lnSpcReduction="10000"/>
          </a:bodyPr>
          <a:lstStyle/>
          <a:p>
            <a:pPr marL="609600" indent="-609600" algn="l" rtl="0" eaLnBrk="1" hangingPunct="1">
              <a:buFontTx/>
              <a:buAutoNum type="arabicPeriod"/>
              <a:defRPr/>
            </a:pPr>
            <a:r>
              <a:rPr lang="en-US" altLang="en-US" sz="2000" dirty="0">
                <a:latin typeface="Times New Roman" pitchFamily="18" charset="0"/>
                <a:cs typeface="Times New Roman" pitchFamily="18" charset="0"/>
              </a:rPr>
              <a:t>Lymphatic sinuses</a:t>
            </a:r>
          </a:p>
          <a:p>
            <a:pPr marL="609600" indent="-609600" algn="l" rtl="0" eaLnBrk="1" hangingPunct="1">
              <a:buFontTx/>
              <a:buAutoNum type="arabicPeriod"/>
              <a:defRPr/>
            </a:pPr>
            <a:r>
              <a:rPr lang="en-US" altLang="en-US" sz="2000" dirty="0">
                <a:latin typeface="Times New Roman" pitchFamily="18" charset="0"/>
                <a:cs typeface="Times New Roman" pitchFamily="18" charset="0"/>
              </a:rPr>
              <a:t> large blood vessels &amp; supporting </a:t>
            </a:r>
            <a:r>
              <a:rPr lang="en-US" altLang="en-US" sz="2000" dirty="0" err="1">
                <a:latin typeface="Times New Roman" pitchFamily="18" charset="0"/>
                <a:cs typeface="Times New Roman" pitchFamily="18" charset="0"/>
              </a:rPr>
              <a:t>trabeculae</a:t>
            </a:r>
            <a:endParaRPr lang="en-US" altLang="en-US" sz="2000" dirty="0">
              <a:latin typeface="Times New Roman" pitchFamily="18" charset="0"/>
              <a:cs typeface="Times New Roman" pitchFamily="18" charset="0"/>
            </a:endParaRPr>
          </a:p>
          <a:p>
            <a:pPr marL="609600" indent="-609600" algn="l" rtl="0" eaLnBrk="1" hangingPunct="1">
              <a:buFontTx/>
              <a:buAutoNum type="arabicPeriod"/>
              <a:defRPr/>
            </a:pPr>
            <a:r>
              <a:rPr lang="en-US" altLang="en-US" sz="2000" dirty="0">
                <a:latin typeface="Times New Roman" pitchFamily="18" charset="0"/>
                <a:cs typeface="Times New Roman" pitchFamily="18" charset="0"/>
              </a:rPr>
              <a:t>All are present in a </a:t>
            </a:r>
            <a:r>
              <a:rPr lang="en-US" altLang="en-US" sz="2000" dirty="0" err="1">
                <a:latin typeface="Times New Roman" pitchFamily="18" charset="0"/>
                <a:cs typeface="Times New Roman" pitchFamily="18" charset="0"/>
              </a:rPr>
              <a:t>framwork</a:t>
            </a:r>
            <a:r>
              <a:rPr lang="en-US" altLang="en-US" sz="2000" dirty="0">
                <a:latin typeface="Times New Roman" pitchFamily="18" charset="0"/>
                <a:cs typeface="Times New Roman" pitchFamily="18" charset="0"/>
              </a:rPr>
              <a:t> of reticular fibers</a:t>
            </a:r>
          </a:p>
          <a:p>
            <a:pPr marL="609600" indent="-609600" algn="l" rtl="0" eaLnBrk="1" hangingPunct="1">
              <a:buFontTx/>
              <a:buAutoNum type="arabicPeriod"/>
              <a:defRPr/>
            </a:pPr>
            <a:r>
              <a:rPr lang="en-US" altLang="en-US" sz="2000" dirty="0">
                <a:latin typeface="Arial Black" pitchFamily="34" charset="0"/>
                <a:cs typeface="Times New Roman" pitchFamily="18" charset="0"/>
              </a:rPr>
              <a:t>medullary cords  </a:t>
            </a:r>
            <a:r>
              <a:rPr lang="en-US" altLang="en-US" sz="2000" b="1" dirty="0">
                <a:latin typeface="Times New Roman" pitchFamily="18" charset="0"/>
                <a:cs typeface="Times New Roman" pitchFamily="18" charset="0"/>
              </a:rPr>
              <a:t>Contains : </a:t>
            </a:r>
          </a:p>
          <a:p>
            <a:pPr>
              <a:buFont typeface="Wingdings" pitchFamily="2" charset="2"/>
              <a:buChar char="q"/>
              <a:defRPr/>
            </a:pPr>
            <a:r>
              <a:rPr lang="en-US" altLang="en-US" sz="2000" b="1" dirty="0">
                <a:solidFill>
                  <a:prstClr val="black"/>
                </a:solidFill>
                <a:latin typeface="Times New Roman" pitchFamily="18" charset="0"/>
                <a:cs typeface="Times New Roman" pitchFamily="18" charset="0"/>
              </a:rPr>
              <a:t>B lymphocytes</a:t>
            </a:r>
            <a:endParaRPr lang="en-US" altLang="en-US" sz="2000" b="1" dirty="0">
              <a:latin typeface="Times New Roman" pitchFamily="18" charset="0"/>
              <a:cs typeface="Times New Roman" pitchFamily="18" charset="0"/>
            </a:endParaRPr>
          </a:p>
          <a:p>
            <a:pPr algn="l" rtl="0">
              <a:buFont typeface="Wingdings" pitchFamily="2" charset="2"/>
              <a:buChar char="q"/>
              <a:defRPr/>
            </a:pPr>
            <a:r>
              <a:rPr lang="en-US" altLang="en-US" sz="2000" b="1" dirty="0">
                <a:latin typeface="Times New Roman" pitchFamily="18" charset="0"/>
                <a:cs typeface="Times New Roman" pitchFamily="18" charset="0"/>
              </a:rPr>
              <a:t>Numerous Plasma cells</a:t>
            </a:r>
          </a:p>
          <a:p>
            <a:pPr algn="l" rtl="0">
              <a:buFont typeface="Wingdings" pitchFamily="2" charset="2"/>
              <a:buChar char="q"/>
              <a:defRPr/>
            </a:pP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Marophages</a:t>
            </a:r>
            <a:endParaRPr lang="en-US" altLang="en-US" sz="2000" b="1" dirty="0">
              <a:latin typeface="Times New Roman" pitchFamily="18" charset="0"/>
              <a:cs typeface="Times New Roman" pitchFamily="18" charset="0"/>
            </a:endParaRPr>
          </a:p>
          <a:p>
            <a:pPr marL="0" indent="0" algn="l" rtl="0">
              <a:buNone/>
              <a:defRPr/>
            </a:pPr>
            <a:r>
              <a:rPr lang="en-US" altLang="en-US" sz="2000" b="1" dirty="0">
                <a:latin typeface="Times New Roman" pitchFamily="18" charset="0"/>
                <a:cs typeface="Times New Roman" pitchFamily="18" charset="0"/>
              </a:rPr>
              <a:t> </a:t>
            </a:r>
          </a:p>
          <a:p>
            <a:pPr algn="l" rtl="0">
              <a:defRPr/>
            </a:pPr>
            <a:endParaRPr lang="ar-JO" sz="1800" dirty="0"/>
          </a:p>
        </p:txBody>
      </p:sp>
      <p:pic>
        <p:nvPicPr>
          <p:cNvPr id="27655" name="Picture 12"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557" y="228600"/>
            <a:ext cx="2341563"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015 - 11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27463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15400" cy="6629400"/>
          </a:xfrm>
        </p:spPr>
        <p:txBody>
          <a:bodyPr rtlCol="0">
            <a:normAutofit/>
          </a:bodyPr>
          <a:lstStyle/>
          <a:p>
            <a:pPr marL="0" indent="0" eaLnBrk="1" fontAlgn="auto" hangingPunct="1">
              <a:spcAft>
                <a:spcPts val="0"/>
              </a:spcAft>
              <a:buFont typeface="Arial" pitchFamily="34" charset="0"/>
              <a:buNone/>
              <a:defRPr/>
            </a:pPr>
            <a:r>
              <a:rPr lang="en-US" sz="2800" b="1" u="sng" dirty="0"/>
              <a:t>2- </a:t>
            </a:r>
            <a:r>
              <a:rPr lang="en-US" sz="2800" b="1" u="sng" dirty="0" err="1"/>
              <a:t>Paracortex</a:t>
            </a:r>
            <a:r>
              <a:rPr lang="en-US" sz="2800" b="1" u="sng" dirty="0"/>
              <a:t>  (</a:t>
            </a:r>
            <a:r>
              <a:rPr lang="en-US" sz="2800" b="1" u="sng" dirty="0" err="1"/>
              <a:t>cortico</a:t>
            </a:r>
            <a:r>
              <a:rPr lang="en-US" sz="2800" b="1" u="sng" dirty="0"/>
              <a:t>-medullary):</a:t>
            </a:r>
          </a:p>
          <a:p>
            <a:pPr eaLnBrk="1" fontAlgn="auto" hangingPunct="1">
              <a:spcAft>
                <a:spcPts val="0"/>
              </a:spcAft>
              <a:defRPr/>
            </a:pPr>
            <a:r>
              <a:rPr lang="en-US" sz="2800" dirty="0"/>
              <a:t> </a:t>
            </a:r>
            <a:r>
              <a:rPr lang="en-US" sz="2400" dirty="0">
                <a:cs typeface="+mj-cs"/>
              </a:rPr>
              <a:t>between the cortex and medulla</a:t>
            </a:r>
          </a:p>
          <a:p>
            <a:pPr eaLnBrk="1" fontAlgn="auto" hangingPunct="1">
              <a:spcAft>
                <a:spcPts val="0"/>
              </a:spcAft>
              <a:defRPr/>
            </a:pPr>
            <a:r>
              <a:rPr lang="en-US" sz="2400" dirty="0">
                <a:cs typeface="+mj-cs"/>
              </a:rPr>
              <a:t>Is called the </a:t>
            </a:r>
            <a:r>
              <a:rPr lang="en-US" sz="2400" b="1" dirty="0">
                <a:solidFill>
                  <a:srgbClr val="C00000"/>
                </a:solidFill>
                <a:cs typeface="+mj-cs"/>
              </a:rPr>
              <a:t>Thymus dependent zone</a:t>
            </a:r>
            <a:r>
              <a:rPr lang="en-US" sz="2400" b="1" dirty="0">
                <a:solidFill>
                  <a:srgbClr val="FF0000"/>
                </a:solidFill>
                <a:cs typeface="+mj-cs"/>
              </a:rPr>
              <a:t> </a:t>
            </a:r>
            <a:r>
              <a:rPr lang="en-US" sz="2400" dirty="0">
                <a:cs typeface="+mj-cs"/>
              </a:rPr>
              <a:t>of the lymph node, contains </a:t>
            </a:r>
            <a:r>
              <a:rPr lang="en-US" sz="2400" b="1" u="sng" dirty="0">
                <a:cs typeface="+mj-cs"/>
              </a:rPr>
              <a:t>T cells </a:t>
            </a:r>
            <a:r>
              <a:rPr lang="en-US" sz="2400" dirty="0">
                <a:cs typeface="+mj-cs"/>
              </a:rPr>
              <a:t>have migrated from the thymus </a:t>
            </a:r>
            <a:endParaRPr lang="en-US" sz="2400" b="1" dirty="0">
              <a:solidFill>
                <a:srgbClr val="C00000"/>
              </a:solidFill>
              <a:cs typeface="+mj-cs"/>
            </a:endParaRPr>
          </a:p>
          <a:p>
            <a:pPr marL="0" indent="0" eaLnBrk="1" fontAlgn="auto" hangingPunct="1">
              <a:spcAft>
                <a:spcPts val="0"/>
              </a:spcAft>
              <a:buFont typeface="Arial" pitchFamily="34" charset="0"/>
              <a:buNone/>
              <a:defRPr/>
            </a:pPr>
            <a:r>
              <a:rPr lang="en-US" sz="2400" b="1" dirty="0">
                <a:solidFill>
                  <a:srgbClr val="C00000"/>
                </a:solidFill>
                <a:cs typeface="+mj-cs"/>
              </a:rPr>
              <a:t>       [T lymphocytes  + High endothelial  </a:t>
            </a:r>
            <a:r>
              <a:rPr lang="en-US" sz="2400" b="1" dirty="0" err="1">
                <a:solidFill>
                  <a:srgbClr val="C00000"/>
                </a:solidFill>
                <a:cs typeface="+mj-cs"/>
              </a:rPr>
              <a:t>venules</a:t>
            </a:r>
            <a:r>
              <a:rPr lang="en-US" sz="2400" b="1" dirty="0">
                <a:solidFill>
                  <a:srgbClr val="C00000"/>
                </a:solidFill>
                <a:cs typeface="+mj-cs"/>
              </a:rPr>
              <a:t> (HEV)]</a:t>
            </a:r>
          </a:p>
          <a:p>
            <a:pPr marL="0" indent="0" eaLnBrk="1" fontAlgn="auto" hangingPunct="1">
              <a:spcAft>
                <a:spcPts val="0"/>
              </a:spcAft>
              <a:buFont typeface="Arial" pitchFamily="34" charset="0"/>
              <a:buNone/>
              <a:defRPr/>
            </a:pPr>
            <a:r>
              <a:rPr lang="en-US" sz="2400" b="1" dirty="0">
                <a:solidFill>
                  <a:srgbClr val="C00000"/>
                </a:solidFill>
                <a:cs typeface="+mj-cs"/>
              </a:rPr>
              <a:t>   </a:t>
            </a:r>
            <a:r>
              <a:rPr lang="en-US" b="1" u="sng" dirty="0">
                <a:solidFill>
                  <a:srgbClr val="C00000"/>
                </a:solidFill>
                <a:latin typeface="Arial Black" pitchFamily="34" charset="0"/>
                <a:cs typeface="+mj-cs"/>
              </a:rPr>
              <a:t>HEV: </a:t>
            </a:r>
          </a:p>
          <a:p>
            <a:pPr eaLnBrk="1" fontAlgn="auto" hangingPunct="1">
              <a:spcAft>
                <a:spcPts val="0"/>
              </a:spcAft>
              <a:defRPr/>
            </a:pPr>
            <a:r>
              <a:rPr lang="en-US" sz="2400" dirty="0">
                <a:cs typeface="+mj-cs"/>
              </a:rPr>
              <a:t>is the point of entry of T cells from blood to lymph node</a:t>
            </a:r>
          </a:p>
          <a:p>
            <a:pPr eaLnBrk="1" fontAlgn="auto" hangingPunct="1">
              <a:spcAft>
                <a:spcPts val="0"/>
              </a:spcAft>
              <a:defRPr/>
            </a:pPr>
            <a:r>
              <a:rPr lang="en-US" sz="2400" dirty="0">
                <a:cs typeface="+mj-cs"/>
              </a:rPr>
              <a:t>its endothelial lining is unusual</a:t>
            </a:r>
          </a:p>
          <a:p>
            <a:pPr eaLnBrk="1" fontAlgn="auto" hangingPunct="1">
              <a:spcAft>
                <a:spcPts val="0"/>
              </a:spcAft>
              <a:defRPr/>
            </a:pPr>
            <a:r>
              <a:rPr lang="en-US" sz="2400" dirty="0">
                <a:cs typeface="+mj-cs"/>
              </a:rPr>
              <a:t>is cuboidal to facilitate movement </a:t>
            </a:r>
          </a:p>
          <a:p>
            <a:pPr marL="0" indent="0" eaLnBrk="1" fontAlgn="auto" hangingPunct="1">
              <a:spcAft>
                <a:spcPts val="0"/>
              </a:spcAft>
              <a:buFont typeface="Arial" pitchFamily="34" charset="0"/>
              <a:buNone/>
              <a:defRPr/>
            </a:pPr>
            <a:r>
              <a:rPr lang="en-US" sz="2400" dirty="0">
                <a:cs typeface="+mj-cs"/>
              </a:rPr>
              <a:t>    of T cells into LN </a:t>
            </a:r>
          </a:p>
          <a:p>
            <a:pPr eaLnBrk="1" fontAlgn="auto" hangingPunct="1">
              <a:spcAft>
                <a:spcPts val="0"/>
              </a:spcAft>
              <a:defRPr/>
            </a:pPr>
            <a:endParaRPr lang="en-US" dirty="0"/>
          </a:p>
          <a:p>
            <a:pPr marL="0" indent="0" eaLnBrk="1" fontAlgn="auto" hangingPunct="1">
              <a:spcAft>
                <a:spcPts val="0"/>
              </a:spcAft>
              <a:buFont typeface="Arial" pitchFamily="34" charset="0"/>
              <a:buNone/>
              <a:defRPr/>
            </a:pPr>
            <a:endParaRPr lang="en-US" dirty="0"/>
          </a:p>
        </p:txBody>
      </p:sp>
      <p:pic>
        <p:nvPicPr>
          <p:cNvPr id="33796" name="Picture 2" descr="http://www.lab.anhb.uwa.edu.au/mb140/addons/quiz/Q0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733800"/>
            <a:ext cx="38862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7391400" y="4953000"/>
            <a:ext cx="990600" cy="533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7356475" y="4800600"/>
            <a:ext cx="1025525" cy="152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320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C:\Users\MCC\Desktop\صورة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16013"/>
            <a:ext cx="3640138"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p:cNvSpPr>
            <a:spLocks noGrp="1"/>
          </p:cNvSpPr>
          <p:nvPr>
            <p:ph type="title"/>
          </p:nvPr>
        </p:nvSpPr>
        <p:spPr>
          <a:xfrm>
            <a:off x="106363" y="0"/>
            <a:ext cx="8229600" cy="1143000"/>
          </a:xfrm>
        </p:spPr>
        <p:txBody>
          <a:bodyPr/>
          <a:lstStyle/>
          <a:p>
            <a:r>
              <a:rPr lang="en-US" altLang="en-US" sz="2800">
                <a:latin typeface="Arial Black" pitchFamily="34" charset="0"/>
                <a:cs typeface="Aharoni" pitchFamily="2" charset="-79"/>
              </a:rPr>
              <a:t>Three regions of LN</a:t>
            </a:r>
            <a:endParaRPr lang="en-US" altLang="en-US" sz="2800">
              <a:latin typeface="Arial Black" pitchFamily="34" charset="0"/>
            </a:endParaRPr>
          </a:p>
        </p:txBody>
      </p:sp>
      <p:sp>
        <p:nvSpPr>
          <p:cNvPr id="28676" name="Rectangle 7"/>
          <p:cNvSpPr>
            <a:spLocks noChangeArrowheads="1"/>
          </p:cNvSpPr>
          <p:nvPr/>
        </p:nvSpPr>
        <p:spPr bwMode="auto">
          <a:xfrm>
            <a:off x="703263" y="3279775"/>
            <a:ext cx="2449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a:latin typeface="Arial Black" pitchFamily="34" charset="0"/>
              </a:rPr>
              <a:t>Paracortical  area</a:t>
            </a:r>
          </a:p>
        </p:txBody>
      </p:sp>
      <p:sp>
        <p:nvSpPr>
          <p:cNvPr id="28677" name="Rectangle 9"/>
          <p:cNvSpPr>
            <a:spLocks noChangeArrowheads="1"/>
          </p:cNvSpPr>
          <p:nvPr/>
        </p:nvSpPr>
        <p:spPr bwMode="auto">
          <a:xfrm>
            <a:off x="1908175" y="5402263"/>
            <a:ext cx="124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a:latin typeface="Arial Black" pitchFamily="34" charset="0"/>
              </a:rPr>
              <a:t>Medulla </a:t>
            </a:r>
          </a:p>
        </p:txBody>
      </p:sp>
      <p:sp>
        <p:nvSpPr>
          <p:cNvPr id="28678" name="Rectangle 8"/>
          <p:cNvSpPr>
            <a:spLocks noChangeArrowheads="1"/>
          </p:cNvSpPr>
          <p:nvPr/>
        </p:nvSpPr>
        <p:spPr bwMode="auto">
          <a:xfrm>
            <a:off x="1300163" y="1944688"/>
            <a:ext cx="1792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a:latin typeface="Arial Black" pitchFamily="34" charset="0"/>
              </a:rPr>
              <a:t>Outer cortex</a:t>
            </a:r>
          </a:p>
        </p:txBody>
      </p:sp>
      <p:pic>
        <p:nvPicPr>
          <p:cNvPr id="28679" name="Picture 7" descr="C:\Users\MCC\Desktop\image blood\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100" y="1116013"/>
            <a:ext cx="5422900"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مستطيل 2"/>
          <p:cNvSpPr>
            <a:spLocks noChangeArrowheads="1"/>
          </p:cNvSpPr>
          <p:nvPr/>
        </p:nvSpPr>
        <p:spPr bwMode="auto">
          <a:xfrm>
            <a:off x="3725863" y="4581525"/>
            <a:ext cx="3589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a:latin typeface="Aharoni" pitchFamily="2" charset="-79"/>
                <a:cs typeface="Aharoni" pitchFamily="2" charset="-79"/>
              </a:rPr>
              <a:t>Function of lymph node</a:t>
            </a:r>
            <a:endParaRPr lang="ar-JO" altLang="en-US" sz="2400"/>
          </a:p>
        </p:txBody>
      </p:sp>
      <p:sp>
        <p:nvSpPr>
          <p:cNvPr id="4" name="مستطيل 3"/>
          <p:cNvSpPr/>
          <p:nvPr/>
        </p:nvSpPr>
        <p:spPr>
          <a:xfrm>
            <a:off x="3536950" y="5172075"/>
            <a:ext cx="5427663" cy="1569660"/>
          </a:xfrm>
          <a:prstGeom prst="rect">
            <a:avLst/>
          </a:prstGeom>
        </p:spPr>
        <p:txBody>
          <a:bodyPr>
            <a:spAutoFit/>
          </a:bodyPr>
          <a:lstStyle/>
          <a:p>
            <a:pPr marL="685800" indent="-685800" eaLnBrk="1" hangingPunct="1">
              <a:buFontTx/>
              <a:buAutoNum type="arabicPeriod"/>
              <a:defRPr/>
            </a:pPr>
            <a:r>
              <a:rPr lang="en-US" b="1" dirty="0"/>
              <a:t>The primary function of the lymph node is to </a:t>
            </a:r>
            <a:r>
              <a:rPr lang="en-US" sz="2400" b="1" dirty="0">
                <a:solidFill>
                  <a:srgbClr val="FF0000"/>
                </a:solidFill>
              </a:rPr>
              <a:t>filter the lymph</a:t>
            </a:r>
            <a:r>
              <a:rPr lang="en-US" sz="2400" b="1" dirty="0"/>
              <a:t>  </a:t>
            </a:r>
            <a:r>
              <a:rPr lang="en-US" b="1" dirty="0"/>
              <a:t>which drains antigen from the tissues</a:t>
            </a:r>
          </a:p>
          <a:p>
            <a:pPr eaLnBrk="1" hangingPunct="1">
              <a:defRPr/>
            </a:pPr>
            <a:r>
              <a:rPr lang="en-US" b="1" dirty="0"/>
              <a:t>2.       production of B lymphocyte</a:t>
            </a:r>
          </a:p>
          <a:p>
            <a:pPr eaLnBrk="1" hangingPunct="1">
              <a:defRPr/>
            </a:pPr>
            <a:r>
              <a:rPr lang="en-US" b="1" dirty="0"/>
              <a:t>3.        immunological response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45713" y="-228600"/>
            <a:ext cx="8305800" cy="1325563"/>
          </a:xfrm>
        </p:spPr>
        <p:txBody>
          <a:bodyPr/>
          <a:lstStyle/>
          <a:p>
            <a:pPr algn="r"/>
            <a:r>
              <a:rPr lang="en-US" sz="3200" b="1" dirty="0">
                <a:solidFill>
                  <a:srgbClr val="000000"/>
                </a:solidFill>
                <a:latin typeface="Arial Black" pitchFamily="34" charset="0"/>
                <a:cs typeface="Arial" pitchFamily="34" charset="0"/>
              </a:rPr>
              <a:t>Immune system</a:t>
            </a:r>
            <a:endParaRPr lang="ar-JO" sz="3200" dirty="0">
              <a:latin typeface="Arial Black" pitchFamily="34" charset="0"/>
            </a:endParaRPr>
          </a:p>
        </p:txBody>
      </p:sp>
      <p:sp>
        <p:nvSpPr>
          <p:cNvPr id="3" name="عنصر نائب للنص 2"/>
          <p:cNvSpPr>
            <a:spLocks noGrp="1"/>
          </p:cNvSpPr>
          <p:nvPr>
            <p:ph type="body" idx="1"/>
          </p:nvPr>
        </p:nvSpPr>
        <p:spPr>
          <a:xfrm>
            <a:off x="0" y="228600"/>
            <a:ext cx="3868737" cy="823912"/>
          </a:xfrm>
        </p:spPr>
        <p:txBody>
          <a:bodyPr/>
          <a:lstStyle/>
          <a:p>
            <a:pPr lvl="0" algn="l" rtl="0" eaLnBrk="1" fontAlgn="auto" hangingPunct="1">
              <a:spcBef>
                <a:spcPct val="0"/>
              </a:spcBef>
              <a:spcAft>
                <a:spcPts val="0"/>
              </a:spcAft>
            </a:pPr>
            <a:r>
              <a:rPr lang="en-US" sz="2800" dirty="0">
                <a:solidFill>
                  <a:srgbClr val="FF0000"/>
                </a:solidFill>
                <a:latin typeface="Arial Black" pitchFamily="34" charset="0"/>
                <a:cs typeface="Arial" pitchFamily="34" charset="0"/>
              </a:rPr>
              <a:t>Cells</a:t>
            </a:r>
            <a:r>
              <a:rPr lang="en-US" sz="2800" dirty="0">
                <a:solidFill>
                  <a:srgbClr val="FF0000"/>
                </a:solidFill>
                <a:latin typeface="Arial" pitchFamily="34" charset="0"/>
                <a:cs typeface="Arial" pitchFamily="34" charset="0"/>
              </a:rPr>
              <a:t> </a:t>
            </a:r>
          </a:p>
        </p:txBody>
      </p:sp>
      <p:sp>
        <p:nvSpPr>
          <p:cNvPr id="4" name="عنصر نائب للمحتوى 3"/>
          <p:cNvSpPr>
            <a:spLocks noGrp="1"/>
          </p:cNvSpPr>
          <p:nvPr>
            <p:ph sz="half" idx="2"/>
          </p:nvPr>
        </p:nvSpPr>
        <p:spPr>
          <a:xfrm>
            <a:off x="0" y="1143000"/>
            <a:ext cx="5181600" cy="5410200"/>
          </a:xfrm>
        </p:spPr>
        <p:txBody>
          <a:bodyPr/>
          <a:lstStyle/>
          <a:p>
            <a:pPr lvl="0" algn="l" rtl="0">
              <a:buFont typeface="Wingdings" pitchFamily="2" charset="2"/>
              <a:buChar char="q"/>
            </a:pPr>
            <a:r>
              <a:rPr lang="en-US" sz="2800" b="1" dirty="0">
                <a:solidFill>
                  <a:srgbClr val="FF0000"/>
                </a:solidFill>
                <a:latin typeface="Times New Roman" pitchFamily="18" charset="0"/>
                <a:cs typeface="Times New Roman" pitchFamily="18" charset="0"/>
              </a:rPr>
              <a:t>Fixed cells</a:t>
            </a:r>
            <a:r>
              <a:rPr lang="en-US" sz="2800" dirty="0">
                <a:solidFill>
                  <a:srgbClr val="FF0000"/>
                </a:solidFill>
                <a:latin typeface="Times New Roman" pitchFamily="18" charset="0"/>
                <a:cs typeface="Times New Roman" pitchFamily="18" charset="0"/>
              </a:rPr>
              <a:t> </a:t>
            </a:r>
            <a:r>
              <a:rPr lang="en-US" sz="2000" dirty="0">
                <a:solidFill>
                  <a:srgbClr val="FF0000"/>
                </a:solidFill>
                <a:latin typeface="Times New Roman" pitchFamily="18" charset="0"/>
                <a:cs typeface="Times New Roman" pitchFamily="18" charset="0"/>
              </a:rPr>
              <a:t>- </a:t>
            </a:r>
          </a:p>
          <a:p>
            <a:pPr lvl="0" algn="l" rtl="0">
              <a:buFont typeface="Wingdings" pitchFamily="2" charset="2"/>
              <a:buChar char="Ø"/>
            </a:pPr>
            <a:r>
              <a:rPr lang="en-US" sz="2000" b="1" dirty="0">
                <a:solidFill>
                  <a:srgbClr val="000000"/>
                </a:solidFill>
                <a:latin typeface="Times New Roman" pitchFamily="18" charset="0"/>
                <a:cs typeface="Times New Roman" pitchFamily="18" charset="0"/>
              </a:rPr>
              <a:t>Reticular cells</a:t>
            </a:r>
            <a:r>
              <a:rPr lang="en-US" sz="2000" dirty="0">
                <a:solidFill>
                  <a:srgbClr val="000000"/>
                </a:solidFill>
                <a:latin typeface="Times New Roman" pitchFamily="18" charset="0"/>
                <a:cs typeface="Times New Roman" pitchFamily="18" charset="0"/>
              </a:rPr>
              <a:t> - connective tissue cells that may secrete a fine matrix of reticular fibers that these cells extend cytoplasmic processes </a:t>
            </a:r>
          </a:p>
          <a:p>
            <a:pPr lvl="0" algn="l" rtl="0">
              <a:buFont typeface="Wingdings" pitchFamily="2" charset="2"/>
              <a:buChar char="Ø"/>
            </a:pPr>
            <a:r>
              <a:rPr lang="en-US" sz="2000" dirty="0">
                <a:solidFill>
                  <a:srgbClr val="000000"/>
                </a:solidFill>
                <a:latin typeface="Times New Roman" pitchFamily="18" charset="0"/>
                <a:cs typeface="Times New Roman" pitchFamily="18" charset="0"/>
              </a:rPr>
              <a:t> </a:t>
            </a:r>
            <a:r>
              <a:rPr lang="en-US" sz="2000" b="1" dirty="0">
                <a:solidFill>
                  <a:srgbClr val="000000"/>
                </a:solidFill>
                <a:latin typeface="Times New Roman" pitchFamily="18" charset="0"/>
                <a:cs typeface="Times New Roman" pitchFamily="18" charset="0"/>
              </a:rPr>
              <a:t>Follicular dendritic cells (FDCs)</a:t>
            </a:r>
            <a:r>
              <a:rPr lang="en-US" sz="2000" dirty="0">
                <a:solidFill>
                  <a:srgbClr val="000000"/>
                </a:solidFill>
                <a:latin typeface="Times New Roman" pitchFamily="18" charset="0"/>
                <a:cs typeface="Times New Roman" pitchFamily="18" charset="0"/>
              </a:rPr>
              <a:t> – appear similar to reticular cells  in shape, but are really a type of macrophage - found in the germinal centers of lymph nodes. These cells bind foreign antigens and interact with lymphocytes as antigen presenting cells.</a:t>
            </a:r>
          </a:p>
          <a:p>
            <a:pPr lvl="0" algn="l" rtl="0">
              <a:buFont typeface="Wingdings" pitchFamily="2" charset="2"/>
              <a:buChar char="q"/>
            </a:pPr>
            <a:r>
              <a:rPr lang="en-US" sz="2800" b="1" dirty="0">
                <a:solidFill>
                  <a:srgbClr val="FF0000"/>
                </a:solidFill>
                <a:latin typeface="Times New Roman" pitchFamily="18" charset="0"/>
                <a:cs typeface="Times New Roman" pitchFamily="18" charset="0"/>
              </a:rPr>
              <a:t>Free cells</a:t>
            </a:r>
          </a:p>
          <a:p>
            <a:pPr lvl="0" algn="l" rtl="0"/>
            <a:r>
              <a:rPr lang="en-US" sz="2000" dirty="0">
                <a:solidFill>
                  <a:srgbClr val="000000"/>
                </a:solidFill>
                <a:latin typeface="Times New Roman" pitchFamily="18" charset="0"/>
                <a:cs typeface="Times New Roman" pitchFamily="18" charset="0"/>
              </a:rPr>
              <a:t>1. macrophages</a:t>
            </a:r>
          </a:p>
          <a:p>
            <a:pPr lvl="0" algn="l" rtl="0"/>
            <a:r>
              <a:rPr lang="en-US" sz="2000" dirty="0">
                <a:solidFill>
                  <a:srgbClr val="000000"/>
                </a:solidFill>
                <a:latin typeface="Times New Roman" pitchFamily="18" charset="0"/>
                <a:cs typeface="Times New Roman" pitchFamily="18" charset="0"/>
              </a:rPr>
              <a:t>2. various classes of lymphocytes (B and T)</a:t>
            </a:r>
          </a:p>
          <a:p>
            <a:pPr algn="l" rtl="0"/>
            <a:endParaRPr lang="ar-JO" sz="2000" dirty="0"/>
          </a:p>
        </p:txBody>
      </p:sp>
      <p:sp>
        <p:nvSpPr>
          <p:cNvPr id="5" name="عنصر نائب للنص 4"/>
          <p:cNvSpPr>
            <a:spLocks noGrp="1"/>
          </p:cNvSpPr>
          <p:nvPr>
            <p:ph type="body" sz="quarter" idx="3"/>
          </p:nvPr>
        </p:nvSpPr>
        <p:spPr>
          <a:xfrm>
            <a:off x="5943600" y="1295400"/>
            <a:ext cx="3887788" cy="823912"/>
          </a:xfrm>
        </p:spPr>
        <p:txBody>
          <a:bodyPr/>
          <a:lstStyle/>
          <a:p>
            <a:pPr lvl="0" algn="l" rtl="0" eaLnBrk="1" fontAlgn="auto" hangingPunct="1">
              <a:spcBef>
                <a:spcPct val="0"/>
              </a:spcBef>
              <a:spcAft>
                <a:spcPts val="0"/>
              </a:spcAft>
            </a:pPr>
            <a:r>
              <a:rPr lang="en-US" dirty="0">
                <a:solidFill>
                  <a:srgbClr val="000000"/>
                </a:solidFill>
                <a:latin typeface="Arial Black" pitchFamily="34" charset="0"/>
                <a:cs typeface="Arial" pitchFamily="34" charset="0"/>
              </a:rPr>
              <a:t>Lymphoid organs</a:t>
            </a:r>
          </a:p>
        </p:txBody>
      </p:sp>
      <p:sp>
        <p:nvSpPr>
          <p:cNvPr id="6" name="عنصر نائب للمحتوى 5"/>
          <p:cNvSpPr>
            <a:spLocks noGrp="1"/>
          </p:cNvSpPr>
          <p:nvPr>
            <p:ph sz="quarter" idx="4"/>
          </p:nvPr>
        </p:nvSpPr>
        <p:spPr>
          <a:xfrm>
            <a:off x="5942013" y="2209800"/>
            <a:ext cx="3201987" cy="3684588"/>
          </a:xfrm>
        </p:spPr>
        <p:txBody>
          <a:bodyPr/>
          <a:lstStyle/>
          <a:p>
            <a:pPr marL="0" lvl="0" indent="0" algn="l" rtl="0" eaLnBrk="1" hangingPunct="1">
              <a:spcBef>
                <a:spcPct val="0"/>
              </a:spcBef>
              <a:buNone/>
            </a:pPr>
            <a:r>
              <a:rPr lang="en-US" sz="2400" b="1" dirty="0">
                <a:solidFill>
                  <a:srgbClr val="FF0000"/>
                </a:solidFill>
                <a:latin typeface="Arial" pitchFamily="34" charset="0"/>
                <a:cs typeface="Arial" pitchFamily="34" charset="0"/>
              </a:rPr>
              <a:t>1ry =  Central</a:t>
            </a:r>
          </a:p>
          <a:p>
            <a:pPr marL="285750" lvl="0" indent="-285750" algn="l" rtl="0" eaLnBrk="1" hangingPunct="1">
              <a:spcBef>
                <a:spcPct val="0"/>
              </a:spcBef>
              <a:buFont typeface="Wingdings" pitchFamily="2" charset="2"/>
              <a:buChar char="q"/>
            </a:pPr>
            <a:r>
              <a:rPr lang="en-US" sz="1800" b="1" dirty="0">
                <a:solidFill>
                  <a:srgbClr val="000000"/>
                </a:solidFill>
                <a:latin typeface="Arial" pitchFamily="34" charset="0"/>
                <a:cs typeface="Arial" pitchFamily="34" charset="0"/>
              </a:rPr>
              <a:t>Bone marrow</a:t>
            </a:r>
          </a:p>
          <a:p>
            <a:pPr marL="285750" lvl="0" indent="-285750" algn="l" rtl="0" eaLnBrk="1" hangingPunct="1">
              <a:spcBef>
                <a:spcPct val="0"/>
              </a:spcBef>
              <a:buFont typeface="Wingdings" pitchFamily="2" charset="2"/>
              <a:buChar char="q"/>
            </a:pPr>
            <a:r>
              <a:rPr lang="en-US" sz="1800" b="1" dirty="0">
                <a:solidFill>
                  <a:srgbClr val="000000"/>
                </a:solidFill>
                <a:latin typeface="Arial" pitchFamily="34" charset="0"/>
                <a:cs typeface="Arial" pitchFamily="34" charset="0"/>
              </a:rPr>
              <a:t>Thymus gland</a:t>
            </a:r>
          </a:p>
          <a:p>
            <a:pPr marL="0" lvl="0" indent="0" algn="l" rtl="0">
              <a:buNone/>
            </a:pPr>
            <a:r>
              <a:rPr lang="en-US" sz="2400" b="1" dirty="0">
                <a:solidFill>
                  <a:srgbClr val="FF0000"/>
                </a:solidFill>
                <a:latin typeface="Arial" pitchFamily="34" charset="0"/>
                <a:cs typeface="Arial" pitchFamily="34" charset="0"/>
              </a:rPr>
              <a:t>2- 2 </a:t>
            </a:r>
            <a:r>
              <a:rPr lang="en-US" sz="2400" b="1" dirty="0" err="1">
                <a:solidFill>
                  <a:srgbClr val="FF0000"/>
                </a:solidFill>
                <a:latin typeface="Arial" pitchFamily="34" charset="0"/>
                <a:cs typeface="Arial" pitchFamily="34" charset="0"/>
              </a:rPr>
              <a:t>ry</a:t>
            </a:r>
            <a:r>
              <a:rPr lang="en-US" sz="2400" b="1" dirty="0">
                <a:solidFill>
                  <a:srgbClr val="FF0000"/>
                </a:solidFill>
                <a:latin typeface="Arial" pitchFamily="34" charset="0"/>
                <a:cs typeface="Arial" pitchFamily="34" charset="0"/>
              </a:rPr>
              <a:t> = Peripheral</a:t>
            </a:r>
          </a:p>
          <a:p>
            <a:pPr lvl="0" algn="l" rtl="0" eaLnBrk="1" hangingPunct="1">
              <a:spcBef>
                <a:spcPct val="0"/>
              </a:spcBef>
              <a:buFont typeface="Wingdings" pitchFamily="2" charset="2"/>
              <a:buChar char="v"/>
            </a:pPr>
            <a:r>
              <a:rPr lang="en-US" sz="2400" b="1" dirty="0">
                <a:solidFill>
                  <a:srgbClr val="000000"/>
                </a:solidFill>
                <a:latin typeface="Arial" pitchFamily="34" charset="0"/>
                <a:cs typeface="Arial" pitchFamily="34" charset="0"/>
              </a:rPr>
              <a:t>Lymph nodes</a:t>
            </a:r>
          </a:p>
          <a:p>
            <a:pPr lvl="0" algn="l" rtl="0" eaLnBrk="1" hangingPunct="1">
              <a:spcBef>
                <a:spcPct val="0"/>
              </a:spcBef>
              <a:buFont typeface="Wingdings" pitchFamily="2" charset="2"/>
              <a:buChar char="v"/>
            </a:pPr>
            <a:r>
              <a:rPr lang="en-US" sz="2400" b="1" dirty="0">
                <a:solidFill>
                  <a:srgbClr val="000000"/>
                </a:solidFill>
                <a:latin typeface="Arial" pitchFamily="34" charset="0"/>
                <a:cs typeface="Arial" pitchFamily="34" charset="0"/>
              </a:rPr>
              <a:t>Spleen</a:t>
            </a:r>
          </a:p>
          <a:p>
            <a:pPr lvl="0" algn="l" rtl="0" eaLnBrk="1" hangingPunct="1">
              <a:spcBef>
                <a:spcPct val="0"/>
              </a:spcBef>
              <a:buFont typeface="Wingdings" pitchFamily="2" charset="2"/>
              <a:buChar char="v"/>
            </a:pPr>
            <a:r>
              <a:rPr lang="en-US" sz="2400" b="1" dirty="0">
                <a:solidFill>
                  <a:srgbClr val="000000"/>
                </a:solidFill>
                <a:latin typeface="Arial" pitchFamily="34" charset="0"/>
                <a:cs typeface="Arial" pitchFamily="34" charset="0"/>
              </a:rPr>
              <a:t>Tonsils</a:t>
            </a:r>
          </a:p>
          <a:p>
            <a:pPr lvl="0" algn="l" rtl="0" eaLnBrk="1" hangingPunct="1">
              <a:spcBef>
                <a:spcPct val="0"/>
              </a:spcBef>
              <a:buFont typeface="Wingdings" pitchFamily="2" charset="2"/>
              <a:buChar char="v"/>
            </a:pPr>
            <a:r>
              <a:rPr lang="en-US" sz="2400" b="1" dirty="0">
                <a:solidFill>
                  <a:srgbClr val="000000"/>
                </a:solidFill>
                <a:latin typeface="Arial" pitchFamily="34" charset="0"/>
                <a:cs typeface="Arial" pitchFamily="34" charset="0"/>
              </a:rPr>
              <a:t>MALT</a:t>
            </a:r>
          </a:p>
          <a:p>
            <a:pPr algn="l"/>
            <a:endParaRPr lang="ar-JO" dirty="0"/>
          </a:p>
        </p:txBody>
      </p:sp>
    </p:spTree>
    <p:extLst>
      <p:ext uri="{BB962C8B-B14F-4D97-AF65-F5344CB8AC3E}">
        <p14:creationId xmlns:p14="http://schemas.microsoft.com/office/powerpoint/2010/main" val="2406062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عنوان 1"/>
          <p:cNvSpPr>
            <a:spLocks noGrp="1"/>
          </p:cNvSpPr>
          <p:nvPr>
            <p:ph type="title"/>
          </p:nvPr>
        </p:nvSpPr>
        <p:spPr>
          <a:xfrm>
            <a:off x="468313" y="12700"/>
            <a:ext cx="8229600" cy="1143000"/>
          </a:xfrm>
        </p:spPr>
        <p:txBody>
          <a:bodyPr/>
          <a:lstStyle/>
          <a:p>
            <a:pPr algn="r"/>
            <a:r>
              <a:rPr lang="en-US" altLang="en-US">
                <a:latin typeface="Aharoni" pitchFamily="2" charset="-79"/>
                <a:cs typeface="Aharoni" pitchFamily="2" charset="-79"/>
              </a:rPr>
              <a:t>Lymphatic circulation</a:t>
            </a:r>
            <a:endParaRPr lang="ar-JO" altLang="en-US"/>
          </a:p>
        </p:txBody>
      </p:sp>
      <p:pic>
        <p:nvPicPr>
          <p:cNvPr id="29699"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0825" y="3068638"/>
            <a:ext cx="4183063" cy="3562350"/>
          </a:xfrm>
        </p:spPr>
      </p:pic>
      <p:pic>
        <p:nvPicPr>
          <p:cNvPr id="29700" name="Picture 3" descr="A-18"/>
          <p:cNvPicPr>
            <a:picLocks noGrp="1" noChangeAspect="1" noChangeArrowheads="1"/>
          </p:cNvPicPr>
          <p:nvPr>
            <p:ph sz="half" idx="2"/>
          </p:nvPr>
        </p:nvPicPr>
        <p:blipFill>
          <a:blip r:embed="rId3">
            <a:lum contrast="12000"/>
            <a:extLst>
              <a:ext uri="{28A0092B-C50C-407E-A947-70E740481C1C}">
                <a14:useLocalDpi xmlns:a14="http://schemas.microsoft.com/office/drawing/2010/main" val="0"/>
              </a:ext>
            </a:extLst>
          </a:blip>
          <a:srcRect/>
          <a:stretch>
            <a:fillRect/>
          </a:stretch>
        </p:blipFill>
        <p:spPr>
          <a:xfrm>
            <a:off x="4468813" y="1592263"/>
            <a:ext cx="44958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 descr="C:\Users\MCC\Desktop\image blood\lymph_node_dia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33375"/>
            <a:ext cx="295116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مستطيل 9"/>
          <p:cNvSpPr>
            <a:spLocks noChangeArrowheads="1"/>
          </p:cNvSpPr>
          <p:nvPr/>
        </p:nvSpPr>
        <p:spPr bwMode="auto">
          <a:xfrm>
            <a:off x="6607175" y="1408113"/>
            <a:ext cx="2536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altLang="en-US">
                <a:solidFill>
                  <a:srgbClr val="FF3300"/>
                </a:solidFill>
                <a:latin typeface="Arial Black" pitchFamily="34" charset="0"/>
              </a:rPr>
              <a:t>Afferent lymphatic</a:t>
            </a:r>
          </a:p>
        </p:txBody>
      </p:sp>
      <p:sp>
        <p:nvSpPr>
          <p:cNvPr id="29703" name="مستطيل 11"/>
          <p:cNvSpPr>
            <a:spLocks noChangeArrowheads="1"/>
          </p:cNvSpPr>
          <p:nvPr/>
        </p:nvSpPr>
        <p:spPr bwMode="auto">
          <a:xfrm>
            <a:off x="4067175" y="2444750"/>
            <a:ext cx="194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altLang="en-US">
                <a:solidFill>
                  <a:srgbClr val="FF3300"/>
                </a:solidFill>
                <a:latin typeface="Arial Black" pitchFamily="34" charset="0"/>
              </a:rPr>
              <a:t>Cortical sinus</a:t>
            </a:r>
          </a:p>
        </p:txBody>
      </p:sp>
      <p:sp>
        <p:nvSpPr>
          <p:cNvPr id="29704" name="مستطيل 12"/>
          <p:cNvSpPr>
            <a:spLocks noChangeArrowheads="1"/>
          </p:cNvSpPr>
          <p:nvPr/>
        </p:nvSpPr>
        <p:spPr bwMode="auto">
          <a:xfrm>
            <a:off x="4138613" y="3243263"/>
            <a:ext cx="2173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altLang="en-US">
                <a:solidFill>
                  <a:srgbClr val="FF3300"/>
                </a:solidFill>
                <a:latin typeface="Arial Black" pitchFamily="34" charset="0"/>
              </a:rPr>
              <a:t>Medullary sinus</a:t>
            </a:r>
          </a:p>
        </p:txBody>
      </p:sp>
      <p:sp>
        <p:nvSpPr>
          <p:cNvPr id="29705" name="مستطيل 13"/>
          <p:cNvSpPr>
            <a:spLocks noChangeArrowheads="1"/>
          </p:cNvSpPr>
          <p:nvPr/>
        </p:nvSpPr>
        <p:spPr bwMode="auto">
          <a:xfrm>
            <a:off x="5757863" y="5013325"/>
            <a:ext cx="2525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altLang="en-US">
                <a:solidFill>
                  <a:srgbClr val="FF3300"/>
                </a:solidFill>
                <a:latin typeface="Arial Black" pitchFamily="34" charset="0"/>
              </a:rPr>
              <a:t>Efferent lymphatic</a:t>
            </a:r>
          </a:p>
        </p:txBody>
      </p:sp>
      <p:sp>
        <p:nvSpPr>
          <p:cNvPr id="29706" name="مستطيل 14"/>
          <p:cNvSpPr>
            <a:spLocks noChangeArrowheads="1"/>
          </p:cNvSpPr>
          <p:nvPr/>
        </p:nvSpPr>
        <p:spPr bwMode="auto">
          <a:xfrm>
            <a:off x="3421063" y="1408113"/>
            <a:ext cx="2970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altLang="en-US">
                <a:solidFill>
                  <a:srgbClr val="FF3300"/>
                </a:solidFill>
                <a:latin typeface="Arial Black" pitchFamily="34" charset="0"/>
              </a:rPr>
              <a:t>Subcapsula lymphatic</a:t>
            </a:r>
          </a:p>
        </p:txBody>
      </p:sp>
      <p:cxnSp>
        <p:nvCxnSpPr>
          <p:cNvPr id="29707" name="رابط كسهم مستقيم 16"/>
          <p:cNvCxnSpPr>
            <a:cxnSpLocks noChangeShapeType="1"/>
          </p:cNvCxnSpPr>
          <p:nvPr/>
        </p:nvCxnSpPr>
        <p:spPr bwMode="auto">
          <a:xfrm>
            <a:off x="5405438" y="1662113"/>
            <a:ext cx="706437" cy="29845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08" name="رابط كسهم مستقيم 18"/>
          <p:cNvCxnSpPr>
            <a:cxnSpLocks noChangeShapeType="1"/>
            <a:stCxn id="29702" idx="2"/>
          </p:cNvCxnSpPr>
          <p:nvPr/>
        </p:nvCxnSpPr>
        <p:spPr bwMode="auto">
          <a:xfrm flipH="1">
            <a:off x="6875463" y="1776413"/>
            <a:ext cx="1000125" cy="71437"/>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09" name="رابط كسهم مستقيم 21"/>
          <p:cNvCxnSpPr>
            <a:cxnSpLocks noChangeShapeType="1"/>
          </p:cNvCxnSpPr>
          <p:nvPr/>
        </p:nvCxnSpPr>
        <p:spPr bwMode="auto">
          <a:xfrm flipV="1">
            <a:off x="5757863" y="2446338"/>
            <a:ext cx="706437" cy="18415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10" name="رابط كسهم مستقيم 23"/>
          <p:cNvCxnSpPr>
            <a:cxnSpLocks noChangeShapeType="1"/>
          </p:cNvCxnSpPr>
          <p:nvPr/>
        </p:nvCxnSpPr>
        <p:spPr bwMode="auto">
          <a:xfrm flipV="1">
            <a:off x="5873750" y="3357563"/>
            <a:ext cx="354013" cy="441325"/>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8915400" cy="1143000"/>
          </a:xfrm>
        </p:spPr>
        <p:txBody>
          <a:bodyPr/>
          <a:lstStyle/>
          <a:p>
            <a:pPr algn="l" eaLnBrk="1" hangingPunct="1"/>
            <a:r>
              <a:rPr lang="en-US" altLang="en-US" sz="4800" b="1"/>
              <a:t>       </a:t>
            </a:r>
            <a:r>
              <a:rPr lang="en-US" altLang="en-US" sz="3600" b="1">
                <a:latin typeface="Arial Black" pitchFamily="34" charset="0"/>
              </a:rPr>
              <a:t>Structure of the spleen</a:t>
            </a:r>
          </a:p>
        </p:txBody>
      </p:sp>
      <p:sp>
        <p:nvSpPr>
          <p:cNvPr id="30723" name="Rectangle 3"/>
          <p:cNvSpPr>
            <a:spLocks noGrp="1" noChangeArrowheads="1"/>
          </p:cNvSpPr>
          <p:nvPr>
            <p:ph type="body" idx="1"/>
          </p:nvPr>
        </p:nvSpPr>
        <p:spPr>
          <a:xfrm>
            <a:off x="250825" y="969963"/>
            <a:ext cx="8686800" cy="2890837"/>
          </a:xfrm>
        </p:spPr>
        <p:txBody>
          <a:bodyPr>
            <a:normAutofit lnSpcReduction="10000"/>
          </a:bodyPr>
          <a:lstStyle/>
          <a:p>
            <a:pPr algn="l" eaLnBrk="1" hangingPunct="1">
              <a:buFontTx/>
              <a:buNone/>
            </a:pPr>
            <a:r>
              <a:rPr lang="en-US" altLang="en-US" sz="2400" b="1" u="sng">
                <a:latin typeface="Arial Black" pitchFamily="34" charset="0"/>
              </a:rPr>
              <a:t>A-Stroma:</a:t>
            </a:r>
            <a:r>
              <a:rPr lang="en-US" altLang="en-US" sz="2400">
                <a:latin typeface="Arial Black" pitchFamily="34" charset="0"/>
              </a:rPr>
              <a:t>.</a:t>
            </a:r>
          </a:p>
          <a:p>
            <a:pPr algn="l" rtl="0" eaLnBrk="1" hangingPunct="1">
              <a:buFontTx/>
              <a:buNone/>
            </a:pPr>
            <a:r>
              <a:rPr lang="en-US" altLang="en-US" sz="2400" b="1">
                <a:latin typeface="Arial Black" pitchFamily="34" charset="0"/>
                <a:cs typeface="Times New Roman" pitchFamily="18" charset="0"/>
              </a:rPr>
              <a:t>1-Capsule</a:t>
            </a:r>
            <a:r>
              <a:rPr lang="en-US" altLang="en-US" sz="2400" b="1">
                <a:latin typeface="Times New Roman" pitchFamily="18" charset="0"/>
                <a:cs typeface="Times New Roman" pitchFamily="18" charset="0"/>
              </a:rPr>
              <a:t>: </a:t>
            </a:r>
            <a:r>
              <a:rPr lang="en-US" altLang="en-US" sz="2400" b="1">
                <a:solidFill>
                  <a:srgbClr val="FF0000"/>
                </a:solidFill>
                <a:latin typeface="Times New Roman" pitchFamily="18" charset="0"/>
                <a:cs typeface="Times New Roman" pitchFamily="18" charset="0"/>
              </a:rPr>
              <a:t>complete thick </a:t>
            </a:r>
            <a:r>
              <a:rPr lang="en-US" altLang="en-US" sz="2400">
                <a:latin typeface="Times New Roman" pitchFamily="18" charset="0"/>
                <a:cs typeface="Times New Roman" pitchFamily="18" charset="0"/>
              </a:rPr>
              <a:t>rich in </a:t>
            </a:r>
            <a:r>
              <a:rPr lang="en-US" altLang="en-US" sz="2400" b="1">
                <a:latin typeface="Times New Roman" pitchFamily="18" charset="0"/>
                <a:cs typeface="Times New Roman" pitchFamily="18" charset="0"/>
              </a:rPr>
              <a:t>collagenous</a:t>
            </a:r>
            <a:r>
              <a:rPr lang="en-US" altLang="en-US" sz="2400">
                <a:latin typeface="Times New Roman" pitchFamily="18" charset="0"/>
                <a:cs typeface="Times New Roman" pitchFamily="18" charset="0"/>
              </a:rPr>
              <a:t> and </a:t>
            </a:r>
            <a:r>
              <a:rPr lang="en-US" altLang="en-US" sz="2400" b="1">
                <a:latin typeface="Times New Roman" pitchFamily="18" charset="0"/>
                <a:cs typeface="Times New Roman" pitchFamily="18" charset="0"/>
              </a:rPr>
              <a:t>smooth muscle </a:t>
            </a:r>
            <a:r>
              <a:rPr lang="en-US" altLang="en-US" sz="2400">
                <a:latin typeface="Times New Roman" pitchFamily="18" charset="0"/>
                <a:cs typeface="Times New Roman" pitchFamily="18" charset="0"/>
              </a:rPr>
              <a:t>fibers. </a:t>
            </a:r>
            <a:r>
              <a:rPr lang="en-US" altLang="en-US" sz="2400">
                <a:solidFill>
                  <a:srgbClr val="FF0000"/>
                </a:solidFill>
                <a:latin typeface="Arial Black" pitchFamily="34" charset="0"/>
                <a:cs typeface="Times New Roman" pitchFamily="18" charset="0"/>
              </a:rPr>
              <a:t>Covered by peritoneum </a:t>
            </a:r>
          </a:p>
          <a:p>
            <a:pPr algn="l" eaLnBrk="1" hangingPunct="1">
              <a:buFontTx/>
              <a:buNone/>
            </a:pPr>
            <a:r>
              <a:rPr lang="en-US" altLang="en-US" sz="2400" b="1">
                <a:latin typeface="Arial Black" pitchFamily="34" charset="0"/>
                <a:cs typeface="Times New Roman" pitchFamily="18" charset="0"/>
              </a:rPr>
              <a:t>2-Trabecula: </a:t>
            </a:r>
            <a:r>
              <a:rPr lang="en-US" altLang="en-US" sz="2400">
                <a:latin typeface="Times New Roman" pitchFamily="18" charset="0"/>
                <a:cs typeface="Times New Roman" pitchFamily="18" charset="0"/>
              </a:rPr>
              <a:t>Collagenous connective tissue projections from the capsule at the hilum . Branches repeatedly, and imperfectly divide the spleen into anastomosing chambers.</a:t>
            </a:r>
          </a:p>
          <a:p>
            <a:pPr algn="l" eaLnBrk="1" hangingPunct="1">
              <a:buFontTx/>
              <a:buNone/>
            </a:pPr>
            <a:r>
              <a:rPr lang="en-US" altLang="en-US" sz="2400" b="1">
                <a:latin typeface="Arial Black" pitchFamily="34" charset="0"/>
                <a:cs typeface="Times New Roman" pitchFamily="18" charset="0"/>
              </a:rPr>
              <a:t>3-Reticular CT</a:t>
            </a:r>
            <a:r>
              <a:rPr lang="en-US" altLang="en-US" sz="2400" b="1">
                <a:latin typeface="Times New Roman" pitchFamily="18" charset="0"/>
                <a:cs typeface="Times New Roman" pitchFamily="18" charset="0"/>
              </a:rPr>
              <a:t>:</a:t>
            </a:r>
            <a:r>
              <a:rPr lang="en-US" altLang="en-US" sz="2400">
                <a:latin typeface="Times New Roman" pitchFamily="18" charset="0"/>
                <a:cs typeface="Times New Roman" pitchFamily="18" charset="0"/>
              </a:rPr>
              <a:t> reticular cells and fibers</a:t>
            </a:r>
            <a:r>
              <a:rPr lang="en-US" altLang="en-US"/>
              <a:t>.</a:t>
            </a:r>
          </a:p>
        </p:txBody>
      </p:sp>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4140200"/>
            <a:ext cx="46863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3" descr="p1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38" y="4140200"/>
            <a:ext cx="278923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
          <p:cNvGrpSpPr>
            <a:grpSpLocks/>
          </p:cNvGrpSpPr>
          <p:nvPr/>
        </p:nvGrpSpPr>
        <p:grpSpPr bwMode="auto">
          <a:xfrm>
            <a:off x="28977" y="1524173"/>
            <a:ext cx="4054363" cy="4128892"/>
            <a:chOff x="5394" y="7243"/>
            <a:chExt cx="4821" cy="8026"/>
          </a:xfrm>
        </p:grpSpPr>
        <p:pic>
          <p:nvPicPr>
            <p:cNvPr id="35846" name="Picture 3"/>
            <p:cNvPicPr>
              <a:picLocks noChangeAspect="1" noChangeArrowheads="1"/>
            </p:cNvPicPr>
            <p:nvPr/>
          </p:nvPicPr>
          <p:blipFill>
            <a:blip r:embed="rId2">
              <a:extLst>
                <a:ext uri="{28A0092B-C50C-407E-A947-70E740481C1C}">
                  <a14:useLocalDpi xmlns:a14="http://schemas.microsoft.com/office/drawing/2010/main" val="0"/>
                </a:ext>
              </a:extLst>
            </a:blip>
            <a:srcRect l="59932" t="5376" r="7542" b="25153"/>
            <a:stretch>
              <a:fillRect/>
            </a:stretch>
          </p:blipFill>
          <p:spPr bwMode="auto">
            <a:xfrm>
              <a:off x="5394" y="7243"/>
              <a:ext cx="4821" cy="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 Box 4"/>
            <p:cNvSpPr txBox="1">
              <a:spLocks noChangeArrowheads="1"/>
            </p:cNvSpPr>
            <p:nvPr/>
          </p:nvSpPr>
          <p:spPr bwMode="auto">
            <a:xfrm>
              <a:off x="8885" y="14848"/>
              <a:ext cx="366" cy="421"/>
            </a:xfrm>
            <a:prstGeom prst="rect">
              <a:avLst/>
            </a:prstGeom>
            <a:solidFill>
              <a:srgbClr val="FFFFFF"/>
            </a:solidFill>
            <a:ln w="9525">
              <a:solidFill>
                <a:srgbClr val="FFFFFF"/>
              </a:solidFill>
              <a:miter lim="800000"/>
              <a:headEnd/>
              <a:tailEnd/>
            </a:ln>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fontAlgn="base" hangingPunct="0">
                <a:spcBef>
                  <a:spcPct val="20000"/>
                </a:spcBef>
                <a:spcAft>
                  <a:spcPct val="0"/>
                </a:spcAft>
                <a:buChar char="»"/>
                <a:defRPr sz="2000">
                  <a:solidFill>
                    <a:schemeClr val="tx1"/>
                  </a:solidFill>
                  <a:latin typeface="Arial" pitchFamily="34" charset="0"/>
                  <a:cs typeface="Arial" pitchFamily="34" charset="0"/>
                </a:defRPr>
              </a:lvl6pPr>
              <a:lvl7pPr eaLnBrk="0" fontAlgn="base" hangingPunct="0">
                <a:spcBef>
                  <a:spcPct val="20000"/>
                </a:spcBef>
                <a:spcAft>
                  <a:spcPct val="0"/>
                </a:spcAft>
                <a:buChar char="»"/>
                <a:defRPr sz="2000">
                  <a:solidFill>
                    <a:schemeClr val="tx1"/>
                  </a:solidFill>
                  <a:latin typeface="Arial" pitchFamily="34" charset="0"/>
                  <a:cs typeface="Arial" pitchFamily="34" charset="0"/>
                </a:defRPr>
              </a:lvl7pPr>
              <a:lvl8pPr eaLnBrk="0" fontAlgn="base" hangingPunct="0">
                <a:spcBef>
                  <a:spcPct val="20000"/>
                </a:spcBef>
                <a:spcAft>
                  <a:spcPct val="0"/>
                </a:spcAft>
                <a:buChar char="»"/>
                <a:defRPr sz="2000">
                  <a:solidFill>
                    <a:schemeClr val="tx1"/>
                  </a:solidFill>
                  <a:latin typeface="Arial" pitchFamily="34" charset="0"/>
                  <a:cs typeface="Arial" pitchFamily="34" charset="0"/>
                </a:defRPr>
              </a:lvl8pPr>
              <a:lvl9pPr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endParaRPr lang="ar-EG" altLang="en-US" sz="1800">
                <a:solidFill>
                  <a:srgbClr val="000000"/>
                </a:solidFill>
              </a:endParaRPr>
            </a:p>
          </p:txBody>
        </p:sp>
      </p:grpSp>
      <p:sp>
        <p:nvSpPr>
          <p:cNvPr id="35844" name="Title 1"/>
          <p:cNvSpPr>
            <a:spLocks noGrp="1"/>
          </p:cNvSpPr>
          <p:nvPr>
            <p:ph type="title"/>
          </p:nvPr>
        </p:nvSpPr>
        <p:spPr>
          <a:xfrm>
            <a:off x="977955" y="125324"/>
            <a:ext cx="2828925" cy="1143000"/>
          </a:xfrm>
        </p:spPr>
        <p:txBody>
          <a:bodyPr/>
          <a:lstStyle/>
          <a:p>
            <a:pPr algn="r"/>
            <a:r>
              <a:rPr lang="en-US" altLang="en-US" sz="2800" b="1" dirty="0">
                <a:solidFill>
                  <a:schemeClr val="tx1"/>
                </a:solidFill>
                <a:latin typeface="Arial Black" pitchFamily="34" charset="0"/>
              </a:rPr>
              <a:t>Spleen</a:t>
            </a:r>
            <a:endParaRPr lang="ar-EG" altLang="en-US" sz="2800" dirty="0">
              <a:latin typeface="Arial Black" pitchFamily="34" charset="0"/>
            </a:endParaRPr>
          </a:p>
        </p:txBody>
      </p:sp>
      <p:sp>
        <p:nvSpPr>
          <p:cNvPr id="35845" name="Rectangle 10"/>
          <p:cNvSpPr>
            <a:spLocks noChangeArrowheads="1"/>
          </p:cNvSpPr>
          <p:nvPr/>
        </p:nvSpPr>
        <p:spPr bwMode="auto">
          <a:xfrm>
            <a:off x="1073" y="6114245"/>
            <a:ext cx="1079500" cy="719137"/>
          </a:xfrm>
          <a:prstGeom prst="rect">
            <a:avLst/>
          </a:prstGeom>
          <a:solidFill>
            <a:schemeClr val="bg2"/>
          </a:solidFill>
          <a:ln w="9525" algn="ctr">
            <a:solidFill>
              <a:schemeClr val="tx1"/>
            </a:solidFill>
            <a:round/>
            <a:headEnd/>
            <a:tailEnd/>
          </a:ln>
          <a:effectLst/>
        </p:spPr>
        <p:txBody>
          <a:bodyPr/>
          <a:lstStyle/>
          <a:p>
            <a:pPr rtl="1"/>
            <a:r>
              <a:rPr lang="en-US" altLang="en-US" sz="3600" dirty="0">
                <a:solidFill>
                  <a:srgbClr val="000000"/>
                </a:solidFill>
                <a:latin typeface="Arial Black" pitchFamily="34" charset="0"/>
              </a:rPr>
              <a:t>LN</a:t>
            </a:r>
            <a:r>
              <a:rPr lang="en-US" altLang="en-US" dirty="0">
                <a:solidFill>
                  <a:srgbClr val="000000"/>
                </a:solidFill>
              </a:rPr>
              <a:t> </a:t>
            </a:r>
            <a:endParaRPr lang="ar-EG" altLang="en-US" dirty="0">
              <a:solidFill>
                <a:srgbClr val="000000"/>
              </a:solidFill>
            </a:endParaRPr>
          </a:p>
        </p:txBody>
      </p:sp>
      <p:pic>
        <p:nvPicPr>
          <p:cNvPr id="1026" name="Picture 2" descr="C:\Users\MCC\Desktop\unna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31763"/>
            <a:ext cx="5029200" cy="33909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CC\Desktop\unnamed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85518"/>
            <a:ext cx="4495800"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313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عنوان 1"/>
          <p:cNvSpPr>
            <a:spLocks noGrp="1"/>
          </p:cNvSpPr>
          <p:nvPr>
            <p:ph type="title"/>
          </p:nvPr>
        </p:nvSpPr>
        <p:spPr>
          <a:xfrm>
            <a:off x="179388" y="188913"/>
            <a:ext cx="7886700" cy="1325562"/>
          </a:xfrm>
        </p:spPr>
        <p:txBody>
          <a:bodyPr/>
          <a:lstStyle/>
          <a:p>
            <a:r>
              <a:rPr lang="en-US" altLang="en-US" sz="3200" b="1">
                <a:solidFill>
                  <a:srgbClr val="000000"/>
                </a:solidFill>
                <a:latin typeface="Arial Black" pitchFamily="34" charset="0"/>
              </a:rPr>
              <a:t>Parenchyma</a:t>
            </a:r>
            <a:br>
              <a:rPr lang="en-US" altLang="en-US" sz="3200" b="1">
                <a:solidFill>
                  <a:srgbClr val="000000"/>
                </a:solidFill>
                <a:latin typeface="Arial Black" pitchFamily="34" charset="0"/>
              </a:rPr>
            </a:br>
            <a:r>
              <a:rPr lang="en-US" altLang="en-US" sz="1800" b="1">
                <a:solidFill>
                  <a:srgbClr val="000000"/>
                </a:solidFill>
                <a:latin typeface="Arial Black" pitchFamily="34" charset="0"/>
              </a:rPr>
              <a:t>NO Cortex  &amp; Medulla </a:t>
            </a:r>
            <a:endParaRPr lang="ar-JO" altLang="en-US" sz="1800"/>
          </a:p>
        </p:txBody>
      </p:sp>
      <p:sp>
        <p:nvSpPr>
          <p:cNvPr id="32771" name="عنصر نائب للنص 2"/>
          <p:cNvSpPr>
            <a:spLocks noGrp="1"/>
          </p:cNvSpPr>
          <p:nvPr>
            <p:ph type="body" idx="1"/>
          </p:nvPr>
        </p:nvSpPr>
        <p:spPr>
          <a:xfrm>
            <a:off x="179388" y="1830388"/>
            <a:ext cx="3868737" cy="823912"/>
          </a:xfrm>
        </p:spPr>
        <p:txBody>
          <a:bodyPr/>
          <a:lstStyle/>
          <a:p>
            <a:pPr algn="l" rtl="0"/>
            <a:r>
              <a:rPr lang="en-US" altLang="en-US">
                <a:latin typeface="Arial Black" pitchFamily="34" charset="0"/>
              </a:rPr>
              <a:t>1-White pulp:</a:t>
            </a:r>
            <a:endParaRPr lang="ar-JO" altLang="en-US"/>
          </a:p>
        </p:txBody>
      </p:sp>
      <p:sp>
        <p:nvSpPr>
          <p:cNvPr id="4" name="عنصر نائب للمحتوى 3"/>
          <p:cNvSpPr>
            <a:spLocks noGrp="1"/>
          </p:cNvSpPr>
          <p:nvPr>
            <p:ph sz="half" idx="2"/>
          </p:nvPr>
        </p:nvSpPr>
        <p:spPr>
          <a:xfrm>
            <a:off x="0" y="2636838"/>
            <a:ext cx="5219700" cy="4221162"/>
          </a:xfrm>
        </p:spPr>
        <p:txBody>
          <a:bodyPr/>
          <a:lstStyle/>
          <a:p>
            <a:pPr marL="0" indent="0" algn="l" eaLnBrk="1" hangingPunct="1">
              <a:buFontTx/>
              <a:buNone/>
              <a:defRPr/>
            </a:pPr>
            <a:r>
              <a:rPr lang="en-US" sz="2000" b="1" dirty="0">
                <a:latin typeface="Times New Roman" pitchFamily="18" charset="0"/>
                <a:cs typeface="Times New Roman" pitchFamily="18" charset="0"/>
              </a:rPr>
              <a:t>White pulp = </a:t>
            </a: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lymphatic nodules</a:t>
            </a:r>
          </a:p>
          <a:p>
            <a:pPr marL="0" indent="0" algn="l" eaLnBrk="1" hangingPunct="1">
              <a:buFontTx/>
              <a:buNone/>
              <a:defRPr/>
            </a:pPr>
            <a:r>
              <a:rPr lang="en-US" sz="2000" b="1" dirty="0">
                <a:latin typeface="Times New Roman" pitchFamily="18" charset="0"/>
                <a:cs typeface="Times New Roman" pitchFamily="18" charset="0"/>
              </a:rPr>
              <a:t>(splenic </a:t>
            </a:r>
            <a:r>
              <a:rPr lang="en-US" sz="2000" b="1" dirty="0" err="1">
                <a:latin typeface="Times New Roman" pitchFamily="18" charset="0"/>
                <a:cs typeface="Times New Roman" pitchFamily="18" charset="0"/>
              </a:rPr>
              <a:t>Malpighian</a:t>
            </a:r>
            <a:r>
              <a:rPr lang="en-US" sz="2000" b="1" dirty="0">
                <a:latin typeface="Times New Roman" pitchFamily="18" charset="0"/>
                <a:cs typeface="Times New Roman" pitchFamily="18" charset="0"/>
              </a:rPr>
              <a:t> corpuscles):</a:t>
            </a:r>
            <a:r>
              <a:rPr lang="en-US" sz="2000" dirty="0">
                <a:latin typeface="Times New Roman" pitchFamily="18" charset="0"/>
                <a:cs typeface="Times New Roman" pitchFamily="18" charset="0"/>
              </a:rPr>
              <a:t> with pale germinal </a:t>
            </a:r>
            <a:r>
              <a:rPr lang="en-US" sz="2000" dirty="0" err="1">
                <a:latin typeface="Times New Roman" pitchFamily="18" charset="0"/>
                <a:cs typeface="Times New Roman" pitchFamily="18" charset="0"/>
              </a:rPr>
              <a:t>centers+mantle</a:t>
            </a:r>
            <a:r>
              <a:rPr lang="en-US" sz="2000" dirty="0">
                <a:latin typeface="Times New Roman" pitchFamily="18" charset="0"/>
                <a:cs typeface="Times New Roman" pitchFamily="18" charset="0"/>
              </a:rPr>
              <a:t> zone+ peripheral zone. </a:t>
            </a:r>
          </a:p>
          <a:p>
            <a:pPr marL="0" indent="0" algn="l" eaLnBrk="1" hangingPunct="1">
              <a:buFontTx/>
              <a:buNone/>
              <a:defRPr/>
            </a:pPr>
            <a:r>
              <a:rPr lang="en-US" sz="2000" b="1" dirty="0">
                <a:solidFill>
                  <a:srgbClr val="FF0000"/>
                </a:solidFill>
                <a:latin typeface="Arial Black" pitchFamily="34" charset="0"/>
                <a:cs typeface="Times New Roman" pitchFamily="18" charset="0"/>
              </a:rPr>
              <a:t>Central arteries : </a:t>
            </a:r>
            <a:r>
              <a:rPr lang="en-US" sz="2000" dirty="0">
                <a:latin typeface="Times New Roman" pitchFamily="18" charset="0"/>
                <a:cs typeface="Times New Roman" pitchFamily="18" charset="0"/>
              </a:rPr>
              <a:t>run at the periphery of the nodules (eccentric central). They are branches of splenic arteries and give numerous capillaries before leaving the white pulp to enter the red pulp.</a:t>
            </a:r>
          </a:p>
          <a:p>
            <a:pPr algn="l" eaLnBrk="1" hangingPunct="1">
              <a:buFontTx/>
              <a:buNone/>
              <a:defRPr/>
            </a:pPr>
            <a:r>
              <a:rPr lang="en-US" sz="2000" dirty="0">
                <a:solidFill>
                  <a:srgbClr val="FF0000"/>
                </a:solidFill>
                <a:latin typeface="Arial Black" pitchFamily="34" charset="0"/>
                <a:cs typeface="Times New Roman" pitchFamily="18" charset="0"/>
              </a:rPr>
              <a:t>Central arteries </a:t>
            </a:r>
            <a:r>
              <a:rPr lang="en-US" sz="2000" dirty="0">
                <a:latin typeface="Times New Roman" pitchFamily="18" charset="0"/>
                <a:cs typeface="Times New Roman" pitchFamily="18" charset="0"/>
              </a:rPr>
              <a:t>are </a:t>
            </a:r>
            <a:r>
              <a:rPr lang="en-US" sz="2000" dirty="0" err="1">
                <a:latin typeface="Times New Roman" pitchFamily="18" charset="0"/>
                <a:cs typeface="Times New Roman" pitchFamily="18" charset="0"/>
              </a:rPr>
              <a:t>ensheathed</a:t>
            </a:r>
            <a:r>
              <a:rPr lang="en-US" sz="2000" dirty="0">
                <a:latin typeface="Times New Roman" pitchFamily="18" charset="0"/>
                <a:cs typeface="Times New Roman" pitchFamily="18" charset="0"/>
              </a:rPr>
              <a:t> by T lymphocytes </a:t>
            </a:r>
            <a:r>
              <a:rPr lang="en-US" sz="2000" b="1" dirty="0">
                <a:latin typeface="Times New Roman" pitchFamily="18" charset="0"/>
                <a:cs typeface="Times New Roman" pitchFamily="18" charset="0"/>
              </a:rPr>
              <a:t>(PALS)</a:t>
            </a:r>
          </a:p>
          <a:p>
            <a:pPr algn="l" eaLnBrk="1" hangingPunct="1">
              <a:buFontTx/>
              <a:buNone/>
              <a:defRPr/>
            </a:pPr>
            <a:r>
              <a:rPr lang="en-US" sz="2000" b="1" dirty="0">
                <a:solidFill>
                  <a:srgbClr val="0000FF"/>
                </a:solidFill>
                <a:latin typeface="Times New Roman" pitchFamily="18" charset="0"/>
                <a:cs typeface="Times New Roman" pitchFamily="18" charset="0"/>
              </a:rPr>
              <a:t>Thymus </a:t>
            </a:r>
            <a:r>
              <a:rPr lang="en-US" sz="2000" b="1" dirty="0" err="1">
                <a:solidFill>
                  <a:srgbClr val="0000FF"/>
                </a:solidFill>
                <a:latin typeface="Times New Roman" pitchFamily="18" charset="0"/>
                <a:cs typeface="Times New Roman" pitchFamily="18" charset="0"/>
              </a:rPr>
              <a:t>dependant</a:t>
            </a:r>
            <a:r>
              <a:rPr lang="en-US" sz="2000" b="1" dirty="0">
                <a:solidFill>
                  <a:srgbClr val="0000FF"/>
                </a:solidFill>
                <a:latin typeface="Times New Roman" pitchFamily="18" charset="0"/>
                <a:cs typeface="Times New Roman" pitchFamily="18" charset="0"/>
              </a:rPr>
              <a:t> zone:</a:t>
            </a:r>
            <a:r>
              <a:rPr lang="en-US" sz="2000" dirty="0">
                <a:solidFill>
                  <a:srgbClr val="0000FF"/>
                </a:solidFill>
                <a:latin typeface="Times New Roman" pitchFamily="18" charset="0"/>
                <a:cs typeface="Times New Roman" pitchFamily="18" charset="0"/>
              </a:rPr>
              <a:t> is the </a:t>
            </a:r>
            <a:r>
              <a:rPr lang="en-US" sz="2000" dirty="0" err="1">
                <a:solidFill>
                  <a:srgbClr val="0000FF"/>
                </a:solidFill>
                <a:latin typeface="Times New Roman" pitchFamily="18" charset="0"/>
                <a:cs typeface="Times New Roman" pitchFamily="18" charset="0"/>
              </a:rPr>
              <a:t>peri</a:t>
            </a:r>
            <a:r>
              <a:rPr lang="en-US" sz="2000" dirty="0">
                <a:solidFill>
                  <a:srgbClr val="0000FF"/>
                </a:solidFill>
                <a:latin typeface="Times New Roman" pitchFamily="18" charset="0"/>
                <a:cs typeface="Times New Roman" pitchFamily="18" charset="0"/>
              </a:rPr>
              <a:t>-arterial lymphatic sheath (PALS) of </a:t>
            </a:r>
            <a:r>
              <a:rPr lang="en-US" sz="2000" b="1" dirty="0">
                <a:solidFill>
                  <a:srgbClr val="FF0000"/>
                </a:solidFill>
                <a:latin typeface="Times New Roman" pitchFamily="18" charset="0"/>
                <a:cs typeface="Times New Roman" pitchFamily="18" charset="0"/>
              </a:rPr>
              <a:t>T lymphocytes</a:t>
            </a:r>
          </a:p>
          <a:p>
            <a:pPr algn="l" eaLnBrk="1" hangingPunct="1">
              <a:buFontTx/>
              <a:buNone/>
              <a:defRPr/>
            </a:pPr>
            <a:endParaRPr lang="en-US" sz="1800" b="1" dirty="0">
              <a:solidFill>
                <a:srgbClr val="FF0000"/>
              </a:solidFill>
            </a:endParaRPr>
          </a:p>
          <a:p>
            <a:pPr algn="l" rtl="0">
              <a:defRPr/>
            </a:pPr>
            <a:endParaRPr lang="ar-JO" sz="1800" dirty="0"/>
          </a:p>
        </p:txBody>
      </p:sp>
      <p:sp>
        <p:nvSpPr>
          <p:cNvPr id="32773" name="عنصر نائب للنص 4"/>
          <p:cNvSpPr>
            <a:spLocks noGrp="1"/>
          </p:cNvSpPr>
          <p:nvPr>
            <p:ph type="body" sz="quarter" idx="3"/>
          </p:nvPr>
        </p:nvSpPr>
        <p:spPr>
          <a:xfrm>
            <a:off x="4859338" y="2241550"/>
            <a:ext cx="3887787" cy="400050"/>
          </a:xfrm>
        </p:spPr>
        <p:txBody>
          <a:bodyPr>
            <a:normAutofit fontScale="85000" lnSpcReduction="20000"/>
          </a:bodyPr>
          <a:lstStyle/>
          <a:p>
            <a:pPr algn="l" rtl="0"/>
            <a:r>
              <a:rPr lang="en-US" altLang="en-US" sz="2800"/>
              <a:t>2-</a:t>
            </a:r>
            <a:r>
              <a:rPr lang="en-US" altLang="en-US">
                <a:latin typeface="Arial Black" pitchFamily="34" charset="0"/>
              </a:rPr>
              <a:t>Red pulp</a:t>
            </a:r>
            <a:r>
              <a:rPr lang="en-US" altLang="en-US"/>
              <a:t>:</a:t>
            </a:r>
            <a:endParaRPr lang="ar-JO" altLang="en-US"/>
          </a:p>
        </p:txBody>
      </p:sp>
      <p:sp>
        <p:nvSpPr>
          <p:cNvPr id="32774" name="عنصر نائب للمحتوى 5"/>
          <p:cNvSpPr>
            <a:spLocks noGrp="1"/>
          </p:cNvSpPr>
          <p:nvPr>
            <p:ph sz="quarter" idx="4"/>
          </p:nvPr>
        </p:nvSpPr>
        <p:spPr>
          <a:xfrm>
            <a:off x="5118100" y="2781300"/>
            <a:ext cx="3887788" cy="3567113"/>
          </a:xfrm>
        </p:spPr>
        <p:txBody>
          <a:bodyPr/>
          <a:lstStyle/>
          <a:p>
            <a:pPr algn="l" eaLnBrk="1" hangingPunct="1">
              <a:lnSpc>
                <a:spcPct val="90000"/>
              </a:lnSpc>
              <a:buFontTx/>
              <a:buNone/>
            </a:pPr>
            <a:r>
              <a:rPr lang="en-US" altLang="en-US" sz="2000">
                <a:latin typeface="Times New Roman" pitchFamily="18" charset="0"/>
                <a:cs typeface="Times New Roman" pitchFamily="18" charset="0"/>
              </a:rPr>
              <a:t>So-called because of its color </a:t>
            </a:r>
          </a:p>
          <a:p>
            <a:pPr algn="l" eaLnBrk="1" hangingPunct="1">
              <a:lnSpc>
                <a:spcPct val="90000"/>
              </a:lnSpc>
              <a:buFontTx/>
              <a:buNone/>
            </a:pPr>
            <a:r>
              <a:rPr lang="en-US" altLang="en-US" sz="2000">
                <a:latin typeface="Times New Roman" pitchFamily="18" charset="0"/>
                <a:cs typeface="Times New Roman" pitchFamily="18" charset="0"/>
              </a:rPr>
              <a:t>during life. Red color is due to abundant erythrocytes in and around  blood sinusoids.</a:t>
            </a:r>
          </a:p>
          <a:p>
            <a:pPr algn="l" eaLnBrk="1" hangingPunct="1">
              <a:lnSpc>
                <a:spcPct val="90000"/>
              </a:lnSpc>
              <a:buFontTx/>
              <a:buNone/>
            </a:pPr>
            <a:r>
              <a:rPr lang="en-US" altLang="en-US" sz="2000">
                <a:latin typeface="Times New Roman" pitchFamily="18" charset="0"/>
                <a:cs typeface="Times New Roman" pitchFamily="18" charset="0"/>
              </a:rPr>
              <a:t> </a:t>
            </a:r>
            <a:r>
              <a:rPr lang="en-US" altLang="en-US" sz="2000" b="1" u="sng">
                <a:latin typeface="Times New Roman" pitchFamily="18" charset="0"/>
                <a:cs typeface="Times New Roman" pitchFamily="18" charset="0"/>
              </a:rPr>
              <a:t>Consists of:</a:t>
            </a:r>
          </a:p>
          <a:p>
            <a:pPr algn="l" eaLnBrk="1" hangingPunct="1">
              <a:lnSpc>
                <a:spcPct val="90000"/>
              </a:lnSpc>
              <a:buFontTx/>
              <a:buNone/>
            </a:pPr>
            <a:r>
              <a:rPr lang="en-US" altLang="en-US" sz="2000" b="1">
                <a:latin typeface="Times New Roman" pitchFamily="18" charset="0"/>
                <a:cs typeface="Times New Roman" pitchFamily="18" charset="0"/>
              </a:rPr>
              <a:t>1-Blood sinusoids</a:t>
            </a:r>
          </a:p>
          <a:p>
            <a:pPr algn="l" eaLnBrk="1" hangingPunct="1">
              <a:lnSpc>
                <a:spcPct val="90000"/>
              </a:lnSpc>
              <a:buFontTx/>
              <a:buNone/>
            </a:pPr>
            <a:r>
              <a:rPr lang="en-US" altLang="en-US" sz="2000" b="1">
                <a:latin typeface="Times New Roman" pitchFamily="18" charset="0"/>
                <a:cs typeface="Times New Roman" pitchFamily="18" charset="0"/>
              </a:rPr>
              <a:t>2-Lymphatic tissue </a:t>
            </a:r>
            <a:r>
              <a:rPr lang="en-US" altLang="en-US" sz="2000" b="1">
                <a:solidFill>
                  <a:srgbClr val="FF0000"/>
                </a:solidFill>
                <a:latin typeface="Arial Black" pitchFamily="34" charset="0"/>
                <a:cs typeface="Times New Roman" pitchFamily="18" charset="0"/>
              </a:rPr>
              <a:t>(Billroth cords): </a:t>
            </a:r>
            <a:r>
              <a:rPr lang="en-US" altLang="en-US" sz="2000">
                <a:latin typeface="Times New Roman" pitchFamily="18" charset="0"/>
                <a:cs typeface="Times New Roman" pitchFamily="18" charset="0"/>
              </a:rPr>
              <a:t>Lymphatic tissue of the red pulp is not as compact as  that of the white pulp.</a:t>
            </a:r>
            <a:endParaRPr lang="en-US" altLang="en-US" sz="2000" b="1">
              <a:latin typeface="Times New Roman" pitchFamily="18" charset="0"/>
              <a:cs typeface="Times New Roman" pitchFamily="18" charset="0"/>
            </a:endParaRPr>
          </a:p>
          <a:p>
            <a:pPr algn="l" rtl="0"/>
            <a:r>
              <a:rPr lang="en-US" altLang="en-US" sz="1800"/>
              <a:t>+ </a:t>
            </a:r>
            <a:r>
              <a:rPr lang="en-US" altLang="en-US" sz="1800">
                <a:solidFill>
                  <a:srgbClr val="FF0000"/>
                </a:solidFill>
                <a:latin typeface="Arial Black" pitchFamily="34" charset="0"/>
              </a:rPr>
              <a:t>Marginal zone </a:t>
            </a:r>
            <a:endParaRPr lang="ar-JO" altLang="en-US" sz="1800">
              <a:solidFill>
                <a:srgbClr val="FF0000"/>
              </a:solidFill>
              <a:latin typeface="Arial Black" pitchFamily="34" charset="0"/>
            </a:endParaRPr>
          </a:p>
        </p:txBody>
      </p:sp>
      <p:pic>
        <p:nvPicPr>
          <p:cNvPr id="32775" name="Picture 4"/>
          <p:cNvPicPr>
            <a:picLocks noChangeAspect="1" noChangeArrowheads="1"/>
          </p:cNvPicPr>
          <p:nvPr/>
        </p:nvPicPr>
        <p:blipFill>
          <a:blip r:embed="rId2">
            <a:extLst>
              <a:ext uri="{28A0092B-C50C-407E-A947-70E740481C1C}">
                <a14:useLocalDpi xmlns:a14="http://schemas.microsoft.com/office/drawing/2010/main" val="0"/>
              </a:ext>
            </a:extLst>
          </a:blip>
          <a:srcRect t="9836" b="4918"/>
          <a:stretch>
            <a:fillRect/>
          </a:stretch>
        </p:blipFill>
        <p:spPr bwMode="auto">
          <a:xfrm>
            <a:off x="179388" y="260350"/>
            <a:ext cx="24765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6" name="Picture 5"/>
          <p:cNvPicPr>
            <a:picLocks noChangeAspect="1" noChangeArrowheads="1"/>
          </p:cNvPicPr>
          <p:nvPr/>
        </p:nvPicPr>
        <p:blipFill>
          <a:blip r:embed="rId3">
            <a:extLst>
              <a:ext uri="{28A0092B-C50C-407E-A947-70E740481C1C}">
                <a14:useLocalDpi xmlns:a14="http://schemas.microsoft.com/office/drawing/2010/main" val="0"/>
              </a:ext>
            </a:extLst>
          </a:blip>
          <a:srcRect r="17188" b="25000"/>
          <a:stretch>
            <a:fillRect/>
          </a:stretch>
        </p:blipFill>
        <p:spPr bwMode="auto">
          <a:xfrm>
            <a:off x="5795963" y="52388"/>
            <a:ext cx="3209925"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39200" cy="6858000"/>
          </a:xfrm>
        </p:spPr>
        <p:txBody>
          <a:bodyPr rtlCol="0">
            <a:normAutofit/>
          </a:bodyPr>
          <a:lstStyle/>
          <a:p>
            <a:pPr marL="0" indent="0" eaLnBrk="1" fontAlgn="auto" hangingPunct="1">
              <a:spcAft>
                <a:spcPts val="0"/>
              </a:spcAft>
              <a:buFont typeface="Arial" pitchFamily="34" charset="0"/>
              <a:buNone/>
              <a:defRPr/>
            </a:pPr>
            <a:r>
              <a:rPr lang="en-US" sz="2400" b="1" u="sng" dirty="0">
                <a:latin typeface="Arial Black" pitchFamily="34" charset="0"/>
              </a:rPr>
              <a:t>white pulp of spleen: </a:t>
            </a:r>
          </a:p>
          <a:p>
            <a:pPr eaLnBrk="1" fontAlgn="auto" hangingPunct="1">
              <a:spcAft>
                <a:spcPts val="0"/>
              </a:spcAft>
              <a:buFont typeface="Wingdings" pitchFamily="2" charset="2"/>
              <a:buChar char="q"/>
              <a:defRPr/>
            </a:pPr>
            <a:r>
              <a:rPr lang="en-US" sz="2400" b="1" dirty="0" err="1">
                <a:solidFill>
                  <a:srgbClr val="C00000"/>
                </a:solidFill>
                <a:cs typeface="+mj-cs"/>
              </a:rPr>
              <a:t>Periarteriolar</a:t>
            </a:r>
            <a:r>
              <a:rPr lang="en-US" sz="2400" b="1" dirty="0">
                <a:solidFill>
                  <a:srgbClr val="C00000"/>
                </a:solidFill>
                <a:cs typeface="+mj-cs"/>
              </a:rPr>
              <a:t> lymphoid sheaths (PALS):  mainly T </a:t>
            </a:r>
            <a:r>
              <a:rPr lang="en-US" sz="2400" dirty="0">
                <a:cs typeface="+mj-cs"/>
              </a:rPr>
              <a:t>lymphocytes encircle the arteriole   </a:t>
            </a:r>
            <a:r>
              <a:rPr lang="en-US" sz="2400" b="1" dirty="0">
                <a:solidFill>
                  <a:srgbClr val="C00000"/>
                </a:solidFill>
                <a:cs typeface="+mj-cs"/>
              </a:rPr>
              <a:t>(Thymus dependent zone of spleen)</a:t>
            </a:r>
            <a:endParaRPr lang="en-US" sz="2400" dirty="0">
              <a:cs typeface="+mj-cs"/>
            </a:endParaRPr>
          </a:p>
          <a:p>
            <a:pPr eaLnBrk="1" fontAlgn="auto" hangingPunct="1">
              <a:spcAft>
                <a:spcPts val="0"/>
              </a:spcAft>
              <a:buFont typeface="Wingdings" pitchFamily="2" charset="2"/>
              <a:buChar char="q"/>
              <a:defRPr/>
            </a:pPr>
            <a:r>
              <a:rPr lang="en-US" sz="2400" b="1" dirty="0">
                <a:solidFill>
                  <a:srgbClr val="C00000"/>
                </a:solidFill>
                <a:cs typeface="+mj-cs"/>
              </a:rPr>
              <a:t>Germinal center </a:t>
            </a:r>
            <a:r>
              <a:rPr lang="en-US" sz="2400" dirty="0">
                <a:cs typeface="+mj-cs"/>
              </a:rPr>
              <a:t>: lightly stained,  contain B cells, activated B cells, plasma cells &amp; macrophages are (located between PALS and marginal zone)</a:t>
            </a:r>
          </a:p>
          <a:p>
            <a:pPr eaLnBrk="1" fontAlgn="auto" hangingPunct="1">
              <a:spcAft>
                <a:spcPts val="0"/>
              </a:spcAft>
              <a:buFont typeface="Wingdings" pitchFamily="2" charset="2"/>
              <a:buChar char="q"/>
              <a:defRPr/>
            </a:pPr>
            <a:r>
              <a:rPr lang="en-US" sz="2400" b="1" dirty="0" err="1">
                <a:solidFill>
                  <a:srgbClr val="C00000"/>
                </a:solidFill>
                <a:cs typeface="+mj-cs"/>
              </a:rPr>
              <a:t>Manttle</a:t>
            </a:r>
            <a:r>
              <a:rPr lang="en-US" sz="2400" b="1" dirty="0">
                <a:solidFill>
                  <a:srgbClr val="C00000"/>
                </a:solidFill>
                <a:cs typeface="+mj-cs"/>
              </a:rPr>
              <a:t> zone</a:t>
            </a:r>
            <a:r>
              <a:rPr lang="en-US" sz="2400" dirty="0">
                <a:cs typeface="+mj-cs"/>
              </a:rPr>
              <a:t>: Dark stained,  around germinal zone ,   </a:t>
            </a:r>
          </a:p>
          <a:p>
            <a:pPr marL="0" indent="0" eaLnBrk="1" fontAlgn="auto" hangingPunct="1">
              <a:spcAft>
                <a:spcPts val="0"/>
              </a:spcAft>
              <a:buNone/>
              <a:defRPr/>
            </a:pPr>
            <a:r>
              <a:rPr lang="en-US" sz="2400" dirty="0">
                <a:cs typeface="+mj-cs"/>
              </a:rPr>
              <a:t>       mainly B cells</a:t>
            </a:r>
          </a:p>
          <a:p>
            <a:pPr eaLnBrk="1" fontAlgn="auto" hangingPunct="1">
              <a:spcAft>
                <a:spcPts val="0"/>
              </a:spcAft>
              <a:buFont typeface="Wingdings" pitchFamily="2" charset="2"/>
              <a:buChar char="q"/>
              <a:defRPr/>
            </a:pPr>
            <a:r>
              <a:rPr lang="en-US" sz="2400" b="1" dirty="0">
                <a:solidFill>
                  <a:srgbClr val="C00000"/>
                </a:solidFill>
                <a:cs typeface="+mj-cs"/>
              </a:rPr>
              <a:t>Marginal zone  </a:t>
            </a:r>
            <a:r>
              <a:rPr lang="en-US" sz="2400" dirty="0">
                <a:cs typeface="+mj-cs"/>
              </a:rPr>
              <a:t>at the periphery of W. pulp close to red pulp, has many APCs &amp; macrophages.</a:t>
            </a:r>
          </a:p>
          <a:p>
            <a:pPr eaLnBrk="1" fontAlgn="auto" hangingPunct="1">
              <a:spcAft>
                <a:spcPts val="0"/>
              </a:spcAft>
              <a:buFont typeface="Wingdings" pitchFamily="2" charset="2"/>
              <a:buChar char="q"/>
              <a:defRPr/>
            </a:pPr>
            <a:endParaRPr lang="en-US" dirty="0"/>
          </a:p>
        </p:txBody>
      </p:sp>
      <p:pic>
        <p:nvPicPr>
          <p:cNvPr id="5" name="Picture 4" descr="hrly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813247"/>
            <a:ext cx="4778062" cy="289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t="9836" b="4918"/>
          <a:stretch>
            <a:fillRect/>
          </a:stretch>
        </p:blipFill>
        <p:spPr bwMode="auto">
          <a:xfrm>
            <a:off x="381000" y="4191000"/>
            <a:ext cx="3733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559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3"/>
          <p:cNvSpPr>
            <a:spLocks noGrp="1"/>
          </p:cNvSpPr>
          <p:nvPr>
            <p:ph idx="1"/>
          </p:nvPr>
        </p:nvSpPr>
        <p:spPr>
          <a:xfrm>
            <a:off x="152400" y="228600"/>
            <a:ext cx="8839200" cy="6553200"/>
          </a:xfrm>
        </p:spPr>
        <p:txBody>
          <a:bodyPr/>
          <a:lstStyle/>
          <a:p>
            <a:pPr eaLnBrk="1" hangingPunct="1">
              <a:lnSpc>
                <a:spcPct val="90000"/>
              </a:lnSpc>
              <a:buFont typeface="Arial" pitchFamily="34" charset="0"/>
              <a:buNone/>
            </a:pPr>
            <a:r>
              <a:rPr lang="en-US" altLang="en-US" sz="2800" b="1" u="sng" dirty="0">
                <a:latin typeface="Arial Black" pitchFamily="34" charset="0"/>
              </a:rPr>
              <a:t>Red pulp </a:t>
            </a:r>
          </a:p>
          <a:p>
            <a:pPr eaLnBrk="1" hangingPunct="1">
              <a:lnSpc>
                <a:spcPct val="90000"/>
              </a:lnSpc>
              <a:buFont typeface="Arial" pitchFamily="34" charset="0"/>
              <a:buNone/>
            </a:pPr>
            <a:r>
              <a:rPr lang="en-US" altLang="en-US" sz="2400" i="1" dirty="0">
                <a:cs typeface="+mj-cs"/>
              </a:rPr>
              <a:t>(So-called due to its red color during life (↑ RBCs)</a:t>
            </a:r>
          </a:p>
          <a:p>
            <a:pPr lvl="0" eaLnBrk="1" hangingPunct="1">
              <a:lnSpc>
                <a:spcPct val="150000"/>
              </a:lnSpc>
              <a:buNone/>
            </a:pPr>
            <a:r>
              <a:rPr lang="en-US" altLang="en-US" sz="2400" dirty="0">
                <a:solidFill>
                  <a:srgbClr val="000000"/>
                </a:solidFill>
              </a:rPr>
              <a:t>RBCs, platelets, WBCs,  macrophages, B-lymphocytes, plasma cells,</a:t>
            </a:r>
            <a:endParaRPr lang="en-US" altLang="en-US" sz="2400" b="1" dirty="0">
              <a:cs typeface="+mj-cs"/>
            </a:endParaRPr>
          </a:p>
          <a:p>
            <a:pPr eaLnBrk="1" hangingPunct="1">
              <a:lnSpc>
                <a:spcPct val="90000"/>
              </a:lnSpc>
              <a:buFont typeface="Arial" pitchFamily="34" charset="0"/>
              <a:buNone/>
            </a:pPr>
            <a:r>
              <a:rPr lang="en-US" altLang="en-US" sz="2400" b="1" u="sng" dirty="0">
                <a:solidFill>
                  <a:srgbClr val="C00000"/>
                </a:solidFill>
                <a:cs typeface="+mj-cs"/>
              </a:rPr>
              <a:t>1-splenic cords (</a:t>
            </a:r>
            <a:r>
              <a:rPr lang="en-US" altLang="en-US" sz="2400" b="1" u="sng" dirty="0" err="1">
                <a:solidFill>
                  <a:srgbClr val="C00000"/>
                </a:solidFill>
                <a:cs typeface="+mj-cs"/>
              </a:rPr>
              <a:t>Billroth</a:t>
            </a:r>
            <a:r>
              <a:rPr lang="en-US" altLang="en-US" sz="2400" b="1" u="sng" dirty="0">
                <a:solidFill>
                  <a:srgbClr val="C00000"/>
                </a:solidFill>
                <a:cs typeface="+mj-cs"/>
              </a:rPr>
              <a:t> cords): </a:t>
            </a:r>
          </a:p>
          <a:p>
            <a:pPr eaLnBrk="1" hangingPunct="1">
              <a:lnSpc>
                <a:spcPct val="90000"/>
              </a:lnSpc>
            </a:pPr>
            <a:r>
              <a:rPr lang="en-US" altLang="en-US" sz="2400" b="1" dirty="0">
                <a:cs typeface="+mj-cs"/>
              </a:rPr>
              <a:t>Fibrils of  loose CT within </a:t>
            </a:r>
            <a:r>
              <a:rPr lang="en-US" altLang="en-US" sz="2400" dirty="0">
                <a:cs typeface="+mj-cs"/>
              </a:rPr>
              <a:t>blood sinusoids  infiltrated with  blood cells &amp; plasma cells , macrophages</a:t>
            </a:r>
            <a:endParaRPr lang="en-US" altLang="en-US" sz="2400" b="1" dirty="0">
              <a:cs typeface="+mj-cs"/>
            </a:endParaRPr>
          </a:p>
          <a:p>
            <a:pPr eaLnBrk="1" hangingPunct="1">
              <a:lnSpc>
                <a:spcPct val="90000"/>
              </a:lnSpc>
              <a:buFont typeface="Arial" pitchFamily="34" charset="0"/>
              <a:buNone/>
            </a:pPr>
            <a:r>
              <a:rPr lang="en-US" altLang="en-US" sz="2400" b="1" u="sng" dirty="0">
                <a:solidFill>
                  <a:srgbClr val="C00000"/>
                </a:solidFill>
                <a:cs typeface="+mj-cs"/>
              </a:rPr>
              <a:t>2-Blood sinusoids (venous sinuses): </a:t>
            </a:r>
          </a:p>
          <a:p>
            <a:pPr eaLnBrk="1" hangingPunct="1">
              <a:lnSpc>
                <a:spcPct val="90000"/>
              </a:lnSpc>
            </a:pPr>
            <a:r>
              <a:rPr lang="en-US" altLang="en-US" sz="2400" dirty="0">
                <a:cs typeface="+mj-cs"/>
              </a:rPr>
              <a:t>wide spaces lined e fenestrated endothelium to allow passage of cells to the blood.</a:t>
            </a:r>
            <a:endParaRPr lang="en-US" altLang="en-US" sz="2400" b="1" i="1" dirty="0">
              <a:cs typeface="+mj-cs"/>
            </a:endParaRPr>
          </a:p>
          <a:p>
            <a:pPr eaLnBrk="1" hangingPunct="1">
              <a:lnSpc>
                <a:spcPct val="90000"/>
              </a:lnSpc>
              <a:buFont typeface="Arial" pitchFamily="34" charset="0"/>
              <a:buNone/>
            </a:pPr>
            <a:r>
              <a:rPr lang="en-US" altLang="en-US" sz="2400" b="1" i="1" dirty="0">
                <a:cs typeface="+mj-cs"/>
              </a:rPr>
              <a:t>          </a:t>
            </a:r>
            <a:r>
              <a:rPr lang="en-US" altLang="en-US" sz="2400" i="1" dirty="0">
                <a:cs typeface="+mj-cs"/>
              </a:rPr>
              <a:t>(Macrophages of spleen called </a:t>
            </a:r>
            <a:r>
              <a:rPr lang="en-US" altLang="en-US" sz="2400" b="1" i="1" u="sng" dirty="0">
                <a:solidFill>
                  <a:srgbClr val="C00000"/>
                </a:solidFill>
                <a:cs typeface="+mj-cs"/>
              </a:rPr>
              <a:t>Littoral cells</a:t>
            </a:r>
            <a:r>
              <a:rPr lang="en-US" altLang="en-US" sz="2400" dirty="0">
                <a:solidFill>
                  <a:srgbClr val="C00000"/>
                </a:solidFill>
                <a:cs typeface="+mj-cs"/>
              </a:rPr>
              <a:t> </a:t>
            </a:r>
            <a:r>
              <a:rPr lang="en-US" altLang="en-US" sz="2400" i="1" dirty="0">
                <a:cs typeface="+mj-cs"/>
              </a:rPr>
              <a:t>)</a:t>
            </a:r>
            <a:endParaRPr lang="en-US" altLang="en-US" sz="2400" i="1" u="sng" dirty="0">
              <a:solidFill>
                <a:srgbClr val="C00000"/>
              </a:solidFill>
              <a:cs typeface="+mj-cs"/>
            </a:endParaRPr>
          </a:p>
          <a:p>
            <a:pPr eaLnBrk="1" hangingPunct="1"/>
            <a:endParaRPr lang="en-US" altLang="en-US"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r="17188" b="25000"/>
          <a:stretch>
            <a:fillRect/>
          </a:stretch>
        </p:blipFill>
        <p:spPr bwMode="auto">
          <a:xfrm>
            <a:off x="5410201" y="4419600"/>
            <a:ext cx="35956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079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عنوان 1"/>
          <p:cNvSpPr>
            <a:spLocks noGrp="1"/>
          </p:cNvSpPr>
          <p:nvPr>
            <p:ph type="title"/>
          </p:nvPr>
        </p:nvSpPr>
        <p:spPr>
          <a:xfrm>
            <a:off x="15875" y="150813"/>
            <a:ext cx="3773488" cy="1516062"/>
          </a:xfrm>
        </p:spPr>
        <p:txBody>
          <a:bodyPr/>
          <a:lstStyle/>
          <a:p>
            <a:pPr algn="l"/>
            <a:r>
              <a:rPr lang="en-US" altLang="en-US" sz="2400">
                <a:latin typeface="Arial Black" pitchFamily="34" charset="0"/>
                <a:cs typeface="Times New Roman" pitchFamily="18" charset="0"/>
              </a:rPr>
              <a:t>1-Open pattern.</a:t>
            </a:r>
            <a:br>
              <a:rPr lang="en-US" altLang="en-US" sz="2400">
                <a:latin typeface="Arial Black" pitchFamily="34" charset="0"/>
                <a:cs typeface="Times New Roman" pitchFamily="18" charset="0"/>
              </a:rPr>
            </a:br>
            <a:r>
              <a:rPr lang="en-US" altLang="en-US" sz="2400">
                <a:latin typeface="Arial Black" pitchFamily="34" charset="0"/>
                <a:cs typeface="Times New Roman" pitchFamily="18" charset="0"/>
              </a:rPr>
              <a:t>2-Closed pattern.</a:t>
            </a:r>
            <a:br>
              <a:rPr lang="en-US" altLang="en-US" sz="2400">
                <a:latin typeface="Arial Black" pitchFamily="34" charset="0"/>
                <a:cs typeface="Times New Roman" pitchFamily="18" charset="0"/>
              </a:rPr>
            </a:br>
            <a:r>
              <a:rPr lang="en-US" altLang="en-US" sz="2400">
                <a:latin typeface="Arial Black" pitchFamily="34" charset="0"/>
                <a:cs typeface="Times New Roman" pitchFamily="18" charset="0"/>
              </a:rPr>
              <a:t>3-Open and closed</a:t>
            </a:r>
            <a:endParaRPr lang="ar-EG" altLang="en-US" sz="2400">
              <a:latin typeface="Arial Black" pitchFamily="34" charset="0"/>
              <a:cs typeface="Times New Roman" pitchFamily="18" charset="0"/>
            </a:endParaRPr>
          </a:p>
        </p:txBody>
      </p:sp>
      <p:sp>
        <p:nvSpPr>
          <p:cNvPr id="34819" name="مستطيل 7"/>
          <p:cNvSpPr>
            <a:spLocks noChangeArrowheads="1"/>
          </p:cNvSpPr>
          <p:nvPr/>
        </p:nvSpPr>
        <p:spPr bwMode="auto">
          <a:xfrm>
            <a:off x="3727450" y="312738"/>
            <a:ext cx="5416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b="1">
                <a:solidFill>
                  <a:srgbClr val="FF0000"/>
                </a:solidFill>
                <a:latin typeface="Arial Black" pitchFamily="34" charset="0"/>
              </a:rPr>
              <a:t>Theories of splenic circulation</a:t>
            </a:r>
            <a:r>
              <a:rPr lang="en-US" altLang="en-US" b="1" u="sng">
                <a:solidFill>
                  <a:srgbClr val="FF0000"/>
                </a:solidFill>
                <a:latin typeface="Arial Black" pitchFamily="34" charset="0"/>
              </a:rPr>
              <a:t>:</a:t>
            </a:r>
          </a:p>
        </p:txBody>
      </p:sp>
      <p:sp>
        <p:nvSpPr>
          <p:cNvPr id="34821" name="مستطيل 10"/>
          <p:cNvSpPr>
            <a:spLocks noChangeArrowheads="1"/>
          </p:cNvSpPr>
          <p:nvPr/>
        </p:nvSpPr>
        <p:spPr bwMode="auto">
          <a:xfrm>
            <a:off x="3924300" y="908050"/>
            <a:ext cx="5029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pPr>
            <a:r>
              <a:rPr lang="en-US" altLang="en-US" sz="2000">
                <a:latin typeface="Times New Roman" pitchFamily="18" charset="0"/>
                <a:cs typeface="Times New Roman" pitchFamily="18" charset="0"/>
              </a:rPr>
              <a:t>1-Splenic artery.</a:t>
            </a:r>
          </a:p>
          <a:p>
            <a:pPr eaLnBrk="1" hangingPunct="1">
              <a:lnSpc>
                <a:spcPct val="80000"/>
              </a:lnSpc>
            </a:pPr>
            <a:r>
              <a:rPr lang="en-US" altLang="en-US" sz="2000">
                <a:latin typeface="Times New Roman" pitchFamily="18" charset="0"/>
                <a:cs typeface="Times New Roman" pitchFamily="18" charset="0"/>
              </a:rPr>
              <a:t>2-Trabecular artery.</a:t>
            </a:r>
          </a:p>
          <a:p>
            <a:pPr eaLnBrk="1" hangingPunct="1">
              <a:lnSpc>
                <a:spcPct val="80000"/>
              </a:lnSpc>
            </a:pPr>
            <a:r>
              <a:rPr lang="en-US" altLang="en-US" sz="2000">
                <a:latin typeface="Times New Roman" pitchFamily="18" charset="0"/>
                <a:cs typeface="Times New Roman" pitchFamily="18" charset="0"/>
              </a:rPr>
              <a:t>3-Central artery in white pulp.</a:t>
            </a:r>
          </a:p>
          <a:p>
            <a:pPr eaLnBrk="1" hangingPunct="1">
              <a:lnSpc>
                <a:spcPct val="80000"/>
              </a:lnSpc>
            </a:pPr>
            <a:r>
              <a:rPr lang="en-US" altLang="en-US" sz="2000">
                <a:latin typeface="Times New Roman" pitchFamily="18" charset="0"/>
                <a:cs typeface="Times New Roman" pitchFamily="18" charset="0"/>
              </a:rPr>
              <a:t>4-Penicillar arterioles in </a:t>
            </a:r>
          </a:p>
          <a:p>
            <a:pPr eaLnBrk="1" hangingPunct="1">
              <a:lnSpc>
                <a:spcPct val="80000"/>
              </a:lnSpc>
            </a:pPr>
            <a:r>
              <a:rPr lang="en-US" altLang="en-US" sz="2000">
                <a:latin typeface="Times New Roman" pitchFamily="18" charset="0"/>
                <a:cs typeface="Times New Roman" pitchFamily="18" charset="0"/>
              </a:rPr>
              <a:t>    red pulp</a:t>
            </a:r>
          </a:p>
          <a:p>
            <a:pPr eaLnBrk="1" hangingPunct="1">
              <a:lnSpc>
                <a:spcPct val="80000"/>
              </a:lnSpc>
            </a:pPr>
            <a:r>
              <a:rPr lang="en-US" altLang="en-US" sz="2000">
                <a:latin typeface="Times New Roman" pitchFamily="18" charset="0"/>
                <a:cs typeface="Times New Roman" pitchFamily="18" charset="0"/>
              </a:rPr>
              <a:t>5-Sheathed capillaries </a:t>
            </a:r>
          </a:p>
          <a:p>
            <a:pPr eaLnBrk="1" hangingPunct="1">
              <a:lnSpc>
                <a:spcPct val="80000"/>
              </a:lnSpc>
            </a:pPr>
            <a:r>
              <a:rPr lang="en-US" altLang="en-US" sz="2000">
                <a:latin typeface="Times New Roman" pitchFamily="18" charset="0"/>
                <a:cs typeface="Times New Roman" pitchFamily="18" charset="0"/>
              </a:rPr>
              <a:t>surrounded  by reticular cells and </a:t>
            </a:r>
          </a:p>
          <a:p>
            <a:pPr eaLnBrk="1" hangingPunct="1">
              <a:lnSpc>
                <a:spcPct val="80000"/>
              </a:lnSpc>
            </a:pPr>
            <a:r>
              <a:rPr lang="en-US" altLang="en-US" sz="2000">
                <a:latin typeface="Times New Roman" pitchFamily="18" charset="0"/>
                <a:cs typeface="Times New Roman" pitchFamily="18" charset="0"/>
              </a:rPr>
              <a:t>6-Sinusoids (sinuses) of red pulp</a:t>
            </a:r>
          </a:p>
          <a:p>
            <a:pPr eaLnBrk="1" hangingPunct="1">
              <a:lnSpc>
                <a:spcPct val="80000"/>
              </a:lnSpc>
            </a:pPr>
            <a:r>
              <a:rPr lang="en-US" altLang="en-US" sz="2000">
                <a:latin typeface="Times New Roman" pitchFamily="18" charset="0"/>
                <a:cs typeface="Times New Roman" pitchFamily="18" charset="0"/>
              </a:rPr>
              <a:t>7-Trabecular vein.</a:t>
            </a:r>
          </a:p>
          <a:p>
            <a:pPr eaLnBrk="1" hangingPunct="1">
              <a:lnSpc>
                <a:spcPct val="80000"/>
              </a:lnSpc>
            </a:pPr>
            <a:r>
              <a:rPr lang="en-US" altLang="en-US" sz="2000">
                <a:latin typeface="Times New Roman" pitchFamily="18" charset="0"/>
                <a:cs typeface="Times New Roman" pitchFamily="18" charset="0"/>
              </a:rPr>
              <a:t>8-Splenic vein.</a:t>
            </a:r>
          </a:p>
        </p:txBody>
      </p:sp>
      <p:sp>
        <p:nvSpPr>
          <p:cNvPr id="34823" name="مستطيل 1"/>
          <p:cNvSpPr>
            <a:spLocks noChangeArrowheads="1"/>
          </p:cNvSpPr>
          <p:nvPr/>
        </p:nvSpPr>
        <p:spPr bwMode="auto">
          <a:xfrm>
            <a:off x="7450138" y="2305050"/>
            <a:ext cx="15351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80000"/>
              </a:lnSpc>
            </a:pPr>
            <a:r>
              <a:rPr lang="en-US" altLang="en-US" sz="2000">
                <a:solidFill>
                  <a:srgbClr val="000000"/>
                </a:solidFill>
                <a:latin typeface="Times New Roman" pitchFamily="18" charset="0"/>
                <a:cs typeface="Times New Roman" pitchFamily="18" charset="0"/>
              </a:rPr>
              <a:t>macrophages</a:t>
            </a:r>
            <a:endParaRPr lang="en-US" altLang="en-US" sz="2000">
              <a:solidFill>
                <a:srgbClr val="FF0000"/>
              </a:solidFill>
              <a:latin typeface="Times New Roman" pitchFamily="18" charset="0"/>
              <a:cs typeface="Times New Roman" pitchFamily="18" charset="0"/>
            </a:endParaRPr>
          </a:p>
        </p:txBody>
      </p:sp>
      <p:pic>
        <p:nvPicPr>
          <p:cNvPr id="2050" name="Picture 2" descr="C:\Users\MCC\Desktop\B9781437715606000573_f057-003-97814377156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907381"/>
            <a:ext cx="3476625" cy="373141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CC\Desktop\9dfb69465981b2bce58ebf555523f970dc8896e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7450" y="3745186"/>
            <a:ext cx="5257800" cy="29604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3993224048"/>
              </p:ext>
            </p:extLst>
          </p:nvPr>
        </p:nvGraphicFramePr>
        <p:xfrm>
          <a:off x="209282" y="76200"/>
          <a:ext cx="8782318" cy="6767414"/>
        </p:xfrm>
        <a:graphic>
          <a:graphicData uri="http://schemas.openxmlformats.org/drawingml/2006/table">
            <a:tbl>
              <a:tblPr rtl="1" firstRow="1" bandRow="1">
                <a:tableStyleId>{5C22544A-7EE6-4342-B048-85BDC9FD1C3A}</a:tableStyleId>
              </a:tblPr>
              <a:tblGrid>
                <a:gridCol w="3060878">
                  <a:extLst>
                    <a:ext uri="{9D8B030D-6E8A-4147-A177-3AD203B41FA5}">
                      <a16:colId xmlns:a16="http://schemas.microsoft.com/office/drawing/2014/main" val="20000"/>
                    </a:ext>
                  </a:extLst>
                </a:gridCol>
                <a:gridCol w="3161764">
                  <a:extLst>
                    <a:ext uri="{9D8B030D-6E8A-4147-A177-3AD203B41FA5}">
                      <a16:colId xmlns:a16="http://schemas.microsoft.com/office/drawing/2014/main" val="20001"/>
                    </a:ext>
                  </a:extLst>
                </a:gridCol>
                <a:gridCol w="2559676">
                  <a:extLst>
                    <a:ext uri="{9D8B030D-6E8A-4147-A177-3AD203B41FA5}">
                      <a16:colId xmlns:a16="http://schemas.microsoft.com/office/drawing/2014/main" val="20002"/>
                    </a:ext>
                  </a:extLst>
                </a:gridCol>
              </a:tblGrid>
              <a:tr h="609600">
                <a:tc>
                  <a:txBody>
                    <a:bodyPr/>
                    <a:lstStyle/>
                    <a:p>
                      <a:pPr rtl="1"/>
                      <a:r>
                        <a:rPr lang="en-US" sz="3600" dirty="0">
                          <a:solidFill>
                            <a:srgbClr val="FFFF00"/>
                          </a:solidFill>
                          <a:latin typeface="Arial Black" pitchFamily="34" charset="0"/>
                        </a:rPr>
                        <a:t>Spleen</a:t>
                      </a:r>
                      <a:r>
                        <a:rPr lang="en-US" sz="3600" dirty="0">
                          <a:solidFill>
                            <a:srgbClr val="FFFF00"/>
                          </a:solidFill>
                        </a:rPr>
                        <a:t> </a:t>
                      </a:r>
                      <a:endParaRPr lang="ar-JO" sz="3600" dirty="0">
                        <a:solidFill>
                          <a:srgbClr val="FFFF00"/>
                        </a:solidFill>
                      </a:endParaRPr>
                    </a:p>
                  </a:txBody>
                  <a:tcPr/>
                </a:tc>
                <a:tc>
                  <a:txBody>
                    <a:bodyPr/>
                    <a:lstStyle/>
                    <a:p>
                      <a:pPr algn="l" rtl="0"/>
                      <a:r>
                        <a:rPr lang="en-US" sz="3600" dirty="0">
                          <a:solidFill>
                            <a:srgbClr val="FFFF00"/>
                          </a:solidFill>
                          <a:latin typeface="Arial Black" pitchFamily="34" charset="0"/>
                        </a:rPr>
                        <a:t>LN </a:t>
                      </a:r>
                      <a:endParaRPr lang="ar-JO" sz="3600" dirty="0">
                        <a:solidFill>
                          <a:srgbClr val="FFFF00"/>
                        </a:solidFill>
                        <a:latin typeface="Arial Black" pitchFamily="34" charset="0"/>
                      </a:endParaRPr>
                    </a:p>
                  </a:txBody>
                  <a:tcPr/>
                </a:tc>
                <a:tc>
                  <a:txBody>
                    <a:bodyPr/>
                    <a:lstStyle/>
                    <a:p>
                      <a:pPr rtl="1"/>
                      <a:endParaRPr lang="ar-JO"/>
                    </a:p>
                  </a:txBody>
                  <a:tcPr/>
                </a:tc>
                <a:extLst>
                  <a:ext uri="{0D108BD9-81ED-4DB2-BD59-A6C34878D82A}">
                    <a16:rowId xmlns:a16="http://schemas.microsoft.com/office/drawing/2014/main" val="10000"/>
                  </a:ext>
                </a:extLst>
              </a:tr>
              <a:tr h="503774">
                <a:tc>
                  <a:txBody>
                    <a:bodyPr/>
                    <a:lstStyle/>
                    <a:p>
                      <a:pPr rtl="1"/>
                      <a:r>
                        <a:rPr lang="en-US" dirty="0"/>
                        <a:t>Present </a:t>
                      </a:r>
                      <a:endParaRPr lang="ar-JO" dirty="0"/>
                    </a:p>
                  </a:txBody>
                  <a:tcPr/>
                </a:tc>
                <a:tc>
                  <a:txBody>
                    <a:bodyPr/>
                    <a:lstStyle/>
                    <a:p>
                      <a:pPr rtl="1"/>
                      <a:r>
                        <a:rPr lang="en-US" dirty="0"/>
                        <a:t>Absent </a:t>
                      </a:r>
                      <a:endParaRPr lang="ar-JO" dirty="0"/>
                    </a:p>
                  </a:txBody>
                  <a:tcPr/>
                </a:tc>
                <a:tc>
                  <a:txBody>
                    <a:bodyPr/>
                    <a:lstStyle/>
                    <a:p>
                      <a:pPr rtl="1"/>
                      <a:r>
                        <a:rPr lang="en-US" sz="2000" b="1" dirty="0">
                          <a:cs typeface="+mj-cs"/>
                        </a:rPr>
                        <a:t>Peritoneal covering </a:t>
                      </a:r>
                      <a:endParaRPr lang="ar-JO" sz="2000" b="1" dirty="0">
                        <a:cs typeface="+mj-cs"/>
                      </a:endParaRPr>
                    </a:p>
                  </a:txBody>
                  <a:tcPr/>
                </a:tc>
                <a:extLst>
                  <a:ext uri="{0D108BD9-81ED-4DB2-BD59-A6C34878D82A}">
                    <a16:rowId xmlns:a16="http://schemas.microsoft.com/office/drawing/2014/main" val="10001"/>
                  </a:ext>
                </a:extLst>
              </a:tr>
              <a:tr h="685800">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Capsule of collagen + elastic F </a:t>
                      </a:r>
                      <a:endParaRPr kumimoji="0" lang="ar-JO" sz="1800" b="0" i="0" u="none" strike="noStrike" kern="1200" cap="none" spc="0" normalizeH="0" baseline="0" noProof="0" dirty="0">
                        <a:ln>
                          <a:noFill/>
                        </a:ln>
                        <a:solidFill>
                          <a:prstClr val="black"/>
                        </a:solidFill>
                        <a:effectLst/>
                        <a:uLnTx/>
                        <a:uFillTx/>
                        <a:latin typeface="+mn-lt"/>
                        <a:ea typeface="+mn-ea"/>
                        <a:cs typeface="+mn-cs"/>
                      </a:endParaRPr>
                    </a:p>
                    <a:p>
                      <a:pPr algn="l" rtl="0"/>
                      <a:r>
                        <a:rPr lang="en-US" dirty="0"/>
                        <a:t>+ smooth M</a:t>
                      </a:r>
                      <a:r>
                        <a:rPr lang="en-US" baseline="0" dirty="0"/>
                        <a:t> </a:t>
                      </a:r>
                      <a:endParaRPr lang="ar-JO" dirty="0"/>
                    </a:p>
                  </a:txBody>
                  <a:tcPr/>
                </a:tc>
                <a:tc>
                  <a:txBody>
                    <a:bodyPr/>
                    <a:lstStyle/>
                    <a:p>
                      <a:pPr rtl="1"/>
                      <a:r>
                        <a:rPr lang="en-US" dirty="0"/>
                        <a:t>Capsule of collagen + elastic F </a:t>
                      </a:r>
                      <a:endParaRPr lang="ar-JO" dirty="0"/>
                    </a:p>
                  </a:txBody>
                  <a:tcPr/>
                </a:tc>
                <a:tc>
                  <a:txBody>
                    <a:bodyPr/>
                    <a:lstStyle/>
                    <a:p>
                      <a:pPr rtl="1"/>
                      <a:r>
                        <a:rPr lang="en-US" sz="2000" b="1" dirty="0">
                          <a:cs typeface="+mj-cs"/>
                        </a:rPr>
                        <a:t>Capsule</a:t>
                      </a:r>
                      <a:r>
                        <a:rPr lang="en-US" sz="2000" b="1" baseline="0" dirty="0">
                          <a:cs typeface="+mj-cs"/>
                        </a:rPr>
                        <a:t> </a:t>
                      </a:r>
                      <a:endParaRPr lang="ar-JO" sz="2000" b="1" dirty="0">
                        <a:cs typeface="+mj-cs"/>
                      </a:endParaRPr>
                    </a:p>
                  </a:txBody>
                  <a:tcPr/>
                </a:tc>
                <a:extLst>
                  <a:ext uri="{0D108BD9-81ED-4DB2-BD59-A6C34878D82A}">
                    <a16:rowId xmlns:a16="http://schemas.microsoft.com/office/drawing/2014/main" val="10002"/>
                  </a:ext>
                </a:extLst>
              </a:tr>
              <a:tr h="812196">
                <a:tc>
                  <a:txBody>
                    <a:bodyPr/>
                    <a:lstStyle/>
                    <a:p>
                      <a:pPr rtl="1"/>
                      <a:r>
                        <a:rPr kumimoji="0" lang="en-US" sz="1800" b="0" i="0" u="none" strike="noStrike" kern="1200" cap="none" spc="0" normalizeH="0" baseline="0" noProof="0" dirty="0">
                          <a:ln>
                            <a:noFill/>
                          </a:ln>
                          <a:solidFill>
                            <a:prstClr val="black"/>
                          </a:solidFill>
                          <a:effectLst/>
                          <a:uLnTx/>
                          <a:uFillTx/>
                          <a:latin typeface="+mn-lt"/>
                          <a:ea typeface="+mn-ea"/>
                          <a:cs typeface="+mn-cs"/>
                        </a:rPr>
                        <a:t>Thick  irregular from the hilum contain smooth M</a:t>
                      </a:r>
                      <a:endParaRPr lang="ar-JO" dirty="0"/>
                    </a:p>
                  </a:txBody>
                  <a:tcPr/>
                </a:tc>
                <a:tc>
                  <a:txBody>
                    <a:bodyPr/>
                    <a:lstStyle/>
                    <a:p>
                      <a:pPr rtl="1"/>
                      <a:r>
                        <a:rPr lang="en-US" dirty="0"/>
                        <a:t>Thin regular from the cortex </a:t>
                      </a:r>
                      <a:r>
                        <a:rPr lang="en-US" b="1" dirty="0">
                          <a:solidFill>
                            <a:srgbClr val="FF0000"/>
                          </a:solidFill>
                        </a:rPr>
                        <a:t>not </a:t>
                      </a:r>
                      <a:r>
                        <a:rPr lang="en-US" dirty="0"/>
                        <a:t>contain smooth M </a:t>
                      </a:r>
                      <a:endParaRPr lang="ar-JO" dirty="0"/>
                    </a:p>
                  </a:txBody>
                  <a:tcPr/>
                </a:tc>
                <a:tc>
                  <a:txBody>
                    <a:bodyPr/>
                    <a:lstStyle/>
                    <a:p>
                      <a:pPr rtl="1"/>
                      <a:r>
                        <a:rPr lang="en-US" sz="2000" b="1" dirty="0" err="1">
                          <a:cs typeface="+mj-cs"/>
                        </a:rPr>
                        <a:t>Trabeculae</a:t>
                      </a:r>
                      <a:r>
                        <a:rPr lang="en-US" sz="2000" b="1" dirty="0">
                          <a:cs typeface="+mj-cs"/>
                        </a:rPr>
                        <a:t> </a:t>
                      </a:r>
                      <a:endParaRPr lang="ar-JO" sz="2000" b="1" dirty="0">
                        <a:cs typeface="+mj-cs"/>
                      </a:endParaRPr>
                    </a:p>
                  </a:txBody>
                  <a:tcPr/>
                </a:tc>
                <a:extLst>
                  <a:ext uri="{0D108BD9-81ED-4DB2-BD59-A6C34878D82A}">
                    <a16:rowId xmlns:a16="http://schemas.microsoft.com/office/drawing/2014/main" val="10003"/>
                  </a:ext>
                </a:extLst>
              </a:tr>
              <a:tr h="559404">
                <a:tc>
                  <a:txBody>
                    <a:bodyPr/>
                    <a:lstStyle/>
                    <a:p>
                      <a:pPr rtl="1"/>
                      <a:r>
                        <a:rPr lang="en-US" dirty="0"/>
                        <a:t>White and red pulp </a:t>
                      </a:r>
                      <a:endParaRPr lang="ar-JO" dirty="0"/>
                    </a:p>
                  </a:txBody>
                  <a:tcPr/>
                </a:tc>
                <a:tc>
                  <a:txBody>
                    <a:bodyPr/>
                    <a:lstStyle/>
                    <a:p>
                      <a:pPr rtl="1"/>
                      <a:r>
                        <a:rPr lang="en-US" dirty="0"/>
                        <a:t>Cortex + Medulla </a:t>
                      </a:r>
                      <a:endParaRPr lang="ar-JO" dirty="0"/>
                    </a:p>
                  </a:txBody>
                  <a:tcPr/>
                </a:tc>
                <a:tc>
                  <a:txBody>
                    <a:bodyPr/>
                    <a:lstStyle/>
                    <a:p>
                      <a:pPr rtl="1"/>
                      <a:r>
                        <a:rPr lang="en-US" sz="2000" b="1" dirty="0">
                          <a:cs typeface="+mj-cs"/>
                        </a:rPr>
                        <a:t>Parenchyma </a:t>
                      </a:r>
                      <a:endParaRPr lang="ar-JO" sz="2000" b="1" dirty="0">
                        <a:cs typeface="+mj-cs"/>
                      </a:endParaRPr>
                    </a:p>
                  </a:txBody>
                  <a:tcPr/>
                </a:tc>
                <a:extLst>
                  <a:ext uri="{0D108BD9-81ED-4DB2-BD59-A6C34878D82A}">
                    <a16:rowId xmlns:a16="http://schemas.microsoft.com/office/drawing/2014/main" val="10004"/>
                  </a:ext>
                </a:extLst>
              </a:tr>
              <a:tr h="812196">
                <a:tc>
                  <a:txBody>
                    <a:bodyPr/>
                    <a:lstStyle/>
                    <a:p>
                      <a:pPr rtl="1"/>
                      <a:r>
                        <a:rPr lang="en-US" dirty="0"/>
                        <a:t>Scattered white pulp with  central artery +</a:t>
                      </a:r>
                      <a:r>
                        <a:rPr kumimoji="0" lang="en-US" sz="1800" b="0" i="0" u="none" strike="noStrike" kern="1200" cap="none" spc="0" normalizeH="0" baseline="0" noProof="0" dirty="0">
                          <a:ln>
                            <a:noFill/>
                          </a:ln>
                          <a:solidFill>
                            <a:prstClr val="black"/>
                          </a:solidFill>
                          <a:effectLst/>
                          <a:uLnTx/>
                          <a:uFillTx/>
                          <a:latin typeface="+mn-lt"/>
                          <a:ea typeface="+mn-ea"/>
                          <a:cs typeface="+mn-cs"/>
                        </a:rPr>
                        <a:t>thymus dependent area in </a:t>
                      </a:r>
                      <a:r>
                        <a:rPr kumimoji="0" lang="en-US" sz="1800" b="0" i="0" u="none" strike="noStrike" kern="1200" cap="none" spc="0" normalizeH="0" baseline="0" noProof="0" dirty="0" err="1">
                          <a:ln>
                            <a:noFill/>
                          </a:ln>
                          <a:solidFill>
                            <a:prstClr val="black"/>
                          </a:solidFill>
                          <a:effectLst/>
                          <a:uLnTx/>
                          <a:uFillTx/>
                          <a:latin typeface="+mn-lt"/>
                          <a:ea typeface="+mn-ea"/>
                          <a:cs typeface="+mn-cs"/>
                        </a:rPr>
                        <a:t>periarterial</a:t>
                      </a:r>
                      <a:r>
                        <a:rPr kumimoji="0" lang="en-US" sz="1800" b="0" i="0" u="none" strike="noStrike" kern="1200" cap="none" spc="0" normalizeH="0" baseline="0" noProof="0" dirty="0">
                          <a:ln>
                            <a:noFill/>
                          </a:ln>
                          <a:solidFill>
                            <a:prstClr val="black"/>
                          </a:solidFill>
                          <a:effectLst/>
                          <a:uLnTx/>
                          <a:uFillTx/>
                          <a:latin typeface="+mn-lt"/>
                          <a:ea typeface="+mn-ea"/>
                          <a:cs typeface="+mn-cs"/>
                        </a:rPr>
                        <a:t> sheath </a:t>
                      </a:r>
                      <a:r>
                        <a:rPr lang="en-US" dirty="0"/>
                        <a:t> </a:t>
                      </a:r>
                      <a:endParaRPr lang="ar-JO" dirty="0"/>
                    </a:p>
                  </a:txBody>
                  <a:tcPr/>
                </a:tc>
                <a:tc>
                  <a:txBody>
                    <a:bodyPr/>
                    <a:lstStyle/>
                    <a:p>
                      <a:pPr algn="l" rtl="0"/>
                      <a:r>
                        <a:rPr lang="en-US" dirty="0"/>
                        <a:t>Cortical nodules + Medullary cords + thymus dependent area in deep cortex </a:t>
                      </a:r>
                      <a:endParaRPr lang="ar-JO" dirty="0"/>
                    </a:p>
                  </a:txBody>
                  <a:tcPr/>
                </a:tc>
                <a:tc>
                  <a:txBody>
                    <a:bodyPr/>
                    <a:lstStyle/>
                    <a:p>
                      <a:pPr rtl="1"/>
                      <a:r>
                        <a:rPr lang="en-US" sz="2000" b="1" dirty="0">
                          <a:cs typeface="+mj-cs"/>
                        </a:rPr>
                        <a:t>Dense lymphoid T </a:t>
                      </a:r>
                      <a:endParaRPr lang="ar-JO" sz="2000" b="1" dirty="0">
                        <a:cs typeface="+mj-cs"/>
                      </a:endParaRPr>
                    </a:p>
                  </a:txBody>
                  <a:tcPr/>
                </a:tc>
                <a:extLst>
                  <a:ext uri="{0D108BD9-81ED-4DB2-BD59-A6C34878D82A}">
                    <a16:rowId xmlns:a16="http://schemas.microsoft.com/office/drawing/2014/main" val="10005"/>
                  </a:ext>
                </a:extLst>
              </a:tr>
              <a:tr h="812196">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Scattered lymphocytes + plasma cells + macrophages + + granulocytes + </a:t>
                      </a:r>
                      <a:r>
                        <a:rPr kumimoji="0" lang="en-US" sz="1800" b="0" i="0" u="none" strike="noStrike" kern="1200" cap="none" spc="0" normalizeH="0" baseline="0" noProof="0" dirty="0">
                          <a:ln>
                            <a:noFill/>
                          </a:ln>
                          <a:solidFill>
                            <a:srgbClr val="FF0000"/>
                          </a:solidFill>
                          <a:effectLst/>
                          <a:uLnTx/>
                          <a:uFillTx/>
                          <a:latin typeface="Arial Black" pitchFamily="34" charset="0"/>
                          <a:ea typeface="+mn-ea"/>
                          <a:cs typeface="+mn-cs"/>
                        </a:rPr>
                        <a:t>Blood  sinuses</a:t>
                      </a:r>
                      <a:r>
                        <a:rPr kumimoji="0" lang="en-US" sz="1800" b="0" i="0" u="none" strike="noStrike" kern="1200" cap="none" spc="0" normalizeH="0" baseline="0" noProof="0" dirty="0">
                          <a:ln>
                            <a:noFill/>
                          </a:ln>
                          <a:solidFill>
                            <a:prstClr val="black"/>
                          </a:solidFill>
                          <a:effectLst/>
                          <a:uLnTx/>
                          <a:uFillTx/>
                          <a:latin typeface="+mn-lt"/>
                          <a:ea typeface="+mn-ea"/>
                          <a:cs typeface="+mn-cs"/>
                        </a:rPr>
                        <a:t> </a:t>
                      </a:r>
                      <a:endParaRPr kumimoji="0" lang="ar-JO"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rtl="1"/>
                      <a:r>
                        <a:rPr lang="en-US" dirty="0"/>
                        <a:t>Scattered lymphocytes +plasma cells + macrophages + </a:t>
                      </a:r>
                      <a:r>
                        <a:rPr lang="en-US" dirty="0">
                          <a:solidFill>
                            <a:srgbClr val="FF0000"/>
                          </a:solidFill>
                          <a:latin typeface="Arial Black" pitchFamily="34" charset="0"/>
                        </a:rPr>
                        <a:t>Lymph sinuses</a:t>
                      </a:r>
                      <a:r>
                        <a:rPr lang="en-US" dirty="0"/>
                        <a:t> </a:t>
                      </a:r>
                      <a:endParaRPr lang="ar-JO" dirty="0"/>
                    </a:p>
                  </a:txBody>
                  <a:tcPr/>
                </a:tc>
                <a:tc>
                  <a:txBody>
                    <a:bodyPr/>
                    <a:lstStyle/>
                    <a:p>
                      <a:pPr rtl="1"/>
                      <a:r>
                        <a:rPr lang="en-US" sz="2000" b="1" dirty="0">
                          <a:cs typeface="+mj-cs"/>
                        </a:rPr>
                        <a:t>Loose lymphoid T</a:t>
                      </a:r>
                      <a:r>
                        <a:rPr lang="en-US" sz="2000" b="1" baseline="0" dirty="0">
                          <a:cs typeface="+mj-cs"/>
                        </a:rPr>
                        <a:t> </a:t>
                      </a:r>
                      <a:endParaRPr lang="ar-JO" sz="2000" b="1" dirty="0">
                        <a:cs typeface="+mj-cs"/>
                      </a:endParaRPr>
                    </a:p>
                  </a:txBody>
                  <a:tcPr/>
                </a:tc>
                <a:extLst>
                  <a:ext uri="{0D108BD9-81ED-4DB2-BD59-A6C34878D82A}">
                    <a16:rowId xmlns:a16="http://schemas.microsoft.com/office/drawing/2014/main" val="10006"/>
                  </a:ext>
                </a:extLst>
              </a:tr>
              <a:tr h="812196">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0" i="0" u="none" strike="noStrike" kern="1200" cap="none" spc="0" normalizeH="0" baseline="0" noProof="0" dirty="0" err="1">
                          <a:ln>
                            <a:noFill/>
                          </a:ln>
                          <a:solidFill>
                            <a:prstClr val="black"/>
                          </a:solidFill>
                          <a:effectLst/>
                          <a:uLnTx/>
                          <a:uFillTx/>
                          <a:latin typeface="+mn-lt"/>
                          <a:ea typeface="+mn-ea"/>
                          <a:cs typeface="+mn-cs"/>
                        </a:rPr>
                        <a:t>Filteration</a:t>
                      </a:r>
                      <a:r>
                        <a:rPr kumimoji="0" lang="en-US" sz="1800" b="0" i="0" u="none" strike="noStrike" kern="1200" cap="none" spc="0" normalizeH="0" baseline="0" noProof="0" dirty="0">
                          <a:ln>
                            <a:noFill/>
                          </a:ln>
                          <a:solidFill>
                            <a:prstClr val="black"/>
                          </a:solidFill>
                          <a:effectLst/>
                          <a:uLnTx/>
                          <a:uFillTx/>
                          <a:latin typeface="+mn-lt"/>
                          <a:ea typeface="+mn-ea"/>
                          <a:cs typeface="+mn-cs"/>
                        </a:rPr>
                        <a:t> of blood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Immunological response</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Destruction of old RBCs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Storage of blood  </a:t>
                      </a:r>
                      <a:endParaRPr kumimoji="0" lang="ar-JO"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285750" indent="-285750" algn="l" rtl="0">
                        <a:buFont typeface="Wingdings" pitchFamily="2" charset="2"/>
                        <a:buChar char="q"/>
                      </a:pPr>
                      <a:r>
                        <a:rPr lang="en-US" dirty="0" err="1"/>
                        <a:t>Filteration</a:t>
                      </a:r>
                      <a:r>
                        <a:rPr lang="en-US" dirty="0"/>
                        <a:t> of lymph </a:t>
                      </a:r>
                    </a:p>
                    <a:p>
                      <a:pPr marL="285750" indent="-285750" algn="l" rtl="0">
                        <a:buFont typeface="Wingdings" pitchFamily="2" charset="2"/>
                        <a:buChar char="q"/>
                      </a:pPr>
                      <a:r>
                        <a:rPr lang="en-US" dirty="0"/>
                        <a:t>Immunological response </a:t>
                      </a:r>
                      <a:endParaRPr lang="ar-JO" dirty="0"/>
                    </a:p>
                  </a:txBody>
                  <a:tcPr/>
                </a:tc>
                <a:tc>
                  <a:txBody>
                    <a:bodyPr/>
                    <a:lstStyle/>
                    <a:p>
                      <a:pPr rtl="1"/>
                      <a:r>
                        <a:rPr lang="en-US" sz="2000" b="1" dirty="0">
                          <a:cs typeface="+mj-cs"/>
                        </a:rPr>
                        <a:t>Function </a:t>
                      </a:r>
                      <a:endParaRPr lang="ar-JO" sz="2000" b="1" dirty="0">
                        <a:cs typeface="+mj-cs"/>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08652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a:noFill/>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fontAlgn="base" hangingPunct="0">
              <a:spcBef>
                <a:spcPct val="20000"/>
              </a:spcBef>
              <a:spcAft>
                <a:spcPct val="0"/>
              </a:spcAft>
              <a:buChar char="»"/>
              <a:defRPr sz="2000">
                <a:solidFill>
                  <a:schemeClr val="tx1"/>
                </a:solidFill>
                <a:latin typeface="Arial" pitchFamily="34" charset="0"/>
                <a:cs typeface="Arial" pitchFamily="34" charset="0"/>
              </a:defRPr>
            </a:lvl6pPr>
            <a:lvl7pPr eaLnBrk="0" fontAlgn="base" hangingPunct="0">
              <a:spcBef>
                <a:spcPct val="20000"/>
              </a:spcBef>
              <a:spcAft>
                <a:spcPct val="0"/>
              </a:spcAft>
              <a:buChar char="»"/>
              <a:defRPr sz="2000">
                <a:solidFill>
                  <a:schemeClr val="tx1"/>
                </a:solidFill>
                <a:latin typeface="Arial" pitchFamily="34" charset="0"/>
                <a:cs typeface="Arial" pitchFamily="34" charset="0"/>
              </a:defRPr>
            </a:lvl7pPr>
            <a:lvl8pPr eaLnBrk="0" fontAlgn="base" hangingPunct="0">
              <a:spcBef>
                <a:spcPct val="20000"/>
              </a:spcBef>
              <a:spcAft>
                <a:spcPct val="0"/>
              </a:spcAft>
              <a:buChar char="»"/>
              <a:defRPr sz="2000">
                <a:solidFill>
                  <a:schemeClr val="tx1"/>
                </a:solidFill>
                <a:latin typeface="Arial" pitchFamily="34" charset="0"/>
                <a:cs typeface="Arial" pitchFamily="34" charset="0"/>
              </a:defRPr>
            </a:lvl8pPr>
            <a:lvl9pPr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r>
              <a:rPr lang="ar-EG" altLang="en-US" sz="1400"/>
              <a:t>2015</a:t>
            </a:r>
            <a:endParaRPr lang="en-US" altLang="en-US" sz="1400"/>
          </a:p>
        </p:txBody>
      </p:sp>
      <p:sp>
        <p:nvSpPr>
          <p:cNvPr id="36867" name="Rectangle 2"/>
          <p:cNvSpPr>
            <a:spLocks noGrp="1" noChangeArrowheads="1"/>
          </p:cNvSpPr>
          <p:nvPr>
            <p:ph type="title"/>
          </p:nvPr>
        </p:nvSpPr>
        <p:spPr>
          <a:xfrm>
            <a:off x="228600" y="188913"/>
            <a:ext cx="8686800" cy="1295400"/>
          </a:xfrm>
        </p:spPr>
        <p:txBody>
          <a:bodyPr/>
          <a:lstStyle/>
          <a:p>
            <a:pPr rtl="0" eaLnBrk="1" hangingPunct="1"/>
            <a:r>
              <a:rPr lang="en-US" altLang="en-US" sz="3600" b="1">
                <a:latin typeface="Arial Black" pitchFamily="34" charset="0"/>
              </a:rPr>
              <a:t>Aggregates of Lymphoid Follicles</a:t>
            </a:r>
            <a:br>
              <a:rPr lang="en-US" altLang="en-US" sz="3600" b="1">
                <a:latin typeface="Arial Black" pitchFamily="34" charset="0"/>
              </a:rPr>
            </a:br>
            <a:r>
              <a:rPr lang="en-US" altLang="en-US" sz="3600" b="1">
                <a:latin typeface="Arial Black" pitchFamily="34" charset="0"/>
              </a:rPr>
              <a:t>(MALT)</a:t>
            </a:r>
          </a:p>
        </p:txBody>
      </p:sp>
      <p:sp>
        <p:nvSpPr>
          <p:cNvPr id="36868" name="Rectangle 3"/>
          <p:cNvSpPr>
            <a:spLocks noGrp="1" noChangeArrowheads="1"/>
          </p:cNvSpPr>
          <p:nvPr>
            <p:ph type="body" idx="1"/>
          </p:nvPr>
        </p:nvSpPr>
        <p:spPr>
          <a:xfrm>
            <a:off x="-4763" y="1271588"/>
            <a:ext cx="9144001" cy="4746625"/>
          </a:xfrm>
        </p:spPr>
        <p:txBody>
          <a:bodyPr/>
          <a:lstStyle/>
          <a:p>
            <a:pPr marL="0" indent="0" algn="l" eaLnBrk="1" hangingPunct="1">
              <a:buFontTx/>
              <a:buNone/>
            </a:pPr>
            <a:r>
              <a:rPr lang="en-US" altLang="en-US"/>
              <a:t>*</a:t>
            </a:r>
            <a:r>
              <a:rPr lang="en-US" altLang="en-US" sz="2400">
                <a:latin typeface="Times New Roman" pitchFamily="18" charset="0"/>
                <a:cs typeface="Times New Roman" pitchFamily="18" charset="0"/>
              </a:rPr>
              <a:t>Many bacteria permanently inhabit the digestive and respiratory tracts. </a:t>
            </a:r>
          </a:p>
          <a:p>
            <a:pPr marL="0" indent="0" algn="l" eaLnBrk="1" hangingPunct="1">
              <a:buFontTx/>
              <a:buNone/>
            </a:pPr>
            <a:r>
              <a:rPr lang="en-US" altLang="en-US" sz="2400">
                <a:latin typeface="Times New Roman" pitchFamily="18" charset="0"/>
                <a:cs typeface="Times New Roman" pitchFamily="18" charset="0"/>
              </a:rPr>
              <a:t>*To fight these invaders, MALT is especially abundant under the mucosa.</a:t>
            </a:r>
          </a:p>
          <a:p>
            <a:pPr marL="0" indent="0" algn="l" eaLnBrk="1" hangingPunct="1">
              <a:buFontTx/>
              <a:buNone/>
            </a:pPr>
            <a:r>
              <a:rPr lang="en-US" altLang="en-US" sz="2400">
                <a:latin typeface="Times New Roman" pitchFamily="18" charset="0"/>
                <a:cs typeface="Times New Roman" pitchFamily="18" charset="0"/>
              </a:rPr>
              <a:t>*Examples are: </a:t>
            </a:r>
            <a:r>
              <a:rPr lang="en-US" altLang="en-US" sz="2000">
                <a:solidFill>
                  <a:srgbClr val="FF0000"/>
                </a:solidFill>
                <a:latin typeface="Arial Black" pitchFamily="34" charset="0"/>
                <a:cs typeface="Times New Roman" pitchFamily="18" charset="0"/>
              </a:rPr>
              <a:t>Peyer’s patches</a:t>
            </a:r>
            <a:r>
              <a:rPr lang="en-US" altLang="en-US" sz="2000">
                <a:latin typeface="Times New Roman" pitchFamily="18" charset="0"/>
                <a:cs typeface="Times New Roman" pitchFamily="18" charset="0"/>
              </a:rPr>
              <a:t> of ileum and MALT of </a:t>
            </a:r>
            <a:r>
              <a:rPr lang="en-US" altLang="en-US" sz="2000">
                <a:solidFill>
                  <a:srgbClr val="FF0000"/>
                </a:solidFill>
                <a:latin typeface="Arial Black" pitchFamily="34" charset="0"/>
                <a:cs typeface="Times New Roman" pitchFamily="18" charset="0"/>
              </a:rPr>
              <a:t>appendix</a:t>
            </a:r>
            <a:r>
              <a:rPr lang="en-US" altLang="en-US" sz="2800"/>
              <a:t>.</a:t>
            </a:r>
          </a:p>
        </p:txBody>
      </p:sp>
      <p:pic>
        <p:nvPicPr>
          <p:cNvPr id="36869" name="Picture 4"/>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l="3488" t="7835" r="3487" b="7835"/>
          <a:stretch>
            <a:fillRect/>
          </a:stretch>
        </p:blipFill>
        <p:spPr bwMode="auto">
          <a:xfrm>
            <a:off x="5003800" y="3644900"/>
            <a:ext cx="3900488"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5" descr="app02he"/>
          <p:cNvPicPr>
            <a:picLocks noChangeAspect="1" noChangeArrowheads="1"/>
          </p:cNvPicPr>
          <p:nvPr/>
        </p:nvPicPr>
        <p:blipFill>
          <a:blip r:embed="rId4">
            <a:extLst>
              <a:ext uri="{28A0092B-C50C-407E-A947-70E740481C1C}">
                <a14:useLocalDpi xmlns:a14="http://schemas.microsoft.com/office/drawing/2010/main" val="0"/>
              </a:ext>
            </a:extLst>
          </a:blip>
          <a:srcRect t="7201"/>
          <a:stretch>
            <a:fillRect/>
          </a:stretch>
        </p:blipFill>
        <p:spPr bwMode="auto">
          <a:xfrm>
            <a:off x="250825" y="3644900"/>
            <a:ext cx="453707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عنوان 1"/>
          <p:cNvSpPr>
            <a:spLocks noGrp="1"/>
          </p:cNvSpPr>
          <p:nvPr>
            <p:ph type="title"/>
          </p:nvPr>
        </p:nvSpPr>
        <p:spPr>
          <a:xfrm>
            <a:off x="-76200" y="36490"/>
            <a:ext cx="7886700" cy="1325562"/>
          </a:xfrm>
        </p:spPr>
        <p:txBody>
          <a:bodyPr/>
          <a:lstStyle/>
          <a:p>
            <a:pPr algn="l"/>
            <a:r>
              <a:rPr lang="en-US" altLang="en-US" b="1" dirty="0">
                <a:latin typeface="Arial Black" pitchFamily="34" charset="0"/>
                <a:cs typeface="Aharoni" pitchFamily="2" charset="-79"/>
              </a:rPr>
              <a:t>Tonsils </a:t>
            </a:r>
            <a:endParaRPr lang="ar-JO" altLang="en-US" dirty="0"/>
          </a:p>
        </p:txBody>
      </p:sp>
      <p:sp>
        <p:nvSpPr>
          <p:cNvPr id="4" name="عنصر نائب للمحتوى 3"/>
          <p:cNvSpPr>
            <a:spLocks noGrp="1"/>
          </p:cNvSpPr>
          <p:nvPr>
            <p:ph sz="half" idx="2"/>
          </p:nvPr>
        </p:nvSpPr>
        <p:spPr>
          <a:xfrm>
            <a:off x="107950" y="1412875"/>
            <a:ext cx="3868738" cy="4895850"/>
          </a:xfrm>
        </p:spPr>
        <p:txBody>
          <a:bodyPr>
            <a:normAutofit fontScale="92500"/>
          </a:bodyPr>
          <a:lstStyle/>
          <a:p>
            <a:pPr indent="0" algn="l" rtl="0" eaLnBrk="1" hangingPunct="1">
              <a:lnSpc>
                <a:spcPct val="90000"/>
              </a:lnSpc>
              <a:buFontTx/>
              <a:buNone/>
              <a:defRPr/>
            </a:pPr>
            <a:r>
              <a:rPr lang="en-US" sz="2600" b="1" dirty="0">
                <a:solidFill>
                  <a:srgbClr val="FF0000"/>
                </a:solidFill>
                <a:latin typeface="Times New Roman" pitchFamily="18" charset="0"/>
                <a:cs typeface="Times New Roman" pitchFamily="18" charset="0"/>
              </a:rPr>
              <a:t>Partially encapsulated</a:t>
            </a:r>
            <a:r>
              <a:rPr lang="en-US" sz="2600" b="1" dirty="0">
                <a:solidFill>
                  <a:prstClr val="white"/>
                </a:solidFill>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rPr>
              <a:t>lymphoid tissue.</a:t>
            </a:r>
          </a:p>
          <a:p>
            <a:pPr indent="0" algn="l" rtl="0" eaLnBrk="1" hangingPunct="1">
              <a:lnSpc>
                <a:spcPct val="90000"/>
              </a:lnSpc>
              <a:buFontTx/>
              <a:buNone/>
              <a:defRPr/>
            </a:pPr>
            <a:r>
              <a:rPr lang="en-US" sz="3000" dirty="0">
                <a:solidFill>
                  <a:prstClr val="black"/>
                </a:solidFill>
                <a:latin typeface="Arial Black" pitchFamily="34" charset="0"/>
                <a:cs typeface="Times New Roman" pitchFamily="18" charset="0"/>
              </a:rPr>
              <a:t>3 types</a:t>
            </a:r>
            <a:r>
              <a:rPr lang="en-US" sz="3000" dirty="0">
                <a:solidFill>
                  <a:prstClr val="white"/>
                </a:solidFill>
                <a:latin typeface="Arial Black" pitchFamily="34" charset="0"/>
                <a:cs typeface="Times New Roman" pitchFamily="18" charset="0"/>
              </a:rPr>
              <a:t> </a:t>
            </a:r>
          </a:p>
          <a:p>
            <a:pPr marL="685800" algn="l" rtl="0" eaLnBrk="1" hangingPunct="1">
              <a:lnSpc>
                <a:spcPct val="90000"/>
              </a:lnSpc>
              <a:buFont typeface="Wingdings" pitchFamily="2" charset="2"/>
              <a:buChar char="q"/>
              <a:defRPr/>
            </a:pPr>
            <a:r>
              <a:rPr lang="en-US" sz="2400" dirty="0">
                <a:solidFill>
                  <a:srgbClr val="FF0000"/>
                </a:solidFill>
                <a:latin typeface="Arial Black" pitchFamily="34" charset="0"/>
                <a:cs typeface="Times New Roman" pitchFamily="18" charset="0"/>
              </a:rPr>
              <a:t>Palatine</a:t>
            </a:r>
            <a:endParaRPr lang="en-US" dirty="0">
              <a:solidFill>
                <a:prstClr val="black"/>
              </a:solidFill>
              <a:latin typeface="Arial Black" pitchFamily="34" charset="0"/>
              <a:cs typeface="Times New Roman" pitchFamily="18" charset="0"/>
            </a:endParaRPr>
          </a:p>
          <a:p>
            <a:pPr marL="685800" algn="l" rtl="0" eaLnBrk="1" hangingPunct="1">
              <a:lnSpc>
                <a:spcPct val="90000"/>
              </a:lnSpc>
              <a:buFont typeface="Wingdings" pitchFamily="2" charset="2"/>
              <a:buChar char="q"/>
              <a:defRPr/>
            </a:pPr>
            <a:r>
              <a:rPr lang="en-US" sz="2400" dirty="0">
                <a:solidFill>
                  <a:prstClr val="black"/>
                </a:solidFill>
                <a:latin typeface="Arial Black" pitchFamily="34" charset="0"/>
                <a:cs typeface="Times New Roman" pitchFamily="18" charset="0"/>
              </a:rPr>
              <a:t> </a:t>
            </a:r>
            <a:r>
              <a:rPr lang="en-US" sz="2400" dirty="0">
                <a:solidFill>
                  <a:srgbClr val="FF0000"/>
                </a:solidFill>
                <a:latin typeface="Arial Black" pitchFamily="34" charset="0"/>
                <a:cs typeface="Times New Roman" pitchFamily="18" charset="0"/>
              </a:rPr>
              <a:t>pharyngeal </a:t>
            </a:r>
            <a:endParaRPr lang="en-US" dirty="0">
              <a:solidFill>
                <a:prstClr val="black"/>
              </a:solidFill>
              <a:latin typeface="Arial Black" pitchFamily="34" charset="0"/>
              <a:cs typeface="Times New Roman" pitchFamily="18" charset="0"/>
            </a:endParaRPr>
          </a:p>
          <a:p>
            <a:pPr marL="685800" algn="l" rtl="0" eaLnBrk="1" hangingPunct="1">
              <a:lnSpc>
                <a:spcPct val="90000"/>
              </a:lnSpc>
              <a:buFont typeface="Wingdings" pitchFamily="2" charset="2"/>
              <a:buChar char="q"/>
              <a:defRPr/>
            </a:pPr>
            <a:r>
              <a:rPr lang="en-US" sz="2400" dirty="0">
                <a:solidFill>
                  <a:srgbClr val="FF0000"/>
                </a:solidFill>
                <a:latin typeface="Arial Black" pitchFamily="34" charset="0"/>
                <a:cs typeface="Times New Roman" pitchFamily="18" charset="0"/>
              </a:rPr>
              <a:t>lingual </a:t>
            </a:r>
          </a:p>
          <a:p>
            <a:pPr marL="685800" algn="l" rtl="0" eaLnBrk="1" hangingPunct="1">
              <a:lnSpc>
                <a:spcPct val="90000"/>
              </a:lnSpc>
              <a:buFont typeface="Wingdings" pitchFamily="2" charset="2"/>
              <a:buChar char="Ø"/>
              <a:defRPr/>
            </a:pPr>
            <a:r>
              <a:rPr lang="en-US" sz="2400" dirty="0">
                <a:solidFill>
                  <a:prstClr val="black"/>
                </a:solidFill>
                <a:latin typeface="Times New Roman" pitchFamily="18" charset="0"/>
                <a:cs typeface="Times New Roman" pitchFamily="18" charset="0"/>
              </a:rPr>
              <a:t>Under the epithelium of initial portion of digestive system.</a:t>
            </a:r>
          </a:p>
          <a:p>
            <a:pPr marL="685800" algn="l" rtl="0" eaLnBrk="1" hangingPunct="1">
              <a:lnSpc>
                <a:spcPct val="90000"/>
              </a:lnSpc>
              <a:buFont typeface="Wingdings" pitchFamily="2" charset="2"/>
              <a:buChar char="Ø"/>
              <a:defRPr/>
            </a:pPr>
            <a:r>
              <a:rPr lang="en-US" sz="2400" dirty="0">
                <a:solidFill>
                  <a:prstClr val="black"/>
                </a:solidFill>
                <a:latin typeface="Times New Roman" pitchFamily="18" charset="0"/>
                <a:cs typeface="Times New Roman" pitchFamily="18" charset="0"/>
              </a:rPr>
              <a:t> Their function is to generate immune responses against foreign antigens that may enter the oral cavity</a:t>
            </a:r>
          </a:p>
          <a:p>
            <a:pPr algn="l" rtl="0">
              <a:defRPr/>
            </a:pPr>
            <a:endParaRPr lang="ar-JO" sz="2000" dirty="0">
              <a:latin typeface="Times New Roman" pitchFamily="18" charset="0"/>
              <a:cs typeface="Times New Roman" pitchFamily="18" charset="0"/>
            </a:endParaRPr>
          </a:p>
        </p:txBody>
      </p:sp>
      <p:pic>
        <p:nvPicPr>
          <p:cNvPr id="10" name="Picture 2" descr="C:\Users\asus\Downloads\images (5).jpg"/>
          <p:cNvPicPr>
            <a:picLocks noGrp="1" noChangeAspect="1" noChangeArrowheads="1"/>
          </p:cNvPicPr>
          <p:nvPr>
            <p:ph sz="quarter" idx="4"/>
          </p:nvPr>
        </p:nvPicPr>
        <p:blipFill>
          <a:blip r:embed="rId2" cstate="print"/>
          <a:srcRect/>
          <a:stretch>
            <a:fillRect/>
          </a:stretch>
        </p:blipFill>
        <p:spPr>
          <a:xfrm>
            <a:off x="5029200" y="3581400"/>
            <a:ext cx="4320480" cy="3214428"/>
          </a:xfrm>
          <a:prstGeom prst="roundRect">
            <a:avLst>
              <a:gd name="adj" fmla="val 4167"/>
            </a:avLst>
          </a:prstGeom>
          <a:solidFill>
            <a:srgbClr val="FFFFFF"/>
          </a:solidFill>
          <a:ln w="76200" cap="sq">
            <a:solidFill>
              <a:srgbClr val="EAEAEA"/>
            </a:solidFill>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074" name="Picture 2" descr="C:\Users\MCC\Desktop\Anatomical-Location-of-the-Tonsils-Waldeyers-Ring-1024x6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8245"/>
            <a:ext cx="5181600" cy="34869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164"/>
            <a:ext cx="8229600" cy="974436"/>
          </a:xfrm>
        </p:spPr>
        <p:txBody>
          <a:bodyPr>
            <a:normAutofit/>
          </a:bodyPr>
          <a:lstStyle/>
          <a:p>
            <a:r>
              <a:rPr lang="en-US" sz="2800" b="1" dirty="0">
                <a:latin typeface="Arial Black" panose="020B0A04020102020204" pitchFamily="34" charset="0"/>
                <a:cs typeface="Aharoni" pitchFamily="2" charset="-79"/>
              </a:rPr>
              <a:t>Cells of the immune system </a:t>
            </a:r>
            <a:endParaRPr lang="en-US" sz="2800" dirty="0"/>
          </a:p>
        </p:txBody>
      </p:sp>
      <p:sp>
        <p:nvSpPr>
          <p:cNvPr id="4" name="Content Placeholder 3"/>
          <p:cNvSpPr>
            <a:spLocks noGrp="1"/>
          </p:cNvSpPr>
          <p:nvPr>
            <p:ph sz="half" idx="2"/>
          </p:nvPr>
        </p:nvSpPr>
        <p:spPr>
          <a:xfrm>
            <a:off x="310138" y="1031874"/>
            <a:ext cx="4338062" cy="5445125"/>
          </a:xfrm>
        </p:spPr>
        <p:txBody>
          <a:bodyPr>
            <a:normAutofit fontScale="92500" lnSpcReduction="10000"/>
          </a:bodyPr>
          <a:lstStyle/>
          <a:p>
            <a:pPr>
              <a:buFont typeface="Wingdings" pitchFamily="2" charset="2"/>
              <a:buChar char="q"/>
            </a:pPr>
            <a:r>
              <a:rPr lang="en-US" sz="2800" b="1" dirty="0">
                <a:solidFill>
                  <a:srgbClr val="FF0000"/>
                </a:solidFill>
                <a:cs typeface="+mj-cs"/>
              </a:rPr>
              <a:t>Macrophages</a:t>
            </a:r>
          </a:p>
          <a:p>
            <a:pPr>
              <a:buFont typeface="Wingdings" pitchFamily="2" charset="2"/>
              <a:buChar char="q"/>
            </a:pPr>
            <a:r>
              <a:rPr lang="en-US" sz="2800" b="1" dirty="0">
                <a:solidFill>
                  <a:srgbClr val="FF0000"/>
                </a:solidFill>
                <a:cs typeface="+mj-cs"/>
              </a:rPr>
              <a:t>Antigen – presenting cells </a:t>
            </a:r>
          </a:p>
          <a:p>
            <a:pPr>
              <a:buFont typeface="Wingdings" pitchFamily="2" charset="2"/>
              <a:buChar char="v"/>
            </a:pPr>
            <a:r>
              <a:rPr lang="en-US" sz="2800" dirty="0">
                <a:cs typeface="+mj-cs"/>
              </a:rPr>
              <a:t>Dendritic cells</a:t>
            </a:r>
          </a:p>
          <a:p>
            <a:pPr>
              <a:buFont typeface="Wingdings" pitchFamily="2" charset="2"/>
              <a:buChar char="v"/>
            </a:pPr>
            <a:r>
              <a:rPr lang="en-US" sz="2800" dirty="0">
                <a:cs typeface="+mj-cs"/>
              </a:rPr>
              <a:t> Macrophages</a:t>
            </a:r>
          </a:p>
          <a:p>
            <a:pPr>
              <a:buFont typeface="Wingdings" pitchFamily="2" charset="2"/>
              <a:buChar char="v"/>
            </a:pPr>
            <a:r>
              <a:rPr lang="en-US" sz="2800" dirty="0">
                <a:cs typeface="+mj-cs"/>
              </a:rPr>
              <a:t>B- lymphocytes</a:t>
            </a:r>
          </a:p>
          <a:p>
            <a:pPr>
              <a:buFont typeface="Wingdings" pitchFamily="2" charset="2"/>
              <a:buChar char="v"/>
            </a:pPr>
            <a:r>
              <a:rPr lang="en-US" sz="2800" dirty="0">
                <a:cs typeface="+mj-cs"/>
              </a:rPr>
              <a:t>Epithelial reticular cells </a:t>
            </a:r>
          </a:p>
          <a:p>
            <a:pPr marL="0" indent="0">
              <a:buNone/>
            </a:pPr>
            <a:r>
              <a:rPr lang="en-US" sz="2800" dirty="0">
                <a:cs typeface="+mj-cs"/>
              </a:rPr>
              <a:t>Express </a:t>
            </a:r>
            <a:r>
              <a:rPr lang="en-US" sz="2800" dirty="0">
                <a:latin typeface="Arial Black" panose="020B0A04020102020204" pitchFamily="34" charset="0"/>
                <a:cs typeface="+mj-cs"/>
              </a:rPr>
              <a:t>both MHC I &amp;II </a:t>
            </a:r>
            <a:r>
              <a:rPr lang="en-US" sz="2800" dirty="0">
                <a:cs typeface="+mj-cs"/>
              </a:rPr>
              <a:t>on their cell membrane </a:t>
            </a:r>
          </a:p>
          <a:p>
            <a:pPr lvl="0">
              <a:buFont typeface="Wingdings" pitchFamily="2" charset="2"/>
              <a:buChar char="q"/>
            </a:pPr>
            <a:r>
              <a:rPr lang="en-US" sz="2800" b="1" dirty="0">
                <a:solidFill>
                  <a:srgbClr val="FF0000"/>
                </a:solidFill>
              </a:rPr>
              <a:t>Granular </a:t>
            </a:r>
            <a:r>
              <a:rPr lang="en-US" sz="2800" dirty="0">
                <a:solidFill>
                  <a:prstClr val="black"/>
                </a:solidFill>
              </a:rPr>
              <a:t>leucocytes(N,E,B)</a:t>
            </a:r>
            <a:endParaRPr lang="en-US" sz="2800" dirty="0">
              <a:cs typeface="+mj-cs"/>
            </a:endParaRPr>
          </a:p>
          <a:p>
            <a:pPr lvl="0">
              <a:buFont typeface="Wingdings" pitchFamily="2" charset="2"/>
              <a:buChar char="q"/>
            </a:pPr>
            <a:r>
              <a:rPr lang="en-US" sz="2800" b="1" dirty="0">
                <a:solidFill>
                  <a:srgbClr val="FF0000"/>
                </a:solidFill>
              </a:rPr>
              <a:t>Mast cell</a:t>
            </a:r>
            <a:endParaRPr lang="en-US" sz="2800" b="1" dirty="0">
              <a:solidFill>
                <a:srgbClr val="FF0000"/>
              </a:solidFill>
              <a:cs typeface="+mj-cs"/>
            </a:endParaRPr>
          </a:p>
          <a:p>
            <a:pPr>
              <a:buFont typeface="Wingdings" pitchFamily="2" charset="2"/>
              <a:buChar char="q"/>
            </a:pPr>
            <a:r>
              <a:rPr lang="en-US" sz="2800" dirty="0">
                <a:cs typeface="+mj-cs"/>
              </a:rPr>
              <a:t> </a:t>
            </a:r>
            <a:r>
              <a:rPr lang="en-US" sz="2800" b="1" dirty="0">
                <a:solidFill>
                  <a:prstClr val="black"/>
                </a:solidFill>
              </a:rPr>
              <a:t>Lymphocytes (B ,T, natural killer )</a:t>
            </a:r>
          </a:p>
          <a:p>
            <a:pPr marL="0" indent="0">
              <a:buNone/>
            </a:pPr>
            <a:endParaRPr lang="ar-EG" dirty="0">
              <a:cs typeface="+mj-cs"/>
            </a:endParaRPr>
          </a:p>
          <a:p>
            <a:endParaRPr lang="en-US" dirty="0">
              <a:cs typeface="+mj-cs"/>
            </a:endParaRPr>
          </a:p>
        </p:txBody>
      </p:sp>
      <p:sp>
        <p:nvSpPr>
          <p:cNvPr id="5" name="Text Placeholder 4"/>
          <p:cNvSpPr>
            <a:spLocks noGrp="1"/>
          </p:cNvSpPr>
          <p:nvPr>
            <p:ph type="body" sz="quarter" idx="3"/>
          </p:nvPr>
        </p:nvSpPr>
        <p:spPr>
          <a:xfrm>
            <a:off x="5562600" y="838200"/>
            <a:ext cx="4041775" cy="639762"/>
          </a:xfrm>
        </p:spPr>
        <p:txBody>
          <a:bodyPr>
            <a:normAutofit/>
          </a:bodyPr>
          <a:lstStyle/>
          <a:p>
            <a:pPr marL="457200" indent="-457200">
              <a:buFont typeface="Wingdings" pitchFamily="2" charset="2"/>
              <a:buChar char="q"/>
            </a:pP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Lymphocytes</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quarter" idx="4"/>
          </p:nvPr>
        </p:nvSpPr>
        <p:spPr>
          <a:xfrm>
            <a:off x="5257801" y="1524000"/>
            <a:ext cx="3657600" cy="4724400"/>
          </a:xfrm>
        </p:spPr>
        <p:txBody>
          <a:bodyPr>
            <a:normAutofit fontScale="77500" lnSpcReduction="20000"/>
          </a:bodyPr>
          <a:lstStyle/>
          <a:p>
            <a:pPr marL="0" indent="0">
              <a:buNone/>
            </a:pPr>
            <a:r>
              <a:rPr lang="en-GB" dirty="0">
                <a:latin typeface="Times New Roman" panose="02020603050405020304" pitchFamily="18" charset="0"/>
                <a:cs typeface="Times New Roman" panose="02020603050405020304" pitchFamily="18" charset="0"/>
              </a:rPr>
              <a:t>Arise in the red bone marrow, they protect the body against antigens </a:t>
            </a:r>
          </a:p>
          <a:p>
            <a:endParaRPr lang="en-GB" dirty="0">
              <a:latin typeface="Times New Roman" panose="02020603050405020304" pitchFamily="18" charset="0"/>
              <a:cs typeface="Times New Roman" panose="02020603050405020304" pitchFamily="18" charset="0"/>
            </a:endParaRPr>
          </a:p>
          <a:p>
            <a:pPr marL="0" indent="0">
              <a:buNone/>
            </a:pPr>
            <a:r>
              <a:rPr lang="en-GB" sz="3400" b="1" dirty="0">
                <a:solidFill>
                  <a:srgbClr val="FF0000"/>
                </a:solidFill>
                <a:latin typeface="Times New Roman" panose="02020603050405020304" pitchFamily="18" charset="0"/>
                <a:cs typeface="Times New Roman" panose="02020603050405020304" pitchFamily="18" charset="0"/>
              </a:rPr>
              <a:t>Types of lymphocytes </a:t>
            </a:r>
          </a:p>
          <a:p>
            <a:endParaRPr lang="en-GB" dirty="0">
              <a:latin typeface="Times New Roman" panose="02020603050405020304" pitchFamily="18" charset="0"/>
              <a:cs typeface="Times New Roman" panose="02020603050405020304" pitchFamily="18" charset="0"/>
            </a:endParaRPr>
          </a:p>
          <a:p>
            <a:pPr>
              <a:buFont typeface="Wingdings" pitchFamily="2" charset="2"/>
              <a:buChar char="q"/>
            </a:pPr>
            <a:r>
              <a:rPr lang="en-GB" b="1" dirty="0">
                <a:latin typeface="Times New Roman" panose="02020603050405020304" pitchFamily="18" charset="0"/>
                <a:cs typeface="Times New Roman" panose="02020603050405020304" pitchFamily="18" charset="0"/>
              </a:rPr>
              <a:t>T-lymphocytes</a:t>
            </a:r>
            <a:r>
              <a:rPr lang="en-GB" dirty="0">
                <a:latin typeface="Times New Roman" panose="02020603050405020304" pitchFamily="18" charset="0"/>
                <a:cs typeface="Times New Roman" panose="02020603050405020304" pitchFamily="18" charset="0"/>
              </a:rPr>
              <a:t> (T cells): mature in the thymus, directly attack and destroy foreign cells </a:t>
            </a:r>
          </a:p>
          <a:p>
            <a:pPr>
              <a:buFont typeface="Wingdings" pitchFamily="2" charset="2"/>
              <a:buChar char="q"/>
            </a:pPr>
            <a:endParaRPr lang="en-GB" dirty="0">
              <a:latin typeface="Times New Roman" panose="02020603050405020304" pitchFamily="18" charset="0"/>
              <a:cs typeface="Times New Roman" panose="02020603050405020304" pitchFamily="18" charset="0"/>
            </a:endParaRPr>
          </a:p>
          <a:p>
            <a:pPr>
              <a:buFont typeface="Wingdings" pitchFamily="2" charset="2"/>
              <a:buChar char="q"/>
            </a:pPr>
            <a:r>
              <a:rPr lang="en-GB" b="1" dirty="0">
                <a:latin typeface="Times New Roman" panose="02020603050405020304" pitchFamily="18" charset="0"/>
                <a:cs typeface="Times New Roman" panose="02020603050405020304" pitchFamily="18" charset="0"/>
              </a:rPr>
              <a:t>B-lymphocytes</a:t>
            </a:r>
            <a:r>
              <a:rPr lang="en-GB" dirty="0">
                <a:latin typeface="Times New Roman" panose="02020603050405020304" pitchFamily="18" charset="0"/>
                <a:cs typeface="Times New Roman" panose="02020603050405020304" pitchFamily="18" charset="0"/>
              </a:rPr>
              <a:t> (B cells): mature in the bone marrow, produce plasma cells that manufacture antibodies</a:t>
            </a:r>
          </a:p>
          <a:p>
            <a:pPr>
              <a:buFont typeface="Wingdings" pitchFamily="2" charset="2"/>
              <a:buChar char="q"/>
            </a:pPr>
            <a:endParaRPr lang="en-GB" dirty="0">
              <a:latin typeface="Times New Roman" panose="02020603050405020304" pitchFamily="18" charset="0"/>
              <a:cs typeface="Times New Roman" panose="02020603050405020304" pitchFamily="18" charset="0"/>
            </a:endParaRPr>
          </a:p>
          <a:p>
            <a:pPr>
              <a:buFont typeface="Wingdings" pitchFamily="2" charset="2"/>
              <a:buChar char="q"/>
            </a:pPr>
            <a:r>
              <a:rPr lang="en-GB" b="1" dirty="0">
                <a:latin typeface="Times New Roman" panose="02020603050405020304" pitchFamily="18" charset="0"/>
                <a:cs typeface="Times New Roman" panose="02020603050405020304" pitchFamily="18" charset="0"/>
              </a:rPr>
              <a:t>NK (natural killer ) </a:t>
            </a:r>
            <a:r>
              <a:rPr lang="en-GB" dirty="0">
                <a:latin typeface="Times New Roman" panose="02020603050405020304" pitchFamily="18" charset="0"/>
                <a:cs typeface="Times New Roman" panose="02020603050405020304" pitchFamily="18" charset="0"/>
              </a:rPr>
              <a:t>cells (non-</a:t>
            </a:r>
            <a:r>
              <a:rPr lang="en-GB" dirty="0" err="1">
                <a:latin typeface="Times New Roman" panose="02020603050405020304" pitchFamily="18" charset="0"/>
                <a:cs typeface="Times New Roman" panose="02020603050405020304" pitchFamily="18" charset="0"/>
              </a:rPr>
              <a:t>speficic</a:t>
            </a:r>
            <a:r>
              <a:rPr lang="en-GB" dirty="0">
                <a:latin typeface="Times New Roman" panose="02020603050405020304" pitchFamily="18" charset="0"/>
                <a:cs typeface="Times New Roman" panose="02020603050405020304" pitchFamily="18" charset="0"/>
              </a:rPr>
              <a:t> immunity) = they mature in the bone marrow </a:t>
            </a:r>
          </a:p>
          <a:p>
            <a:endParaRPr lang="en-US" dirty="0"/>
          </a:p>
        </p:txBody>
      </p:sp>
    </p:spTree>
    <p:extLst>
      <p:ext uri="{BB962C8B-B14F-4D97-AF65-F5344CB8AC3E}">
        <p14:creationId xmlns:p14="http://schemas.microsoft.com/office/powerpoint/2010/main" val="4037831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rtlCol="0">
            <a:normAutofit fontScale="90000"/>
          </a:bodyPr>
          <a:lstStyle/>
          <a:p>
            <a:pPr algn="l" eaLnBrk="1" fontAlgn="auto" hangingPunct="1">
              <a:spcAft>
                <a:spcPts val="0"/>
              </a:spcAft>
              <a:defRPr/>
            </a:pPr>
            <a:r>
              <a:rPr lang="en-US" sz="4000" b="1" dirty="0">
                <a:latin typeface="Arial Black" pitchFamily="34" charset="0"/>
              </a:rPr>
              <a:t>Palatine Tonsil</a:t>
            </a:r>
            <a:r>
              <a:rPr lang="en-US" sz="4000" dirty="0">
                <a:latin typeface="Arial Black" pitchFamily="34" charset="0"/>
              </a:rPr>
              <a:t> </a:t>
            </a:r>
            <a:br>
              <a:rPr lang="en-US" sz="4000" dirty="0">
                <a:latin typeface="Arial Black" pitchFamily="34" charset="0"/>
              </a:rPr>
            </a:br>
            <a:r>
              <a:rPr lang="en-US" sz="4000" dirty="0"/>
              <a:t>    </a:t>
            </a:r>
            <a:endParaRPr lang="en-US" sz="4000" i="1" dirty="0"/>
          </a:p>
        </p:txBody>
      </p:sp>
      <p:sp>
        <p:nvSpPr>
          <p:cNvPr id="54275" name="Rectangle 3"/>
          <p:cNvSpPr>
            <a:spLocks noGrp="1" noChangeArrowheads="1"/>
          </p:cNvSpPr>
          <p:nvPr>
            <p:ph type="body" idx="1"/>
          </p:nvPr>
        </p:nvSpPr>
        <p:spPr>
          <a:xfrm>
            <a:off x="250825" y="1187450"/>
            <a:ext cx="4105275" cy="5507038"/>
          </a:xfrm>
        </p:spPr>
        <p:txBody>
          <a:bodyPr>
            <a:normAutofit fontScale="77500" lnSpcReduction="20000"/>
          </a:bodyPr>
          <a:lstStyle/>
          <a:p>
            <a:pPr marL="457200" indent="-457200" eaLnBrk="1" hangingPunct="1">
              <a:lnSpc>
                <a:spcPct val="150000"/>
              </a:lnSpc>
              <a:buFontTx/>
              <a:buAutoNum type="arabicPeriod"/>
              <a:defRPr/>
            </a:pPr>
            <a:r>
              <a:rPr lang="en-US" altLang="en-US" sz="3000" b="1" dirty="0" err="1">
                <a:solidFill>
                  <a:srgbClr val="FF0000"/>
                </a:solidFill>
                <a:latin typeface="Arial Black" pitchFamily="34" charset="0"/>
              </a:rPr>
              <a:t>Stroma</a:t>
            </a:r>
            <a:endParaRPr lang="en-US" altLang="en-US" sz="3000" b="1" dirty="0">
              <a:solidFill>
                <a:srgbClr val="FF0000"/>
              </a:solidFill>
              <a:latin typeface="Arial Black" pitchFamily="34" charset="0"/>
            </a:endParaRPr>
          </a:p>
          <a:p>
            <a:pPr marL="0" indent="0" eaLnBrk="1" hangingPunct="1">
              <a:lnSpc>
                <a:spcPct val="150000"/>
              </a:lnSpc>
              <a:buFont typeface="Arial" pitchFamily="34" charset="0"/>
              <a:buNone/>
              <a:defRPr/>
            </a:pPr>
            <a:r>
              <a:rPr lang="en-US" altLang="en-US" sz="2400" b="1" dirty="0">
                <a:solidFill>
                  <a:srgbClr val="FF0000"/>
                </a:solidFill>
                <a:latin typeface="Arial Black" pitchFamily="34" charset="0"/>
              </a:rPr>
              <a:t>Incomplete Capsule </a:t>
            </a:r>
            <a:endParaRPr lang="en-US" altLang="en-US" sz="2400" b="1" dirty="0">
              <a:latin typeface="Arial Black" pitchFamily="34" charset="0"/>
            </a:endParaRPr>
          </a:p>
          <a:p>
            <a:pPr eaLnBrk="1" hangingPunct="1">
              <a:lnSpc>
                <a:spcPct val="150000"/>
              </a:lnSpc>
              <a:buFont typeface="Wingdings" pitchFamily="2" charset="2"/>
              <a:buChar char="q"/>
              <a:defRPr/>
            </a:pPr>
            <a:r>
              <a:rPr lang="en-US" altLang="en-US" sz="2400" b="1" dirty="0">
                <a:solidFill>
                  <a:srgbClr val="FF0000"/>
                </a:solidFill>
                <a:latin typeface="Arial Black" pitchFamily="34" charset="0"/>
                <a:cs typeface="+mj-cs"/>
              </a:rPr>
              <a:t>Anterior medial </a:t>
            </a:r>
          </a:p>
          <a:p>
            <a:pPr marL="0" indent="0" eaLnBrk="1" hangingPunct="1">
              <a:lnSpc>
                <a:spcPct val="150000"/>
              </a:lnSpc>
              <a:buNone/>
              <a:defRPr/>
            </a:pPr>
            <a:r>
              <a:rPr lang="en-US" altLang="en-US" sz="2400" b="1" dirty="0">
                <a:solidFill>
                  <a:srgbClr val="FF0000"/>
                </a:solidFill>
                <a:cs typeface="+mj-cs"/>
              </a:rPr>
              <a:t> </a:t>
            </a:r>
            <a:r>
              <a:rPr lang="en-US" altLang="en-US" sz="2400" b="1" dirty="0">
                <a:cs typeface="+mj-cs"/>
              </a:rPr>
              <a:t>Epithelium of the oral cavity </a:t>
            </a:r>
            <a:r>
              <a:rPr lang="en-US" altLang="en-US" sz="2400" b="1" dirty="0" err="1">
                <a:cs typeface="+mj-cs"/>
              </a:rPr>
              <a:t>musosa</a:t>
            </a:r>
            <a:r>
              <a:rPr lang="en-US" altLang="en-US" sz="2400" b="1" dirty="0">
                <a:cs typeface="+mj-cs"/>
              </a:rPr>
              <a:t> (1ry crypt,  2ry crypt)</a:t>
            </a:r>
          </a:p>
          <a:p>
            <a:pPr eaLnBrk="1" hangingPunct="1">
              <a:lnSpc>
                <a:spcPct val="150000"/>
              </a:lnSpc>
              <a:buFont typeface="Wingdings" pitchFamily="2" charset="2"/>
              <a:buChar char="q"/>
              <a:defRPr/>
            </a:pPr>
            <a:r>
              <a:rPr lang="en-US" altLang="en-US" sz="2400" b="1" dirty="0">
                <a:solidFill>
                  <a:srgbClr val="FF0000"/>
                </a:solidFill>
                <a:latin typeface="Arial Black" pitchFamily="34" charset="0"/>
                <a:cs typeface="+mj-cs"/>
              </a:rPr>
              <a:t>Posterior latera</a:t>
            </a:r>
            <a:r>
              <a:rPr lang="en-US" altLang="en-US" sz="2400" b="1" dirty="0">
                <a:solidFill>
                  <a:srgbClr val="FF0000"/>
                </a:solidFill>
                <a:latin typeface="Arial Black" pitchFamily="34" charset="0"/>
              </a:rPr>
              <a:t>l </a:t>
            </a:r>
          </a:p>
          <a:p>
            <a:pPr marL="0" indent="0" eaLnBrk="1" hangingPunct="1">
              <a:lnSpc>
                <a:spcPct val="150000"/>
              </a:lnSpc>
              <a:buFont typeface="Arial" pitchFamily="34" charset="0"/>
              <a:buNone/>
              <a:defRPr/>
            </a:pPr>
            <a:r>
              <a:rPr lang="en-US" altLang="en-US" sz="2400" b="1" dirty="0">
                <a:latin typeface="Arial Black" pitchFamily="34" charset="0"/>
              </a:rPr>
              <a:t>C.T. capsule + palatine gland</a:t>
            </a:r>
          </a:p>
          <a:p>
            <a:pPr marL="0" indent="0" eaLnBrk="1" hangingPunct="1">
              <a:lnSpc>
                <a:spcPct val="150000"/>
              </a:lnSpc>
              <a:buFont typeface="Arial" pitchFamily="34" charset="0"/>
              <a:buNone/>
              <a:defRPr/>
            </a:pPr>
            <a:r>
              <a:rPr lang="en-US" altLang="en-US" sz="3000" b="1" dirty="0">
                <a:solidFill>
                  <a:srgbClr val="FF0000"/>
                </a:solidFill>
                <a:latin typeface="Arial Black" pitchFamily="34" charset="0"/>
              </a:rPr>
              <a:t>2- Parenchyma:   </a:t>
            </a:r>
            <a:endParaRPr lang="en-US" altLang="en-US" sz="3000" dirty="0">
              <a:solidFill>
                <a:srgbClr val="FF0000"/>
              </a:solidFill>
              <a:latin typeface="Arial Black" pitchFamily="34" charset="0"/>
            </a:endParaRPr>
          </a:p>
          <a:p>
            <a:pPr marL="457200" indent="-457200" eaLnBrk="1" hangingPunct="1">
              <a:lnSpc>
                <a:spcPct val="150000"/>
              </a:lnSpc>
              <a:buFontTx/>
              <a:buAutoNum type="arabicPeriod"/>
              <a:defRPr/>
            </a:pPr>
            <a:r>
              <a:rPr lang="en-US" altLang="en-US" sz="2600" dirty="0"/>
              <a:t>  </a:t>
            </a:r>
            <a:r>
              <a:rPr lang="en-US" altLang="en-US" sz="2600" b="1" dirty="0"/>
              <a:t>Lymphoid follicles</a:t>
            </a:r>
          </a:p>
          <a:p>
            <a:pPr marL="457200" indent="-457200" eaLnBrk="1" hangingPunct="1">
              <a:lnSpc>
                <a:spcPct val="150000"/>
              </a:lnSpc>
              <a:buFontTx/>
              <a:buAutoNum type="arabicPeriod"/>
              <a:defRPr/>
            </a:pPr>
            <a:r>
              <a:rPr lang="en-US" altLang="en-US" sz="2600" b="1" dirty="0"/>
              <a:t> Diffuse lymphoid tissue</a:t>
            </a:r>
          </a:p>
          <a:p>
            <a:pPr marL="457200" indent="-457200" eaLnBrk="1" hangingPunct="1">
              <a:lnSpc>
                <a:spcPct val="80000"/>
              </a:lnSpc>
              <a:buFontTx/>
              <a:buNone/>
              <a:defRPr/>
            </a:pPr>
            <a:endParaRPr lang="en-US" altLang="en-US" sz="2800" b="1" dirty="0"/>
          </a:p>
          <a:p>
            <a:pPr marL="457200" indent="-457200" eaLnBrk="1" hangingPunct="1">
              <a:lnSpc>
                <a:spcPct val="80000"/>
              </a:lnSpc>
              <a:buFontTx/>
              <a:buNone/>
              <a:defRPr/>
            </a:pPr>
            <a:r>
              <a:rPr lang="en-US" altLang="en-US" sz="2800" dirty="0">
                <a:hlinkMouseOver r:id="rId2" action="ppaction://hlinkfile"/>
              </a:rPr>
              <a:t> </a:t>
            </a:r>
            <a:endParaRPr lang="en-US" altLang="en-US" sz="2800" dirty="0"/>
          </a:p>
        </p:txBody>
      </p:sp>
      <p:grpSp>
        <p:nvGrpSpPr>
          <p:cNvPr id="39940" name="Group 4"/>
          <p:cNvGrpSpPr>
            <a:grpSpLocks/>
          </p:cNvGrpSpPr>
          <p:nvPr/>
        </p:nvGrpSpPr>
        <p:grpSpPr bwMode="auto">
          <a:xfrm>
            <a:off x="4356100" y="908050"/>
            <a:ext cx="4610100" cy="5786438"/>
            <a:chOff x="2788" y="164"/>
            <a:chExt cx="2904" cy="4098"/>
          </a:xfrm>
        </p:grpSpPr>
        <p:pic>
          <p:nvPicPr>
            <p:cNvPr id="39941" name="Picture 5" descr="palatine tonsil"/>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788" y="164"/>
              <a:ext cx="2904" cy="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6"/>
            <p:cNvSpPr txBox="1">
              <a:spLocks noChangeArrowheads="1"/>
            </p:cNvSpPr>
            <p:nvPr/>
          </p:nvSpPr>
          <p:spPr bwMode="auto">
            <a:xfrm>
              <a:off x="3049" y="2036"/>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2400" b="1">
                  <a:solidFill>
                    <a:srgbClr val="000000"/>
                  </a:solidFill>
                  <a:latin typeface="Arial" pitchFamily="34" charset="0"/>
                </a:rPr>
                <a:t>1</a:t>
              </a:r>
            </a:p>
          </p:txBody>
        </p:sp>
        <p:sp>
          <p:nvSpPr>
            <p:cNvPr id="39943" name="Text Box 7"/>
            <p:cNvSpPr txBox="1">
              <a:spLocks noChangeArrowheads="1"/>
            </p:cNvSpPr>
            <p:nvPr/>
          </p:nvSpPr>
          <p:spPr bwMode="auto">
            <a:xfrm>
              <a:off x="4771" y="1706"/>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2400" b="1">
                  <a:solidFill>
                    <a:srgbClr val="000000"/>
                  </a:solidFill>
                  <a:latin typeface="Arial" pitchFamily="34" charset="0"/>
                </a:rPr>
                <a:t>1</a:t>
              </a:r>
            </a:p>
          </p:txBody>
        </p:sp>
        <p:sp>
          <p:nvSpPr>
            <p:cNvPr id="39944" name="Text Box 8"/>
            <p:cNvSpPr txBox="1">
              <a:spLocks noChangeArrowheads="1"/>
            </p:cNvSpPr>
            <p:nvPr/>
          </p:nvSpPr>
          <p:spPr bwMode="auto">
            <a:xfrm>
              <a:off x="3757" y="196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2400" b="1">
                  <a:solidFill>
                    <a:srgbClr val="000000"/>
                  </a:solidFill>
                  <a:latin typeface="Arial" pitchFamily="34" charset="0"/>
                </a:rPr>
                <a:t>2</a:t>
              </a:r>
            </a:p>
          </p:txBody>
        </p:sp>
        <p:sp>
          <p:nvSpPr>
            <p:cNvPr id="39945" name="Text Box 9"/>
            <p:cNvSpPr txBox="1">
              <a:spLocks noChangeArrowheads="1"/>
            </p:cNvSpPr>
            <p:nvPr/>
          </p:nvSpPr>
          <p:spPr bwMode="auto">
            <a:xfrm>
              <a:off x="4332" y="2064"/>
              <a:ext cx="2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2400" b="1">
                  <a:solidFill>
                    <a:srgbClr val="000000"/>
                  </a:solidFill>
                  <a:latin typeface="Arial" pitchFamily="34" charset="0"/>
                </a:rPr>
                <a:t>4</a:t>
              </a:r>
            </a:p>
          </p:txBody>
        </p:sp>
        <p:sp>
          <p:nvSpPr>
            <p:cNvPr id="39946" name="Text Box 10"/>
            <p:cNvSpPr txBox="1">
              <a:spLocks noChangeArrowheads="1"/>
            </p:cNvSpPr>
            <p:nvPr/>
          </p:nvSpPr>
          <p:spPr bwMode="auto">
            <a:xfrm>
              <a:off x="4880" y="738"/>
              <a:ext cx="2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2400" b="1">
                  <a:solidFill>
                    <a:srgbClr val="000000"/>
                  </a:solidFill>
                  <a:latin typeface="Arial" pitchFamily="34" charset="0"/>
                </a:rPr>
                <a:t>3</a:t>
              </a:r>
            </a:p>
          </p:txBody>
        </p:sp>
        <p:sp>
          <p:nvSpPr>
            <p:cNvPr id="39947" name="Text Box 11"/>
            <p:cNvSpPr txBox="1">
              <a:spLocks noChangeArrowheads="1"/>
            </p:cNvSpPr>
            <p:nvPr/>
          </p:nvSpPr>
          <p:spPr bwMode="auto">
            <a:xfrm>
              <a:off x="3954" y="2658"/>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2400" b="1">
                  <a:solidFill>
                    <a:srgbClr val="000000"/>
                  </a:solidFill>
                  <a:latin typeface="Arial" pitchFamily="34" charset="0"/>
                </a:rPr>
                <a:t>5</a:t>
              </a:r>
            </a:p>
          </p:txBody>
        </p:sp>
      </p:gr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عنوان 1"/>
          <p:cNvSpPr>
            <a:spLocks noGrp="1"/>
          </p:cNvSpPr>
          <p:nvPr>
            <p:ph type="title"/>
          </p:nvPr>
        </p:nvSpPr>
        <p:spPr>
          <a:xfrm>
            <a:off x="323850" y="7938"/>
            <a:ext cx="8229600" cy="836612"/>
          </a:xfrm>
        </p:spPr>
        <p:txBody>
          <a:bodyPr/>
          <a:lstStyle/>
          <a:p>
            <a:r>
              <a:rPr lang="en-US" altLang="en-US" sz="2800" b="1">
                <a:solidFill>
                  <a:srgbClr val="000000"/>
                </a:solidFill>
                <a:latin typeface="Verdana" pitchFamily="34" charset="0"/>
              </a:rPr>
              <a:t>Palatine Tonsil</a:t>
            </a:r>
            <a:endParaRPr lang="ar-JO" altLang="en-US"/>
          </a:p>
        </p:txBody>
      </p:sp>
      <p:sp>
        <p:nvSpPr>
          <p:cNvPr id="40963" name="عنصر نائب للنص 2"/>
          <p:cNvSpPr>
            <a:spLocks noGrp="1"/>
          </p:cNvSpPr>
          <p:nvPr>
            <p:ph type="body" idx="1"/>
          </p:nvPr>
        </p:nvSpPr>
        <p:spPr>
          <a:xfrm>
            <a:off x="107950" y="476250"/>
            <a:ext cx="4040188" cy="639763"/>
          </a:xfrm>
        </p:spPr>
        <p:txBody>
          <a:bodyPr/>
          <a:lstStyle/>
          <a:p>
            <a:r>
              <a:rPr lang="en-US" altLang="en-US">
                <a:solidFill>
                  <a:srgbClr val="FF0000"/>
                </a:solidFill>
                <a:latin typeface="Arial Black" pitchFamily="34" charset="0"/>
              </a:rPr>
              <a:t>Stroma</a:t>
            </a:r>
            <a:endParaRPr lang="ar-JO" altLang="en-US">
              <a:solidFill>
                <a:srgbClr val="FF0000"/>
              </a:solidFill>
            </a:endParaRPr>
          </a:p>
        </p:txBody>
      </p:sp>
      <p:sp>
        <p:nvSpPr>
          <p:cNvPr id="4" name="عنصر نائب للمحتوى 3"/>
          <p:cNvSpPr>
            <a:spLocks noGrp="1"/>
          </p:cNvSpPr>
          <p:nvPr>
            <p:ph sz="half" idx="2"/>
          </p:nvPr>
        </p:nvSpPr>
        <p:spPr>
          <a:xfrm>
            <a:off x="30163" y="1196975"/>
            <a:ext cx="5076825" cy="5545138"/>
          </a:xfrm>
        </p:spPr>
        <p:txBody>
          <a:bodyPr/>
          <a:lstStyle/>
          <a:p>
            <a:pPr eaLnBrk="1" hangingPunct="1">
              <a:defRPr/>
            </a:pPr>
            <a:r>
              <a:rPr lang="en-US" altLang="en-US" sz="2000" dirty="0">
                <a:solidFill>
                  <a:srgbClr val="000000"/>
                </a:solidFill>
                <a:latin typeface="Verdana" pitchFamily="34" charset="0"/>
                <a:cs typeface="+mj-cs"/>
              </a:rPr>
              <a:t>The two palatine tonsils are located in the lateral walls of the oral part of the pharynx. </a:t>
            </a:r>
            <a:endParaRPr lang="en-US" sz="2000" dirty="0">
              <a:solidFill>
                <a:srgbClr val="000000"/>
              </a:solidFill>
              <a:latin typeface="Arial Black" pitchFamily="34" charset="0"/>
              <a:cs typeface="+mj-cs"/>
            </a:endParaRPr>
          </a:p>
          <a:p>
            <a:pPr eaLnBrk="1" hangingPunct="1">
              <a:defRPr/>
            </a:pPr>
            <a:r>
              <a:rPr lang="en-US" sz="2000" b="1" dirty="0">
                <a:solidFill>
                  <a:srgbClr val="000000"/>
                </a:solidFill>
                <a:latin typeface="Arial Black" pitchFamily="34" charset="0"/>
                <a:cs typeface="+mj-cs"/>
              </a:rPr>
              <a:t>Each tonsil is characterized by:</a:t>
            </a:r>
          </a:p>
          <a:p>
            <a:pPr marL="0" indent="0" eaLnBrk="1" hangingPunct="1">
              <a:buFont typeface="Arial" pitchFamily="34" charset="0"/>
              <a:buNone/>
              <a:defRPr/>
            </a:pPr>
            <a:r>
              <a:rPr lang="en-US" sz="2000" b="1" dirty="0">
                <a:solidFill>
                  <a:srgbClr val="FF0000"/>
                </a:solidFill>
                <a:latin typeface="Arial Black" pitchFamily="34" charset="0"/>
                <a:cs typeface="+mj-cs"/>
              </a:rPr>
              <a:t>Incomplete capsule:  </a:t>
            </a:r>
          </a:p>
          <a:p>
            <a:pPr marL="285750" indent="-285750" eaLnBrk="1" hangingPunct="1">
              <a:buFont typeface="Wingdings" pitchFamily="2" charset="2"/>
              <a:buChar char="§"/>
              <a:defRPr/>
            </a:pPr>
            <a:r>
              <a:rPr lang="en-US" sz="2000" b="1" dirty="0">
                <a:solidFill>
                  <a:srgbClr val="FF0000"/>
                </a:solidFill>
                <a:latin typeface="Arial Black" pitchFamily="34" charset="0"/>
                <a:cs typeface="+mj-cs"/>
              </a:rPr>
              <a:t>anterior and medial </a:t>
            </a:r>
            <a:r>
              <a:rPr lang="en-US" sz="2000" b="1" dirty="0">
                <a:solidFill>
                  <a:srgbClr val="000000"/>
                </a:solidFill>
                <a:latin typeface="Arial Black" pitchFamily="34" charset="0"/>
                <a:cs typeface="+mj-cs"/>
              </a:rPr>
              <a:t>surfaces: covered by non </a:t>
            </a:r>
            <a:r>
              <a:rPr lang="en-US" sz="2000" b="1" dirty="0" err="1">
                <a:solidFill>
                  <a:srgbClr val="000000"/>
                </a:solidFill>
                <a:latin typeface="Arial Black" pitchFamily="34" charset="0"/>
                <a:cs typeface="+mj-cs"/>
              </a:rPr>
              <a:t>ker</a:t>
            </a:r>
            <a:r>
              <a:rPr lang="en-US" sz="2000" b="1" dirty="0">
                <a:solidFill>
                  <a:srgbClr val="000000"/>
                </a:solidFill>
                <a:latin typeface="Arial Black" pitchFamily="34" charset="0"/>
                <a:cs typeface="+mj-cs"/>
              </a:rPr>
              <a:t> </a:t>
            </a:r>
            <a:r>
              <a:rPr lang="en-US" sz="2000" b="1" dirty="0" err="1">
                <a:solidFill>
                  <a:srgbClr val="000000"/>
                </a:solidFill>
                <a:latin typeface="Arial Black" pitchFamily="34" charset="0"/>
                <a:cs typeface="+mj-cs"/>
              </a:rPr>
              <a:t>str</a:t>
            </a:r>
            <a:r>
              <a:rPr lang="en-US" sz="2000" b="1" dirty="0">
                <a:solidFill>
                  <a:srgbClr val="000000"/>
                </a:solidFill>
                <a:latin typeface="Arial Black" pitchFamily="34" charset="0"/>
                <a:cs typeface="+mj-cs"/>
              </a:rPr>
              <a:t> </a:t>
            </a:r>
            <a:r>
              <a:rPr lang="en-US" sz="2000" b="1" dirty="0" err="1">
                <a:solidFill>
                  <a:srgbClr val="000000"/>
                </a:solidFill>
                <a:latin typeface="Arial Black" pitchFamily="34" charset="0"/>
                <a:cs typeface="+mj-cs"/>
              </a:rPr>
              <a:t>sq</a:t>
            </a:r>
            <a:r>
              <a:rPr lang="en-US" sz="2000" b="1" dirty="0">
                <a:solidFill>
                  <a:srgbClr val="000000"/>
                </a:solidFill>
                <a:latin typeface="Arial Black" pitchFamily="34" charset="0"/>
                <a:cs typeface="+mj-cs"/>
              </a:rPr>
              <a:t> </a:t>
            </a:r>
            <a:r>
              <a:rPr lang="en-US" sz="2000" b="1" dirty="0" err="1">
                <a:solidFill>
                  <a:srgbClr val="000000"/>
                </a:solidFill>
                <a:latin typeface="Arial Black" pitchFamily="34" charset="0"/>
                <a:cs typeface="+mj-cs"/>
              </a:rPr>
              <a:t>ep.</a:t>
            </a:r>
            <a:r>
              <a:rPr lang="en-US" sz="2000" b="1" dirty="0">
                <a:solidFill>
                  <a:srgbClr val="000000"/>
                </a:solidFill>
                <a:latin typeface="Arial Black" pitchFamily="34" charset="0"/>
                <a:cs typeface="+mj-cs"/>
              </a:rPr>
              <a:t> </a:t>
            </a:r>
          </a:p>
          <a:p>
            <a:pPr marL="285750" indent="-285750" eaLnBrk="1" hangingPunct="1">
              <a:buFont typeface="Wingdings" pitchFamily="2" charset="2"/>
              <a:buChar char="§"/>
              <a:defRPr/>
            </a:pPr>
            <a:r>
              <a:rPr lang="en-US" sz="2000" b="1" dirty="0">
                <a:solidFill>
                  <a:srgbClr val="000000"/>
                </a:solidFill>
                <a:latin typeface="Arial Black" pitchFamily="34" charset="0"/>
                <a:cs typeface="+mj-cs"/>
              </a:rPr>
              <a:t>Dips inside the parenchyma forming 1ry&amp; 2ry crypts (15-20).</a:t>
            </a:r>
          </a:p>
          <a:p>
            <a:pPr marL="285750" indent="-285750" eaLnBrk="1" hangingPunct="1">
              <a:buFont typeface="Wingdings" pitchFamily="2" charset="2"/>
              <a:buChar char="§"/>
              <a:defRPr/>
            </a:pPr>
            <a:r>
              <a:rPr lang="en-US" sz="2000" b="1" dirty="0">
                <a:solidFill>
                  <a:srgbClr val="000000"/>
                </a:solidFill>
                <a:latin typeface="Arial Black" pitchFamily="34" charset="0"/>
                <a:cs typeface="+mj-cs"/>
              </a:rPr>
              <a:t>In the lumen of the crypt: desquamated epithelial cells, live and dead lymphocytes and bacteria</a:t>
            </a:r>
            <a:r>
              <a:rPr lang="en-US" sz="2000" dirty="0">
                <a:solidFill>
                  <a:srgbClr val="000000"/>
                </a:solidFill>
                <a:latin typeface="Arial Black" pitchFamily="34" charset="0"/>
                <a:cs typeface="+mj-cs"/>
              </a:rPr>
              <a:t>.</a:t>
            </a:r>
          </a:p>
          <a:p>
            <a:pPr marL="285750" indent="-285750" eaLnBrk="1" hangingPunct="1">
              <a:buFont typeface="Wingdings" pitchFamily="2" charset="2"/>
              <a:buChar char="§"/>
              <a:defRPr/>
            </a:pPr>
            <a:r>
              <a:rPr lang="en-US" sz="2000" dirty="0">
                <a:solidFill>
                  <a:srgbClr val="FF0000"/>
                </a:solidFill>
                <a:latin typeface="Arial Black" pitchFamily="34" charset="0"/>
                <a:cs typeface="+mj-cs"/>
              </a:rPr>
              <a:t>Posterior lateral </a:t>
            </a:r>
            <a:r>
              <a:rPr lang="en-US" sz="2000" dirty="0">
                <a:solidFill>
                  <a:srgbClr val="000000"/>
                </a:solidFill>
                <a:latin typeface="Arial Black" pitchFamily="34" charset="0"/>
                <a:cs typeface="+mj-cs"/>
              </a:rPr>
              <a:t>: C.T. capsule</a:t>
            </a:r>
          </a:p>
          <a:p>
            <a:pPr marL="0" indent="0" eaLnBrk="1" hangingPunct="1">
              <a:buFont typeface="Arial" pitchFamily="34" charset="0"/>
              <a:buNone/>
              <a:defRPr/>
            </a:pPr>
            <a:r>
              <a:rPr lang="en-US" sz="2000" dirty="0">
                <a:solidFill>
                  <a:srgbClr val="000000"/>
                </a:solidFill>
                <a:latin typeface="Arial Black" pitchFamily="34" charset="0"/>
                <a:cs typeface="+mj-cs"/>
              </a:rPr>
              <a:t>+ palatine gland </a:t>
            </a:r>
            <a:r>
              <a:rPr lang="en-US" sz="2000" b="1" dirty="0">
                <a:solidFill>
                  <a:srgbClr val="FF0000"/>
                </a:solidFill>
                <a:latin typeface="Times New Roman" pitchFamily="18" charset="0"/>
                <a:cs typeface="Times New Roman" pitchFamily="18" charset="0"/>
              </a:rPr>
              <a:t>mucus secreting gland (palatine gland  ) </a:t>
            </a:r>
            <a:r>
              <a:rPr lang="en-US" sz="2000" b="1" dirty="0">
                <a:solidFill>
                  <a:srgbClr val="FF0000"/>
                </a:solidFill>
                <a:latin typeface="Arial Black" pitchFamily="34" charset="0"/>
                <a:cs typeface="+mj-cs"/>
              </a:rPr>
              <a:t> </a:t>
            </a:r>
          </a:p>
          <a:p>
            <a:pPr marL="285750" indent="-285750" eaLnBrk="1" hangingPunct="1">
              <a:buFont typeface="Wingdings" pitchFamily="2" charset="2"/>
              <a:buChar char="§"/>
              <a:defRPr/>
            </a:pPr>
            <a:endParaRPr lang="en-US" sz="2000" dirty="0">
              <a:solidFill>
                <a:srgbClr val="000000"/>
              </a:solidFill>
              <a:latin typeface="Arial Black" pitchFamily="34" charset="0"/>
              <a:cs typeface="+mj-cs"/>
            </a:endParaRPr>
          </a:p>
          <a:p>
            <a:pPr>
              <a:defRPr/>
            </a:pPr>
            <a:endParaRPr lang="ar-JO" sz="2000" dirty="0">
              <a:cs typeface="+mj-cs"/>
            </a:endParaRPr>
          </a:p>
        </p:txBody>
      </p:sp>
      <p:sp>
        <p:nvSpPr>
          <p:cNvPr id="40965" name="عنصر نائب للنص 4"/>
          <p:cNvSpPr>
            <a:spLocks noGrp="1"/>
          </p:cNvSpPr>
          <p:nvPr>
            <p:ph type="body" sz="quarter" idx="3"/>
          </p:nvPr>
        </p:nvSpPr>
        <p:spPr>
          <a:xfrm>
            <a:off x="5364163" y="1196975"/>
            <a:ext cx="4041775" cy="638175"/>
          </a:xfrm>
        </p:spPr>
        <p:txBody>
          <a:bodyPr/>
          <a:lstStyle/>
          <a:p>
            <a:r>
              <a:rPr lang="en-US" altLang="en-US">
                <a:solidFill>
                  <a:srgbClr val="FF0000"/>
                </a:solidFill>
                <a:latin typeface="Arial Black" pitchFamily="34" charset="0"/>
                <a:cs typeface="Aharoni" pitchFamily="2" charset="-79"/>
              </a:rPr>
              <a:t>Parenchyma</a:t>
            </a:r>
            <a:endParaRPr lang="ar-JO" altLang="en-US">
              <a:solidFill>
                <a:srgbClr val="FF0000"/>
              </a:solidFill>
              <a:latin typeface="Arial Black" pitchFamily="34" charset="0"/>
            </a:endParaRPr>
          </a:p>
        </p:txBody>
      </p:sp>
      <p:sp>
        <p:nvSpPr>
          <p:cNvPr id="6" name="عنصر نائب للمحتوى 5"/>
          <p:cNvSpPr>
            <a:spLocks noGrp="1"/>
          </p:cNvSpPr>
          <p:nvPr>
            <p:ph sz="quarter" idx="4"/>
          </p:nvPr>
        </p:nvSpPr>
        <p:spPr>
          <a:xfrm>
            <a:off x="4932363" y="1844675"/>
            <a:ext cx="4032250" cy="4897438"/>
          </a:xfrm>
        </p:spPr>
        <p:txBody>
          <a:bodyPr/>
          <a:lstStyle/>
          <a:p>
            <a:pPr>
              <a:defRPr/>
            </a:pPr>
            <a:r>
              <a:rPr lang="en-US" sz="2000" dirty="0">
                <a:solidFill>
                  <a:srgbClr val="000000"/>
                </a:solidFill>
                <a:latin typeface="Arial Black" pitchFamily="34" charset="0"/>
              </a:rPr>
              <a:t>Lymphatic nodules: </a:t>
            </a:r>
            <a:r>
              <a:rPr lang="en-US" sz="2000" dirty="0">
                <a:solidFill>
                  <a:srgbClr val="000000"/>
                </a:solidFill>
                <a:latin typeface="Times New Roman" pitchFamily="18" charset="0"/>
              </a:rPr>
              <a:t>present under epithelium and around the crypts.</a:t>
            </a:r>
          </a:p>
          <a:p>
            <a:pPr marL="285750" indent="-285750" eaLnBrk="1" hangingPunct="1">
              <a:defRPr/>
            </a:pPr>
            <a:r>
              <a:rPr lang="en-US" altLang="en-US" dirty="0">
                <a:solidFill>
                  <a:srgbClr val="000000"/>
                </a:solidFill>
                <a:latin typeface="Times New Roman" pitchFamily="18" charset="0"/>
                <a:cs typeface="Times New Roman" pitchFamily="18" charset="0"/>
              </a:rPr>
              <a:t>The </a:t>
            </a:r>
            <a:r>
              <a:rPr lang="en-US" altLang="en-US" dirty="0">
                <a:solidFill>
                  <a:srgbClr val="000000"/>
                </a:solidFill>
                <a:latin typeface="Arial Black" pitchFamily="34" charset="0"/>
                <a:cs typeface="Times New Roman" pitchFamily="18" charset="0"/>
              </a:rPr>
              <a:t>loose lymphoid </a:t>
            </a:r>
            <a:r>
              <a:rPr lang="en-US" altLang="en-US" dirty="0">
                <a:solidFill>
                  <a:srgbClr val="000000"/>
                </a:solidFill>
                <a:latin typeface="Times New Roman" pitchFamily="18" charset="0"/>
                <a:cs typeface="Times New Roman" pitchFamily="18" charset="0"/>
              </a:rPr>
              <a:t>tissue consists of loosely arranged lymphocytes, plasma cells, leukocytes and macrophages. </a:t>
            </a:r>
          </a:p>
          <a:p>
            <a:pPr marL="285750" indent="-285750" eaLnBrk="1" hangingPunct="1">
              <a:defRPr/>
            </a:pPr>
            <a:r>
              <a:rPr lang="en-US" altLang="en-US" dirty="0">
                <a:solidFill>
                  <a:srgbClr val="000000"/>
                </a:solidFill>
                <a:latin typeface="Times New Roman" pitchFamily="18" charset="0"/>
                <a:cs typeface="Times New Roman" pitchFamily="18" charset="0"/>
              </a:rPr>
              <a:t>Present in between the lymphatic nodules. </a:t>
            </a:r>
          </a:p>
          <a:p>
            <a:pPr marL="285750" indent="-285750" eaLnBrk="1" hangingPunct="1">
              <a:defRPr/>
            </a:pPr>
            <a:r>
              <a:rPr lang="en-US" altLang="en-US" dirty="0">
                <a:solidFill>
                  <a:srgbClr val="FF0000"/>
                </a:solidFill>
                <a:latin typeface="Arial Black" pitchFamily="34" charset="0"/>
                <a:cs typeface="Times New Roman" pitchFamily="18" charset="0"/>
              </a:rPr>
              <a:t>No</a:t>
            </a:r>
            <a:r>
              <a:rPr lang="en-US" altLang="en-US" dirty="0">
                <a:solidFill>
                  <a:srgbClr val="000000"/>
                </a:solidFill>
                <a:latin typeface="Arial Black" pitchFamily="34" charset="0"/>
                <a:cs typeface="Times New Roman" pitchFamily="18" charset="0"/>
              </a:rPr>
              <a:t> lymph sinuses </a:t>
            </a:r>
            <a:r>
              <a:rPr lang="en-US" altLang="en-US" dirty="0">
                <a:solidFill>
                  <a:srgbClr val="000000"/>
                </a:solidFill>
                <a:latin typeface="Times New Roman" pitchFamily="18" charset="0"/>
                <a:cs typeface="Times New Roman" pitchFamily="18" charset="0"/>
              </a:rPr>
              <a:t>are present.</a:t>
            </a:r>
          </a:p>
          <a:p>
            <a:pPr>
              <a:defRPr/>
            </a:pPr>
            <a:endParaRPr lang="ar-JO" dirty="0"/>
          </a:p>
        </p:txBody>
      </p:sp>
      <p:pic>
        <p:nvPicPr>
          <p:cNvPr id="7" name="Picture 2" descr="C:\Users\asus\Downloads\images (5).jpg"/>
          <p:cNvPicPr>
            <a:picLocks noChangeAspect="1" noChangeArrowheads="1"/>
          </p:cNvPicPr>
          <p:nvPr/>
        </p:nvPicPr>
        <p:blipFill>
          <a:blip r:embed="rId3" cstate="print"/>
          <a:srcRect/>
          <a:stretch>
            <a:fillRect/>
          </a:stretch>
        </p:blipFill>
        <p:spPr bwMode="auto">
          <a:xfrm>
            <a:off x="7534408" y="116632"/>
            <a:ext cx="1609591" cy="1368152"/>
          </a:xfrm>
          <a:prstGeom prst="roundRect">
            <a:avLst>
              <a:gd name="adj" fmla="val 4167"/>
            </a:avLst>
          </a:prstGeom>
          <a:solidFill>
            <a:srgbClr val="FFFFFF"/>
          </a:solidFill>
          <a:ln w="76200" cap="sq">
            <a:solidFill>
              <a:srgbClr val="EAEAEA"/>
            </a:solidFill>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586538" y="2371725"/>
            <a:ext cx="2295525" cy="2647950"/>
          </a:xfrm>
          <a:prstGeom prst="rect">
            <a:avLst/>
          </a:prstGeom>
          <a:solidFill>
            <a:schemeClr val="bg1"/>
          </a:solidFill>
          <a:ln w="9525">
            <a:solidFill>
              <a:schemeClr val="tx1"/>
            </a:solidFill>
            <a:miter lim="800000"/>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123" name="Freeform 3"/>
          <p:cNvSpPr>
            <a:spLocks/>
          </p:cNvSpPr>
          <p:nvPr/>
        </p:nvSpPr>
        <p:spPr bwMode="auto">
          <a:xfrm>
            <a:off x="2200275" y="2508250"/>
            <a:ext cx="3940175" cy="2238375"/>
          </a:xfrm>
          <a:custGeom>
            <a:avLst/>
            <a:gdLst>
              <a:gd name="T0" fmla="*/ 240 w 2482"/>
              <a:gd name="T1" fmla="*/ 162 h 1410"/>
              <a:gd name="T2" fmla="*/ 557 w 2482"/>
              <a:gd name="T3" fmla="*/ 136 h 1410"/>
              <a:gd name="T4" fmla="*/ 795 w 2482"/>
              <a:gd name="T5" fmla="*/ 358 h 1410"/>
              <a:gd name="T6" fmla="*/ 621 w 2482"/>
              <a:gd name="T7" fmla="*/ 733 h 1410"/>
              <a:gd name="T8" fmla="*/ 695 w 2482"/>
              <a:gd name="T9" fmla="*/ 838 h 1410"/>
              <a:gd name="T10" fmla="*/ 774 w 2482"/>
              <a:gd name="T11" fmla="*/ 622 h 1410"/>
              <a:gd name="T12" fmla="*/ 922 w 2482"/>
              <a:gd name="T13" fmla="*/ 627 h 1410"/>
              <a:gd name="T14" fmla="*/ 933 w 2482"/>
              <a:gd name="T15" fmla="*/ 986 h 1410"/>
              <a:gd name="T16" fmla="*/ 1012 w 2482"/>
              <a:gd name="T17" fmla="*/ 1013 h 1410"/>
              <a:gd name="T18" fmla="*/ 996 w 2482"/>
              <a:gd name="T19" fmla="*/ 585 h 1410"/>
              <a:gd name="T20" fmla="*/ 880 w 2482"/>
              <a:gd name="T21" fmla="*/ 162 h 1410"/>
              <a:gd name="T22" fmla="*/ 1096 w 2482"/>
              <a:gd name="T23" fmla="*/ 88 h 1410"/>
              <a:gd name="T24" fmla="*/ 1387 w 2482"/>
              <a:gd name="T25" fmla="*/ 114 h 1410"/>
              <a:gd name="T26" fmla="*/ 1403 w 2482"/>
              <a:gd name="T27" fmla="*/ 553 h 1410"/>
              <a:gd name="T28" fmla="*/ 1440 w 2482"/>
              <a:gd name="T29" fmla="*/ 801 h 1410"/>
              <a:gd name="T30" fmla="*/ 1482 w 2482"/>
              <a:gd name="T31" fmla="*/ 521 h 1410"/>
              <a:gd name="T32" fmla="*/ 1466 w 2482"/>
              <a:gd name="T33" fmla="*/ 136 h 1410"/>
              <a:gd name="T34" fmla="*/ 1535 w 2482"/>
              <a:gd name="T35" fmla="*/ 77 h 1410"/>
              <a:gd name="T36" fmla="*/ 1725 w 2482"/>
              <a:gd name="T37" fmla="*/ 62 h 1410"/>
              <a:gd name="T38" fmla="*/ 1878 w 2482"/>
              <a:gd name="T39" fmla="*/ 167 h 1410"/>
              <a:gd name="T40" fmla="*/ 1820 w 2482"/>
              <a:gd name="T41" fmla="*/ 437 h 1410"/>
              <a:gd name="T42" fmla="*/ 1900 w 2482"/>
              <a:gd name="T43" fmla="*/ 363 h 1410"/>
              <a:gd name="T44" fmla="*/ 1926 w 2482"/>
              <a:gd name="T45" fmla="*/ 400 h 1410"/>
              <a:gd name="T46" fmla="*/ 1868 w 2482"/>
              <a:gd name="T47" fmla="*/ 590 h 1410"/>
              <a:gd name="T48" fmla="*/ 1884 w 2482"/>
              <a:gd name="T49" fmla="*/ 733 h 1410"/>
              <a:gd name="T50" fmla="*/ 1926 w 2482"/>
              <a:gd name="T51" fmla="*/ 548 h 1410"/>
              <a:gd name="T52" fmla="*/ 1968 w 2482"/>
              <a:gd name="T53" fmla="*/ 426 h 1410"/>
              <a:gd name="T54" fmla="*/ 1984 w 2482"/>
              <a:gd name="T55" fmla="*/ 585 h 1410"/>
              <a:gd name="T56" fmla="*/ 2042 w 2482"/>
              <a:gd name="T57" fmla="*/ 474 h 1410"/>
              <a:gd name="T58" fmla="*/ 1900 w 2482"/>
              <a:gd name="T59" fmla="*/ 83 h 1410"/>
              <a:gd name="T60" fmla="*/ 1995 w 2482"/>
              <a:gd name="T61" fmla="*/ 3 h 1410"/>
              <a:gd name="T62" fmla="*/ 2391 w 2482"/>
              <a:gd name="T63" fmla="*/ 46 h 1410"/>
              <a:gd name="T64" fmla="*/ 2428 w 2482"/>
              <a:gd name="T65" fmla="*/ 273 h 1410"/>
              <a:gd name="T66" fmla="*/ 2449 w 2482"/>
              <a:gd name="T67" fmla="*/ 918 h 1410"/>
              <a:gd name="T68" fmla="*/ 1974 w 2482"/>
              <a:gd name="T69" fmla="*/ 1303 h 1410"/>
              <a:gd name="T70" fmla="*/ 1186 w 2482"/>
              <a:gd name="T71" fmla="*/ 1372 h 1410"/>
              <a:gd name="T72" fmla="*/ 394 w 2482"/>
              <a:gd name="T73" fmla="*/ 1187 h 1410"/>
              <a:gd name="T74" fmla="*/ 378 w 2482"/>
              <a:gd name="T75" fmla="*/ 579 h 1410"/>
              <a:gd name="T76" fmla="*/ 124 w 2482"/>
              <a:gd name="T77" fmla="*/ 527 h 1410"/>
              <a:gd name="T78" fmla="*/ 34 w 2482"/>
              <a:gd name="T79" fmla="*/ 336 h 14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82"/>
              <a:gd name="T121" fmla="*/ 0 h 1410"/>
              <a:gd name="T122" fmla="*/ 2482 w 2482"/>
              <a:gd name="T123" fmla="*/ 1410 h 14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82" h="1410">
                <a:moveTo>
                  <a:pt x="34" y="215"/>
                </a:moveTo>
                <a:cubicBezTo>
                  <a:pt x="68" y="186"/>
                  <a:pt x="186" y="178"/>
                  <a:pt x="240" y="162"/>
                </a:cubicBezTo>
                <a:cubicBezTo>
                  <a:pt x="294" y="146"/>
                  <a:pt x="304" y="124"/>
                  <a:pt x="357" y="120"/>
                </a:cubicBezTo>
                <a:cubicBezTo>
                  <a:pt x="410" y="116"/>
                  <a:pt x="501" y="122"/>
                  <a:pt x="557" y="136"/>
                </a:cubicBezTo>
                <a:cubicBezTo>
                  <a:pt x="613" y="150"/>
                  <a:pt x="655" y="167"/>
                  <a:pt x="695" y="204"/>
                </a:cubicBezTo>
                <a:cubicBezTo>
                  <a:pt x="735" y="241"/>
                  <a:pt x="792" y="303"/>
                  <a:pt x="795" y="358"/>
                </a:cubicBezTo>
                <a:cubicBezTo>
                  <a:pt x="798" y="413"/>
                  <a:pt x="740" y="475"/>
                  <a:pt x="711" y="537"/>
                </a:cubicBezTo>
                <a:cubicBezTo>
                  <a:pt x="682" y="599"/>
                  <a:pt x="637" y="675"/>
                  <a:pt x="621" y="733"/>
                </a:cubicBezTo>
                <a:cubicBezTo>
                  <a:pt x="605" y="791"/>
                  <a:pt x="604" y="869"/>
                  <a:pt x="616" y="886"/>
                </a:cubicBezTo>
                <a:cubicBezTo>
                  <a:pt x="628" y="903"/>
                  <a:pt x="672" y="864"/>
                  <a:pt x="695" y="838"/>
                </a:cubicBezTo>
                <a:cubicBezTo>
                  <a:pt x="718" y="812"/>
                  <a:pt x="740" y="769"/>
                  <a:pt x="753" y="733"/>
                </a:cubicBezTo>
                <a:cubicBezTo>
                  <a:pt x="766" y="697"/>
                  <a:pt x="760" y="663"/>
                  <a:pt x="774" y="622"/>
                </a:cubicBezTo>
                <a:cubicBezTo>
                  <a:pt x="788" y="581"/>
                  <a:pt x="812" y="483"/>
                  <a:pt x="837" y="484"/>
                </a:cubicBezTo>
                <a:cubicBezTo>
                  <a:pt x="862" y="485"/>
                  <a:pt x="904" y="564"/>
                  <a:pt x="922" y="627"/>
                </a:cubicBezTo>
                <a:cubicBezTo>
                  <a:pt x="940" y="690"/>
                  <a:pt x="941" y="805"/>
                  <a:pt x="943" y="865"/>
                </a:cubicBezTo>
                <a:cubicBezTo>
                  <a:pt x="945" y="925"/>
                  <a:pt x="932" y="955"/>
                  <a:pt x="933" y="986"/>
                </a:cubicBezTo>
                <a:cubicBezTo>
                  <a:pt x="934" y="1017"/>
                  <a:pt x="935" y="1046"/>
                  <a:pt x="948" y="1050"/>
                </a:cubicBezTo>
                <a:cubicBezTo>
                  <a:pt x="961" y="1054"/>
                  <a:pt x="1000" y="1051"/>
                  <a:pt x="1012" y="1013"/>
                </a:cubicBezTo>
                <a:cubicBezTo>
                  <a:pt x="1024" y="975"/>
                  <a:pt x="1025" y="894"/>
                  <a:pt x="1022" y="823"/>
                </a:cubicBezTo>
                <a:cubicBezTo>
                  <a:pt x="1019" y="752"/>
                  <a:pt x="1012" y="665"/>
                  <a:pt x="996" y="585"/>
                </a:cubicBezTo>
                <a:cubicBezTo>
                  <a:pt x="980" y="505"/>
                  <a:pt x="946" y="412"/>
                  <a:pt x="927" y="342"/>
                </a:cubicBezTo>
                <a:cubicBezTo>
                  <a:pt x="908" y="272"/>
                  <a:pt x="884" y="204"/>
                  <a:pt x="880" y="162"/>
                </a:cubicBezTo>
                <a:cubicBezTo>
                  <a:pt x="876" y="120"/>
                  <a:pt x="870" y="100"/>
                  <a:pt x="906" y="88"/>
                </a:cubicBezTo>
                <a:cubicBezTo>
                  <a:pt x="942" y="76"/>
                  <a:pt x="1034" y="91"/>
                  <a:pt x="1096" y="88"/>
                </a:cubicBezTo>
                <a:cubicBezTo>
                  <a:pt x="1158" y="85"/>
                  <a:pt x="1233" y="68"/>
                  <a:pt x="1281" y="72"/>
                </a:cubicBezTo>
                <a:cubicBezTo>
                  <a:pt x="1329" y="76"/>
                  <a:pt x="1363" y="67"/>
                  <a:pt x="1387" y="114"/>
                </a:cubicBezTo>
                <a:cubicBezTo>
                  <a:pt x="1411" y="161"/>
                  <a:pt x="1421" y="279"/>
                  <a:pt x="1424" y="352"/>
                </a:cubicBezTo>
                <a:cubicBezTo>
                  <a:pt x="1427" y="425"/>
                  <a:pt x="1404" y="484"/>
                  <a:pt x="1403" y="553"/>
                </a:cubicBezTo>
                <a:cubicBezTo>
                  <a:pt x="1402" y="622"/>
                  <a:pt x="1413" y="723"/>
                  <a:pt x="1419" y="764"/>
                </a:cubicBezTo>
                <a:cubicBezTo>
                  <a:pt x="1425" y="805"/>
                  <a:pt x="1432" y="810"/>
                  <a:pt x="1440" y="801"/>
                </a:cubicBezTo>
                <a:cubicBezTo>
                  <a:pt x="1448" y="792"/>
                  <a:pt x="1459" y="759"/>
                  <a:pt x="1466" y="712"/>
                </a:cubicBezTo>
                <a:cubicBezTo>
                  <a:pt x="1473" y="665"/>
                  <a:pt x="1478" y="585"/>
                  <a:pt x="1482" y="521"/>
                </a:cubicBezTo>
                <a:cubicBezTo>
                  <a:pt x="1486" y="457"/>
                  <a:pt x="1490" y="390"/>
                  <a:pt x="1487" y="326"/>
                </a:cubicBezTo>
                <a:cubicBezTo>
                  <a:pt x="1484" y="262"/>
                  <a:pt x="1469" y="176"/>
                  <a:pt x="1466" y="136"/>
                </a:cubicBezTo>
                <a:cubicBezTo>
                  <a:pt x="1463" y="96"/>
                  <a:pt x="1455" y="98"/>
                  <a:pt x="1466" y="88"/>
                </a:cubicBezTo>
                <a:cubicBezTo>
                  <a:pt x="1477" y="78"/>
                  <a:pt x="1508" y="80"/>
                  <a:pt x="1535" y="77"/>
                </a:cubicBezTo>
                <a:cubicBezTo>
                  <a:pt x="1562" y="74"/>
                  <a:pt x="1593" y="74"/>
                  <a:pt x="1625" y="72"/>
                </a:cubicBezTo>
                <a:cubicBezTo>
                  <a:pt x="1657" y="70"/>
                  <a:pt x="1692" y="53"/>
                  <a:pt x="1725" y="62"/>
                </a:cubicBezTo>
                <a:cubicBezTo>
                  <a:pt x="1758" y="71"/>
                  <a:pt x="1801" y="108"/>
                  <a:pt x="1826" y="125"/>
                </a:cubicBezTo>
                <a:cubicBezTo>
                  <a:pt x="1851" y="142"/>
                  <a:pt x="1876" y="136"/>
                  <a:pt x="1878" y="167"/>
                </a:cubicBezTo>
                <a:cubicBezTo>
                  <a:pt x="1880" y="198"/>
                  <a:pt x="1851" y="265"/>
                  <a:pt x="1841" y="310"/>
                </a:cubicBezTo>
                <a:cubicBezTo>
                  <a:pt x="1831" y="355"/>
                  <a:pt x="1820" y="408"/>
                  <a:pt x="1820" y="437"/>
                </a:cubicBezTo>
                <a:cubicBezTo>
                  <a:pt x="1820" y="466"/>
                  <a:pt x="1828" y="496"/>
                  <a:pt x="1841" y="484"/>
                </a:cubicBezTo>
                <a:cubicBezTo>
                  <a:pt x="1854" y="472"/>
                  <a:pt x="1889" y="394"/>
                  <a:pt x="1900" y="363"/>
                </a:cubicBezTo>
                <a:cubicBezTo>
                  <a:pt x="1911" y="332"/>
                  <a:pt x="1901" y="293"/>
                  <a:pt x="1905" y="299"/>
                </a:cubicBezTo>
                <a:cubicBezTo>
                  <a:pt x="1909" y="305"/>
                  <a:pt x="1929" y="367"/>
                  <a:pt x="1926" y="400"/>
                </a:cubicBezTo>
                <a:cubicBezTo>
                  <a:pt x="1923" y="433"/>
                  <a:pt x="1894" y="464"/>
                  <a:pt x="1884" y="495"/>
                </a:cubicBezTo>
                <a:cubicBezTo>
                  <a:pt x="1874" y="526"/>
                  <a:pt x="1871" y="558"/>
                  <a:pt x="1868" y="590"/>
                </a:cubicBezTo>
                <a:cubicBezTo>
                  <a:pt x="1865" y="622"/>
                  <a:pt x="1860" y="661"/>
                  <a:pt x="1863" y="685"/>
                </a:cubicBezTo>
                <a:cubicBezTo>
                  <a:pt x="1866" y="709"/>
                  <a:pt x="1874" y="737"/>
                  <a:pt x="1884" y="733"/>
                </a:cubicBezTo>
                <a:cubicBezTo>
                  <a:pt x="1894" y="729"/>
                  <a:pt x="1914" y="690"/>
                  <a:pt x="1921" y="659"/>
                </a:cubicBezTo>
                <a:cubicBezTo>
                  <a:pt x="1928" y="628"/>
                  <a:pt x="1923" y="581"/>
                  <a:pt x="1926" y="548"/>
                </a:cubicBezTo>
                <a:cubicBezTo>
                  <a:pt x="1929" y="515"/>
                  <a:pt x="1935" y="478"/>
                  <a:pt x="1942" y="458"/>
                </a:cubicBezTo>
                <a:cubicBezTo>
                  <a:pt x="1949" y="438"/>
                  <a:pt x="1959" y="419"/>
                  <a:pt x="1968" y="426"/>
                </a:cubicBezTo>
                <a:cubicBezTo>
                  <a:pt x="1977" y="433"/>
                  <a:pt x="1992" y="474"/>
                  <a:pt x="1995" y="500"/>
                </a:cubicBezTo>
                <a:cubicBezTo>
                  <a:pt x="1998" y="526"/>
                  <a:pt x="1979" y="567"/>
                  <a:pt x="1984" y="585"/>
                </a:cubicBezTo>
                <a:cubicBezTo>
                  <a:pt x="1989" y="603"/>
                  <a:pt x="2016" y="629"/>
                  <a:pt x="2026" y="611"/>
                </a:cubicBezTo>
                <a:cubicBezTo>
                  <a:pt x="2036" y="593"/>
                  <a:pt x="2047" y="533"/>
                  <a:pt x="2042" y="474"/>
                </a:cubicBezTo>
                <a:cubicBezTo>
                  <a:pt x="2037" y="415"/>
                  <a:pt x="2019" y="322"/>
                  <a:pt x="1995" y="257"/>
                </a:cubicBezTo>
                <a:cubicBezTo>
                  <a:pt x="1971" y="192"/>
                  <a:pt x="1922" y="123"/>
                  <a:pt x="1900" y="83"/>
                </a:cubicBezTo>
                <a:cubicBezTo>
                  <a:pt x="1878" y="43"/>
                  <a:pt x="1847" y="32"/>
                  <a:pt x="1863" y="19"/>
                </a:cubicBezTo>
                <a:cubicBezTo>
                  <a:pt x="1879" y="6"/>
                  <a:pt x="1933" y="0"/>
                  <a:pt x="1995" y="3"/>
                </a:cubicBezTo>
                <a:cubicBezTo>
                  <a:pt x="2057" y="6"/>
                  <a:pt x="2167" y="33"/>
                  <a:pt x="2233" y="40"/>
                </a:cubicBezTo>
                <a:cubicBezTo>
                  <a:pt x="2299" y="47"/>
                  <a:pt x="2351" y="41"/>
                  <a:pt x="2391" y="46"/>
                </a:cubicBezTo>
                <a:cubicBezTo>
                  <a:pt x="2431" y="51"/>
                  <a:pt x="2470" y="34"/>
                  <a:pt x="2476" y="72"/>
                </a:cubicBezTo>
                <a:cubicBezTo>
                  <a:pt x="2482" y="110"/>
                  <a:pt x="2434" y="176"/>
                  <a:pt x="2428" y="273"/>
                </a:cubicBezTo>
                <a:cubicBezTo>
                  <a:pt x="2422" y="370"/>
                  <a:pt x="2436" y="546"/>
                  <a:pt x="2439" y="653"/>
                </a:cubicBezTo>
                <a:cubicBezTo>
                  <a:pt x="2442" y="760"/>
                  <a:pt x="2479" y="836"/>
                  <a:pt x="2449" y="918"/>
                </a:cubicBezTo>
                <a:cubicBezTo>
                  <a:pt x="2419" y="1000"/>
                  <a:pt x="2338" y="1081"/>
                  <a:pt x="2259" y="1145"/>
                </a:cubicBezTo>
                <a:cubicBezTo>
                  <a:pt x="2180" y="1209"/>
                  <a:pt x="2092" y="1261"/>
                  <a:pt x="1974" y="1303"/>
                </a:cubicBezTo>
                <a:cubicBezTo>
                  <a:pt x="1856" y="1345"/>
                  <a:pt x="1682" y="1388"/>
                  <a:pt x="1551" y="1399"/>
                </a:cubicBezTo>
                <a:cubicBezTo>
                  <a:pt x="1420" y="1410"/>
                  <a:pt x="1327" y="1381"/>
                  <a:pt x="1186" y="1372"/>
                </a:cubicBezTo>
                <a:cubicBezTo>
                  <a:pt x="1045" y="1363"/>
                  <a:pt x="837" y="1377"/>
                  <a:pt x="705" y="1346"/>
                </a:cubicBezTo>
                <a:cubicBezTo>
                  <a:pt x="573" y="1315"/>
                  <a:pt x="464" y="1265"/>
                  <a:pt x="394" y="1187"/>
                </a:cubicBezTo>
                <a:cubicBezTo>
                  <a:pt x="324" y="1109"/>
                  <a:pt x="286" y="976"/>
                  <a:pt x="283" y="875"/>
                </a:cubicBezTo>
                <a:cubicBezTo>
                  <a:pt x="280" y="774"/>
                  <a:pt x="363" y="642"/>
                  <a:pt x="378" y="579"/>
                </a:cubicBezTo>
                <a:cubicBezTo>
                  <a:pt x="393" y="516"/>
                  <a:pt x="414" y="504"/>
                  <a:pt x="372" y="495"/>
                </a:cubicBezTo>
                <a:cubicBezTo>
                  <a:pt x="330" y="486"/>
                  <a:pt x="182" y="524"/>
                  <a:pt x="124" y="527"/>
                </a:cubicBezTo>
                <a:cubicBezTo>
                  <a:pt x="66" y="530"/>
                  <a:pt x="39" y="543"/>
                  <a:pt x="24" y="511"/>
                </a:cubicBezTo>
                <a:cubicBezTo>
                  <a:pt x="9" y="479"/>
                  <a:pt x="31" y="386"/>
                  <a:pt x="34" y="336"/>
                </a:cubicBezTo>
                <a:cubicBezTo>
                  <a:pt x="37" y="286"/>
                  <a:pt x="0" y="244"/>
                  <a:pt x="34" y="215"/>
                </a:cubicBezTo>
                <a:close/>
              </a:path>
            </a:pathLst>
          </a:custGeom>
          <a:solidFill>
            <a:schemeClr val="accent1"/>
          </a:solidFill>
          <a:ln w="9525">
            <a:solidFill>
              <a:schemeClr val="tx1"/>
            </a:solidFill>
            <a:round/>
            <a:headEnd/>
            <a:tailEnd/>
          </a:ln>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5124" name="Freeform 4"/>
          <p:cNvSpPr>
            <a:spLocks/>
          </p:cNvSpPr>
          <p:nvPr/>
        </p:nvSpPr>
        <p:spPr bwMode="auto">
          <a:xfrm>
            <a:off x="2952750" y="2543175"/>
            <a:ext cx="2505075" cy="1643063"/>
          </a:xfrm>
          <a:custGeom>
            <a:avLst/>
            <a:gdLst>
              <a:gd name="T0" fmla="*/ 0 w 1578"/>
              <a:gd name="T1" fmla="*/ 84 h 1035"/>
              <a:gd name="T2" fmla="*/ 138 w 1578"/>
              <a:gd name="T3" fmla="*/ 137 h 1035"/>
              <a:gd name="T4" fmla="*/ 259 w 1578"/>
              <a:gd name="T5" fmla="*/ 221 h 1035"/>
              <a:gd name="T6" fmla="*/ 317 w 1578"/>
              <a:gd name="T7" fmla="*/ 332 h 1035"/>
              <a:gd name="T8" fmla="*/ 259 w 1578"/>
              <a:gd name="T9" fmla="*/ 443 h 1035"/>
              <a:gd name="T10" fmla="*/ 180 w 1578"/>
              <a:gd name="T11" fmla="*/ 607 h 1035"/>
              <a:gd name="T12" fmla="*/ 122 w 1578"/>
              <a:gd name="T13" fmla="*/ 755 h 1035"/>
              <a:gd name="T14" fmla="*/ 143 w 1578"/>
              <a:gd name="T15" fmla="*/ 861 h 1035"/>
              <a:gd name="T16" fmla="*/ 275 w 1578"/>
              <a:gd name="T17" fmla="*/ 723 h 1035"/>
              <a:gd name="T18" fmla="*/ 290 w 1578"/>
              <a:gd name="T19" fmla="*/ 650 h 1035"/>
              <a:gd name="T20" fmla="*/ 317 w 1578"/>
              <a:gd name="T21" fmla="*/ 575 h 1035"/>
              <a:gd name="T22" fmla="*/ 338 w 1578"/>
              <a:gd name="T23" fmla="*/ 469 h 1035"/>
              <a:gd name="T24" fmla="*/ 423 w 1578"/>
              <a:gd name="T25" fmla="*/ 543 h 1035"/>
              <a:gd name="T26" fmla="*/ 455 w 1578"/>
              <a:gd name="T27" fmla="*/ 739 h 1035"/>
              <a:gd name="T28" fmla="*/ 455 w 1578"/>
              <a:gd name="T29" fmla="*/ 950 h 1035"/>
              <a:gd name="T30" fmla="*/ 481 w 1578"/>
              <a:gd name="T31" fmla="*/ 1030 h 1035"/>
              <a:gd name="T32" fmla="*/ 542 w 1578"/>
              <a:gd name="T33" fmla="*/ 918 h 1035"/>
              <a:gd name="T34" fmla="*/ 550 w 1578"/>
              <a:gd name="T35" fmla="*/ 726 h 1035"/>
              <a:gd name="T36" fmla="*/ 492 w 1578"/>
              <a:gd name="T37" fmla="*/ 422 h 1035"/>
              <a:gd name="T38" fmla="*/ 418 w 1578"/>
              <a:gd name="T39" fmla="*/ 200 h 1035"/>
              <a:gd name="T40" fmla="*/ 410 w 1578"/>
              <a:gd name="T41" fmla="*/ 78 h 1035"/>
              <a:gd name="T42" fmla="*/ 610 w 1578"/>
              <a:gd name="T43" fmla="*/ 60 h 1035"/>
              <a:gd name="T44" fmla="*/ 898 w 1578"/>
              <a:gd name="T45" fmla="*/ 89 h 1035"/>
              <a:gd name="T46" fmla="*/ 941 w 1578"/>
              <a:gd name="T47" fmla="*/ 337 h 1035"/>
              <a:gd name="T48" fmla="*/ 914 w 1578"/>
              <a:gd name="T49" fmla="*/ 554 h 1035"/>
              <a:gd name="T50" fmla="*/ 904 w 1578"/>
              <a:gd name="T51" fmla="*/ 681 h 1035"/>
              <a:gd name="T52" fmla="*/ 946 w 1578"/>
              <a:gd name="T53" fmla="*/ 787 h 1035"/>
              <a:gd name="T54" fmla="*/ 1020 w 1578"/>
              <a:gd name="T55" fmla="*/ 591 h 1035"/>
              <a:gd name="T56" fmla="*/ 1009 w 1578"/>
              <a:gd name="T57" fmla="*/ 195 h 1035"/>
              <a:gd name="T58" fmla="*/ 1025 w 1578"/>
              <a:gd name="T59" fmla="*/ 52 h 1035"/>
              <a:gd name="T60" fmla="*/ 1258 w 1578"/>
              <a:gd name="T61" fmla="*/ 47 h 1035"/>
              <a:gd name="T62" fmla="*/ 1385 w 1578"/>
              <a:gd name="T63" fmla="*/ 137 h 1035"/>
              <a:gd name="T64" fmla="*/ 1342 w 1578"/>
              <a:gd name="T65" fmla="*/ 348 h 1035"/>
              <a:gd name="T66" fmla="*/ 1348 w 1578"/>
              <a:gd name="T67" fmla="*/ 438 h 1035"/>
              <a:gd name="T68" fmla="*/ 1392 w 1578"/>
              <a:gd name="T69" fmla="*/ 406 h 1035"/>
              <a:gd name="T70" fmla="*/ 1426 w 1578"/>
              <a:gd name="T71" fmla="*/ 316 h 1035"/>
              <a:gd name="T72" fmla="*/ 1438 w 1578"/>
              <a:gd name="T73" fmla="*/ 350 h 1035"/>
              <a:gd name="T74" fmla="*/ 1442 w 1578"/>
              <a:gd name="T75" fmla="*/ 392 h 1035"/>
              <a:gd name="T76" fmla="*/ 1400 w 1578"/>
              <a:gd name="T77" fmla="*/ 468 h 1035"/>
              <a:gd name="T78" fmla="*/ 1380 w 1578"/>
              <a:gd name="T79" fmla="*/ 606 h 1035"/>
              <a:gd name="T80" fmla="*/ 1380 w 1578"/>
              <a:gd name="T81" fmla="*/ 606 h 1035"/>
              <a:gd name="T82" fmla="*/ 1388 w 1578"/>
              <a:gd name="T83" fmla="*/ 684 h 1035"/>
              <a:gd name="T84" fmla="*/ 1410 w 1578"/>
              <a:gd name="T85" fmla="*/ 700 h 1035"/>
              <a:gd name="T86" fmla="*/ 1442 w 1578"/>
              <a:gd name="T87" fmla="*/ 656 h 1035"/>
              <a:gd name="T88" fmla="*/ 1450 w 1578"/>
              <a:gd name="T89" fmla="*/ 540 h 1035"/>
              <a:gd name="T90" fmla="*/ 1478 w 1578"/>
              <a:gd name="T91" fmla="*/ 418 h 1035"/>
              <a:gd name="T92" fmla="*/ 1506 w 1578"/>
              <a:gd name="T93" fmla="*/ 416 h 1035"/>
              <a:gd name="T94" fmla="*/ 1500 w 1578"/>
              <a:gd name="T95" fmla="*/ 524 h 1035"/>
              <a:gd name="T96" fmla="*/ 1546 w 1578"/>
              <a:gd name="T97" fmla="*/ 594 h 1035"/>
              <a:gd name="T98" fmla="*/ 1568 w 1578"/>
              <a:gd name="T99" fmla="*/ 430 h 1035"/>
              <a:gd name="T100" fmla="*/ 1488 w 1578"/>
              <a:gd name="T101" fmla="*/ 168 h 1035"/>
              <a:gd name="T102" fmla="*/ 1386 w 1578"/>
              <a:gd name="T103" fmla="*/ 0 h 10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1035"/>
              <a:gd name="T158" fmla="*/ 1578 w 1578"/>
              <a:gd name="T159" fmla="*/ 1035 h 10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1035">
                <a:moveTo>
                  <a:pt x="0" y="84"/>
                </a:moveTo>
                <a:cubicBezTo>
                  <a:pt x="23" y="93"/>
                  <a:pt x="95" y="114"/>
                  <a:pt x="138" y="137"/>
                </a:cubicBezTo>
                <a:cubicBezTo>
                  <a:pt x="181" y="160"/>
                  <a:pt x="229" y="188"/>
                  <a:pt x="259" y="221"/>
                </a:cubicBezTo>
                <a:cubicBezTo>
                  <a:pt x="289" y="254"/>
                  <a:pt x="317" y="295"/>
                  <a:pt x="317" y="332"/>
                </a:cubicBezTo>
                <a:cubicBezTo>
                  <a:pt x="317" y="369"/>
                  <a:pt x="282" y="397"/>
                  <a:pt x="259" y="443"/>
                </a:cubicBezTo>
                <a:cubicBezTo>
                  <a:pt x="236" y="489"/>
                  <a:pt x="203" y="555"/>
                  <a:pt x="180" y="607"/>
                </a:cubicBezTo>
                <a:cubicBezTo>
                  <a:pt x="157" y="659"/>
                  <a:pt x="128" y="713"/>
                  <a:pt x="122" y="755"/>
                </a:cubicBezTo>
                <a:cubicBezTo>
                  <a:pt x="116" y="797"/>
                  <a:pt x="118" y="866"/>
                  <a:pt x="143" y="861"/>
                </a:cubicBezTo>
                <a:cubicBezTo>
                  <a:pt x="168" y="856"/>
                  <a:pt x="251" y="758"/>
                  <a:pt x="275" y="723"/>
                </a:cubicBezTo>
                <a:cubicBezTo>
                  <a:pt x="299" y="688"/>
                  <a:pt x="283" y="675"/>
                  <a:pt x="290" y="650"/>
                </a:cubicBezTo>
                <a:cubicBezTo>
                  <a:pt x="297" y="625"/>
                  <a:pt x="309" y="605"/>
                  <a:pt x="317" y="575"/>
                </a:cubicBezTo>
                <a:cubicBezTo>
                  <a:pt x="325" y="545"/>
                  <a:pt x="320" y="474"/>
                  <a:pt x="338" y="469"/>
                </a:cubicBezTo>
                <a:cubicBezTo>
                  <a:pt x="356" y="464"/>
                  <a:pt x="404" y="498"/>
                  <a:pt x="423" y="543"/>
                </a:cubicBezTo>
                <a:cubicBezTo>
                  <a:pt x="442" y="588"/>
                  <a:pt x="450" y="671"/>
                  <a:pt x="455" y="739"/>
                </a:cubicBezTo>
                <a:cubicBezTo>
                  <a:pt x="460" y="807"/>
                  <a:pt x="451" y="902"/>
                  <a:pt x="455" y="950"/>
                </a:cubicBezTo>
                <a:cubicBezTo>
                  <a:pt x="459" y="998"/>
                  <a:pt x="467" y="1035"/>
                  <a:pt x="481" y="1030"/>
                </a:cubicBezTo>
                <a:cubicBezTo>
                  <a:pt x="495" y="1025"/>
                  <a:pt x="530" y="969"/>
                  <a:pt x="542" y="918"/>
                </a:cubicBezTo>
                <a:cubicBezTo>
                  <a:pt x="554" y="867"/>
                  <a:pt x="558" y="809"/>
                  <a:pt x="550" y="726"/>
                </a:cubicBezTo>
                <a:cubicBezTo>
                  <a:pt x="542" y="643"/>
                  <a:pt x="514" y="510"/>
                  <a:pt x="492" y="422"/>
                </a:cubicBezTo>
                <a:cubicBezTo>
                  <a:pt x="470" y="334"/>
                  <a:pt x="432" y="257"/>
                  <a:pt x="418" y="200"/>
                </a:cubicBezTo>
                <a:cubicBezTo>
                  <a:pt x="404" y="143"/>
                  <a:pt x="378" y="101"/>
                  <a:pt x="410" y="78"/>
                </a:cubicBezTo>
                <a:cubicBezTo>
                  <a:pt x="442" y="55"/>
                  <a:pt x="529" y="58"/>
                  <a:pt x="610" y="60"/>
                </a:cubicBezTo>
                <a:cubicBezTo>
                  <a:pt x="691" y="62"/>
                  <a:pt x="843" y="43"/>
                  <a:pt x="898" y="89"/>
                </a:cubicBezTo>
                <a:cubicBezTo>
                  <a:pt x="953" y="135"/>
                  <a:pt x="938" y="260"/>
                  <a:pt x="941" y="337"/>
                </a:cubicBezTo>
                <a:cubicBezTo>
                  <a:pt x="944" y="414"/>
                  <a:pt x="920" y="497"/>
                  <a:pt x="914" y="554"/>
                </a:cubicBezTo>
                <a:cubicBezTo>
                  <a:pt x="908" y="611"/>
                  <a:pt x="899" y="642"/>
                  <a:pt x="904" y="681"/>
                </a:cubicBezTo>
                <a:cubicBezTo>
                  <a:pt x="909" y="720"/>
                  <a:pt x="927" y="802"/>
                  <a:pt x="946" y="787"/>
                </a:cubicBezTo>
                <a:cubicBezTo>
                  <a:pt x="965" y="772"/>
                  <a:pt x="1010" y="690"/>
                  <a:pt x="1020" y="591"/>
                </a:cubicBezTo>
                <a:cubicBezTo>
                  <a:pt x="1030" y="492"/>
                  <a:pt x="1008" y="285"/>
                  <a:pt x="1009" y="195"/>
                </a:cubicBezTo>
                <a:cubicBezTo>
                  <a:pt x="1010" y="105"/>
                  <a:pt x="984" y="77"/>
                  <a:pt x="1025" y="52"/>
                </a:cubicBezTo>
                <a:cubicBezTo>
                  <a:pt x="1066" y="27"/>
                  <a:pt x="1198" y="33"/>
                  <a:pt x="1258" y="47"/>
                </a:cubicBezTo>
                <a:cubicBezTo>
                  <a:pt x="1318" y="61"/>
                  <a:pt x="1371" y="87"/>
                  <a:pt x="1385" y="137"/>
                </a:cubicBezTo>
                <a:cubicBezTo>
                  <a:pt x="1399" y="187"/>
                  <a:pt x="1348" y="298"/>
                  <a:pt x="1342" y="348"/>
                </a:cubicBezTo>
                <a:cubicBezTo>
                  <a:pt x="1336" y="398"/>
                  <a:pt x="1340" y="428"/>
                  <a:pt x="1348" y="438"/>
                </a:cubicBezTo>
                <a:cubicBezTo>
                  <a:pt x="1356" y="448"/>
                  <a:pt x="1379" y="426"/>
                  <a:pt x="1392" y="406"/>
                </a:cubicBezTo>
                <a:cubicBezTo>
                  <a:pt x="1405" y="386"/>
                  <a:pt x="1418" y="325"/>
                  <a:pt x="1426" y="316"/>
                </a:cubicBezTo>
                <a:cubicBezTo>
                  <a:pt x="1434" y="307"/>
                  <a:pt x="1435" y="337"/>
                  <a:pt x="1438" y="350"/>
                </a:cubicBezTo>
                <a:cubicBezTo>
                  <a:pt x="1441" y="363"/>
                  <a:pt x="1448" y="372"/>
                  <a:pt x="1442" y="392"/>
                </a:cubicBezTo>
                <a:cubicBezTo>
                  <a:pt x="1436" y="412"/>
                  <a:pt x="1410" y="433"/>
                  <a:pt x="1400" y="468"/>
                </a:cubicBezTo>
                <a:cubicBezTo>
                  <a:pt x="1390" y="503"/>
                  <a:pt x="1383" y="583"/>
                  <a:pt x="1380" y="606"/>
                </a:cubicBezTo>
                <a:cubicBezTo>
                  <a:pt x="1377" y="629"/>
                  <a:pt x="1379" y="593"/>
                  <a:pt x="1380" y="606"/>
                </a:cubicBezTo>
                <a:cubicBezTo>
                  <a:pt x="1381" y="619"/>
                  <a:pt x="1383" y="668"/>
                  <a:pt x="1388" y="684"/>
                </a:cubicBezTo>
                <a:cubicBezTo>
                  <a:pt x="1393" y="700"/>
                  <a:pt x="1401" y="705"/>
                  <a:pt x="1410" y="700"/>
                </a:cubicBezTo>
                <a:cubicBezTo>
                  <a:pt x="1419" y="695"/>
                  <a:pt x="1435" y="683"/>
                  <a:pt x="1442" y="656"/>
                </a:cubicBezTo>
                <a:cubicBezTo>
                  <a:pt x="1449" y="629"/>
                  <a:pt x="1444" y="580"/>
                  <a:pt x="1450" y="540"/>
                </a:cubicBezTo>
                <a:cubicBezTo>
                  <a:pt x="1456" y="500"/>
                  <a:pt x="1469" y="439"/>
                  <a:pt x="1478" y="418"/>
                </a:cubicBezTo>
                <a:cubicBezTo>
                  <a:pt x="1487" y="397"/>
                  <a:pt x="1502" y="398"/>
                  <a:pt x="1506" y="416"/>
                </a:cubicBezTo>
                <a:cubicBezTo>
                  <a:pt x="1510" y="434"/>
                  <a:pt x="1493" y="494"/>
                  <a:pt x="1500" y="524"/>
                </a:cubicBezTo>
                <a:cubicBezTo>
                  <a:pt x="1507" y="554"/>
                  <a:pt x="1535" y="610"/>
                  <a:pt x="1546" y="594"/>
                </a:cubicBezTo>
                <a:cubicBezTo>
                  <a:pt x="1557" y="578"/>
                  <a:pt x="1578" y="501"/>
                  <a:pt x="1568" y="430"/>
                </a:cubicBezTo>
                <a:cubicBezTo>
                  <a:pt x="1558" y="359"/>
                  <a:pt x="1518" y="240"/>
                  <a:pt x="1488" y="168"/>
                </a:cubicBezTo>
                <a:cubicBezTo>
                  <a:pt x="1458" y="96"/>
                  <a:pt x="1407" y="35"/>
                  <a:pt x="1386"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5125" name="Freeform 5"/>
          <p:cNvSpPr>
            <a:spLocks/>
          </p:cNvSpPr>
          <p:nvPr/>
        </p:nvSpPr>
        <p:spPr bwMode="auto">
          <a:xfrm>
            <a:off x="2927350" y="2517775"/>
            <a:ext cx="2511425" cy="1677988"/>
          </a:xfrm>
          <a:custGeom>
            <a:avLst/>
            <a:gdLst>
              <a:gd name="T0" fmla="*/ 0 w 1582"/>
              <a:gd name="T1" fmla="*/ 105 h 1057"/>
              <a:gd name="T2" fmla="*/ 74 w 1582"/>
              <a:gd name="T3" fmla="*/ 115 h 1057"/>
              <a:gd name="T4" fmla="*/ 222 w 1582"/>
              <a:gd name="T5" fmla="*/ 183 h 1057"/>
              <a:gd name="T6" fmla="*/ 301 w 1582"/>
              <a:gd name="T7" fmla="*/ 272 h 1057"/>
              <a:gd name="T8" fmla="*/ 338 w 1582"/>
              <a:gd name="T9" fmla="*/ 355 h 1057"/>
              <a:gd name="T10" fmla="*/ 275 w 1582"/>
              <a:gd name="T11" fmla="*/ 486 h 1057"/>
              <a:gd name="T12" fmla="*/ 175 w 1582"/>
              <a:gd name="T13" fmla="*/ 669 h 1057"/>
              <a:gd name="T14" fmla="*/ 148 w 1582"/>
              <a:gd name="T15" fmla="*/ 726 h 1057"/>
              <a:gd name="T16" fmla="*/ 138 w 1582"/>
              <a:gd name="T17" fmla="*/ 815 h 1057"/>
              <a:gd name="T18" fmla="*/ 143 w 1582"/>
              <a:gd name="T19" fmla="*/ 863 h 1057"/>
              <a:gd name="T20" fmla="*/ 175 w 1582"/>
              <a:gd name="T21" fmla="*/ 868 h 1057"/>
              <a:gd name="T22" fmla="*/ 249 w 1582"/>
              <a:gd name="T23" fmla="*/ 811 h 1057"/>
              <a:gd name="T24" fmla="*/ 296 w 1582"/>
              <a:gd name="T25" fmla="*/ 696 h 1057"/>
              <a:gd name="T26" fmla="*/ 338 w 1582"/>
              <a:gd name="T27" fmla="*/ 549 h 1057"/>
              <a:gd name="T28" fmla="*/ 365 w 1582"/>
              <a:gd name="T29" fmla="*/ 476 h 1057"/>
              <a:gd name="T30" fmla="*/ 434 w 1582"/>
              <a:gd name="T31" fmla="*/ 554 h 1057"/>
              <a:gd name="T32" fmla="*/ 465 w 1582"/>
              <a:gd name="T33" fmla="*/ 696 h 1057"/>
              <a:gd name="T34" fmla="*/ 476 w 1582"/>
              <a:gd name="T35" fmla="*/ 957 h 1057"/>
              <a:gd name="T36" fmla="*/ 481 w 1582"/>
              <a:gd name="T37" fmla="*/ 1030 h 1057"/>
              <a:gd name="T38" fmla="*/ 529 w 1582"/>
              <a:gd name="T39" fmla="*/ 1024 h 1057"/>
              <a:gd name="T40" fmla="*/ 566 w 1582"/>
              <a:gd name="T41" fmla="*/ 836 h 1057"/>
              <a:gd name="T42" fmla="*/ 545 w 1582"/>
              <a:gd name="T43" fmla="*/ 622 h 1057"/>
              <a:gd name="T44" fmla="*/ 476 w 1582"/>
              <a:gd name="T45" fmla="*/ 376 h 1057"/>
              <a:gd name="T46" fmla="*/ 407 w 1582"/>
              <a:gd name="T47" fmla="*/ 151 h 1057"/>
              <a:gd name="T48" fmla="*/ 476 w 1582"/>
              <a:gd name="T49" fmla="*/ 73 h 1057"/>
              <a:gd name="T50" fmla="*/ 719 w 1582"/>
              <a:gd name="T51" fmla="*/ 63 h 1057"/>
              <a:gd name="T52" fmla="*/ 888 w 1582"/>
              <a:gd name="T53" fmla="*/ 78 h 1057"/>
              <a:gd name="T54" fmla="*/ 951 w 1582"/>
              <a:gd name="T55" fmla="*/ 193 h 1057"/>
              <a:gd name="T56" fmla="*/ 951 w 1582"/>
              <a:gd name="T57" fmla="*/ 433 h 1057"/>
              <a:gd name="T58" fmla="*/ 925 w 1582"/>
              <a:gd name="T59" fmla="*/ 622 h 1057"/>
              <a:gd name="T60" fmla="*/ 946 w 1582"/>
              <a:gd name="T61" fmla="*/ 779 h 1057"/>
              <a:gd name="T62" fmla="*/ 978 w 1582"/>
              <a:gd name="T63" fmla="*/ 784 h 1057"/>
              <a:gd name="T64" fmla="*/ 1031 w 1582"/>
              <a:gd name="T65" fmla="*/ 586 h 1057"/>
              <a:gd name="T66" fmla="*/ 1025 w 1582"/>
              <a:gd name="T67" fmla="*/ 329 h 1057"/>
              <a:gd name="T68" fmla="*/ 1010 w 1582"/>
              <a:gd name="T69" fmla="*/ 146 h 1057"/>
              <a:gd name="T70" fmla="*/ 1047 w 1582"/>
              <a:gd name="T71" fmla="*/ 52 h 1057"/>
              <a:gd name="T72" fmla="*/ 1269 w 1582"/>
              <a:gd name="T73" fmla="*/ 62 h 1057"/>
              <a:gd name="T74" fmla="*/ 1401 w 1582"/>
              <a:gd name="T75" fmla="*/ 146 h 1057"/>
              <a:gd name="T76" fmla="*/ 1385 w 1582"/>
              <a:gd name="T77" fmla="*/ 272 h 1057"/>
              <a:gd name="T78" fmla="*/ 1358 w 1582"/>
              <a:gd name="T79" fmla="*/ 419 h 1057"/>
              <a:gd name="T80" fmla="*/ 1374 w 1582"/>
              <a:gd name="T81" fmla="*/ 449 h 1057"/>
              <a:gd name="T82" fmla="*/ 1422 w 1582"/>
              <a:gd name="T83" fmla="*/ 360 h 1057"/>
              <a:gd name="T84" fmla="*/ 1438 w 1582"/>
              <a:gd name="T85" fmla="*/ 324 h 1057"/>
              <a:gd name="T86" fmla="*/ 1468 w 1582"/>
              <a:gd name="T87" fmla="*/ 394 h 1057"/>
              <a:gd name="T88" fmla="*/ 1436 w 1582"/>
              <a:gd name="T89" fmla="*/ 456 h 1057"/>
              <a:gd name="T90" fmla="*/ 1408 w 1582"/>
              <a:gd name="T91" fmla="*/ 576 h 1057"/>
              <a:gd name="T92" fmla="*/ 1414 w 1582"/>
              <a:gd name="T93" fmla="*/ 712 h 1057"/>
              <a:gd name="T94" fmla="*/ 1448 w 1582"/>
              <a:gd name="T95" fmla="*/ 669 h 1057"/>
              <a:gd name="T96" fmla="*/ 1464 w 1582"/>
              <a:gd name="T97" fmla="*/ 533 h 1057"/>
              <a:gd name="T98" fmla="*/ 1501 w 1582"/>
              <a:gd name="T99" fmla="*/ 413 h 1057"/>
              <a:gd name="T100" fmla="*/ 1527 w 1582"/>
              <a:gd name="T101" fmla="*/ 433 h 1057"/>
              <a:gd name="T102" fmla="*/ 1524 w 1582"/>
              <a:gd name="T103" fmla="*/ 560 h 1057"/>
              <a:gd name="T104" fmla="*/ 1564 w 1582"/>
              <a:gd name="T105" fmla="*/ 604 h 1057"/>
              <a:gd name="T106" fmla="*/ 1575 w 1582"/>
              <a:gd name="T107" fmla="*/ 449 h 1057"/>
              <a:gd name="T108" fmla="*/ 1522 w 1582"/>
              <a:gd name="T109" fmla="*/ 240 h 1057"/>
              <a:gd name="T110" fmla="*/ 1443 w 1582"/>
              <a:gd name="T111" fmla="*/ 78 h 1057"/>
              <a:gd name="T112" fmla="*/ 1390 w 1582"/>
              <a:gd name="T113" fmla="*/ 10 h 1057"/>
              <a:gd name="T114" fmla="*/ 1448 w 1582"/>
              <a:gd name="T115" fmla="*/ 21 h 10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82"/>
              <a:gd name="T175" fmla="*/ 0 h 1057"/>
              <a:gd name="T176" fmla="*/ 1582 w 1582"/>
              <a:gd name="T177" fmla="*/ 1057 h 105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82" h="1057">
                <a:moveTo>
                  <a:pt x="0" y="105"/>
                </a:moveTo>
                <a:cubicBezTo>
                  <a:pt x="12" y="107"/>
                  <a:pt x="37" y="102"/>
                  <a:pt x="74" y="115"/>
                </a:cubicBezTo>
                <a:cubicBezTo>
                  <a:pt x="111" y="128"/>
                  <a:pt x="184" y="157"/>
                  <a:pt x="222" y="183"/>
                </a:cubicBezTo>
                <a:cubicBezTo>
                  <a:pt x="260" y="209"/>
                  <a:pt x="282" y="243"/>
                  <a:pt x="301" y="272"/>
                </a:cubicBezTo>
                <a:cubicBezTo>
                  <a:pt x="320" y="301"/>
                  <a:pt x="342" y="320"/>
                  <a:pt x="338" y="355"/>
                </a:cubicBezTo>
                <a:cubicBezTo>
                  <a:pt x="334" y="391"/>
                  <a:pt x="302" y="433"/>
                  <a:pt x="275" y="486"/>
                </a:cubicBezTo>
                <a:cubicBezTo>
                  <a:pt x="248" y="538"/>
                  <a:pt x="196" y="629"/>
                  <a:pt x="175" y="669"/>
                </a:cubicBezTo>
                <a:cubicBezTo>
                  <a:pt x="154" y="709"/>
                  <a:pt x="154" y="702"/>
                  <a:pt x="148" y="726"/>
                </a:cubicBezTo>
                <a:cubicBezTo>
                  <a:pt x="142" y="751"/>
                  <a:pt x="139" y="793"/>
                  <a:pt x="138" y="815"/>
                </a:cubicBezTo>
                <a:cubicBezTo>
                  <a:pt x="137" y="838"/>
                  <a:pt x="137" y="854"/>
                  <a:pt x="143" y="863"/>
                </a:cubicBezTo>
                <a:cubicBezTo>
                  <a:pt x="149" y="872"/>
                  <a:pt x="157" y="877"/>
                  <a:pt x="175" y="868"/>
                </a:cubicBezTo>
                <a:cubicBezTo>
                  <a:pt x="193" y="859"/>
                  <a:pt x="229" y="839"/>
                  <a:pt x="249" y="811"/>
                </a:cubicBezTo>
                <a:cubicBezTo>
                  <a:pt x="269" y="782"/>
                  <a:pt x="281" y="739"/>
                  <a:pt x="296" y="696"/>
                </a:cubicBezTo>
                <a:cubicBezTo>
                  <a:pt x="311" y="652"/>
                  <a:pt x="326" y="586"/>
                  <a:pt x="338" y="549"/>
                </a:cubicBezTo>
                <a:cubicBezTo>
                  <a:pt x="350" y="513"/>
                  <a:pt x="349" y="475"/>
                  <a:pt x="365" y="476"/>
                </a:cubicBezTo>
                <a:cubicBezTo>
                  <a:pt x="381" y="477"/>
                  <a:pt x="417" y="518"/>
                  <a:pt x="434" y="554"/>
                </a:cubicBezTo>
                <a:cubicBezTo>
                  <a:pt x="451" y="591"/>
                  <a:pt x="458" y="628"/>
                  <a:pt x="465" y="696"/>
                </a:cubicBezTo>
                <a:cubicBezTo>
                  <a:pt x="472" y="763"/>
                  <a:pt x="473" y="902"/>
                  <a:pt x="476" y="957"/>
                </a:cubicBezTo>
                <a:cubicBezTo>
                  <a:pt x="479" y="1012"/>
                  <a:pt x="472" y="1019"/>
                  <a:pt x="481" y="1030"/>
                </a:cubicBezTo>
                <a:cubicBezTo>
                  <a:pt x="490" y="1041"/>
                  <a:pt x="515" y="1057"/>
                  <a:pt x="529" y="1024"/>
                </a:cubicBezTo>
                <a:cubicBezTo>
                  <a:pt x="543" y="992"/>
                  <a:pt x="563" y="904"/>
                  <a:pt x="566" y="836"/>
                </a:cubicBezTo>
                <a:cubicBezTo>
                  <a:pt x="569" y="769"/>
                  <a:pt x="560" y="699"/>
                  <a:pt x="545" y="622"/>
                </a:cubicBezTo>
                <a:cubicBezTo>
                  <a:pt x="530" y="546"/>
                  <a:pt x="499" y="454"/>
                  <a:pt x="476" y="376"/>
                </a:cubicBezTo>
                <a:cubicBezTo>
                  <a:pt x="453" y="298"/>
                  <a:pt x="407" y="201"/>
                  <a:pt x="407" y="151"/>
                </a:cubicBezTo>
                <a:cubicBezTo>
                  <a:pt x="407" y="101"/>
                  <a:pt x="424" y="88"/>
                  <a:pt x="476" y="73"/>
                </a:cubicBezTo>
                <a:cubicBezTo>
                  <a:pt x="528" y="58"/>
                  <a:pt x="650" y="62"/>
                  <a:pt x="719" y="63"/>
                </a:cubicBezTo>
                <a:cubicBezTo>
                  <a:pt x="788" y="64"/>
                  <a:pt x="849" y="56"/>
                  <a:pt x="888" y="78"/>
                </a:cubicBezTo>
                <a:cubicBezTo>
                  <a:pt x="927" y="100"/>
                  <a:pt x="941" y="133"/>
                  <a:pt x="951" y="193"/>
                </a:cubicBezTo>
                <a:cubicBezTo>
                  <a:pt x="961" y="252"/>
                  <a:pt x="955" y="362"/>
                  <a:pt x="951" y="433"/>
                </a:cubicBezTo>
                <a:cubicBezTo>
                  <a:pt x="947" y="505"/>
                  <a:pt x="926" y="565"/>
                  <a:pt x="925" y="622"/>
                </a:cubicBezTo>
                <a:cubicBezTo>
                  <a:pt x="924" y="680"/>
                  <a:pt x="937" y="752"/>
                  <a:pt x="946" y="779"/>
                </a:cubicBezTo>
                <a:cubicBezTo>
                  <a:pt x="955" y="806"/>
                  <a:pt x="964" y="815"/>
                  <a:pt x="978" y="784"/>
                </a:cubicBezTo>
                <a:cubicBezTo>
                  <a:pt x="992" y="752"/>
                  <a:pt x="1023" y="661"/>
                  <a:pt x="1031" y="586"/>
                </a:cubicBezTo>
                <a:cubicBezTo>
                  <a:pt x="1039" y="511"/>
                  <a:pt x="1028" y="403"/>
                  <a:pt x="1025" y="329"/>
                </a:cubicBezTo>
                <a:cubicBezTo>
                  <a:pt x="1022" y="256"/>
                  <a:pt x="1006" y="192"/>
                  <a:pt x="1010" y="146"/>
                </a:cubicBezTo>
                <a:cubicBezTo>
                  <a:pt x="1014" y="100"/>
                  <a:pt x="1004" y="66"/>
                  <a:pt x="1047" y="52"/>
                </a:cubicBezTo>
                <a:cubicBezTo>
                  <a:pt x="1090" y="38"/>
                  <a:pt x="1210" y="46"/>
                  <a:pt x="1269" y="62"/>
                </a:cubicBezTo>
                <a:cubicBezTo>
                  <a:pt x="1328" y="78"/>
                  <a:pt x="1382" y="112"/>
                  <a:pt x="1401" y="146"/>
                </a:cubicBezTo>
                <a:cubicBezTo>
                  <a:pt x="1420" y="181"/>
                  <a:pt x="1392" y="227"/>
                  <a:pt x="1385" y="272"/>
                </a:cubicBezTo>
                <a:cubicBezTo>
                  <a:pt x="1378" y="318"/>
                  <a:pt x="1360" y="389"/>
                  <a:pt x="1358" y="419"/>
                </a:cubicBezTo>
                <a:cubicBezTo>
                  <a:pt x="1356" y="448"/>
                  <a:pt x="1363" y="459"/>
                  <a:pt x="1374" y="449"/>
                </a:cubicBezTo>
                <a:cubicBezTo>
                  <a:pt x="1385" y="439"/>
                  <a:pt x="1411" y="381"/>
                  <a:pt x="1422" y="360"/>
                </a:cubicBezTo>
                <a:cubicBezTo>
                  <a:pt x="1433" y="339"/>
                  <a:pt x="1430" y="318"/>
                  <a:pt x="1438" y="324"/>
                </a:cubicBezTo>
                <a:cubicBezTo>
                  <a:pt x="1446" y="330"/>
                  <a:pt x="1468" y="372"/>
                  <a:pt x="1468" y="394"/>
                </a:cubicBezTo>
                <a:cubicBezTo>
                  <a:pt x="1468" y="416"/>
                  <a:pt x="1446" y="426"/>
                  <a:pt x="1436" y="456"/>
                </a:cubicBezTo>
                <a:cubicBezTo>
                  <a:pt x="1426" y="486"/>
                  <a:pt x="1412" y="533"/>
                  <a:pt x="1408" y="576"/>
                </a:cubicBezTo>
                <a:cubicBezTo>
                  <a:pt x="1404" y="619"/>
                  <a:pt x="1407" y="696"/>
                  <a:pt x="1414" y="712"/>
                </a:cubicBezTo>
                <a:cubicBezTo>
                  <a:pt x="1421" y="728"/>
                  <a:pt x="1440" y="699"/>
                  <a:pt x="1448" y="669"/>
                </a:cubicBezTo>
                <a:cubicBezTo>
                  <a:pt x="1456" y="639"/>
                  <a:pt x="1455" y="576"/>
                  <a:pt x="1464" y="533"/>
                </a:cubicBezTo>
                <a:cubicBezTo>
                  <a:pt x="1473" y="491"/>
                  <a:pt x="1491" y="429"/>
                  <a:pt x="1501" y="413"/>
                </a:cubicBezTo>
                <a:cubicBezTo>
                  <a:pt x="1511" y="396"/>
                  <a:pt x="1523" y="408"/>
                  <a:pt x="1527" y="433"/>
                </a:cubicBezTo>
                <a:cubicBezTo>
                  <a:pt x="1531" y="458"/>
                  <a:pt x="1518" y="532"/>
                  <a:pt x="1524" y="560"/>
                </a:cubicBezTo>
                <a:cubicBezTo>
                  <a:pt x="1530" y="588"/>
                  <a:pt x="1556" y="622"/>
                  <a:pt x="1564" y="604"/>
                </a:cubicBezTo>
                <a:cubicBezTo>
                  <a:pt x="1572" y="586"/>
                  <a:pt x="1582" y="510"/>
                  <a:pt x="1575" y="449"/>
                </a:cubicBezTo>
                <a:cubicBezTo>
                  <a:pt x="1568" y="388"/>
                  <a:pt x="1544" y="302"/>
                  <a:pt x="1522" y="240"/>
                </a:cubicBezTo>
                <a:cubicBezTo>
                  <a:pt x="1500" y="179"/>
                  <a:pt x="1465" y="117"/>
                  <a:pt x="1443" y="78"/>
                </a:cubicBezTo>
                <a:cubicBezTo>
                  <a:pt x="1421" y="39"/>
                  <a:pt x="1389" y="20"/>
                  <a:pt x="1390" y="10"/>
                </a:cubicBezTo>
                <a:cubicBezTo>
                  <a:pt x="1391" y="0"/>
                  <a:pt x="1438" y="21"/>
                  <a:pt x="1448" y="21"/>
                </a:cubicBezTo>
              </a:path>
            </a:pathLst>
          </a:custGeom>
          <a:solidFill>
            <a:srgbClr val="FFFF00"/>
          </a:solidFill>
          <a:ln w="9525">
            <a:solidFill>
              <a:schemeClr val="tx1"/>
            </a:solidFill>
            <a:round/>
            <a:headEnd/>
            <a:tailEnd/>
          </a:ln>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5126" name="Freeform 6"/>
          <p:cNvSpPr>
            <a:spLocks/>
          </p:cNvSpPr>
          <p:nvPr/>
        </p:nvSpPr>
        <p:spPr bwMode="auto">
          <a:xfrm>
            <a:off x="2914650" y="2552700"/>
            <a:ext cx="2570163" cy="1658938"/>
          </a:xfrm>
          <a:custGeom>
            <a:avLst/>
            <a:gdLst>
              <a:gd name="T0" fmla="*/ 0 w 1619"/>
              <a:gd name="T1" fmla="*/ 88 h 1045"/>
              <a:gd name="T2" fmla="*/ 138 w 1619"/>
              <a:gd name="T3" fmla="*/ 141 h 1045"/>
              <a:gd name="T4" fmla="*/ 259 w 1619"/>
              <a:gd name="T5" fmla="*/ 225 h 1045"/>
              <a:gd name="T6" fmla="*/ 317 w 1619"/>
              <a:gd name="T7" fmla="*/ 336 h 1045"/>
              <a:gd name="T8" fmla="*/ 259 w 1619"/>
              <a:gd name="T9" fmla="*/ 447 h 1045"/>
              <a:gd name="T10" fmla="*/ 180 w 1619"/>
              <a:gd name="T11" fmla="*/ 611 h 1045"/>
              <a:gd name="T12" fmla="*/ 122 w 1619"/>
              <a:gd name="T13" fmla="*/ 759 h 1045"/>
              <a:gd name="T14" fmla="*/ 143 w 1619"/>
              <a:gd name="T15" fmla="*/ 865 h 1045"/>
              <a:gd name="T16" fmla="*/ 252 w 1619"/>
              <a:gd name="T17" fmla="*/ 820 h 1045"/>
              <a:gd name="T18" fmla="*/ 318 w 1619"/>
              <a:gd name="T19" fmla="*/ 708 h 1045"/>
              <a:gd name="T20" fmla="*/ 334 w 1619"/>
              <a:gd name="T21" fmla="*/ 642 h 1045"/>
              <a:gd name="T22" fmla="*/ 358 w 1619"/>
              <a:gd name="T23" fmla="*/ 554 h 1045"/>
              <a:gd name="T24" fmla="*/ 378 w 1619"/>
              <a:gd name="T25" fmla="*/ 484 h 1045"/>
              <a:gd name="T26" fmla="*/ 423 w 1619"/>
              <a:gd name="T27" fmla="*/ 547 h 1045"/>
              <a:gd name="T28" fmla="*/ 455 w 1619"/>
              <a:gd name="T29" fmla="*/ 743 h 1045"/>
              <a:gd name="T30" fmla="*/ 455 w 1619"/>
              <a:gd name="T31" fmla="*/ 954 h 1045"/>
              <a:gd name="T32" fmla="*/ 481 w 1619"/>
              <a:gd name="T33" fmla="*/ 1034 h 1045"/>
              <a:gd name="T34" fmla="*/ 554 w 1619"/>
              <a:gd name="T35" fmla="*/ 1022 h 1045"/>
              <a:gd name="T36" fmla="*/ 586 w 1619"/>
              <a:gd name="T37" fmla="*/ 954 h 1045"/>
              <a:gd name="T38" fmla="*/ 592 w 1619"/>
              <a:gd name="T39" fmla="*/ 716 h 1045"/>
              <a:gd name="T40" fmla="*/ 540 w 1619"/>
              <a:gd name="T41" fmla="*/ 412 h 1045"/>
              <a:gd name="T42" fmla="*/ 458 w 1619"/>
              <a:gd name="T43" fmla="*/ 190 h 1045"/>
              <a:gd name="T44" fmla="*/ 450 w 1619"/>
              <a:gd name="T45" fmla="*/ 94 h 1045"/>
              <a:gd name="T46" fmla="*/ 608 w 1619"/>
              <a:gd name="T47" fmla="*/ 78 h 1045"/>
              <a:gd name="T48" fmla="*/ 898 w 1619"/>
              <a:gd name="T49" fmla="*/ 93 h 1045"/>
              <a:gd name="T50" fmla="*/ 941 w 1619"/>
              <a:gd name="T51" fmla="*/ 341 h 1045"/>
              <a:gd name="T52" fmla="*/ 914 w 1619"/>
              <a:gd name="T53" fmla="*/ 558 h 1045"/>
              <a:gd name="T54" fmla="*/ 904 w 1619"/>
              <a:gd name="T55" fmla="*/ 685 h 1045"/>
              <a:gd name="T56" fmla="*/ 946 w 1619"/>
              <a:gd name="T57" fmla="*/ 791 h 1045"/>
              <a:gd name="T58" fmla="*/ 1018 w 1619"/>
              <a:gd name="T59" fmla="*/ 772 h 1045"/>
              <a:gd name="T60" fmla="*/ 1046 w 1619"/>
              <a:gd name="T61" fmla="*/ 696 h 1045"/>
              <a:gd name="T62" fmla="*/ 1066 w 1619"/>
              <a:gd name="T63" fmla="*/ 600 h 1045"/>
              <a:gd name="T64" fmla="*/ 1060 w 1619"/>
              <a:gd name="T65" fmla="*/ 364 h 1045"/>
              <a:gd name="T66" fmla="*/ 1052 w 1619"/>
              <a:gd name="T67" fmla="*/ 196 h 1045"/>
              <a:gd name="T68" fmla="*/ 1072 w 1619"/>
              <a:gd name="T69" fmla="*/ 72 h 1045"/>
              <a:gd name="T70" fmla="*/ 1256 w 1619"/>
              <a:gd name="T71" fmla="*/ 56 h 1045"/>
              <a:gd name="T72" fmla="*/ 1385 w 1619"/>
              <a:gd name="T73" fmla="*/ 141 h 1045"/>
              <a:gd name="T74" fmla="*/ 1342 w 1619"/>
              <a:gd name="T75" fmla="*/ 352 h 1045"/>
              <a:gd name="T76" fmla="*/ 1348 w 1619"/>
              <a:gd name="T77" fmla="*/ 442 h 1045"/>
              <a:gd name="T78" fmla="*/ 1398 w 1619"/>
              <a:gd name="T79" fmla="*/ 454 h 1045"/>
              <a:gd name="T80" fmla="*/ 1432 w 1619"/>
              <a:gd name="T81" fmla="*/ 372 h 1045"/>
              <a:gd name="T82" fmla="*/ 1450 w 1619"/>
              <a:gd name="T83" fmla="*/ 356 h 1045"/>
              <a:gd name="T84" fmla="*/ 1442 w 1619"/>
              <a:gd name="T85" fmla="*/ 396 h 1045"/>
              <a:gd name="T86" fmla="*/ 1400 w 1619"/>
              <a:gd name="T87" fmla="*/ 472 h 1045"/>
              <a:gd name="T88" fmla="*/ 1380 w 1619"/>
              <a:gd name="T89" fmla="*/ 610 h 1045"/>
              <a:gd name="T90" fmla="*/ 1380 w 1619"/>
              <a:gd name="T91" fmla="*/ 610 h 1045"/>
              <a:gd name="T92" fmla="*/ 1388 w 1619"/>
              <a:gd name="T93" fmla="*/ 688 h 1045"/>
              <a:gd name="T94" fmla="*/ 1442 w 1619"/>
              <a:gd name="T95" fmla="*/ 714 h 1045"/>
              <a:gd name="T96" fmla="*/ 1476 w 1619"/>
              <a:gd name="T97" fmla="*/ 682 h 1045"/>
              <a:gd name="T98" fmla="*/ 1486 w 1619"/>
              <a:gd name="T99" fmla="*/ 582 h 1045"/>
              <a:gd name="T100" fmla="*/ 1508 w 1619"/>
              <a:gd name="T101" fmla="*/ 456 h 1045"/>
              <a:gd name="T102" fmla="*/ 1514 w 1619"/>
              <a:gd name="T103" fmla="*/ 522 h 1045"/>
              <a:gd name="T104" fmla="*/ 1518 w 1619"/>
              <a:gd name="T105" fmla="*/ 572 h 1045"/>
              <a:gd name="T106" fmla="*/ 1574 w 1619"/>
              <a:gd name="T107" fmla="*/ 612 h 1045"/>
              <a:gd name="T108" fmla="*/ 1612 w 1619"/>
              <a:gd name="T109" fmla="*/ 446 h 1045"/>
              <a:gd name="T110" fmla="*/ 1532 w 1619"/>
              <a:gd name="T111" fmla="*/ 146 h 1045"/>
              <a:gd name="T112" fmla="*/ 1454 w 1619"/>
              <a:gd name="T113" fmla="*/ 0 h 10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9"/>
              <a:gd name="T172" fmla="*/ 0 h 1045"/>
              <a:gd name="T173" fmla="*/ 1619 w 1619"/>
              <a:gd name="T174" fmla="*/ 1045 h 104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9" h="1045">
                <a:moveTo>
                  <a:pt x="0" y="88"/>
                </a:moveTo>
                <a:cubicBezTo>
                  <a:pt x="23" y="97"/>
                  <a:pt x="95" y="118"/>
                  <a:pt x="138" y="141"/>
                </a:cubicBezTo>
                <a:cubicBezTo>
                  <a:pt x="181" y="164"/>
                  <a:pt x="229" y="192"/>
                  <a:pt x="259" y="225"/>
                </a:cubicBezTo>
                <a:cubicBezTo>
                  <a:pt x="289" y="258"/>
                  <a:pt x="317" y="299"/>
                  <a:pt x="317" y="336"/>
                </a:cubicBezTo>
                <a:cubicBezTo>
                  <a:pt x="317" y="373"/>
                  <a:pt x="282" y="401"/>
                  <a:pt x="259" y="447"/>
                </a:cubicBezTo>
                <a:cubicBezTo>
                  <a:pt x="236" y="493"/>
                  <a:pt x="203" y="559"/>
                  <a:pt x="180" y="611"/>
                </a:cubicBezTo>
                <a:cubicBezTo>
                  <a:pt x="157" y="663"/>
                  <a:pt x="128" y="717"/>
                  <a:pt x="122" y="759"/>
                </a:cubicBezTo>
                <a:cubicBezTo>
                  <a:pt x="116" y="801"/>
                  <a:pt x="121" y="855"/>
                  <a:pt x="143" y="865"/>
                </a:cubicBezTo>
                <a:cubicBezTo>
                  <a:pt x="165" y="875"/>
                  <a:pt x="223" y="846"/>
                  <a:pt x="252" y="820"/>
                </a:cubicBezTo>
                <a:cubicBezTo>
                  <a:pt x="281" y="794"/>
                  <a:pt x="304" y="738"/>
                  <a:pt x="318" y="708"/>
                </a:cubicBezTo>
                <a:cubicBezTo>
                  <a:pt x="332" y="678"/>
                  <a:pt x="327" y="668"/>
                  <a:pt x="334" y="642"/>
                </a:cubicBezTo>
                <a:cubicBezTo>
                  <a:pt x="341" y="616"/>
                  <a:pt x="351" y="580"/>
                  <a:pt x="358" y="554"/>
                </a:cubicBezTo>
                <a:cubicBezTo>
                  <a:pt x="365" y="528"/>
                  <a:pt x="367" y="485"/>
                  <a:pt x="378" y="484"/>
                </a:cubicBezTo>
                <a:cubicBezTo>
                  <a:pt x="389" y="483"/>
                  <a:pt x="410" y="504"/>
                  <a:pt x="423" y="547"/>
                </a:cubicBezTo>
                <a:cubicBezTo>
                  <a:pt x="436" y="590"/>
                  <a:pt x="450" y="675"/>
                  <a:pt x="455" y="743"/>
                </a:cubicBezTo>
                <a:cubicBezTo>
                  <a:pt x="460" y="811"/>
                  <a:pt x="451" y="906"/>
                  <a:pt x="455" y="954"/>
                </a:cubicBezTo>
                <a:cubicBezTo>
                  <a:pt x="459" y="1002"/>
                  <a:pt x="465" y="1023"/>
                  <a:pt x="481" y="1034"/>
                </a:cubicBezTo>
                <a:cubicBezTo>
                  <a:pt x="497" y="1045"/>
                  <a:pt x="536" y="1035"/>
                  <a:pt x="554" y="1022"/>
                </a:cubicBezTo>
                <a:cubicBezTo>
                  <a:pt x="572" y="1009"/>
                  <a:pt x="580" y="1005"/>
                  <a:pt x="586" y="954"/>
                </a:cubicBezTo>
                <a:cubicBezTo>
                  <a:pt x="592" y="903"/>
                  <a:pt x="600" y="806"/>
                  <a:pt x="592" y="716"/>
                </a:cubicBezTo>
                <a:cubicBezTo>
                  <a:pt x="584" y="626"/>
                  <a:pt x="562" y="500"/>
                  <a:pt x="540" y="412"/>
                </a:cubicBezTo>
                <a:cubicBezTo>
                  <a:pt x="518" y="324"/>
                  <a:pt x="473" y="243"/>
                  <a:pt x="458" y="190"/>
                </a:cubicBezTo>
                <a:cubicBezTo>
                  <a:pt x="443" y="137"/>
                  <a:pt x="425" y="113"/>
                  <a:pt x="450" y="94"/>
                </a:cubicBezTo>
                <a:cubicBezTo>
                  <a:pt x="475" y="75"/>
                  <a:pt x="533" y="78"/>
                  <a:pt x="608" y="78"/>
                </a:cubicBezTo>
                <a:cubicBezTo>
                  <a:pt x="683" y="78"/>
                  <a:pt x="842" y="49"/>
                  <a:pt x="898" y="93"/>
                </a:cubicBezTo>
                <a:cubicBezTo>
                  <a:pt x="954" y="137"/>
                  <a:pt x="938" y="264"/>
                  <a:pt x="941" y="341"/>
                </a:cubicBezTo>
                <a:cubicBezTo>
                  <a:pt x="944" y="418"/>
                  <a:pt x="920" y="501"/>
                  <a:pt x="914" y="558"/>
                </a:cubicBezTo>
                <a:cubicBezTo>
                  <a:pt x="908" y="615"/>
                  <a:pt x="899" y="646"/>
                  <a:pt x="904" y="685"/>
                </a:cubicBezTo>
                <a:cubicBezTo>
                  <a:pt x="909" y="724"/>
                  <a:pt x="927" y="777"/>
                  <a:pt x="946" y="791"/>
                </a:cubicBezTo>
                <a:cubicBezTo>
                  <a:pt x="965" y="805"/>
                  <a:pt x="1001" y="788"/>
                  <a:pt x="1018" y="772"/>
                </a:cubicBezTo>
                <a:cubicBezTo>
                  <a:pt x="1035" y="756"/>
                  <a:pt x="1038" y="725"/>
                  <a:pt x="1046" y="696"/>
                </a:cubicBezTo>
                <a:cubicBezTo>
                  <a:pt x="1054" y="667"/>
                  <a:pt x="1064" y="655"/>
                  <a:pt x="1066" y="600"/>
                </a:cubicBezTo>
                <a:cubicBezTo>
                  <a:pt x="1068" y="545"/>
                  <a:pt x="1062" y="431"/>
                  <a:pt x="1060" y="364"/>
                </a:cubicBezTo>
                <a:cubicBezTo>
                  <a:pt x="1058" y="297"/>
                  <a:pt x="1050" y="245"/>
                  <a:pt x="1052" y="196"/>
                </a:cubicBezTo>
                <a:cubicBezTo>
                  <a:pt x="1054" y="147"/>
                  <a:pt x="1038" y="95"/>
                  <a:pt x="1072" y="72"/>
                </a:cubicBezTo>
                <a:cubicBezTo>
                  <a:pt x="1106" y="49"/>
                  <a:pt x="1204" y="45"/>
                  <a:pt x="1256" y="56"/>
                </a:cubicBezTo>
                <a:cubicBezTo>
                  <a:pt x="1308" y="67"/>
                  <a:pt x="1371" y="92"/>
                  <a:pt x="1385" y="141"/>
                </a:cubicBezTo>
                <a:cubicBezTo>
                  <a:pt x="1399" y="190"/>
                  <a:pt x="1348" y="302"/>
                  <a:pt x="1342" y="352"/>
                </a:cubicBezTo>
                <a:cubicBezTo>
                  <a:pt x="1336" y="402"/>
                  <a:pt x="1339" y="425"/>
                  <a:pt x="1348" y="442"/>
                </a:cubicBezTo>
                <a:cubicBezTo>
                  <a:pt x="1357" y="459"/>
                  <a:pt x="1384" y="466"/>
                  <a:pt x="1398" y="454"/>
                </a:cubicBezTo>
                <a:cubicBezTo>
                  <a:pt x="1412" y="442"/>
                  <a:pt x="1423" y="388"/>
                  <a:pt x="1432" y="372"/>
                </a:cubicBezTo>
                <a:cubicBezTo>
                  <a:pt x="1441" y="356"/>
                  <a:pt x="1448" y="352"/>
                  <a:pt x="1450" y="356"/>
                </a:cubicBezTo>
                <a:cubicBezTo>
                  <a:pt x="1452" y="360"/>
                  <a:pt x="1450" y="377"/>
                  <a:pt x="1442" y="396"/>
                </a:cubicBezTo>
                <a:cubicBezTo>
                  <a:pt x="1434" y="415"/>
                  <a:pt x="1410" y="437"/>
                  <a:pt x="1400" y="472"/>
                </a:cubicBezTo>
                <a:cubicBezTo>
                  <a:pt x="1390" y="507"/>
                  <a:pt x="1383" y="587"/>
                  <a:pt x="1380" y="610"/>
                </a:cubicBezTo>
                <a:cubicBezTo>
                  <a:pt x="1377" y="633"/>
                  <a:pt x="1379" y="597"/>
                  <a:pt x="1380" y="610"/>
                </a:cubicBezTo>
                <a:cubicBezTo>
                  <a:pt x="1381" y="623"/>
                  <a:pt x="1378" y="671"/>
                  <a:pt x="1388" y="688"/>
                </a:cubicBezTo>
                <a:cubicBezTo>
                  <a:pt x="1398" y="705"/>
                  <a:pt x="1427" y="715"/>
                  <a:pt x="1442" y="714"/>
                </a:cubicBezTo>
                <a:cubicBezTo>
                  <a:pt x="1457" y="713"/>
                  <a:pt x="1469" y="704"/>
                  <a:pt x="1476" y="682"/>
                </a:cubicBezTo>
                <a:cubicBezTo>
                  <a:pt x="1483" y="660"/>
                  <a:pt x="1481" y="620"/>
                  <a:pt x="1486" y="582"/>
                </a:cubicBezTo>
                <a:cubicBezTo>
                  <a:pt x="1491" y="544"/>
                  <a:pt x="1503" y="466"/>
                  <a:pt x="1508" y="456"/>
                </a:cubicBezTo>
                <a:cubicBezTo>
                  <a:pt x="1513" y="446"/>
                  <a:pt x="1512" y="503"/>
                  <a:pt x="1514" y="522"/>
                </a:cubicBezTo>
                <a:cubicBezTo>
                  <a:pt x="1516" y="541"/>
                  <a:pt x="1508" y="557"/>
                  <a:pt x="1518" y="572"/>
                </a:cubicBezTo>
                <a:cubicBezTo>
                  <a:pt x="1528" y="587"/>
                  <a:pt x="1558" y="633"/>
                  <a:pt x="1574" y="612"/>
                </a:cubicBezTo>
                <a:cubicBezTo>
                  <a:pt x="1590" y="591"/>
                  <a:pt x="1619" y="524"/>
                  <a:pt x="1612" y="446"/>
                </a:cubicBezTo>
                <a:cubicBezTo>
                  <a:pt x="1605" y="368"/>
                  <a:pt x="1558" y="220"/>
                  <a:pt x="1532" y="146"/>
                </a:cubicBezTo>
                <a:cubicBezTo>
                  <a:pt x="1506" y="72"/>
                  <a:pt x="1470" y="30"/>
                  <a:pt x="1454"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grpSp>
        <p:nvGrpSpPr>
          <p:cNvPr id="43015" name="Group 7"/>
          <p:cNvGrpSpPr>
            <a:grpSpLocks/>
          </p:cNvGrpSpPr>
          <p:nvPr/>
        </p:nvGrpSpPr>
        <p:grpSpPr bwMode="auto">
          <a:xfrm>
            <a:off x="3000375" y="2889250"/>
            <a:ext cx="212725" cy="228600"/>
            <a:chOff x="522" y="2174"/>
            <a:chExt cx="134" cy="144"/>
          </a:xfrm>
        </p:grpSpPr>
        <p:sp>
          <p:nvSpPr>
            <p:cNvPr id="5384" name="Oval 8"/>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85" name="Oval 9"/>
            <p:cNvSpPr>
              <a:spLocks noChangeArrowheads="1"/>
            </p:cNvSpPr>
            <p:nvPr/>
          </p:nvSpPr>
          <p:spPr bwMode="auto">
            <a:xfrm>
              <a:off x="554" y="2214"/>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16" name="Group 10"/>
          <p:cNvGrpSpPr>
            <a:grpSpLocks/>
          </p:cNvGrpSpPr>
          <p:nvPr/>
        </p:nvGrpSpPr>
        <p:grpSpPr bwMode="auto">
          <a:xfrm>
            <a:off x="2971800" y="3213100"/>
            <a:ext cx="212725" cy="228600"/>
            <a:chOff x="522" y="2174"/>
            <a:chExt cx="134" cy="144"/>
          </a:xfrm>
        </p:grpSpPr>
        <p:sp>
          <p:nvSpPr>
            <p:cNvPr id="5382" name="Oval 11"/>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83" name="Oval 12"/>
            <p:cNvSpPr>
              <a:spLocks noChangeArrowheads="1"/>
            </p:cNvSpPr>
            <p:nvPr/>
          </p:nvSpPr>
          <p:spPr bwMode="auto">
            <a:xfrm>
              <a:off x="554" y="2214"/>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17" name="Group 13"/>
          <p:cNvGrpSpPr>
            <a:grpSpLocks/>
          </p:cNvGrpSpPr>
          <p:nvPr/>
        </p:nvGrpSpPr>
        <p:grpSpPr bwMode="auto">
          <a:xfrm>
            <a:off x="3743325" y="2813050"/>
            <a:ext cx="212725" cy="228600"/>
            <a:chOff x="522" y="2174"/>
            <a:chExt cx="134" cy="144"/>
          </a:xfrm>
        </p:grpSpPr>
        <p:sp>
          <p:nvSpPr>
            <p:cNvPr id="5380" name="Oval 14"/>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81" name="Oval 15"/>
            <p:cNvSpPr>
              <a:spLocks noChangeArrowheads="1"/>
            </p:cNvSpPr>
            <p:nvPr/>
          </p:nvSpPr>
          <p:spPr bwMode="auto">
            <a:xfrm>
              <a:off x="554" y="2214"/>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18" name="Group 16"/>
          <p:cNvGrpSpPr>
            <a:grpSpLocks/>
          </p:cNvGrpSpPr>
          <p:nvPr/>
        </p:nvGrpSpPr>
        <p:grpSpPr bwMode="auto">
          <a:xfrm>
            <a:off x="4067175" y="2755900"/>
            <a:ext cx="212725" cy="228600"/>
            <a:chOff x="522" y="2174"/>
            <a:chExt cx="134" cy="144"/>
          </a:xfrm>
        </p:grpSpPr>
        <p:sp>
          <p:nvSpPr>
            <p:cNvPr id="5378" name="Oval 17"/>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79" name="Oval 18"/>
            <p:cNvSpPr>
              <a:spLocks noChangeArrowheads="1"/>
            </p:cNvSpPr>
            <p:nvPr/>
          </p:nvSpPr>
          <p:spPr bwMode="auto">
            <a:xfrm>
              <a:off x="554" y="2214"/>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19" name="Group 19"/>
          <p:cNvGrpSpPr>
            <a:grpSpLocks/>
          </p:cNvGrpSpPr>
          <p:nvPr/>
        </p:nvGrpSpPr>
        <p:grpSpPr bwMode="auto">
          <a:xfrm>
            <a:off x="2940050" y="3494088"/>
            <a:ext cx="146050" cy="204787"/>
            <a:chOff x="522" y="2174"/>
            <a:chExt cx="134" cy="144"/>
          </a:xfrm>
        </p:grpSpPr>
        <p:sp>
          <p:nvSpPr>
            <p:cNvPr id="5376" name="Oval 20"/>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77" name="Oval 21"/>
            <p:cNvSpPr>
              <a:spLocks noChangeArrowheads="1"/>
            </p:cNvSpPr>
            <p:nvPr/>
          </p:nvSpPr>
          <p:spPr bwMode="auto">
            <a:xfrm>
              <a:off x="554" y="2214"/>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20" name="Group 22"/>
          <p:cNvGrpSpPr>
            <a:grpSpLocks/>
          </p:cNvGrpSpPr>
          <p:nvPr/>
        </p:nvGrpSpPr>
        <p:grpSpPr bwMode="auto">
          <a:xfrm>
            <a:off x="3857625" y="3184525"/>
            <a:ext cx="212725" cy="228600"/>
            <a:chOff x="522" y="2174"/>
            <a:chExt cx="134" cy="144"/>
          </a:xfrm>
        </p:grpSpPr>
        <p:sp>
          <p:nvSpPr>
            <p:cNvPr id="5374" name="Oval 23"/>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75" name="Oval 24"/>
            <p:cNvSpPr>
              <a:spLocks noChangeArrowheads="1"/>
            </p:cNvSpPr>
            <p:nvPr/>
          </p:nvSpPr>
          <p:spPr bwMode="auto">
            <a:xfrm>
              <a:off x="554" y="2214"/>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21" name="Group 25"/>
          <p:cNvGrpSpPr>
            <a:grpSpLocks/>
          </p:cNvGrpSpPr>
          <p:nvPr/>
        </p:nvGrpSpPr>
        <p:grpSpPr bwMode="auto">
          <a:xfrm>
            <a:off x="4133850" y="3070225"/>
            <a:ext cx="212725" cy="228600"/>
            <a:chOff x="522" y="2174"/>
            <a:chExt cx="134" cy="144"/>
          </a:xfrm>
        </p:grpSpPr>
        <p:sp>
          <p:nvSpPr>
            <p:cNvPr id="5372" name="Oval 26"/>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73" name="Oval 27"/>
            <p:cNvSpPr>
              <a:spLocks noChangeArrowheads="1"/>
            </p:cNvSpPr>
            <p:nvPr/>
          </p:nvSpPr>
          <p:spPr bwMode="auto">
            <a:xfrm>
              <a:off x="554" y="2214"/>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22" name="Group 28"/>
          <p:cNvGrpSpPr>
            <a:grpSpLocks/>
          </p:cNvGrpSpPr>
          <p:nvPr/>
        </p:nvGrpSpPr>
        <p:grpSpPr bwMode="auto">
          <a:xfrm rot="-474430">
            <a:off x="3886200" y="3470275"/>
            <a:ext cx="212725" cy="228600"/>
            <a:chOff x="522" y="2174"/>
            <a:chExt cx="134" cy="144"/>
          </a:xfrm>
        </p:grpSpPr>
        <p:sp>
          <p:nvSpPr>
            <p:cNvPr id="5370" name="Oval 29"/>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71" name="Oval 30"/>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23" name="Group 31"/>
          <p:cNvGrpSpPr>
            <a:grpSpLocks/>
          </p:cNvGrpSpPr>
          <p:nvPr/>
        </p:nvGrpSpPr>
        <p:grpSpPr bwMode="auto">
          <a:xfrm rot="-474430">
            <a:off x="4638675" y="3508375"/>
            <a:ext cx="212725" cy="228600"/>
            <a:chOff x="522" y="2174"/>
            <a:chExt cx="134" cy="144"/>
          </a:xfrm>
        </p:grpSpPr>
        <p:sp>
          <p:nvSpPr>
            <p:cNvPr id="5368" name="Oval 32"/>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69" name="Oval 33"/>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24" name="Group 34"/>
          <p:cNvGrpSpPr>
            <a:grpSpLocks/>
          </p:cNvGrpSpPr>
          <p:nvPr/>
        </p:nvGrpSpPr>
        <p:grpSpPr bwMode="auto">
          <a:xfrm rot="-474430">
            <a:off x="4651375" y="3203575"/>
            <a:ext cx="212725" cy="228600"/>
            <a:chOff x="522" y="2174"/>
            <a:chExt cx="134" cy="144"/>
          </a:xfrm>
        </p:grpSpPr>
        <p:sp>
          <p:nvSpPr>
            <p:cNvPr id="5366" name="Oval 35"/>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67" name="Oval 36"/>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25" name="Group 37"/>
          <p:cNvGrpSpPr>
            <a:grpSpLocks/>
          </p:cNvGrpSpPr>
          <p:nvPr/>
        </p:nvGrpSpPr>
        <p:grpSpPr bwMode="auto">
          <a:xfrm rot="-474430">
            <a:off x="4638675" y="2927350"/>
            <a:ext cx="212725" cy="228600"/>
            <a:chOff x="522" y="2174"/>
            <a:chExt cx="134" cy="144"/>
          </a:xfrm>
        </p:grpSpPr>
        <p:sp>
          <p:nvSpPr>
            <p:cNvPr id="5364" name="Oval 38"/>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65" name="Oval 39"/>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26" name="Group 40"/>
          <p:cNvGrpSpPr>
            <a:grpSpLocks/>
          </p:cNvGrpSpPr>
          <p:nvPr/>
        </p:nvGrpSpPr>
        <p:grpSpPr bwMode="auto">
          <a:xfrm rot="-474430">
            <a:off x="5362575" y="2593975"/>
            <a:ext cx="212725" cy="228600"/>
            <a:chOff x="522" y="2174"/>
            <a:chExt cx="134" cy="144"/>
          </a:xfrm>
        </p:grpSpPr>
        <p:sp>
          <p:nvSpPr>
            <p:cNvPr id="5362" name="Oval 41"/>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63" name="Oval 42"/>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27" name="Group 43"/>
          <p:cNvGrpSpPr>
            <a:grpSpLocks/>
          </p:cNvGrpSpPr>
          <p:nvPr/>
        </p:nvGrpSpPr>
        <p:grpSpPr bwMode="auto">
          <a:xfrm rot="-474430">
            <a:off x="4725988" y="2674938"/>
            <a:ext cx="212725" cy="228600"/>
            <a:chOff x="522" y="2174"/>
            <a:chExt cx="134" cy="144"/>
          </a:xfrm>
        </p:grpSpPr>
        <p:sp>
          <p:nvSpPr>
            <p:cNvPr id="5360" name="Oval 44"/>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61" name="Oval 45"/>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28" name="Group 46"/>
          <p:cNvGrpSpPr>
            <a:grpSpLocks/>
          </p:cNvGrpSpPr>
          <p:nvPr/>
        </p:nvGrpSpPr>
        <p:grpSpPr bwMode="auto">
          <a:xfrm rot="-474430">
            <a:off x="4194175" y="3687763"/>
            <a:ext cx="212725" cy="228600"/>
            <a:chOff x="522" y="2174"/>
            <a:chExt cx="134" cy="144"/>
          </a:xfrm>
        </p:grpSpPr>
        <p:sp>
          <p:nvSpPr>
            <p:cNvPr id="5358" name="Oval 47"/>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59" name="Oval 48"/>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29" name="Group 49"/>
          <p:cNvGrpSpPr>
            <a:grpSpLocks/>
          </p:cNvGrpSpPr>
          <p:nvPr/>
        </p:nvGrpSpPr>
        <p:grpSpPr bwMode="auto">
          <a:xfrm rot="-474430">
            <a:off x="5295900" y="3575050"/>
            <a:ext cx="212725" cy="228600"/>
            <a:chOff x="522" y="2174"/>
            <a:chExt cx="134" cy="144"/>
          </a:xfrm>
        </p:grpSpPr>
        <p:sp>
          <p:nvSpPr>
            <p:cNvPr id="5356" name="Oval 50"/>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57" name="Oval 51"/>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30" name="Group 52"/>
          <p:cNvGrpSpPr>
            <a:grpSpLocks/>
          </p:cNvGrpSpPr>
          <p:nvPr/>
        </p:nvGrpSpPr>
        <p:grpSpPr bwMode="auto">
          <a:xfrm rot="-474430">
            <a:off x="5514975" y="3203575"/>
            <a:ext cx="212725" cy="228600"/>
            <a:chOff x="522" y="2174"/>
            <a:chExt cx="134" cy="144"/>
          </a:xfrm>
        </p:grpSpPr>
        <p:sp>
          <p:nvSpPr>
            <p:cNvPr id="5354" name="Oval 53"/>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55" name="Oval 54"/>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31" name="Group 55"/>
          <p:cNvGrpSpPr>
            <a:grpSpLocks/>
          </p:cNvGrpSpPr>
          <p:nvPr/>
        </p:nvGrpSpPr>
        <p:grpSpPr bwMode="auto">
          <a:xfrm rot="-474430">
            <a:off x="5495925" y="2889250"/>
            <a:ext cx="212725" cy="228600"/>
            <a:chOff x="522" y="2174"/>
            <a:chExt cx="134" cy="144"/>
          </a:xfrm>
        </p:grpSpPr>
        <p:sp>
          <p:nvSpPr>
            <p:cNvPr id="5352" name="Oval 56"/>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53" name="Oval 57"/>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32" name="Group 58"/>
          <p:cNvGrpSpPr>
            <a:grpSpLocks/>
          </p:cNvGrpSpPr>
          <p:nvPr/>
        </p:nvGrpSpPr>
        <p:grpSpPr bwMode="auto">
          <a:xfrm rot="-474430">
            <a:off x="4140200" y="3335338"/>
            <a:ext cx="212725" cy="228600"/>
            <a:chOff x="522" y="2174"/>
            <a:chExt cx="134" cy="144"/>
          </a:xfrm>
        </p:grpSpPr>
        <p:sp>
          <p:nvSpPr>
            <p:cNvPr id="5350" name="Oval 59"/>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51" name="Oval 60"/>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33" name="Group 61"/>
          <p:cNvGrpSpPr>
            <a:grpSpLocks/>
          </p:cNvGrpSpPr>
          <p:nvPr/>
        </p:nvGrpSpPr>
        <p:grpSpPr bwMode="auto">
          <a:xfrm rot="-474430">
            <a:off x="3898900" y="3754438"/>
            <a:ext cx="212725" cy="228600"/>
            <a:chOff x="522" y="2174"/>
            <a:chExt cx="134" cy="144"/>
          </a:xfrm>
        </p:grpSpPr>
        <p:sp>
          <p:nvSpPr>
            <p:cNvPr id="5348" name="Oval 62"/>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49" name="Oval 63"/>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34" name="Group 64"/>
          <p:cNvGrpSpPr>
            <a:grpSpLocks/>
          </p:cNvGrpSpPr>
          <p:nvPr/>
        </p:nvGrpSpPr>
        <p:grpSpPr bwMode="auto">
          <a:xfrm rot="-474430">
            <a:off x="4933950" y="3622675"/>
            <a:ext cx="212725" cy="228600"/>
            <a:chOff x="522" y="2174"/>
            <a:chExt cx="134" cy="144"/>
          </a:xfrm>
        </p:grpSpPr>
        <p:sp>
          <p:nvSpPr>
            <p:cNvPr id="5346" name="Oval 65"/>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47" name="Oval 66"/>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35" name="Group 67"/>
          <p:cNvGrpSpPr>
            <a:grpSpLocks/>
          </p:cNvGrpSpPr>
          <p:nvPr/>
        </p:nvGrpSpPr>
        <p:grpSpPr bwMode="auto">
          <a:xfrm>
            <a:off x="5233988" y="3951288"/>
            <a:ext cx="287337" cy="422275"/>
            <a:chOff x="1986" y="3508"/>
            <a:chExt cx="207" cy="366"/>
          </a:xfrm>
        </p:grpSpPr>
        <p:sp>
          <p:nvSpPr>
            <p:cNvPr id="5344" name="Oval 68"/>
            <p:cNvSpPr>
              <a:spLocks noChangeArrowheads="1"/>
            </p:cNvSpPr>
            <p:nvPr/>
          </p:nvSpPr>
          <p:spPr bwMode="auto">
            <a:xfrm rot="-474430">
              <a:off x="1986" y="3508"/>
              <a:ext cx="207" cy="36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45" name="Oval 69"/>
            <p:cNvSpPr>
              <a:spLocks noChangeArrowheads="1"/>
            </p:cNvSpPr>
            <p:nvPr/>
          </p:nvSpPr>
          <p:spPr bwMode="auto">
            <a:xfrm rot="-474430">
              <a:off x="2015" y="3603"/>
              <a:ext cx="135" cy="109"/>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36" name="Group 70"/>
          <p:cNvGrpSpPr>
            <a:grpSpLocks/>
          </p:cNvGrpSpPr>
          <p:nvPr/>
        </p:nvGrpSpPr>
        <p:grpSpPr bwMode="auto">
          <a:xfrm rot="-474430">
            <a:off x="3484563" y="4140200"/>
            <a:ext cx="212725" cy="228600"/>
            <a:chOff x="522" y="2174"/>
            <a:chExt cx="134" cy="144"/>
          </a:xfrm>
        </p:grpSpPr>
        <p:sp>
          <p:nvSpPr>
            <p:cNvPr id="5342" name="Oval 71"/>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43" name="Oval 72"/>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37" name="Group 73"/>
          <p:cNvGrpSpPr>
            <a:grpSpLocks/>
          </p:cNvGrpSpPr>
          <p:nvPr/>
        </p:nvGrpSpPr>
        <p:grpSpPr bwMode="auto">
          <a:xfrm rot="-474430">
            <a:off x="3438525" y="3567113"/>
            <a:ext cx="134938" cy="173037"/>
            <a:chOff x="522" y="2174"/>
            <a:chExt cx="134" cy="144"/>
          </a:xfrm>
        </p:grpSpPr>
        <p:sp>
          <p:nvSpPr>
            <p:cNvPr id="5340" name="Oval 74"/>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41" name="Oval 75"/>
            <p:cNvSpPr>
              <a:spLocks noChangeArrowheads="1"/>
            </p:cNvSpPr>
            <p:nvPr/>
          </p:nvSpPr>
          <p:spPr bwMode="auto">
            <a:xfrm>
              <a:off x="537" y="2200"/>
              <a:ext cx="73"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38" name="Group 76"/>
          <p:cNvGrpSpPr>
            <a:grpSpLocks/>
          </p:cNvGrpSpPr>
          <p:nvPr/>
        </p:nvGrpSpPr>
        <p:grpSpPr bwMode="auto">
          <a:xfrm rot="-474430">
            <a:off x="3268663" y="3852863"/>
            <a:ext cx="149225" cy="185737"/>
            <a:chOff x="522" y="2174"/>
            <a:chExt cx="134" cy="144"/>
          </a:xfrm>
        </p:grpSpPr>
        <p:sp>
          <p:nvSpPr>
            <p:cNvPr id="5338" name="Oval 77"/>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39" name="Oval 78"/>
            <p:cNvSpPr>
              <a:spLocks noChangeArrowheads="1"/>
            </p:cNvSpPr>
            <p:nvPr/>
          </p:nvSpPr>
          <p:spPr bwMode="auto">
            <a:xfrm>
              <a:off x="540" y="2208"/>
              <a:ext cx="74" cy="64"/>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39" name="Group 79"/>
          <p:cNvGrpSpPr>
            <a:grpSpLocks/>
          </p:cNvGrpSpPr>
          <p:nvPr/>
        </p:nvGrpSpPr>
        <p:grpSpPr bwMode="auto">
          <a:xfrm rot="-474430">
            <a:off x="2895600" y="3841750"/>
            <a:ext cx="212725" cy="228600"/>
            <a:chOff x="522" y="2174"/>
            <a:chExt cx="134" cy="144"/>
          </a:xfrm>
        </p:grpSpPr>
        <p:sp>
          <p:nvSpPr>
            <p:cNvPr id="5336" name="Oval 80"/>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37" name="Oval 81"/>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sp>
        <p:nvSpPr>
          <p:cNvPr id="43040" name="Text Box 82"/>
          <p:cNvSpPr txBox="1">
            <a:spLocks noChangeArrowheads="1"/>
          </p:cNvSpPr>
          <p:nvPr/>
        </p:nvSpPr>
        <p:spPr bwMode="auto">
          <a:xfrm>
            <a:off x="1433513" y="1844675"/>
            <a:ext cx="2828925"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1800" b="1">
                <a:solidFill>
                  <a:srgbClr val="000000"/>
                </a:solidFill>
                <a:latin typeface="Times New Roman" pitchFamily="18" charset="0"/>
                <a:cs typeface="Times New Roman" pitchFamily="18" charset="0"/>
              </a:rPr>
              <a:t>Lumen of Pharynx</a:t>
            </a:r>
          </a:p>
        </p:txBody>
      </p:sp>
      <p:sp>
        <p:nvSpPr>
          <p:cNvPr id="43041" name="Text Box 83"/>
          <p:cNvSpPr txBox="1">
            <a:spLocks noChangeArrowheads="1"/>
          </p:cNvSpPr>
          <p:nvPr/>
        </p:nvSpPr>
        <p:spPr bwMode="auto">
          <a:xfrm>
            <a:off x="3875088" y="1879600"/>
            <a:ext cx="714375" cy="30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1400" b="1">
                <a:solidFill>
                  <a:srgbClr val="000000"/>
                </a:solidFill>
                <a:latin typeface="Times New Roman" pitchFamily="18" charset="0"/>
                <a:cs typeface="Times New Roman" pitchFamily="18" charset="0"/>
              </a:rPr>
              <a:t>Crypts</a:t>
            </a:r>
          </a:p>
        </p:txBody>
      </p:sp>
      <p:sp>
        <p:nvSpPr>
          <p:cNvPr id="5154" name="Rectangle 84"/>
          <p:cNvSpPr>
            <a:spLocks noChangeArrowheads="1"/>
          </p:cNvSpPr>
          <p:nvPr/>
        </p:nvSpPr>
        <p:spPr bwMode="auto">
          <a:xfrm>
            <a:off x="5210175" y="2409825"/>
            <a:ext cx="200025" cy="5429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nvGrpSpPr>
          <p:cNvPr id="43043" name="Group 85"/>
          <p:cNvGrpSpPr>
            <a:grpSpLocks/>
          </p:cNvGrpSpPr>
          <p:nvPr/>
        </p:nvGrpSpPr>
        <p:grpSpPr bwMode="auto">
          <a:xfrm>
            <a:off x="6796088" y="2705100"/>
            <a:ext cx="361950" cy="127000"/>
            <a:chOff x="4146" y="1704"/>
            <a:chExt cx="228" cy="80"/>
          </a:xfrm>
        </p:grpSpPr>
        <p:sp>
          <p:nvSpPr>
            <p:cNvPr id="5334" name="Oval 86"/>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35" name="Oval 87"/>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44" name="Group 88"/>
          <p:cNvGrpSpPr>
            <a:grpSpLocks/>
          </p:cNvGrpSpPr>
          <p:nvPr/>
        </p:nvGrpSpPr>
        <p:grpSpPr bwMode="auto">
          <a:xfrm>
            <a:off x="7100888" y="2705100"/>
            <a:ext cx="361950" cy="127000"/>
            <a:chOff x="4146" y="1704"/>
            <a:chExt cx="228" cy="80"/>
          </a:xfrm>
        </p:grpSpPr>
        <p:sp>
          <p:nvSpPr>
            <p:cNvPr id="5332" name="Oval 89"/>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33" name="Oval 90"/>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45" name="Group 91"/>
          <p:cNvGrpSpPr>
            <a:grpSpLocks/>
          </p:cNvGrpSpPr>
          <p:nvPr/>
        </p:nvGrpSpPr>
        <p:grpSpPr bwMode="auto">
          <a:xfrm>
            <a:off x="7462838" y="2714625"/>
            <a:ext cx="361950" cy="127000"/>
            <a:chOff x="4146" y="1704"/>
            <a:chExt cx="228" cy="80"/>
          </a:xfrm>
        </p:grpSpPr>
        <p:sp>
          <p:nvSpPr>
            <p:cNvPr id="5330" name="Oval 92"/>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31" name="Oval 93"/>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46" name="Group 94"/>
          <p:cNvGrpSpPr>
            <a:grpSpLocks/>
          </p:cNvGrpSpPr>
          <p:nvPr/>
        </p:nvGrpSpPr>
        <p:grpSpPr bwMode="auto">
          <a:xfrm>
            <a:off x="7824788" y="2714625"/>
            <a:ext cx="361950" cy="127000"/>
            <a:chOff x="4146" y="1704"/>
            <a:chExt cx="228" cy="80"/>
          </a:xfrm>
        </p:grpSpPr>
        <p:sp>
          <p:nvSpPr>
            <p:cNvPr id="5328" name="Oval 95"/>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29" name="Oval 96"/>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47" name="Group 97"/>
          <p:cNvGrpSpPr>
            <a:grpSpLocks/>
          </p:cNvGrpSpPr>
          <p:nvPr/>
        </p:nvGrpSpPr>
        <p:grpSpPr bwMode="auto">
          <a:xfrm>
            <a:off x="7672388" y="2819400"/>
            <a:ext cx="361950" cy="127000"/>
            <a:chOff x="4146" y="1704"/>
            <a:chExt cx="228" cy="80"/>
          </a:xfrm>
        </p:grpSpPr>
        <p:sp>
          <p:nvSpPr>
            <p:cNvPr id="5326" name="Oval 98"/>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27" name="Oval 99"/>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48" name="Group 100"/>
          <p:cNvGrpSpPr>
            <a:grpSpLocks/>
          </p:cNvGrpSpPr>
          <p:nvPr/>
        </p:nvGrpSpPr>
        <p:grpSpPr bwMode="auto">
          <a:xfrm>
            <a:off x="7262813" y="2828925"/>
            <a:ext cx="361950" cy="127000"/>
            <a:chOff x="4146" y="1704"/>
            <a:chExt cx="228" cy="80"/>
          </a:xfrm>
        </p:grpSpPr>
        <p:sp>
          <p:nvSpPr>
            <p:cNvPr id="5324" name="Oval 101"/>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25" name="Oval 102"/>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49" name="Group 103"/>
          <p:cNvGrpSpPr>
            <a:grpSpLocks/>
          </p:cNvGrpSpPr>
          <p:nvPr/>
        </p:nvGrpSpPr>
        <p:grpSpPr bwMode="auto">
          <a:xfrm>
            <a:off x="6929438" y="2847975"/>
            <a:ext cx="361950" cy="127000"/>
            <a:chOff x="4146" y="1704"/>
            <a:chExt cx="228" cy="80"/>
          </a:xfrm>
        </p:grpSpPr>
        <p:sp>
          <p:nvSpPr>
            <p:cNvPr id="5322" name="Oval 104"/>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23" name="Oval 105"/>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50" name="Group 106"/>
          <p:cNvGrpSpPr>
            <a:grpSpLocks/>
          </p:cNvGrpSpPr>
          <p:nvPr/>
        </p:nvGrpSpPr>
        <p:grpSpPr bwMode="auto">
          <a:xfrm>
            <a:off x="6777038" y="2952750"/>
            <a:ext cx="361950" cy="127000"/>
            <a:chOff x="4146" y="1704"/>
            <a:chExt cx="228" cy="80"/>
          </a:xfrm>
        </p:grpSpPr>
        <p:sp>
          <p:nvSpPr>
            <p:cNvPr id="5320" name="Oval 107"/>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21" name="Oval 108"/>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51" name="Group 109"/>
          <p:cNvGrpSpPr>
            <a:grpSpLocks/>
          </p:cNvGrpSpPr>
          <p:nvPr/>
        </p:nvGrpSpPr>
        <p:grpSpPr bwMode="auto">
          <a:xfrm>
            <a:off x="7148513" y="2962275"/>
            <a:ext cx="361950" cy="127000"/>
            <a:chOff x="4146" y="1704"/>
            <a:chExt cx="228" cy="80"/>
          </a:xfrm>
        </p:grpSpPr>
        <p:sp>
          <p:nvSpPr>
            <p:cNvPr id="5318" name="Oval 110"/>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19" name="Oval 111"/>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52" name="Group 112"/>
          <p:cNvGrpSpPr>
            <a:grpSpLocks/>
          </p:cNvGrpSpPr>
          <p:nvPr/>
        </p:nvGrpSpPr>
        <p:grpSpPr bwMode="auto">
          <a:xfrm>
            <a:off x="6681788" y="3086100"/>
            <a:ext cx="361950" cy="127000"/>
            <a:chOff x="4146" y="1704"/>
            <a:chExt cx="228" cy="80"/>
          </a:xfrm>
        </p:grpSpPr>
        <p:sp>
          <p:nvSpPr>
            <p:cNvPr id="5316" name="Oval 113"/>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17" name="Oval 114"/>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53" name="Group 115"/>
          <p:cNvGrpSpPr>
            <a:grpSpLocks/>
          </p:cNvGrpSpPr>
          <p:nvPr/>
        </p:nvGrpSpPr>
        <p:grpSpPr bwMode="auto">
          <a:xfrm>
            <a:off x="8167688" y="2705100"/>
            <a:ext cx="361950" cy="127000"/>
            <a:chOff x="4146" y="1704"/>
            <a:chExt cx="228" cy="80"/>
          </a:xfrm>
        </p:grpSpPr>
        <p:sp>
          <p:nvSpPr>
            <p:cNvPr id="5314" name="Oval 116"/>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15" name="Oval 117"/>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54" name="Group 118"/>
          <p:cNvGrpSpPr>
            <a:grpSpLocks/>
          </p:cNvGrpSpPr>
          <p:nvPr/>
        </p:nvGrpSpPr>
        <p:grpSpPr bwMode="auto">
          <a:xfrm>
            <a:off x="8024813" y="2809875"/>
            <a:ext cx="361950" cy="127000"/>
            <a:chOff x="4146" y="1704"/>
            <a:chExt cx="228" cy="80"/>
          </a:xfrm>
        </p:grpSpPr>
        <p:sp>
          <p:nvSpPr>
            <p:cNvPr id="5312" name="Oval 119"/>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13" name="Oval 120"/>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55" name="Group 121"/>
          <p:cNvGrpSpPr>
            <a:grpSpLocks/>
          </p:cNvGrpSpPr>
          <p:nvPr/>
        </p:nvGrpSpPr>
        <p:grpSpPr bwMode="auto">
          <a:xfrm>
            <a:off x="7729538" y="3067050"/>
            <a:ext cx="361950" cy="127000"/>
            <a:chOff x="4146" y="1704"/>
            <a:chExt cx="228" cy="80"/>
          </a:xfrm>
        </p:grpSpPr>
        <p:sp>
          <p:nvSpPr>
            <p:cNvPr id="5310" name="Oval 122"/>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11" name="Oval 123"/>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56" name="Group 124"/>
          <p:cNvGrpSpPr>
            <a:grpSpLocks/>
          </p:cNvGrpSpPr>
          <p:nvPr/>
        </p:nvGrpSpPr>
        <p:grpSpPr bwMode="auto">
          <a:xfrm>
            <a:off x="6977063" y="3057525"/>
            <a:ext cx="361950" cy="127000"/>
            <a:chOff x="4146" y="1704"/>
            <a:chExt cx="228" cy="80"/>
          </a:xfrm>
        </p:grpSpPr>
        <p:sp>
          <p:nvSpPr>
            <p:cNvPr id="5308" name="Oval 125"/>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09" name="Oval 126"/>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57" name="Group 127"/>
          <p:cNvGrpSpPr>
            <a:grpSpLocks/>
          </p:cNvGrpSpPr>
          <p:nvPr/>
        </p:nvGrpSpPr>
        <p:grpSpPr bwMode="auto">
          <a:xfrm>
            <a:off x="8224838" y="2933700"/>
            <a:ext cx="361950" cy="127000"/>
            <a:chOff x="4146" y="1704"/>
            <a:chExt cx="228" cy="80"/>
          </a:xfrm>
        </p:grpSpPr>
        <p:sp>
          <p:nvSpPr>
            <p:cNvPr id="5306" name="Oval 128"/>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07" name="Oval 129"/>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58" name="Group 130"/>
          <p:cNvGrpSpPr>
            <a:grpSpLocks/>
          </p:cNvGrpSpPr>
          <p:nvPr/>
        </p:nvGrpSpPr>
        <p:grpSpPr bwMode="auto">
          <a:xfrm>
            <a:off x="7872413" y="2943225"/>
            <a:ext cx="361950" cy="127000"/>
            <a:chOff x="4146" y="1704"/>
            <a:chExt cx="228" cy="80"/>
          </a:xfrm>
        </p:grpSpPr>
        <p:sp>
          <p:nvSpPr>
            <p:cNvPr id="5304" name="Oval 131"/>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05" name="Oval 132"/>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59" name="Group 133"/>
          <p:cNvGrpSpPr>
            <a:grpSpLocks/>
          </p:cNvGrpSpPr>
          <p:nvPr/>
        </p:nvGrpSpPr>
        <p:grpSpPr bwMode="auto">
          <a:xfrm>
            <a:off x="7500938" y="2952750"/>
            <a:ext cx="361950" cy="127000"/>
            <a:chOff x="4146" y="1704"/>
            <a:chExt cx="228" cy="80"/>
          </a:xfrm>
        </p:grpSpPr>
        <p:sp>
          <p:nvSpPr>
            <p:cNvPr id="5302" name="Oval 134"/>
            <p:cNvSpPr>
              <a:spLocks noChangeArrowheads="1"/>
            </p:cNvSpPr>
            <p:nvPr/>
          </p:nvSpPr>
          <p:spPr bwMode="auto">
            <a:xfrm>
              <a:off x="4146" y="1704"/>
              <a:ext cx="228" cy="80"/>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03" name="Oval 135"/>
            <p:cNvSpPr>
              <a:spLocks noChangeArrowheads="1"/>
            </p:cNvSpPr>
            <p:nvPr/>
          </p:nvSpPr>
          <p:spPr bwMode="auto">
            <a:xfrm>
              <a:off x="4218" y="1710"/>
              <a:ext cx="66" cy="5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60" name="Group 136"/>
          <p:cNvGrpSpPr>
            <a:grpSpLocks/>
          </p:cNvGrpSpPr>
          <p:nvPr/>
        </p:nvGrpSpPr>
        <p:grpSpPr bwMode="auto">
          <a:xfrm>
            <a:off x="7064375" y="3189288"/>
            <a:ext cx="219075" cy="190500"/>
            <a:chOff x="2136" y="3618"/>
            <a:chExt cx="138" cy="120"/>
          </a:xfrm>
        </p:grpSpPr>
        <p:sp>
          <p:nvSpPr>
            <p:cNvPr id="5300" name="Oval 137"/>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301" name="Oval 138"/>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61" name="Group 139"/>
          <p:cNvGrpSpPr>
            <a:grpSpLocks/>
          </p:cNvGrpSpPr>
          <p:nvPr/>
        </p:nvGrpSpPr>
        <p:grpSpPr bwMode="auto">
          <a:xfrm>
            <a:off x="7777163" y="3209925"/>
            <a:ext cx="219075" cy="190500"/>
            <a:chOff x="2136" y="3618"/>
            <a:chExt cx="138" cy="120"/>
          </a:xfrm>
        </p:grpSpPr>
        <p:sp>
          <p:nvSpPr>
            <p:cNvPr id="5298" name="Oval 140"/>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99" name="Oval 141"/>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62" name="Group 142"/>
          <p:cNvGrpSpPr>
            <a:grpSpLocks/>
          </p:cNvGrpSpPr>
          <p:nvPr/>
        </p:nvGrpSpPr>
        <p:grpSpPr bwMode="auto">
          <a:xfrm>
            <a:off x="7381875" y="3067050"/>
            <a:ext cx="219075" cy="190500"/>
            <a:chOff x="2136" y="3618"/>
            <a:chExt cx="138" cy="120"/>
          </a:xfrm>
        </p:grpSpPr>
        <p:sp>
          <p:nvSpPr>
            <p:cNvPr id="5296" name="Oval 143"/>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97" name="Oval 144"/>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63" name="Group 145"/>
          <p:cNvGrpSpPr>
            <a:grpSpLocks/>
          </p:cNvGrpSpPr>
          <p:nvPr/>
        </p:nvGrpSpPr>
        <p:grpSpPr bwMode="auto">
          <a:xfrm>
            <a:off x="6824663" y="3609975"/>
            <a:ext cx="219075" cy="190500"/>
            <a:chOff x="2136" y="3618"/>
            <a:chExt cx="138" cy="120"/>
          </a:xfrm>
        </p:grpSpPr>
        <p:sp>
          <p:nvSpPr>
            <p:cNvPr id="5294" name="Oval 146"/>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95" name="Oval 147"/>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64" name="Group 148"/>
          <p:cNvGrpSpPr>
            <a:grpSpLocks/>
          </p:cNvGrpSpPr>
          <p:nvPr/>
        </p:nvGrpSpPr>
        <p:grpSpPr bwMode="auto">
          <a:xfrm>
            <a:off x="7805738" y="3514725"/>
            <a:ext cx="219075" cy="190500"/>
            <a:chOff x="2136" y="3618"/>
            <a:chExt cx="138" cy="120"/>
          </a:xfrm>
        </p:grpSpPr>
        <p:sp>
          <p:nvSpPr>
            <p:cNvPr id="5292" name="Oval 149"/>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93" name="Oval 150"/>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65" name="Group 151"/>
          <p:cNvGrpSpPr>
            <a:grpSpLocks/>
          </p:cNvGrpSpPr>
          <p:nvPr/>
        </p:nvGrpSpPr>
        <p:grpSpPr bwMode="auto">
          <a:xfrm>
            <a:off x="6880225" y="3786188"/>
            <a:ext cx="361950" cy="371475"/>
            <a:chOff x="2646" y="3480"/>
            <a:chExt cx="228" cy="234"/>
          </a:xfrm>
        </p:grpSpPr>
        <p:sp>
          <p:nvSpPr>
            <p:cNvPr id="5290" name="Oval 152"/>
            <p:cNvSpPr>
              <a:spLocks noChangeArrowheads="1"/>
            </p:cNvSpPr>
            <p:nvPr/>
          </p:nvSpPr>
          <p:spPr bwMode="auto">
            <a:xfrm>
              <a:off x="2646" y="3480"/>
              <a:ext cx="228" cy="234"/>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91" name="Freeform 153"/>
            <p:cNvSpPr>
              <a:spLocks/>
            </p:cNvSpPr>
            <p:nvPr/>
          </p:nvSpPr>
          <p:spPr bwMode="auto">
            <a:xfrm>
              <a:off x="2665" y="3499"/>
              <a:ext cx="140" cy="177"/>
            </a:xfrm>
            <a:custGeom>
              <a:avLst/>
              <a:gdLst>
                <a:gd name="T0" fmla="*/ 70 w 140"/>
                <a:gd name="T1" fmla="*/ 17 h 177"/>
                <a:gd name="T2" fmla="*/ 68 w 140"/>
                <a:gd name="T3" fmla="*/ 40 h 177"/>
                <a:gd name="T4" fmla="*/ 79 w 140"/>
                <a:gd name="T5" fmla="*/ 56 h 177"/>
                <a:gd name="T6" fmla="*/ 86 w 140"/>
                <a:gd name="T7" fmla="*/ 74 h 177"/>
                <a:gd name="T8" fmla="*/ 79 w 140"/>
                <a:gd name="T9" fmla="*/ 83 h 177"/>
                <a:gd name="T10" fmla="*/ 68 w 140"/>
                <a:gd name="T11" fmla="*/ 76 h 177"/>
                <a:gd name="T12" fmla="*/ 55 w 140"/>
                <a:gd name="T13" fmla="*/ 47 h 177"/>
                <a:gd name="T14" fmla="*/ 8 w 140"/>
                <a:gd name="T15" fmla="*/ 74 h 177"/>
                <a:gd name="T16" fmla="*/ 7 w 140"/>
                <a:gd name="T17" fmla="*/ 98 h 177"/>
                <a:gd name="T18" fmla="*/ 50 w 140"/>
                <a:gd name="T19" fmla="*/ 79 h 177"/>
                <a:gd name="T20" fmla="*/ 65 w 140"/>
                <a:gd name="T21" fmla="*/ 83 h 177"/>
                <a:gd name="T22" fmla="*/ 70 w 140"/>
                <a:gd name="T23" fmla="*/ 92 h 177"/>
                <a:gd name="T24" fmla="*/ 89 w 140"/>
                <a:gd name="T25" fmla="*/ 119 h 177"/>
                <a:gd name="T26" fmla="*/ 76 w 140"/>
                <a:gd name="T27" fmla="*/ 172 h 177"/>
                <a:gd name="T28" fmla="*/ 125 w 140"/>
                <a:gd name="T29" fmla="*/ 152 h 177"/>
                <a:gd name="T30" fmla="*/ 136 w 140"/>
                <a:gd name="T31" fmla="*/ 116 h 177"/>
                <a:gd name="T32" fmla="*/ 101 w 140"/>
                <a:gd name="T33" fmla="*/ 109 h 177"/>
                <a:gd name="T34" fmla="*/ 79 w 140"/>
                <a:gd name="T35" fmla="*/ 97 h 177"/>
                <a:gd name="T36" fmla="*/ 98 w 140"/>
                <a:gd name="T37" fmla="*/ 79 h 177"/>
                <a:gd name="T38" fmla="*/ 119 w 140"/>
                <a:gd name="T39" fmla="*/ 11 h 177"/>
                <a:gd name="T40" fmla="*/ 88 w 140"/>
                <a:gd name="T41" fmla="*/ 11 h 177"/>
                <a:gd name="T42" fmla="*/ 70 w 140"/>
                <a:gd name="T43" fmla="*/ 17 h 1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0"/>
                <a:gd name="T67" fmla="*/ 0 h 177"/>
                <a:gd name="T68" fmla="*/ 140 w 140"/>
                <a:gd name="T69" fmla="*/ 177 h 1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0" h="177">
                  <a:moveTo>
                    <a:pt x="70" y="17"/>
                  </a:moveTo>
                  <a:cubicBezTo>
                    <a:pt x="67" y="22"/>
                    <a:pt x="67" y="34"/>
                    <a:pt x="68" y="40"/>
                  </a:cubicBezTo>
                  <a:cubicBezTo>
                    <a:pt x="69" y="46"/>
                    <a:pt x="76" y="50"/>
                    <a:pt x="79" y="56"/>
                  </a:cubicBezTo>
                  <a:cubicBezTo>
                    <a:pt x="82" y="62"/>
                    <a:pt x="86" y="70"/>
                    <a:pt x="86" y="74"/>
                  </a:cubicBezTo>
                  <a:cubicBezTo>
                    <a:pt x="86" y="78"/>
                    <a:pt x="82" y="83"/>
                    <a:pt x="79" y="83"/>
                  </a:cubicBezTo>
                  <a:cubicBezTo>
                    <a:pt x="76" y="83"/>
                    <a:pt x="72" y="82"/>
                    <a:pt x="68" y="76"/>
                  </a:cubicBezTo>
                  <a:cubicBezTo>
                    <a:pt x="64" y="70"/>
                    <a:pt x="65" y="47"/>
                    <a:pt x="55" y="47"/>
                  </a:cubicBezTo>
                  <a:cubicBezTo>
                    <a:pt x="45" y="47"/>
                    <a:pt x="16" y="65"/>
                    <a:pt x="8" y="74"/>
                  </a:cubicBezTo>
                  <a:cubicBezTo>
                    <a:pt x="0" y="83"/>
                    <a:pt x="0" y="97"/>
                    <a:pt x="7" y="98"/>
                  </a:cubicBezTo>
                  <a:cubicBezTo>
                    <a:pt x="14" y="99"/>
                    <a:pt x="40" y="81"/>
                    <a:pt x="50" y="79"/>
                  </a:cubicBezTo>
                  <a:cubicBezTo>
                    <a:pt x="60" y="77"/>
                    <a:pt x="62" y="81"/>
                    <a:pt x="65" y="83"/>
                  </a:cubicBezTo>
                  <a:cubicBezTo>
                    <a:pt x="68" y="85"/>
                    <a:pt x="66" y="86"/>
                    <a:pt x="70" y="92"/>
                  </a:cubicBezTo>
                  <a:cubicBezTo>
                    <a:pt x="74" y="98"/>
                    <a:pt x="88" y="106"/>
                    <a:pt x="89" y="119"/>
                  </a:cubicBezTo>
                  <a:cubicBezTo>
                    <a:pt x="90" y="132"/>
                    <a:pt x="70" y="167"/>
                    <a:pt x="76" y="172"/>
                  </a:cubicBezTo>
                  <a:cubicBezTo>
                    <a:pt x="82" y="177"/>
                    <a:pt x="115" y="161"/>
                    <a:pt x="125" y="152"/>
                  </a:cubicBezTo>
                  <a:cubicBezTo>
                    <a:pt x="135" y="143"/>
                    <a:pt x="140" y="123"/>
                    <a:pt x="136" y="116"/>
                  </a:cubicBezTo>
                  <a:cubicBezTo>
                    <a:pt x="132" y="109"/>
                    <a:pt x="110" y="112"/>
                    <a:pt x="101" y="109"/>
                  </a:cubicBezTo>
                  <a:cubicBezTo>
                    <a:pt x="92" y="106"/>
                    <a:pt x="79" y="102"/>
                    <a:pt x="79" y="97"/>
                  </a:cubicBezTo>
                  <a:cubicBezTo>
                    <a:pt x="79" y="92"/>
                    <a:pt x="91" y="93"/>
                    <a:pt x="98" y="79"/>
                  </a:cubicBezTo>
                  <a:cubicBezTo>
                    <a:pt x="105" y="65"/>
                    <a:pt x="121" y="22"/>
                    <a:pt x="119" y="11"/>
                  </a:cubicBezTo>
                  <a:cubicBezTo>
                    <a:pt x="117" y="0"/>
                    <a:pt x="96" y="10"/>
                    <a:pt x="88" y="11"/>
                  </a:cubicBezTo>
                  <a:cubicBezTo>
                    <a:pt x="80" y="12"/>
                    <a:pt x="73" y="12"/>
                    <a:pt x="70" y="17"/>
                  </a:cubicBezTo>
                  <a:close/>
                </a:path>
              </a:pathLst>
            </a:custGeom>
            <a:solidFill>
              <a:srgbClr val="0000FF"/>
            </a:solidFill>
            <a:ln w="9525">
              <a:solidFill>
                <a:schemeClr val="tx1"/>
              </a:solidFill>
              <a:round/>
              <a:headEnd/>
              <a:tailEnd/>
            </a:ln>
          </p:spPr>
          <p:txBody>
            <a:bodyP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66" name="Group 154"/>
          <p:cNvGrpSpPr>
            <a:grpSpLocks/>
          </p:cNvGrpSpPr>
          <p:nvPr/>
        </p:nvGrpSpPr>
        <p:grpSpPr bwMode="auto">
          <a:xfrm>
            <a:off x="6723063" y="3233738"/>
            <a:ext cx="361950" cy="371475"/>
            <a:chOff x="2646" y="3480"/>
            <a:chExt cx="228" cy="234"/>
          </a:xfrm>
        </p:grpSpPr>
        <p:sp>
          <p:nvSpPr>
            <p:cNvPr id="5288" name="Oval 155"/>
            <p:cNvSpPr>
              <a:spLocks noChangeArrowheads="1"/>
            </p:cNvSpPr>
            <p:nvPr/>
          </p:nvSpPr>
          <p:spPr bwMode="auto">
            <a:xfrm>
              <a:off x="2646" y="3480"/>
              <a:ext cx="228" cy="234"/>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89" name="Freeform 156"/>
            <p:cNvSpPr>
              <a:spLocks/>
            </p:cNvSpPr>
            <p:nvPr/>
          </p:nvSpPr>
          <p:spPr bwMode="auto">
            <a:xfrm>
              <a:off x="2665" y="3499"/>
              <a:ext cx="140" cy="177"/>
            </a:xfrm>
            <a:custGeom>
              <a:avLst/>
              <a:gdLst>
                <a:gd name="T0" fmla="*/ 70 w 140"/>
                <a:gd name="T1" fmla="*/ 17 h 177"/>
                <a:gd name="T2" fmla="*/ 68 w 140"/>
                <a:gd name="T3" fmla="*/ 40 h 177"/>
                <a:gd name="T4" fmla="*/ 79 w 140"/>
                <a:gd name="T5" fmla="*/ 56 h 177"/>
                <a:gd name="T6" fmla="*/ 86 w 140"/>
                <a:gd name="T7" fmla="*/ 74 h 177"/>
                <a:gd name="T8" fmla="*/ 79 w 140"/>
                <a:gd name="T9" fmla="*/ 83 h 177"/>
                <a:gd name="T10" fmla="*/ 68 w 140"/>
                <a:gd name="T11" fmla="*/ 76 h 177"/>
                <a:gd name="T12" fmla="*/ 55 w 140"/>
                <a:gd name="T13" fmla="*/ 47 h 177"/>
                <a:gd name="T14" fmla="*/ 8 w 140"/>
                <a:gd name="T15" fmla="*/ 74 h 177"/>
                <a:gd name="T16" fmla="*/ 7 w 140"/>
                <a:gd name="T17" fmla="*/ 98 h 177"/>
                <a:gd name="T18" fmla="*/ 50 w 140"/>
                <a:gd name="T19" fmla="*/ 79 h 177"/>
                <a:gd name="T20" fmla="*/ 65 w 140"/>
                <a:gd name="T21" fmla="*/ 83 h 177"/>
                <a:gd name="T22" fmla="*/ 70 w 140"/>
                <a:gd name="T23" fmla="*/ 92 h 177"/>
                <a:gd name="T24" fmla="*/ 89 w 140"/>
                <a:gd name="T25" fmla="*/ 119 h 177"/>
                <a:gd name="T26" fmla="*/ 76 w 140"/>
                <a:gd name="T27" fmla="*/ 172 h 177"/>
                <a:gd name="T28" fmla="*/ 125 w 140"/>
                <a:gd name="T29" fmla="*/ 152 h 177"/>
                <a:gd name="T30" fmla="*/ 136 w 140"/>
                <a:gd name="T31" fmla="*/ 116 h 177"/>
                <a:gd name="T32" fmla="*/ 101 w 140"/>
                <a:gd name="T33" fmla="*/ 109 h 177"/>
                <a:gd name="T34" fmla="*/ 79 w 140"/>
                <a:gd name="T35" fmla="*/ 97 h 177"/>
                <a:gd name="T36" fmla="*/ 98 w 140"/>
                <a:gd name="T37" fmla="*/ 79 h 177"/>
                <a:gd name="T38" fmla="*/ 119 w 140"/>
                <a:gd name="T39" fmla="*/ 11 h 177"/>
                <a:gd name="T40" fmla="*/ 88 w 140"/>
                <a:gd name="T41" fmla="*/ 11 h 177"/>
                <a:gd name="T42" fmla="*/ 70 w 140"/>
                <a:gd name="T43" fmla="*/ 17 h 1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0"/>
                <a:gd name="T67" fmla="*/ 0 h 177"/>
                <a:gd name="T68" fmla="*/ 140 w 140"/>
                <a:gd name="T69" fmla="*/ 177 h 1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0" h="177">
                  <a:moveTo>
                    <a:pt x="70" y="17"/>
                  </a:moveTo>
                  <a:cubicBezTo>
                    <a:pt x="67" y="22"/>
                    <a:pt x="67" y="34"/>
                    <a:pt x="68" y="40"/>
                  </a:cubicBezTo>
                  <a:cubicBezTo>
                    <a:pt x="69" y="46"/>
                    <a:pt x="76" y="50"/>
                    <a:pt x="79" y="56"/>
                  </a:cubicBezTo>
                  <a:cubicBezTo>
                    <a:pt x="82" y="62"/>
                    <a:pt x="86" y="70"/>
                    <a:pt x="86" y="74"/>
                  </a:cubicBezTo>
                  <a:cubicBezTo>
                    <a:pt x="86" y="78"/>
                    <a:pt x="82" y="83"/>
                    <a:pt x="79" y="83"/>
                  </a:cubicBezTo>
                  <a:cubicBezTo>
                    <a:pt x="76" y="83"/>
                    <a:pt x="72" y="82"/>
                    <a:pt x="68" y="76"/>
                  </a:cubicBezTo>
                  <a:cubicBezTo>
                    <a:pt x="64" y="70"/>
                    <a:pt x="65" y="47"/>
                    <a:pt x="55" y="47"/>
                  </a:cubicBezTo>
                  <a:cubicBezTo>
                    <a:pt x="45" y="47"/>
                    <a:pt x="16" y="65"/>
                    <a:pt x="8" y="74"/>
                  </a:cubicBezTo>
                  <a:cubicBezTo>
                    <a:pt x="0" y="83"/>
                    <a:pt x="0" y="97"/>
                    <a:pt x="7" y="98"/>
                  </a:cubicBezTo>
                  <a:cubicBezTo>
                    <a:pt x="14" y="99"/>
                    <a:pt x="40" y="81"/>
                    <a:pt x="50" y="79"/>
                  </a:cubicBezTo>
                  <a:cubicBezTo>
                    <a:pt x="60" y="77"/>
                    <a:pt x="62" y="81"/>
                    <a:pt x="65" y="83"/>
                  </a:cubicBezTo>
                  <a:cubicBezTo>
                    <a:pt x="68" y="85"/>
                    <a:pt x="66" y="86"/>
                    <a:pt x="70" y="92"/>
                  </a:cubicBezTo>
                  <a:cubicBezTo>
                    <a:pt x="74" y="98"/>
                    <a:pt x="88" y="106"/>
                    <a:pt x="89" y="119"/>
                  </a:cubicBezTo>
                  <a:cubicBezTo>
                    <a:pt x="90" y="132"/>
                    <a:pt x="70" y="167"/>
                    <a:pt x="76" y="172"/>
                  </a:cubicBezTo>
                  <a:cubicBezTo>
                    <a:pt x="82" y="177"/>
                    <a:pt x="115" y="161"/>
                    <a:pt x="125" y="152"/>
                  </a:cubicBezTo>
                  <a:cubicBezTo>
                    <a:pt x="135" y="143"/>
                    <a:pt x="140" y="123"/>
                    <a:pt x="136" y="116"/>
                  </a:cubicBezTo>
                  <a:cubicBezTo>
                    <a:pt x="132" y="109"/>
                    <a:pt x="110" y="112"/>
                    <a:pt x="101" y="109"/>
                  </a:cubicBezTo>
                  <a:cubicBezTo>
                    <a:pt x="92" y="106"/>
                    <a:pt x="79" y="102"/>
                    <a:pt x="79" y="97"/>
                  </a:cubicBezTo>
                  <a:cubicBezTo>
                    <a:pt x="79" y="92"/>
                    <a:pt x="91" y="93"/>
                    <a:pt x="98" y="79"/>
                  </a:cubicBezTo>
                  <a:cubicBezTo>
                    <a:pt x="105" y="65"/>
                    <a:pt x="121" y="22"/>
                    <a:pt x="119" y="11"/>
                  </a:cubicBezTo>
                  <a:cubicBezTo>
                    <a:pt x="117" y="0"/>
                    <a:pt x="96" y="10"/>
                    <a:pt x="88" y="11"/>
                  </a:cubicBezTo>
                  <a:cubicBezTo>
                    <a:pt x="80" y="12"/>
                    <a:pt x="73" y="12"/>
                    <a:pt x="70" y="17"/>
                  </a:cubicBezTo>
                  <a:close/>
                </a:path>
              </a:pathLst>
            </a:custGeom>
            <a:solidFill>
              <a:srgbClr val="0000FF"/>
            </a:solidFill>
            <a:ln w="9525">
              <a:solidFill>
                <a:schemeClr val="tx1"/>
              </a:solidFill>
              <a:round/>
              <a:headEnd/>
              <a:tailEnd/>
            </a:ln>
          </p:spPr>
          <p:txBody>
            <a:bodyP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67" name="Group 157"/>
          <p:cNvGrpSpPr>
            <a:grpSpLocks/>
          </p:cNvGrpSpPr>
          <p:nvPr/>
        </p:nvGrpSpPr>
        <p:grpSpPr bwMode="auto">
          <a:xfrm>
            <a:off x="8101013" y="3019425"/>
            <a:ext cx="361950" cy="371475"/>
            <a:chOff x="2646" y="3480"/>
            <a:chExt cx="228" cy="234"/>
          </a:xfrm>
        </p:grpSpPr>
        <p:sp>
          <p:nvSpPr>
            <p:cNvPr id="5286" name="Oval 158"/>
            <p:cNvSpPr>
              <a:spLocks noChangeArrowheads="1"/>
            </p:cNvSpPr>
            <p:nvPr/>
          </p:nvSpPr>
          <p:spPr bwMode="auto">
            <a:xfrm>
              <a:off x="2646" y="3480"/>
              <a:ext cx="228" cy="234"/>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87" name="Freeform 159"/>
            <p:cNvSpPr>
              <a:spLocks/>
            </p:cNvSpPr>
            <p:nvPr/>
          </p:nvSpPr>
          <p:spPr bwMode="auto">
            <a:xfrm>
              <a:off x="2665" y="3499"/>
              <a:ext cx="140" cy="177"/>
            </a:xfrm>
            <a:custGeom>
              <a:avLst/>
              <a:gdLst>
                <a:gd name="T0" fmla="*/ 70 w 140"/>
                <a:gd name="T1" fmla="*/ 17 h 177"/>
                <a:gd name="T2" fmla="*/ 68 w 140"/>
                <a:gd name="T3" fmla="*/ 40 h 177"/>
                <a:gd name="T4" fmla="*/ 79 w 140"/>
                <a:gd name="T5" fmla="*/ 56 h 177"/>
                <a:gd name="T6" fmla="*/ 86 w 140"/>
                <a:gd name="T7" fmla="*/ 74 h 177"/>
                <a:gd name="T8" fmla="*/ 79 w 140"/>
                <a:gd name="T9" fmla="*/ 83 h 177"/>
                <a:gd name="T10" fmla="*/ 68 w 140"/>
                <a:gd name="T11" fmla="*/ 76 h 177"/>
                <a:gd name="T12" fmla="*/ 55 w 140"/>
                <a:gd name="T13" fmla="*/ 47 h 177"/>
                <a:gd name="T14" fmla="*/ 8 w 140"/>
                <a:gd name="T15" fmla="*/ 74 h 177"/>
                <a:gd name="T16" fmla="*/ 7 w 140"/>
                <a:gd name="T17" fmla="*/ 98 h 177"/>
                <a:gd name="T18" fmla="*/ 50 w 140"/>
                <a:gd name="T19" fmla="*/ 79 h 177"/>
                <a:gd name="T20" fmla="*/ 65 w 140"/>
                <a:gd name="T21" fmla="*/ 83 h 177"/>
                <a:gd name="T22" fmla="*/ 70 w 140"/>
                <a:gd name="T23" fmla="*/ 92 h 177"/>
                <a:gd name="T24" fmla="*/ 89 w 140"/>
                <a:gd name="T25" fmla="*/ 119 h 177"/>
                <a:gd name="T26" fmla="*/ 76 w 140"/>
                <a:gd name="T27" fmla="*/ 172 h 177"/>
                <a:gd name="T28" fmla="*/ 125 w 140"/>
                <a:gd name="T29" fmla="*/ 152 h 177"/>
                <a:gd name="T30" fmla="*/ 136 w 140"/>
                <a:gd name="T31" fmla="*/ 116 h 177"/>
                <a:gd name="T32" fmla="*/ 101 w 140"/>
                <a:gd name="T33" fmla="*/ 109 h 177"/>
                <a:gd name="T34" fmla="*/ 79 w 140"/>
                <a:gd name="T35" fmla="*/ 97 h 177"/>
                <a:gd name="T36" fmla="*/ 98 w 140"/>
                <a:gd name="T37" fmla="*/ 79 h 177"/>
                <a:gd name="T38" fmla="*/ 119 w 140"/>
                <a:gd name="T39" fmla="*/ 11 h 177"/>
                <a:gd name="T40" fmla="*/ 88 w 140"/>
                <a:gd name="T41" fmla="*/ 11 h 177"/>
                <a:gd name="T42" fmla="*/ 70 w 140"/>
                <a:gd name="T43" fmla="*/ 17 h 1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0"/>
                <a:gd name="T67" fmla="*/ 0 h 177"/>
                <a:gd name="T68" fmla="*/ 140 w 140"/>
                <a:gd name="T69" fmla="*/ 177 h 1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0" h="177">
                  <a:moveTo>
                    <a:pt x="70" y="17"/>
                  </a:moveTo>
                  <a:cubicBezTo>
                    <a:pt x="67" y="22"/>
                    <a:pt x="67" y="34"/>
                    <a:pt x="68" y="40"/>
                  </a:cubicBezTo>
                  <a:cubicBezTo>
                    <a:pt x="69" y="46"/>
                    <a:pt x="76" y="50"/>
                    <a:pt x="79" y="56"/>
                  </a:cubicBezTo>
                  <a:cubicBezTo>
                    <a:pt x="82" y="62"/>
                    <a:pt x="86" y="70"/>
                    <a:pt x="86" y="74"/>
                  </a:cubicBezTo>
                  <a:cubicBezTo>
                    <a:pt x="86" y="78"/>
                    <a:pt x="82" y="83"/>
                    <a:pt x="79" y="83"/>
                  </a:cubicBezTo>
                  <a:cubicBezTo>
                    <a:pt x="76" y="83"/>
                    <a:pt x="72" y="82"/>
                    <a:pt x="68" y="76"/>
                  </a:cubicBezTo>
                  <a:cubicBezTo>
                    <a:pt x="64" y="70"/>
                    <a:pt x="65" y="47"/>
                    <a:pt x="55" y="47"/>
                  </a:cubicBezTo>
                  <a:cubicBezTo>
                    <a:pt x="45" y="47"/>
                    <a:pt x="16" y="65"/>
                    <a:pt x="8" y="74"/>
                  </a:cubicBezTo>
                  <a:cubicBezTo>
                    <a:pt x="0" y="83"/>
                    <a:pt x="0" y="97"/>
                    <a:pt x="7" y="98"/>
                  </a:cubicBezTo>
                  <a:cubicBezTo>
                    <a:pt x="14" y="99"/>
                    <a:pt x="40" y="81"/>
                    <a:pt x="50" y="79"/>
                  </a:cubicBezTo>
                  <a:cubicBezTo>
                    <a:pt x="60" y="77"/>
                    <a:pt x="62" y="81"/>
                    <a:pt x="65" y="83"/>
                  </a:cubicBezTo>
                  <a:cubicBezTo>
                    <a:pt x="68" y="85"/>
                    <a:pt x="66" y="86"/>
                    <a:pt x="70" y="92"/>
                  </a:cubicBezTo>
                  <a:cubicBezTo>
                    <a:pt x="74" y="98"/>
                    <a:pt x="88" y="106"/>
                    <a:pt x="89" y="119"/>
                  </a:cubicBezTo>
                  <a:cubicBezTo>
                    <a:pt x="90" y="132"/>
                    <a:pt x="70" y="167"/>
                    <a:pt x="76" y="172"/>
                  </a:cubicBezTo>
                  <a:cubicBezTo>
                    <a:pt x="82" y="177"/>
                    <a:pt x="115" y="161"/>
                    <a:pt x="125" y="152"/>
                  </a:cubicBezTo>
                  <a:cubicBezTo>
                    <a:pt x="135" y="143"/>
                    <a:pt x="140" y="123"/>
                    <a:pt x="136" y="116"/>
                  </a:cubicBezTo>
                  <a:cubicBezTo>
                    <a:pt x="132" y="109"/>
                    <a:pt x="110" y="112"/>
                    <a:pt x="101" y="109"/>
                  </a:cubicBezTo>
                  <a:cubicBezTo>
                    <a:pt x="92" y="106"/>
                    <a:pt x="79" y="102"/>
                    <a:pt x="79" y="97"/>
                  </a:cubicBezTo>
                  <a:cubicBezTo>
                    <a:pt x="79" y="92"/>
                    <a:pt x="91" y="93"/>
                    <a:pt x="98" y="79"/>
                  </a:cubicBezTo>
                  <a:cubicBezTo>
                    <a:pt x="105" y="65"/>
                    <a:pt x="121" y="22"/>
                    <a:pt x="119" y="11"/>
                  </a:cubicBezTo>
                  <a:cubicBezTo>
                    <a:pt x="117" y="0"/>
                    <a:pt x="96" y="10"/>
                    <a:pt x="88" y="11"/>
                  </a:cubicBezTo>
                  <a:cubicBezTo>
                    <a:pt x="80" y="12"/>
                    <a:pt x="73" y="12"/>
                    <a:pt x="70" y="17"/>
                  </a:cubicBezTo>
                  <a:close/>
                </a:path>
              </a:pathLst>
            </a:custGeom>
            <a:solidFill>
              <a:srgbClr val="0000FF"/>
            </a:solidFill>
            <a:ln w="9525">
              <a:solidFill>
                <a:schemeClr val="tx1"/>
              </a:solidFill>
              <a:round/>
              <a:headEnd/>
              <a:tailEnd/>
            </a:ln>
          </p:spPr>
          <p:txBody>
            <a:bodyP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68" name="Group 160"/>
          <p:cNvGrpSpPr>
            <a:grpSpLocks/>
          </p:cNvGrpSpPr>
          <p:nvPr/>
        </p:nvGrpSpPr>
        <p:grpSpPr bwMode="auto">
          <a:xfrm>
            <a:off x="7472363" y="3314700"/>
            <a:ext cx="361950" cy="371475"/>
            <a:chOff x="2646" y="3480"/>
            <a:chExt cx="228" cy="234"/>
          </a:xfrm>
        </p:grpSpPr>
        <p:sp>
          <p:nvSpPr>
            <p:cNvPr id="5284" name="Oval 161"/>
            <p:cNvSpPr>
              <a:spLocks noChangeArrowheads="1"/>
            </p:cNvSpPr>
            <p:nvPr/>
          </p:nvSpPr>
          <p:spPr bwMode="auto">
            <a:xfrm>
              <a:off x="2646" y="3480"/>
              <a:ext cx="228" cy="234"/>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85" name="Freeform 162"/>
            <p:cNvSpPr>
              <a:spLocks/>
            </p:cNvSpPr>
            <p:nvPr/>
          </p:nvSpPr>
          <p:spPr bwMode="auto">
            <a:xfrm>
              <a:off x="2665" y="3499"/>
              <a:ext cx="140" cy="177"/>
            </a:xfrm>
            <a:custGeom>
              <a:avLst/>
              <a:gdLst>
                <a:gd name="T0" fmla="*/ 70 w 140"/>
                <a:gd name="T1" fmla="*/ 17 h 177"/>
                <a:gd name="T2" fmla="*/ 68 w 140"/>
                <a:gd name="T3" fmla="*/ 40 h 177"/>
                <a:gd name="T4" fmla="*/ 79 w 140"/>
                <a:gd name="T5" fmla="*/ 56 h 177"/>
                <a:gd name="T6" fmla="*/ 86 w 140"/>
                <a:gd name="T7" fmla="*/ 74 h 177"/>
                <a:gd name="T8" fmla="*/ 79 w 140"/>
                <a:gd name="T9" fmla="*/ 83 h 177"/>
                <a:gd name="T10" fmla="*/ 68 w 140"/>
                <a:gd name="T11" fmla="*/ 76 h 177"/>
                <a:gd name="T12" fmla="*/ 55 w 140"/>
                <a:gd name="T13" fmla="*/ 47 h 177"/>
                <a:gd name="T14" fmla="*/ 8 w 140"/>
                <a:gd name="T15" fmla="*/ 74 h 177"/>
                <a:gd name="T16" fmla="*/ 7 w 140"/>
                <a:gd name="T17" fmla="*/ 98 h 177"/>
                <a:gd name="T18" fmla="*/ 50 w 140"/>
                <a:gd name="T19" fmla="*/ 79 h 177"/>
                <a:gd name="T20" fmla="*/ 65 w 140"/>
                <a:gd name="T21" fmla="*/ 83 h 177"/>
                <a:gd name="T22" fmla="*/ 70 w 140"/>
                <a:gd name="T23" fmla="*/ 92 h 177"/>
                <a:gd name="T24" fmla="*/ 89 w 140"/>
                <a:gd name="T25" fmla="*/ 119 h 177"/>
                <a:gd name="T26" fmla="*/ 76 w 140"/>
                <a:gd name="T27" fmla="*/ 172 h 177"/>
                <a:gd name="T28" fmla="*/ 125 w 140"/>
                <a:gd name="T29" fmla="*/ 152 h 177"/>
                <a:gd name="T30" fmla="*/ 136 w 140"/>
                <a:gd name="T31" fmla="*/ 116 h 177"/>
                <a:gd name="T32" fmla="*/ 101 w 140"/>
                <a:gd name="T33" fmla="*/ 109 h 177"/>
                <a:gd name="T34" fmla="*/ 79 w 140"/>
                <a:gd name="T35" fmla="*/ 97 h 177"/>
                <a:gd name="T36" fmla="*/ 98 w 140"/>
                <a:gd name="T37" fmla="*/ 79 h 177"/>
                <a:gd name="T38" fmla="*/ 119 w 140"/>
                <a:gd name="T39" fmla="*/ 11 h 177"/>
                <a:gd name="T40" fmla="*/ 88 w 140"/>
                <a:gd name="T41" fmla="*/ 11 h 177"/>
                <a:gd name="T42" fmla="*/ 70 w 140"/>
                <a:gd name="T43" fmla="*/ 17 h 1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0"/>
                <a:gd name="T67" fmla="*/ 0 h 177"/>
                <a:gd name="T68" fmla="*/ 140 w 140"/>
                <a:gd name="T69" fmla="*/ 177 h 1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0" h="177">
                  <a:moveTo>
                    <a:pt x="70" y="17"/>
                  </a:moveTo>
                  <a:cubicBezTo>
                    <a:pt x="67" y="22"/>
                    <a:pt x="67" y="34"/>
                    <a:pt x="68" y="40"/>
                  </a:cubicBezTo>
                  <a:cubicBezTo>
                    <a:pt x="69" y="46"/>
                    <a:pt x="76" y="50"/>
                    <a:pt x="79" y="56"/>
                  </a:cubicBezTo>
                  <a:cubicBezTo>
                    <a:pt x="82" y="62"/>
                    <a:pt x="86" y="70"/>
                    <a:pt x="86" y="74"/>
                  </a:cubicBezTo>
                  <a:cubicBezTo>
                    <a:pt x="86" y="78"/>
                    <a:pt x="82" y="83"/>
                    <a:pt x="79" y="83"/>
                  </a:cubicBezTo>
                  <a:cubicBezTo>
                    <a:pt x="76" y="83"/>
                    <a:pt x="72" y="82"/>
                    <a:pt x="68" y="76"/>
                  </a:cubicBezTo>
                  <a:cubicBezTo>
                    <a:pt x="64" y="70"/>
                    <a:pt x="65" y="47"/>
                    <a:pt x="55" y="47"/>
                  </a:cubicBezTo>
                  <a:cubicBezTo>
                    <a:pt x="45" y="47"/>
                    <a:pt x="16" y="65"/>
                    <a:pt x="8" y="74"/>
                  </a:cubicBezTo>
                  <a:cubicBezTo>
                    <a:pt x="0" y="83"/>
                    <a:pt x="0" y="97"/>
                    <a:pt x="7" y="98"/>
                  </a:cubicBezTo>
                  <a:cubicBezTo>
                    <a:pt x="14" y="99"/>
                    <a:pt x="40" y="81"/>
                    <a:pt x="50" y="79"/>
                  </a:cubicBezTo>
                  <a:cubicBezTo>
                    <a:pt x="60" y="77"/>
                    <a:pt x="62" y="81"/>
                    <a:pt x="65" y="83"/>
                  </a:cubicBezTo>
                  <a:cubicBezTo>
                    <a:pt x="68" y="85"/>
                    <a:pt x="66" y="86"/>
                    <a:pt x="70" y="92"/>
                  </a:cubicBezTo>
                  <a:cubicBezTo>
                    <a:pt x="74" y="98"/>
                    <a:pt x="88" y="106"/>
                    <a:pt x="89" y="119"/>
                  </a:cubicBezTo>
                  <a:cubicBezTo>
                    <a:pt x="90" y="132"/>
                    <a:pt x="70" y="167"/>
                    <a:pt x="76" y="172"/>
                  </a:cubicBezTo>
                  <a:cubicBezTo>
                    <a:pt x="82" y="177"/>
                    <a:pt x="115" y="161"/>
                    <a:pt x="125" y="152"/>
                  </a:cubicBezTo>
                  <a:cubicBezTo>
                    <a:pt x="135" y="143"/>
                    <a:pt x="140" y="123"/>
                    <a:pt x="136" y="116"/>
                  </a:cubicBezTo>
                  <a:cubicBezTo>
                    <a:pt x="132" y="109"/>
                    <a:pt x="110" y="112"/>
                    <a:pt x="101" y="109"/>
                  </a:cubicBezTo>
                  <a:cubicBezTo>
                    <a:pt x="92" y="106"/>
                    <a:pt x="79" y="102"/>
                    <a:pt x="79" y="97"/>
                  </a:cubicBezTo>
                  <a:cubicBezTo>
                    <a:pt x="79" y="92"/>
                    <a:pt x="91" y="93"/>
                    <a:pt x="98" y="79"/>
                  </a:cubicBezTo>
                  <a:cubicBezTo>
                    <a:pt x="105" y="65"/>
                    <a:pt x="121" y="22"/>
                    <a:pt x="119" y="11"/>
                  </a:cubicBezTo>
                  <a:cubicBezTo>
                    <a:pt x="117" y="0"/>
                    <a:pt x="96" y="10"/>
                    <a:pt x="88" y="11"/>
                  </a:cubicBezTo>
                  <a:cubicBezTo>
                    <a:pt x="80" y="12"/>
                    <a:pt x="73" y="12"/>
                    <a:pt x="70" y="17"/>
                  </a:cubicBezTo>
                  <a:close/>
                </a:path>
              </a:pathLst>
            </a:custGeom>
            <a:solidFill>
              <a:srgbClr val="0000FF"/>
            </a:solidFill>
            <a:ln w="9525">
              <a:solidFill>
                <a:schemeClr val="tx1"/>
              </a:solidFill>
              <a:round/>
              <a:headEnd/>
              <a:tailEnd/>
            </a:ln>
          </p:spPr>
          <p:txBody>
            <a:bodyP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69" name="Group 163"/>
          <p:cNvGrpSpPr>
            <a:grpSpLocks/>
          </p:cNvGrpSpPr>
          <p:nvPr/>
        </p:nvGrpSpPr>
        <p:grpSpPr bwMode="auto">
          <a:xfrm>
            <a:off x="4489450" y="4052888"/>
            <a:ext cx="287338" cy="422275"/>
            <a:chOff x="1986" y="3508"/>
            <a:chExt cx="207" cy="366"/>
          </a:xfrm>
        </p:grpSpPr>
        <p:sp>
          <p:nvSpPr>
            <p:cNvPr id="5282" name="Oval 164"/>
            <p:cNvSpPr>
              <a:spLocks noChangeArrowheads="1"/>
            </p:cNvSpPr>
            <p:nvPr/>
          </p:nvSpPr>
          <p:spPr bwMode="auto">
            <a:xfrm rot="-474430">
              <a:off x="1986" y="3508"/>
              <a:ext cx="207" cy="36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83" name="Oval 165"/>
            <p:cNvSpPr>
              <a:spLocks noChangeArrowheads="1"/>
            </p:cNvSpPr>
            <p:nvPr/>
          </p:nvSpPr>
          <p:spPr bwMode="auto">
            <a:xfrm rot="-474430">
              <a:off x="2015" y="3603"/>
              <a:ext cx="135" cy="109"/>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70" name="Group 166"/>
          <p:cNvGrpSpPr>
            <a:grpSpLocks/>
          </p:cNvGrpSpPr>
          <p:nvPr/>
        </p:nvGrpSpPr>
        <p:grpSpPr bwMode="auto">
          <a:xfrm>
            <a:off x="3878263" y="4156075"/>
            <a:ext cx="287337" cy="422275"/>
            <a:chOff x="1986" y="3508"/>
            <a:chExt cx="207" cy="366"/>
          </a:xfrm>
        </p:grpSpPr>
        <p:sp>
          <p:nvSpPr>
            <p:cNvPr id="5280" name="Oval 167"/>
            <p:cNvSpPr>
              <a:spLocks noChangeArrowheads="1"/>
            </p:cNvSpPr>
            <p:nvPr/>
          </p:nvSpPr>
          <p:spPr bwMode="auto">
            <a:xfrm rot="-474430">
              <a:off x="1986" y="3508"/>
              <a:ext cx="207" cy="36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81" name="Oval 168"/>
            <p:cNvSpPr>
              <a:spLocks noChangeArrowheads="1"/>
            </p:cNvSpPr>
            <p:nvPr/>
          </p:nvSpPr>
          <p:spPr bwMode="auto">
            <a:xfrm rot="-474430">
              <a:off x="2015" y="3603"/>
              <a:ext cx="135" cy="109"/>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71" name="Group 169"/>
          <p:cNvGrpSpPr>
            <a:grpSpLocks/>
          </p:cNvGrpSpPr>
          <p:nvPr/>
        </p:nvGrpSpPr>
        <p:grpSpPr bwMode="auto">
          <a:xfrm>
            <a:off x="3044825" y="4119563"/>
            <a:ext cx="287338" cy="422275"/>
            <a:chOff x="1986" y="3508"/>
            <a:chExt cx="207" cy="366"/>
          </a:xfrm>
        </p:grpSpPr>
        <p:sp>
          <p:nvSpPr>
            <p:cNvPr id="5278" name="Oval 170"/>
            <p:cNvSpPr>
              <a:spLocks noChangeArrowheads="1"/>
            </p:cNvSpPr>
            <p:nvPr/>
          </p:nvSpPr>
          <p:spPr bwMode="auto">
            <a:xfrm rot="-474430">
              <a:off x="1986" y="3508"/>
              <a:ext cx="207" cy="36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79" name="Oval 171"/>
            <p:cNvSpPr>
              <a:spLocks noChangeArrowheads="1"/>
            </p:cNvSpPr>
            <p:nvPr/>
          </p:nvSpPr>
          <p:spPr bwMode="auto">
            <a:xfrm rot="-474430">
              <a:off x="2015" y="3603"/>
              <a:ext cx="135" cy="109"/>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072" name="Group 172"/>
          <p:cNvGrpSpPr>
            <a:grpSpLocks/>
          </p:cNvGrpSpPr>
          <p:nvPr/>
        </p:nvGrpSpPr>
        <p:grpSpPr bwMode="auto">
          <a:xfrm>
            <a:off x="5673725" y="3417888"/>
            <a:ext cx="287338" cy="422275"/>
            <a:chOff x="1986" y="3508"/>
            <a:chExt cx="207" cy="366"/>
          </a:xfrm>
        </p:grpSpPr>
        <p:sp>
          <p:nvSpPr>
            <p:cNvPr id="5276" name="Oval 173"/>
            <p:cNvSpPr>
              <a:spLocks noChangeArrowheads="1"/>
            </p:cNvSpPr>
            <p:nvPr/>
          </p:nvSpPr>
          <p:spPr bwMode="auto">
            <a:xfrm rot="-474430">
              <a:off x="1986" y="3508"/>
              <a:ext cx="207" cy="366"/>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77" name="Oval 174"/>
            <p:cNvSpPr>
              <a:spLocks noChangeArrowheads="1"/>
            </p:cNvSpPr>
            <p:nvPr/>
          </p:nvSpPr>
          <p:spPr bwMode="auto">
            <a:xfrm rot="-474430">
              <a:off x="2015" y="3603"/>
              <a:ext cx="135" cy="109"/>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sp>
        <p:nvSpPr>
          <p:cNvPr id="5185" name="Oval 175"/>
          <p:cNvSpPr>
            <a:spLocks noChangeArrowheads="1"/>
          </p:cNvSpPr>
          <p:nvPr/>
        </p:nvSpPr>
        <p:spPr bwMode="auto">
          <a:xfrm>
            <a:off x="2559050" y="4586288"/>
            <a:ext cx="2095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186" name="Oval 176"/>
          <p:cNvSpPr>
            <a:spLocks noChangeArrowheads="1"/>
          </p:cNvSpPr>
          <p:nvPr/>
        </p:nvSpPr>
        <p:spPr bwMode="auto">
          <a:xfrm>
            <a:off x="2443163" y="4764088"/>
            <a:ext cx="2095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187" name="Oval 177"/>
          <p:cNvSpPr>
            <a:spLocks noChangeArrowheads="1"/>
          </p:cNvSpPr>
          <p:nvPr/>
        </p:nvSpPr>
        <p:spPr bwMode="auto">
          <a:xfrm>
            <a:off x="2695575" y="4791075"/>
            <a:ext cx="2095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188" name="Oval 178"/>
          <p:cNvSpPr>
            <a:spLocks noChangeArrowheads="1"/>
          </p:cNvSpPr>
          <p:nvPr/>
        </p:nvSpPr>
        <p:spPr bwMode="auto">
          <a:xfrm>
            <a:off x="2781300" y="4589463"/>
            <a:ext cx="2095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189" name="Oval 179"/>
          <p:cNvSpPr>
            <a:spLocks noChangeArrowheads="1"/>
          </p:cNvSpPr>
          <p:nvPr/>
        </p:nvSpPr>
        <p:spPr bwMode="auto">
          <a:xfrm>
            <a:off x="2422525" y="4432300"/>
            <a:ext cx="2095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190" name="Oval 180"/>
          <p:cNvSpPr>
            <a:spLocks noChangeArrowheads="1"/>
          </p:cNvSpPr>
          <p:nvPr/>
        </p:nvSpPr>
        <p:spPr bwMode="auto">
          <a:xfrm>
            <a:off x="2305050" y="4603750"/>
            <a:ext cx="2095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191" name="Oval 181"/>
          <p:cNvSpPr>
            <a:spLocks noChangeArrowheads="1"/>
          </p:cNvSpPr>
          <p:nvPr/>
        </p:nvSpPr>
        <p:spPr bwMode="auto">
          <a:xfrm>
            <a:off x="3563938" y="4767263"/>
            <a:ext cx="2349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192" name="Oval 182"/>
          <p:cNvSpPr>
            <a:spLocks noChangeArrowheads="1"/>
          </p:cNvSpPr>
          <p:nvPr/>
        </p:nvSpPr>
        <p:spPr bwMode="auto">
          <a:xfrm>
            <a:off x="4076700" y="4743450"/>
            <a:ext cx="2349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193" name="Oval 183"/>
          <p:cNvSpPr>
            <a:spLocks noChangeArrowheads="1"/>
          </p:cNvSpPr>
          <p:nvPr/>
        </p:nvSpPr>
        <p:spPr bwMode="auto">
          <a:xfrm>
            <a:off x="3792538" y="4745038"/>
            <a:ext cx="2349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194" name="Oval 184"/>
          <p:cNvSpPr>
            <a:spLocks noChangeArrowheads="1"/>
          </p:cNvSpPr>
          <p:nvPr/>
        </p:nvSpPr>
        <p:spPr bwMode="auto">
          <a:xfrm>
            <a:off x="3751263" y="4962525"/>
            <a:ext cx="2349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195" name="Oval 185"/>
          <p:cNvSpPr>
            <a:spLocks noChangeArrowheads="1"/>
          </p:cNvSpPr>
          <p:nvPr/>
        </p:nvSpPr>
        <p:spPr bwMode="auto">
          <a:xfrm>
            <a:off x="3997325" y="4954588"/>
            <a:ext cx="2349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196" name="Oval 186"/>
          <p:cNvSpPr>
            <a:spLocks noChangeArrowheads="1"/>
          </p:cNvSpPr>
          <p:nvPr/>
        </p:nvSpPr>
        <p:spPr bwMode="auto">
          <a:xfrm>
            <a:off x="4243388" y="4946650"/>
            <a:ext cx="2349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197" name="Oval 187"/>
          <p:cNvSpPr>
            <a:spLocks noChangeArrowheads="1"/>
          </p:cNvSpPr>
          <p:nvPr/>
        </p:nvSpPr>
        <p:spPr bwMode="auto">
          <a:xfrm>
            <a:off x="4322763" y="4738688"/>
            <a:ext cx="2349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198" name="Oval 188"/>
          <p:cNvSpPr>
            <a:spLocks noChangeArrowheads="1"/>
          </p:cNvSpPr>
          <p:nvPr/>
        </p:nvSpPr>
        <p:spPr bwMode="auto">
          <a:xfrm>
            <a:off x="4545013" y="4781550"/>
            <a:ext cx="2349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199" name="Oval 189"/>
          <p:cNvSpPr>
            <a:spLocks noChangeArrowheads="1"/>
          </p:cNvSpPr>
          <p:nvPr/>
        </p:nvSpPr>
        <p:spPr bwMode="auto">
          <a:xfrm>
            <a:off x="5797550" y="4471988"/>
            <a:ext cx="2095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00" name="Oval 190"/>
          <p:cNvSpPr>
            <a:spLocks noChangeArrowheads="1"/>
          </p:cNvSpPr>
          <p:nvPr/>
        </p:nvSpPr>
        <p:spPr bwMode="auto">
          <a:xfrm>
            <a:off x="5681663" y="4649788"/>
            <a:ext cx="2095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01" name="Oval 191"/>
          <p:cNvSpPr>
            <a:spLocks noChangeArrowheads="1"/>
          </p:cNvSpPr>
          <p:nvPr/>
        </p:nvSpPr>
        <p:spPr bwMode="auto">
          <a:xfrm>
            <a:off x="5934075" y="4676775"/>
            <a:ext cx="2095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02" name="Oval 192"/>
          <p:cNvSpPr>
            <a:spLocks noChangeArrowheads="1"/>
          </p:cNvSpPr>
          <p:nvPr/>
        </p:nvSpPr>
        <p:spPr bwMode="auto">
          <a:xfrm>
            <a:off x="6019800" y="4475163"/>
            <a:ext cx="2095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03" name="Oval 193"/>
          <p:cNvSpPr>
            <a:spLocks noChangeArrowheads="1"/>
          </p:cNvSpPr>
          <p:nvPr/>
        </p:nvSpPr>
        <p:spPr bwMode="auto">
          <a:xfrm>
            <a:off x="5602288" y="4460875"/>
            <a:ext cx="2095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04" name="Oval 194"/>
          <p:cNvSpPr>
            <a:spLocks noChangeArrowheads="1"/>
          </p:cNvSpPr>
          <p:nvPr/>
        </p:nvSpPr>
        <p:spPr bwMode="auto">
          <a:xfrm>
            <a:off x="5461000" y="4622800"/>
            <a:ext cx="209550" cy="209550"/>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05" name="Freeform 195"/>
          <p:cNvSpPr>
            <a:spLocks/>
          </p:cNvSpPr>
          <p:nvPr/>
        </p:nvSpPr>
        <p:spPr bwMode="auto">
          <a:xfrm>
            <a:off x="7078663" y="3186113"/>
            <a:ext cx="492125" cy="935037"/>
          </a:xfrm>
          <a:custGeom>
            <a:avLst/>
            <a:gdLst>
              <a:gd name="T0" fmla="*/ 154 w 342"/>
              <a:gd name="T1" fmla="*/ 80 h 589"/>
              <a:gd name="T2" fmla="*/ 112 w 342"/>
              <a:gd name="T3" fmla="*/ 149 h 589"/>
              <a:gd name="T4" fmla="*/ 49 w 342"/>
              <a:gd name="T5" fmla="*/ 160 h 589"/>
              <a:gd name="T6" fmla="*/ 6 w 342"/>
              <a:gd name="T7" fmla="*/ 228 h 589"/>
              <a:gd name="T8" fmla="*/ 86 w 342"/>
              <a:gd name="T9" fmla="*/ 339 h 589"/>
              <a:gd name="T10" fmla="*/ 165 w 342"/>
              <a:gd name="T11" fmla="*/ 508 h 589"/>
              <a:gd name="T12" fmla="*/ 191 w 342"/>
              <a:gd name="T13" fmla="*/ 572 h 589"/>
              <a:gd name="T14" fmla="*/ 218 w 342"/>
              <a:gd name="T15" fmla="*/ 408 h 589"/>
              <a:gd name="T16" fmla="*/ 297 w 342"/>
              <a:gd name="T17" fmla="*/ 366 h 589"/>
              <a:gd name="T18" fmla="*/ 223 w 342"/>
              <a:gd name="T19" fmla="*/ 255 h 589"/>
              <a:gd name="T20" fmla="*/ 239 w 342"/>
              <a:gd name="T21" fmla="*/ 123 h 589"/>
              <a:gd name="T22" fmla="*/ 339 w 342"/>
              <a:gd name="T23" fmla="*/ 49 h 589"/>
              <a:gd name="T24" fmla="*/ 223 w 342"/>
              <a:gd name="T25" fmla="*/ 64 h 589"/>
              <a:gd name="T26" fmla="*/ 175 w 342"/>
              <a:gd name="T27" fmla="*/ 6 h 589"/>
              <a:gd name="T28" fmla="*/ 144 w 342"/>
              <a:gd name="T29" fmla="*/ 27 h 589"/>
              <a:gd name="T30" fmla="*/ 154 w 342"/>
              <a:gd name="T31" fmla="*/ 80 h 5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2"/>
              <a:gd name="T49" fmla="*/ 0 h 589"/>
              <a:gd name="T50" fmla="*/ 342 w 342"/>
              <a:gd name="T51" fmla="*/ 589 h 5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2" h="589">
                <a:moveTo>
                  <a:pt x="154" y="80"/>
                </a:moveTo>
                <a:cubicBezTo>
                  <a:pt x="149" y="100"/>
                  <a:pt x="130" y="136"/>
                  <a:pt x="112" y="149"/>
                </a:cubicBezTo>
                <a:cubicBezTo>
                  <a:pt x="94" y="162"/>
                  <a:pt x="67" y="147"/>
                  <a:pt x="49" y="160"/>
                </a:cubicBezTo>
                <a:cubicBezTo>
                  <a:pt x="31" y="173"/>
                  <a:pt x="0" y="198"/>
                  <a:pt x="6" y="228"/>
                </a:cubicBezTo>
                <a:cubicBezTo>
                  <a:pt x="12" y="258"/>
                  <a:pt x="60" y="292"/>
                  <a:pt x="86" y="339"/>
                </a:cubicBezTo>
                <a:cubicBezTo>
                  <a:pt x="112" y="386"/>
                  <a:pt x="148" y="469"/>
                  <a:pt x="165" y="508"/>
                </a:cubicBezTo>
                <a:cubicBezTo>
                  <a:pt x="182" y="547"/>
                  <a:pt x="182" y="589"/>
                  <a:pt x="191" y="572"/>
                </a:cubicBezTo>
                <a:cubicBezTo>
                  <a:pt x="200" y="555"/>
                  <a:pt x="200" y="442"/>
                  <a:pt x="218" y="408"/>
                </a:cubicBezTo>
                <a:cubicBezTo>
                  <a:pt x="236" y="374"/>
                  <a:pt x="296" y="391"/>
                  <a:pt x="297" y="366"/>
                </a:cubicBezTo>
                <a:cubicBezTo>
                  <a:pt x="298" y="341"/>
                  <a:pt x="233" y="295"/>
                  <a:pt x="223" y="255"/>
                </a:cubicBezTo>
                <a:cubicBezTo>
                  <a:pt x="213" y="215"/>
                  <a:pt x="220" y="157"/>
                  <a:pt x="239" y="123"/>
                </a:cubicBezTo>
                <a:cubicBezTo>
                  <a:pt x="258" y="89"/>
                  <a:pt x="342" y="59"/>
                  <a:pt x="339" y="49"/>
                </a:cubicBezTo>
                <a:cubicBezTo>
                  <a:pt x="336" y="39"/>
                  <a:pt x="250" y="71"/>
                  <a:pt x="223" y="64"/>
                </a:cubicBezTo>
                <a:cubicBezTo>
                  <a:pt x="196" y="57"/>
                  <a:pt x="188" y="12"/>
                  <a:pt x="175" y="6"/>
                </a:cubicBezTo>
                <a:cubicBezTo>
                  <a:pt x="162" y="0"/>
                  <a:pt x="146" y="15"/>
                  <a:pt x="144" y="27"/>
                </a:cubicBezTo>
                <a:cubicBezTo>
                  <a:pt x="142" y="39"/>
                  <a:pt x="159" y="60"/>
                  <a:pt x="154" y="80"/>
                </a:cubicBezTo>
                <a:close/>
              </a:path>
            </a:pathLst>
          </a:custGeom>
          <a:solidFill>
            <a:schemeClr val="folHlink"/>
          </a:solidFill>
          <a:ln w="9525">
            <a:solidFill>
              <a:schemeClr val="tx1"/>
            </a:solidFill>
            <a:round/>
            <a:headEnd/>
            <a:tailEnd/>
          </a:ln>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5206" name="Oval 196"/>
          <p:cNvSpPr>
            <a:spLocks noChangeArrowheads="1"/>
          </p:cNvSpPr>
          <p:nvPr/>
        </p:nvSpPr>
        <p:spPr bwMode="auto">
          <a:xfrm>
            <a:off x="7181850" y="3489325"/>
            <a:ext cx="166688" cy="193675"/>
          </a:xfrm>
          <a:prstGeom prst="ellipse">
            <a:avLst/>
          </a:prstGeom>
          <a:solidFill>
            <a:schemeClr val="tx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07" name="Oval 197"/>
          <p:cNvSpPr>
            <a:spLocks noChangeArrowheads="1"/>
          </p:cNvSpPr>
          <p:nvPr/>
        </p:nvSpPr>
        <p:spPr bwMode="auto">
          <a:xfrm>
            <a:off x="8180388" y="3514725"/>
            <a:ext cx="360362" cy="193675"/>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08" name="Oval 198"/>
          <p:cNvSpPr>
            <a:spLocks noChangeArrowheads="1"/>
          </p:cNvSpPr>
          <p:nvPr/>
        </p:nvSpPr>
        <p:spPr bwMode="auto">
          <a:xfrm>
            <a:off x="7527925" y="3700463"/>
            <a:ext cx="360363" cy="193675"/>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09" name="Oval 199"/>
          <p:cNvSpPr>
            <a:spLocks noChangeArrowheads="1"/>
          </p:cNvSpPr>
          <p:nvPr/>
        </p:nvSpPr>
        <p:spPr bwMode="auto">
          <a:xfrm>
            <a:off x="7923213" y="3684588"/>
            <a:ext cx="360362" cy="193675"/>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10" name="Oval 200"/>
          <p:cNvSpPr>
            <a:spLocks noChangeArrowheads="1"/>
          </p:cNvSpPr>
          <p:nvPr/>
        </p:nvSpPr>
        <p:spPr bwMode="auto">
          <a:xfrm>
            <a:off x="7924800" y="3357563"/>
            <a:ext cx="360363" cy="193675"/>
          </a:xfrm>
          <a:prstGeom prst="ellipse">
            <a:avLst/>
          </a:prstGeom>
          <a:solidFill>
            <a:schemeClr val="accent1"/>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11" name="Freeform 201"/>
          <p:cNvSpPr>
            <a:spLocks/>
          </p:cNvSpPr>
          <p:nvPr/>
        </p:nvSpPr>
        <p:spPr bwMode="auto">
          <a:xfrm>
            <a:off x="5343525" y="1846263"/>
            <a:ext cx="1971675" cy="552450"/>
          </a:xfrm>
          <a:custGeom>
            <a:avLst/>
            <a:gdLst>
              <a:gd name="T0" fmla="*/ 0 w 1242"/>
              <a:gd name="T1" fmla="*/ 348 h 348"/>
              <a:gd name="T2" fmla="*/ 180 w 1242"/>
              <a:gd name="T3" fmla="*/ 121 h 348"/>
              <a:gd name="T4" fmla="*/ 513 w 1242"/>
              <a:gd name="T5" fmla="*/ 10 h 348"/>
              <a:gd name="T6" fmla="*/ 925 w 1242"/>
              <a:gd name="T7" fmla="*/ 63 h 348"/>
              <a:gd name="T8" fmla="*/ 1242 w 1242"/>
              <a:gd name="T9" fmla="*/ 280 h 348"/>
              <a:gd name="T10" fmla="*/ 0 60000 65536"/>
              <a:gd name="T11" fmla="*/ 0 60000 65536"/>
              <a:gd name="T12" fmla="*/ 0 60000 65536"/>
              <a:gd name="T13" fmla="*/ 0 60000 65536"/>
              <a:gd name="T14" fmla="*/ 0 60000 65536"/>
              <a:gd name="T15" fmla="*/ 0 w 1242"/>
              <a:gd name="T16" fmla="*/ 0 h 348"/>
              <a:gd name="T17" fmla="*/ 1242 w 1242"/>
              <a:gd name="T18" fmla="*/ 348 h 348"/>
            </a:gdLst>
            <a:ahLst/>
            <a:cxnLst>
              <a:cxn ang="T10">
                <a:pos x="T0" y="T1"/>
              </a:cxn>
              <a:cxn ang="T11">
                <a:pos x="T2" y="T3"/>
              </a:cxn>
              <a:cxn ang="T12">
                <a:pos x="T4" y="T5"/>
              </a:cxn>
              <a:cxn ang="T13">
                <a:pos x="T6" y="T7"/>
              </a:cxn>
              <a:cxn ang="T14">
                <a:pos x="T8" y="T9"/>
              </a:cxn>
            </a:cxnLst>
            <a:rect l="T15" t="T16" r="T17" b="T18"/>
            <a:pathLst>
              <a:path w="1242" h="348">
                <a:moveTo>
                  <a:pt x="0" y="348"/>
                </a:moveTo>
                <a:cubicBezTo>
                  <a:pt x="63" y="261"/>
                  <a:pt x="95" y="177"/>
                  <a:pt x="180" y="121"/>
                </a:cubicBezTo>
                <a:cubicBezTo>
                  <a:pt x="265" y="65"/>
                  <a:pt x="389" y="20"/>
                  <a:pt x="513" y="10"/>
                </a:cubicBezTo>
                <a:cubicBezTo>
                  <a:pt x="637" y="0"/>
                  <a:pt x="804" y="18"/>
                  <a:pt x="925" y="63"/>
                </a:cubicBezTo>
                <a:cubicBezTo>
                  <a:pt x="1046" y="108"/>
                  <a:pt x="1176" y="235"/>
                  <a:pt x="1242" y="28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grpSp>
        <p:nvGrpSpPr>
          <p:cNvPr id="43100" name="Group 202"/>
          <p:cNvGrpSpPr>
            <a:grpSpLocks/>
          </p:cNvGrpSpPr>
          <p:nvPr/>
        </p:nvGrpSpPr>
        <p:grpSpPr bwMode="auto">
          <a:xfrm>
            <a:off x="6877050" y="4198938"/>
            <a:ext cx="219075" cy="190500"/>
            <a:chOff x="2136" y="3618"/>
            <a:chExt cx="138" cy="120"/>
          </a:xfrm>
        </p:grpSpPr>
        <p:sp>
          <p:nvSpPr>
            <p:cNvPr id="5274" name="Oval 203"/>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75" name="Oval 204"/>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101" name="Group 205"/>
          <p:cNvGrpSpPr>
            <a:grpSpLocks/>
          </p:cNvGrpSpPr>
          <p:nvPr/>
        </p:nvGrpSpPr>
        <p:grpSpPr bwMode="auto">
          <a:xfrm>
            <a:off x="7029450" y="4351338"/>
            <a:ext cx="219075" cy="190500"/>
            <a:chOff x="2136" y="3618"/>
            <a:chExt cx="138" cy="120"/>
          </a:xfrm>
        </p:grpSpPr>
        <p:sp>
          <p:nvSpPr>
            <p:cNvPr id="5272" name="Oval 206"/>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73" name="Oval 207"/>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102" name="Group 208"/>
          <p:cNvGrpSpPr>
            <a:grpSpLocks/>
          </p:cNvGrpSpPr>
          <p:nvPr/>
        </p:nvGrpSpPr>
        <p:grpSpPr bwMode="auto">
          <a:xfrm>
            <a:off x="7197725" y="4225925"/>
            <a:ext cx="219075" cy="190500"/>
            <a:chOff x="2136" y="3618"/>
            <a:chExt cx="138" cy="120"/>
          </a:xfrm>
        </p:grpSpPr>
        <p:sp>
          <p:nvSpPr>
            <p:cNvPr id="5270" name="Oval 209"/>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71" name="Oval 210"/>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103" name="Group 211"/>
          <p:cNvGrpSpPr>
            <a:grpSpLocks/>
          </p:cNvGrpSpPr>
          <p:nvPr/>
        </p:nvGrpSpPr>
        <p:grpSpPr bwMode="auto">
          <a:xfrm>
            <a:off x="7358063" y="4362450"/>
            <a:ext cx="219075" cy="190500"/>
            <a:chOff x="2136" y="3618"/>
            <a:chExt cx="138" cy="120"/>
          </a:xfrm>
        </p:grpSpPr>
        <p:sp>
          <p:nvSpPr>
            <p:cNvPr id="5268" name="Oval 212"/>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69" name="Oval 213"/>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104" name="Group 214"/>
          <p:cNvGrpSpPr>
            <a:grpSpLocks/>
          </p:cNvGrpSpPr>
          <p:nvPr/>
        </p:nvGrpSpPr>
        <p:grpSpPr bwMode="auto">
          <a:xfrm>
            <a:off x="7419975" y="4152900"/>
            <a:ext cx="219075" cy="190500"/>
            <a:chOff x="2136" y="3618"/>
            <a:chExt cx="138" cy="120"/>
          </a:xfrm>
        </p:grpSpPr>
        <p:sp>
          <p:nvSpPr>
            <p:cNvPr id="5266" name="Oval 215"/>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67" name="Oval 216"/>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105" name="Group 217"/>
          <p:cNvGrpSpPr>
            <a:grpSpLocks/>
          </p:cNvGrpSpPr>
          <p:nvPr/>
        </p:nvGrpSpPr>
        <p:grpSpPr bwMode="auto">
          <a:xfrm>
            <a:off x="7572375" y="4305300"/>
            <a:ext cx="219075" cy="190500"/>
            <a:chOff x="2136" y="3618"/>
            <a:chExt cx="138" cy="120"/>
          </a:xfrm>
        </p:grpSpPr>
        <p:sp>
          <p:nvSpPr>
            <p:cNvPr id="5264" name="Oval 218"/>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65" name="Oval 219"/>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106" name="Group 220"/>
          <p:cNvGrpSpPr>
            <a:grpSpLocks/>
          </p:cNvGrpSpPr>
          <p:nvPr/>
        </p:nvGrpSpPr>
        <p:grpSpPr bwMode="auto">
          <a:xfrm>
            <a:off x="7666038" y="4105275"/>
            <a:ext cx="219075" cy="190500"/>
            <a:chOff x="2136" y="3618"/>
            <a:chExt cx="138" cy="120"/>
          </a:xfrm>
        </p:grpSpPr>
        <p:sp>
          <p:nvSpPr>
            <p:cNvPr id="5262" name="Oval 221"/>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63" name="Oval 222"/>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107" name="Group 223"/>
          <p:cNvGrpSpPr>
            <a:grpSpLocks/>
          </p:cNvGrpSpPr>
          <p:nvPr/>
        </p:nvGrpSpPr>
        <p:grpSpPr bwMode="auto">
          <a:xfrm>
            <a:off x="7818438" y="4257675"/>
            <a:ext cx="219075" cy="190500"/>
            <a:chOff x="2136" y="3618"/>
            <a:chExt cx="138" cy="120"/>
          </a:xfrm>
        </p:grpSpPr>
        <p:sp>
          <p:nvSpPr>
            <p:cNvPr id="5260" name="Oval 224"/>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61" name="Oval 225"/>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108" name="Group 226"/>
          <p:cNvGrpSpPr>
            <a:grpSpLocks/>
          </p:cNvGrpSpPr>
          <p:nvPr/>
        </p:nvGrpSpPr>
        <p:grpSpPr bwMode="auto">
          <a:xfrm>
            <a:off x="7947025" y="4090988"/>
            <a:ext cx="219075" cy="190500"/>
            <a:chOff x="2136" y="3618"/>
            <a:chExt cx="138" cy="120"/>
          </a:xfrm>
        </p:grpSpPr>
        <p:sp>
          <p:nvSpPr>
            <p:cNvPr id="5258" name="Oval 227"/>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59" name="Oval 228"/>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109" name="Group 229"/>
          <p:cNvGrpSpPr>
            <a:grpSpLocks/>
          </p:cNvGrpSpPr>
          <p:nvPr/>
        </p:nvGrpSpPr>
        <p:grpSpPr bwMode="auto">
          <a:xfrm>
            <a:off x="8064500" y="4302125"/>
            <a:ext cx="219075" cy="190500"/>
            <a:chOff x="2136" y="3618"/>
            <a:chExt cx="138" cy="120"/>
          </a:xfrm>
        </p:grpSpPr>
        <p:sp>
          <p:nvSpPr>
            <p:cNvPr id="5256" name="Oval 230"/>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57" name="Oval 231"/>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110" name="Group 232"/>
          <p:cNvGrpSpPr>
            <a:grpSpLocks/>
          </p:cNvGrpSpPr>
          <p:nvPr/>
        </p:nvGrpSpPr>
        <p:grpSpPr bwMode="auto">
          <a:xfrm>
            <a:off x="7654925" y="4505325"/>
            <a:ext cx="219075" cy="190500"/>
            <a:chOff x="2136" y="3618"/>
            <a:chExt cx="138" cy="120"/>
          </a:xfrm>
        </p:grpSpPr>
        <p:sp>
          <p:nvSpPr>
            <p:cNvPr id="5254" name="Oval 233"/>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55" name="Oval 234"/>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111" name="Group 235"/>
          <p:cNvGrpSpPr>
            <a:grpSpLocks/>
          </p:cNvGrpSpPr>
          <p:nvPr/>
        </p:nvGrpSpPr>
        <p:grpSpPr bwMode="auto">
          <a:xfrm>
            <a:off x="8277225" y="4238625"/>
            <a:ext cx="219075" cy="190500"/>
            <a:chOff x="2136" y="3618"/>
            <a:chExt cx="138" cy="120"/>
          </a:xfrm>
        </p:grpSpPr>
        <p:sp>
          <p:nvSpPr>
            <p:cNvPr id="5252" name="Oval 236"/>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53" name="Oval 237"/>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112" name="Group 238"/>
          <p:cNvGrpSpPr>
            <a:grpSpLocks/>
          </p:cNvGrpSpPr>
          <p:nvPr/>
        </p:nvGrpSpPr>
        <p:grpSpPr bwMode="auto">
          <a:xfrm>
            <a:off x="7900988" y="4448175"/>
            <a:ext cx="219075" cy="190500"/>
            <a:chOff x="2136" y="3618"/>
            <a:chExt cx="138" cy="120"/>
          </a:xfrm>
        </p:grpSpPr>
        <p:sp>
          <p:nvSpPr>
            <p:cNvPr id="5250" name="Oval 239"/>
            <p:cNvSpPr>
              <a:spLocks noChangeArrowheads="1"/>
            </p:cNvSpPr>
            <p:nvPr/>
          </p:nvSpPr>
          <p:spPr bwMode="auto">
            <a:xfrm>
              <a:off x="2136" y="3618"/>
              <a:ext cx="138" cy="120"/>
            </a:xfrm>
            <a:prstGeom prst="ellipse">
              <a:avLst/>
            </a:prstGeom>
            <a:solidFill>
              <a:srgbClr val="500E8B"/>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51" name="Oval 240"/>
            <p:cNvSpPr>
              <a:spLocks noChangeArrowheads="1"/>
            </p:cNvSpPr>
            <p:nvPr/>
          </p:nvSpPr>
          <p:spPr bwMode="auto">
            <a:xfrm>
              <a:off x="2166" y="3636"/>
              <a:ext cx="54" cy="66"/>
            </a:xfrm>
            <a:prstGeom prst="ellipse">
              <a:avLst/>
            </a:prstGeom>
            <a:solidFill>
              <a:srgbClr val="FFFF00"/>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sp>
        <p:nvSpPr>
          <p:cNvPr id="5225" name="Line 241"/>
          <p:cNvSpPr>
            <a:spLocks noChangeShapeType="1"/>
          </p:cNvSpPr>
          <p:nvPr/>
        </p:nvSpPr>
        <p:spPr bwMode="auto">
          <a:xfrm flipH="1">
            <a:off x="3448050" y="2179638"/>
            <a:ext cx="436563" cy="4873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5226" name="Line 242"/>
          <p:cNvSpPr>
            <a:spLocks noChangeShapeType="1"/>
          </p:cNvSpPr>
          <p:nvPr/>
        </p:nvSpPr>
        <p:spPr bwMode="auto">
          <a:xfrm>
            <a:off x="4691063" y="2097088"/>
            <a:ext cx="342900" cy="4286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5227" name="Line 243"/>
          <p:cNvSpPr>
            <a:spLocks noChangeShapeType="1"/>
          </p:cNvSpPr>
          <p:nvPr/>
        </p:nvSpPr>
        <p:spPr bwMode="auto">
          <a:xfrm>
            <a:off x="4122738" y="2190750"/>
            <a:ext cx="309562" cy="3698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43116" name="Text Box 244"/>
          <p:cNvSpPr txBox="1">
            <a:spLocks noChangeArrowheads="1"/>
          </p:cNvSpPr>
          <p:nvPr/>
        </p:nvSpPr>
        <p:spPr bwMode="auto">
          <a:xfrm rot="10800000" flipV="1">
            <a:off x="6572250" y="1500188"/>
            <a:ext cx="2411413" cy="925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1800" b="1">
                <a:solidFill>
                  <a:srgbClr val="FF0000"/>
                </a:solidFill>
                <a:latin typeface="Times New Roman" pitchFamily="18" charset="0"/>
                <a:cs typeface="Times New Roman" pitchFamily="18" charset="0"/>
              </a:rPr>
              <a:t>1- Epithelium </a:t>
            </a:r>
            <a:r>
              <a:rPr lang="en-US" altLang="en-US" sz="1800" b="1">
                <a:solidFill>
                  <a:srgbClr val="000000"/>
                </a:solidFill>
                <a:latin typeface="Times New Roman" pitchFamily="18" charset="0"/>
                <a:cs typeface="Times New Roman" pitchFamily="18" charset="0"/>
              </a:rPr>
              <a:t>at medial and anterior surfacs</a:t>
            </a:r>
          </a:p>
        </p:txBody>
      </p:sp>
      <p:sp>
        <p:nvSpPr>
          <p:cNvPr id="43117" name="Text Box 245"/>
          <p:cNvSpPr txBox="1">
            <a:spLocks noChangeArrowheads="1"/>
          </p:cNvSpPr>
          <p:nvPr/>
        </p:nvSpPr>
        <p:spPr bwMode="auto">
          <a:xfrm flipH="1">
            <a:off x="5999163" y="5010150"/>
            <a:ext cx="2987675" cy="1108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1800" b="1">
                <a:solidFill>
                  <a:srgbClr val="FF0000"/>
                </a:solidFill>
                <a:latin typeface="Times New Roman" pitchFamily="18" charset="0"/>
                <a:cs typeface="Times New Roman" pitchFamily="18" charset="0"/>
              </a:rPr>
              <a:t>3-Diffuse infiltration </a:t>
            </a:r>
            <a:r>
              <a:rPr lang="en-US" altLang="en-US" sz="1600" b="1">
                <a:solidFill>
                  <a:srgbClr val="000000"/>
                </a:solidFill>
                <a:latin typeface="Times New Roman" pitchFamily="18" charset="0"/>
                <a:cs typeface="Times New Roman" pitchFamily="18" charset="0"/>
              </a:rPr>
              <a:t>of</a:t>
            </a:r>
          </a:p>
          <a:p>
            <a:pPr eaLnBrk="1" hangingPunct="1"/>
            <a:r>
              <a:rPr lang="en-US" altLang="en-US" sz="1600" b="1">
                <a:solidFill>
                  <a:srgbClr val="000000"/>
                </a:solidFill>
                <a:latin typeface="Times New Roman" pitchFamily="18" charset="0"/>
                <a:cs typeface="Times New Roman" pitchFamily="18" charset="0"/>
              </a:rPr>
              <a:t>lymphocytes, plasma cell, neutrophils</a:t>
            </a:r>
          </a:p>
          <a:p>
            <a:pPr eaLnBrk="1" hangingPunct="1"/>
            <a:r>
              <a:rPr lang="en-US" altLang="en-US" sz="1600" b="1">
                <a:solidFill>
                  <a:srgbClr val="000000"/>
                </a:solidFill>
                <a:latin typeface="Times New Roman" pitchFamily="18" charset="0"/>
                <a:cs typeface="Times New Roman" pitchFamily="18" charset="0"/>
              </a:rPr>
              <a:t>APC, etc.</a:t>
            </a:r>
          </a:p>
        </p:txBody>
      </p:sp>
      <p:sp>
        <p:nvSpPr>
          <p:cNvPr id="43118" name="Text Box 246"/>
          <p:cNvSpPr txBox="1">
            <a:spLocks noChangeArrowheads="1"/>
          </p:cNvSpPr>
          <p:nvPr/>
        </p:nvSpPr>
        <p:spPr bwMode="auto">
          <a:xfrm>
            <a:off x="2968625" y="5445125"/>
            <a:ext cx="1703388"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en-US" altLang="en-US" sz="1800" b="1">
                <a:solidFill>
                  <a:srgbClr val="000000"/>
                </a:solidFill>
                <a:latin typeface="Times New Roman" pitchFamily="18" charset="0"/>
                <a:cs typeface="Times New Roman" pitchFamily="18" charset="0"/>
              </a:rPr>
              <a:t>Skeletal muscle</a:t>
            </a:r>
          </a:p>
        </p:txBody>
      </p:sp>
      <p:sp>
        <p:nvSpPr>
          <p:cNvPr id="5231" name="Line 247"/>
          <p:cNvSpPr>
            <a:spLocks noChangeShapeType="1"/>
          </p:cNvSpPr>
          <p:nvPr/>
        </p:nvSpPr>
        <p:spPr bwMode="auto">
          <a:xfrm flipH="1" flipV="1">
            <a:off x="2768600" y="5033963"/>
            <a:ext cx="334963" cy="4095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5232" name="Line 248"/>
          <p:cNvSpPr>
            <a:spLocks noChangeShapeType="1"/>
          </p:cNvSpPr>
          <p:nvPr/>
        </p:nvSpPr>
        <p:spPr bwMode="auto">
          <a:xfrm flipV="1">
            <a:off x="4951413" y="4984750"/>
            <a:ext cx="528637" cy="4841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5233" name="Line 249"/>
          <p:cNvSpPr>
            <a:spLocks noChangeShapeType="1"/>
          </p:cNvSpPr>
          <p:nvPr/>
        </p:nvSpPr>
        <p:spPr bwMode="auto">
          <a:xfrm flipH="1" flipV="1">
            <a:off x="4111625" y="5160963"/>
            <a:ext cx="1588" cy="2587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5234" name="Freeform 250"/>
          <p:cNvSpPr>
            <a:spLocks/>
          </p:cNvSpPr>
          <p:nvPr/>
        </p:nvSpPr>
        <p:spPr bwMode="auto">
          <a:xfrm>
            <a:off x="2201863" y="2903538"/>
            <a:ext cx="4056062" cy="1870075"/>
          </a:xfrm>
          <a:custGeom>
            <a:avLst/>
            <a:gdLst>
              <a:gd name="T0" fmla="*/ 13 w 2555"/>
              <a:gd name="T1" fmla="*/ 285 h 1178"/>
              <a:gd name="T2" fmla="*/ 130 w 2555"/>
              <a:gd name="T3" fmla="*/ 290 h 1178"/>
              <a:gd name="T4" fmla="*/ 251 w 2555"/>
              <a:gd name="T5" fmla="*/ 258 h 1178"/>
              <a:gd name="T6" fmla="*/ 346 w 2555"/>
              <a:gd name="T7" fmla="*/ 248 h 1178"/>
              <a:gd name="T8" fmla="*/ 378 w 2555"/>
              <a:gd name="T9" fmla="*/ 306 h 1178"/>
              <a:gd name="T10" fmla="*/ 304 w 2555"/>
              <a:gd name="T11" fmla="*/ 549 h 1178"/>
              <a:gd name="T12" fmla="*/ 315 w 2555"/>
              <a:gd name="T13" fmla="*/ 792 h 1178"/>
              <a:gd name="T14" fmla="*/ 447 w 2555"/>
              <a:gd name="T15" fmla="*/ 982 h 1178"/>
              <a:gd name="T16" fmla="*/ 690 w 2555"/>
              <a:gd name="T17" fmla="*/ 1077 h 1178"/>
              <a:gd name="T18" fmla="*/ 1118 w 2555"/>
              <a:gd name="T19" fmla="*/ 1114 h 1178"/>
              <a:gd name="T20" fmla="*/ 1456 w 2555"/>
              <a:gd name="T21" fmla="*/ 1141 h 1178"/>
              <a:gd name="T22" fmla="*/ 1873 w 2555"/>
              <a:gd name="T23" fmla="*/ 1099 h 1178"/>
              <a:gd name="T24" fmla="*/ 2043 w 2555"/>
              <a:gd name="T25" fmla="*/ 993 h 1178"/>
              <a:gd name="T26" fmla="*/ 2397 w 2555"/>
              <a:gd name="T27" fmla="*/ 766 h 1178"/>
              <a:gd name="T28" fmla="*/ 2434 w 2555"/>
              <a:gd name="T29" fmla="*/ 491 h 1178"/>
              <a:gd name="T30" fmla="*/ 2428 w 2555"/>
              <a:gd name="T31" fmla="*/ 142 h 1178"/>
              <a:gd name="T32" fmla="*/ 2439 w 2555"/>
              <a:gd name="T33" fmla="*/ 10 h 1178"/>
              <a:gd name="T34" fmla="*/ 2508 w 2555"/>
              <a:gd name="T35" fmla="*/ 84 h 1178"/>
              <a:gd name="T36" fmla="*/ 2502 w 2555"/>
              <a:gd name="T37" fmla="*/ 438 h 1178"/>
              <a:gd name="T38" fmla="*/ 2492 w 2555"/>
              <a:gd name="T39" fmla="*/ 803 h 1178"/>
              <a:gd name="T40" fmla="*/ 2122 w 2555"/>
              <a:gd name="T41" fmla="*/ 998 h 1178"/>
              <a:gd name="T42" fmla="*/ 1958 w 2555"/>
              <a:gd name="T43" fmla="*/ 1136 h 1178"/>
              <a:gd name="T44" fmla="*/ 1541 w 2555"/>
              <a:gd name="T45" fmla="*/ 1178 h 1178"/>
              <a:gd name="T46" fmla="*/ 1086 w 2555"/>
              <a:gd name="T47" fmla="*/ 1136 h 1178"/>
              <a:gd name="T48" fmla="*/ 996 w 2555"/>
              <a:gd name="T49" fmla="*/ 1157 h 1178"/>
              <a:gd name="T50" fmla="*/ 605 w 2555"/>
              <a:gd name="T51" fmla="*/ 1109 h 1178"/>
              <a:gd name="T52" fmla="*/ 510 w 2555"/>
              <a:gd name="T53" fmla="*/ 1072 h 1178"/>
              <a:gd name="T54" fmla="*/ 225 w 2555"/>
              <a:gd name="T55" fmla="*/ 840 h 1178"/>
              <a:gd name="T56" fmla="*/ 278 w 2555"/>
              <a:gd name="T57" fmla="*/ 401 h 1178"/>
              <a:gd name="T58" fmla="*/ 336 w 2555"/>
              <a:gd name="T59" fmla="*/ 301 h 1178"/>
              <a:gd name="T60" fmla="*/ 50 w 2555"/>
              <a:gd name="T61" fmla="*/ 364 h 1178"/>
              <a:gd name="T62" fmla="*/ 13 w 2555"/>
              <a:gd name="T63" fmla="*/ 285 h 11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55"/>
              <a:gd name="T97" fmla="*/ 0 h 1178"/>
              <a:gd name="T98" fmla="*/ 2555 w 2555"/>
              <a:gd name="T99" fmla="*/ 1178 h 11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55" h="1178">
                <a:moveTo>
                  <a:pt x="13" y="285"/>
                </a:moveTo>
                <a:cubicBezTo>
                  <a:pt x="26" y="273"/>
                  <a:pt x="90" y="294"/>
                  <a:pt x="130" y="290"/>
                </a:cubicBezTo>
                <a:cubicBezTo>
                  <a:pt x="170" y="286"/>
                  <a:pt x="215" y="265"/>
                  <a:pt x="251" y="258"/>
                </a:cubicBezTo>
                <a:cubicBezTo>
                  <a:pt x="287" y="251"/>
                  <a:pt x="325" y="240"/>
                  <a:pt x="346" y="248"/>
                </a:cubicBezTo>
                <a:cubicBezTo>
                  <a:pt x="367" y="256"/>
                  <a:pt x="385" y="256"/>
                  <a:pt x="378" y="306"/>
                </a:cubicBezTo>
                <a:cubicBezTo>
                  <a:pt x="371" y="356"/>
                  <a:pt x="315" y="468"/>
                  <a:pt x="304" y="549"/>
                </a:cubicBezTo>
                <a:cubicBezTo>
                  <a:pt x="293" y="630"/>
                  <a:pt x="291" y="720"/>
                  <a:pt x="315" y="792"/>
                </a:cubicBezTo>
                <a:cubicBezTo>
                  <a:pt x="339" y="864"/>
                  <a:pt x="385" y="935"/>
                  <a:pt x="447" y="982"/>
                </a:cubicBezTo>
                <a:cubicBezTo>
                  <a:pt x="509" y="1029"/>
                  <a:pt x="578" y="1055"/>
                  <a:pt x="690" y="1077"/>
                </a:cubicBezTo>
                <a:cubicBezTo>
                  <a:pt x="802" y="1099"/>
                  <a:pt x="990" y="1103"/>
                  <a:pt x="1118" y="1114"/>
                </a:cubicBezTo>
                <a:cubicBezTo>
                  <a:pt x="1246" y="1125"/>
                  <a:pt x="1330" y="1143"/>
                  <a:pt x="1456" y="1141"/>
                </a:cubicBezTo>
                <a:cubicBezTo>
                  <a:pt x="1582" y="1139"/>
                  <a:pt x="1775" y="1124"/>
                  <a:pt x="1873" y="1099"/>
                </a:cubicBezTo>
                <a:cubicBezTo>
                  <a:pt x="1971" y="1074"/>
                  <a:pt x="1956" y="1049"/>
                  <a:pt x="2043" y="993"/>
                </a:cubicBezTo>
                <a:cubicBezTo>
                  <a:pt x="2130" y="937"/>
                  <a:pt x="2332" y="850"/>
                  <a:pt x="2397" y="766"/>
                </a:cubicBezTo>
                <a:cubicBezTo>
                  <a:pt x="2462" y="682"/>
                  <a:pt x="2429" y="595"/>
                  <a:pt x="2434" y="491"/>
                </a:cubicBezTo>
                <a:cubicBezTo>
                  <a:pt x="2439" y="387"/>
                  <a:pt x="2427" y="222"/>
                  <a:pt x="2428" y="142"/>
                </a:cubicBezTo>
                <a:cubicBezTo>
                  <a:pt x="2429" y="62"/>
                  <a:pt x="2426" y="20"/>
                  <a:pt x="2439" y="10"/>
                </a:cubicBezTo>
                <a:cubicBezTo>
                  <a:pt x="2452" y="0"/>
                  <a:pt x="2497" y="13"/>
                  <a:pt x="2508" y="84"/>
                </a:cubicBezTo>
                <a:cubicBezTo>
                  <a:pt x="2519" y="155"/>
                  <a:pt x="2505" y="318"/>
                  <a:pt x="2502" y="438"/>
                </a:cubicBezTo>
                <a:cubicBezTo>
                  <a:pt x="2499" y="558"/>
                  <a:pt x="2555" y="710"/>
                  <a:pt x="2492" y="803"/>
                </a:cubicBezTo>
                <a:cubicBezTo>
                  <a:pt x="2429" y="896"/>
                  <a:pt x="2211" y="943"/>
                  <a:pt x="2122" y="998"/>
                </a:cubicBezTo>
                <a:cubicBezTo>
                  <a:pt x="2033" y="1053"/>
                  <a:pt x="2055" y="1106"/>
                  <a:pt x="1958" y="1136"/>
                </a:cubicBezTo>
                <a:cubicBezTo>
                  <a:pt x="1861" y="1166"/>
                  <a:pt x="1686" y="1178"/>
                  <a:pt x="1541" y="1178"/>
                </a:cubicBezTo>
                <a:cubicBezTo>
                  <a:pt x="1396" y="1178"/>
                  <a:pt x="1177" y="1139"/>
                  <a:pt x="1086" y="1136"/>
                </a:cubicBezTo>
                <a:cubicBezTo>
                  <a:pt x="995" y="1133"/>
                  <a:pt x="1076" y="1161"/>
                  <a:pt x="996" y="1157"/>
                </a:cubicBezTo>
                <a:cubicBezTo>
                  <a:pt x="916" y="1153"/>
                  <a:pt x="686" y="1123"/>
                  <a:pt x="605" y="1109"/>
                </a:cubicBezTo>
                <a:cubicBezTo>
                  <a:pt x="524" y="1095"/>
                  <a:pt x="573" y="1117"/>
                  <a:pt x="510" y="1072"/>
                </a:cubicBezTo>
                <a:cubicBezTo>
                  <a:pt x="447" y="1027"/>
                  <a:pt x="264" y="952"/>
                  <a:pt x="225" y="840"/>
                </a:cubicBezTo>
                <a:cubicBezTo>
                  <a:pt x="186" y="728"/>
                  <a:pt x="260" y="491"/>
                  <a:pt x="278" y="401"/>
                </a:cubicBezTo>
                <a:cubicBezTo>
                  <a:pt x="296" y="311"/>
                  <a:pt x="374" y="307"/>
                  <a:pt x="336" y="301"/>
                </a:cubicBezTo>
                <a:cubicBezTo>
                  <a:pt x="298" y="295"/>
                  <a:pt x="99" y="368"/>
                  <a:pt x="50" y="364"/>
                </a:cubicBezTo>
                <a:cubicBezTo>
                  <a:pt x="1" y="360"/>
                  <a:pt x="0" y="297"/>
                  <a:pt x="13" y="285"/>
                </a:cubicBezTo>
                <a:close/>
              </a:path>
            </a:pathLst>
          </a:custGeom>
          <a:solidFill>
            <a:srgbClr val="00FFFF"/>
          </a:solidFill>
          <a:ln w="9525">
            <a:solidFill>
              <a:schemeClr val="tx1"/>
            </a:solidFill>
            <a:round/>
            <a:headEnd/>
            <a:tailEnd/>
          </a:ln>
        </p:spPr>
        <p:txBody>
          <a:bodyPr/>
          <a:lstStyle/>
          <a:p>
            <a:pPr eaLnBrk="1" fontAlgn="auto" hangingPunct="1">
              <a:spcBef>
                <a:spcPts val="0"/>
              </a:spcBef>
              <a:spcAft>
                <a:spcPts val="0"/>
              </a:spcAft>
              <a:defRPr/>
            </a:pPr>
            <a:endParaRPr lang="en-US">
              <a:solidFill>
                <a:prstClr val="black"/>
              </a:solidFill>
              <a:latin typeface="Calibri"/>
              <a:cs typeface="+mn-cs"/>
            </a:endParaRPr>
          </a:p>
        </p:txBody>
      </p:sp>
      <p:grpSp>
        <p:nvGrpSpPr>
          <p:cNvPr id="43123" name="Group 251"/>
          <p:cNvGrpSpPr>
            <a:grpSpLocks/>
          </p:cNvGrpSpPr>
          <p:nvPr/>
        </p:nvGrpSpPr>
        <p:grpSpPr bwMode="auto">
          <a:xfrm rot="-474430">
            <a:off x="4513263" y="3806825"/>
            <a:ext cx="212725" cy="219075"/>
            <a:chOff x="522" y="2174"/>
            <a:chExt cx="134" cy="144"/>
          </a:xfrm>
        </p:grpSpPr>
        <p:sp>
          <p:nvSpPr>
            <p:cNvPr id="5248" name="Oval 252"/>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49" name="Oval 253"/>
            <p:cNvSpPr>
              <a:spLocks noChangeArrowheads="1"/>
            </p:cNvSpPr>
            <p:nvPr/>
          </p:nvSpPr>
          <p:spPr bwMode="auto">
            <a:xfrm>
              <a:off x="538" y="2204"/>
              <a:ext cx="74" cy="70"/>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grpSp>
        <p:nvGrpSpPr>
          <p:cNvPr id="43124" name="Group 254"/>
          <p:cNvGrpSpPr>
            <a:grpSpLocks/>
          </p:cNvGrpSpPr>
          <p:nvPr/>
        </p:nvGrpSpPr>
        <p:grpSpPr bwMode="auto">
          <a:xfrm rot="-474430">
            <a:off x="4878388" y="2827338"/>
            <a:ext cx="212725" cy="228600"/>
            <a:chOff x="522" y="2174"/>
            <a:chExt cx="134" cy="144"/>
          </a:xfrm>
        </p:grpSpPr>
        <p:sp>
          <p:nvSpPr>
            <p:cNvPr id="5246" name="Oval 255"/>
            <p:cNvSpPr>
              <a:spLocks noChangeArrowheads="1"/>
            </p:cNvSpPr>
            <p:nvPr/>
          </p:nvSpPr>
          <p:spPr bwMode="auto">
            <a:xfrm>
              <a:off x="522" y="2174"/>
              <a:ext cx="134" cy="144"/>
            </a:xfrm>
            <a:prstGeom prst="ellipse">
              <a:avLst/>
            </a:prstGeom>
            <a:solidFill>
              <a:srgbClr val="FF0066"/>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247" name="Oval 256"/>
            <p:cNvSpPr>
              <a:spLocks noChangeArrowheads="1"/>
            </p:cNvSpPr>
            <p:nvPr/>
          </p:nvSpPr>
          <p:spPr bwMode="auto">
            <a:xfrm>
              <a:off x="540" y="2200"/>
              <a:ext cx="74" cy="66"/>
            </a:xfrm>
            <a:prstGeom prst="ellipse">
              <a:avLst/>
            </a:prstGeom>
            <a:solidFill>
              <a:schemeClr val="hlink"/>
            </a:solidFill>
            <a:ln w="9525">
              <a:solidFill>
                <a:schemeClr val="tx1"/>
              </a:solidFill>
              <a:round/>
              <a:headEnd/>
              <a:tailEnd/>
            </a:ln>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grpSp>
      <p:sp>
        <p:nvSpPr>
          <p:cNvPr id="5237" name="Line 257"/>
          <p:cNvSpPr>
            <a:spLocks noChangeShapeType="1"/>
          </p:cNvSpPr>
          <p:nvPr/>
        </p:nvSpPr>
        <p:spPr bwMode="auto">
          <a:xfrm>
            <a:off x="1682750" y="3924300"/>
            <a:ext cx="855663" cy="152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43126" name="Text Box 258"/>
          <p:cNvSpPr txBox="1">
            <a:spLocks noChangeArrowheads="1"/>
          </p:cNvSpPr>
          <p:nvPr/>
        </p:nvSpPr>
        <p:spPr bwMode="auto">
          <a:xfrm>
            <a:off x="284163" y="3471863"/>
            <a:ext cx="18542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1600" b="1">
                <a:solidFill>
                  <a:srgbClr val="FF0000"/>
                </a:solidFill>
                <a:latin typeface="Comic Sans MS" pitchFamily="66" charset="0"/>
              </a:rPr>
              <a:t>4- </a:t>
            </a:r>
            <a:r>
              <a:rPr lang="en-US" altLang="en-US" sz="1600" b="1">
                <a:solidFill>
                  <a:srgbClr val="FF0000"/>
                </a:solidFill>
                <a:latin typeface="Times New Roman" pitchFamily="18" charset="0"/>
                <a:cs typeface="Times New Roman" pitchFamily="18" charset="0"/>
              </a:rPr>
              <a:t>Capsule</a:t>
            </a:r>
            <a:r>
              <a:rPr lang="en-US" altLang="en-US" sz="1600" b="1">
                <a:solidFill>
                  <a:srgbClr val="000000"/>
                </a:solidFill>
                <a:latin typeface="Times New Roman" pitchFamily="18" charset="0"/>
                <a:cs typeface="Times New Roman" pitchFamily="18" charset="0"/>
              </a:rPr>
              <a:t> at the lateral and posterior surfaces</a:t>
            </a:r>
          </a:p>
          <a:p>
            <a:pPr eaLnBrk="1" hangingPunct="1"/>
            <a:r>
              <a:rPr lang="en-US" altLang="en-US" sz="1600" b="1">
                <a:solidFill>
                  <a:srgbClr val="FF0000"/>
                </a:solidFill>
                <a:latin typeface="Times New Roman" pitchFamily="18" charset="0"/>
                <a:cs typeface="Times New Roman" pitchFamily="18" charset="0"/>
              </a:rPr>
              <a:t>5- Contain mucous acini </a:t>
            </a:r>
            <a:r>
              <a:rPr lang="en-US" altLang="en-US" sz="1600" b="1">
                <a:solidFill>
                  <a:srgbClr val="000000"/>
                </a:solidFill>
                <a:latin typeface="Times New Roman" pitchFamily="18" charset="0"/>
                <a:cs typeface="Times New Roman" pitchFamily="18" charset="0"/>
              </a:rPr>
              <a:t>that do not open in the crypt</a:t>
            </a:r>
          </a:p>
        </p:txBody>
      </p:sp>
      <p:sp>
        <p:nvSpPr>
          <p:cNvPr id="5239" name="Freeform 259"/>
          <p:cNvSpPr>
            <a:spLocks/>
          </p:cNvSpPr>
          <p:nvPr/>
        </p:nvSpPr>
        <p:spPr bwMode="auto">
          <a:xfrm>
            <a:off x="1968500" y="2584450"/>
            <a:ext cx="841375" cy="277813"/>
          </a:xfrm>
          <a:custGeom>
            <a:avLst/>
            <a:gdLst>
              <a:gd name="T0" fmla="*/ 18 w 530"/>
              <a:gd name="T1" fmla="*/ 84 h 175"/>
              <a:gd name="T2" fmla="*/ 150 w 530"/>
              <a:gd name="T3" fmla="*/ 58 h 175"/>
              <a:gd name="T4" fmla="*/ 245 w 530"/>
              <a:gd name="T5" fmla="*/ 47 h 175"/>
              <a:gd name="T6" fmla="*/ 319 w 530"/>
              <a:gd name="T7" fmla="*/ 26 h 175"/>
              <a:gd name="T8" fmla="*/ 419 w 530"/>
              <a:gd name="T9" fmla="*/ 5 h 175"/>
              <a:gd name="T10" fmla="*/ 499 w 530"/>
              <a:gd name="T11" fmla="*/ 5 h 175"/>
              <a:gd name="T12" fmla="*/ 525 w 530"/>
              <a:gd name="T13" fmla="*/ 37 h 175"/>
              <a:gd name="T14" fmla="*/ 520 w 530"/>
              <a:gd name="T15" fmla="*/ 74 h 175"/>
              <a:gd name="T16" fmla="*/ 467 w 530"/>
              <a:gd name="T17" fmla="*/ 95 h 175"/>
              <a:gd name="T18" fmla="*/ 372 w 530"/>
              <a:gd name="T19" fmla="*/ 111 h 175"/>
              <a:gd name="T20" fmla="*/ 171 w 530"/>
              <a:gd name="T21" fmla="*/ 153 h 175"/>
              <a:gd name="T22" fmla="*/ 134 w 530"/>
              <a:gd name="T23" fmla="*/ 169 h 175"/>
              <a:gd name="T24" fmla="*/ 44 w 530"/>
              <a:gd name="T25" fmla="*/ 116 h 175"/>
              <a:gd name="T26" fmla="*/ 18 w 530"/>
              <a:gd name="T27" fmla="*/ 84 h 1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0"/>
              <a:gd name="T43" fmla="*/ 0 h 175"/>
              <a:gd name="T44" fmla="*/ 530 w 530"/>
              <a:gd name="T45" fmla="*/ 175 h 1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0" h="175">
                <a:moveTo>
                  <a:pt x="18" y="84"/>
                </a:moveTo>
                <a:cubicBezTo>
                  <a:pt x="36" y="74"/>
                  <a:pt x="112" y="64"/>
                  <a:pt x="150" y="58"/>
                </a:cubicBezTo>
                <a:cubicBezTo>
                  <a:pt x="188" y="52"/>
                  <a:pt x="217" y="52"/>
                  <a:pt x="245" y="47"/>
                </a:cubicBezTo>
                <a:cubicBezTo>
                  <a:pt x="273" y="42"/>
                  <a:pt x="290" y="33"/>
                  <a:pt x="319" y="26"/>
                </a:cubicBezTo>
                <a:cubicBezTo>
                  <a:pt x="348" y="19"/>
                  <a:pt x="389" y="8"/>
                  <a:pt x="419" y="5"/>
                </a:cubicBezTo>
                <a:cubicBezTo>
                  <a:pt x="449" y="2"/>
                  <a:pt x="481" y="0"/>
                  <a:pt x="499" y="5"/>
                </a:cubicBezTo>
                <a:cubicBezTo>
                  <a:pt x="517" y="10"/>
                  <a:pt x="522" y="26"/>
                  <a:pt x="525" y="37"/>
                </a:cubicBezTo>
                <a:cubicBezTo>
                  <a:pt x="528" y="48"/>
                  <a:pt x="530" y="64"/>
                  <a:pt x="520" y="74"/>
                </a:cubicBezTo>
                <a:cubicBezTo>
                  <a:pt x="510" y="84"/>
                  <a:pt x="492" y="89"/>
                  <a:pt x="467" y="95"/>
                </a:cubicBezTo>
                <a:cubicBezTo>
                  <a:pt x="442" y="101"/>
                  <a:pt x="421" y="101"/>
                  <a:pt x="372" y="111"/>
                </a:cubicBezTo>
                <a:cubicBezTo>
                  <a:pt x="323" y="121"/>
                  <a:pt x="211" y="143"/>
                  <a:pt x="171" y="153"/>
                </a:cubicBezTo>
                <a:cubicBezTo>
                  <a:pt x="131" y="163"/>
                  <a:pt x="155" y="175"/>
                  <a:pt x="134" y="169"/>
                </a:cubicBezTo>
                <a:cubicBezTo>
                  <a:pt x="113" y="163"/>
                  <a:pt x="61" y="132"/>
                  <a:pt x="44" y="116"/>
                </a:cubicBezTo>
                <a:cubicBezTo>
                  <a:pt x="27" y="100"/>
                  <a:pt x="0" y="94"/>
                  <a:pt x="18" y="84"/>
                </a:cubicBezTo>
                <a:close/>
              </a:path>
            </a:pathLst>
          </a:custGeom>
          <a:solidFill>
            <a:schemeClr val="bg1"/>
          </a:solidFill>
          <a:ln w="9525">
            <a:solidFill>
              <a:schemeClr val="tx1"/>
            </a:solidFill>
            <a:round/>
            <a:headEnd/>
            <a:tailEnd/>
          </a:ln>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5240" name="Freeform 260"/>
          <p:cNvSpPr>
            <a:spLocks/>
          </p:cNvSpPr>
          <p:nvPr/>
        </p:nvSpPr>
        <p:spPr bwMode="auto">
          <a:xfrm rot="701362">
            <a:off x="5318125" y="2359025"/>
            <a:ext cx="841375" cy="277813"/>
          </a:xfrm>
          <a:custGeom>
            <a:avLst/>
            <a:gdLst>
              <a:gd name="T0" fmla="*/ 18 w 530"/>
              <a:gd name="T1" fmla="*/ 84 h 175"/>
              <a:gd name="T2" fmla="*/ 150 w 530"/>
              <a:gd name="T3" fmla="*/ 58 h 175"/>
              <a:gd name="T4" fmla="*/ 245 w 530"/>
              <a:gd name="T5" fmla="*/ 47 h 175"/>
              <a:gd name="T6" fmla="*/ 319 w 530"/>
              <a:gd name="T7" fmla="*/ 26 h 175"/>
              <a:gd name="T8" fmla="*/ 419 w 530"/>
              <a:gd name="T9" fmla="*/ 5 h 175"/>
              <a:gd name="T10" fmla="*/ 499 w 530"/>
              <a:gd name="T11" fmla="*/ 5 h 175"/>
              <a:gd name="T12" fmla="*/ 525 w 530"/>
              <a:gd name="T13" fmla="*/ 37 h 175"/>
              <a:gd name="T14" fmla="*/ 520 w 530"/>
              <a:gd name="T15" fmla="*/ 74 h 175"/>
              <a:gd name="T16" fmla="*/ 467 w 530"/>
              <a:gd name="T17" fmla="*/ 95 h 175"/>
              <a:gd name="T18" fmla="*/ 372 w 530"/>
              <a:gd name="T19" fmla="*/ 111 h 175"/>
              <a:gd name="T20" fmla="*/ 171 w 530"/>
              <a:gd name="T21" fmla="*/ 153 h 175"/>
              <a:gd name="T22" fmla="*/ 134 w 530"/>
              <a:gd name="T23" fmla="*/ 169 h 175"/>
              <a:gd name="T24" fmla="*/ 44 w 530"/>
              <a:gd name="T25" fmla="*/ 116 h 175"/>
              <a:gd name="T26" fmla="*/ 18 w 530"/>
              <a:gd name="T27" fmla="*/ 84 h 1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0"/>
              <a:gd name="T43" fmla="*/ 0 h 175"/>
              <a:gd name="T44" fmla="*/ 530 w 530"/>
              <a:gd name="T45" fmla="*/ 175 h 1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0" h="175">
                <a:moveTo>
                  <a:pt x="18" y="84"/>
                </a:moveTo>
                <a:cubicBezTo>
                  <a:pt x="36" y="74"/>
                  <a:pt x="112" y="64"/>
                  <a:pt x="150" y="58"/>
                </a:cubicBezTo>
                <a:cubicBezTo>
                  <a:pt x="188" y="52"/>
                  <a:pt x="217" y="52"/>
                  <a:pt x="245" y="47"/>
                </a:cubicBezTo>
                <a:cubicBezTo>
                  <a:pt x="273" y="42"/>
                  <a:pt x="290" y="33"/>
                  <a:pt x="319" y="26"/>
                </a:cubicBezTo>
                <a:cubicBezTo>
                  <a:pt x="348" y="19"/>
                  <a:pt x="389" y="8"/>
                  <a:pt x="419" y="5"/>
                </a:cubicBezTo>
                <a:cubicBezTo>
                  <a:pt x="449" y="2"/>
                  <a:pt x="481" y="0"/>
                  <a:pt x="499" y="5"/>
                </a:cubicBezTo>
                <a:cubicBezTo>
                  <a:pt x="517" y="10"/>
                  <a:pt x="522" y="26"/>
                  <a:pt x="525" y="37"/>
                </a:cubicBezTo>
                <a:cubicBezTo>
                  <a:pt x="528" y="48"/>
                  <a:pt x="530" y="64"/>
                  <a:pt x="520" y="74"/>
                </a:cubicBezTo>
                <a:cubicBezTo>
                  <a:pt x="510" y="84"/>
                  <a:pt x="492" y="89"/>
                  <a:pt x="467" y="95"/>
                </a:cubicBezTo>
                <a:cubicBezTo>
                  <a:pt x="442" y="101"/>
                  <a:pt x="421" y="101"/>
                  <a:pt x="372" y="111"/>
                </a:cubicBezTo>
                <a:cubicBezTo>
                  <a:pt x="323" y="121"/>
                  <a:pt x="211" y="143"/>
                  <a:pt x="171" y="153"/>
                </a:cubicBezTo>
                <a:cubicBezTo>
                  <a:pt x="131" y="163"/>
                  <a:pt x="155" y="175"/>
                  <a:pt x="134" y="169"/>
                </a:cubicBezTo>
                <a:cubicBezTo>
                  <a:pt x="113" y="163"/>
                  <a:pt x="61" y="132"/>
                  <a:pt x="44" y="116"/>
                </a:cubicBezTo>
                <a:cubicBezTo>
                  <a:pt x="27" y="100"/>
                  <a:pt x="0" y="94"/>
                  <a:pt x="18" y="84"/>
                </a:cubicBezTo>
                <a:close/>
              </a:path>
            </a:pathLst>
          </a:custGeom>
          <a:solidFill>
            <a:schemeClr val="bg1"/>
          </a:solidFill>
          <a:ln w="9525">
            <a:solidFill>
              <a:schemeClr val="tx1"/>
            </a:solidFill>
            <a:round/>
            <a:headEnd/>
            <a:tailEnd/>
          </a:ln>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5241" name="Rectangle 261"/>
          <p:cNvSpPr>
            <a:spLocks noChangeArrowheads="1"/>
          </p:cNvSpPr>
          <p:nvPr/>
        </p:nvSpPr>
        <p:spPr bwMode="auto">
          <a:xfrm>
            <a:off x="500063" y="2143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fontAlgn="auto" hangingPunct="1">
              <a:spcBef>
                <a:spcPts val="0"/>
              </a:spcBef>
              <a:spcAft>
                <a:spcPts val="0"/>
              </a:spcAft>
              <a:defRPr/>
            </a:pPr>
            <a:r>
              <a:rPr lang="en-US" sz="3600" dirty="0">
                <a:solidFill>
                  <a:srgbClr val="1F497D"/>
                </a:solidFill>
                <a:latin typeface="Arial Black" pitchFamily="34" charset="0"/>
                <a:cs typeface="+mn-cs"/>
              </a:rPr>
              <a:t>Palatine tonsils</a:t>
            </a:r>
          </a:p>
        </p:txBody>
      </p:sp>
      <p:sp>
        <p:nvSpPr>
          <p:cNvPr id="5242" name="Rectangle 262"/>
          <p:cNvSpPr>
            <a:spLocks noChangeArrowheads="1"/>
          </p:cNvSpPr>
          <p:nvPr/>
        </p:nvSpPr>
        <p:spPr bwMode="auto">
          <a:xfrm>
            <a:off x="0" y="6021388"/>
            <a:ext cx="9001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rtl="1" eaLnBrk="1" fontAlgn="auto" hangingPunct="1">
              <a:spcBef>
                <a:spcPts val="0"/>
              </a:spcBef>
              <a:spcAft>
                <a:spcPts val="0"/>
              </a:spcAft>
              <a:defRPr/>
            </a:pPr>
            <a:endParaRPr lang="en-US">
              <a:solidFill>
                <a:prstClr val="white"/>
              </a:solidFill>
              <a:latin typeface="Arial" charset="0"/>
              <a:cs typeface="+mn-cs"/>
            </a:endParaRPr>
          </a:p>
        </p:txBody>
      </p:sp>
      <p:sp>
        <p:nvSpPr>
          <p:cNvPr id="43131" name="Text Box 263"/>
          <p:cNvSpPr txBox="1">
            <a:spLocks noChangeArrowheads="1"/>
          </p:cNvSpPr>
          <p:nvPr/>
        </p:nvSpPr>
        <p:spPr bwMode="auto">
          <a:xfrm>
            <a:off x="4900613" y="460375"/>
            <a:ext cx="2592387"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altLang="en-US" sz="1800">
                <a:solidFill>
                  <a:srgbClr val="FF0000"/>
                </a:solidFill>
                <a:latin typeface="Arial Black" pitchFamily="34" charset="0"/>
              </a:rPr>
              <a:t>Site:</a:t>
            </a:r>
            <a:r>
              <a:rPr lang="en-US" altLang="en-US" sz="1800">
                <a:solidFill>
                  <a:srgbClr val="000000"/>
                </a:solidFill>
                <a:latin typeface="Arial" pitchFamily="34" charset="0"/>
              </a:rPr>
              <a:t> </a:t>
            </a:r>
            <a:r>
              <a:rPr lang="en-US" altLang="en-US" sz="1800">
                <a:solidFill>
                  <a:srgbClr val="000000"/>
                </a:solidFill>
                <a:latin typeface="Arial Black" pitchFamily="34" charset="0"/>
              </a:rPr>
              <a:t>lateral wall of oropharynax</a:t>
            </a:r>
          </a:p>
        </p:txBody>
      </p:sp>
      <p:sp>
        <p:nvSpPr>
          <p:cNvPr id="43132" name="Text Box 264"/>
          <p:cNvSpPr txBox="1">
            <a:spLocks noChangeArrowheads="1"/>
          </p:cNvSpPr>
          <p:nvPr/>
        </p:nvSpPr>
        <p:spPr bwMode="auto">
          <a:xfrm>
            <a:off x="468313" y="6205538"/>
            <a:ext cx="8675687" cy="633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en-US" altLang="en-US" sz="1400" b="1">
                <a:solidFill>
                  <a:srgbClr val="000000"/>
                </a:solidFill>
                <a:latin typeface="Arial" pitchFamily="34" charset="0"/>
              </a:rPr>
              <a:t>Capsule: Act as barrier against spread of infection Separate tonsil from surrounding tissue  </a:t>
            </a:r>
          </a:p>
          <a:p>
            <a:pPr eaLnBrk="1" hangingPunct="1">
              <a:spcBef>
                <a:spcPct val="50000"/>
              </a:spcBef>
            </a:pPr>
            <a:endParaRPr lang="en-US" altLang="en-US" sz="1400">
              <a:solidFill>
                <a:srgbClr val="000000"/>
              </a:solidFill>
              <a:latin typeface="Arial" pitchFamily="34" charset="0"/>
            </a:endParaRPr>
          </a:p>
        </p:txBody>
      </p:sp>
      <p:sp>
        <p:nvSpPr>
          <p:cNvPr id="43133" name="TextBox 266"/>
          <p:cNvSpPr txBox="1">
            <a:spLocks noChangeArrowheads="1"/>
          </p:cNvSpPr>
          <p:nvPr/>
        </p:nvSpPr>
        <p:spPr bwMode="auto">
          <a:xfrm>
            <a:off x="107950" y="2428875"/>
            <a:ext cx="2141538" cy="6461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1800" b="1">
                <a:solidFill>
                  <a:srgbClr val="FF0000"/>
                </a:solidFill>
                <a:latin typeface="Comic Sans MS" pitchFamily="66" charset="0"/>
              </a:rPr>
              <a:t>2- </a:t>
            </a:r>
            <a:r>
              <a:rPr lang="en-US" altLang="en-US" sz="1800" b="1">
                <a:solidFill>
                  <a:srgbClr val="FF0000"/>
                </a:solidFill>
                <a:latin typeface="Times New Roman" pitchFamily="18" charset="0"/>
                <a:cs typeface="Times New Roman" pitchFamily="18" charset="0"/>
              </a:rPr>
              <a:t>Lymphatic nodule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CC\Desktop\Structures-of-the-Oropharynx-Throat-Examination.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244022"/>
            <a:ext cx="8610600" cy="6309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81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en-US" sz="3600" b="1">
                <a:latin typeface="Arial Black" pitchFamily="34" charset="0"/>
              </a:rPr>
              <a:t>Palatine Tonsil (H&amp;E)</a:t>
            </a:r>
            <a:endParaRPr lang="en-US" altLang="en-US" sz="3600">
              <a:latin typeface="Arial Black" pitchFamily="34" charset="0"/>
            </a:endParaRPr>
          </a:p>
        </p:txBody>
      </p:sp>
      <p:pic>
        <p:nvPicPr>
          <p:cNvPr id="45059" name="Picture 3" descr="tns02he"/>
          <p:cNvPicPr>
            <a:picLocks noGrp="1" noChangeAspect="1" noChangeArrowheads="1"/>
          </p:cNvPicPr>
          <p:nvPr>
            <p:ph idx="1"/>
          </p:nvPr>
        </p:nvPicPr>
        <p:blipFill>
          <a:blip r:embed="rId2">
            <a:lum bright="-12000" contrast="18000"/>
            <a:extLst>
              <a:ext uri="{28A0092B-C50C-407E-A947-70E740481C1C}">
                <a14:useLocalDpi xmlns:a14="http://schemas.microsoft.com/office/drawing/2010/main" val="0"/>
              </a:ext>
            </a:extLst>
          </a:blip>
          <a:srcRect/>
          <a:stretch>
            <a:fillRect/>
          </a:stretch>
        </p:blipFill>
        <p:spPr>
          <a:xfrm>
            <a:off x="4648200" y="1412875"/>
            <a:ext cx="4303713" cy="5184775"/>
          </a:xfrm>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84313"/>
            <a:ext cx="4392612"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52400"/>
            <a:ext cx="7315200" cy="6477000"/>
          </a:xfrm>
        </p:spPr>
        <p:txBody>
          <a:bodyPr rtlCol="0">
            <a:normAutofit lnSpcReduction="10000"/>
          </a:bodyPr>
          <a:lstStyle/>
          <a:p>
            <a:pPr marL="0" indent="0" eaLnBrk="1" fontAlgn="auto" hangingPunct="1">
              <a:lnSpc>
                <a:spcPct val="150000"/>
              </a:lnSpc>
              <a:spcAft>
                <a:spcPts val="0"/>
              </a:spcAft>
              <a:buFont typeface="Arial" pitchFamily="34" charset="0"/>
              <a:buNone/>
              <a:defRPr/>
            </a:pPr>
            <a:r>
              <a:rPr lang="en-US" sz="2800" b="1" u="sng" dirty="0">
                <a:solidFill>
                  <a:srgbClr val="C00000"/>
                </a:solidFill>
                <a:latin typeface="Arial Black" pitchFamily="34" charset="0"/>
              </a:rPr>
              <a:t>Pharyngeal tonsil</a:t>
            </a:r>
          </a:p>
          <a:p>
            <a:pPr lvl="0" eaLnBrk="1" fontAlgn="auto" hangingPunct="1">
              <a:spcAft>
                <a:spcPts val="0"/>
              </a:spcAft>
              <a:defRPr/>
            </a:pPr>
            <a:r>
              <a:rPr lang="en-US" altLang="en-US" sz="2000" b="1" dirty="0">
                <a:solidFill>
                  <a:srgbClr val="000000"/>
                </a:solidFill>
                <a:latin typeface="Arial Black" pitchFamily="34" charset="0"/>
                <a:cs typeface="+mj-cs"/>
              </a:rPr>
              <a:t>Single lymphoid mass</a:t>
            </a:r>
          </a:p>
          <a:p>
            <a:pPr marL="0" lvl="0" indent="0" eaLnBrk="1" fontAlgn="auto" hangingPunct="1">
              <a:spcAft>
                <a:spcPts val="0"/>
              </a:spcAft>
              <a:buNone/>
              <a:defRPr/>
            </a:pPr>
            <a:r>
              <a:rPr lang="en-US" sz="2000" b="1" dirty="0">
                <a:solidFill>
                  <a:srgbClr val="FF0000"/>
                </a:solidFill>
                <a:latin typeface="Arial Black" pitchFamily="34" charset="0"/>
                <a:cs typeface="+mj-cs"/>
              </a:rPr>
              <a:t>Site: </a:t>
            </a:r>
            <a:r>
              <a:rPr lang="en-US" sz="2000" b="1" dirty="0">
                <a:solidFill>
                  <a:prstClr val="black"/>
                </a:solidFill>
                <a:latin typeface="Arial Black" pitchFamily="34" charset="0"/>
                <a:cs typeface="+mj-cs"/>
              </a:rPr>
              <a:t>Under mucous membrane of </a:t>
            </a:r>
            <a:r>
              <a:rPr lang="en-US" sz="2000" b="1" dirty="0" err="1">
                <a:solidFill>
                  <a:prstClr val="black"/>
                </a:solidFill>
                <a:latin typeface="Arial Black" pitchFamily="34" charset="0"/>
                <a:cs typeface="+mj-cs"/>
              </a:rPr>
              <a:t>nasopharynx</a:t>
            </a:r>
            <a:endParaRPr lang="en-US" sz="2000" b="1" dirty="0">
              <a:solidFill>
                <a:prstClr val="black"/>
              </a:solidFill>
              <a:latin typeface="Arial Black" pitchFamily="34" charset="0"/>
              <a:cs typeface="+mj-cs"/>
            </a:endParaRPr>
          </a:p>
          <a:p>
            <a:pPr marL="0" lvl="0" indent="0" eaLnBrk="1" fontAlgn="auto" hangingPunct="1">
              <a:spcAft>
                <a:spcPts val="0"/>
              </a:spcAft>
              <a:buNone/>
              <a:defRPr/>
            </a:pPr>
            <a:r>
              <a:rPr lang="en-US" sz="2000" b="1" dirty="0" err="1">
                <a:solidFill>
                  <a:prstClr val="black"/>
                </a:solidFill>
                <a:latin typeface="Arial Black" pitchFamily="34" charset="0"/>
                <a:cs typeface="+mj-cs"/>
              </a:rPr>
              <a:t>pseudostratified</a:t>
            </a:r>
            <a:r>
              <a:rPr lang="en-US" sz="2000" b="1" dirty="0">
                <a:solidFill>
                  <a:prstClr val="black"/>
                </a:solidFill>
                <a:latin typeface="Arial Black" pitchFamily="34" charset="0"/>
                <a:cs typeface="+mj-cs"/>
              </a:rPr>
              <a:t> ciliated columnar epithelium</a:t>
            </a:r>
          </a:p>
          <a:p>
            <a:pPr lvl="0" eaLnBrk="1" fontAlgn="auto" hangingPunct="1">
              <a:spcBef>
                <a:spcPct val="50000"/>
              </a:spcBef>
              <a:spcAft>
                <a:spcPts val="0"/>
              </a:spcAft>
              <a:buFontTx/>
              <a:buChar char="•"/>
              <a:defRPr/>
            </a:pPr>
            <a:r>
              <a:rPr lang="en-US" altLang="en-US" sz="2000" b="1" dirty="0">
                <a:solidFill>
                  <a:srgbClr val="000000"/>
                </a:solidFill>
                <a:latin typeface="Arial Black" pitchFamily="34" charset="0"/>
                <a:cs typeface="+mj-cs"/>
              </a:rPr>
              <a:t>No crypts but folds</a:t>
            </a:r>
          </a:p>
          <a:p>
            <a:pPr lvl="0" eaLnBrk="1" fontAlgn="auto" hangingPunct="1">
              <a:spcBef>
                <a:spcPct val="50000"/>
              </a:spcBef>
              <a:spcAft>
                <a:spcPts val="0"/>
              </a:spcAft>
              <a:buFontTx/>
              <a:buChar char="•"/>
              <a:defRPr/>
            </a:pPr>
            <a:r>
              <a:rPr lang="en-US" altLang="en-US" sz="2000" b="1" dirty="0">
                <a:solidFill>
                  <a:srgbClr val="000000"/>
                </a:solidFill>
                <a:latin typeface="Arial Black" pitchFamily="34" charset="0"/>
                <a:cs typeface="+mj-cs"/>
              </a:rPr>
              <a:t>contain diffuse lymphoid tissue</a:t>
            </a:r>
          </a:p>
          <a:p>
            <a:pPr lvl="0" eaLnBrk="1" fontAlgn="auto" hangingPunct="1">
              <a:spcBef>
                <a:spcPct val="50000"/>
              </a:spcBef>
              <a:spcAft>
                <a:spcPts val="0"/>
              </a:spcAft>
              <a:buFontTx/>
              <a:buChar char="•"/>
              <a:defRPr/>
            </a:pPr>
            <a:r>
              <a:rPr lang="en-US" altLang="en-US" sz="2000" b="1" dirty="0">
                <a:solidFill>
                  <a:srgbClr val="000000"/>
                </a:solidFill>
                <a:latin typeface="Arial Black" pitchFamily="34" charset="0"/>
                <a:cs typeface="+mj-cs"/>
              </a:rPr>
              <a:t>Atrophy after </a:t>
            </a:r>
            <a:r>
              <a:rPr lang="en-US" altLang="en-US" sz="2000" b="1" dirty="0">
                <a:solidFill>
                  <a:srgbClr val="FF0000"/>
                </a:solidFill>
                <a:latin typeface="Arial Black" pitchFamily="34" charset="0"/>
                <a:cs typeface="+mj-cs"/>
              </a:rPr>
              <a:t>4 years  old </a:t>
            </a:r>
          </a:p>
          <a:p>
            <a:pPr marL="0" lvl="0" indent="0" eaLnBrk="1" fontAlgn="auto" hangingPunct="1">
              <a:spcBef>
                <a:spcPct val="50000"/>
              </a:spcBef>
              <a:spcAft>
                <a:spcPts val="0"/>
              </a:spcAft>
              <a:buNone/>
              <a:defRPr/>
            </a:pPr>
            <a:r>
              <a:rPr lang="en-US" altLang="en-US" sz="2000" b="1" dirty="0">
                <a:solidFill>
                  <a:srgbClr val="FF0000"/>
                </a:solidFill>
                <a:latin typeface="Arial Black" pitchFamily="34" charset="0"/>
                <a:cs typeface="+mj-cs"/>
              </a:rPr>
              <a:t>Hypertrophy</a:t>
            </a:r>
            <a:r>
              <a:rPr lang="en-US" altLang="en-US" sz="2000" b="1" dirty="0">
                <a:solidFill>
                  <a:srgbClr val="000000"/>
                </a:solidFill>
                <a:latin typeface="Arial Black" pitchFamily="34" charset="0"/>
                <a:cs typeface="+mj-cs"/>
              </a:rPr>
              <a:t> ------- Adenoid  </a:t>
            </a:r>
            <a:endParaRPr lang="en-US" sz="2000" b="1" u="sng" dirty="0">
              <a:solidFill>
                <a:srgbClr val="C00000"/>
              </a:solidFill>
              <a:cs typeface="+mj-cs"/>
            </a:endParaRPr>
          </a:p>
          <a:p>
            <a:pPr marL="0" indent="0" eaLnBrk="1" fontAlgn="auto" hangingPunct="1">
              <a:lnSpc>
                <a:spcPct val="150000"/>
              </a:lnSpc>
              <a:spcAft>
                <a:spcPts val="0"/>
              </a:spcAft>
              <a:buFont typeface="Arial" pitchFamily="34" charset="0"/>
              <a:buNone/>
              <a:defRPr/>
            </a:pPr>
            <a:r>
              <a:rPr lang="en-US" sz="2800" b="1" u="sng" dirty="0">
                <a:solidFill>
                  <a:srgbClr val="C00000"/>
                </a:solidFill>
                <a:latin typeface="Arial Black" pitchFamily="34" charset="0"/>
              </a:rPr>
              <a:t>Lingual tonsil</a:t>
            </a:r>
            <a:endParaRPr lang="en-US" sz="2800" dirty="0">
              <a:latin typeface="Arial Black" pitchFamily="34" charset="0"/>
            </a:endParaRPr>
          </a:p>
          <a:p>
            <a:pPr eaLnBrk="1" fontAlgn="auto" hangingPunct="1">
              <a:spcAft>
                <a:spcPts val="0"/>
              </a:spcAft>
              <a:buFont typeface="Arial" pitchFamily="34" charset="0"/>
              <a:buNone/>
              <a:defRPr/>
            </a:pPr>
            <a:r>
              <a:rPr lang="en-US" sz="2800" dirty="0"/>
              <a:t>The posterior 1/3  human tongue </a:t>
            </a:r>
          </a:p>
          <a:p>
            <a:pPr eaLnBrk="1" fontAlgn="auto" hangingPunct="1">
              <a:spcAft>
                <a:spcPts val="0"/>
              </a:spcAft>
              <a:buFont typeface="Arial" pitchFamily="34" charset="0"/>
              <a:buNone/>
              <a:defRPr/>
            </a:pPr>
            <a:r>
              <a:rPr lang="en-US" sz="2800" dirty="0"/>
              <a:t>Covered e non keratinized stratified squamous epithelium. </a:t>
            </a:r>
          </a:p>
          <a:p>
            <a:pPr eaLnBrk="1" fontAlgn="auto" hangingPunct="1">
              <a:spcAft>
                <a:spcPts val="0"/>
              </a:spcAft>
              <a:buFont typeface="Arial" pitchFamily="34" charset="0"/>
              <a:buNone/>
              <a:defRPr/>
            </a:pPr>
            <a:r>
              <a:rPr lang="en-US" sz="2800" dirty="0"/>
              <a:t>contains lymphoid nodules +  diffuse lymphocytes.</a:t>
            </a:r>
          </a:p>
          <a:p>
            <a:pPr marL="0" indent="0" eaLnBrk="1" fontAlgn="auto" hangingPunct="1">
              <a:lnSpc>
                <a:spcPct val="150000"/>
              </a:lnSpc>
              <a:spcAft>
                <a:spcPts val="0"/>
              </a:spcAft>
              <a:buFont typeface="Arial" pitchFamily="34" charset="0"/>
              <a:buNone/>
              <a:defRPr/>
            </a:pPr>
            <a:endParaRPr lang="en-US" sz="2800" dirty="0"/>
          </a:p>
        </p:txBody>
      </p:sp>
      <p:sp>
        <p:nvSpPr>
          <p:cNvPr id="44036" name="AutoShape 4" descr="data:image/jpeg;base64,/9j/4AAQSkZJRgABAQAAAQABAAD/2wCEAAkGBxISEhUUEhQWFhUXGRgYGRgYGBwaGhsbGBsYGBkYGh0eHCggHRwlHBoYITEhJSkrLy4uGB8zODMsNygtLisBCgoKDg0OGxAQGy8kICY0NCwsNSwsLCwsLCwsLCwsLC0sLCwsLSwsLCwsLCwsLCwsLCwsLCwsLCwsLCwsLCwsLP/AABEIAMMBAwMBIgACEQEDEQH/xAAbAAACAwEBAQAAAAAAAAAAAAAEBQACAwYBB//EAEMQAAECBAMGBAQEAwYEBwAAAAECEQADEiEEMUEFIlFhcYETMpGhBrHB8CNCUtEzYnIUFWOC4fEWJEOiU3ODkrKzwv/EABoBAAMBAQEBAAAAAAAAAAAAAAABAwIEBQb/xAAzEQACAgEDAgQDBwMFAAAAAAAAAQIRAxIhMQRBEyJRcTJhgSNCkcHR8PEUUrEFM0Oh4f/aAAwDAQACEQMRAD8A+xbQ2pLkqlJmEgzl0JLOKmKt46Asz8SBrGWH29hlgfioSaDMKVKCVBAzUQ9hzjza+CkzVSvGP5lpSnRRXLWCMv01EXHlhPL+C5AQEePOKKcipBNYliV45UUVFdAFiaXuUwgGkv4mwqpUyamYlSZdTsQSaavKHu5QsDjSeEbzNt4ZNVU+UKCAp1pFJU7A3sSxtyMIv+DpSyp8RPJUpXiP4YrUDOIceEPKZq2pYFg7te//AAVhgJpTMmJ8U1VOglBrVMNBKC28ol8xoRDAd4zbEiSfxZiEAgKClKSEl3YBznYntA+0PiXCyJiZc2alKlBJuQBSuulRJLNuEdxxjPGfD0qYuUpUxdUpIQLp3tyZLdTpuppijZrgR5N+H5RXKX4ix4SUIp3WV4YWElW67itWTe0IBnI2jJWsoRMQpYAJSlQJALEEgHK49RBMc5sH4Ww+Hm+PLUtSlIYVNYKEtyN0KFXhpJB/26OARIkSJAB4mPYkSACRIkSACRIkSACRIhMLcTtiWnLe6ZesFm4QlN1FDEmKeJ2jnpm31aBLaZvHPYvbSsYaCWwwO+wbxiPyDjKB836mpuKgQ6V0eT0G0/Fz0+MUDEKxAM0pFKlYegVeCB+U2osg1u72gXaPxHjJa/CdG7M8JUxElc2tRlTp6SmWhdQZKJYIc3WTkA5srbagBcDTJvlG+F2jrQh3KnYDeNirqRrnBYS6PIgDB7Vx6ZqBNSooVNUFp8BZoBCCAJgIR4aQpW+eGrFuvkTEqSFIUFJIBBBcEHIgjMQoRtpP5nHuAXy4wvTihhiVyTVhlEmZKTnKJN5ssfozK0D+pOoJZKWGceUdTEU3HtGCJwUApLEEAgg2IIzEYjEEpqTfNud2h0Y0hIHDLrFVRVUxhcwoxm20JLJueOn7mGbjjlJ1FDYqipUOMcridsLP5iByt/rC6bjLsDbm5hbs6o9DJ8ujuFT0jNQHeLgx86OLA78oJwW1louFk8iXH30gakjcv9PlWzO8iRzKPiBbDL3iQr+Rz/0eX0Og+I9kHFSwhKwggqIUU1eaXMl5OP1v2jn8H8Ay0fxFoWAdZdgl8Qoo3llkvOFv8Mdu1jltvbExU6cspX+EqWpH8VaWCpU1Bl+GE0l1qQrxHqDNpcOQBwvweikK/tKFKKZaZcykEikTgopNZevxBl+jXTU/CUxGGlyEGUsDE+Ka5bywkoW4Msr3hUcgRnlaNdo/ChXNw5TaXLRLQpp0xKgJaqt1syX8zg25x58ObEx8ufXiZ9afCSkgLUXVRLB3SAAykrNQYmq/JgDq+AwZdInJJOa1y6i3gSpIUk1giYkoKkrctWq13iYH4QIKpk9UpIE2ZMKaPMnxZ60qmqKyFqAWggsKWI1sPI+FcciWiXLm0BErwwoYiabCUtFASUsHmFM3xHqDU5CCcX8O412lTbUz0b8+aaUqM4yiAxdW9LBKibJszXADPhz4XMjEGf46ZgMvw2CGdvDYkhZBYoVo+8XNo6mEGwMdKl/8qqYnxUmYSLgF1qWQkkCpQSpJIGQUDkQYZT9opTlcwm6NRhKXCDYkIZu2SfK3aBTjVcTbnC3Z0R6Ob52OoiRyqNqLGpaCcNtdQNy4529Ie45dFkR0MSAsNtJCixseeXrBjwHLKEoumj2BsbjUyw6s9BqYsvEgS6y4DO2vTrHKYyaZhKibnThy7PDSs6Om6fxJb8F8ftRcx3LDRIy7nWE8/EAHPvHuLnUpjltp44zVFCFEAedY0H6Af1HUjIcyI2onu4sUYR2QwxeOOIUZaVUyg6ZixYqOstBGWlStMhdyGUucAGFgGDAZNkOUIJC0oSEpYJSwA4DONRiecPSyywrnuPROAHvHoxxGohEMTzjNWKBzh6LE8SHitpjItGkrFhVnhLhsIpaQXZ37f7xjvS1jnl8obx7GVGL2Q9wm0l4E2c4Ul1Jz8H+ZOvh/y/lzFsu5wk+tLpIKSAUtwP3nHzyVitD/AKQX8O7TOFWU54Y7zZmSdSBmZTlz+i5G67Sca3PO6vpdK1JD3buKUpVCTZJL/wBQs56Xjm8ZiKMtTnrlD7abCYpQuFeXmDdxHPbXwpKTyisYpsv0ySiqF68aXaMFYpThi+sNcCJcxJK0urJXFx+8MMPs9KA6EjV383PPQWjSUS8s0Y8o5hU4ne0du+cU8fnHSzdnylJCCAwNgNDxgHEbFQEqCQarF3yb94dRfDBdRHuByscQAHESBJmHWksU3HIxIz4UimqB9yiRIkc58oSJGc2elOZhXidsMWSPWFZWGGc+ENpkwC5gHEbVSLJuYR4jHKUb5dYDM71h02d2Pof7gXaxSvEFKwycQmp02KJ8nyrSdFmWQx/we0ZYfaM1KxJnkVH+HMFkzGuQf0zGDlORzGoCj4mmzgUmWiopUmcGuR4XnSOaklQ/zQ3XLlz5YqAXLWAocwbpIIu+RBEbUaOyGBQdIKQwAAsBFhMJhInEqkKEucSUmyJupJyRMDWVoFZK5EsSjjhcCzfMxo6Ix1LYMXigCzxaXie2n33hFMmApf8AMZhA7CC8TPUg0sXZyODX+TQ3BlPDjwOUzeBg7A7WUg3LpJ10hGJu6Dk7RvXkD9/vGHFMhkwxkqaHG2drpVuyy410D2IHOE0+fpxv994pLlCotd7v1fKFHxBPUVeFK/iZqOiE/qOjk2AOd9AYajQsWKGNKKBdtY5S1GVKLFt9eksHg+azoNHc6A32FstBzBCEFJSNFZqU5zOVzq8eSdmMhpZdJu5epVWalFrk/SHqUJlywkuSEUEjRxcjmwiqWlFZyqO3P+C0zZspbKKEB7gZG7kgtxgFey5CkuxTyB4mwHf6w0kTpaqEAkTLc3KXuOyiW5QvnqvQl2S9+L7wJGhYmCMpPuc8JyugXD4LDmpJtQ9yWd2PfhEEuQMkg63AY9D19oyorZRJ1yzN3ueH7R4ZZALZgM3U3UfcRvf1KW/UKmzSKnGZFKRfLQ9jAO0hUAvVIJYZZir9+0ahbOcwDpqSbdmeKTposDnc8Myb/OCq3CNp2BIm2s94Ik4lSWUmxGX1++cTCzKbgAhjmO9uzxvMmhXlAqGg/MLueTH1jLiuGW8VPZoYDEBEpK0XwwsRrhnzSf8AA4H8j/o8mi02Jtl9YB2PjPAmJVaiZurSdHNlfOOoxGBQsBUtSSdAGAbgBllEV5XpZx14Eq+6+P0OVxGBL1IJChe33lHsjaq5QAmBwDmHOXyg/FSSnkcm6m/0gZ0rdKhfj1ijp/EXaUluMZUpC0hcs2sTxe5Yt84pImBTjVnA4jhCJPiSS8s2e/1bgWh3h1DEygtP8QEoBTanMioe0Zkmtmc846eXsbql38pPTL5RIvgMTXLSoouRe5FxY24xIn4hKpHazsSlHmIEL8TtkDyB45rD4tRSCTcgR4Z92vGNLfIsf+npPzbh2JxxUXcwEua8ZmMZ8zT7vG0kjvhiS2R7Mngc4rLxDmF+Jn0/fGNcCrUxtI6NCSGRELdibgmST/0lkJ/8tW9LbkASj/IYZFUKNor8OfLmZCYPBWbc1yieiqk/+oIDna3TPNqTklVKkhSC9QIcNZn5Qv2ZKEoFU0qVJUohMwlygPSBM1KbWXdn3uJZ7MUFrmKIewlsciV6Hi7GGMnCBEspSQoAU0m71G4L5iNql7mssq42YJiMAaZfhDyLKmOZcEHuHEVxElZQVEitSnWSTvNkByygMqVhmapWHAbMqVKIDE8VSrBhmn+nysFLC0o1CiGNmIAd7cYdsxGT78mWHdSRzD9D+8E4OfVMSkkCos/NjGk+cEIKQxLP1OX73hHiioUtw0+YjEvkdMF4lrg7Ta2z1S5KfATVNWaSo+VLjzqP6RwzJYcwm/uoSJTklVSiVrPmUvVajxYdAAwYCAtmbeMpbpUWVdSDdJLN2fONsf8AEClBQJBSU+UXuMu94mpOzlh0nUQnvuZYVdBKbUqsORqBf74xoSMtBZXMBWXSApE39QdhkdTBVVSCp2CSx5ixQ+uqk82EWW/JXNHTKzEEpVLmILqBCrjJi94OnqSqqlwo+dNmsRZnypf1ELjPuXuSG5aZc+cWRiClQULly4L3DHPj1ijXdEXFXZZeGIB0DA2u4azdh84G8XUtcO/Z/rDKsLCS5BFjUcgxJD62PoTC8pCrFhSOgpGrcWpguwTfcvhgC4sef6efPUd4HxMsEuRc2PNtIvhVOD0cdyGq/aM55IKQLukK9XJPXKNJJMAQrJIAz93PDtGmHmXAqA424qsOfGKCeDcM5I6uDn7xVGHJJIZt4C2ZLAN6Q9NrYfAw2kg0qpyq33F9WPQx5szaapJY9Mn11jzBzlAkL8qvM+bEHLm9xGeIQkZtaz6Ece8Rnj1Fsclp0SVo6sY+VPR5k1Wvbq0ItosiYFAgvmxhYgAXBc6j5RvKxOhA78BaMxi1yKOKMH5XsFLmuH4wBs+cpE/cLOCr/MkOD98YIm7wtZ4yk4cpC1qAcikdzn3aNqNqjMtNG0/GyFKKlVBR8wBYPq19TfvEgFWzQS5QHPX9okH9OvVnNoidXhwGEaJR7QswWIcwdhJlTxA7ZxaPcSWhdipzJz6wwxku0BbLwRnKdflSbPZ9b8mhxVhGSjHUzGXs1U2XU2+reA0p0HVrxjUuWWWCOHPvHYBCVZNblmOAikzCBSTqLsc+JftGtaexCPV09zncLMNLqN4A2w65a0DzEbp4KBdB7KAg7DbInuEMA7C515Q4wWxEyWM0uonqamsPUw2kuS2TNjSpuxZsWSDJRNsFTGUQbbxcFPVIqHWCZ6hvFJzZm0DBKfcP3MLpU4SZs9Fm3ZyALhImlXiAc/ECiT/ixaouCwFzYaADy/K0ONyIQuW7LzFa5kKNsg5Gb8Lwomy1yDXKSpUkeeWA5llQutDXzzRf+VmYuPCDB9fd7n3jOcwJN2BtxOTHreNr0KVZXDDxEhaCFVZNdwz55DoYHQCwcZ2fk8DTZJlvMlbySapkoFn4qRwXqRkeRvB2B2gJqa7LSQzswJBuFtkoZZAhrwrRtZJJ0/37GEnCpLnlbrxj1UpNyBkpj7+0Hy1S93dLgpfeZyX0y0i0vECouhLOzXezkMSHuACxjLVdjfjyfqCzQHBSNUuM2uwHU6xMUGSpKT5QKjxULn5+xiqZ6XSUS0lRUwBKlG299IxmTSUi4IBqccVpYAHoY3FMnNtmsqSGqZ3uODNfX7eCUI5FlAlvR/lFJBFIF+PbVudoslYYB8wSOZJJHyhtmKM0KShaSp6GNX9KrPblnHuJwSkkpLkgApJzUlmSW1DRJkqoMAWNRfMAsX6vB2EWJ0ooWSVy3CD+pFLhPUfQwaqdkputxPNTcgcU+rP8znygXaCqlMBkAGD2D3v1hipRDhrBEu/BQckHuw7c4CkyS7kNU9+XHmbxtVyNOyYbD0qqZz+9iY2mpYIu9nIbI1FhBOCCS4bKnjvX+WvaPKzoB+VnsLa9zGdXYZnNSVEqOYz5ftA65uYIBy8wcECwDfWCZkx24AEnRyrWMZ+gsxsNLcOkNIFZjh5qUufDCgNHNufXhBExcpdVUspZgaVZKIcdbQDKSlyC4Lmp+RaCFIFwA7lv2PXOFXzBs1m4oIBKEpBDEPvG5ctoLcoFRjyrdXnrxPD74RnOQsBkJKiXASBmTxh1sz4XmLlmZOJDmkIQly456QNRStk5SjHdsAl7wcKpB04RI6FUgJ3Uy1sG/I+l7te8SJ636mNSEOCwcxJpAJUB9LmGeBmUApLuCR6RrLmKqYWUbDK3DODZ2xJhU4LVXaxfnnrGLs7Z5ldTaFmLx4AIOcH7FllMm4ZRKi3U2BPOCtn/AA2RvzBUQXDhh6QcqcgggpY5EnK13EZbUdjmy54S8sNwH+8vDmiUkOOLa3tDHCS2FykAlRAf1DdI5+ZifExCN0eYJB6Fyo9nhomcVE1ZAEgDNjYNzIz7QNUkRnD/ANC5E6sEy6SQWqyZixPz9IR7V2mSopQzpNKlizgEmx0cveGMyX4Egj/qTi4I0AS5UeQv6xzkw5JAfpq+j/eUOEbZrBCMpN9uwFtsgeDNsDLUQphfw5pCS54AhKuQSYOmil3Itm2pLfIfOA5mDM5CguyFbp6EFxnzEV2MkmUKrzEvLU7jfl2q6EMdbGL1R1JVKkE/3jUAEuDkluebGMp2IB8oZOuvv1gsYdJSzZXftqBzs8LpshQ3CcrAZcz6WhJI3t2NZBNNyGJD2bVwer26QJNlLQTMkAJKmExBLJmMAx/lX/M1wwOQINw8osGFmq7EgBuF7RgtNIZncXfrboI3ViaTK4LGImAEA8FJO6QRahXBr/ZjY1LYkEknTR8reggH+7VrJmy2SpNlEvTMF2SsjoGUxKX1DgtcFOCkAmWUm4oNiCkMyiLG9wRY2vBsjGrswaU9R0dldKc21zu/KJMFmUXcX04lyNGNu0XmymS+uTci/pePEnJ+Nw96gD7Q16jsIkkqSl2LKL6O/lA5axEkC9mDFzxv99oCnq8MEksmoJf9RBc2z5wV/Z58xNaZZqJ1yI5BtLCMV6C1JGhngIVxNxyHT19oy2ZP/wCZCWNAIq4kqBA6niOZjReyp6rKT4abBzdXUDgTxeGmydipkb0w8aXe5IDqvmc7aQm4qLJTnFLkH2rhAkpKTShbAPlUkkB27D0hZMKgTU+VQD5E59tI6iZi5Tl0qWgkC6QBVlYvnllA39zImpqQpkBhvaVE7o4sRGYzVeYlDJp+IQKkFKmOge1+gj1YyQ5YlJJOpu5/pDwfO2d4ZIK0kt5TfIMCLv0hYnZU+c1IIAzuKrWD6AZG8UuPqXTT37A87FpD7269unExVM9LElzoAMyQMxyyjbDfCIAJmli+moe1+J4x0mzsKiQoGWm26A5FWrm8ZeSMRSkkttxZhPhzEzRWsEVHiXIIzysIfbP+D2Q6lGo8dNe14Zrx84vSE0pZ7lSmOWQtrHn96zHHlKdQ4JPBiLRGWab4OCWXM1SpFsL8Nykhjfjf65wXi0MhkmgDgMgNBzikza6WcZcfln8rwn2htJLBTqCqhSCxS+VnzP7xPVKTtkIxyTl5i6yt7KU3X9zEgZOLm6V9sva0SDUzp8GRfGzZa5ifDUkppcMXO85L8Rw4RgMXNAS9VgobiS7KLgEcQI5z4aVMUtgRush9b2HYl4+nbJwyUoBGZz/aHp08l+occEUnuZ4CYUSnmkpA/WwMcvtKYqeahdI/Lp1eG+2cTUtAUklCZoSQLkuGFtd4wBNkqkTzJQbLTUl75G49IIK9yHT1FuT+J7/IxwuBULqO+xpLWAa79coZS8GjxEoQq9iTY3DVAcyG9IX4taShQCx4lVAlgXUCpnUc+JfSD9lzUS5kxw5DUm/BssrDWNNtlMkpNNonxWhkLIdz4UockrUKm5tbvHLy0ZnN2bkbhxH0PGYZM6XkCSAR1Fx2do4MSVJBSsFwSG4C336RrC0g6GacXHuUCQb3sbaAnQxhIkMuYvSYUkD+YCmp+aAjumCVpbdfiGzazj1aKLeyRon5BznrpFOTv2e5rQH1IuOoOhPWF2PQFLHHXg3H29xDCRiEi7OOjMBcgwFLlkuWNyWvoG09Q8aS7gnTLygUpAObN6mweBsURVa3LrYwwRKrWkWCSQonQJSQpZfgQ8CqZcxSiAPMWNwbkgdAKfWCNWLVvRsEeHLCW52fR7q6j5xtLLh2swsOJdvmL8orMUwLcab30H1s0ZTZwsWyL2t/lbheBKwLLXuMC97BnuAPrA2FkOsgXLKLC/UNpyeGErAzFB0JuNMhe0GYTDpluQnfpIUoW1Lp5DLq0DlSIynWyCNhfD6VElWjgjzAFQFYSWzsxPpHXyZCUBkgAcozwMgS5aUjIDM+5iIx8ohwsM5GfCxjllNy3Z4+bLPK/kWxUgKHcH0Lxy2NrnFN3JBpSnJCSNeJBF+sdOvGIA8wPIXjl1SlpVUhW69VOS2KnUH1F9IIlOmTtizac8lSETEpRQCmpINklqrZDTe5wSudMTKYJZD1pBuNSTa5OrRltHFeIpa0gMtBQBmAxQ5PP5xkmWmZYKUkDNsnNrcyHEVaVHoxj5VaOgXg5ZZUmXVMCXqOQBBy4ngIBkTFpUaZQBUUhSQm/rycOYOwmN8NJCUgsALvoGD9tYym4xZJLs/6S3odIle1M54qdtNfizPFYdpikragqqKqt6wakBsufGMlzJYUrcUw0PLL3jDF41MsXuS1hm7gDuTHqEqJY+Ym463HcCAtHG0tzeXiFkcDluuH1btFFuQ6uGt7cAOMWVNA1sDc/fpGEydvEC5Adn45RkNPojyZMAYEjkOA+kK9rispDOAQbZk6GHGKSgMCEKLOWBs/PWBUrmKXayRy1yCXz9I1EpB9wASpg/Iv/u+lokNJaZ5HkmDun6l4kPT8h+IvkDfDmyymUsuGXMN9QElxfTSOnws7wj5iqo+UByX4ejwLgcO2HleEQQQN3TIgnmX4wRhMDOK01GgJIIbhnT3MZbcmcmbIp25My+KpS6D4JCZhKFJJuykKBuOBFoQbGkYmapeImJFR3UDRAJckAlyCXjuMXhK8y2XZs2iniykMwyDPwGefCCMtJDHnUYUlbE03DK0CawWJ4JN26xh4AExShvWCXza1weTj2h6qXLWQp3CmUwBvaxMCYhFBZIpTZ1EAOXcdv3hKRWGe9hrglbgGoAB6tC/auyUzCSggLIvq45j6xxu0/i5YVMTLKqgShBfNR4AZszQDg8LjCpS/EWgA/iTVHeZndL+wZo2oy54HDo8kXr1JDyZsualQSxKXchLKLtZoh2dMdLgt+o8sg3VjzhMjamIRMUUkrXUAkjNSUsz8bP1vH0bZmJVNQFLl0vcaxtyaRbPky4Um0jkMJ8O4iZMSZm7LINho5di5d2gqd8MrluqoKDikAElrZ88zHZxVamBbNsoXjSOJ9dlbOLlbBrbeqtl5bKOmpTYZxWb8PrSRdNnNzmbm/CxIh6nBTlKUpSgh7A3fizAsBGU/DymNc0q/pz4D5wLKzpWeV/FfsrE390ZVKCsywJNvqdIZ4XZKSmpIAPFRtk1+UayFy5aFCVLIJzJN8mzvlGc2Y7Al+/28J5JMJTnLb9/gXxUuSyXmkHWgOC2dgIDSEJLJdQB/Nb0A9LxSZikpdgS3QC768o8UogAnOl+5yHU/KM0VhBpU2wudi5i3BLBhugW76wP/AGhnA/LnGuzpbDxFXUohk8Gd/c+0eFNWock3+9IKQo6YtxS2M0z6vnl6RSYtwoJLKGpzFwFNzZ42lSkgpSHJqufbTgY2xUpKKqHWq4L5VcB01MCaCU43RTZcnDkKSocGqJAKVXtz68IrhjK8RQIZFTJbIsAzng5LdIDmLCQkkuFndblqOV4KwakTELLKs404Z/K0NtiljauVume4iaCVpCWSX4spJ3Tb1gYLCypnFBQE2sFKybnGqlrbkAA3DiY2Ek1eYAKDJOjgkgnW7e0C2B1FAuOw6DMSpSQQjJI1L6+3rAmDnEqmTVWUpC1M+RO6Pn7QwnzES0o3aiq4J/lNz3t2MKsHKUpSzMAEtJZ3zUTZI46wFcaUoNv2/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QEg9ydW7wVh8OpRcWB793isyeWoSkskNlmc/vrCRmL0uo/waYDDKCQUKy3SHe45/tHqMaFVJWkKH8vMtfm/CLYaTO8NJBAUQCpJsx7crRph8DSuokB82+Ua9yTlFtuT9jn8L8EyitM11IZdYR0LgHgbacYbYjZMsWUshKlPdvTpBOK2hdktABmFVss309faHqciqnmn5pMqrYUkKcZUkEnMHiI0kz/CQhMo7oyHG7/WMVWN9426czElEAA3dRDPm2o9flBv3KNOS87v3D/7aq+hPG7RghZCisFze/AZhI5PGOLxYAyscr+5PCLScSDhzNUgDMIAdzdgpzx+ULgnopXXOxocWpeah0yu0CneIAI4GNJWHVLRWR5qrc80jkIHWinmwvzUbq/aGVgop+Ur45LbtlEgcXuwjRSGAq1v6Ze8TBKrWGYJkuATxIbveCpypQSEquAbAZs9vq0OzUpVLTQHJwQUblru7WtcRWXLWVcSTlzf5RemYssEhOYGtgSCOpisx5Tv5mp6A5+1oDabe17hOOWgVAG5DEiwF/KngIE/sy6VLJYDLieUabIw/im/lGnyg2fISUAoYKWQkjMi+nSESlNYno79wPZ0mYV7rMM+4+t4pjJxquDZ6h/NdyOR+UMsRLMkoKSQ/8QhJUCWspXCEuI35jlXmNRa9IYW9PnD+YYp+JPU+DLFSghKciUIYcN9j7Qz2Thv+UUQXOfMNmPnAWNUmWQ7lASx45gA93ftBwWZby6QykmZwBKSHTwDg/OBm8srgkvWxeJwcm5DtbneCcJPSFMq41HdrdyIwn4WklUsug6EuQSRoOUEIl2AzBUkgixZJqI6u0DN5HFx2L7aAKU0M6Qo83yb1hSve8JJslKfEUT+okpSOze8Np4HjXskC6uiXt6wtw6fEw0yckBQC2AP6UOkk+pVAicJqEF++RpK2f4aSsKBUC44BLB0gc73i81KF1KUSElIBBs7atxjdGHACFodVKfKTnlcc4omamYtYKS5CWCgx1NV+BPtCs45SbdlVy1EUFgFAMeQ0bjCfa2LRLpQAK3G6PLa4VwzvG+P2juEEhSkKKHB/MLW58YT7HAM/x5pdKASXD1FgEt/m+UNbI6MOBuLnLj/I9SjDt+IFqX+Y8T2iQlxM6YtSlt5i+bRI1XzLLpbR0+JBKdRk7Owa4A1bL0jzEBSEeJmSGA5nVjpnaBCVKOtuI+kHytlFZClulIYtrb5RBKiMkoLzMOwOEKUBIUdOWgdvvWCxSm2UCzsYEhk6QGZ9Rd3OQEOzk8OU92GT9ogFgDb7tC6fiFKUxNv5feM5xJDtrBUkhAqSd644/Zh+5eOOMFaW4NMkBAY+ZnHIc49JDClw6Q7nqfU8YwXiN4kxvNkboYBzk50OsP3LNPbUYLU3lu9hGkqXZOqiGbr5ifl0ieEkjiHz4tbLhB0mSlEqpt5QYceQENuhTmkhRj990AAJ8vYWty09Ido8NpaCHyADWBYwBg8EpSr5DTQcBzvftDORK8pOSbjlYgfW8Jks81SiuxjtMh0h+0JsUujeNqRUR9PWGs0BSis5Fvv0hRjUBawnRRA7J3j8hDRXpqWz+ptszD0yqTmpTl+Zd/pGu0ES0zUEly706BhaNkK8SZQNMzzA+QcCM9oYQhanzIsdS9vm4h9w13kuTq/zFsvGrFKUm924uS5g3EYEkhL1LN7+7xkjDhBUsBmLd9e8MMGgoLzHC1JqDAm+ZTzItA9uDeXIo7w/kyw2H8NRKrIBKCQS5KikpB0a+fSD1KQmalkgJSCCptSLB/X2gWXNWAoTJbpqdaxrZwQM/wBI5RDMUULQkMQoZl1FyDccW1MJ2cU7k7ZnjNqBCguWCpMzdLghL5JILa3BbO0K8PKp8Q5sk3bMlTBvWHe0MaiiYlTJUnIZl2BBHqITSzukDMpAI7g/SGuDq6ZeR0gfFlSrtkldv6Zayl/vSGGMxdVL2AqSx1IQlRPuYmy8AVrIKt2hYUOJVuj2qheUqKUheaQocjvXUeZb0EM26llpdg2WA9g9mN+l+sFzJCpapYKUkKJvwJGvIlg8bSsMhMolZDsN4Zhrhj7xjsmb/aEeJNIIKrIFgAOI4k35RnlWQyZW+OEE7XwwXh1aEpJfoPL6WgLY+G/s+GCaQpcwklJNiDn2aMsbOmSqADWUKLg5UFyH5tZ9YJmzqp0qhlAImchdQFukFPgx5ljSfDd/gD4bElBLIU5ZgT5Wsxc5RbEYhdKTOCULGbFz0SM784z2jPaY43V2ZP6mGfBtIEmELJmk5qcDmwYdoDohhUqlwEy1yanWglzd2ckhoAxRQmqkAusMOQuR0yipDAqUbksOpzPYfOL4GkI3mvlx5lvu0FvudKgob7lJUhSg5a9/XvEiTZhJskxIVFLZ2s3EpTlcwDi8STmeg6ZwNMmML2OQf74xjML6as/RomtzzMeFJ2ahQLlrC3XlC5W0PxSkB2I5Zi/+8M8aihLJzNIbgo/S8BT8MhCmTcnzH0FuUajR04nB8/QMw7LUazuC4GbMWbi/PnG0ySS5QoBPA58+kTArSiWFMHcpD8BAeK2mVFgMvf8A0gIqMpTenhBkmQlWQawBLW4kf6xQSkh8jf0u8DyRNWLEnkbACImahDgKqIsacgesMeh3VlynK/3yggrVUAATukJGlvlaMkKUTcsk3PFoY4WeCqyc0uDyBYjndoZPLJpcGaJlAIsLgX0s/ePMSoJQU3A3ewNzf1jYgLrTYLyduI09YBx6KECW7skMTmRlfjCojCpSRqZoIB4hSuliw9GhZhk75b8iSTye0WXMZvvP/aKIl0yVTP8AxSEp6Pb5Ro7YxUF77fv6GmCnFC6gfygEaOS79n9IbY1ISDqVAkPxSCoN6aQt2HNAmKJ1cXyhmpR8RRSwCABfyuSSehA15wHN1P8AubHBTPijEAJXNlSwSZSlEKUQAuXLnGxQGAQSCeIg9XxopbzUyUlMuXNmIBWoKWyloSpIoP4bJBKntUc2D+bQ+JimetKUb5UmUCaSgqUJZZqgqyF5szn18wfxohUnw0yJpSkF1uj+EBJ/FDqZQ/FTk7sWs0DJTfCYOj40nzEmSZSfEWxQQo0rBmTkKoNPkAlJ3r+fo7n4UxEyeFTBSio3Y1gqTuqDnMC1wSOBhb/xv+IVLkrElKJSqklAICzPeZMNdKZTShmxBJdhl02LnJ8SpKzuI3mvZR3W6ke0F9gTfwoV7RlgTFFTlROtrcWfgkB+sDy0HJQLHI68uzxpiJxWqskFw3QPYdRd+sZrQrPzBgpQzLpQpSUtwKgB6Qz1IeTHuPdkpEuWtdjmOtBIP/c8K8GFKUhwCc1A2fiPd+0McSKMNLYWdCl1DnUpxa7/ADjPY6U+C6t5SiS2SnJJFPrGThU3Up+rovicElM1N2QoeXIOLgjnFhsySks7BOVz5ud+EV3wAial1n+GRkNHJ0IGsTacpEuWQBUtjfVRbnyh2SUnxYFtRAV4hlsAlg2qlAufQfOA9nN4iajYBWuiglQHq8M8XLlowrkgOnzfmqUM+sI8VMVLKFpGh9gA/POHdrY7enWuDh+BttBvGdINrXJJyPHIftFShIASDk9oFw5Y1OfKwfMku6lR7mR0fn95Qnyd0MelJehMQXUrggVNxc/vHso3B5gfMloHlzQ6n/Mw6JF/mPeGOKlBMtKlWUs1JHLIdtYGxzemosFmTJhLhQA4RIyUhJzWH5xILQaYnV4mmkEXOr6COKPxQuSfEmUKQTUEy0/9P8QhSV+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mSSZurF0ggWD34mLYeXXZCWfU25vGsvDqPmTUQKmOZ/eGGLelKkZgp5WNiIRxzzKO0eQLC4FaTl6nWGPgCkBmpuGOvIxWapZyZLMb6i7i0DzMeTKKpRClcNc2NteEM5pSlN2e4oj8OqxrAcFiFEHWA9vCky7vUSC/IP99YLwgMw+IUUsWYjeJGp58IV7TmeIuq9NLAcLse5IbtD4LYE/EX/YMqZodAe2cEYiY0qQgflYnsCIGu45s/1941pcVWsqkfT5wzulFWmzXY2JKCsM4JJtmP3jXH4p1Eoc1oDga55cS0KZ81QDpzsIM2LMqnJJP5bdmtAzOTAreVhEv4dw82eMSxcAJSCBYpYVXD5AMDYZgAmMp+GkyEqHgyxMpPllpCSlSsiAOISeoEMcRiEgulZSkqAKgHBVULPpwgDbSBWk2KqQ6hwf5wrOHDDVNJ8BGG2RhQhvCkqCmUXlIJWq6qja53jc8TFUSivxC1IKgSDY7ob9z3ikhSkp8RJATZOW9Y5g8NGgqXtSXWqpJFJSASL3Ac8mJZ4XsFODbjuIsPSVEAlrF9L5p6jWLKTQqtPnskcnNyeIhttXChN0sKjV3ZvcwkUtTG7auekO7PRxS8WNj7FLE+QAkAkhMwA3yVcdcxGdKDJlTEAhilVX6RqT8mgHYk8JmSyTSFCeOWctdz/mUe8GbSmCWtAS9ClVtmHBvz1BbrC70ec04vQjXCziVLIZShYFW6AnRupeB9pIE1RKkmlIUAeKv20jbaMtSkkS2BYrryufrAGJ2j+CkJYLzZwSKbktqLQ16ocI2/Ka7XShOHT5agpJOuWf19IUYw/gyCf8QW7EewjGVPXPKUtU5uw4nM8v3grb0gS2lgualqA4boQB6uYd9j0cWLwpxjJ73YMEuktqQPSM51knNyWHSLSh+GkOzkv3jTFYRRAKbFT0A8BrGbOxyUXuX2RsdSyCQyBdS+IGjRXFHxFkpdipkvctYAQ82xiLIkpeogVtwIFvvJ49kSEINKktVYH/APL6QX6nmy6pv7R/T9QdOy0pt4SVfzEsT2iR4vaBlEoIemz8eHtEhUzkeXJ6hA/hp+/zNAmM2XJVWSgEqqKs7lSEy1P1QlI7RIkYOrv9WKpmwMMfEBluJjVCpVwCotn5d9e7lvGPZ+x5FKvw07wWSC7OpKgbZB6lWGpJziRI2dKhG+D3Y2HSiVSkMAeud8zeOm+HJSTUogODY+oiRITMdbtjlQzxYZSCM6gH5HMRltJTFBH6okSEeOuwOs1GYVflRbRnKny/pHpFcKXxAytLfIC5ZzEiRtFOz9is2eoT54BLCVKUBwJUsE+gHpCvElgttKQPWPYkC4OrpF+X5FZKmI6j2jWaosnq/cqF4kSH9465fEgbGpHur2UY9wEsEpcZv84kSBlP+IKWaU0jyqKCR1mAHp2gaco0g8j/APIx5Ehdjmwrzl1fxUDRkluZcv6w9x0tKUKIAcIOgiRIUuxx5n5jmsWGmgOWMlJNyb1DnGQLlT6Egf8AtMSJFGelg+Ac4eUKpIazH/uIB9hAmKtPWgWSkukDQ0vbvEiRKD3PPv7R/vuMMHiFHM/kB7vHJbRU09bc/cXj2JDXc6egX2r9h98PyUhcogBzU/oITbVUTPJOd/8A7FRIkKPcvi36l+36ms9IDN95w5EsFcsNbw0W7E/OJEhIXUvj6gvw/vTZilXVSLn+oj6CG8tRUFPe59mMSJA+Tzup+P6GMxIc2HoIkSJGSB//2Q=="/>
          <p:cNvSpPr>
            <a:spLocks noChangeAspect="1" noChangeArrowheads="1"/>
          </p:cNvSpPr>
          <p:nvPr/>
        </p:nvSpPr>
        <p:spPr bwMode="auto">
          <a:xfrm>
            <a:off x="155575" y="-1371600"/>
            <a:ext cx="38100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ltLang="en-US">
              <a:solidFill>
                <a:prstClr val="black"/>
              </a:solidFill>
              <a:cs typeface="Arial" pitchFamily="34" charset="0"/>
            </a:endParaRPr>
          </a:p>
        </p:txBody>
      </p:sp>
      <p:sp>
        <p:nvSpPr>
          <p:cNvPr id="44037" name="AutoShape 6" descr="data:image/jpeg;base64,/9j/4AAQSkZJRgABAQAAAQABAAD/2wCEAAkGBxISEhUUEhQWFhUXGRgYGRgYGBwaGhsbGBsYGBkYGh0eHCggHRwlHBoYITEhJSkrLy4uGB8zODMsNygtLisBCgoKDg0OGxAQGy8kICY0NCwsNSwsLCwsLCwsLCwsLC0sLCwsLSwsLCwsLCwsLCwsLCwsLCwsLCwsLCwsLCwsLP/AABEIAMMBAwMBIgACEQEDEQH/xAAbAAACAwEBAQAAAAAAAAAAAAAEBQACAwYBB//EAEMQAAECBAMGBAQEAwYEBwAAAAECEQADEiEEMUEFIlFhcYETMpGhBrHB8CNCUtEzYnIUFWOC4fEWJEOiU3ODkrKzwv/EABoBAAMBAQEBAAAAAAAAAAAAAAABAwIEBQb/xAAzEQACAgEDAgQDBwMFAAAAAAAAAQIRAxIhMQRBEyJRcTJhgSNCkcHR8PEUUrEFM0Oh4f/aAAwDAQACEQMRAD8A+xbQ2pLkqlJmEgzl0JLOKmKt46Asz8SBrGWH29hlgfioSaDMKVKCVBAzUQ9hzjza+CkzVSvGP5lpSnRRXLWCMv01EXHlhPL+C5AQEePOKKcipBNYliV45UUVFdAFiaXuUwgGkv4mwqpUyamYlSZdTsQSaavKHu5QsDjSeEbzNt4ZNVU+UKCAp1pFJU7A3sSxtyMIv+DpSyp8RPJUpXiP4YrUDOIceEPKZq2pYFg7te//AAVhgJpTMmJ8U1VOglBrVMNBKC28ol8xoRDAd4zbEiSfxZiEAgKClKSEl3YBznYntA+0PiXCyJiZc2alKlBJuQBSuulRJLNuEdxxjPGfD0qYuUpUxdUpIQLp3tyZLdTpuppijZrgR5N+H5RXKX4ix4SUIp3WV4YWElW67itWTe0IBnI2jJWsoRMQpYAJSlQJALEEgHK49RBMc5sH4Ww+Hm+PLUtSlIYVNYKEtyN0KFXhpJB/26OARIkSJAB4mPYkSACRIkSACRIkSACRIhMLcTtiWnLe6ZesFm4QlN1FDEmKeJ2jnpm31aBLaZvHPYvbSsYaCWwwO+wbxiPyDjKB836mpuKgQ6V0eT0G0/Fz0+MUDEKxAM0pFKlYegVeCB+U2osg1u72gXaPxHjJa/CdG7M8JUxElc2tRlTp6SmWhdQZKJYIc3WTkA5srbagBcDTJvlG+F2jrQh3KnYDeNirqRrnBYS6PIgDB7Vx6ZqBNSooVNUFp8BZoBCCAJgIR4aQpW+eGrFuvkTEqSFIUFJIBBBcEHIgjMQoRtpP5nHuAXy4wvTihhiVyTVhlEmZKTnKJN5ssfozK0D+pOoJZKWGceUdTEU3HtGCJwUApLEEAgg2IIzEYjEEpqTfNud2h0Y0hIHDLrFVRVUxhcwoxm20JLJueOn7mGbjjlJ1FDYqipUOMcridsLP5iByt/rC6bjLsDbm5hbs6o9DJ8ujuFT0jNQHeLgx86OLA78oJwW1louFk8iXH30gakjcv9PlWzO8iRzKPiBbDL3iQr+Rz/0eX0Og+I9kHFSwhKwggqIUU1eaXMl5OP1v2jn8H8Ay0fxFoWAdZdgl8Qoo3llkvOFv8Mdu1jltvbExU6cspX+EqWpH8VaWCpU1Bl+GE0l1qQrxHqDNpcOQBwvweikK/tKFKKZaZcykEikTgopNZevxBl+jXTU/CUxGGlyEGUsDE+Ka5bywkoW4Msr3hUcgRnlaNdo/ChXNw5TaXLRLQpp0xKgJaqt1syX8zg25x58ObEx8ufXiZ9afCSkgLUXVRLB3SAAykrNQYmq/JgDq+AwZdInJJOa1y6i3gSpIUk1giYkoKkrctWq13iYH4QIKpk9UpIE2ZMKaPMnxZ60qmqKyFqAWggsKWI1sPI+FcciWiXLm0BErwwoYiabCUtFASUsHmFM3xHqDU5CCcX8O412lTbUz0b8+aaUqM4yiAxdW9LBKibJszXADPhz4XMjEGf46ZgMvw2CGdvDYkhZBYoVo+8XNo6mEGwMdKl/8qqYnxUmYSLgF1qWQkkCpQSpJIGQUDkQYZT9opTlcwm6NRhKXCDYkIZu2SfK3aBTjVcTbnC3Z0R6Ob52OoiRyqNqLGpaCcNtdQNy4529Ie45dFkR0MSAsNtJCixseeXrBjwHLKEoumj2BsbjUyw6s9BqYsvEgS6y4DO2vTrHKYyaZhKibnThy7PDSs6Om6fxJb8F8ftRcx3LDRIy7nWE8/EAHPvHuLnUpjltp44zVFCFEAedY0H6Af1HUjIcyI2onu4sUYR2QwxeOOIUZaVUyg6ZixYqOstBGWlStMhdyGUucAGFgGDAZNkOUIJC0oSEpYJSwA4DONRiecPSyywrnuPROAHvHoxxGohEMTzjNWKBzh6LE8SHitpjItGkrFhVnhLhsIpaQXZ37f7xjvS1jnl8obx7GVGL2Q9wm0l4E2c4Ul1Jz8H+ZOvh/y/lzFsu5wk+tLpIKSAUtwP3nHzyVitD/AKQX8O7TOFWU54Y7zZmSdSBmZTlz+i5G67Sca3PO6vpdK1JD3buKUpVCTZJL/wBQs56Xjm8ZiKMtTnrlD7abCYpQuFeXmDdxHPbXwpKTyisYpsv0ySiqF68aXaMFYpThi+sNcCJcxJK0urJXFx+8MMPs9KA6EjV383PPQWjSUS8s0Y8o5hU4ne0du+cU8fnHSzdnylJCCAwNgNDxgHEbFQEqCQarF3yb94dRfDBdRHuByscQAHESBJmHWksU3HIxIz4UimqB9yiRIkc58oSJGc2elOZhXidsMWSPWFZWGGc+ENpkwC5gHEbVSLJuYR4jHKUb5dYDM71h02d2Pof7gXaxSvEFKwycQmp02KJ8nyrSdFmWQx/we0ZYfaM1KxJnkVH+HMFkzGuQf0zGDlORzGoCj4mmzgUmWiopUmcGuR4XnSOaklQ/zQ3XLlz5YqAXLWAocwbpIIu+RBEbUaOyGBQdIKQwAAsBFhMJhInEqkKEucSUmyJupJyRMDWVoFZK5EsSjjhcCzfMxo6Ix1LYMXigCzxaXie2n33hFMmApf8AMZhA7CC8TPUg0sXZyODX+TQ3BlPDjwOUzeBg7A7WUg3LpJ10hGJu6Dk7RvXkD9/vGHFMhkwxkqaHG2drpVuyy410D2IHOE0+fpxv994pLlCotd7v1fKFHxBPUVeFK/iZqOiE/qOjk2AOd9AYajQsWKGNKKBdtY5S1GVKLFt9eksHg+azoNHc6A32FstBzBCEFJSNFZqU5zOVzq8eSdmMhpZdJu5epVWalFrk/SHqUJlywkuSEUEjRxcjmwiqWlFZyqO3P+C0zZspbKKEB7gZG7kgtxgFey5CkuxTyB4mwHf6w0kTpaqEAkTLc3KXuOyiW5QvnqvQl2S9+L7wJGhYmCMpPuc8JyugXD4LDmpJtQ9yWd2PfhEEuQMkg63AY9D19oyorZRJ1yzN3ueH7R4ZZALZgM3U3UfcRvf1KW/UKmzSKnGZFKRfLQ9jAO0hUAvVIJYZZir9+0ahbOcwDpqSbdmeKTposDnc8Myb/OCq3CNp2BIm2s94Ik4lSWUmxGX1++cTCzKbgAhjmO9uzxvMmhXlAqGg/MLueTH1jLiuGW8VPZoYDEBEpK0XwwsRrhnzSf8AA4H8j/o8mi02Jtl9YB2PjPAmJVaiZurSdHNlfOOoxGBQsBUtSSdAGAbgBllEV5XpZx14Eq+6+P0OVxGBL1IJChe33lHsjaq5QAmBwDmHOXyg/FSSnkcm6m/0gZ0rdKhfj1ijp/EXaUluMZUpC0hcs2sTxe5Yt84pImBTjVnA4jhCJPiSS8s2e/1bgWh3h1DEygtP8QEoBTanMioe0Zkmtmc846eXsbql38pPTL5RIvgMTXLSoouRe5FxY24xIn4hKpHazsSlHmIEL8TtkDyB45rD4tRSCTcgR4Z92vGNLfIsf+npPzbh2JxxUXcwEua8ZmMZ8zT7vG0kjvhiS2R7Mngc4rLxDmF+Jn0/fGNcCrUxtI6NCSGRELdibgmST/0lkJ/8tW9LbkASj/IYZFUKNor8OfLmZCYPBWbc1yieiqk/+oIDna3TPNqTklVKkhSC9QIcNZn5Qv2ZKEoFU0qVJUohMwlygPSBM1KbWXdn3uJZ7MUFrmKIewlsciV6Hi7GGMnCBEspSQoAU0m71G4L5iNql7mssq42YJiMAaZfhDyLKmOZcEHuHEVxElZQVEitSnWSTvNkByygMqVhmapWHAbMqVKIDE8VSrBhmn+nysFLC0o1CiGNmIAd7cYdsxGT78mWHdSRzD9D+8E4OfVMSkkCos/NjGk+cEIKQxLP1OX73hHiioUtw0+YjEvkdMF4lrg7Ta2z1S5KfATVNWaSo+VLjzqP6RwzJYcwm/uoSJTklVSiVrPmUvVajxYdAAwYCAtmbeMpbpUWVdSDdJLN2fONsf8AEClBQJBSU+UXuMu94mpOzlh0nUQnvuZYVdBKbUqsORqBf74xoSMtBZXMBWXSApE39QdhkdTBVVSCp2CSx5ixQ+uqk82EWW/JXNHTKzEEpVLmILqBCrjJi94OnqSqqlwo+dNmsRZnypf1ELjPuXuSG5aZc+cWRiClQULly4L3DHPj1ijXdEXFXZZeGIB0DA2u4azdh84G8XUtcO/Z/rDKsLCS5BFjUcgxJD62PoTC8pCrFhSOgpGrcWpguwTfcvhgC4sef6efPUd4HxMsEuRc2PNtIvhVOD0cdyGq/aM55IKQLukK9XJPXKNJJMAQrJIAz93PDtGmHmXAqA424qsOfGKCeDcM5I6uDn7xVGHJJIZt4C2ZLAN6Q9NrYfAw2kg0qpyq33F9WPQx5szaapJY9Mn11jzBzlAkL8qvM+bEHLm9xGeIQkZtaz6Ece8Rnj1Fsclp0SVo6sY+VPR5k1Wvbq0ItosiYFAgvmxhYgAXBc6j5RvKxOhA78BaMxi1yKOKMH5XsFLmuH4wBs+cpE/cLOCr/MkOD98YIm7wtZ4yk4cpC1qAcikdzn3aNqNqjMtNG0/GyFKKlVBR8wBYPq19TfvEgFWzQS5QHPX9okH9OvVnNoidXhwGEaJR7QswWIcwdhJlTxA7ZxaPcSWhdipzJz6wwxku0BbLwRnKdflSbPZ9b8mhxVhGSjHUzGXs1U2XU2+reA0p0HVrxjUuWWWCOHPvHYBCVZNblmOAikzCBSTqLsc+JftGtaexCPV09zncLMNLqN4A2w65a0DzEbp4KBdB7KAg7DbInuEMA7C515Q4wWxEyWM0uonqamsPUw2kuS2TNjSpuxZsWSDJRNsFTGUQbbxcFPVIqHWCZ6hvFJzZm0DBKfcP3MLpU4SZs9Fm3ZyALhImlXiAc/ECiT/ixaouCwFzYaADy/K0ONyIQuW7LzFa5kKNsg5Gb8Lwomy1yDXKSpUkeeWA5llQutDXzzRf+VmYuPCDB9fd7n3jOcwJN2BtxOTHreNr0KVZXDDxEhaCFVZNdwz55DoYHQCwcZ2fk8DTZJlvMlbySapkoFn4qRwXqRkeRvB2B2gJqa7LSQzswJBuFtkoZZAhrwrRtZJJ0/37GEnCpLnlbrxj1UpNyBkpj7+0Hy1S93dLgpfeZyX0y0i0vECouhLOzXezkMSHuACxjLVdjfjyfqCzQHBSNUuM2uwHU6xMUGSpKT5QKjxULn5+xiqZ6XSUS0lRUwBKlG299IxmTSUi4IBqccVpYAHoY3FMnNtmsqSGqZ3uODNfX7eCUI5FlAlvR/lFJBFIF+PbVudoslYYB8wSOZJJHyhtmKM0KShaSp6GNX9KrPblnHuJwSkkpLkgApJzUlmSW1DRJkqoMAWNRfMAsX6vB2EWJ0ooWSVy3CD+pFLhPUfQwaqdkputxPNTcgcU+rP8znygXaCqlMBkAGD2D3v1hipRDhrBEu/BQckHuw7c4CkyS7kNU9+XHmbxtVyNOyYbD0qqZz+9iY2mpYIu9nIbI1FhBOCCS4bKnjvX+WvaPKzoB+VnsLa9zGdXYZnNSVEqOYz5ftA65uYIBy8wcECwDfWCZkx24AEnRyrWMZ+gsxsNLcOkNIFZjh5qUufDCgNHNufXhBExcpdVUspZgaVZKIcdbQDKSlyC4Lmp+RaCFIFwA7lv2PXOFXzBs1m4oIBKEpBDEPvG5ctoLcoFRjyrdXnrxPD74RnOQsBkJKiXASBmTxh1sz4XmLlmZOJDmkIQly456QNRStk5SjHdsAl7wcKpB04RI6FUgJ3Uy1sG/I+l7te8SJ636mNSEOCwcxJpAJUB9LmGeBmUApLuCR6RrLmKqYWUbDK3DODZ2xJhU4LVXaxfnnrGLs7Z5ldTaFmLx4AIOcH7FllMm4ZRKi3U2BPOCtn/AA2RvzBUQXDhh6QcqcgggpY5EnK13EZbUdjmy54S8sNwH+8vDmiUkOOLa3tDHCS2FykAlRAf1DdI5+ZifExCN0eYJB6Fyo9nhomcVE1ZAEgDNjYNzIz7QNUkRnD/ANC5E6sEy6SQWqyZixPz9IR7V2mSopQzpNKlizgEmx0cveGMyX4Egj/qTi4I0AS5UeQv6xzkw5JAfpq+j/eUOEbZrBCMpN9uwFtsgeDNsDLUQphfw5pCS54AhKuQSYOmil3Itm2pLfIfOA5mDM5CguyFbp6EFxnzEV2MkmUKrzEvLU7jfl2q6EMdbGL1R1JVKkE/3jUAEuDkluebGMp2IB8oZOuvv1gsYdJSzZXftqBzs8LpshQ3CcrAZcz6WhJI3t2NZBNNyGJD2bVwer26QJNlLQTMkAJKmExBLJmMAx/lX/M1wwOQINw8osGFmq7EgBuF7RgtNIZncXfrboI3ViaTK4LGImAEA8FJO6QRahXBr/ZjY1LYkEknTR8reggH+7VrJmy2SpNlEvTMF2SsjoGUxKX1DgtcFOCkAmWUm4oNiCkMyiLG9wRY2vBsjGrswaU9R0dldKc21zu/KJMFmUXcX04lyNGNu0XmymS+uTci/pePEnJ+Nw96gD7Q16jsIkkqSl2LKL6O/lA5axEkC9mDFzxv99oCnq8MEksmoJf9RBc2z5wV/Z58xNaZZqJ1yI5BtLCMV6C1JGhngIVxNxyHT19oy2ZP/wCZCWNAIq4kqBA6niOZjReyp6rKT4abBzdXUDgTxeGmydipkb0w8aXe5IDqvmc7aQm4qLJTnFLkH2rhAkpKTShbAPlUkkB27D0hZMKgTU+VQD5E59tI6iZi5Tl0qWgkC6QBVlYvnllA39zImpqQpkBhvaVE7o4sRGYzVeYlDJp+IQKkFKmOge1+gj1YyQ5YlJJOpu5/pDwfO2d4ZIK0kt5TfIMCLv0hYnZU+c1IIAzuKrWD6AZG8UuPqXTT37A87FpD7269unExVM9LElzoAMyQMxyyjbDfCIAJmli+moe1+J4x0mzsKiQoGWm26A5FWrm8ZeSMRSkkttxZhPhzEzRWsEVHiXIIzysIfbP+D2Q6lGo8dNe14Zrx84vSE0pZ7lSmOWQtrHn96zHHlKdQ4JPBiLRGWab4OCWXM1SpFsL8Nykhjfjf65wXi0MhkmgDgMgNBzikza6WcZcfln8rwn2htJLBTqCqhSCxS+VnzP7xPVKTtkIxyTl5i6yt7KU3X9zEgZOLm6V9sva0SDUzp8GRfGzZa5ifDUkppcMXO85L8Rw4RgMXNAS9VgobiS7KLgEcQI5z4aVMUtgRush9b2HYl4+nbJwyUoBGZz/aHp08l+occEUnuZ4CYUSnmkpA/WwMcvtKYqeahdI/Lp1eG+2cTUtAUklCZoSQLkuGFtd4wBNkqkTzJQbLTUl75G49IIK9yHT1FuT+J7/IxwuBULqO+xpLWAa79coZS8GjxEoQq9iTY3DVAcyG9IX4taShQCx4lVAlgXUCpnUc+JfSD9lzUS5kxw5DUm/BssrDWNNtlMkpNNonxWhkLIdz4UockrUKm5tbvHLy0ZnN2bkbhxH0PGYZM6XkCSAR1Fx2do4MSVJBSsFwSG4C336RrC0g6GacXHuUCQb3sbaAnQxhIkMuYvSYUkD+YCmp+aAjumCVpbdfiGzazj1aKLeyRon5BznrpFOTv2e5rQH1IuOoOhPWF2PQFLHHXg3H29xDCRiEi7OOjMBcgwFLlkuWNyWvoG09Q8aS7gnTLygUpAObN6mweBsURVa3LrYwwRKrWkWCSQonQJSQpZfgQ8CqZcxSiAPMWNwbkgdAKfWCNWLVvRsEeHLCW52fR7q6j5xtLLh2swsOJdvmL8orMUwLcab30H1s0ZTZwsWyL2t/lbheBKwLLXuMC97BnuAPrA2FkOsgXLKLC/UNpyeGErAzFB0JuNMhe0GYTDpluQnfpIUoW1Lp5DLq0DlSIynWyCNhfD6VElWjgjzAFQFYSWzsxPpHXyZCUBkgAcozwMgS5aUjIDM+5iIx8ohwsM5GfCxjllNy3Z4+bLPK/kWxUgKHcH0Lxy2NrnFN3JBpSnJCSNeJBF+sdOvGIA8wPIXjl1SlpVUhW69VOS2KnUH1F9IIlOmTtizac8lSETEpRQCmpINklqrZDTe5wSudMTKYJZD1pBuNSTa5OrRltHFeIpa0gMtBQBmAxQ5PP5xkmWmZYKUkDNsnNrcyHEVaVHoxj5VaOgXg5ZZUmXVMCXqOQBBy4ngIBkTFpUaZQBUUhSQm/rycOYOwmN8NJCUgsALvoGD9tYym4xZJLs/6S3odIle1M54qdtNfizPFYdpikragqqKqt6wakBsufGMlzJYUrcUw0PLL3jDF41MsXuS1hm7gDuTHqEqJY+Ym463HcCAtHG0tzeXiFkcDluuH1btFFuQ6uGt7cAOMWVNA1sDc/fpGEydvEC5Adn45RkNPojyZMAYEjkOA+kK9rispDOAQbZk6GHGKSgMCEKLOWBs/PWBUrmKXayRy1yCXz9I1EpB9wASpg/Iv/u+lokNJaZ5HkmDun6l4kPT8h+IvkDfDmyymUsuGXMN9QElxfTSOnws7wj5iqo+UByX4ejwLgcO2HleEQQQN3TIgnmX4wRhMDOK01GgJIIbhnT3MZbcmcmbIp25My+KpS6D4JCZhKFJJuykKBuOBFoQbGkYmapeImJFR3UDRAJckAlyCXjuMXhK8y2XZs2iniykMwyDPwGefCCMtJDHnUYUlbE03DK0CawWJ4JN26xh4AExShvWCXza1weTj2h6qXLWQp3CmUwBvaxMCYhFBZIpTZ1EAOXcdv3hKRWGe9hrglbgGoAB6tC/auyUzCSggLIvq45j6xxu0/i5YVMTLKqgShBfNR4AZszQDg8LjCpS/EWgA/iTVHeZndL+wZo2oy54HDo8kXr1JDyZsualQSxKXchLKLtZoh2dMdLgt+o8sg3VjzhMjamIRMUUkrXUAkjNSUsz8bP1vH0bZmJVNQFLl0vcaxtyaRbPky4Um0jkMJ8O4iZMSZm7LINho5di5d2gqd8MrluqoKDikAElrZ88zHZxVamBbNsoXjSOJ9dlbOLlbBrbeqtl5bKOmpTYZxWb8PrSRdNnNzmbm/CxIh6nBTlKUpSgh7A3fizAsBGU/DymNc0q/pz4D5wLKzpWeV/FfsrE390ZVKCsywJNvqdIZ4XZKSmpIAPFRtk1+UayFy5aFCVLIJzJN8mzvlGc2Y7Al+/28J5JMJTnLb9/gXxUuSyXmkHWgOC2dgIDSEJLJdQB/Nb0A9LxSZikpdgS3QC768o8UogAnOl+5yHU/KM0VhBpU2wudi5i3BLBhugW76wP/AGhnA/LnGuzpbDxFXUohk8Gd/c+0eFNWock3+9IKQo6YtxS2M0z6vnl6RSYtwoJLKGpzFwFNzZ42lSkgpSHJqufbTgY2xUpKKqHWq4L5VcB01MCaCU43RTZcnDkKSocGqJAKVXtz68IrhjK8RQIZFTJbIsAzng5LdIDmLCQkkuFndblqOV4KwakTELLKs404Z/K0NtiljauVume4iaCVpCWSX4spJ3Tb1gYLCypnFBQE2sFKybnGqlrbkAA3DiY2Ek1eYAKDJOjgkgnW7e0C2B1FAuOw6DMSpSQQjJI1L6+3rAmDnEqmTVWUpC1M+RO6Pn7QwnzES0o3aiq4J/lNz3t2MKsHKUpSzMAEtJZ3zUTZI46wFcaUoNv2/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QEg9ydW7wVh8OpRcWB793isyeWoSkskNlmc/vrCRmL0uo/waYDDKCQUKy3SHe45/tHqMaFVJWkKH8vMtfm/CLYaTO8NJBAUQCpJsx7crRph8DSuokB82+Ua9yTlFtuT9jn8L8EyitM11IZdYR0LgHgbacYbYjZMsWUshKlPdvTpBOK2hdktABmFVss309faHqciqnmn5pMqrYUkKcZUkEnMHiI0kz/CQhMo7oyHG7/WMVWN9426czElEAA3dRDPm2o9flBv3KNOS87v3D/7aq+hPG7RghZCisFze/AZhI5PGOLxYAyscr+5PCLScSDhzNUgDMIAdzdgpzx+ULgnopXXOxocWpeah0yu0CneIAI4GNJWHVLRWR5qrc80jkIHWinmwvzUbq/aGVgop+Ur45LbtlEgcXuwjRSGAq1v6Ze8TBKrWGYJkuATxIbveCpypQSEquAbAZs9vq0OzUpVLTQHJwQUblru7WtcRWXLWVcSTlzf5RemYssEhOYGtgSCOpisx5Tv5mp6A5+1oDabe17hOOWgVAG5DEiwF/KngIE/sy6VLJYDLieUabIw/im/lGnyg2fISUAoYKWQkjMi+nSESlNYno79wPZ0mYV7rMM+4+t4pjJxquDZ6h/NdyOR+UMsRLMkoKSQ/8QhJUCWspXCEuI35jlXmNRa9IYW9PnD+YYp+JPU+DLFSghKciUIYcN9j7Qz2Thv+UUQXOfMNmPnAWNUmWQ7lASx45gA93ftBwWZby6QykmZwBKSHTwDg/OBm8srgkvWxeJwcm5DtbneCcJPSFMq41HdrdyIwn4WklUsug6EuQSRoOUEIl2AzBUkgixZJqI6u0DN5HFx2L7aAKU0M6Qo83yb1hSve8JJslKfEUT+okpSOze8Np4HjXskC6uiXt6wtw6fEw0yckBQC2AP6UOkk+pVAicJqEF++RpK2f4aSsKBUC44BLB0gc73i81KF1KUSElIBBs7atxjdGHACFodVKfKTnlcc4omamYtYKS5CWCgx1NV+BPtCs45SbdlVy1EUFgFAMeQ0bjCfa2LRLpQAK3G6PLa4VwzvG+P2juEEhSkKKHB/MLW58YT7HAM/x5pdKASXD1FgEt/m+UNbI6MOBuLnLj/I9SjDt+IFqX+Y8T2iQlxM6YtSlt5i+bRI1XzLLpbR0+JBKdRk7Owa4A1bL0jzEBSEeJmSGA5nVjpnaBCVKOtuI+kHytlFZClulIYtrb5RBKiMkoLzMOwOEKUBIUdOWgdvvWCxSm2UCzsYEhk6QGZ9Rd3OQEOzk8OU92GT9ogFgDb7tC6fiFKUxNv5feM5xJDtrBUkhAqSd644/Zh+5eOOMFaW4NMkBAY+ZnHIc49JDClw6Q7nqfU8YwXiN4kxvNkboYBzk50OsP3LNPbUYLU3lu9hGkqXZOqiGbr5ifl0ieEkjiHz4tbLhB0mSlEqpt5QYceQENuhTmkhRj990AAJ8vYWty09Ido8NpaCHyADWBYwBg8EpSr5DTQcBzvftDORK8pOSbjlYgfW8Jks81SiuxjtMh0h+0JsUujeNqRUR9PWGs0BSis5Fvv0hRjUBawnRRA7J3j8hDRXpqWz+ptszD0yqTmpTl+Zd/pGu0ES0zUEly706BhaNkK8SZQNMzzA+QcCM9oYQhanzIsdS9vm4h9w13kuTq/zFsvGrFKUm924uS5g3EYEkhL1LN7+7xkjDhBUsBmLd9e8MMGgoLzHC1JqDAm+ZTzItA9uDeXIo7w/kyw2H8NRKrIBKCQS5KikpB0a+fSD1KQmalkgJSCCptSLB/X2gWXNWAoTJbpqdaxrZwQM/wBI5RDMUULQkMQoZl1FyDccW1MJ2cU7k7ZnjNqBCguWCpMzdLghL5JILa3BbO0K8PKp8Q5sk3bMlTBvWHe0MaiiYlTJUnIZl2BBHqITSzukDMpAI7g/SGuDq6ZeR0gfFlSrtkldv6Zayl/vSGGMxdVL2AqSx1IQlRPuYmy8AVrIKt2hYUOJVuj2qheUqKUheaQocjvXUeZb0EM26llpdg2WA9g9mN+l+sFzJCpapYKUkKJvwJGvIlg8bSsMhMolZDsN4Zhrhj7xjsmb/aEeJNIIKrIFgAOI4k35RnlWQyZW+OEE7XwwXh1aEpJfoPL6WgLY+G/s+GCaQpcwklJNiDn2aMsbOmSqADWUKLg5UFyH5tZ9YJmzqp0qhlAImchdQFukFPgx5ljSfDd/gD4bElBLIU5ZgT5Wsxc5RbEYhdKTOCULGbFz0SM784z2jPaY43V2ZP6mGfBtIEmELJmk5qcDmwYdoDohhUqlwEy1yanWglzd2ckhoAxRQmqkAusMOQuR0yipDAqUbksOpzPYfOL4GkI3mvlx5lvu0FvudKgob7lJUhSg5a9/XvEiTZhJskxIVFLZ2s3EpTlcwDi8STmeg6ZwNMmML2OQf74xjML6as/RomtzzMeFJ2ahQLlrC3XlC5W0PxSkB2I5Zi/+8M8aihLJzNIbgo/S8BT8MhCmTcnzH0FuUajR04nB8/QMw7LUazuC4GbMWbi/PnG0ySS5QoBPA58+kTArSiWFMHcpD8BAeK2mVFgMvf8A0gIqMpTenhBkmQlWQawBLW4kf6xQSkh8jf0u8DyRNWLEnkbACImahDgKqIsacgesMeh3VlynK/3yggrVUAATukJGlvlaMkKUTcsk3PFoY4WeCqyc0uDyBYjndoZPLJpcGaJlAIsLgX0s/ePMSoJQU3A3ewNzf1jYgLrTYLyduI09YBx6KECW7skMTmRlfjCojCpSRqZoIB4hSuliw9GhZhk75b8iSTye0WXMZvvP/aKIl0yVTP8AxSEp6Pb5Ro7YxUF77fv6GmCnFC6gfygEaOS79n9IbY1ISDqVAkPxSCoN6aQt2HNAmKJ1cXyhmpR8RRSwCABfyuSSehA15wHN1P8AubHBTPijEAJXNlSwSZSlEKUQAuXLnGxQGAQSCeIg9XxopbzUyUlMuXNmIBWoKWyloSpIoP4bJBKntUc2D+bQ+JimetKUb5UmUCaSgqUJZZqgqyF5szn18wfxohUnw0yJpSkF1uj+EBJ/FDqZQ/FTk7sWs0DJTfCYOj40nzEmSZSfEWxQQo0rBmTkKoNPkAlJ3r+fo7n4UxEyeFTBSio3Y1gqTuqDnMC1wSOBhb/xv+IVLkrElKJSqklAICzPeZMNdKZTShmxBJdhl02LnJ8SpKzuI3mvZR3W6ke0F9gTfwoV7RlgTFFTlROtrcWfgkB+sDy0HJQLHI68uzxpiJxWqskFw3QPYdRd+sZrQrPzBgpQzLpQpSUtwKgB6Qz1IeTHuPdkpEuWtdjmOtBIP/c8K8GFKUhwCc1A2fiPd+0McSKMNLYWdCl1DnUpxa7/ADjPY6U+C6t5SiS2SnJJFPrGThU3Up+rovicElM1N2QoeXIOLgjnFhsySks7BOVz5ud+EV3wAial1n+GRkNHJ0IGsTacpEuWQBUtjfVRbnyh2SUnxYFtRAV4hlsAlg2qlAufQfOA9nN4iajYBWuiglQHq8M8XLlowrkgOnzfmqUM+sI8VMVLKFpGh9gA/POHdrY7enWuDh+BttBvGdINrXJJyPHIftFShIASDk9oFw5Y1OfKwfMku6lR7mR0fn95Qnyd0MelJehMQXUrggVNxc/vHso3B5gfMloHlzQ6n/Mw6JF/mPeGOKlBMtKlWUs1JHLIdtYGxzemosFmTJhLhQA4RIyUhJzWH5xILQaYnV4mmkEXOr6COKPxQuSfEmUKQTUEy0/9P8QhSV+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mSSZurF0ggWD34mLYeXXZCWfU25vGsvDqPmTUQKmOZ/eGGLelKkZgp5WNiIRxzzKO0eQLC4FaTl6nWGPgCkBmpuGOvIxWapZyZLMb6i7i0DzMeTKKpRClcNc2NteEM5pSlN2e4oj8OqxrAcFiFEHWA9vCky7vUSC/IP99YLwgMw+IUUsWYjeJGp58IV7TmeIuq9NLAcLse5IbtD4LYE/EX/YMqZodAe2cEYiY0qQgflYnsCIGu45s/1941pcVWsqkfT5wzulFWmzXY2JKCsM4JJtmP3jXH4p1Eoc1oDga55cS0KZ81QDpzsIM2LMqnJJP5bdmtAzOTAreVhEv4dw82eMSxcAJSCBYpYVXD5AMDYZgAmMp+GkyEqHgyxMpPllpCSlSsiAOISeoEMcRiEgulZSkqAKgHBVULPpwgDbSBWk2KqQ6hwf5wrOHDDVNJ8BGG2RhQhvCkqCmUXlIJWq6qja53jc8TFUSivxC1IKgSDY7ob9z3ikhSkp8RJATZOW9Y5g8NGgqXtSXWqpJFJSASL3Ac8mJZ4XsFODbjuIsPSVEAlrF9L5p6jWLKTQqtPnskcnNyeIhttXChN0sKjV3ZvcwkUtTG7auekO7PRxS8WNj7FLE+QAkAkhMwA3yVcdcxGdKDJlTEAhilVX6RqT8mgHYk8JmSyTSFCeOWctdz/mUe8GbSmCWtAS9ClVtmHBvz1BbrC70ec04vQjXCziVLIZShYFW6AnRupeB9pIE1RKkmlIUAeKv20jbaMtSkkS2BYrryufrAGJ2j+CkJYLzZwSKbktqLQ16ocI2/Ka7XShOHT5agpJOuWf19IUYw/gyCf8QW7EewjGVPXPKUtU5uw4nM8v3grb0gS2lgualqA4boQB6uYd9j0cWLwpxjJ73YMEuktqQPSM51knNyWHSLSh+GkOzkv3jTFYRRAKbFT0A8BrGbOxyUXuX2RsdSyCQyBdS+IGjRXFHxFkpdipkvctYAQ82xiLIkpeogVtwIFvvJ49kSEINKktVYH/APL6QX6nmy6pv7R/T9QdOy0pt4SVfzEsT2iR4vaBlEoIemz8eHtEhUzkeXJ6hA/hp+/zNAmM2XJVWSgEqqKs7lSEy1P1QlI7RIkYOrv9WKpmwMMfEBluJjVCpVwCotn5d9e7lvGPZ+x5FKvw07wWSC7OpKgbZB6lWGpJziRI2dKhG+D3Y2HSiVSkMAeud8zeOm+HJSTUogODY+oiRITMdbtjlQzxYZSCM6gH5HMRltJTFBH6okSEeOuwOs1GYVflRbRnKny/pHpFcKXxAytLfIC5ZzEiRtFOz9is2eoT54BLCVKUBwJUsE+gHpCvElgttKQPWPYkC4OrpF+X5FZKmI6j2jWaosnq/cqF4kSH9465fEgbGpHur2UY9wEsEpcZv84kSBlP+IKWaU0jyqKCR1mAHp2gaco0g8j/APIx5Ehdjmwrzl1fxUDRkluZcv6w9x0tKUKIAcIOgiRIUuxx5n5jmsWGmgOWMlJNyb1DnGQLlT6Egf8AtMSJFGelg+Ac4eUKpIazH/uIB9hAmKtPWgWSkukDQ0vbvEiRKD3PPv7R/vuMMHiFHM/kB7vHJbRU09bc/cXj2JDXc6egX2r9h98PyUhcogBzU/oITbVUTPJOd/8A7FRIkKPcvi36l+36ms9IDN95w5EsFcsNbw0W7E/OJEhIXUvj6gvw/vTZilXVSLn+oj6CG8tRUFPe59mMSJA+Tzup+P6GMxIc2HoIkSJGSB//2Q=="/>
          <p:cNvSpPr>
            <a:spLocks noChangeAspect="1" noChangeArrowheads="1"/>
          </p:cNvSpPr>
          <p:nvPr/>
        </p:nvSpPr>
        <p:spPr bwMode="auto">
          <a:xfrm>
            <a:off x="307975" y="-1219200"/>
            <a:ext cx="38100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ltLang="en-US">
              <a:solidFill>
                <a:prstClr val="black"/>
              </a:solidFill>
              <a:cs typeface="Arial" pitchFamily="34" charset="0"/>
            </a:endParaRPr>
          </a:p>
        </p:txBody>
      </p:sp>
      <p:sp>
        <p:nvSpPr>
          <p:cNvPr id="44038" name="AutoShape 8" descr="data:image/jpeg;base64,/9j/4AAQSkZJRgABAQAAAQABAAD/2wCEAAkGBxISEhUUEhQWFhUXGRgYGRgYGBwaGhsbGBsYGBkYGh0eHCggHRwlHBoYITEhJSkrLy4uGB8zODMsNygtLisBCgoKDg0OGxAQGy8kICY0NCwsNSwsLCwsLCwsLCwsLC0sLCwsLSwsLCwsLCwsLCwsLCwsLCwsLCwsLCwsLCwsLP/AABEIAMMBAwMBIgACEQEDEQH/xAAbAAACAwEBAQAAAAAAAAAAAAAEBQACAwYBB//EAEMQAAECBAMGBAQEAwYEBwAAAAECEQADEiEEMUEFIlFhcYETMpGhBrHB8CNCUtEzYnIUFWOC4fEWJEOiU3ODkrKzwv/EABoBAAMBAQEBAAAAAAAAAAAAAAABAwIEBQb/xAAzEQACAgEDAgQDBwMFAAAAAAAAAQIRAxIhMQRBEyJRcTJhgSNCkcHR8PEUUrEFM0Oh4f/aAAwDAQACEQMRAD8A+xbQ2pLkqlJmEgzl0JLOKmKt46Asz8SBrGWH29hlgfioSaDMKVKCVBAzUQ9hzjza+CkzVSvGP5lpSnRRXLWCMv01EXHlhPL+C5AQEePOKKcipBNYliV45UUVFdAFiaXuUwgGkv4mwqpUyamYlSZdTsQSaavKHu5QsDjSeEbzNt4ZNVU+UKCAp1pFJU7A3sSxtyMIv+DpSyp8RPJUpXiP4YrUDOIceEPKZq2pYFg7te//AAVhgJpTMmJ8U1VOglBrVMNBKC28ol8xoRDAd4zbEiSfxZiEAgKClKSEl3YBznYntA+0PiXCyJiZc2alKlBJuQBSuulRJLNuEdxxjPGfD0qYuUpUxdUpIQLp3tyZLdTpuppijZrgR5N+H5RXKX4ix4SUIp3WV4YWElW67itWTe0IBnI2jJWsoRMQpYAJSlQJALEEgHK49RBMc5sH4Ww+Hm+PLUtSlIYVNYKEtyN0KFXhpJB/26OARIkSJAB4mPYkSACRIkSACRIkSACRIhMLcTtiWnLe6ZesFm4QlN1FDEmKeJ2jnpm31aBLaZvHPYvbSsYaCWwwO+wbxiPyDjKB836mpuKgQ6V0eT0G0/Fz0+MUDEKxAM0pFKlYegVeCB+U2osg1u72gXaPxHjJa/CdG7M8JUxElc2tRlTp6SmWhdQZKJYIc3WTkA5srbagBcDTJvlG+F2jrQh3KnYDeNirqRrnBYS6PIgDB7Vx6ZqBNSooVNUFp8BZoBCCAJgIR4aQpW+eGrFuvkTEqSFIUFJIBBBcEHIgjMQoRtpP5nHuAXy4wvTihhiVyTVhlEmZKTnKJN5ssfozK0D+pOoJZKWGceUdTEU3HtGCJwUApLEEAgg2IIzEYjEEpqTfNud2h0Y0hIHDLrFVRVUxhcwoxm20JLJueOn7mGbjjlJ1FDYqipUOMcridsLP5iByt/rC6bjLsDbm5hbs6o9DJ8ujuFT0jNQHeLgx86OLA78oJwW1louFk8iXH30gakjcv9PlWzO8iRzKPiBbDL3iQr+Rz/0eX0Og+I9kHFSwhKwggqIUU1eaXMl5OP1v2jn8H8Ay0fxFoWAdZdgl8Qoo3llkvOFv8Mdu1jltvbExU6cspX+EqWpH8VaWCpU1Bl+GE0l1qQrxHqDNpcOQBwvweikK/tKFKKZaZcykEikTgopNZevxBl+jXTU/CUxGGlyEGUsDE+Ka5bywkoW4Msr3hUcgRnlaNdo/ChXNw5TaXLRLQpp0xKgJaqt1syX8zg25x58ObEx8ufXiZ9afCSkgLUXVRLB3SAAykrNQYmq/JgDq+AwZdInJJOa1y6i3gSpIUk1giYkoKkrctWq13iYH4QIKpk9UpIE2ZMKaPMnxZ60qmqKyFqAWggsKWI1sPI+FcciWiXLm0BErwwoYiabCUtFASUsHmFM3xHqDU5CCcX8O412lTbUz0b8+aaUqM4yiAxdW9LBKibJszXADPhz4XMjEGf46ZgMvw2CGdvDYkhZBYoVo+8XNo6mEGwMdKl/8qqYnxUmYSLgF1qWQkkCpQSpJIGQUDkQYZT9opTlcwm6NRhKXCDYkIZu2SfK3aBTjVcTbnC3Z0R6Ob52OoiRyqNqLGpaCcNtdQNy4529Ie45dFkR0MSAsNtJCixseeXrBjwHLKEoumj2BsbjUyw6s9BqYsvEgS6y4DO2vTrHKYyaZhKibnThy7PDSs6Om6fxJb8F8ftRcx3LDRIy7nWE8/EAHPvHuLnUpjltp44zVFCFEAedY0H6Af1HUjIcyI2onu4sUYR2QwxeOOIUZaVUyg6ZixYqOstBGWlStMhdyGUucAGFgGDAZNkOUIJC0oSEpYJSwA4DONRiecPSyywrnuPROAHvHoxxGohEMTzjNWKBzh6LE8SHitpjItGkrFhVnhLhsIpaQXZ37f7xjvS1jnl8obx7GVGL2Q9wm0l4E2c4Ul1Jz8H+ZOvh/y/lzFsu5wk+tLpIKSAUtwP3nHzyVitD/AKQX8O7TOFWU54Y7zZmSdSBmZTlz+i5G67Sca3PO6vpdK1JD3buKUpVCTZJL/wBQs56Xjm8ZiKMtTnrlD7abCYpQuFeXmDdxHPbXwpKTyisYpsv0ySiqF68aXaMFYpThi+sNcCJcxJK0urJXFx+8MMPs9KA6EjV383PPQWjSUS8s0Y8o5hU4ne0du+cU8fnHSzdnylJCCAwNgNDxgHEbFQEqCQarF3yb94dRfDBdRHuByscQAHESBJmHWksU3HIxIz4UimqB9yiRIkc58oSJGc2elOZhXidsMWSPWFZWGGc+ENpkwC5gHEbVSLJuYR4jHKUb5dYDM71h02d2Pof7gXaxSvEFKwycQmp02KJ8nyrSdFmWQx/we0ZYfaM1KxJnkVH+HMFkzGuQf0zGDlORzGoCj4mmzgUmWiopUmcGuR4XnSOaklQ/zQ3XLlz5YqAXLWAocwbpIIu+RBEbUaOyGBQdIKQwAAsBFhMJhInEqkKEucSUmyJupJyRMDWVoFZK5EsSjjhcCzfMxo6Ix1LYMXigCzxaXie2n33hFMmApf8AMZhA7CC8TPUg0sXZyODX+TQ3BlPDjwOUzeBg7A7WUg3LpJ10hGJu6Dk7RvXkD9/vGHFMhkwxkqaHG2drpVuyy410D2IHOE0+fpxv994pLlCotd7v1fKFHxBPUVeFK/iZqOiE/qOjk2AOd9AYajQsWKGNKKBdtY5S1GVKLFt9eksHg+azoNHc6A32FstBzBCEFJSNFZqU5zOVzq8eSdmMhpZdJu5epVWalFrk/SHqUJlywkuSEUEjRxcjmwiqWlFZyqO3P+C0zZspbKKEB7gZG7kgtxgFey5CkuxTyB4mwHf6w0kTpaqEAkTLc3KXuOyiW5QvnqvQl2S9+L7wJGhYmCMpPuc8JyugXD4LDmpJtQ9yWd2PfhEEuQMkg63AY9D19oyorZRJ1yzN3ueH7R4ZZALZgM3U3UfcRvf1KW/UKmzSKnGZFKRfLQ9jAO0hUAvVIJYZZir9+0ahbOcwDpqSbdmeKTposDnc8Myb/OCq3CNp2BIm2s94Ik4lSWUmxGX1++cTCzKbgAhjmO9uzxvMmhXlAqGg/MLueTH1jLiuGW8VPZoYDEBEpK0XwwsRrhnzSf8AA4H8j/o8mi02Jtl9YB2PjPAmJVaiZurSdHNlfOOoxGBQsBUtSSdAGAbgBllEV5XpZx14Eq+6+P0OVxGBL1IJChe33lHsjaq5QAmBwDmHOXyg/FSSnkcm6m/0gZ0rdKhfj1ijp/EXaUluMZUpC0hcs2sTxe5Yt84pImBTjVnA4jhCJPiSS8s2e/1bgWh3h1DEygtP8QEoBTanMioe0Zkmtmc846eXsbql38pPTL5RIvgMTXLSoouRe5FxY24xIn4hKpHazsSlHmIEL8TtkDyB45rD4tRSCTcgR4Z92vGNLfIsf+npPzbh2JxxUXcwEua8ZmMZ8zT7vG0kjvhiS2R7Mngc4rLxDmF+Jn0/fGNcCrUxtI6NCSGRELdibgmST/0lkJ/8tW9LbkASj/IYZFUKNor8OfLmZCYPBWbc1yieiqk/+oIDna3TPNqTklVKkhSC9QIcNZn5Qv2ZKEoFU0qVJUohMwlygPSBM1KbWXdn3uJZ7MUFrmKIewlsciV6Hi7GGMnCBEspSQoAU0m71G4L5iNql7mssq42YJiMAaZfhDyLKmOZcEHuHEVxElZQVEitSnWSTvNkByygMqVhmapWHAbMqVKIDE8VSrBhmn+nysFLC0o1CiGNmIAd7cYdsxGT78mWHdSRzD9D+8E4OfVMSkkCos/NjGk+cEIKQxLP1OX73hHiioUtw0+YjEvkdMF4lrg7Ta2z1S5KfATVNWaSo+VLjzqP6RwzJYcwm/uoSJTklVSiVrPmUvVajxYdAAwYCAtmbeMpbpUWVdSDdJLN2fONsf8AEClBQJBSU+UXuMu94mpOzlh0nUQnvuZYVdBKbUqsORqBf74xoSMtBZXMBWXSApE39QdhkdTBVVSCp2CSx5ixQ+uqk82EWW/JXNHTKzEEpVLmILqBCrjJi94OnqSqqlwo+dNmsRZnypf1ELjPuXuSG5aZc+cWRiClQULly4L3DHPj1ijXdEXFXZZeGIB0DA2u4azdh84G8XUtcO/Z/rDKsLCS5BFjUcgxJD62PoTC8pCrFhSOgpGrcWpguwTfcvhgC4sef6efPUd4HxMsEuRc2PNtIvhVOD0cdyGq/aM55IKQLukK9XJPXKNJJMAQrJIAz93PDtGmHmXAqA424qsOfGKCeDcM5I6uDn7xVGHJJIZt4C2ZLAN6Q9NrYfAw2kg0qpyq33F9WPQx5szaapJY9Mn11jzBzlAkL8qvM+bEHLm9xGeIQkZtaz6Ece8Rnj1Fsclp0SVo6sY+VPR5k1Wvbq0ItosiYFAgvmxhYgAXBc6j5RvKxOhA78BaMxi1yKOKMH5XsFLmuH4wBs+cpE/cLOCr/MkOD98YIm7wtZ4yk4cpC1qAcikdzn3aNqNqjMtNG0/GyFKKlVBR8wBYPq19TfvEgFWzQS5QHPX9okH9OvVnNoidXhwGEaJR7QswWIcwdhJlTxA7ZxaPcSWhdipzJz6wwxku0BbLwRnKdflSbPZ9b8mhxVhGSjHUzGXs1U2XU2+reA0p0HVrxjUuWWWCOHPvHYBCVZNblmOAikzCBSTqLsc+JftGtaexCPV09zncLMNLqN4A2w65a0DzEbp4KBdB7KAg7DbInuEMA7C515Q4wWxEyWM0uonqamsPUw2kuS2TNjSpuxZsWSDJRNsFTGUQbbxcFPVIqHWCZ6hvFJzZm0DBKfcP3MLpU4SZs9Fm3ZyALhImlXiAc/ECiT/ixaouCwFzYaADy/K0ONyIQuW7LzFa5kKNsg5Gb8Lwomy1yDXKSpUkeeWA5llQutDXzzRf+VmYuPCDB9fd7n3jOcwJN2BtxOTHreNr0KVZXDDxEhaCFVZNdwz55DoYHQCwcZ2fk8DTZJlvMlbySapkoFn4qRwXqRkeRvB2B2gJqa7LSQzswJBuFtkoZZAhrwrRtZJJ0/37GEnCpLnlbrxj1UpNyBkpj7+0Hy1S93dLgpfeZyX0y0i0vECouhLOzXezkMSHuACxjLVdjfjyfqCzQHBSNUuM2uwHU6xMUGSpKT5QKjxULn5+xiqZ6XSUS0lRUwBKlG299IxmTSUi4IBqccVpYAHoY3FMnNtmsqSGqZ3uODNfX7eCUI5FlAlvR/lFJBFIF+PbVudoslYYB8wSOZJJHyhtmKM0KShaSp6GNX9KrPblnHuJwSkkpLkgApJzUlmSW1DRJkqoMAWNRfMAsX6vB2EWJ0ooWSVy3CD+pFLhPUfQwaqdkputxPNTcgcU+rP8znygXaCqlMBkAGD2D3v1hipRDhrBEu/BQckHuw7c4CkyS7kNU9+XHmbxtVyNOyYbD0qqZz+9iY2mpYIu9nIbI1FhBOCCS4bKnjvX+WvaPKzoB+VnsLa9zGdXYZnNSVEqOYz5ftA65uYIBy8wcECwDfWCZkx24AEnRyrWMZ+gsxsNLcOkNIFZjh5qUufDCgNHNufXhBExcpdVUspZgaVZKIcdbQDKSlyC4Lmp+RaCFIFwA7lv2PXOFXzBs1m4oIBKEpBDEPvG5ctoLcoFRjyrdXnrxPD74RnOQsBkJKiXASBmTxh1sz4XmLlmZOJDmkIQly456QNRStk5SjHdsAl7wcKpB04RI6FUgJ3Uy1sG/I+l7te8SJ636mNSEOCwcxJpAJUB9LmGeBmUApLuCR6RrLmKqYWUbDK3DODZ2xJhU4LVXaxfnnrGLs7Z5ldTaFmLx4AIOcH7FllMm4ZRKi3U2BPOCtn/AA2RvzBUQXDhh6QcqcgggpY5EnK13EZbUdjmy54S8sNwH+8vDmiUkOOLa3tDHCS2FykAlRAf1DdI5+ZifExCN0eYJB6Fyo9nhomcVE1ZAEgDNjYNzIz7QNUkRnD/ANC5E6sEy6SQWqyZixPz9IR7V2mSopQzpNKlizgEmx0cveGMyX4Egj/qTi4I0AS5UeQv6xzkw5JAfpq+j/eUOEbZrBCMpN9uwFtsgeDNsDLUQphfw5pCS54AhKuQSYOmil3Itm2pLfIfOA5mDM5CguyFbp6EFxnzEV2MkmUKrzEvLU7jfl2q6EMdbGL1R1JVKkE/3jUAEuDkluebGMp2IB8oZOuvv1gsYdJSzZXftqBzs8LpshQ3CcrAZcz6WhJI3t2NZBNNyGJD2bVwer26QJNlLQTMkAJKmExBLJmMAx/lX/M1wwOQINw8osGFmq7EgBuF7RgtNIZncXfrboI3ViaTK4LGImAEA8FJO6QRahXBr/ZjY1LYkEknTR8reggH+7VrJmy2SpNlEvTMF2SsjoGUxKX1DgtcFOCkAmWUm4oNiCkMyiLG9wRY2vBsjGrswaU9R0dldKc21zu/KJMFmUXcX04lyNGNu0XmymS+uTci/pePEnJ+Nw96gD7Q16jsIkkqSl2LKL6O/lA5axEkC9mDFzxv99oCnq8MEksmoJf9RBc2z5wV/Z58xNaZZqJ1yI5BtLCMV6C1JGhngIVxNxyHT19oy2ZP/wCZCWNAIq4kqBA6niOZjReyp6rKT4abBzdXUDgTxeGmydipkb0w8aXe5IDqvmc7aQm4qLJTnFLkH2rhAkpKTShbAPlUkkB27D0hZMKgTU+VQD5E59tI6iZi5Tl0qWgkC6QBVlYvnllA39zImpqQpkBhvaVE7o4sRGYzVeYlDJp+IQKkFKmOge1+gj1YyQ5YlJJOpu5/pDwfO2d4ZIK0kt5TfIMCLv0hYnZU+c1IIAzuKrWD6AZG8UuPqXTT37A87FpD7269unExVM9LElzoAMyQMxyyjbDfCIAJmli+moe1+J4x0mzsKiQoGWm26A5FWrm8ZeSMRSkkttxZhPhzEzRWsEVHiXIIzysIfbP+D2Q6lGo8dNe14Zrx84vSE0pZ7lSmOWQtrHn96zHHlKdQ4JPBiLRGWab4OCWXM1SpFsL8Nykhjfjf65wXi0MhkmgDgMgNBzikza6WcZcfln8rwn2htJLBTqCqhSCxS+VnzP7xPVKTtkIxyTl5i6yt7KU3X9zEgZOLm6V9sva0SDUzp8GRfGzZa5ifDUkppcMXO85L8Rw4RgMXNAS9VgobiS7KLgEcQI5z4aVMUtgRush9b2HYl4+nbJwyUoBGZz/aHp08l+occEUnuZ4CYUSnmkpA/WwMcvtKYqeahdI/Lp1eG+2cTUtAUklCZoSQLkuGFtd4wBNkqkTzJQbLTUl75G49IIK9yHT1FuT+J7/IxwuBULqO+xpLWAa79coZS8GjxEoQq9iTY3DVAcyG9IX4taShQCx4lVAlgXUCpnUc+JfSD9lzUS5kxw5DUm/BssrDWNNtlMkpNNonxWhkLIdz4UockrUKm5tbvHLy0ZnN2bkbhxH0PGYZM6XkCSAR1Fx2do4MSVJBSsFwSG4C336RrC0g6GacXHuUCQb3sbaAnQxhIkMuYvSYUkD+YCmp+aAjumCVpbdfiGzazj1aKLeyRon5BznrpFOTv2e5rQH1IuOoOhPWF2PQFLHHXg3H29xDCRiEi7OOjMBcgwFLlkuWNyWvoG09Q8aS7gnTLygUpAObN6mweBsURVa3LrYwwRKrWkWCSQonQJSQpZfgQ8CqZcxSiAPMWNwbkgdAKfWCNWLVvRsEeHLCW52fR7q6j5xtLLh2swsOJdvmL8orMUwLcab30H1s0ZTZwsWyL2t/lbheBKwLLXuMC97BnuAPrA2FkOsgXLKLC/UNpyeGErAzFB0JuNMhe0GYTDpluQnfpIUoW1Lp5DLq0DlSIynWyCNhfD6VElWjgjzAFQFYSWzsxPpHXyZCUBkgAcozwMgS5aUjIDM+5iIx8ohwsM5GfCxjllNy3Z4+bLPK/kWxUgKHcH0Lxy2NrnFN3JBpSnJCSNeJBF+sdOvGIA8wPIXjl1SlpVUhW69VOS2KnUH1F9IIlOmTtizac8lSETEpRQCmpINklqrZDTe5wSudMTKYJZD1pBuNSTa5OrRltHFeIpa0gMtBQBmAxQ5PP5xkmWmZYKUkDNsnNrcyHEVaVHoxj5VaOgXg5ZZUmXVMCXqOQBBy4ngIBkTFpUaZQBUUhSQm/rycOYOwmN8NJCUgsALvoGD9tYym4xZJLs/6S3odIle1M54qdtNfizPFYdpikragqqKqt6wakBsufGMlzJYUrcUw0PLL3jDF41MsXuS1hm7gDuTHqEqJY+Ym463HcCAtHG0tzeXiFkcDluuH1btFFuQ6uGt7cAOMWVNA1sDc/fpGEydvEC5Adn45RkNPojyZMAYEjkOA+kK9rispDOAQbZk6GHGKSgMCEKLOWBs/PWBUrmKXayRy1yCXz9I1EpB9wASpg/Iv/u+lokNJaZ5HkmDun6l4kPT8h+IvkDfDmyymUsuGXMN9QElxfTSOnws7wj5iqo+UByX4ejwLgcO2HleEQQQN3TIgnmX4wRhMDOK01GgJIIbhnT3MZbcmcmbIp25My+KpS6D4JCZhKFJJuykKBuOBFoQbGkYmapeImJFR3UDRAJckAlyCXjuMXhK8y2XZs2iniykMwyDPwGefCCMtJDHnUYUlbE03DK0CawWJ4JN26xh4AExShvWCXza1weTj2h6qXLWQp3CmUwBvaxMCYhFBZIpTZ1EAOXcdv3hKRWGe9hrglbgGoAB6tC/auyUzCSggLIvq45j6xxu0/i5YVMTLKqgShBfNR4AZszQDg8LjCpS/EWgA/iTVHeZndL+wZo2oy54HDo8kXr1JDyZsualQSxKXchLKLtZoh2dMdLgt+o8sg3VjzhMjamIRMUUkrXUAkjNSUsz8bP1vH0bZmJVNQFLl0vcaxtyaRbPky4Um0jkMJ8O4iZMSZm7LINho5di5d2gqd8MrluqoKDikAElrZ88zHZxVamBbNsoXjSOJ9dlbOLlbBrbeqtl5bKOmpTYZxWb8PrSRdNnNzmbm/CxIh6nBTlKUpSgh7A3fizAsBGU/DymNc0q/pz4D5wLKzpWeV/FfsrE390ZVKCsywJNvqdIZ4XZKSmpIAPFRtk1+UayFy5aFCVLIJzJN8mzvlGc2Y7Al+/28J5JMJTnLb9/gXxUuSyXmkHWgOC2dgIDSEJLJdQB/Nb0A9LxSZikpdgS3QC768o8UogAnOl+5yHU/KM0VhBpU2wudi5i3BLBhugW76wP/AGhnA/LnGuzpbDxFXUohk8Gd/c+0eFNWock3+9IKQo6YtxS2M0z6vnl6RSYtwoJLKGpzFwFNzZ42lSkgpSHJqufbTgY2xUpKKqHWq4L5VcB01MCaCU43RTZcnDkKSocGqJAKVXtz68IrhjK8RQIZFTJbIsAzng5LdIDmLCQkkuFndblqOV4KwakTELLKs404Z/K0NtiljauVume4iaCVpCWSX4spJ3Tb1gYLCypnFBQE2sFKybnGqlrbkAA3DiY2Ek1eYAKDJOjgkgnW7e0C2B1FAuOw6DMSpSQQjJI1L6+3rAmDnEqmTVWUpC1M+RO6Pn7QwnzES0o3aiq4J/lNz3t2MKsHKUpSzMAEtJZ3zUTZI46wFcaUoNv2/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QEg9ydW7wVh8OpRcWB793isyeWoSkskNlmc/vrCRmL0uo/waYDDKCQUKy3SHe45/tHqMaFVJWkKH8vMtfm/CLYaTO8NJBAUQCpJsx7crRph8DSuokB82+Ua9yTlFtuT9jn8L8EyitM11IZdYR0LgHgbacYbYjZMsWUshKlPdvTpBOK2hdktABmFVss309faHqciqnmn5pMqrYUkKcZUkEnMHiI0kz/CQhMo7oyHG7/WMVWN9426czElEAA3dRDPm2o9flBv3KNOS87v3D/7aq+hPG7RghZCisFze/AZhI5PGOLxYAyscr+5PCLScSDhzNUgDMIAdzdgpzx+ULgnopXXOxocWpeah0yu0CneIAI4GNJWHVLRWR5qrc80jkIHWinmwvzUbq/aGVgop+Ur45LbtlEgcXuwjRSGAq1v6Ze8TBKrWGYJkuATxIbveCpypQSEquAbAZs9vq0OzUpVLTQHJwQUblru7WtcRWXLWVcSTlzf5RemYssEhOYGtgSCOpisx5Tv5mp6A5+1oDabe17hOOWgVAG5DEiwF/KngIE/sy6VLJYDLieUabIw/im/lGnyg2fISUAoYKWQkjMi+nSESlNYno79wPZ0mYV7rMM+4+t4pjJxquDZ6h/NdyOR+UMsRLMkoKSQ/8QhJUCWspXCEuI35jlXmNRa9IYW9PnD+YYp+JPU+DLFSghKciUIYcN9j7Qz2Thv+UUQXOfMNmPnAWNUmWQ7lASx45gA93ftBwWZby6QykmZwBKSHTwDg/OBm8srgkvWxeJwcm5DtbneCcJPSFMq41HdrdyIwn4WklUsug6EuQSRoOUEIl2AzBUkgixZJqI6u0DN5HFx2L7aAKU0M6Qo83yb1hSve8JJslKfEUT+okpSOze8Np4HjXskC6uiXt6wtw6fEw0yckBQC2AP6UOkk+pVAicJqEF++RpK2f4aSsKBUC44BLB0gc73i81KF1KUSElIBBs7atxjdGHACFodVKfKTnlcc4omamYtYKS5CWCgx1NV+BPtCs45SbdlVy1EUFgFAMeQ0bjCfa2LRLpQAK3G6PLa4VwzvG+P2juEEhSkKKHB/MLW58YT7HAM/x5pdKASXD1FgEt/m+UNbI6MOBuLnLj/I9SjDt+IFqX+Y8T2iQlxM6YtSlt5i+bRI1XzLLpbR0+JBKdRk7Owa4A1bL0jzEBSEeJmSGA5nVjpnaBCVKOtuI+kHytlFZClulIYtrb5RBKiMkoLzMOwOEKUBIUdOWgdvvWCxSm2UCzsYEhk6QGZ9Rd3OQEOzk8OU92GT9ogFgDb7tC6fiFKUxNv5feM5xJDtrBUkhAqSd644/Zh+5eOOMFaW4NMkBAY+ZnHIc49JDClw6Q7nqfU8YwXiN4kxvNkboYBzk50OsP3LNPbUYLU3lu9hGkqXZOqiGbr5ifl0ieEkjiHz4tbLhB0mSlEqpt5QYceQENuhTmkhRj990AAJ8vYWty09Ido8NpaCHyADWBYwBg8EpSr5DTQcBzvftDORK8pOSbjlYgfW8Jks81SiuxjtMh0h+0JsUujeNqRUR9PWGs0BSis5Fvv0hRjUBawnRRA7J3j8hDRXpqWz+ptszD0yqTmpTl+Zd/pGu0ES0zUEly706BhaNkK8SZQNMzzA+QcCM9oYQhanzIsdS9vm4h9w13kuTq/zFsvGrFKUm924uS5g3EYEkhL1LN7+7xkjDhBUsBmLd9e8MMGgoLzHC1JqDAm+ZTzItA9uDeXIo7w/kyw2H8NRKrIBKCQS5KikpB0a+fSD1KQmalkgJSCCptSLB/X2gWXNWAoTJbpqdaxrZwQM/wBI5RDMUULQkMQoZl1FyDccW1MJ2cU7k7ZnjNqBCguWCpMzdLghL5JILa3BbO0K8PKp8Q5sk3bMlTBvWHe0MaiiYlTJUnIZl2BBHqITSzukDMpAI7g/SGuDq6ZeR0gfFlSrtkldv6Zayl/vSGGMxdVL2AqSx1IQlRPuYmy8AVrIKt2hYUOJVuj2qheUqKUheaQocjvXUeZb0EM26llpdg2WA9g9mN+l+sFzJCpapYKUkKJvwJGvIlg8bSsMhMolZDsN4Zhrhj7xjsmb/aEeJNIIKrIFgAOI4k35RnlWQyZW+OEE7XwwXh1aEpJfoPL6WgLY+G/s+GCaQpcwklJNiDn2aMsbOmSqADWUKLg5UFyH5tZ9YJmzqp0qhlAImchdQFukFPgx5ljSfDd/gD4bElBLIU5ZgT5Wsxc5RbEYhdKTOCULGbFz0SM784z2jPaY43V2ZP6mGfBtIEmELJmk5qcDmwYdoDohhUqlwEy1yanWglzd2ckhoAxRQmqkAusMOQuR0yipDAqUbksOpzPYfOL4GkI3mvlx5lvu0FvudKgob7lJUhSg5a9/XvEiTZhJskxIVFLZ2s3EpTlcwDi8STmeg6ZwNMmML2OQf74xjML6as/RomtzzMeFJ2ahQLlrC3XlC5W0PxSkB2I5Zi/+8M8aihLJzNIbgo/S8BT8MhCmTcnzH0FuUajR04nB8/QMw7LUazuC4GbMWbi/PnG0ySS5QoBPA58+kTArSiWFMHcpD8BAeK2mVFgMvf8A0gIqMpTenhBkmQlWQawBLW4kf6xQSkh8jf0u8DyRNWLEnkbACImahDgKqIsacgesMeh3VlynK/3yggrVUAATukJGlvlaMkKUTcsk3PFoY4WeCqyc0uDyBYjndoZPLJpcGaJlAIsLgX0s/ePMSoJQU3A3ewNzf1jYgLrTYLyduI09YBx6KECW7skMTmRlfjCojCpSRqZoIB4hSuliw9GhZhk75b8iSTye0WXMZvvP/aKIl0yVTP8AxSEp6Pb5Ro7YxUF77fv6GmCnFC6gfygEaOS79n9IbY1ISDqVAkPxSCoN6aQt2HNAmKJ1cXyhmpR8RRSwCABfyuSSehA15wHN1P8AubHBTPijEAJXNlSwSZSlEKUQAuXLnGxQGAQSCeIg9XxopbzUyUlMuXNmIBWoKWyloSpIoP4bJBKntUc2D+bQ+JimetKUb5UmUCaSgqUJZZqgqyF5szn18wfxohUnw0yJpSkF1uj+EBJ/FDqZQ/FTk7sWs0DJTfCYOj40nzEmSZSfEWxQQo0rBmTkKoNPkAlJ3r+fo7n4UxEyeFTBSio3Y1gqTuqDnMC1wSOBhb/xv+IVLkrElKJSqklAICzPeZMNdKZTShmxBJdhl02LnJ8SpKzuI3mvZR3W6ke0F9gTfwoV7RlgTFFTlROtrcWfgkB+sDy0HJQLHI68uzxpiJxWqskFw3QPYdRd+sZrQrPzBgpQzLpQpSUtwKgB6Qz1IeTHuPdkpEuWtdjmOtBIP/c8K8GFKUhwCc1A2fiPd+0McSKMNLYWdCl1DnUpxa7/ADjPY6U+C6t5SiS2SnJJFPrGThU3Up+rovicElM1N2QoeXIOLgjnFhsySks7BOVz5ud+EV3wAial1n+GRkNHJ0IGsTacpEuWQBUtjfVRbnyh2SUnxYFtRAV4hlsAlg2qlAufQfOA9nN4iajYBWuiglQHq8M8XLlowrkgOnzfmqUM+sI8VMVLKFpGh9gA/POHdrY7enWuDh+BttBvGdINrXJJyPHIftFShIASDk9oFw5Y1OfKwfMku6lR7mR0fn95Qnyd0MelJehMQXUrggVNxc/vHso3B5gfMloHlzQ6n/Mw6JF/mPeGOKlBMtKlWUs1JHLIdtYGxzemosFmTJhLhQA4RIyUhJzWH5xILQaYnV4mmkEXOr6COKPxQuSfEmUKQTUEy0/9P8QhSV+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mSSZurF0ggWD34mLYeXXZCWfU25vGsvDqPmTUQKmOZ/eGGLelKkZgp5WNiIRxzzKO0eQLC4FaTl6nWGPgCkBmpuGOvIxWapZyZLMb6i7i0DzMeTKKpRClcNc2NteEM5pSlN2e4oj8OqxrAcFiFEHWA9vCky7vUSC/IP99YLwgMw+IUUsWYjeJGp58IV7TmeIuq9NLAcLse5IbtD4LYE/EX/YMqZodAe2cEYiY0qQgflYnsCIGu45s/1941pcVWsqkfT5wzulFWmzXY2JKCsM4JJtmP3jXH4p1Eoc1oDga55cS0KZ81QDpzsIM2LMqnJJP5bdmtAzOTAreVhEv4dw82eMSxcAJSCBYpYVXD5AMDYZgAmMp+GkyEqHgyxMpPllpCSlSsiAOISeoEMcRiEgulZSkqAKgHBVULPpwgDbSBWk2KqQ6hwf5wrOHDDVNJ8BGG2RhQhvCkqCmUXlIJWq6qja53jc8TFUSivxC1IKgSDY7ob9z3ikhSkp8RJATZOW9Y5g8NGgqXtSXWqpJFJSASL3Ac8mJZ4XsFODbjuIsPSVEAlrF9L5p6jWLKTQqtPnskcnNyeIhttXChN0sKjV3ZvcwkUtTG7auekO7PRxS8WNj7FLE+QAkAkhMwA3yVcdcxGdKDJlTEAhilVX6RqT8mgHYk8JmSyTSFCeOWctdz/mUe8GbSmCWtAS9ClVtmHBvz1BbrC70ec04vQjXCziVLIZShYFW6AnRupeB9pIE1RKkmlIUAeKv20jbaMtSkkS2BYrryufrAGJ2j+CkJYLzZwSKbktqLQ16ocI2/Ka7XShOHT5agpJOuWf19IUYw/gyCf8QW7EewjGVPXPKUtU5uw4nM8v3grb0gS2lgualqA4boQB6uYd9j0cWLwpxjJ73YMEuktqQPSM51knNyWHSLSh+GkOzkv3jTFYRRAKbFT0A8BrGbOxyUXuX2RsdSyCQyBdS+IGjRXFHxFkpdipkvctYAQ82xiLIkpeogVtwIFvvJ49kSEINKktVYH/APL6QX6nmy6pv7R/T9QdOy0pt4SVfzEsT2iR4vaBlEoIemz8eHtEhUzkeXJ6hA/hp+/zNAmM2XJVWSgEqqKs7lSEy1P1QlI7RIkYOrv9WKpmwMMfEBluJjVCpVwCotn5d9e7lvGPZ+x5FKvw07wWSC7OpKgbZB6lWGpJziRI2dKhG+D3Y2HSiVSkMAeud8zeOm+HJSTUogODY+oiRITMdbtjlQzxYZSCM6gH5HMRltJTFBH6okSEeOuwOs1GYVflRbRnKny/pHpFcKXxAytLfIC5ZzEiRtFOz9is2eoT54BLCVKUBwJUsE+gHpCvElgttKQPWPYkC4OrpF+X5FZKmI6j2jWaosnq/cqF4kSH9465fEgbGpHur2UY9wEsEpcZv84kSBlP+IKWaU0jyqKCR1mAHp2gaco0g8j/APIx5Ehdjmwrzl1fxUDRkluZcv6w9x0tKUKIAcIOgiRIUuxx5n5jmsWGmgOWMlJNyb1DnGQLlT6Egf8AtMSJFGelg+Ac4eUKpIazH/uIB9hAmKtPWgWSkukDQ0vbvEiRKD3PPv7R/vuMMHiFHM/kB7vHJbRU09bc/cXj2JDXc6egX2r9h98PyUhcogBzU/oITbVUTPJOd/8A7FRIkKPcvi36l+36ms9IDN95w5EsFcsNbw0W7E/OJEhIXUvj6gvw/vTZilXVSLn+oj6CG8tRUFPe59mMSJA+Tzup+P6GMxIc2HoIkSJGSB//2Q=="/>
          <p:cNvSpPr>
            <a:spLocks noChangeAspect="1" noChangeArrowheads="1"/>
          </p:cNvSpPr>
          <p:nvPr/>
        </p:nvSpPr>
        <p:spPr bwMode="auto">
          <a:xfrm>
            <a:off x="460375" y="-1066800"/>
            <a:ext cx="38100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ltLang="en-US">
              <a:solidFill>
                <a:prstClr val="black"/>
              </a:solidFill>
              <a:cs typeface="Arial" pitchFamily="34" charset="0"/>
            </a:endParaRPr>
          </a:p>
        </p:txBody>
      </p:sp>
      <p:sp>
        <p:nvSpPr>
          <p:cNvPr id="44039" name="AutoShape 10" descr="data:image/jpeg;base64,/9j/4AAQSkZJRgABAQAAAQABAAD/2wCEAAkGBxISEhUUEhQWFhUXGRgYGRgYGBwaGhsbGBsYGBkYGh0eHCggHRwlHBoYITEhJSkrLy4uGB8zODMsNygtLisBCgoKDg0OGxAQGy8kICY0NCwsNSwsLCwsLCwsLCwsLC0sLCwsLSwsLCwsLCwsLCwsLCwsLCwsLCwsLCwsLCwsLP/AABEIAMMBAwMBIgACEQEDEQH/xAAbAAACAwEBAQAAAAAAAAAAAAAEBQACAwYBB//EAEMQAAECBAMGBAQEAwYEBwAAAAECEQADEiEEMUEFIlFhcYETMpGhBrHB8CNCUtEzYnIUFWOC4fEWJEOiU3ODkrKzwv/EABoBAAMBAQEBAAAAAAAAAAAAAAABAwIEBQb/xAAzEQACAgEDAgQDBwMFAAAAAAAAAQIRAxIhMQRBEyJRcTJhgSNCkcHR8PEUUrEFM0Oh4f/aAAwDAQACEQMRAD8A+xbQ2pLkqlJmEgzl0JLOKmKt46Asz8SBrGWH29hlgfioSaDMKVKCVBAzUQ9hzjza+CkzVSvGP5lpSnRRXLWCMv01EXHlhPL+C5AQEePOKKcipBNYliV45UUVFdAFiaXuUwgGkv4mwqpUyamYlSZdTsQSaavKHu5QsDjSeEbzNt4ZNVU+UKCAp1pFJU7A3sSxtyMIv+DpSyp8RPJUpXiP4YrUDOIceEPKZq2pYFg7te//AAVhgJpTMmJ8U1VOglBrVMNBKC28ol8xoRDAd4zbEiSfxZiEAgKClKSEl3YBznYntA+0PiXCyJiZc2alKlBJuQBSuulRJLNuEdxxjPGfD0qYuUpUxdUpIQLp3tyZLdTpuppijZrgR5N+H5RXKX4ix4SUIp3WV4YWElW67itWTe0IBnI2jJWsoRMQpYAJSlQJALEEgHK49RBMc5sH4Ww+Hm+PLUtSlIYVNYKEtyN0KFXhpJB/26OARIkSJAB4mPYkSACRIkSACRIkSACRIhMLcTtiWnLe6ZesFm4QlN1FDEmKeJ2jnpm31aBLaZvHPYvbSsYaCWwwO+wbxiPyDjKB836mpuKgQ6V0eT0G0/Fz0+MUDEKxAM0pFKlYegVeCB+U2osg1u72gXaPxHjJa/CdG7M8JUxElc2tRlTp6SmWhdQZKJYIc3WTkA5srbagBcDTJvlG+F2jrQh3KnYDeNirqRrnBYS6PIgDB7Vx6ZqBNSooVNUFp8BZoBCCAJgIR4aQpW+eGrFuvkTEqSFIUFJIBBBcEHIgjMQoRtpP5nHuAXy4wvTihhiVyTVhlEmZKTnKJN5ssfozK0D+pOoJZKWGceUdTEU3HtGCJwUApLEEAgg2IIzEYjEEpqTfNud2h0Y0hIHDLrFVRVUxhcwoxm20JLJueOn7mGbjjlJ1FDYqipUOMcridsLP5iByt/rC6bjLsDbm5hbs6o9DJ8ujuFT0jNQHeLgx86OLA78oJwW1louFk8iXH30gakjcv9PlWzO8iRzKPiBbDL3iQr+Rz/0eX0Og+I9kHFSwhKwggqIUU1eaXMl5OP1v2jn8H8Ay0fxFoWAdZdgl8Qoo3llkvOFv8Mdu1jltvbExU6cspX+EqWpH8VaWCpU1Bl+GE0l1qQrxHqDNpcOQBwvweikK/tKFKKZaZcykEikTgopNZevxBl+jXTU/CUxGGlyEGUsDE+Ka5bywkoW4Msr3hUcgRnlaNdo/ChXNw5TaXLRLQpp0xKgJaqt1syX8zg25x58ObEx8ufXiZ9afCSkgLUXVRLB3SAAykrNQYmq/JgDq+AwZdInJJOa1y6i3gSpIUk1giYkoKkrctWq13iYH4QIKpk9UpIE2ZMKaPMnxZ60qmqKyFqAWggsKWI1sPI+FcciWiXLm0BErwwoYiabCUtFASUsHmFM3xHqDU5CCcX8O412lTbUz0b8+aaUqM4yiAxdW9LBKibJszXADPhz4XMjEGf46ZgMvw2CGdvDYkhZBYoVo+8XNo6mEGwMdKl/8qqYnxUmYSLgF1qWQkkCpQSpJIGQUDkQYZT9opTlcwm6NRhKXCDYkIZu2SfK3aBTjVcTbnC3Z0R6Ob52OoiRyqNqLGpaCcNtdQNy4529Ie45dFkR0MSAsNtJCixseeXrBjwHLKEoumj2BsbjUyw6s9BqYsvEgS6y4DO2vTrHKYyaZhKibnThy7PDSs6Om6fxJb8F8ftRcx3LDRIy7nWE8/EAHPvHuLnUpjltp44zVFCFEAedY0H6Af1HUjIcyI2onu4sUYR2QwxeOOIUZaVUyg6ZixYqOstBGWlStMhdyGUucAGFgGDAZNkOUIJC0oSEpYJSwA4DONRiecPSyywrnuPROAHvHoxxGohEMTzjNWKBzh6LE8SHitpjItGkrFhVnhLhsIpaQXZ37f7xjvS1jnl8obx7GVGL2Q9wm0l4E2c4Ul1Jz8H+ZOvh/y/lzFsu5wk+tLpIKSAUtwP3nHzyVitD/AKQX8O7TOFWU54Y7zZmSdSBmZTlz+i5G67Sca3PO6vpdK1JD3buKUpVCTZJL/wBQs56Xjm8ZiKMtTnrlD7abCYpQuFeXmDdxHPbXwpKTyisYpsv0ySiqF68aXaMFYpThi+sNcCJcxJK0urJXFx+8MMPs9KA6EjV383PPQWjSUS8s0Y8o5hU4ne0du+cU8fnHSzdnylJCCAwNgNDxgHEbFQEqCQarF3yb94dRfDBdRHuByscQAHESBJmHWksU3HIxIz4UimqB9yiRIkc58oSJGc2elOZhXidsMWSPWFZWGGc+ENpkwC5gHEbVSLJuYR4jHKUb5dYDM71h02d2Pof7gXaxSvEFKwycQmp02KJ8nyrSdFmWQx/we0ZYfaM1KxJnkVH+HMFkzGuQf0zGDlORzGoCj4mmzgUmWiopUmcGuR4XnSOaklQ/zQ3XLlz5YqAXLWAocwbpIIu+RBEbUaOyGBQdIKQwAAsBFhMJhInEqkKEucSUmyJupJyRMDWVoFZK5EsSjjhcCzfMxo6Ix1LYMXigCzxaXie2n33hFMmApf8AMZhA7CC8TPUg0sXZyODX+TQ3BlPDjwOUzeBg7A7WUg3LpJ10hGJu6Dk7RvXkD9/vGHFMhkwxkqaHG2drpVuyy410D2IHOE0+fpxv994pLlCotd7v1fKFHxBPUVeFK/iZqOiE/qOjk2AOd9AYajQsWKGNKKBdtY5S1GVKLFt9eksHg+azoNHc6A32FstBzBCEFJSNFZqU5zOVzq8eSdmMhpZdJu5epVWalFrk/SHqUJlywkuSEUEjRxcjmwiqWlFZyqO3P+C0zZspbKKEB7gZG7kgtxgFey5CkuxTyB4mwHf6w0kTpaqEAkTLc3KXuOyiW5QvnqvQl2S9+L7wJGhYmCMpPuc8JyugXD4LDmpJtQ9yWd2PfhEEuQMkg63AY9D19oyorZRJ1yzN3ueH7R4ZZALZgM3U3UfcRvf1KW/UKmzSKnGZFKRfLQ9jAO0hUAvVIJYZZir9+0ahbOcwDpqSbdmeKTposDnc8Myb/OCq3CNp2BIm2s94Ik4lSWUmxGX1++cTCzKbgAhjmO9uzxvMmhXlAqGg/MLueTH1jLiuGW8VPZoYDEBEpK0XwwsRrhnzSf8AA4H8j/o8mi02Jtl9YB2PjPAmJVaiZurSdHNlfOOoxGBQsBUtSSdAGAbgBllEV5XpZx14Eq+6+P0OVxGBL1IJChe33lHsjaq5QAmBwDmHOXyg/FSSnkcm6m/0gZ0rdKhfj1ijp/EXaUluMZUpC0hcs2sTxe5Yt84pImBTjVnA4jhCJPiSS8s2e/1bgWh3h1DEygtP8QEoBTanMioe0Zkmtmc846eXsbql38pPTL5RIvgMTXLSoouRe5FxY24xIn4hKpHazsSlHmIEL8TtkDyB45rD4tRSCTcgR4Z92vGNLfIsf+npPzbh2JxxUXcwEua8ZmMZ8zT7vG0kjvhiS2R7Mngc4rLxDmF+Jn0/fGNcCrUxtI6NCSGRELdibgmST/0lkJ/8tW9LbkASj/IYZFUKNor8OfLmZCYPBWbc1yieiqk/+oIDna3TPNqTklVKkhSC9QIcNZn5Qv2ZKEoFU0qVJUohMwlygPSBM1KbWXdn3uJZ7MUFrmKIewlsciV6Hi7GGMnCBEspSQoAU0m71G4L5iNql7mssq42YJiMAaZfhDyLKmOZcEHuHEVxElZQVEitSnWSTvNkByygMqVhmapWHAbMqVKIDE8VSrBhmn+nysFLC0o1CiGNmIAd7cYdsxGT78mWHdSRzD9D+8E4OfVMSkkCos/NjGk+cEIKQxLP1OX73hHiioUtw0+YjEvkdMF4lrg7Ta2z1S5KfATVNWaSo+VLjzqP6RwzJYcwm/uoSJTklVSiVrPmUvVajxYdAAwYCAtmbeMpbpUWVdSDdJLN2fONsf8AEClBQJBSU+UXuMu94mpOzlh0nUQnvuZYVdBKbUqsORqBf74xoSMtBZXMBWXSApE39QdhkdTBVVSCp2CSx5ixQ+uqk82EWW/JXNHTKzEEpVLmILqBCrjJi94OnqSqqlwo+dNmsRZnypf1ELjPuXuSG5aZc+cWRiClQULly4L3DHPj1ijXdEXFXZZeGIB0DA2u4azdh84G8XUtcO/Z/rDKsLCS5BFjUcgxJD62PoTC8pCrFhSOgpGrcWpguwTfcvhgC4sef6efPUd4HxMsEuRc2PNtIvhVOD0cdyGq/aM55IKQLukK9XJPXKNJJMAQrJIAz93PDtGmHmXAqA424qsOfGKCeDcM5I6uDn7xVGHJJIZt4C2ZLAN6Q9NrYfAw2kg0qpyq33F9WPQx5szaapJY9Mn11jzBzlAkL8qvM+bEHLm9xGeIQkZtaz6Ece8Rnj1Fsclp0SVo6sY+VPR5k1Wvbq0ItosiYFAgvmxhYgAXBc6j5RvKxOhA78BaMxi1yKOKMH5XsFLmuH4wBs+cpE/cLOCr/MkOD98YIm7wtZ4yk4cpC1qAcikdzn3aNqNqjMtNG0/GyFKKlVBR8wBYPq19TfvEgFWzQS5QHPX9okH9OvVnNoidXhwGEaJR7QswWIcwdhJlTxA7ZxaPcSWhdipzJz6wwxku0BbLwRnKdflSbPZ9b8mhxVhGSjHUzGXs1U2XU2+reA0p0HVrxjUuWWWCOHPvHYBCVZNblmOAikzCBSTqLsc+JftGtaexCPV09zncLMNLqN4A2w65a0DzEbp4KBdB7KAg7DbInuEMA7C515Q4wWxEyWM0uonqamsPUw2kuS2TNjSpuxZsWSDJRNsFTGUQbbxcFPVIqHWCZ6hvFJzZm0DBKfcP3MLpU4SZs9Fm3ZyALhImlXiAc/ECiT/ixaouCwFzYaADy/K0ONyIQuW7LzFa5kKNsg5Gb8Lwomy1yDXKSpUkeeWA5llQutDXzzRf+VmYuPCDB9fd7n3jOcwJN2BtxOTHreNr0KVZXDDxEhaCFVZNdwz55DoYHQCwcZ2fk8DTZJlvMlbySapkoFn4qRwXqRkeRvB2B2gJqa7LSQzswJBuFtkoZZAhrwrRtZJJ0/37GEnCpLnlbrxj1UpNyBkpj7+0Hy1S93dLgpfeZyX0y0i0vECouhLOzXezkMSHuACxjLVdjfjyfqCzQHBSNUuM2uwHU6xMUGSpKT5QKjxULn5+xiqZ6XSUS0lRUwBKlG299IxmTSUi4IBqccVpYAHoY3FMnNtmsqSGqZ3uODNfX7eCUI5FlAlvR/lFJBFIF+PbVudoslYYB8wSOZJJHyhtmKM0KShaSp6GNX9KrPblnHuJwSkkpLkgApJzUlmSW1DRJkqoMAWNRfMAsX6vB2EWJ0ooWSVy3CD+pFLhPUfQwaqdkputxPNTcgcU+rP8znygXaCqlMBkAGD2D3v1hipRDhrBEu/BQckHuw7c4CkyS7kNU9+XHmbxtVyNOyYbD0qqZz+9iY2mpYIu9nIbI1FhBOCCS4bKnjvX+WvaPKzoB+VnsLa9zGdXYZnNSVEqOYz5ftA65uYIBy8wcECwDfWCZkx24AEnRyrWMZ+gsxsNLcOkNIFZjh5qUufDCgNHNufXhBExcpdVUspZgaVZKIcdbQDKSlyC4Lmp+RaCFIFwA7lv2PXOFXzBs1m4oIBKEpBDEPvG5ctoLcoFRjyrdXnrxPD74RnOQsBkJKiXASBmTxh1sz4XmLlmZOJDmkIQly456QNRStk5SjHdsAl7wcKpB04RI6FUgJ3Uy1sG/I+l7te8SJ636mNSEOCwcxJpAJUB9LmGeBmUApLuCR6RrLmKqYWUbDK3DODZ2xJhU4LVXaxfnnrGLs7Z5ldTaFmLx4AIOcH7FllMm4ZRKi3U2BPOCtn/AA2RvzBUQXDhh6QcqcgggpY5EnK13EZbUdjmy54S8sNwH+8vDmiUkOOLa3tDHCS2FykAlRAf1DdI5+ZifExCN0eYJB6Fyo9nhomcVE1ZAEgDNjYNzIz7QNUkRnD/ANC5E6sEy6SQWqyZixPz9IR7V2mSopQzpNKlizgEmx0cveGMyX4Egj/qTi4I0AS5UeQv6xzkw5JAfpq+j/eUOEbZrBCMpN9uwFtsgeDNsDLUQphfw5pCS54AhKuQSYOmil3Itm2pLfIfOA5mDM5CguyFbp6EFxnzEV2MkmUKrzEvLU7jfl2q6EMdbGL1R1JVKkE/3jUAEuDkluebGMp2IB8oZOuvv1gsYdJSzZXftqBzs8LpshQ3CcrAZcz6WhJI3t2NZBNNyGJD2bVwer26QJNlLQTMkAJKmExBLJmMAx/lX/M1wwOQINw8osGFmq7EgBuF7RgtNIZncXfrboI3ViaTK4LGImAEA8FJO6QRahXBr/ZjY1LYkEknTR8reggH+7VrJmy2SpNlEvTMF2SsjoGUxKX1DgtcFOCkAmWUm4oNiCkMyiLG9wRY2vBsjGrswaU9R0dldKc21zu/KJMFmUXcX04lyNGNu0XmymS+uTci/pePEnJ+Nw96gD7Q16jsIkkqSl2LKL6O/lA5axEkC9mDFzxv99oCnq8MEksmoJf9RBc2z5wV/Z58xNaZZqJ1yI5BtLCMV6C1JGhngIVxNxyHT19oy2ZP/wCZCWNAIq4kqBA6niOZjReyp6rKT4abBzdXUDgTxeGmydipkb0w8aXe5IDqvmc7aQm4qLJTnFLkH2rhAkpKTShbAPlUkkB27D0hZMKgTU+VQD5E59tI6iZi5Tl0qWgkC6QBVlYvnllA39zImpqQpkBhvaVE7o4sRGYzVeYlDJp+IQKkFKmOge1+gj1YyQ5YlJJOpu5/pDwfO2d4ZIK0kt5TfIMCLv0hYnZU+c1IIAzuKrWD6AZG8UuPqXTT37A87FpD7269unExVM9LElzoAMyQMxyyjbDfCIAJmli+moe1+J4x0mzsKiQoGWm26A5FWrm8ZeSMRSkkttxZhPhzEzRWsEVHiXIIzysIfbP+D2Q6lGo8dNe14Zrx84vSE0pZ7lSmOWQtrHn96zHHlKdQ4JPBiLRGWab4OCWXM1SpFsL8Nykhjfjf65wXi0MhkmgDgMgNBzikza6WcZcfln8rwn2htJLBTqCqhSCxS+VnzP7xPVKTtkIxyTl5i6yt7KU3X9zEgZOLm6V9sva0SDUzp8GRfGzZa5ifDUkppcMXO85L8Rw4RgMXNAS9VgobiS7KLgEcQI5z4aVMUtgRush9b2HYl4+nbJwyUoBGZz/aHp08l+occEUnuZ4CYUSnmkpA/WwMcvtKYqeahdI/Lp1eG+2cTUtAUklCZoSQLkuGFtd4wBNkqkTzJQbLTUl75G49IIK9yHT1FuT+J7/IxwuBULqO+xpLWAa79coZS8GjxEoQq9iTY3DVAcyG9IX4taShQCx4lVAlgXUCpnUc+JfSD9lzUS5kxw5DUm/BssrDWNNtlMkpNNonxWhkLIdz4UockrUKm5tbvHLy0ZnN2bkbhxH0PGYZM6XkCSAR1Fx2do4MSVJBSsFwSG4C336RrC0g6GacXHuUCQb3sbaAnQxhIkMuYvSYUkD+YCmp+aAjumCVpbdfiGzazj1aKLeyRon5BznrpFOTv2e5rQH1IuOoOhPWF2PQFLHHXg3H29xDCRiEi7OOjMBcgwFLlkuWNyWvoG09Q8aS7gnTLygUpAObN6mweBsURVa3LrYwwRKrWkWCSQonQJSQpZfgQ8CqZcxSiAPMWNwbkgdAKfWCNWLVvRsEeHLCW52fR7q6j5xtLLh2swsOJdvmL8orMUwLcab30H1s0ZTZwsWyL2t/lbheBKwLLXuMC97BnuAPrA2FkOsgXLKLC/UNpyeGErAzFB0JuNMhe0GYTDpluQnfpIUoW1Lp5DLq0DlSIynWyCNhfD6VElWjgjzAFQFYSWzsxPpHXyZCUBkgAcozwMgS5aUjIDM+5iIx8ohwsM5GfCxjllNy3Z4+bLPK/kWxUgKHcH0Lxy2NrnFN3JBpSnJCSNeJBF+sdOvGIA8wPIXjl1SlpVUhW69VOS2KnUH1F9IIlOmTtizac8lSETEpRQCmpINklqrZDTe5wSudMTKYJZD1pBuNSTa5OrRltHFeIpa0gMtBQBmAxQ5PP5xkmWmZYKUkDNsnNrcyHEVaVHoxj5VaOgXg5ZZUmXVMCXqOQBBy4ngIBkTFpUaZQBUUhSQm/rycOYOwmN8NJCUgsALvoGD9tYym4xZJLs/6S3odIle1M54qdtNfizPFYdpikragqqKqt6wakBsufGMlzJYUrcUw0PLL3jDF41MsXuS1hm7gDuTHqEqJY+Ym463HcCAtHG0tzeXiFkcDluuH1btFFuQ6uGt7cAOMWVNA1sDc/fpGEydvEC5Adn45RkNPojyZMAYEjkOA+kK9rispDOAQbZk6GHGKSgMCEKLOWBs/PWBUrmKXayRy1yCXz9I1EpB9wASpg/Iv/u+lokNJaZ5HkmDun6l4kPT8h+IvkDfDmyymUsuGXMN9QElxfTSOnws7wj5iqo+UByX4ejwLgcO2HleEQQQN3TIgnmX4wRhMDOK01GgJIIbhnT3MZbcmcmbIp25My+KpS6D4JCZhKFJJuykKBuOBFoQbGkYmapeImJFR3UDRAJckAlyCXjuMXhK8y2XZs2iniykMwyDPwGefCCMtJDHnUYUlbE03DK0CawWJ4JN26xh4AExShvWCXza1weTj2h6qXLWQp3CmUwBvaxMCYhFBZIpTZ1EAOXcdv3hKRWGe9hrglbgGoAB6tC/auyUzCSggLIvq45j6xxu0/i5YVMTLKqgShBfNR4AZszQDg8LjCpS/EWgA/iTVHeZndL+wZo2oy54HDo8kXr1JDyZsualQSxKXchLKLtZoh2dMdLgt+o8sg3VjzhMjamIRMUUkrXUAkjNSUsz8bP1vH0bZmJVNQFLl0vcaxtyaRbPky4Um0jkMJ8O4iZMSZm7LINho5di5d2gqd8MrluqoKDikAElrZ88zHZxVamBbNsoXjSOJ9dlbOLlbBrbeqtl5bKOmpTYZxWb8PrSRdNnNzmbm/CxIh6nBTlKUpSgh7A3fizAsBGU/DymNc0q/pz4D5wLKzpWeV/FfsrE390ZVKCsywJNvqdIZ4XZKSmpIAPFRtk1+UayFy5aFCVLIJzJN8mzvlGc2Y7Al+/28J5JMJTnLb9/gXxUuSyXmkHWgOC2dgIDSEJLJdQB/Nb0A9LxSZikpdgS3QC768o8UogAnOl+5yHU/KM0VhBpU2wudi5i3BLBhugW76wP/AGhnA/LnGuzpbDxFXUohk8Gd/c+0eFNWock3+9IKQo6YtxS2M0z6vnl6RSYtwoJLKGpzFwFNzZ42lSkgpSHJqufbTgY2xUpKKqHWq4L5VcB01MCaCU43RTZcnDkKSocGqJAKVXtz68IrhjK8RQIZFTJbIsAzng5LdIDmLCQkkuFndblqOV4KwakTELLKs404Z/K0NtiljauVume4iaCVpCWSX4spJ3Tb1gYLCypnFBQE2sFKybnGqlrbkAA3DiY2Ek1eYAKDJOjgkgnW7e0C2B1FAuOw6DMSpSQQjJI1L6+3rAmDnEqmTVWUpC1M+RO6Pn7QwnzES0o3aiq4J/lNz3t2MKsHKUpSzMAEtJZ3zUTZI46wFcaUoNv2/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QEg9ydW7wVh8OpRcWB793isyeWoSkskNlmc/vrCRmL0uo/waYDDKCQUKy3SHe45/tHqMaFVJWkKH8vMtfm/CLYaTO8NJBAUQCpJsx7crRph8DSuokB82+Ua9yTlFtuT9jn8L8EyitM11IZdYR0LgHgbacYbYjZMsWUshKlPdvTpBOK2hdktABmFVss309faHqciqnmn5pMqrYUkKcZUkEnMHiI0kz/CQhMo7oyHG7/WMVWN9426czElEAA3dRDPm2o9flBv3KNOS87v3D/7aq+hPG7RghZCisFze/AZhI5PGOLxYAyscr+5PCLScSDhzNUgDMIAdzdgpzx+ULgnopXXOxocWpeah0yu0CneIAI4GNJWHVLRWR5qrc80jkIHWinmwvzUbq/aGVgop+Ur45LbtlEgcXuwjRSGAq1v6Ze8TBKrWGYJkuATxIbveCpypQSEquAbAZs9vq0OzUpVLTQHJwQUblru7WtcRWXLWVcSTlzf5RemYssEhOYGtgSCOpisx5Tv5mp6A5+1oDabe17hOOWgVAG5DEiwF/KngIE/sy6VLJYDLieUabIw/im/lGnyg2fISUAoYKWQkjMi+nSESlNYno79wPZ0mYV7rMM+4+t4pjJxquDZ6h/NdyOR+UMsRLMkoKSQ/8QhJUCWspXCEuI35jlXmNRa9IYW9PnD+YYp+JPU+DLFSghKciUIYcN9j7Qz2Thv+UUQXOfMNmPnAWNUmWQ7lASx45gA93ftBwWZby6QykmZwBKSHTwDg/OBm8srgkvWxeJwcm5DtbneCcJPSFMq41HdrdyIwn4WklUsug6EuQSRoOUEIl2AzBUkgixZJqI6u0DN5HFx2L7aAKU0M6Qo83yb1hSve8JJslKfEUT+okpSOze8Np4HjXskC6uiXt6wtw6fEw0yckBQC2AP6UOkk+pVAicJqEF++RpK2f4aSsKBUC44BLB0gc73i81KF1KUSElIBBs7atxjdGHACFodVKfKTnlcc4omamYtYKS5CWCgx1NV+BPtCs45SbdlVy1EUFgFAMeQ0bjCfa2LRLpQAK3G6PLa4VwzvG+P2juEEhSkKKHB/MLW58YT7HAM/x5pdKASXD1FgEt/m+UNbI6MOBuLnLj/I9SjDt+IFqX+Y8T2iQlxM6YtSlt5i+bRI1XzLLpbR0+JBKdRk7Owa4A1bL0jzEBSEeJmSGA5nVjpnaBCVKOtuI+kHytlFZClulIYtrb5RBKiMkoLzMOwOEKUBIUdOWgdvvWCxSm2UCzsYEhk6QGZ9Rd3OQEOzk8OU92GT9ogFgDb7tC6fiFKUxNv5feM5xJDtrBUkhAqSd644/Zh+5eOOMFaW4NMkBAY+ZnHIc49JDClw6Q7nqfU8YwXiN4kxvNkboYBzk50OsP3LNPbUYLU3lu9hGkqXZOqiGbr5ifl0ieEkjiHz4tbLhB0mSlEqpt5QYceQENuhTmkhRj990AAJ8vYWty09Ido8NpaCHyADWBYwBg8EpSr5DTQcBzvftDORK8pOSbjlYgfW8Jks81SiuxjtMh0h+0JsUujeNqRUR9PWGs0BSis5Fvv0hRjUBawnRRA7J3j8hDRXpqWz+ptszD0yqTmpTl+Zd/pGu0ES0zUEly706BhaNkK8SZQNMzzA+QcCM9oYQhanzIsdS9vm4h9w13kuTq/zFsvGrFKUm924uS5g3EYEkhL1LN7+7xkjDhBUsBmLd9e8MMGgoLzHC1JqDAm+ZTzItA9uDeXIo7w/kyw2H8NRKrIBKCQS5KikpB0a+fSD1KQmalkgJSCCptSLB/X2gWXNWAoTJbpqdaxrZwQM/wBI5RDMUULQkMQoZl1FyDccW1MJ2cU7k7ZnjNqBCguWCpMzdLghL5JILa3BbO0K8PKp8Q5sk3bMlTBvWHe0MaiiYlTJUnIZl2BBHqITSzukDMpAI7g/SGuDq6ZeR0gfFlSrtkldv6Zayl/vSGGMxdVL2AqSx1IQlRPuYmy8AVrIKt2hYUOJVuj2qheUqKUheaQocjvXUeZb0EM26llpdg2WA9g9mN+l+sFzJCpapYKUkKJvwJGvIlg8bSsMhMolZDsN4Zhrhj7xjsmb/aEeJNIIKrIFgAOI4k35RnlWQyZW+OEE7XwwXh1aEpJfoPL6WgLY+G/s+GCaQpcwklJNiDn2aMsbOmSqADWUKLg5UFyH5tZ9YJmzqp0qhlAImchdQFukFPgx5ljSfDd/gD4bElBLIU5ZgT5Wsxc5RbEYhdKTOCULGbFz0SM784z2jPaY43V2ZP6mGfBtIEmELJmk5qcDmwYdoDohhUqlwEy1yanWglzd2ckhoAxRQmqkAusMOQuR0yipDAqUbksOpzPYfOL4GkI3mvlx5lvu0FvudKgob7lJUhSg5a9/XvEiTZhJskxIVFLZ2s3EpTlcwDi8STmeg6ZwNMmML2OQf74xjML6as/RomtzzMeFJ2ahQLlrC3XlC5W0PxSkB2I5Zi/+8M8aihLJzNIbgo/S8BT8MhCmTcnzH0FuUajR04nB8/QMw7LUazuC4GbMWbi/PnG0ySS5QoBPA58+kTArSiWFMHcpD8BAeK2mVFgMvf8A0gIqMpTenhBkmQlWQawBLW4kf6xQSkh8jf0u8DyRNWLEnkbACImahDgKqIsacgesMeh3VlynK/3yggrVUAATukJGlvlaMkKUTcsk3PFoY4WeCqyc0uDyBYjndoZPLJpcGaJlAIsLgX0s/ePMSoJQU3A3ewNzf1jYgLrTYLyduI09YBx6KECW7skMTmRlfjCojCpSRqZoIB4hSuliw9GhZhk75b8iSTye0WXMZvvP/aKIl0yVTP8AxSEp6Pb5Ro7YxUF77fv6GmCnFC6gfygEaOS79n9IbY1ISDqVAkPxSCoN6aQt2HNAmKJ1cXyhmpR8RRSwCABfyuSSehA15wHN1P8AubHBTPijEAJXNlSwSZSlEKUQAuXLnGxQGAQSCeIg9XxopbzUyUlMuXNmIBWoKWyloSpIoP4bJBKntUc2D+bQ+JimetKUb5UmUCaSgqUJZZqgqyF5szn18wfxohUnw0yJpSkF1uj+EBJ/FDqZQ/FTk7sWs0DJTfCYOj40nzEmSZSfEWxQQo0rBmTkKoNPkAlJ3r+fo7n4UxEyeFTBSio3Y1gqTuqDnMC1wSOBhb/xv+IVLkrElKJSqklAICzPeZMNdKZTShmxBJdhl02LnJ8SpKzuI3mvZR3W6ke0F9gTfwoV7RlgTFFTlROtrcWfgkB+sDy0HJQLHI68uzxpiJxWqskFw3QPYdRd+sZrQrPzBgpQzLpQpSUtwKgB6Qz1IeTHuPdkpEuWtdjmOtBIP/c8K8GFKUhwCc1A2fiPd+0McSKMNLYWdCl1DnUpxa7/ADjPY6U+C6t5SiS2SnJJFPrGThU3Up+rovicElM1N2QoeXIOLgjnFhsySks7BOVz5ud+EV3wAial1n+GRkNHJ0IGsTacpEuWQBUtjfVRbnyh2SUnxYFtRAV4hlsAlg2qlAufQfOA9nN4iajYBWuiglQHq8M8XLlowrkgOnzfmqUM+sI8VMVLKFpGh9gA/POHdrY7enWuDh+BttBvGdINrXJJyPHIftFShIASDk9oFw5Y1OfKwfMku6lR7mR0fn95Qnyd0MelJehMQXUrggVNxc/vHso3B5gfMloHlzQ6n/Mw6JF/mPeGOKlBMtKlWUs1JHLIdtYGxzemosFmTJhLhQA4RIyUhJzWH5xILQaYnV4mmkEXOr6COKPxQuSfEmUKQTUEy0/9P8QhSV+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mSSZurF0ggWD34mLYeXXZCWfU25vGsvDqPmTUQKmOZ/eGGLelKkZgp5WNiIRxzzKO0eQLC4FaTl6nWGPgCkBmpuGOvIxWapZyZLMb6i7i0DzMeTKKpRClcNc2NteEM5pSlN2e4oj8OqxrAcFiFEHWA9vCky7vUSC/IP99YLwgMw+IUUsWYjeJGp58IV7TmeIuq9NLAcLse5IbtD4LYE/EX/YMqZodAe2cEYiY0qQgflYnsCIGu45s/1941pcVWsqkfT5wzulFWmzXY2JKCsM4JJtmP3jXH4p1Eoc1oDga55cS0KZ81QDpzsIM2LMqnJJP5bdmtAzOTAreVhEv4dw82eMSxcAJSCBYpYVXD5AMDYZgAmMp+GkyEqHgyxMpPllpCSlSsiAOISeoEMcRiEgulZSkqAKgHBVULPpwgDbSBWk2KqQ6hwf5wrOHDDVNJ8BGG2RhQhvCkqCmUXlIJWq6qja53jc8TFUSivxC1IKgSDY7ob9z3ikhSkp8RJATZOW9Y5g8NGgqXtSXWqpJFJSASL3Ac8mJZ4XsFODbjuIsPSVEAlrF9L5p6jWLKTQqtPnskcnNyeIhttXChN0sKjV3ZvcwkUtTG7auekO7PRxS8WNj7FLE+QAkAkhMwA3yVcdcxGdKDJlTEAhilVX6RqT8mgHYk8JmSyTSFCeOWctdz/mUe8GbSmCWtAS9ClVtmHBvz1BbrC70ec04vQjXCziVLIZShYFW6AnRupeB9pIE1RKkmlIUAeKv20jbaMtSkkS2BYrryufrAGJ2j+CkJYLzZwSKbktqLQ16ocI2/Ka7XShOHT5agpJOuWf19IUYw/gyCf8QW7EewjGVPXPKUtU5uw4nM8v3grb0gS2lgualqA4boQB6uYd9j0cWLwpxjJ73YMEuktqQPSM51knNyWHSLSh+GkOzkv3jTFYRRAKbFT0A8BrGbOxyUXuX2RsdSyCQyBdS+IGjRXFHxFkpdipkvctYAQ82xiLIkpeogVtwIFvvJ49kSEINKktVYH/APL6QX6nmy6pv7R/T9QdOy0pt4SVfzEsT2iR4vaBlEoIemz8eHtEhUzkeXJ6hA/hp+/zNAmM2XJVWSgEqqKs7lSEy1P1QlI7RIkYOrv9WKpmwMMfEBluJjVCpVwCotn5d9e7lvGPZ+x5FKvw07wWSC7OpKgbZB6lWGpJziRI2dKhG+D3Y2HSiVSkMAeud8zeOm+HJSTUogODY+oiRITMdbtjlQzxYZSCM6gH5HMRltJTFBH6okSEeOuwOs1GYVflRbRnKny/pHpFcKXxAytLfIC5ZzEiRtFOz9is2eoT54BLCVKUBwJUsE+gHpCvElgttKQPWPYkC4OrpF+X5FZKmI6j2jWaosnq/cqF4kSH9465fEgbGpHur2UY9wEsEpcZv84kSBlP+IKWaU0jyqKCR1mAHp2gaco0g8j/APIx5Ehdjmwrzl1fxUDRkluZcv6w9x0tKUKIAcIOgiRIUuxx5n5jmsWGmgOWMlJNyb1DnGQLlT6Egf8AtMSJFGelg+Ac4eUKpIazH/uIB9hAmKtPWgWSkukDQ0vbvEiRKD3PPv7R/vuMMHiFHM/kB7vHJbRU09bc/cXj2JDXc6egX2r9h98PyUhcogBzU/oITbVUTPJOd/8A7FRIkKPcvi36l+36ms9IDN95w5EsFcsNbw0W7E/OJEhIXUvj6gvw/vTZilXVSLn+oj6CG8tRUFPe59mMSJA+Tzup+P6GMxIc2HoIkSJGSB//2Q=="/>
          <p:cNvSpPr>
            <a:spLocks noChangeAspect="1" noChangeArrowheads="1"/>
          </p:cNvSpPr>
          <p:nvPr/>
        </p:nvSpPr>
        <p:spPr bwMode="auto">
          <a:xfrm>
            <a:off x="612775" y="-914400"/>
            <a:ext cx="38100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ltLang="en-US">
              <a:solidFill>
                <a:prstClr val="black"/>
              </a:solidFill>
              <a:cs typeface="Arial" pitchFamily="34" charset="0"/>
            </a:endParaRPr>
          </a:p>
        </p:txBody>
      </p:sp>
      <p:sp>
        <p:nvSpPr>
          <p:cNvPr id="44040" name="AutoShape 12" descr="data:image/jpeg;base64,/9j/4AAQSkZJRgABAQAAAQABAAD/2wCEAAkGBxISEhUUEhQWFhUXGRgYGRgYGBwaGhsbGBsYGBkYGh0eHCggHRwlHBoYITEhJSkrLy4uGB8zODMsNygtLisBCgoKDg0OGxAQGy8kICY0NCwsNSwsLCwsLCwsLCwsLC0sLCwsLSwsLCwsLCwsLCwsLCwsLCwsLCwsLCwsLCwsLP/AABEIAMMBAwMBIgACEQEDEQH/xAAbAAACAwEBAQAAAAAAAAAAAAAEBQACAwYBB//EAEMQAAECBAMGBAQEAwYEBwAAAAECEQADEiEEMUEFIlFhcYETMpGhBrHB8CNCUtEzYnIUFWOC4fEWJEOiU3ODkrKzwv/EABoBAAMBAQEBAAAAAAAAAAAAAAABAwIEBQb/xAAzEQACAgEDAgQDBwMFAAAAAAAAAQIRAxIhMQRBEyJRcTJhgSNCkcHR8PEUUrEFM0Oh4f/aAAwDAQACEQMRAD8A+xbQ2pLkqlJmEgzl0JLOKmKt46Asz8SBrGWH29hlgfioSaDMKVKCVBAzUQ9hzjza+CkzVSvGP5lpSnRRXLWCMv01EXHlhPL+C5AQEePOKKcipBNYliV45UUVFdAFiaXuUwgGkv4mwqpUyamYlSZdTsQSaavKHu5QsDjSeEbzNt4ZNVU+UKCAp1pFJU7A3sSxtyMIv+DpSyp8RPJUpXiP4YrUDOIceEPKZq2pYFg7te//AAVhgJpTMmJ8U1VOglBrVMNBKC28ol8xoRDAd4zbEiSfxZiEAgKClKSEl3YBznYntA+0PiXCyJiZc2alKlBJuQBSuulRJLNuEdxxjPGfD0qYuUpUxdUpIQLp3tyZLdTpuppijZrgR5N+H5RXKX4ix4SUIp3WV4YWElW67itWTe0IBnI2jJWsoRMQpYAJSlQJALEEgHK49RBMc5sH4Ww+Hm+PLUtSlIYVNYKEtyN0KFXhpJB/26OARIkSJAB4mPYkSACRIkSACRIkSACRIhMLcTtiWnLe6ZesFm4QlN1FDEmKeJ2jnpm31aBLaZvHPYvbSsYaCWwwO+wbxiPyDjKB836mpuKgQ6V0eT0G0/Fz0+MUDEKxAM0pFKlYegVeCB+U2osg1u72gXaPxHjJa/CdG7M8JUxElc2tRlTp6SmWhdQZKJYIc3WTkA5srbagBcDTJvlG+F2jrQh3KnYDeNirqRrnBYS6PIgDB7Vx6ZqBNSooVNUFp8BZoBCCAJgIR4aQpW+eGrFuvkTEqSFIUFJIBBBcEHIgjMQoRtpP5nHuAXy4wvTihhiVyTVhlEmZKTnKJN5ssfozK0D+pOoJZKWGceUdTEU3HtGCJwUApLEEAgg2IIzEYjEEpqTfNud2h0Y0hIHDLrFVRVUxhcwoxm20JLJueOn7mGbjjlJ1FDYqipUOMcridsLP5iByt/rC6bjLsDbm5hbs6o9DJ8ujuFT0jNQHeLgx86OLA78oJwW1louFk8iXH30gakjcv9PlWzO8iRzKPiBbDL3iQr+Rz/0eX0Og+I9kHFSwhKwggqIUU1eaXMl5OP1v2jn8H8Ay0fxFoWAdZdgl8Qoo3llkvOFv8Mdu1jltvbExU6cspX+EqWpH8VaWCpU1Bl+GE0l1qQrxHqDNpcOQBwvweikK/tKFKKZaZcykEikTgopNZevxBl+jXTU/CUxGGlyEGUsDE+Ka5bywkoW4Msr3hUcgRnlaNdo/ChXNw5TaXLRLQpp0xKgJaqt1syX8zg25x58ObEx8ufXiZ9afCSkgLUXVRLB3SAAykrNQYmq/JgDq+AwZdInJJOa1y6i3gSpIUk1giYkoKkrctWq13iYH4QIKpk9UpIE2ZMKaPMnxZ60qmqKyFqAWggsKWI1sPI+FcciWiXLm0BErwwoYiabCUtFASUsHmFM3xHqDU5CCcX8O412lTbUz0b8+aaUqM4yiAxdW9LBKibJszXADPhz4XMjEGf46ZgMvw2CGdvDYkhZBYoVo+8XNo6mEGwMdKl/8qqYnxUmYSLgF1qWQkkCpQSpJIGQUDkQYZT9opTlcwm6NRhKXCDYkIZu2SfK3aBTjVcTbnC3Z0R6Ob52OoiRyqNqLGpaCcNtdQNy4529Ie45dFkR0MSAsNtJCixseeXrBjwHLKEoumj2BsbjUyw6s9BqYsvEgS6y4DO2vTrHKYyaZhKibnThy7PDSs6Om6fxJb8F8ftRcx3LDRIy7nWE8/EAHPvHuLnUpjltp44zVFCFEAedY0H6Af1HUjIcyI2onu4sUYR2QwxeOOIUZaVUyg6ZixYqOstBGWlStMhdyGUucAGFgGDAZNkOUIJC0oSEpYJSwA4DONRiecPSyywrnuPROAHvHoxxGohEMTzjNWKBzh6LE8SHitpjItGkrFhVnhLhsIpaQXZ37f7xjvS1jnl8obx7GVGL2Q9wm0l4E2c4Ul1Jz8H+ZOvh/y/lzFsu5wk+tLpIKSAUtwP3nHzyVitD/AKQX8O7TOFWU54Y7zZmSdSBmZTlz+i5G67Sca3PO6vpdK1JD3buKUpVCTZJL/wBQs56Xjm8ZiKMtTnrlD7abCYpQuFeXmDdxHPbXwpKTyisYpsv0ySiqF68aXaMFYpThi+sNcCJcxJK0urJXFx+8MMPs9KA6EjV383PPQWjSUS8s0Y8o5hU4ne0du+cU8fnHSzdnylJCCAwNgNDxgHEbFQEqCQarF3yb94dRfDBdRHuByscQAHESBJmHWksU3HIxIz4UimqB9yiRIkc58oSJGc2elOZhXidsMWSPWFZWGGc+ENpkwC5gHEbVSLJuYR4jHKUb5dYDM71h02d2Pof7gXaxSvEFKwycQmp02KJ8nyrSdFmWQx/we0ZYfaM1KxJnkVH+HMFkzGuQf0zGDlORzGoCj4mmzgUmWiopUmcGuR4XnSOaklQ/zQ3XLlz5YqAXLWAocwbpIIu+RBEbUaOyGBQdIKQwAAsBFhMJhInEqkKEucSUmyJupJyRMDWVoFZK5EsSjjhcCzfMxo6Ix1LYMXigCzxaXie2n33hFMmApf8AMZhA7CC8TPUg0sXZyODX+TQ3BlPDjwOUzeBg7A7WUg3LpJ10hGJu6Dk7RvXkD9/vGHFMhkwxkqaHG2drpVuyy410D2IHOE0+fpxv994pLlCotd7v1fKFHxBPUVeFK/iZqOiE/qOjk2AOd9AYajQsWKGNKKBdtY5S1GVKLFt9eksHg+azoNHc6A32FstBzBCEFJSNFZqU5zOVzq8eSdmMhpZdJu5epVWalFrk/SHqUJlywkuSEUEjRxcjmwiqWlFZyqO3P+C0zZspbKKEB7gZG7kgtxgFey5CkuxTyB4mwHf6w0kTpaqEAkTLc3KXuOyiW5QvnqvQl2S9+L7wJGhYmCMpPuc8JyugXD4LDmpJtQ9yWd2PfhEEuQMkg63AY9D19oyorZRJ1yzN3ueH7R4ZZALZgM3U3UfcRvf1KW/UKmzSKnGZFKRfLQ9jAO0hUAvVIJYZZir9+0ahbOcwDpqSbdmeKTposDnc8Myb/OCq3CNp2BIm2s94Ik4lSWUmxGX1++cTCzKbgAhjmO9uzxvMmhXlAqGg/MLueTH1jLiuGW8VPZoYDEBEpK0XwwsRrhnzSf8AA4H8j/o8mi02Jtl9YB2PjPAmJVaiZurSdHNlfOOoxGBQsBUtSSdAGAbgBllEV5XpZx14Eq+6+P0OVxGBL1IJChe33lHsjaq5QAmBwDmHOXyg/FSSnkcm6m/0gZ0rdKhfj1ijp/EXaUluMZUpC0hcs2sTxe5Yt84pImBTjVnA4jhCJPiSS8s2e/1bgWh3h1DEygtP8QEoBTanMioe0Zkmtmc846eXsbql38pPTL5RIvgMTXLSoouRe5FxY24xIn4hKpHazsSlHmIEL8TtkDyB45rD4tRSCTcgR4Z92vGNLfIsf+npPzbh2JxxUXcwEua8ZmMZ8zT7vG0kjvhiS2R7Mngc4rLxDmF+Jn0/fGNcCrUxtI6NCSGRELdibgmST/0lkJ/8tW9LbkASj/IYZFUKNor8OfLmZCYPBWbc1yieiqk/+oIDna3TPNqTklVKkhSC9QIcNZn5Qv2ZKEoFU0qVJUohMwlygPSBM1KbWXdn3uJZ7MUFrmKIewlsciV6Hi7GGMnCBEspSQoAU0m71G4L5iNql7mssq42YJiMAaZfhDyLKmOZcEHuHEVxElZQVEitSnWSTvNkByygMqVhmapWHAbMqVKIDE8VSrBhmn+nysFLC0o1CiGNmIAd7cYdsxGT78mWHdSRzD9D+8E4OfVMSkkCos/NjGk+cEIKQxLP1OX73hHiioUtw0+YjEvkdMF4lrg7Ta2z1S5KfATVNWaSo+VLjzqP6RwzJYcwm/uoSJTklVSiVrPmUvVajxYdAAwYCAtmbeMpbpUWVdSDdJLN2fONsf8AEClBQJBSU+UXuMu94mpOzlh0nUQnvuZYVdBKbUqsORqBf74xoSMtBZXMBWXSApE39QdhkdTBVVSCp2CSx5ixQ+uqk82EWW/JXNHTKzEEpVLmILqBCrjJi94OnqSqqlwo+dNmsRZnypf1ELjPuXuSG5aZc+cWRiClQULly4L3DHPj1ijXdEXFXZZeGIB0DA2u4azdh84G8XUtcO/Z/rDKsLCS5BFjUcgxJD62PoTC8pCrFhSOgpGrcWpguwTfcvhgC4sef6efPUd4HxMsEuRc2PNtIvhVOD0cdyGq/aM55IKQLukK9XJPXKNJJMAQrJIAz93PDtGmHmXAqA424qsOfGKCeDcM5I6uDn7xVGHJJIZt4C2ZLAN6Q9NrYfAw2kg0qpyq33F9WPQx5szaapJY9Mn11jzBzlAkL8qvM+bEHLm9xGeIQkZtaz6Ece8Rnj1Fsclp0SVo6sY+VPR5k1Wvbq0ItosiYFAgvmxhYgAXBc6j5RvKxOhA78BaMxi1yKOKMH5XsFLmuH4wBs+cpE/cLOCr/MkOD98YIm7wtZ4yk4cpC1qAcikdzn3aNqNqjMtNG0/GyFKKlVBR8wBYPq19TfvEgFWzQS5QHPX9okH9OvVnNoidXhwGEaJR7QswWIcwdhJlTxA7ZxaPcSWhdipzJz6wwxku0BbLwRnKdflSbPZ9b8mhxVhGSjHUzGXs1U2XU2+reA0p0HVrxjUuWWWCOHPvHYBCVZNblmOAikzCBSTqLsc+JftGtaexCPV09zncLMNLqN4A2w65a0DzEbp4KBdB7KAg7DbInuEMA7C515Q4wWxEyWM0uonqamsPUw2kuS2TNjSpuxZsWSDJRNsFTGUQbbxcFPVIqHWCZ6hvFJzZm0DBKfcP3MLpU4SZs9Fm3ZyALhImlXiAc/ECiT/ixaouCwFzYaADy/K0ONyIQuW7LzFa5kKNsg5Gb8Lwomy1yDXKSpUkeeWA5llQutDXzzRf+VmYuPCDB9fd7n3jOcwJN2BtxOTHreNr0KVZXDDxEhaCFVZNdwz55DoYHQCwcZ2fk8DTZJlvMlbySapkoFn4qRwXqRkeRvB2B2gJqa7LSQzswJBuFtkoZZAhrwrRtZJJ0/37GEnCpLnlbrxj1UpNyBkpj7+0Hy1S93dLgpfeZyX0y0i0vECouhLOzXezkMSHuACxjLVdjfjyfqCzQHBSNUuM2uwHU6xMUGSpKT5QKjxULn5+xiqZ6XSUS0lRUwBKlG299IxmTSUi4IBqccVpYAHoY3FMnNtmsqSGqZ3uODNfX7eCUI5FlAlvR/lFJBFIF+PbVudoslYYB8wSOZJJHyhtmKM0KShaSp6GNX9KrPblnHuJwSkkpLkgApJzUlmSW1DRJkqoMAWNRfMAsX6vB2EWJ0ooWSVy3CD+pFLhPUfQwaqdkputxPNTcgcU+rP8znygXaCqlMBkAGD2D3v1hipRDhrBEu/BQckHuw7c4CkyS7kNU9+XHmbxtVyNOyYbD0qqZz+9iY2mpYIu9nIbI1FhBOCCS4bKnjvX+WvaPKzoB+VnsLa9zGdXYZnNSVEqOYz5ftA65uYIBy8wcECwDfWCZkx24AEnRyrWMZ+gsxsNLcOkNIFZjh5qUufDCgNHNufXhBExcpdVUspZgaVZKIcdbQDKSlyC4Lmp+RaCFIFwA7lv2PXOFXzBs1m4oIBKEpBDEPvG5ctoLcoFRjyrdXnrxPD74RnOQsBkJKiXASBmTxh1sz4XmLlmZOJDmkIQly456QNRStk5SjHdsAl7wcKpB04RI6FUgJ3Uy1sG/I+l7te8SJ636mNSEOCwcxJpAJUB9LmGeBmUApLuCR6RrLmKqYWUbDK3DODZ2xJhU4LVXaxfnnrGLs7Z5ldTaFmLx4AIOcH7FllMm4ZRKi3U2BPOCtn/AA2RvzBUQXDhh6QcqcgggpY5EnK13EZbUdjmy54S8sNwH+8vDmiUkOOLa3tDHCS2FykAlRAf1DdI5+ZifExCN0eYJB6Fyo9nhomcVE1ZAEgDNjYNzIz7QNUkRnD/ANC5E6sEy6SQWqyZixPz9IR7V2mSopQzpNKlizgEmx0cveGMyX4Egj/qTi4I0AS5UeQv6xzkw5JAfpq+j/eUOEbZrBCMpN9uwFtsgeDNsDLUQphfw5pCS54AhKuQSYOmil3Itm2pLfIfOA5mDM5CguyFbp6EFxnzEV2MkmUKrzEvLU7jfl2q6EMdbGL1R1JVKkE/3jUAEuDkluebGMp2IB8oZOuvv1gsYdJSzZXftqBzs8LpshQ3CcrAZcz6WhJI3t2NZBNNyGJD2bVwer26QJNlLQTMkAJKmExBLJmMAx/lX/M1wwOQINw8osGFmq7EgBuF7RgtNIZncXfrboI3ViaTK4LGImAEA8FJO6QRahXBr/ZjY1LYkEknTR8reggH+7VrJmy2SpNlEvTMF2SsjoGUxKX1DgtcFOCkAmWUm4oNiCkMyiLG9wRY2vBsjGrswaU9R0dldKc21zu/KJMFmUXcX04lyNGNu0XmymS+uTci/pePEnJ+Nw96gD7Q16jsIkkqSl2LKL6O/lA5axEkC9mDFzxv99oCnq8MEksmoJf9RBc2z5wV/Z58xNaZZqJ1yI5BtLCMV6C1JGhngIVxNxyHT19oy2ZP/wCZCWNAIq4kqBA6niOZjReyp6rKT4abBzdXUDgTxeGmydipkb0w8aXe5IDqvmc7aQm4qLJTnFLkH2rhAkpKTShbAPlUkkB27D0hZMKgTU+VQD5E59tI6iZi5Tl0qWgkC6QBVlYvnllA39zImpqQpkBhvaVE7o4sRGYzVeYlDJp+IQKkFKmOge1+gj1YyQ5YlJJOpu5/pDwfO2d4ZIK0kt5TfIMCLv0hYnZU+c1IIAzuKrWD6AZG8UuPqXTT37A87FpD7269unExVM9LElzoAMyQMxyyjbDfCIAJmli+moe1+J4x0mzsKiQoGWm26A5FWrm8ZeSMRSkkttxZhPhzEzRWsEVHiXIIzysIfbP+D2Q6lGo8dNe14Zrx84vSE0pZ7lSmOWQtrHn96zHHlKdQ4JPBiLRGWab4OCWXM1SpFsL8Nykhjfjf65wXi0MhkmgDgMgNBzikza6WcZcfln8rwn2htJLBTqCqhSCxS+VnzP7xPVKTtkIxyTl5i6yt7KU3X9zEgZOLm6V9sva0SDUzp8GRfGzZa5ifDUkppcMXO85L8Rw4RgMXNAS9VgobiS7KLgEcQI5z4aVMUtgRush9b2HYl4+nbJwyUoBGZz/aHp08l+occEUnuZ4CYUSnmkpA/WwMcvtKYqeahdI/Lp1eG+2cTUtAUklCZoSQLkuGFtd4wBNkqkTzJQbLTUl75G49IIK9yHT1FuT+J7/IxwuBULqO+xpLWAa79coZS8GjxEoQq9iTY3DVAcyG9IX4taShQCx4lVAlgXUCpnUc+JfSD9lzUS5kxw5DUm/BssrDWNNtlMkpNNonxWhkLIdz4UockrUKm5tbvHLy0ZnN2bkbhxH0PGYZM6XkCSAR1Fx2do4MSVJBSsFwSG4C336RrC0g6GacXHuUCQb3sbaAnQxhIkMuYvSYUkD+YCmp+aAjumCVpbdfiGzazj1aKLeyRon5BznrpFOTv2e5rQH1IuOoOhPWF2PQFLHHXg3H29xDCRiEi7OOjMBcgwFLlkuWNyWvoG09Q8aS7gnTLygUpAObN6mweBsURVa3LrYwwRKrWkWCSQonQJSQpZfgQ8CqZcxSiAPMWNwbkgdAKfWCNWLVvRsEeHLCW52fR7q6j5xtLLh2swsOJdvmL8orMUwLcab30H1s0ZTZwsWyL2t/lbheBKwLLXuMC97BnuAPrA2FkOsgXLKLC/UNpyeGErAzFB0JuNMhe0GYTDpluQnfpIUoW1Lp5DLq0DlSIynWyCNhfD6VElWjgjzAFQFYSWzsxPpHXyZCUBkgAcozwMgS5aUjIDM+5iIx8ohwsM5GfCxjllNy3Z4+bLPK/kWxUgKHcH0Lxy2NrnFN3JBpSnJCSNeJBF+sdOvGIA8wPIXjl1SlpVUhW69VOS2KnUH1F9IIlOmTtizac8lSETEpRQCmpINklqrZDTe5wSudMTKYJZD1pBuNSTa5OrRltHFeIpa0gMtBQBmAxQ5PP5xkmWmZYKUkDNsnNrcyHEVaVHoxj5VaOgXg5ZZUmXVMCXqOQBBy4ngIBkTFpUaZQBUUhSQm/rycOYOwmN8NJCUgsALvoGD9tYym4xZJLs/6S3odIle1M54qdtNfizPFYdpikragqqKqt6wakBsufGMlzJYUrcUw0PLL3jDF41MsXuS1hm7gDuTHqEqJY+Ym463HcCAtHG0tzeXiFkcDluuH1btFFuQ6uGt7cAOMWVNA1sDc/fpGEydvEC5Adn45RkNPojyZMAYEjkOA+kK9rispDOAQbZk6GHGKSgMCEKLOWBs/PWBUrmKXayRy1yCXz9I1EpB9wASpg/Iv/u+lokNJaZ5HkmDun6l4kPT8h+IvkDfDmyymUsuGXMN9QElxfTSOnws7wj5iqo+UByX4ejwLgcO2HleEQQQN3TIgnmX4wRhMDOK01GgJIIbhnT3MZbcmcmbIp25My+KpS6D4JCZhKFJJuykKBuOBFoQbGkYmapeImJFR3UDRAJckAlyCXjuMXhK8y2XZs2iniykMwyDPwGefCCMtJDHnUYUlbE03DK0CawWJ4JN26xh4AExShvWCXza1weTj2h6qXLWQp3CmUwBvaxMCYhFBZIpTZ1EAOXcdv3hKRWGe9hrglbgGoAB6tC/auyUzCSggLIvq45j6xxu0/i5YVMTLKqgShBfNR4AZszQDg8LjCpS/EWgA/iTVHeZndL+wZo2oy54HDo8kXr1JDyZsualQSxKXchLKLtZoh2dMdLgt+o8sg3VjzhMjamIRMUUkrXUAkjNSUsz8bP1vH0bZmJVNQFLl0vcaxtyaRbPky4Um0jkMJ8O4iZMSZm7LINho5di5d2gqd8MrluqoKDikAElrZ88zHZxVamBbNsoXjSOJ9dlbOLlbBrbeqtl5bKOmpTYZxWb8PrSRdNnNzmbm/CxIh6nBTlKUpSgh7A3fizAsBGU/DymNc0q/pz4D5wLKzpWeV/FfsrE390ZVKCsywJNvqdIZ4XZKSmpIAPFRtk1+UayFy5aFCVLIJzJN8mzvlGc2Y7Al+/28J5JMJTnLb9/gXxUuSyXmkHWgOC2dgIDSEJLJdQB/Nb0A9LxSZikpdgS3QC768o8UogAnOl+5yHU/KM0VhBpU2wudi5i3BLBhugW76wP/AGhnA/LnGuzpbDxFXUohk8Gd/c+0eFNWock3+9IKQo6YtxS2M0z6vnl6RSYtwoJLKGpzFwFNzZ42lSkgpSHJqufbTgY2xUpKKqHWq4L5VcB01MCaCU43RTZcnDkKSocGqJAKVXtz68IrhjK8RQIZFTJbIsAzng5LdIDmLCQkkuFndblqOV4KwakTELLKs404Z/K0NtiljauVume4iaCVpCWSX4spJ3Tb1gYLCypnFBQE2sFKybnGqlrbkAA3DiY2Ek1eYAKDJOjgkgnW7e0C2B1FAuOw6DMSpSQQjJI1L6+3rAmDnEqmTVWUpC1M+RO6Pn7QwnzES0o3aiq4J/lNz3t2MKsHKUpSzMAEtJZ3zUTZI46wFcaUoNv2/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QEg9ydW7wVh8OpRcWB793isyeWoSkskNlmc/vrCRmL0uo/waYDDKCQUKy3SHe45/tHqMaFVJWkKH8vMtfm/CLYaTO8NJBAUQCpJsx7crRph8DSuokB82+Ua9yTlFtuT9jn8L8EyitM11IZdYR0LgHgbacYbYjZMsWUshKlPdvTpBOK2hdktABmFVss309faHqciqnmn5pMqrYUkKcZUkEnMHiI0kz/CQhMo7oyHG7/WMVWN9426czElEAA3dRDPm2o9flBv3KNOS87v3D/7aq+hPG7RghZCisFze/AZhI5PGOLxYAyscr+5PCLScSDhzNUgDMIAdzdgpzx+ULgnopXXOxocWpeah0yu0CneIAI4GNJWHVLRWR5qrc80jkIHWinmwvzUbq/aGVgop+Ur45LbtlEgcXuwjRSGAq1v6Ze8TBKrWGYJkuATxIbveCpypQSEquAbAZs9vq0OzUpVLTQHJwQUblru7WtcRWXLWVcSTlzf5RemYssEhOYGtgSCOpisx5Tv5mp6A5+1oDabe17hOOWgVAG5DEiwF/KngIE/sy6VLJYDLieUabIw/im/lGnyg2fISUAoYKWQkjMi+nSESlNYno79wPZ0mYV7rMM+4+t4pjJxquDZ6h/NdyOR+UMsRLMkoKSQ/8QhJUCWspXCEuI35jlXmNRa9IYW9PnD+YYp+JPU+DLFSghKciUIYcN9j7Qz2Thv+UUQXOfMNmPnAWNUmWQ7lASx45gA93ftBwWZby6QykmZwBKSHTwDg/OBm8srgkvWxeJwcm5DtbneCcJPSFMq41HdrdyIwn4WklUsug6EuQSRoOUEIl2AzBUkgixZJqI6u0DN5HFx2L7aAKU0M6Qo83yb1hSve8JJslKfEUT+okpSOze8Np4HjXskC6uiXt6wtw6fEw0yckBQC2AP6UOkk+pVAicJqEF++RpK2f4aSsKBUC44BLB0gc73i81KF1KUSElIBBs7atxjdGHACFodVKfKTnlcc4omamYtYKS5CWCgx1NV+BPtCs45SbdlVy1EUFgFAMeQ0bjCfa2LRLpQAK3G6PLa4VwzvG+P2juEEhSkKKHB/MLW58YT7HAM/x5pdKASXD1FgEt/m+UNbI6MOBuLnLj/I9SjDt+IFqX+Y8T2iQlxM6YtSlt5i+bRI1XzLLpbR0+JBKdRk7Owa4A1bL0jzEBSEeJmSGA5nVjpnaBCVKOtuI+kHytlFZClulIYtrb5RBKiMkoLzMOwOEKUBIUdOWgdvvWCxSm2UCzsYEhk6QGZ9Rd3OQEOzk8OU92GT9ogFgDb7tC6fiFKUxNv5feM5xJDtrBUkhAqSd644/Zh+5eOOMFaW4NMkBAY+ZnHIc49JDClw6Q7nqfU8YwXiN4kxvNkboYBzk50OsP3LNPbUYLU3lu9hGkqXZOqiGbr5ifl0ieEkjiHz4tbLhB0mSlEqpt5QYceQENuhTmkhRj990AAJ8vYWty09Ido8NpaCHyADWBYwBg8EpSr5DTQcBzvftDORK8pOSbjlYgfW8Jks81SiuxjtMh0h+0JsUujeNqRUR9PWGs0BSis5Fvv0hRjUBawnRRA7J3j8hDRXpqWz+ptszD0yqTmpTl+Zd/pGu0ES0zUEly706BhaNkK8SZQNMzzA+QcCM9oYQhanzIsdS9vm4h9w13kuTq/zFsvGrFKUm924uS5g3EYEkhL1LN7+7xkjDhBUsBmLd9e8MMGgoLzHC1JqDAm+ZTzItA9uDeXIo7w/kyw2H8NRKrIBKCQS5KikpB0a+fSD1KQmalkgJSCCptSLB/X2gWXNWAoTJbpqdaxrZwQM/wBI5RDMUULQkMQoZl1FyDccW1MJ2cU7k7ZnjNqBCguWCpMzdLghL5JILa3BbO0K8PKp8Q5sk3bMlTBvWHe0MaiiYlTJUnIZl2BBHqITSzukDMpAI7g/SGuDq6ZeR0gfFlSrtkldv6Zayl/vSGGMxdVL2AqSx1IQlRPuYmy8AVrIKt2hYUOJVuj2qheUqKUheaQocjvXUeZb0EM26llpdg2WA9g9mN+l+sFzJCpapYKUkKJvwJGvIlg8bSsMhMolZDsN4Zhrhj7xjsmb/aEeJNIIKrIFgAOI4k35RnlWQyZW+OEE7XwwXh1aEpJfoPL6WgLY+G/s+GCaQpcwklJNiDn2aMsbOmSqADWUKLg5UFyH5tZ9YJmzqp0qhlAImchdQFukFPgx5ljSfDd/gD4bElBLIU5ZgT5Wsxc5RbEYhdKTOCULGbFz0SM784z2jPaY43V2ZP6mGfBtIEmELJmk5qcDmwYdoDohhUqlwEy1yanWglzd2ckhoAxRQmqkAusMOQuR0yipDAqUbksOpzPYfOL4GkI3mvlx5lvu0FvudKgob7lJUhSg5a9/XvEiTZhJskxIVFLZ2s3EpTlcwDi8STmeg6ZwNMmML2OQf74xjML6as/RomtzzMeFJ2ahQLlrC3XlC5W0PxSkB2I5Zi/+8M8aihLJzNIbgo/S8BT8MhCmTcnzH0FuUajR04nB8/QMw7LUazuC4GbMWbi/PnG0ySS5QoBPA58+kTArSiWFMHcpD8BAeK2mVFgMvf8A0gIqMpTenhBkmQlWQawBLW4kf6xQSkh8jf0u8DyRNWLEnkbACImahDgKqIsacgesMeh3VlynK/3yggrVUAATukJGlvlaMkKUTcsk3PFoY4WeCqyc0uDyBYjndoZPLJpcGaJlAIsLgX0s/ePMSoJQU3A3ewNzf1jYgLrTYLyduI09YBx6KECW7skMTmRlfjCojCpSRqZoIB4hSuliw9GhZhk75b8iSTye0WXMZvvP/aKIl0yVTP8AxSEp6Pb5Ro7YxUF77fv6GmCnFC6gfygEaOS79n9IbY1ISDqVAkPxSCoN6aQt2HNAmKJ1cXyhmpR8RRSwCABfyuSSehA15wHN1P8AubHBTPijEAJXNlSwSZSlEKUQAuXLnGxQGAQSCeIg9XxopbzUyUlMuXNmIBWoKWyloSpIoP4bJBKntUc2D+bQ+JimetKUb5UmUCaSgqUJZZqgqyF5szn18wfxohUnw0yJpSkF1uj+EBJ/FDqZQ/FTk7sWs0DJTfCYOj40nzEmSZSfEWxQQo0rBmTkKoNPkAlJ3r+fo7n4UxEyeFTBSio3Y1gqTuqDnMC1wSOBhb/xv+IVLkrElKJSqklAICzPeZMNdKZTShmxBJdhl02LnJ8SpKzuI3mvZR3W6ke0F9gTfwoV7RlgTFFTlROtrcWfgkB+sDy0HJQLHI68uzxpiJxWqskFw3QPYdRd+sZrQrPzBgpQzLpQpSUtwKgB6Qz1IeTHuPdkpEuWtdjmOtBIP/c8K8GFKUhwCc1A2fiPd+0McSKMNLYWdCl1DnUpxa7/ADjPY6U+C6t5SiS2SnJJFPrGThU3Up+rovicElM1N2QoeXIOLgjnFhsySks7BOVz5ud+EV3wAial1n+GRkNHJ0IGsTacpEuWQBUtjfVRbnyh2SUnxYFtRAV4hlsAlg2qlAufQfOA9nN4iajYBWuiglQHq8M8XLlowrkgOnzfmqUM+sI8VMVLKFpGh9gA/POHdrY7enWuDh+BttBvGdINrXJJyPHIftFShIASDk9oFw5Y1OfKwfMku6lR7mR0fn95Qnyd0MelJehMQXUrggVNxc/vHso3B5gfMloHlzQ6n/Mw6JF/mPeGOKlBMtKlWUs1JHLIdtYGxzemosFmTJhLhQA4RIyUhJzWH5xILQaYnV4mmkEXOr6COKPxQuSfEmUKQTUEy0/9P8QhSV+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mSSZurF0ggWD34mLYeXXZCWfU25vGsvDqPmTUQKmOZ/eGGLelKkZgp5WNiIRxzzKO0eQLC4FaTl6nWGPgCkBmpuGOvIxWapZyZLMb6i7i0DzMeTKKpRClcNc2NteEM5pSlN2e4oj8OqxrAcFiFEHWA9vCky7vUSC/IP99YLwgMw+IUUsWYjeJGp58IV7TmeIuq9NLAcLse5IbtD4LYE/EX/YMqZodAe2cEYiY0qQgflYnsCIGu45s/1941pcVWsqkfT5wzulFWmzXY2JKCsM4JJtmP3jXH4p1Eoc1oDga55cS0KZ81QDpzsIM2LMqnJJP5bdmtAzOTAreVhEv4dw82eMSxcAJSCBYpYVXD5AMDYZgAmMp+GkyEqHgyxMpPllpCSlSsiAOISeoEMcRiEgulZSkqAKgHBVULPpwgDbSBWk2KqQ6hwf5wrOHDDVNJ8BGG2RhQhvCkqCmUXlIJWq6qja53jc8TFUSivxC1IKgSDY7ob9z3ikhSkp8RJATZOW9Y5g8NGgqXtSXWqpJFJSASL3Ac8mJZ4XsFODbjuIsPSVEAlrF9L5p6jWLKTQqtPnskcnNyeIhttXChN0sKjV3ZvcwkUtTG7auekO7PRxS8WNj7FLE+QAkAkhMwA3yVcdcxGdKDJlTEAhilVX6RqT8mgHYk8JmSyTSFCeOWctdz/mUe8GbSmCWtAS9ClVtmHBvz1BbrC70ec04vQjXCziVLIZShYFW6AnRupeB9pIE1RKkmlIUAeKv20jbaMtSkkS2BYrryufrAGJ2j+CkJYLzZwSKbktqLQ16ocI2/Ka7XShOHT5agpJOuWf19IUYw/gyCf8QW7EewjGVPXPKUtU5uw4nM8v3grb0gS2lgualqA4boQB6uYd9j0cWLwpxjJ73YMEuktqQPSM51knNyWHSLSh+GkOzkv3jTFYRRAKbFT0A8BrGbOxyUXuX2RsdSyCQyBdS+IGjRXFHxFkpdipkvctYAQ82xiLIkpeogVtwIFvvJ49kSEINKktVYH/APL6QX6nmy6pv7R/T9QdOy0pt4SVfzEsT2iR4vaBlEoIemz8eHtEhUzkeXJ6hA/hp+/zNAmM2XJVWSgEqqKs7lSEy1P1QlI7RIkYOrv9WKpmwMMfEBluJjVCpVwCotn5d9e7lvGPZ+x5FKvw07wWSC7OpKgbZB6lWGpJziRI2dKhG+D3Y2HSiVSkMAeud8zeOm+HJSTUogODY+oiRITMdbtjlQzxYZSCM6gH5HMRltJTFBH6okSEeOuwOs1GYVflRbRnKny/pHpFcKXxAytLfIC5ZzEiRtFOz9is2eoT54BLCVKUBwJUsE+gHpCvElgttKQPWPYkC4OrpF+X5FZKmI6j2jWaosnq/cqF4kSH9465fEgbGpHur2UY9wEsEpcZv84kSBlP+IKWaU0jyqKCR1mAHp2gaco0g8j/APIx5Ehdjmwrzl1fxUDRkluZcv6w9x0tKUKIAcIOgiRIUuxx5n5jmsWGmgOWMlJNyb1DnGQLlT6Egf8AtMSJFGelg+Ac4eUKpIazH/uIB9hAmKtPWgWSkukDQ0vbvEiRKD3PPv7R/vuMMHiFHM/kB7vHJbRU09bc/cXj2JDXc6egX2r9h98PyUhcogBzU/oITbVUTPJOd/8A7FRIkKPcvi36l+36ms9IDN95w5EsFcsNbw0W7E/OJEhIXUvj6gvw/vTZilXVSLn+oj6CG8tRUFPe59mMSJA+Tzup+P6GMxIc2HoIkSJGSB//2Q=="/>
          <p:cNvSpPr>
            <a:spLocks noChangeAspect="1" noChangeArrowheads="1"/>
          </p:cNvSpPr>
          <p:nvPr/>
        </p:nvSpPr>
        <p:spPr bwMode="auto">
          <a:xfrm>
            <a:off x="765175" y="-762000"/>
            <a:ext cx="38100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ltLang="en-US">
              <a:solidFill>
                <a:prstClr val="black"/>
              </a:solidFill>
              <a:cs typeface="Arial" pitchFamily="34" charset="0"/>
            </a:endParaRPr>
          </a:p>
        </p:txBody>
      </p:sp>
      <p:pic>
        <p:nvPicPr>
          <p:cNvPr id="44041" name="Picture 15" descr="http://classconnection.s3.amazonaws.com/562/flashcards/1169562/jpg/lingual_tonsil13335830093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800600"/>
            <a:ext cx="1849370" cy="1887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42" name="Picture 2"/>
          <p:cNvPicPr>
            <a:picLocks noChangeAspect="1" noChangeArrowheads="1"/>
          </p:cNvPicPr>
          <p:nvPr/>
        </p:nvPicPr>
        <p:blipFill>
          <a:blip r:embed="rId3">
            <a:extLst>
              <a:ext uri="{28A0092B-C50C-407E-A947-70E740481C1C}">
                <a14:useLocalDpi xmlns:a14="http://schemas.microsoft.com/office/drawing/2010/main" val="0"/>
              </a:ext>
            </a:extLst>
          </a:blip>
          <a:srcRect b="12222"/>
          <a:stretch>
            <a:fillRect/>
          </a:stretch>
        </p:blipFill>
        <p:spPr bwMode="auto">
          <a:xfrm>
            <a:off x="6989829" y="1295400"/>
            <a:ext cx="2022341" cy="25113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947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endParaRPr lang="en-US"/>
          </a:p>
        </p:txBody>
      </p:sp>
      <p:sp>
        <p:nvSpPr>
          <p:cNvPr id="120835" name="Rectangle 3"/>
          <p:cNvSpPr>
            <a:spLocks noGrp="1" noChangeArrowheads="1"/>
          </p:cNvSpPr>
          <p:nvPr>
            <p:ph idx="1"/>
          </p:nvPr>
        </p:nvSpPr>
        <p:spPr/>
        <p:txBody>
          <a:bodyPr/>
          <a:lstStyle/>
          <a:p>
            <a:endParaRPr lang="en-US"/>
          </a:p>
        </p:txBody>
      </p:sp>
      <p:pic>
        <p:nvPicPr>
          <p:cNvPr id="120836" name="Picture 4" descr="12 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extLst>
            <a:ext uri="{909E8E84-426E-40DD-AFC4-6F175D3DCCD1}">
              <a14:hiddenFill xmlns:a14="http://schemas.microsoft.com/office/drawing/2010/main">
                <a:solidFill>
                  <a:srgbClr val="FFFFFF"/>
                </a:solidFill>
              </a14:hiddenFill>
            </a:ext>
          </a:extLst>
        </p:spPr>
      </p:pic>
      <p:sp>
        <p:nvSpPr>
          <p:cNvPr id="120837" name="WordArt 5"/>
          <p:cNvSpPr>
            <a:spLocks noChangeArrowheads="1" noChangeShapeType="1" noTextEdit="1"/>
          </p:cNvSpPr>
          <p:nvPr/>
        </p:nvSpPr>
        <p:spPr bwMode="auto">
          <a:xfrm>
            <a:off x="5791200" y="5715000"/>
            <a:ext cx="33528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0">
                  <a:gsLst>
                    <a:gs pos="0">
                      <a:srgbClr val="AAAAAA"/>
                    </a:gs>
                    <a:gs pos="100000">
                      <a:srgbClr val="FFFFFF"/>
                    </a:gs>
                  </a:gsLst>
                  <a:lin ang="5400000" scaled="1"/>
                </a:gradFill>
                <a:effectLst>
                  <a:outerShdw dist="45791" dir="3378596" algn="ctr" rotWithShape="0">
                    <a:srgbClr val="4D4D4D">
                      <a:alpha val="80000"/>
                    </a:srgbClr>
                  </a:outerShdw>
                </a:effectLst>
                <a:latin typeface="Arial Black"/>
              </a:rPr>
              <a:t>Thank you</a:t>
            </a:r>
          </a:p>
        </p:txBody>
      </p:sp>
    </p:spTree>
    <p:extLst>
      <p:ext uri="{BB962C8B-B14F-4D97-AF65-F5344CB8AC3E}">
        <p14:creationId xmlns:p14="http://schemas.microsoft.com/office/powerpoint/2010/main" val="2088067520"/>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120837"/>
                                        </p:tgtEl>
                                        <p:attrNameLst>
                                          <p:attrName>style.visibility</p:attrName>
                                        </p:attrNameLst>
                                      </p:cBhvr>
                                      <p:to>
                                        <p:strVal val="visible"/>
                                      </p:to>
                                    </p:set>
                                    <p:anim calcmode="lin" valueType="num">
                                      <p:cBhvr>
                                        <p:cTn id="7" dur="2000" fill="hold"/>
                                        <p:tgtEl>
                                          <p:spTgt spid="120837"/>
                                        </p:tgtEl>
                                        <p:attrNameLst>
                                          <p:attrName>ppt_w</p:attrName>
                                        </p:attrNameLst>
                                      </p:cBhvr>
                                      <p:tavLst>
                                        <p:tav tm="0">
                                          <p:val>
                                            <p:fltVal val="0"/>
                                          </p:val>
                                        </p:tav>
                                        <p:tav tm="100000">
                                          <p:val>
                                            <p:strVal val="#ppt_w"/>
                                          </p:val>
                                        </p:tav>
                                      </p:tavLst>
                                    </p:anim>
                                    <p:anim calcmode="lin" valueType="num">
                                      <p:cBhvr>
                                        <p:cTn id="8" dur="2000" fill="hold"/>
                                        <p:tgtEl>
                                          <p:spTgt spid="120837"/>
                                        </p:tgtEl>
                                        <p:attrNameLst>
                                          <p:attrName>ppt_h</p:attrName>
                                        </p:attrNameLst>
                                      </p:cBhvr>
                                      <p:tavLst>
                                        <p:tav tm="0">
                                          <p:val>
                                            <p:fltVal val="0"/>
                                          </p:val>
                                        </p:tav>
                                        <p:tav tm="100000">
                                          <p:val>
                                            <p:strVal val="#ppt_h"/>
                                          </p:val>
                                        </p:tav>
                                      </p:tavLst>
                                    </p:anim>
                                    <p:anim calcmode="lin" valueType="num">
                                      <p:cBhvr>
                                        <p:cTn id="9" dur="2000" fill="hold"/>
                                        <p:tgtEl>
                                          <p:spTgt spid="120837"/>
                                        </p:tgtEl>
                                        <p:attrNameLst>
                                          <p:attrName>style.rotation</p:attrName>
                                        </p:attrNameLst>
                                      </p:cBhvr>
                                      <p:tavLst>
                                        <p:tav tm="0">
                                          <p:val>
                                            <p:fltVal val="90"/>
                                          </p:val>
                                        </p:tav>
                                        <p:tav tm="100000">
                                          <p:val>
                                            <p:fltVal val="0"/>
                                          </p:val>
                                        </p:tav>
                                      </p:tavLst>
                                    </p:anim>
                                    <p:animEffect transition="in" filter="fade">
                                      <p:cBhvr>
                                        <p:cTn id="10" dur="2000"/>
                                        <p:tgtEl>
                                          <p:spTgt spid="120837"/>
                                        </p:tgtEl>
                                      </p:cBhvr>
                                    </p:animEffect>
                                  </p:childTnLst>
                                </p:cTn>
                              </p:par>
                            </p:childTnLst>
                          </p:cTn>
                        </p:par>
                        <p:par>
                          <p:cTn id="11" fill="hold" nodeType="afterGroup">
                            <p:stCondLst>
                              <p:cond delay="2000"/>
                            </p:stCondLst>
                            <p:childTnLst>
                              <p:par>
                                <p:cTn id="12" presetID="3" presetClass="exit" presetSubtype="10" fill="hold" grpId="1" nodeType="afterEffect">
                                  <p:stCondLst>
                                    <p:cond delay="0"/>
                                  </p:stCondLst>
                                  <p:iterate type="lt">
                                    <p:tmPct val="0"/>
                                  </p:iterate>
                                  <p:childTnLst>
                                    <p:animEffect transition="out" filter="blinds(horizontal)">
                                      <p:cBhvr>
                                        <p:cTn id="13" dur="5000"/>
                                        <p:tgtEl>
                                          <p:spTgt spid="120837"/>
                                        </p:tgtEl>
                                      </p:cBhvr>
                                    </p:animEffect>
                                    <p:set>
                                      <p:cBhvr>
                                        <p:cTn id="14" dur="1" fill="hold">
                                          <p:stCondLst>
                                            <p:cond delay="4999"/>
                                          </p:stCondLst>
                                        </p:cTn>
                                        <p:tgtEl>
                                          <p:spTgt spid="1208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animBg="1"/>
      <p:bldP spid="12083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7" y="0"/>
            <a:ext cx="8229600" cy="1143000"/>
          </a:xfrm>
        </p:spPr>
        <p:txBody>
          <a:bodyPr>
            <a:normAutofit/>
          </a:bodyPr>
          <a:lstStyle/>
          <a:p>
            <a:pPr algn="l"/>
            <a:r>
              <a:rPr lang="en-GB" b="1" dirty="0">
                <a:solidFill>
                  <a:srgbClr val="FF0000"/>
                </a:solidFill>
                <a:latin typeface="Times New Roman" panose="02020603050405020304" pitchFamily="18" charset="0"/>
                <a:cs typeface="Times New Roman" panose="02020603050405020304" pitchFamily="18" charset="0"/>
              </a:rPr>
              <a:t>Lymphatic system </a:t>
            </a:r>
            <a:endParaRPr lang="en-US" dirty="0"/>
          </a:p>
        </p:txBody>
      </p:sp>
      <p:sp>
        <p:nvSpPr>
          <p:cNvPr id="3" name="Content Placeholder 2"/>
          <p:cNvSpPr>
            <a:spLocks noGrp="1"/>
          </p:cNvSpPr>
          <p:nvPr>
            <p:ph sz="half" idx="1"/>
          </p:nvPr>
        </p:nvSpPr>
        <p:spPr>
          <a:xfrm>
            <a:off x="32327" y="1295400"/>
            <a:ext cx="4495800" cy="4525963"/>
          </a:xfrm>
        </p:spPr>
        <p:txBody>
          <a:bodyPr>
            <a:normAutofit fontScale="85000" lnSpcReduction="20000"/>
          </a:bodyPr>
          <a:lstStyle/>
          <a:p>
            <a:pPr algn="just"/>
            <a:r>
              <a:rPr lang="en-GB" dirty="0">
                <a:latin typeface="Times New Roman" panose="02020603050405020304" pitchFamily="18" charset="0"/>
                <a:cs typeface="Times New Roman" panose="02020603050405020304" pitchFamily="18" charset="0"/>
              </a:rPr>
              <a:t>It is part of the </a:t>
            </a:r>
            <a:r>
              <a:rPr lang="en-GB" b="1" dirty="0">
                <a:solidFill>
                  <a:srgbClr val="FF0000"/>
                </a:solidFill>
                <a:latin typeface="Times New Roman" panose="02020603050405020304" pitchFamily="18" charset="0"/>
                <a:cs typeface="Times New Roman" panose="02020603050405020304" pitchFamily="18" charset="0"/>
              </a:rPr>
              <a:t>circulatory</a:t>
            </a:r>
            <a:r>
              <a:rPr lang="en-GB" dirty="0">
                <a:latin typeface="Times New Roman" panose="02020603050405020304" pitchFamily="18" charset="0"/>
                <a:cs typeface="Times New Roman" panose="02020603050405020304" pitchFamily="18" charset="0"/>
              </a:rPr>
              <a:t> system and an important part of the immune system. </a:t>
            </a:r>
          </a:p>
          <a:p>
            <a:pPr algn="just"/>
            <a:r>
              <a:rPr lang="en-US" dirty="0">
                <a:solidFill>
                  <a:srgbClr val="000000"/>
                </a:solidFill>
                <a:latin typeface="Times New Roman" panose="02020603050405020304" pitchFamily="18" charset="0"/>
                <a:ea typeface="Times New Roman" pitchFamily="18" charset="0"/>
                <a:cs typeface="Times New Roman" panose="02020603050405020304" pitchFamily="18" charset="0"/>
              </a:rPr>
              <a:t>It returns fluids that have leaked from the circulatory system back to the blood</a:t>
            </a:r>
            <a:endParaRPr lang="en-GB" dirty="0">
              <a:latin typeface="Times New Roman" panose="02020603050405020304" pitchFamily="18" charset="0"/>
              <a:cs typeface="Times New Roman" panose="02020603050405020304" pitchFamily="18" charset="0"/>
            </a:endParaRPr>
          </a:p>
          <a:p>
            <a:pPr algn="just"/>
            <a:endParaRPr lang="en-GB" dirty="0">
              <a:solidFill>
                <a:srgbClr val="FF0000"/>
              </a:solidFill>
              <a:latin typeface="Times New Roman" panose="02020603050405020304" pitchFamily="18" charset="0"/>
              <a:cs typeface="Times New Roman" panose="02020603050405020304" pitchFamily="18" charset="0"/>
            </a:endParaRPr>
          </a:p>
          <a:p>
            <a:pPr marL="0" indent="0" algn="just">
              <a:buNone/>
            </a:pPr>
            <a:r>
              <a:rPr lang="en-GB" b="1" dirty="0">
                <a:solidFill>
                  <a:srgbClr val="FF0000"/>
                </a:solidFill>
                <a:latin typeface="Times New Roman" panose="02020603050405020304" pitchFamily="18" charset="0"/>
                <a:cs typeface="Times New Roman" panose="02020603050405020304" pitchFamily="18" charset="0"/>
              </a:rPr>
              <a:t>Lymphatic system consists of : </a:t>
            </a:r>
            <a:endParaRPr lang="en-GB" dirty="0">
              <a:solidFill>
                <a:srgbClr val="FF0000"/>
              </a:solidFill>
              <a:latin typeface="Times New Roman" panose="02020603050405020304" pitchFamily="18" charset="0"/>
              <a:cs typeface="Times New Roman" panose="02020603050405020304" pitchFamily="18" charset="0"/>
            </a:endParaRPr>
          </a:p>
          <a:p>
            <a:pPr algn="just">
              <a:buFont typeface="Wingdings" pitchFamily="2" charset="2"/>
              <a:buChar char="v"/>
            </a:pPr>
            <a:r>
              <a:rPr lang="en-GB" dirty="0">
                <a:latin typeface="Times New Roman" panose="02020603050405020304" pitchFamily="18" charset="0"/>
                <a:cs typeface="Times New Roman" panose="02020603050405020304" pitchFamily="18" charset="0"/>
              </a:rPr>
              <a:t>Lymph vessels</a:t>
            </a:r>
          </a:p>
          <a:p>
            <a:pPr algn="just">
              <a:buFont typeface="Wingdings" pitchFamily="2" charset="2"/>
              <a:buChar char="v"/>
            </a:pPr>
            <a:r>
              <a:rPr lang="en-GB" dirty="0">
                <a:latin typeface="Times New Roman" panose="02020603050405020304" pitchFamily="18" charset="0"/>
                <a:cs typeface="Times New Roman" panose="02020603050405020304" pitchFamily="18" charset="0"/>
              </a:rPr>
              <a:t>Circulating lymph</a:t>
            </a:r>
          </a:p>
          <a:p>
            <a:pPr algn="just">
              <a:buFont typeface="Wingdings" pitchFamily="2" charset="2"/>
              <a:buChar char="v"/>
            </a:pPr>
            <a:r>
              <a:rPr lang="en-GB" dirty="0">
                <a:latin typeface="Times New Roman" panose="02020603050405020304" pitchFamily="18" charset="0"/>
                <a:cs typeface="Times New Roman" panose="02020603050405020304" pitchFamily="18" charset="0"/>
              </a:rPr>
              <a:t>Lymphoid tissues (organs) </a:t>
            </a:r>
          </a:p>
        </p:txBody>
      </p:sp>
      <p:sp>
        <p:nvSpPr>
          <p:cNvPr id="4" name="Content Placeholder 3"/>
          <p:cNvSpPr>
            <a:spLocks noGrp="1"/>
          </p:cNvSpPr>
          <p:nvPr>
            <p:ph sz="half" idx="2"/>
          </p:nvPr>
        </p:nvSpPr>
        <p:spPr>
          <a:xfrm>
            <a:off x="5029200" y="990600"/>
            <a:ext cx="3962400" cy="5410200"/>
          </a:xfrm>
        </p:spPr>
        <p:txBody>
          <a:bodyPr>
            <a:normAutofit fontScale="85000" lnSpcReduction="20000"/>
          </a:bodyPr>
          <a:lstStyle/>
          <a:p>
            <a:pPr marL="0" indent="0">
              <a:buNone/>
            </a:pPr>
            <a:r>
              <a:rPr lang="en-GB" b="1" dirty="0">
                <a:solidFill>
                  <a:srgbClr val="FF0000"/>
                </a:solidFill>
                <a:latin typeface="Times New Roman" panose="02020603050405020304" pitchFamily="18" charset="0"/>
                <a:cs typeface="Times New Roman" panose="02020603050405020304" pitchFamily="18" charset="0"/>
              </a:rPr>
              <a:t>Functions of lymphatic system </a:t>
            </a:r>
          </a:p>
          <a:p>
            <a:pPr>
              <a:buFont typeface="Wingdings" pitchFamily="2" charset="2"/>
              <a:buChar char="q"/>
            </a:pPr>
            <a:r>
              <a:rPr lang="en-GB" dirty="0">
                <a:latin typeface="Times New Roman" panose="02020603050405020304" pitchFamily="18" charset="0"/>
                <a:cs typeface="Times New Roman" panose="02020603050405020304" pitchFamily="18" charset="0"/>
              </a:rPr>
              <a:t>Lymphatic system maintains the balance of fluid in the blood versus the tissues (fluid homeostasis) </a:t>
            </a:r>
          </a:p>
          <a:p>
            <a:pPr lvl="0">
              <a:buFont typeface="Wingdings" pitchFamily="2" charset="2"/>
              <a:buChar char="q"/>
            </a:pPr>
            <a:r>
              <a:rPr lang="en-GB" sz="2900" dirty="0">
                <a:solidFill>
                  <a:prstClr val="black"/>
                </a:solidFill>
                <a:latin typeface="Times New Roman" panose="02020603050405020304" pitchFamily="18" charset="0"/>
                <a:cs typeface="Times New Roman" panose="02020603050405020304" pitchFamily="18" charset="0"/>
              </a:rPr>
              <a:t>It facilitates absorption of fats and fat-soluble nutrients in the digestive system. </a:t>
            </a:r>
            <a:endParaRPr lang="en-GB" dirty="0">
              <a:latin typeface="Times New Roman" panose="02020603050405020304" pitchFamily="18" charset="0"/>
              <a:cs typeface="Times New Roman" panose="02020603050405020304" pitchFamily="18" charset="0"/>
            </a:endParaRPr>
          </a:p>
          <a:p>
            <a:pPr>
              <a:buFont typeface="Wingdings" pitchFamily="2" charset="2"/>
              <a:buChar char="q"/>
            </a:pPr>
            <a:r>
              <a:rPr lang="en-GB" dirty="0">
                <a:latin typeface="Times New Roman" panose="02020603050405020304" pitchFamily="18" charset="0"/>
                <a:cs typeface="Times New Roman" panose="02020603050405020304" pitchFamily="18" charset="0"/>
              </a:rPr>
              <a:t>It is part of the immune system and helping defend against foreign bodies such as bacteria </a:t>
            </a:r>
          </a:p>
          <a:p>
            <a:pPr lvl="0">
              <a:buFont typeface="Wingdings" pitchFamily="2" charset="2"/>
              <a:buChar char="q"/>
            </a:pPr>
            <a:r>
              <a:rPr lang="en-US" dirty="0">
                <a:solidFill>
                  <a:prstClr val="black"/>
                </a:solidFill>
                <a:cs typeface="+mj-cs"/>
              </a:rPr>
              <a:t>Involved in production of lymphocytes and plasma cells</a:t>
            </a:r>
          </a:p>
          <a:p>
            <a:pPr>
              <a:buFont typeface="Wingdings" pitchFamily="2" charset="2"/>
              <a:buChar char="q"/>
            </a:pPr>
            <a:endParaRPr lang="en-GB"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1429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a:bodyPr>
          <a:lstStyle/>
          <a:p>
            <a:r>
              <a:rPr lang="en-GB" sz="2800" dirty="0">
                <a:solidFill>
                  <a:srgbClr val="FF0000"/>
                </a:solidFill>
                <a:latin typeface="Arial Black" panose="020B0A04020102020204" pitchFamily="34" charset="0"/>
                <a:cs typeface="Times New Roman" panose="02020603050405020304" pitchFamily="18" charset="0"/>
              </a:rPr>
              <a:t>Lymphatics (lymphatic vessels)</a:t>
            </a:r>
            <a:endParaRPr lang="en-US" sz="2800" dirty="0">
              <a:latin typeface="Arial Black" panose="020B0A04020102020204" pitchFamily="34" charset="0"/>
            </a:endParaRPr>
          </a:p>
        </p:txBody>
      </p:sp>
      <p:sp>
        <p:nvSpPr>
          <p:cNvPr id="3" name="Content Placeholder 2"/>
          <p:cNvSpPr>
            <a:spLocks noGrp="1"/>
          </p:cNvSpPr>
          <p:nvPr>
            <p:ph sz="half" idx="1"/>
          </p:nvPr>
        </p:nvSpPr>
        <p:spPr>
          <a:xfrm>
            <a:off x="152400" y="990600"/>
            <a:ext cx="5105400" cy="4525963"/>
          </a:xfrm>
        </p:spPr>
        <p:txBody>
          <a:bodyPr>
            <a:noAutofit/>
          </a:bodyPr>
          <a:lstStyle/>
          <a:p>
            <a:pPr lvl="0"/>
            <a:r>
              <a:rPr lang="en-US" sz="2000" dirty="0">
                <a:solidFill>
                  <a:prstClr val="black"/>
                </a:solidFill>
                <a:cs typeface="+mj-cs"/>
              </a:rPr>
              <a:t>Lymphatic Vessels –Originate as lymph capillaries – Capillaries unite to form larger lymph vessels • Resemble veins in structure • Connect to lymph nodes at various intervals</a:t>
            </a:r>
            <a:endParaRPr lang="en-GB" sz="2000" dirty="0">
              <a:latin typeface="Times New Roman" panose="02020603050405020304" pitchFamily="18" charset="0"/>
              <a:cs typeface="Times New Roman" panose="02020603050405020304" pitchFamily="18" charset="0"/>
            </a:endParaRPr>
          </a:p>
          <a:p>
            <a:pPr algn="just"/>
            <a:r>
              <a:rPr lang="en-GB" sz="2000" b="1" dirty="0">
                <a:solidFill>
                  <a:srgbClr val="FF0000"/>
                </a:solidFill>
                <a:latin typeface="Times New Roman" panose="02020603050405020304" pitchFamily="18" charset="0"/>
                <a:cs typeface="Times New Roman" panose="02020603050405020304" pitchFamily="18" charset="0"/>
              </a:rPr>
              <a:t>lymphatic vessels</a:t>
            </a:r>
            <a:r>
              <a:rPr lang="en-GB" sz="2000" dirty="0">
                <a:latin typeface="Times New Roman" panose="02020603050405020304" pitchFamily="18" charset="0"/>
                <a:cs typeface="Times New Roman" panose="02020603050405020304" pitchFamily="18" charset="0"/>
              </a:rPr>
              <a:t>, conduct the lymph between different parts of the body. Lymphatics are resemble veins in structure </a:t>
            </a:r>
            <a:r>
              <a:rPr lang="en-GB" sz="2000" u="sng" dirty="0">
                <a:latin typeface="Times New Roman" panose="02020603050405020304" pitchFamily="18" charset="0"/>
                <a:cs typeface="Times New Roman" panose="02020603050405020304" pitchFamily="18" charset="0"/>
              </a:rPr>
              <a:t>except</a:t>
            </a:r>
            <a:r>
              <a:rPr lang="en-GB" sz="2000" dirty="0">
                <a:latin typeface="Times New Roman" panose="02020603050405020304" pitchFamily="18" charset="0"/>
                <a:cs typeface="Times New Roman" panose="02020603050405020304" pitchFamily="18" charset="0"/>
              </a:rPr>
              <a:t>, that their coats are thinner and that these have numerous valves.</a:t>
            </a:r>
            <a:endParaRPr lang="en-GB" sz="2000" b="1" dirty="0">
              <a:latin typeface="Times New Roman" panose="02020603050405020304" pitchFamily="18" charset="0"/>
              <a:cs typeface="Times New Roman" panose="02020603050405020304" pitchFamily="18" charset="0"/>
            </a:endParaRPr>
          </a:p>
          <a:p>
            <a:pPr algn="just"/>
            <a:r>
              <a:rPr lang="en-GB" sz="2000" b="1" dirty="0">
                <a:latin typeface="Times New Roman" panose="02020603050405020304" pitchFamily="18" charset="0"/>
                <a:cs typeface="Times New Roman" panose="02020603050405020304" pitchFamily="18" charset="0"/>
              </a:rPr>
              <a:t>The larger collecting vessels are: </a:t>
            </a:r>
            <a:endParaRPr lang="en-GB" sz="2000" dirty="0">
              <a:latin typeface="Times New Roman" panose="02020603050405020304" pitchFamily="18" charset="0"/>
              <a:cs typeface="Times New Roman" panose="02020603050405020304" pitchFamily="18" charset="0"/>
            </a:endParaRPr>
          </a:p>
          <a:p>
            <a:pPr algn="just"/>
            <a:r>
              <a:rPr lang="en-GB" sz="2000" b="1" dirty="0">
                <a:latin typeface="Times New Roman" panose="02020603050405020304" pitchFamily="18" charset="0"/>
                <a:cs typeface="Times New Roman" panose="02020603050405020304" pitchFamily="18" charset="0"/>
              </a:rPr>
              <a:t>A-</a:t>
            </a:r>
            <a:r>
              <a:rPr lang="en-GB" sz="2000" dirty="0">
                <a:latin typeface="Times New Roman" panose="02020603050405020304" pitchFamily="18" charset="0"/>
                <a:cs typeface="Times New Roman" panose="02020603050405020304" pitchFamily="18" charset="0"/>
              </a:rPr>
              <a:t>The right lymphatic duct </a:t>
            </a:r>
          </a:p>
          <a:p>
            <a:pPr algn="just"/>
            <a:r>
              <a:rPr lang="en-GB" sz="2000" b="1" dirty="0">
                <a:latin typeface="Times New Roman" panose="02020603050405020304" pitchFamily="18" charset="0"/>
                <a:cs typeface="Times New Roman" panose="02020603050405020304" pitchFamily="18" charset="0"/>
              </a:rPr>
              <a:t>B-</a:t>
            </a:r>
            <a:r>
              <a:rPr lang="en-GB" sz="2000" dirty="0">
                <a:latin typeface="Times New Roman" panose="02020603050405020304" pitchFamily="18" charset="0"/>
                <a:cs typeface="Times New Roman" panose="02020603050405020304" pitchFamily="18" charset="0"/>
              </a:rPr>
              <a:t>The thoracic duct (the left lymphatic duct).</a:t>
            </a:r>
          </a:p>
          <a:p>
            <a:endParaRPr lang="en-US" sz="2000" dirty="0"/>
          </a:p>
        </p:txBody>
      </p:sp>
      <p:sp>
        <p:nvSpPr>
          <p:cNvPr id="4" name="Content Placeholder 3"/>
          <p:cNvSpPr>
            <a:spLocks noGrp="1"/>
          </p:cNvSpPr>
          <p:nvPr>
            <p:ph sz="half" idx="2"/>
          </p:nvPr>
        </p:nvSpPr>
        <p:spPr>
          <a:xfrm>
            <a:off x="5334000" y="762000"/>
            <a:ext cx="3810000" cy="6049962"/>
          </a:xfrm>
        </p:spPr>
        <p:txBody>
          <a:bodyPr>
            <a:normAutofit fontScale="25000" lnSpcReduction="20000"/>
          </a:bodyPr>
          <a:lstStyle/>
          <a:p>
            <a:pPr marL="0" indent="0" algn="just">
              <a:lnSpc>
                <a:spcPct val="150000"/>
              </a:lnSpc>
              <a:buNone/>
            </a:pPr>
            <a:r>
              <a:rPr lang="en-GB" sz="9600" b="1" dirty="0">
                <a:solidFill>
                  <a:srgbClr val="FF0000"/>
                </a:solidFill>
                <a:latin typeface="Times New Roman" panose="02020603050405020304" pitchFamily="18" charset="0"/>
                <a:cs typeface="Times New Roman" panose="02020603050405020304" pitchFamily="18" charset="0"/>
              </a:rPr>
              <a:t>Lymph</a:t>
            </a:r>
            <a:r>
              <a:rPr lang="en-GB" sz="8000" b="1" dirty="0">
                <a:solidFill>
                  <a:srgbClr val="FF0000"/>
                </a:solidFill>
                <a:latin typeface="Times New Roman" panose="02020603050405020304" pitchFamily="18" charset="0"/>
                <a:cs typeface="Times New Roman" panose="02020603050405020304" pitchFamily="18" charset="0"/>
              </a:rPr>
              <a:t> </a:t>
            </a:r>
            <a:r>
              <a:rPr lang="en-GB" sz="8000" dirty="0">
                <a:latin typeface="Times New Roman" panose="02020603050405020304" pitchFamily="18" charset="0"/>
                <a:cs typeface="Times New Roman" panose="02020603050405020304" pitchFamily="18" charset="0"/>
              </a:rPr>
              <a:t>is protein rich  fluid that circulates throughout the lymphatic system. </a:t>
            </a:r>
          </a:p>
          <a:p>
            <a:pPr algn="just">
              <a:lnSpc>
                <a:spcPct val="150000"/>
              </a:lnSpc>
            </a:pPr>
            <a:r>
              <a:rPr lang="en-GB" sz="8000" dirty="0">
                <a:latin typeface="Times New Roman" panose="02020603050405020304" pitchFamily="18" charset="0"/>
                <a:cs typeface="Times New Roman" panose="02020603050405020304" pitchFamily="18" charset="0"/>
              </a:rPr>
              <a:t>It is formed, when the interstitial fluid (the fluid which lies in the interstices of all body tissues) is collected through lymph capillaries, then transported through larger lymphatic vessels to lymph nodes, where it is cleaned by lymphocytes, before emptying ultimately into </a:t>
            </a:r>
            <a:r>
              <a:rPr lang="en-GB" sz="8000" u="sng" dirty="0">
                <a:latin typeface="Times New Roman" panose="02020603050405020304" pitchFamily="18" charset="0"/>
                <a:cs typeface="Times New Roman" panose="02020603050405020304" pitchFamily="18" charset="0"/>
              </a:rPr>
              <a:t>the right or the left </a:t>
            </a:r>
            <a:r>
              <a:rPr lang="en-GB" sz="8000" b="1" u="sng" dirty="0">
                <a:latin typeface="Times New Roman" panose="02020603050405020304" pitchFamily="18" charset="0"/>
                <a:cs typeface="Times New Roman" panose="02020603050405020304" pitchFamily="18" charset="0"/>
              </a:rPr>
              <a:t>subclavian vein</a:t>
            </a:r>
            <a:r>
              <a:rPr lang="en-GB" sz="8000" dirty="0">
                <a:latin typeface="Times New Roman" panose="02020603050405020304" pitchFamily="18" charset="0"/>
                <a:cs typeface="Times New Roman" panose="02020603050405020304" pitchFamily="18" charset="0"/>
              </a:rPr>
              <a:t>, where it mixes back with the blood.</a:t>
            </a:r>
          </a:p>
          <a:p>
            <a:endParaRPr lang="en-US" dirty="0"/>
          </a:p>
        </p:txBody>
      </p:sp>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1479" y="4221269"/>
            <a:ext cx="4004003" cy="2484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457" t="5683" r="22184" b="6838"/>
          <a:stretch/>
        </p:blipFill>
        <p:spPr bwMode="auto">
          <a:xfrm>
            <a:off x="4343400" y="4114799"/>
            <a:ext cx="1132114" cy="2697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207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152400" y="17172"/>
            <a:ext cx="5410200" cy="6536028"/>
          </a:xfrm>
        </p:spPr>
        <p:txBody>
          <a:bodyPr>
            <a:normAutofit fontScale="92500"/>
          </a:bodyPr>
          <a:lstStyle/>
          <a:p>
            <a:pPr marL="0" lvl="0" indent="0">
              <a:spcBef>
                <a:spcPts val="0"/>
              </a:spcBef>
              <a:buNone/>
            </a:pPr>
            <a:r>
              <a:rPr lang="en-US" sz="2400" dirty="0">
                <a:solidFill>
                  <a:srgbClr val="222222"/>
                </a:solidFill>
                <a:latin typeface="arial"/>
              </a:rPr>
              <a:t> </a:t>
            </a:r>
            <a:r>
              <a:rPr lang="en-US" sz="2000" b="1" dirty="0" err="1">
                <a:solidFill>
                  <a:srgbClr val="212B32"/>
                </a:solidFill>
                <a:latin typeface="Frutiger W01"/>
                <a:cs typeface="+mj-cs"/>
              </a:rPr>
              <a:t>Lymphoedema</a:t>
            </a:r>
            <a:r>
              <a:rPr lang="en-US" sz="2000" b="1" dirty="0">
                <a:solidFill>
                  <a:srgbClr val="212B32"/>
                </a:solidFill>
                <a:latin typeface="Frutiger W01"/>
                <a:cs typeface="+mj-cs"/>
              </a:rPr>
              <a:t> is a long-term (chronic) condition that causes swelling in the body's tissues. It can affect any part of the body, but usually develops in the arms or legs.</a:t>
            </a:r>
            <a:endParaRPr lang="en-US" sz="2000" dirty="0">
              <a:solidFill>
                <a:srgbClr val="212B32"/>
              </a:solidFill>
              <a:latin typeface="Frutiger W01"/>
              <a:cs typeface="+mj-cs"/>
            </a:endParaRPr>
          </a:p>
          <a:p>
            <a:r>
              <a:rPr lang="en-US" sz="2000" dirty="0">
                <a:solidFill>
                  <a:srgbClr val="212B32"/>
                </a:solidFill>
                <a:latin typeface="Frutiger W01"/>
                <a:cs typeface="+mj-cs"/>
              </a:rPr>
              <a:t>It develops when the lymphatic system does not work properly. The lymphatic system is a network of channels and glands throughout the body that helps fight infection and remove excess fluid.</a:t>
            </a:r>
          </a:p>
          <a:p>
            <a:pPr marL="0" indent="0">
              <a:buNone/>
            </a:pPr>
            <a:r>
              <a:rPr lang="en-US" sz="2400" dirty="0">
                <a:solidFill>
                  <a:srgbClr val="FF0000"/>
                </a:solidFill>
                <a:latin typeface="Arial Black" pitchFamily="34" charset="0"/>
              </a:rPr>
              <a:t>There are 2 main types of </a:t>
            </a:r>
            <a:r>
              <a:rPr lang="en-US" sz="2400" dirty="0" err="1">
                <a:solidFill>
                  <a:srgbClr val="FF0000"/>
                </a:solidFill>
                <a:latin typeface="Arial Black" pitchFamily="34" charset="0"/>
              </a:rPr>
              <a:t>lymphoedema</a:t>
            </a:r>
            <a:r>
              <a:rPr lang="en-US" sz="2400" dirty="0">
                <a:solidFill>
                  <a:srgbClr val="FF0000"/>
                </a:solidFill>
                <a:latin typeface="Arial Black" pitchFamily="34" charset="0"/>
              </a:rPr>
              <a:t>:</a:t>
            </a:r>
          </a:p>
          <a:p>
            <a:pPr>
              <a:buFont typeface="Arial"/>
              <a:buChar char="•"/>
            </a:pPr>
            <a:r>
              <a:rPr lang="en-US" sz="1800" b="1" dirty="0">
                <a:solidFill>
                  <a:srgbClr val="212B32"/>
                </a:solidFill>
                <a:latin typeface="Frutiger W01"/>
              </a:rPr>
              <a:t>primary </a:t>
            </a:r>
            <a:r>
              <a:rPr lang="en-US" sz="1800" b="1" dirty="0" err="1">
                <a:solidFill>
                  <a:srgbClr val="212B32"/>
                </a:solidFill>
                <a:latin typeface="Frutiger W01"/>
              </a:rPr>
              <a:t>lymphoedema</a:t>
            </a:r>
            <a:r>
              <a:rPr lang="en-US" sz="1800" dirty="0">
                <a:solidFill>
                  <a:srgbClr val="212B32"/>
                </a:solidFill>
                <a:latin typeface="Frutiger W01"/>
              </a:rPr>
              <a:t> – caused by faulty genes that affect the development of the lymphatic system; it can develop at any age, but usually starts during infancy, adolescence, or early adulthood</a:t>
            </a:r>
          </a:p>
          <a:p>
            <a:pPr>
              <a:buFont typeface="Arial"/>
              <a:buChar char="•"/>
            </a:pPr>
            <a:r>
              <a:rPr lang="en-US" sz="1800" b="1" dirty="0">
                <a:solidFill>
                  <a:srgbClr val="212B32"/>
                </a:solidFill>
                <a:latin typeface="Frutiger W01"/>
              </a:rPr>
              <a:t>secondary </a:t>
            </a:r>
            <a:r>
              <a:rPr lang="en-US" sz="1800" b="1" dirty="0" err="1">
                <a:solidFill>
                  <a:srgbClr val="212B32"/>
                </a:solidFill>
                <a:latin typeface="Frutiger W01"/>
              </a:rPr>
              <a:t>lymphoedema</a:t>
            </a:r>
            <a:r>
              <a:rPr lang="en-US" sz="1800" dirty="0">
                <a:solidFill>
                  <a:srgbClr val="212B32"/>
                </a:solidFill>
                <a:latin typeface="Frutiger W01"/>
              </a:rPr>
              <a:t> – caused by damage to the lymphatic system or problems with the movement and drainage of fluid in the lymphatic system; it can be the result of a cancer treatment, an infection, injury, inflammation of the limb, or a lack of limb movement</a:t>
            </a:r>
          </a:p>
          <a:p>
            <a:endParaRPr lang="en-US" sz="1800" b="0" i="0" dirty="0">
              <a:solidFill>
                <a:srgbClr val="212B32"/>
              </a:solidFill>
              <a:effectLst/>
              <a:latin typeface="Frutiger W01"/>
            </a:endParaRPr>
          </a:p>
        </p:txBody>
      </p:sp>
      <p:pic>
        <p:nvPicPr>
          <p:cNvPr id="1026" name="Picture 2" descr="C:\Users\MCC\Desktop\تنزيل.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57800" y="609600"/>
            <a:ext cx="3886200" cy="4753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664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 y="53109"/>
            <a:ext cx="8229600" cy="1143000"/>
          </a:xfrm>
        </p:spPr>
        <p:txBody>
          <a:bodyPr>
            <a:normAutofit/>
          </a:bodyPr>
          <a:lstStyle/>
          <a:p>
            <a:pPr algn="l"/>
            <a:r>
              <a:rPr lang="en-GB" sz="3200" b="1" dirty="0">
                <a:solidFill>
                  <a:srgbClr val="FF0000"/>
                </a:solidFill>
                <a:latin typeface="Times New Roman" panose="02020603050405020304" pitchFamily="18" charset="0"/>
                <a:cs typeface="Times New Roman" panose="02020603050405020304" pitchFamily="18" charset="0"/>
              </a:rPr>
              <a:t>Lymphatic system organs </a:t>
            </a:r>
            <a:endParaRPr lang="en-US" sz="3200" dirty="0"/>
          </a:p>
        </p:txBody>
      </p:sp>
      <p:sp>
        <p:nvSpPr>
          <p:cNvPr id="4" name="Content Placeholder 3"/>
          <p:cNvSpPr>
            <a:spLocks noGrp="1"/>
          </p:cNvSpPr>
          <p:nvPr>
            <p:ph sz="half" idx="2"/>
          </p:nvPr>
        </p:nvSpPr>
        <p:spPr>
          <a:xfrm>
            <a:off x="152400" y="990600"/>
            <a:ext cx="4267200" cy="5867400"/>
          </a:xfrm>
        </p:spPr>
        <p:txBody>
          <a:bodyPr>
            <a:normAutofit fontScale="32500" lnSpcReduction="20000"/>
          </a:bodyPr>
          <a:lstStyle/>
          <a:p>
            <a:pPr marL="514350" indent="-514350">
              <a:spcBef>
                <a:spcPct val="50000"/>
              </a:spcBef>
              <a:buFont typeface="+mj-lt"/>
              <a:buAutoNum type="arabicPeriod"/>
            </a:pPr>
            <a:endParaRPr lang="en-US" sz="3200" dirty="0">
              <a:solidFill>
                <a:srgbClr val="C00000"/>
              </a:solidFill>
              <a:latin typeface="Arial Black" pitchFamily="34" charset="0"/>
            </a:endParaRPr>
          </a:p>
          <a:p>
            <a:pPr marL="514350" indent="-514350">
              <a:spcBef>
                <a:spcPct val="50000"/>
              </a:spcBef>
              <a:buFont typeface="+mj-lt"/>
              <a:buAutoNum type="arabicPeriod"/>
            </a:pPr>
            <a:r>
              <a:rPr lang="en-GB" sz="5500" b="1" dirty="0">
                <a:latin typeface="Times New Roman" panose="02020603050405020304" pitchFamily="18" charset="0"/>
                <a:cs typeface="+mj-cs"/>
              </a:rPr>
              <a:t>1-The primary or central lymphoid organs</a:t>
            </a:r>
            <a:r>
              <a:rPr lang="en-GB" sz="5500" dirty="0">
                <a:latin typeface="Times New Roman" panose="02020603050405020304" pitchFamily="18" charset="0"/>
                <a:cs typeface="+mj-cs"/>
              </a:rPr>
              <a:t>, that generate lymphocytes from immature progenitor cells. </a:t>
            </a:r>
            <a:endParaRPr lang="en-US" sz="5500" dirty="0">
              <a:solidFill>
                <a:srgbClr val="C00000"/>
              </a:solidFill>
              <a:latin typeface="Arial Black" pitchFamily="34" charset="0"/>
              <a:cs typeface="+mj-cs"/>
            </a:endParaRPr>
          </a:p>
          <a:p>
            <a:pPr marL="0" indent="0">
              <a:spcBef>
                <a:spcPct val="50000"/>
              </a:spcBef>
              <a:buNone/>
            </a:pPr>
            <a:r>
              <a:rPr lang="en-US" sz="5500" dirty="0">
                <a:solidFill>
                  <a:srgbClr val="C00000"/>
                </a:solidFill>
                <a:latin typeface="Arial Black" pitchFamily="34" charset="0"/>
                <a:cs typeface="+mj-cs"/>
              </a:rPr>
              <a:t> 1 </a:t>
            </a:r>
            <a:r>
              <a:rPr lang="en-US" sz="5500" dirty="0" err="1">
                <a:solidFill>
                  <a:srgbClr val="C00000"/>
                </a:solidFill>
                <a:latin typeface="Arial Black" pitchFamily="34" charset="0"/>
                <a:cs typeface="+mj-cs"/>
              </a:rPr>
              <a:t>ry</a:t>
            </a:r>
            <a:r>
              <a:rPr lang="en-US" sz="5500" dirty="0">
                <a:solidFill>
                  <a:srgbClr val="C00000"/>
                </a:solidFill>
                <a:latin typeface="Arial Black" pitchFamily="34" charset="0"/>
                <a:cs typeface="+mj-cs"/>
              </a:rPr>
              <a:t>= central  lymphatic organs </a:t>
            </a:r>
          </a:p>
          <a:p>
            <a:pPr marL="0" indent="0">
              <a:spcBef>
                <a:spcPct val="50000"/>
              </a:spcBef>
              <a:buNone/>
            </a:pPr>
            <a:r>
              <a:rPr lang="en-US" sz="5500" dirty="0">
                <a:solidFill>
                  <a:srgbClr val="C00000"/>
                </a:solidFill>
                <a:latin typeface="Arial Black" pitchFamily="34" charset="0"/>
                <a:cs typeface="+mj-cs"/>
              </a:rPr>
              <a:t>            BM, Thymus</a:t>
            </a:r>
          </a:p>
          <a:p>
            <a:pPr marL="0" indent="0">
              <a:spcBef>
                <a:spcPct val="50000"/>
              </a:spcBef>
              <a:buNone/>
            </a:pPr>
            <a:r>
              <a:rPr lang="en-GB" sz="5500" b="1" dirty="0">
                <a:latin typeface="Times New Roman" panose="02020603050405020304" pitchFamily="18" charset="0"/>
                <a:cs typeface="+mj-cs"/>
              </a:rPr>
              <a:t>2-Secondary</a:t>
            </a:r>
            <a:r>
              <a:rPr lang="en-GB" sz="5500" dirty="0">
                <a:latin typeface="Times New Roman" panose="02020603050405020304" pitchFamily="18" charset="0"/>
                <a:cs typeface="+mj-cs"/>
              </a:rPr>
              <a:t> or </a:t>
            </a:r>
            <a:r>
              <a:rPr lang="en-GB" sz="5500" b="1" dirty="0">
                <a:latin typeface="Times New Roman" panose="02020603050405020304" pitchFamily="18" charset="0"/>
                <a:cs typeface="+mj-cs"/>
              </a:rPr>
              <a:t>peripheral lymphoid organs</a:t>
            </a:r>
            <a:r>
              <a:rPr lang="en-GB" sz="5500" dirty="0">
                <a:latin typeface="Times New Roman" panose="02020603050405020304" pitchFamily="18" charset="0"/>
                <a:cs typeface="+mj-cs"/>
              </a:rPr>
              <a:t>, which include: </a:t>
            </a:r>
          </a:p>
          <a:p>
            <a:pPr marL="0" indent="0">
              <a:spcBef>
                <a:spcPct val="50000"/>
              </a:spcBef>
              <a:buNone/>
            </a:pPr>
            <a:r>
              <a:rPr lang="en-US" sz="5500" dirty="0">
                <a:solidFill>
                  <a:srgbClr val="C00000"/>
                </a:solidFill>
                <a:latin typeface="Arial Black" pitchFamily="34" charset="0"/>
                <a:cs typeface="+mj-cs"/>
              </a:rPr>
              <a:t>2ry lymphatic organs</a:t>
            </a:r>
          </a:p>
          <a:p>
            <a:pPr marL="457200" indent="-457200">
              <a:spcBef>
                <a:spcPct val="50000"/>
              </a:spcBef>
            </a:pPr>
            <a:r>
              <a:rPr lang="en-US" sz="5500" dirty="0">
                <a:solidFill>
                  <a:srgbClr val="C00000"/>
                </a:solidFill>
                <a:latin typeface="Arial Black" pitchFamily="34" charset="0"/>
                <a:cs typeface="+mj-cs"/>
              </a:rPr>
              <a:t> Lymph node</a:t>
            </a:r>
          </a:p>
          <a:p>
            <a:pPr marL="457200" indent="-457200">
              <a:spcBef>
                <a:spcPct val="50000"/>
              </a:spcBef>
            </a:pPr>
            <a:r>
              <a:rPr lang="en-US" sz="5500" dirty="0">
                <a:solidFill>
                  <a:srgbClr val="C00000"/>
                </a:solidFill>
                <a:latin typeface="Arial Black" pitchFamily="34" charset="0"/>
                <a:cs typeface="+mj-cs"/>
              </a:rPr>
              <a:t>Spleen</a:t>
            </a:r>
          </a:p>
          <a:p>
            <a:pPr marL="457200" indent="-457200">
              <a:spcBef>
                <a:spcPct val="50000"/>
              </a:spcBef>
            </a:pPr>
            <a:r>
              <a:rPr lang="en-US" sz="5500" dirty="0">
                <a:latin typeface="Arial Black" pitchFamily="34" charset="0"/>
                <a:cs typeface="+mj-cs"/>
              </a:rPr>
              <a:t>Lymphatic nodules </a:t>
            </a:r>
          </a:p>
          <a:p>
            <a:pPr marL="457200" indent="-457200">
              <a:spcBef>
                <a:spcPct val="50000"/>
              </a:spcBef>
              <a:buFont typeface="+mj-lt"/>
              <a:buAutoNum type="arabicPeriod"/>
            </a:pPr>
            <a:r>
              <a:rPr lang="en-US" sz="5500" dirty="0">
                <a:solidFill>
                  <a:srgbClr val="C00000"/>
                </a:solidFill>
                <a:latin typeface="Arial Black" pitchFamily="34" charset="0"/>
                <a:cs typeface="+mj-cs"/>
              </a:rPr>
              <a:t>Solitary </a:t>
            </a:r>
          </a:p>
          <a:p>
            <a:pPr marL="457200" indent="-457200">
              <a:spcBef>
                <a:spcPct val="50000"/>
              </a:spcBef>
              <a:buFont typeface="+mj-lt"/>
              <a:buAutoNum type="arabicPeriod"/>
            </a:pPr>
            <a:r>
              <a:rPr lang="en-US" sz="5500" dirty="0">
                <a:solidFill>
                  <a:srgbClr val="C00000"/>
                </a:solidFill>
                <a:latin typeface="Arial Black" pitchFamily="34" charset="0"/>
                <a:cs typeface="+mj-cs"/>
              </a:rPr>
              <a:t>Aggregations </a:t>
            </a:r>
          </a:p>
          <a:p>
            <a:pPr marL="457200" indent="-457200">
              <a:spcBef>
                <a:spcPct val="50000"/>
              </a:spcBef>
            </a:pPr>
            <a:r>
              <a:rPr lang="en-US" sz="5500" dirty="0">
                <a:solidFill>
                  <a:srgbClr val="C00000"/>
                </a:solidFill>
                <a:latin typeface="Arial Black" pitchFamily="34" charset="0"/>
                <a:cs typeface="+mj-cs"/>
              </a:rPr>
              <a:t>Tonsil</a:t>
            </a:r>
          </a:p>
          <a:p>
            <a:pPr marL="457200" indent="-457200">
              <a:spcBef>
                <a:spcPct val="50000"/>
              </a:spcBef>
            </a:pPr>
            <a:r>
              <a:rPr lang="en-US" sz="5500" dirty="0">
                <a:solidFill>
                  <a:srgbClr val="C00000"/>
                </a:solidFill>
                <a:latin typeface="Arial Black" pitchFamily="34" charset="0"/>
                <a:cs typeface="+mj-cs"/>
              </a:rPr>
              <a:t>Peyer‘s patches </a:t>
            </a:r>
          </a:p>
          <a:p>
            <a:pPr marL="457200" indent="-457200">
              <a:spcBef>
                <a:spcPct val="50000"/>
              </a:spcBef>
            </a:pPr>
            <a:r>
              <a:rPr lang="en-US" sz="5500" dirty="0">
                <a:solidFill>
                  <a:srgbClr val="C00000"/>
                </a:solidFill>
                <a:latin typeface="Arial Black" pitchFamily="34" charset="0"/>
                <a:cs typeface="+mj-cs"/>
              </a:rPr>
              <a:t>Appendix </a:t>
            </a:r>
          </a:p>
          <a:p>
            <a:endParaRPr lang="en-US" dirty="0"/>
          </a:p>
        </p:txBody>
      </p:sp>
      <p:pic>
        <p:nvPicPr>
          <p:cNvPr id="7" name="Picture 2"/>
          <p:cNvPicPr>
            <a:picLocks noGrp="1" noChangeAspect="1" noChangeArrowheads="1"/>
          </p:cNvPicPr>
          <p:nvPr>
            <p:ph sz="quarter" idx="4"/>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200" y="914401"/>
            <a:ext cx="4724400" cy="5586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421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latin typeface="Arial Black" panose="020B0A04020102020204" pitchFamily="34" charset="0"/>
              </a:rPr>
              <a:t>Central lymphoid organs</a:t>
            </a:r>
            <a:br>
              <a:rPr lang="en-US" sz="2400" dirty="0">
                <a:latin typeface="Arial Black" panose="020B0A04020102020204" pitchFamily="34" charset="0"/>
              </a:rPr>
            </a:br>
            <a:r>
              <a:rPr lang="en-US" sz="2400" b="1" dirty="0">
                <a:latin typeface="Arial Black" pitchFamily="34" charset="0"/>
              </a:rPr>
              <a:t>Thymus gland</a:t>
            </a:r>
            <a:endParaRPr lang="en-US" sz="2400" dirty="0"/>
          </a:p>
        </p:txBody>
      </p:sp>
      <p:sp>
        <p:nvSpPr>
          <p:cNvPr id="3" name="Content Placeholder 2"/>
          <p:cNvSpPr>
            <a:spLocks noGrp="1"/>
          </p:cNvSpPr>
          <p:nvPr>
            <p:ph sz="half" idx="1"/>
          </p:nvPr>
        </p:nvSpPr>
        <p:spPr>
          <a:xfrm>
            <a:off x="278002" y="1444859"/>
            <a:ext cx="4370198" cy="5108341"/>
          </a:xfrm>
        </p:spPr>
        <p:txBody>
          <a:bodyPr>
            <a:normAutofit/>
          </a:bodyPr>
          <a:lstStyle/>
          <a:p>
            <a:r>
              <a:rPr lang="en-GB" sz="2000" dirty="0">
                <a:latin typeface="Times New Roman" panose="02020603050405020304" pitchFamily="18" charset="0"/>
                <a:cs typeface="Times New Roman" panose="02020603050405020304" pitchFamily="18" charset="0"/>
              </a:rPr>
              <a:t>The thymus is the site of maturation for T cells. The thymus increases in size from birth in response to </a:t>
            </a:r>
            <a:r>
              <a:rPr lang="en-GB" sz="2000" b="1" dirty="0">
                <a:solidFill>
                  <a:srgbClr val="FF0000"/>
                </a:solidFill>
                <a:latin typeface="Times New Roman" panose="02020603050405020304" pitchFamily="18" charset="0"/>
                <a:cs typeface="Times New Roman" panose="02020603050405020304" pitchFamily="18" charset="0"/>
              </a:rPr>
              <a:t>postnatal antigen stimulation.</a:t>
            </a:r>
          </a:p>
          <a:p>
            <a:r>
              <a:rPr lang="en-US" sz="2400" b="1" u="sng" dirty="0">
                <a:latin typeface="Arial Black" panose="020B0A04020102020204" pitchFamily="34" charset="0"/>
              </a:rPr>
              <a:t>Basic structure of lymphatic organs:</a:t>
            </a:r>
          </a:p>
          <a:p>
            <a:r>
              <a:rPr lang="en-US" sz="2000" b="1" dirty="0"/>
              <a:t>1-</a:t>
            </a:r>
            <a:r>
              <a:rPr lang="en-US" sz="2000" b="1" dirty="0">
                <a:latin typeface="Arial Black" panose="020B0A04020102020204" pitchFamily="34" charset="0"/>
              </a:rPr>
              <a:t>Stroma</a:t>
            </a:r>
            <a:r>
              <a:rPr lang="en-US" sz="2000" b="1" dirty="0"/>
              <a:t> (Connective tissue  component):</a:t>
            </a:r>
            <a:endParaRPr lang="en-US" sz="2000" dirty="0"/>
          </a:p>
          <a:p>
            <a:r>
              <a:rPr lang="en-US" sz="2000" dirty="0"/>
              <a:t>capsule ,trabeculae (septa), </a:t>
            </a:r>
            <a:r>
              <a:rPr lang="en-US" sz="2000" dirty="0">
                <a:latin typeface="Arial Black" pitchFamily="34" charset="0"/>
              </a:rPr>
              <a:t>reticular C.T.</a:t>
            </a:r>
          </a:p>
          <a:p>
            <a:r>
              <a:rPr lang="en-US" sz="2000" b="1" dirty="0"/>
              <a:t>2-</a:t>
            </a:r>
            <a:r>
              <a:rPr lang="en-US" sz="2000" b="1" dirty="0">
                <a:latin typeface="Arial Black" panose="020B0A04020102020204" pitchFamily="34" charset="0"/>
              </a:rPr>
              <a:t>Parenchyma</a:t>
            </a:r>
            <a:r>
              <a:rPr lang="en-US" sz="2000" b="1" dirty="0"/>
              <a:t> (functioning component):</a:t>
            </a:r>
            <a:r>
              <a:rPr lang="en-US" sz="2000" dirty="0"/>
              <a:t> lymphocytes, macrophages (&amp; or) epithelial cells with special arrangement.</a:t>
            </a:r>
          </a:p>
          <a:p>
            <a:endParaRPr lang="en-GB" sz="2000" dirty="0">
              <a:latin typeface="Times New Roman" panose="02020603050405020304" pitchFamily="18" charset="0"/>
              <a:cs typeface="Times New Roman" panose="02020603050405020304" pitchFamily="18" charset="0"/>
            </a:endParaRPr>
          </a:p>
          <a:p>
            <a:endParaRPr lang="en-US" dirty="0"/>
          </a:p>
        </p:txBody>
      </p:sp>
      <p:pic>
        <p:nvPicPr>
          <p:cNvPr id="5" name="Content Placeholder 4"/>
          <p:cNvPicPr>
            <a:picLocks noGrp="1" noChangeAspect="1" noChangeArrowheads="1"/>
          </p:cNvPicPr>
          <p:nvPr>
            <p:ph sz="half" idx="2"/>
          </p:nvPr>
        </p:nvPicPr>
        <p:blipFill>
          <a:blip r:embed="rId2">
            <a:lum bright="-6000" contrast="18000"/>
            <a:extLst>
              <a:ext uri="{28A0092B-C50C-407E-A947-70E740481C1C}">
                <a14:useLocalDpi xmlns:a14="http://schemas.microsoft.com/office/drawing/2010/main" val="0"/>
              </a:ext>
            </a:extLst>
          </a:blip>
          <a:srcRect t="2974"/>
          <a:stretch>
            <a:fillRect/>
          </a:stretch>
        </p:blipFill>
        <p:spPr>
          <a:xfrm>
            <a:off x="6667497" y="3863179"/>
            <a:ext cx="5" cy="4"/>
          </a:xfrm>
        </p:spPr>
      </p:pic>
      <p:pic>
        <p:nvPicPr>
          <p:cNvPr id="6" name="Picture 4"/>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t="2974"/>
          <a:stretch>
            <a:fillRect/>
          </a:stretch>
        </p:blipFill>
        <p:spPr>
          <a:xfrm>
            <a:off x="4800600" y="1634957"/>
            <a:ext cx="4217796" cy="3876675"/>
          </a:xfrm>
          <a:prstGeom prst="rect">
            <a:avLst/>
          </a:prstGeom>
        </p:spPr>
      </p:pic>
    </p:spTree>
    <p:extLst>
      <p:ext uri="{BB962C8B-B14F-4D97-AF65-F5344CB8AC3E}">
        <p14:creationId xmlns:p14="http://schemas.microsoft.com/office/powerpoint/2010/main" val="11656992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1"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1"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A1E8E06EC6444FAFC969E2A8D1A55E" ma:contentTypeVersion="4" ma:contentTypeDescription="Create a new document." ma:contentTypeScope="" ma:versionID="f5dea1a68b0326f63c2e530132a118ad">
  <xsd:schema xmlns:xsd="http://www.w3.org/2001/XMLSchema" xmlns:xs="http://www.w3.org/2001/XMLSchema" xmlns:p="http://schemas.microsoft.com/office/2006/metadata/properties" xmlns:ns2="3ae45523-5a85-45e7-8008-accd3c84eec0" targetNamespace="http://schemas.microsoft.com/office/2006/metadata/properties" ma:root="true" ma:fieldsID="363deaca5050fa10968f66489b46302e" ns2:_="">
    <xsd:import namespace="3ae45523-5a85-45e7-8008-accd3c84ee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e45523-5a85-45e7-8008-accd3c84ee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AA1D5E-D427-4BAC-9862-FD10E3065B8E}">
  <ds:schemaRefs>
    <ds:schemaRef ds:uri="http://schemas.microsoft.com/office/2006/metadata/properties"/>
    <ds:schemaRef ds:uri="http://www.w3.org/2000/xmlns/"/>
  </ds:schemaRefs>
</ds:datastoreItem>
</file>

<file path=customXml/itemProps2.xml><?xml version="1.0" encoding="utf-8"?>
<ds:datastoreItem xmlns:ds="http://schemas.openxmlformats.org/officeDocument/2006/customXml" ds:itemID="{5219365C-E90B-4B25-8CFF-78582EC57E59}">
  <ds:schemaRefs>
    <ds:schemaRef ds:uri="http://schemas.microsoft.com/sharepoint/v3/contenttype/forms"/>
  </ds:schemaRefs>
</ds:datastoreItem>
</file>

<file path=customXml/itemProps3.xml><?xml version="1.0" encoding="utf-8"?>
<ds:datastoreItem xmlns:ds="http://schemas.openxmlformats.org/officeDocument/2006/customXml" ds:itemID="{159B120D-B2EA-469D-BFBB-D50B01BE0D6C}">
  <ds:schemaRefs>
    <ds:schemaRef ds:uri="http://schemas.microsoft.com/office/2006/metadata/contentType"/>
    <ds:schemaRef ds:uri="http://schemas.microsoft.com/office/2006/metadata/properties/metaAttributes"/>
    <ds:schemaRef ds:uri="http://www.w3.org/2000/xmlns/"/>
    <ds:schemaRef ds:uri="http://www.w3.org/2001/XMLSchema"/>
    <ds:schemaRef ds:uri="3ae45523-5a85-45e7-8008-accd3c84eec0"/>
  </ds:schemaRefs>
</ds:datastoreItem>
</file>

<file path=docProps/app.xml><?xml version="1.0" encoding="utf-8"?>
<Properties xmlns="http://schemas.openxmlformats.org/officeDocument/2006/extended-properties" xmlns:vt="http://schemas.openxmlformats.org/officeDocument/2006/docPropsVTypes">
  <Template/>
  <TotalTime>21173960</TotalTime>
  <Words>3137</Words>
  <Application>Microsoft Office PowerPoint</Application>
  <PresentationFormat>On-screen Show (4:3)</PresentationFormat>
  <Paragraphs>532</Paragraphs>
  <Slides>46</Slides>
  <Notes>15</Notes>
  <HiddenSlides>0</HiddenSlides>
  <MMClips>0</MMClips>
  <ScaleCrop>false</ScaleCrop>
  <HeadingPairs>
    <vt:vector size="4" baseType="variant">
      <vt:variant>
        <vt:lpstr>Theme</vt:lpstr>
      </vt:variant>
      <vt:variant>
        <vt:i4>7</vt:i4>
      </vt:variant>
      <vt:variant>
        <vt:lpstr>Slide Titles</vt:lpstr>
      </vt:variant>
      <vt:variant>
        <vt:i4>46</vt:i4>
      </vt:variant>
    </vt:vector>
  </HeadingPairs>
  <TitlesOfParts>
    <vt:vector size="53" baseType="lpstr">
      <vt:lpstr>Office Theme</vt:lpstr>
      <vt:lpstr>1_Default Design</vt:lpstr>
      <vt:lpstr>1_Office Theme</vt:lpstr>
      <vt:lpstr>2_Office Theme</vt:lpstr>
      <vt:lpstr>3_Office Theme</vt:lpstr>
      <vt:lpstr>4_Office Theme</vt:lpstr>
      <vt:lpstr>5_Office Theme</vt:lpstr>
      <vt:lpstr>immune system </vt:lpstr>
      <vt:lpstr>Lines of Defense</vt:lpstr>
      <vt:lpstr>Immune system</vt:lpstr>
      <vt:lpstr>Cells of the immune system </vt:lpstr>
      <vt:lpstr>Lymphatic system </vt:lpstr>
      <vt:lpstr>Lymphatics (lymphatic vessels)</vt:lpstr>
      <vt:lpstr>PowerPoint Presentation</vt:lpstr>
      <vt:lpstr>Lymphatic system organs </vt:lpstr>
      <vt:lpstr>Central lymphoid organs Thymus gland</vt:lpstr>
      <vt:lpstr>Thymus gland </vt:lpstr>
      <vt:lpstr>Thymus gland  </vt:lpstr>
      <vt:lpstr>Stroma</vt:lpstr>
      <vt:lpstr>Cytoreticulum of the thymus </vt:lpstr>
      <vt:lpstr>2-Parenchyma</vt:lpstr>
      <vt:lpstr>Parenchyma of thymus</vt:lpstr>
      <vt:lpstr>Thymic medulla</vt:lpstr>
      <vt:lpstr>Functions of ERC</vt:lpstr>
      <vt:lpstr>Blood thymic barrier  It is a barrier between T cells and the lumen of the cortical vessels. </vt:lpstr>
      <vt:lpstr>Thymus gland of adult</vt:lpstr>
      <vt:lpstr>Specific  structure of thymus</vt:lpstr>
      <vt:lpstr>Cell in lymphoid organs </vt:lpstr>
      <vt:lpstr>Lymphatic nodules (follicles) </vt:lpstr>
      <vt:lpstr>Structure of lymph node</vt:lpstr>
      <vt:lpstr>Histological structure of lymph node</vt:lpstr>
      <vt:lpstr>PowerPoint Presentation</vt:lpstr>
      <vt:lpstr>Parenchyma  of  LN</vt:lpstr>
      <vt:lpstr>Parenchyma  </vt:lpstr>
      <vt:lpstr>PowerPoint Presentation</vt:lpstr>
      <vt:lpstr>Three regions of LN</vt:lpstr>
      <vt:lpstr>Lymphatic circulation</vt:lpstr>
      <vt:lpstr>       Structure of the spleen</vt:lpstr>
      <vt:lpstr>Spleen</vt:lpstr>
      <vt:lpstr>Parenchyma NO Cortex  &amp; Medulla </vt:lpstr>
      <vt:lpstr>PowerPoint Presentation</vt:lpstr>
      <vt:lpstr>PowerPoint Presentation</vt:lpstr>
      <vt:lpstr>1-Open pattern. 2-Closed pattern. 3-Open and closed</vt:lpstr>
      <vt:lpstr>PowerPoint Presentation</vt:lpstr>
      <vt:lpstr>Aggregates of Lymphoid Follicles (MALT)</vt:lpstr>
      <vt:lpstr>Tonsils </vt:lpstr>
      <vt:lpstr>Palatine Tonsil      </vt:lpstr>
      <vt:lpstr>Palatine Tonsil</vt:lpstr>
      <vt:lpstr>PowerPoint Presentation</vt:lpstr>
      <vt:lpstr>PowerPoint Presentation</vt:lpstr>
      <vt:lpstr>Palatine Tonsil (H&amp;E)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Mutah</dc:creator>
  <cp:lastModifiedBy>Sanabil Hassanat</cp:lastModifiedBy>
  <cp:revision>158</cp:revision>
  <dcterms:created xsi:type="dcterms:W3CDTF">2006-08-16T00:00:00Z</dcterms:created>
  <dcterms:modified xsi:type="dcterms:W3CDTF">2022-04-03T08:44:59Z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0x01010081A1E8E06EC6444FAFC969E2A8D1A55E</vt:lpwstr>
  </property>
</Properties>
</file>