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themeOverride" Target="../theme/themeOverride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14CE906-84C9-4021-BF61-24930CC9E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CD77062A-AFEA-4413-AA0F-5F3871F0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4786-E1D1-4716-8AE3-C526C29AB890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06DC189-108C-432F-8A44-5C1D7105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66702C68-CAA8-4826-826E-D0374FBA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2986BDD-2A61-4C84-B443-67BD2EBD1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60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4460B8D0-3AB8-4D4A-921C-0269CA4E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5F34-BF4E-49DE-AED1-250A75D6A591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E5C6D119-E993-46AD-9F2A-9D214FD7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10E4510-3F7C-4C9E-850B-9A0F956A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AD45-ADDC-4547-BC88-DD04781DFC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84578-0C00-40DC-8423-34716818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3B76-CD1A-4B39-BD68-8EE2C42BB745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1DFE-7434-493D-B2D9-474BE897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099-DB6A-432F-AD7E-FBB488E2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08F45-AA8C-49B2-81F3-C6590A1166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78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A4E5566B-523F-4245-9D7A-64A90198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5569-60FB-44FD-A1AD-F5EC5D4BCCFC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B7F52D7F-4E2F-4319-9B2A-5F703711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7C1261F-5129-4A66-9B75-E58E9765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95C2DF4-2B6D-4BC8-9A5B-72E3347E7C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3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11F76D49-406C-4981-9F4C-DF959D0DE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E2142BE5-642A-4BA8-9647-4558A66E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07A-E788-433A-9A88-FD4AEF98FB8E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BF803F0-49F4-43F3-9C0D-868524F3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00E9552D-37ED-473C-964C-F2379DE0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95ADA-4853-4C6C-948F-4F45ADE6AA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879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FB816A6-2482-48B6-ACDD-1CE30C54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FF5D-27D1-4080-95F6-1FD686D07E70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C89FCEAC-76CB-4615-ADA1-3884AE91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A07463E-45CE-4FE5-B5A2-80E9A526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807C-4917-4F33-9D76-93C2B3B1D8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F27FE65-C219-41AD-9F5B-08D4A7FFE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C6D5AA9F-439E-4C36-9472-88B81984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A2D6-466B-4569-A1AB-A567F638513F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6F0ABC2-2CF3-44E6-98EA-333BE0E3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BBB167-EF8F-4630-94D0-5BD7A5F4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ECF5A523-E7FB-4F86-8D67-9F4E3D83D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69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EBB9FBCB-44B8-4980-A749-470CD4D5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ADF3-AA25-41B6-81C3-ED4D56980541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F7173A4C-5866-4DBF-BAFE-A6AB228F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C3CF3-EE41-4F16-8B38-A0228273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4DF2D-FDB9-47BA-B986-8F086B8D04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619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AD649BBF-AB08-4570-85B2-D307D4C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B9C6-7C20-4770-9EA7-4F0079CD9506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1A54D8FA-B435-4578-881C-8796CAFB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87948C3-4999-4FC6-82EA-FDEF25E7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0F223-5FAC-455F-A4E7-FF38B49792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41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A97DF8D-303D-4233-B175-FBEF7E054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5FFAC4BF-33FB-4BC5-86E6-ED72D2F2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3A8A-858A-4BA6-B7E5-7F4A6503E277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B2E98F65-84D4-490F-B18B-A2D70DA5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F36FAB5-7871-40A9-9472-1E9ED737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70254-6511-4943-A0EE-AE4E41B5FC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6273367-417E-40CB-953C-9A9DD18F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53EA-1146-4F7B-9753-B0C6148AF351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BF5020-7410-4772-9BBC-2FEF8C5B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55D70DA0-0757-4526-9A65-0142490C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8470A-4E21-43F1-8D48-4E0F99D9A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0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6513AAA5-CAFF-4EBD-98A2-3E7DF7F03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2D6E47A2-4F02-4FBC-9039-D1F0AF329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AED648D-6EFC-4B1B-9695-8D6D7BAB9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7A120-7384-464D-99BD-3804ED279418}" type="datetimeFigureOut">
              <a:rPr lang="en-US"/>
              <a:pPr>
                <a:defRPr/>
              </a:pPr>
              <a:t>8/28/2019</a:t>
            </a:fld>
            <a:endParaRPr lang="en-GB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9BCFE5C7-11B8-4F47-AE92-60B0DE098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2F31D-79B9-4578-8647-7538ACC8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1CE33165-71C9-4F7B-849B-DC201199CA1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C6D7E29-B6E6-4EAF-A59A-9C6E9324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2A9371B-2628-4D86-B072-DF8C2FF86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BBA186F7-6A80-4923-8273-B27278F24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6" r:id="rId4"/>
    <p:sldLayoutId id="2147483842" r:id="rId5"/>
    <p:sldLayoutId id="2147483837" r:id="rId6"/>
    <p:sldLayoutId id="2147483843" r:id="rId7"/>
    <p:sldLayoutId id="2147483844" r:id="rId8"/>
    <p:sldLayoutId id="2147483845" r:id="rId9"/>
    <p:sldLayoutId id="2147483838" r:id="rId10"/>
    <p:sldLayoutId id="21474838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F3B0-094E-4B8F-87EE-7AAD8BEA5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8458200" cy="32861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7200" dirty="0">
                <a:latin typeface="Castellar" pitchFamily="18" charset="0"/>
              </a:rPr>
              <a:t>ECG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177BE-D6AC-490C-84B0-7C6E1FC16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29188"/>
            <a:ext cx="6400800" cy="709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F6443C8-7BF4-474D-B043-E36B7E07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FC1789D-792D-4330-911A-30FDA7B6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10B2FE5-AB90-4D6C-8615-0E8F4C8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5EBF4F87-F206-4912-9B07-E254E535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9144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9ACBE5B-DC30-4D13-A50E-6B37BB8E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0E4857FC-768A-4E42-AB73-6DC184A2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05C35D3-0C97-4054-8A7E-EBDA35A5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63E5D60-7B8B-40AE-B989-9039F54E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9D9F730-9633-460F-BCE0-5313DF9B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8CEC867-D11D-493E-AF2D-BA510EAF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F9DDA2AD-8B3C-4DAD-B2BE-D027BCDF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E9CA095-61ED-4956-BCFE-5CDDA1A1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446F5739-78CF-4973-8A52-3B791523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11FD60A-9564-46D6-9AAC-64B2E815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DFB8D320-8D67-4930-B8C6-817C25FA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1C00688-6562-477F-A632-D0B221FD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834E9DD-FEDB-4633-92D2-AA8BC894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FF84436-B0AA-4C4B-ACD7-3504ABF9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A9D12819-BB21-421A-A6D0-E010731C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971B563-6502-4E20-953A-2AF6C244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1CB4912-9254-45F4-ADDC-C6DFF935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C6B50F7B-A050-400F-8615-C1F4CE9C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4AD5AA8-27C5-4435-BB0F-3138BCDE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9D7E98F-FB3B-4C17-BCB7-A4B2ED106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3C33E56-61EE-4C33-B792-68D763A9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779F2B5C-612C-43A0-8054-B9138298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E9B652FA-F5B3-4179-A733-69C1E90D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86148A33-3BDE-43FB-89BC-DA238E60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03133B90-AD3D-45F9-A81F-D423C1EC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AE403F15-6090-4122-BB5D-EB2C9DB3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4E36A6F4-61D2-4D67-800E-6BC541AA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CA17D682-9FA8-405B-B892-ACD9D3F7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925FAD11-F7DF-4827-9F7A-DECD641F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30D7F9F-272C-45EC-B2DE-AA2DE7F7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FCC8516B-32FA-41D9-BB14-2492DBCA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914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62557A7A-3048-4C3D-994E-E0992BEB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EAB09CF8-4847-4511-AC96-357C6464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38D698E2-6305-45D9-A281-796907D6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2E6D5419-B332-4873-95CF-473F44D3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0DF7-3DC6-4A18-8887-8DA3A9F28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48" y="1371600"/>
            <a:ext cx="7286676" cy="35575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9600">
                <a:latin typeface="Lucida Calligraphy" pitchFamily="66" charset="0"/>
              </a:rPr>
              <a:t>THANK  YOU             </a:t>
            </a:r>
            <a:endParaRPr lang="en-GB" sz="9600" dirty="0">
              <a:latin typeface="Lucida Calligraphy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4FA37-04F2-417E-B34C-CD0F71254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214938"/>
            <a:ext cx="6400800" cy="4238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416D623-80A4-4C9F-A6D2-D0541929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410036E4-0C20-4BFE-A427-E62C5CCF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E8F4E49-EFCA-4788-AF6D-39BD7539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BBC4CD7B-C02C-451C-9AE8-27905CDB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9144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D8E8B96-C93B-4749-8283-C2165D56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369F50E1-225E-4345-9132-5458822F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5"/>
            <a:ext cx="914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52CF209-5CE4-4010-8856-90BD17EC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1B75AAE-22E0-42B7-87E2-AC2A8BE4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4</Words>
  <Application>Microsoft Office PowerPoint</Application>
  <PresentationFormat>Экран (4:3)</PresentationFormat>
  <Paragraphs>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Trek</vt:lpstr>
      <vt:lpstr>ECG MONITORING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 YOU          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MONITORING</dc:title>
  <dc:creator>ALI ZWAIN</dc:creator>
  <cp:lastModifiedBy>ismailmalkawi11@gmail.com</cp:lastModifiedBy>
  <cp:revision>16</cp:revision>
  <dcterms:created xsi:type="dcterms:W3CDTF">2008-12-16T20:41:07Z</dcterms:created>
  <dcterms:modified xsi:type="dcterms:W3CDTF">2019-08-28T15:57:14Z</dcterms:modified>
</cp:coreProperties>
</file>