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5" Type="http://schemas.openxmlformats.org/officeDocument/2006/relationships/custom-properties" Target="docProps/custom.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85" r:id="rId3"/>
    <p:sldId id="258" r:id="rId4"/>
    <p:sldId id="264" r:id="rId5"/>
    <p:sldId id="286" r:id="rId6"/>
    <p:sldId id="262" r:id="rId7"/>
    <p:sldId id="261" r:id="rId8"/>
    <p:sldId id="263" r:id="rId9"/>
    <p:sldId id="259" r:id="rId10"/>
    <p:sldId id="257" r:id="rId11"/>
    <p:sldId id="260" r:id="rId12"/>
    <p:sldId id="265" r:id="rId13"/>
    <p:sldId id="266" r:id="rId14"/>
    <p:sldId id="267" r:id="rId15"/>
    <p:sldId id="268" r:id="rId16"/>
    <p:sldId id="269" r:id="rId17"/>
    <p:sldId id="270" r:id="rId18"/>
    <p:sldId id="280" r:id="rId19"/>
    <p:sldId id="281" r:id="rId20"/>
    <p:sldId id="275" r:id="rId21"/>
    <p:sldId id="276" r:id="rId22"/>
    <p:sldId id="284" r:id="rId23"/>
    <p:sldId id="277" r:id="rId24"/>
    <p:sldId id="283" r:id="rId25"/>
  </p:sldIdLst>
  <p:sldSz cx="9144000" cy="6858000" type="screen4x3"/>
  <p:notesSz cx="6858000" cy="9144000"/>
  <p:defaultTextStyle>
    <a:defPPr>
      <a:defRPr lang="en-A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26" Type="http://schemas.openxmlformats.org/officeDocument/2006/relationships/notesMaster" Target="notesMasters/notesMaster1.xml" /><Relationship Id="rId3" Type="http://schemas.openxmlformats.org/officeDocument/2006/relationships/slide" Target="slides/slide2.xml" /><Relationship Id="rId21" Type="http://schemas.openxmlformats.org/officeDocument/2006/relationships/slide" Target="slides/slide20.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5" Type="http://schemas.openxmlformats.org/officeDocument/2006/relationships/slide" Target="slides/slide24.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slide" Target="slides/slide19.xml" /><Relationship Id="rId29"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24" Type="http://schemas.openxmlformats.org/officeDocument/2006/relationships/slide" Target="slides/slide23.xml" /><Relationship Id="rId5" Type="http://schemas.openxmlformats.org/officeDocument/2006/relationships/slide" Target="slides/slide4.xml" /><Relationship Id="rId15" Type="http://schemas.openxmlformats.org/officeDocument/2006/relationships/slide" Target="slides/slide14.xml" /><Relationship Id="rId23" Type="http://schemas.openxmlformats.org/officeDocument/2006/relationships/slide" Target="slides/slide22.xml" /><Relationship Id="rId28" Type="http://schemas.openxmlformats.org/officeDocument/2006/relationships/viewProps" Target="viewProps.xml" /><Relationship Id="rId10" Type="http://schemas.openxmlformats.org/officeDocument/2006/relationships/slide" Target="slides/slide9.xml" /><Relationship Id="rId19" Type="http://schemas.openxmlformats.org/officeDocument/2006/relationships/slide" Target="slides/slide18.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slide" Target="slides/slide21.xml" /><Relationship Id="rId27" Type="http://schemas.openxmlformats.org/officeDocument/2006/relationships/presProps" Target="presProps.xml" /><Relationship Id="rId30"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31EB124-6DF7-99C9-0BE4-5F3B0C5FBFE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AU"/>
          </a:p>
        </p:txBody>
      </p:sp>
      <p:sp>
        <p:nvSpPr>
          <p:cNvPr id="5123" name="Rectangle 3">
            <a:extLst>
              <a:ext uri="{FF2B5EF4-FFF2-40B4-BE49-F238E27FC236}">
                <a16:creationId xmlns:a16="http://schemas.microsoft.com/office/drawing/2014/main" id="{6016C6C6-2F25-2AE0-F208-FA596C8C1C6F}"/>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AU"/>
          </a:p>
        </p:txBody>
      </p:sp>
      <p:sp>
        <p:nvSpPr>
          <p:cNvPr id="2052" name="Rectangle 4">
            <a:extLst>
              <a:ext uri="{FF2B5EF4-FFF2-40B4-BE49-F238E27FC236}">
                <a16:creationId xmlns:a16="http://schemas.microsoft.com/office/drawing/2014/main" id="{0629FC3C-1F38-192A-AE02-6A259D5FBB5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E55ABA27-15D9-CFF2-CAA0-810449617B3D}"/>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5126" name="Rectangle 6">
            <a:extLst>
              <a:ext uri="{FF2B5EF4-FFF2-40B4-BE49-F238E27FC236}">
                <a16:creationId xmlns:a16="http://schemas.microsoft.com/office/drawing/2014/main" id="{68F42540-C2D3-6C6C-19F0-6EE7D1DB993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AU"/>
          </a:p>
        </p:txBody>
      </p:sp>
      <p:sp>
        <p:nvSpPr>
          <p:cNvPr id="5127" name="Rectangle 7">
            <a:extLst>
              <a:ext uri="{FF2B5EF4-FFF2-40B4-BE49-F238E27FC236}">
                <a16:creationId xmlns:a16="http://schemas.microsoft.com/office/drawing/2014/main" id="{FAD59692-4A60-8E36-9F07-4B98E6D6700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50E0F72E-7B1E-41E8-9FA6-8642DB6841A5}" type="slidenum">
              <a:rPr lang="ar-SA" altLang="en-US"/>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 /><Relationship Id="rId1" Type="http://schemas.openxmlformats.org/officeDocument/2006/relationships/notesMaster" Target="../notesMasters/notesMaster1.xml" /></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 /><Relationship Id="rId1" Type="http://schemas.openxmlformats.org/officeDocument/2006/relationships/notesMaster" Target="../notesMasters/notesMaster1.xml" /></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 /><Relationship Id="rId1" Type="http://schemas.openxmlformats.org/officeDocument/2006/relationships/notesMaster" Target="../notesMasters/notesMaster1.xml" /></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 /><Relationship Id="rId1" Type="http://schemas.openxmlformats.org/officeDocument/2006/relationships/notesMaster" Target="../notesMasters/notesMaster1.xml" /></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 /><Relationship Id="rId1" Type="http://schemas.openxmlformats.org/officeDocument/2006/relationships/notesMaster" Target="../notesMasters/notesMaster1.xml" /></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 /><Relationship Id="rId1" Type="http://schemas.openxmlformats.org/officeDocument/2006/relationships/notesMaster" Target="../notesMasters/notesMaster1.xml" /></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 /><Relationship Id="rId1" Type="http://schemas.openxmlformats.org/officeDocument/2006/relationships/notesMaster" Target="../notesMasters/notesMaster1.xml" /></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 /><Relationship Id="rId1" Type="http://schemas.openxmlformats.org/officeDocument/2006/relationships/notesMaster" Target="../notesMasters/notesMaster1.xml" /></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 /><Relationship Id="rId1" Type="http://schemas.openxmlformats.org/officeDocument/2006/relationships/notesMaster" Target="../notesMasters/notesMaster1.xml" /></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 /><Relationship Id="rId1" Type="http://schemas.openxmlformats.org/officeDocument/2006/relationships/notesMaster" Target="../notesMasters/notesMaster1.xml" /></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 /><Relationship Id="rId1" Type="http://schemas.openxmlformats.org/officeDocument/2006/relationships/notesMaster" Target="../notesMasters/notesMaster1.xml" /></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 /><Relationship Id="rId1" Type="http://schemas.openxmlformats.org/officeDocument/2006/relationships/notesMaster" Target="../notesMasters/notesMaster1.xml" /></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 /><Relationship Id="rId1" Type="http://schemas.openxmlformats.org/officeDocument/2006/relationships/notesMaster" Target="../notesMasters/notesMaster1.xml" /></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 /><Relationship Id="rId1" Type="http://schemas.openxmlformats.org/officeDocument/2006/relationships/notesMaster" Target="../notesMasters/notesMaster1.xml" /></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 /><Relationship Id="rId1" Type="http://schemas.openxmlformats.org/officeDocument/2006/relationships/notesMaster" Target="../notesMasters/notesMaster1.xml" /></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 /><Relationship Id="rId1" Type="http://schemas.openxmlformats.org/officeDocument/2006/relationships/notesMaster" Target="../notesMasters/notesMaster1.xml" /></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 /><Relationship Id="rId1" Type="http://schemas.openxmlformats.org/officeDocument/2006/relationships/notesMaster" Target="../notesMasters/notesMaster1.xml" /></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D38C6195-1A9D-CCBF-2791-06EAF3AE90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26AFCAC-09A2-459B-9330-578E9CD80405}" type="slidenum">
              <a:rPr lang="ar-SA" altLang="en-US"/>
              <a:pPr>
                <a:spcBef>
                  <a:spcPct val="0"/>
                </a:spcBef>
              </a:pPr>
              <a:t>1</a:t>
            </a:fld>
            <a:endParaRPr lang="en-AU" altLang="en-US"/>
          </a:p>
        </p:txBody>
      </p:sp>
      <p:sp>
        <p:nvSpPr>
          <p:cNvPr id="4099" name="Rectangle 2">
            <a:extLst>
              <a:ext uri="{FF2B5EF4-FFF2-40B4-BE49-F238E27FC236}">
                <a16:creationId xmlns:a16="http://schemas.microsoft.com/office/drawing/2014/main" id="{2E380941-F5D0-5E33-AC7F-B64BD25C2839}"/>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3928AFC3-29D9-E59B-C3F0-12F3DB56EF7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1F4E0104-4E0A-D5B8-E41F-047CC643587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ED3756A-48CD-4696-A67B-BCBBD5F54DFC}" type="slidenum">
              <a:rPr lang="ar-SA" altLang="en-US"/>
              <a:pPr>
                <a:spcBef>
                  <a:spcPct val="0"/>
                </a:spcBef>
              </a:pPr>
              <a:t>10</a:t>
            </a:fld>
            <a:endParaRPr lang="en-AU" altLang="en-US"/>
          </a:p>
        </p:txBody>
      </p:sp>
      <p:sp>
        <p:nvSpPr>
          <p:cNvPr id="22531" name="Rectangle 2">
            <a:extLst>
              <a:ext uri="{FF2B5EF4-FFF2-40B4-BE49-F238E27FC236}">
                <a16:creationId xmlns:a16="http://schemas.microsoft.com/office/drawing/2014/main" id="{BD49479F-33F0-F03C-B1F2-6CC6C697DD4C}"/>
              </a:ext>
            </a:extLst>
          </p:cNvPr>
          <p:cNvSpPr>
            <a:spLocks noGrp="1" noRot="1" noChangeAspect="1" noChangeArrowheads="1" noTextEdit="1"/>
          </p:cNvSpPr>
          <p:nvPr>
            <p:ph type="sldImg"/>
          </p:nvPr>
        </p:nvSpPr>
        <p:spPr>
          <a:ln/>
        </p:spPr>
      </p:sp>
      <p:sp>
        <p:nvSpPr>
          <p:cNvPr id="22532" name="Rectangle 3">
            <a:extLst>
              <a:ext uri="{FF2B5EF4-FFF2-40B4-BE49-F238E27FC236}">
                <a16:creationId xmlns:a16="http://schemas.microsoft.com/office/drawing/2014/main" id="{143086A5-8945-4725-9C90-2B640B3209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369ADF69-F095-113C-DB92-005E852E37E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18E6172F-C94E-4922-A40D-5442863EE2AA}" type="slidenum">
              <a:rPr lang="ar-SA" altLang="en-US"/>
              <a:pPr>
                <a:spcBef>
                  <a:spcPct val="0"/>
                </a:spcBef>
              </a:pPr>
              <a:t>11</a:t>
            </a:fld>
            <a:endParaRPr lang="en-AU" altLang="en-US"/>
          </a:p>
        </p:txBody>
      </p:sp>
      <p:sp>
        <p:nvSpPr>
          <p:cNvPr id="24579" name="Rectangle 2">
            <a:extLst>
              <a:ext uri="{FF2B5EF4-FFF2-40B4-BE49-F238E27FC236}">
                <a16:creationId xmlns:a16="http://schemas.microsoft.com/office/drawing/2014/main" id="{A48A3EAF-96D7-EB4E-D059-5109062801FF}"/>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22178218-56B9-EB77-B864-C38523C5E44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EDFF0E1C-B7D0-8F45-D379-57423831A4C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78D0F428-1EF4-4126-910C-D2DCA3AA31DA}" type="slidenum">
              <a:rPr lang="ar-SA" altLang="en-US"/>
              <a:pPr>
                <a:spcBef>
                  <a:spcPct val="0"/>
                </a:spcBef>
              </a:pPr>
              <a:t>12</a:t>
            </a:fld>
            <a:endParaRPr lang="en-AU" altLang="en-US"/>
          </a:p>
        </p:txBody>
      </p:sp>
      <p:sp>
        <p:nvSpPr>
          <p:cNvPr id="26627" name="Rectangle 2">
            <a:extLst>
              <a:ext uri="{FF2B5EF4-FFF2-40B4-BE49-F238E27FC236}">
                <a16:creationId xmlns:a16="http://schemas.microsoft.com/office/drawing/2014/main" id="{D515BAA9-4ED3-EB47-30D1-3DB8FCAE4CEE}"/>
              </a:ext>
            </a:extLst>
          </p:cNvPr>
          <p:cNvSpPr>
            <a:spLocks noGrp="1" noRot="1" noChangeAspect="1" noChangeArrowheads="1" noTextEdit="1"/>
          </p:cNvSpPr>
          <p:nvPr>
            <p:ph type="sldImg"/>
          </p:nvPr>
        </p:nvSpPr>
        <p:spPr>
          <a:ln/>
        </p:spPr>
      </p:sp>
      <p:sp>
        <p:nvSpPr>
          <p:cNvPr id="26628" name="Rectangle 3">
            <a:extLst>
              <a:ext uri="{FF2B5EF4-FFF2-40B4-BE49-F238E27FC236}">
                <a16:creationId xmlns:a16="http://schemas.microsoft.com/office/drawing/2014/main" id="{5FBF1C96-E418-2F55-6476-50A911043D7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53A5BCEA-6517-C6BB-8E24-FE011838E19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779E852-E6AB-4B0E-AC12-8C96510B1025}" type="slidenum">
              <a:rPr lang="ar-SA" altLang="en-US"/>
              <a:pPr>
                <a:spcBef>
                  <a:spcPct val="0"/>
                </a:spcBef>
              </a:pPr>
              <a:t>13</a:t>
            </a:fld>
            <a:endParaRPr lang="en-AU" altLang="en-US"/>
          </a:p>
        </p:txBody>
      </p:sp>
      <p:sp>
        <p:nvSpPr>
          <p:cNvPr id="28675" name="Rectangle 2">
            <a:extLst>
              <a:ext uri="{FF2B5EF4-FFF2-40B4-BE49-F238E27FC236}">
                <a16:creationId xmlns:a16="http://schemas.microsoft.com/office/drawing/2014/main" id="{745F70AC-A63F-79CF-7450-D27540CA56C4}"/>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FEB67312-1E9D-7645-A49E-68E13003E8E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36D3FA62-E946-8440-E660-1FD01D45321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CE11F06-BC0E-4977-9BCF-3B450BBC4863}" type="slidenum">
              <a:rPr lang="ar-SA" altLang="en-US"/>
              <a:pPr>
                <a:spcBef>
                  <a:spcPct val="0"/>
                </a:spcBef>
              </a:pPr>
              <a:t>14</a:t>
            </a:fld>
            <a:endParaRPr lang="en-AU" altLang="en-US"/>
          </a:p>
        </p:txBody>
      </p:sp>
      <p:sp>
        <p:nvSpPr>
          <p:cNvPr id="30723" name="Rectangle 2">
            <a:extLst>
              <a:ext uri="{FF2B5EF4-FFF2-40B4-BE49-F238E27FC236}">
                <a16:creationId xmlns:a16="http://schemas.microsoft.com/office/drawing/2014/main" id="{1D7803B3-DFFE-57FD-53BA-B4053A12AF12}"/>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3FB2B536-61C7-F402-1BDF-9BFC41CAE05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C1D853D3-4E7B-995C-EEA1-4A4FAAACF28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0320444-0B26-4DCF-ACD4-57496C51B24B}" type="slidenum">
              <a:rPr lang="ar-SA" altLang="en-US"/>
              <a:pPr>
                <a:spcBef>
                  <a:spcPct val="0"/>
                </a:spcBef>
              </a:pPr>
              <a:t>15</a:t>
            </a:fld>
            <a:endParaRPr lang="en-AU" altLang="en-US"/>
          </a:p>
        </p:txBody>
      </p:sp>
      <p:sp>
        <p:nvSpPr>
          <p:cNvPr id="32771" name="Rectangle 2">
            <a:extLst>
              <a:ext uri="{FF2B5EF4-FFF2-40B4-BE49-F238E27FC236}">
                <a16:creationId xmlns:a16="http://schemas.microsoft.com/office/drawing/2014/main" id="{0224773B-BD49-03AD-B408-822CC4ECF3B9}"/>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E3BFE29A-9F97-F8A7-A58C-CB770B893D7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CEB9E6BB-DF44-1828-A72D-40B786237C9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BBEC880-26D2-4E89-B382-D466171FABED}" type="slidenum">
              <a:rPr lang="ar-SA" altLang="en-US"/>
              <a:pPr>
                <a:spcBef>
                  <a:spcPct val="0"/>
                </a:spcBef>
              </a:pPr>
              <a:t>16</a:t>
            </a:fld>
            <a:endParaRPr lang="en-AU" altLang="en-US"/>
          </a:p>
        </p:txBody>
      </p:sp>
      <p:sp>
        <p:nvSpPr>
          <p:cNvPr id="34819" name="Rectangle 2">
            <a:extLst>
              <a:ext uri="{FF2B5EF4-FFF2-40B4-BE49-F238E27FC236}">
                <a16:creationId xmlns:a16="http://schemas.microsoft.com/office/drawing/2014/main" id="{55ED40C3-AB30-71A0-195F-206ED142E591}"/>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0FA7F5AD-A188-AD7B-9676-71246775DB9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631F0FF6-3613-3556-71BF-B347E95A9C6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FA7DC9C-0EF2-4D7F-898E-1F1545CD3259}" type="slidenum">
              <a:rPr lang="ar-SA" altLang="en-US"/>
              <a:pPr>
                <a:spcBef>
                  <a:spcPct val="0"/>
                </a:spcBef>
              </a:pPr>
              <a:t>17</a:t>
            </a:fld>
            <a:endParaRPr lang="en-AU" altLang="en-US"/>
          </a:p>
        </p:txBody>
      </p:sp>
      <p:sp>
        <p:nvSpPr>
          <p:cNvPr id="36867" name="Rectangle 2">
            <a:extLst>
              <a:ext uri="{FF2B5EF4-FFF2-40B4-BE49-F238E27FC236}">
                <a16:creationId xmlns:a16="http://schemas.microsoft.com/office/drawing/2014/main" id="{799952B4-3D20-2B3F-7984-029737A3BA16}"/>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83E4853C-318F-24E5-E0E5-3FA4B5C74FD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a:extLst>
              <a:ext uri="{FF2B5EF4-FFF2-40B4-BE49-F238E27FC236}">
                <a16:creationId xmlns:a16="http://schemas.microsoft.com/office/drawing/2014/main" id="{25BFA66E-7CC6-548E-4BF0-81CE0CD0CA5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3630D0E-3A5E-4B94-B173-555FBB3F2370}" type="slidenum">
              <a:rPr lang="ar-SA" altLang="en-US"/>
              <a:pPr>
                <a:spcBef>
                  <a:spcPct val="0"/>
                </a:spcBef>
              </a:pPr>
              <a:t>18</a:t>
            </a:fld>
            <a:endParaRPr lang="en-AU" altLang="en-US"/>
          </a:p>
        </p:txBody>
      </p:sp>
      <p:sp>
        <p:nvSpPr>
          <p:cNvPr id="38915" name="Rectangle 2">
            <a:extLst>
              <a:ext uri="{FF2B5EF4-FFF2-40B4-BE49-F238E27FC236}">
                <a16:creationId xmlns:a16="http://schemas.microsoft.com/office/drawing/2014/main" id="{0B52412B-2136-DD6B-7F4D-07C3C5A66BD9}"/>
              </a:ext>
            </a:extLst>
          </p:cNvPr>
          <p:cNvSpPr>
            <a:spLocks noGrp="1" noRot="1" noChangeAspect="1" noChangeArrowheads="1" noTextEdit="1"/>
          </p:cNvSpPr>
          <p:nvPr>
            <p:ph type="sldImg"/>
          </p:nvPr>
        </p:nvSpPr>
        <p:spPr>
          <a:ln/>
        </p:spPr>
      </p:sp>
      <p:sp>
        <p:nvSpPr>
          <p:cNvPr id="38916" name="Rectangle 3">
            <a:extLst>
              <a:ext uri="{FF2B5EF4-FFF2-40B4-BE49-F238E27FC236}">
                <a16:creationId xmlns:a16="http://schemas.microsoft.com/office/drawing/2014/main" id="{9F36609C-1274-0C7A-5777-758E31FE590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D701FA8B-B8CC-A345-CE64-1824EBF4B5E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CF74B1E-AF55-4B5C-9A89-4C0ADB5596C4}" type="slidenum">
              <a:rPr lang="ar-SA" altLang="en-US"/>
              <a:pPr>
                <a:spcBef>
                  <a:spcPct val="0"/>
                </a:spcBef>
              </a:pPr>
              <a:t>19</a:t>
            </a:fld>
            <a:endParaRPr lang="en-AU" altLang="en-US"/>
          </a:p>
        </p:txBody>
      </p:sp>
      <p:sp>
        <p:nvSpPr>
          <p:cNvPr id="40963" name="Rectangle 2">
            <a:extLst>
              <a:ext uri="{FF2B5EF4-FFF2-40B4-BE49-F238E27FC236}">
                <a16:creationId xmlns:a16="http://schemas.microsoft.com/office/drawing/2014/main" id="{ACDB291F-00AF-CEA7-8661-E6211D81E107}"/>
              </a:ext>
            </a:extLst>
          </p:cNvPr>
          <p:cNvSpPr>
            <a:spLocks noGrp="1" noRot="1" noChangeAspect="1" noChangeArrowheads="1" noTextEdit="1"/>
          </p:cNvSpPr>
          <p:nvPr>
            <p:ph type="sldImg"/>
          </p:nvPr>
        </p:nvSpPr>
        <p:spPr>
          <a:ln/>
        </p:spPr>
      </p:sp>
      <p:sp>
        <p:nvSpPr>
          <p:cNvPr id="40964" name="Rectangle 3">
            <a:extLst>
              <a:ext uri="{FF2B5EF4-FFF2-40B4-BE49-F238E27FC236}">
                <a16:creationId xmlns:a16="http://schemas.microsoft.com/office/drawing/2014/main" id="{97B1F8AE-F400-B990-EA1B-C8D4AEE1DC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f-ZA" altLang="en-US">
              <a:latin typeface="Arial" panose="020B0604020202020204" pitchFamily="34" charset="0"/>
              <a:cs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DC9F1468-88A1-5648-9C07-181076C3233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21D97A4-0CBD-4460-B995-436DC957A4AE}" type="slidenum">
              <a:rPr lang="ar-SA" altLang="en-US"/>
              <a:pPr>
                <a:spcBef>
                  <a:spcPct val="0"/>
                </a:spcBef>
              </a:pPr>
              <a:t>2</a:t>
            </a:fld>
            <a:endParaRPr lang="en-AU" altLang="en-US"/>
          </a:p>
        </p:txBody>
      </p:sp>
      <p:sp>
        <p:nvSpPr>
          <p:cNvPr id="6147" name="Rectangle 2">
            <a:extLst>
              <a:ext uri="{FF2B5EF4-FFF2-40B4-BE49-F238E27FC236}">
                <a16:creationId xmlns:a16="http://schemas.microsoft.com/office/drawing/2014/main" id="{05B02CA0-BFC1-0E47-9911-3CB50195F09D}"/>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8AA44E8C-DBE8-B57D-4A6F-615CC28BF07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f-ZA" altLang="en-US">
              <a:latin typeface="Arial" panose="020B0604020202020204" pitchFamily="34" charset="0"/>
              <a:cs typeface="Arial" panose="020B060402020202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FE0BA447-EBB5-1E63-5EBD-75E10BD9138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81DB226-AC69-49FB-B679-4B7D880ED68E}" type="slidenum">
              <a:rPr lang="ar-SA" altLang="en-US"/>
              <a:pPr>
                <a:spcBef>
                  <a:spcPct val="0"/>
                </a:spcBef>
              </a:pPr>
              <a:t>20</a:t>
            </a:fld>
            <a:endParaRPr lang="en-AU" altLang="en-US"/>
          </a:p>
        </p:txBody>
      </p:sp>
      <p:sp>
        <p:nvSpPr>
          <p:cNvPr id="43011" name="Rectangle 2">
            <a:extLst>
              <a:ext uri="{FF2B5EF4-FFF2-40B4-BE49-F238E27FC236}">
                <a16:creationId xmlns:a16="http://schemas.microsoft.com/office/drawing/2014/main" id="{BAAB9E4C-DD9F-C15F-8288-190CD06D33AF}"/>
              </a:ext>
            </a:extLst>
          </p:cNvPr>
          <p:cNvSpPr>
            <a:spLocks noGrp="1" noRot="1" noChangeAspect="1" noChangeArrowheads="1" noTextEdit="1"/>
          </p:cNvSpPr>
          <p:nvPr>
            <p:ph type="sldImg"/>
          </p:nvPr>
        </p:nvSpPr>
        <p:spPr>
          <a:ln/>
        </p:spPr>
      </p:sp>
      <p:sp>
        <p:nvSpPr>
          <p:cNvPr id="43012" name="Rectangle 3">
            <a:extLst>
              <a:ext uri="{FF2B5EF4-FFF2-40B4-BE49-F238E27FC236}">
                <a16:creationId xmlns:a16="http://schemas.microsoft.com/office/drawing/2014/main" id="{AAF2300C-3146-284F-D4AF-E63B1A7322E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42421284-5C69-0ACD-A18D-266E06EC73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D3803E28-F028-4BAC-911D-FEA43135AB74}" type="slidenum">
              <a:rPr lang="ar-SA" altLang="en-US"/>
              <a:pPr>
                <a:spcBef>
                  <a:spcPct val="0"/>
                </a:spcBef>
              </a:pPr>
              <a:t>21</a:t>
            </a:fld>
            <a:endParaRPr lang="en-AU" altLang="en-US"/>
          </a:p>
        </p:txBody>
      </p:sp>
      <p:sp>
        <p:nvSpPr>
          <p:cNvPr id="45059" name="Rectangle 2">
            <a:extLst>
              <a:ext uri="{FF2B5EF4-FFF2-40B4-BE49-F238E27FC236}">
                <a16:creationId xmlns:a16="http://schemas.microsoft.com/office/drawing/2014/main" id="{1C84D2C0-3D2D-38B3-0D63-EF80C23DBA00}"/>
              </a:ext>
            </a:extLst>
          </p:cNvPr>
          <p:cNvSpPr>
            <a:spLocks noGrp="1" noRot="1" noChangeAspect="1" noChangeArrowheads="1" noTextEdit="1"/>
          </p:cNvSpPr>
          <p:nvPr>
            <p:ph type="sldImg"/>
          </p:nvPr>
        </p:nvSpPr>
        <p:spPr>
          <a:ln/>
        </p:spPr>
      </p:sp>
      <p:sp>
        <p:nvSpPr>
          <p:cNvPr id="45060" name="Rectangle 3">
            <a:extLst>
              <a:ext uri="{FF2B5EF4-FFF2-40B4-BE49-F238E27FC236}">
                <a16:creationId xmlns:a16="http://schemas.microsoft.com/office/drawing/2014/main" id="{5DAC6761-C4F8-6AC0-00D3-967112E613C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a:extLst>
              <a:ext uri="{FF2B5EF4-FFF2-40B4-BE49-F238E27FC236}">
                <a16:creationId xmlns:a16="http://schemas.microsoft.com/office/drawing/2014/main" id="{1BD81267-D825-34DC-B8AB-F52EB27EFE4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C684AFF-7CE5-455C-BCB9-5A230A247B3C}" type="slidenum">
              <a:rPr lang="ar-SA" altLang="en-US"/>
              <a:pPr>
                <a:spcBef>
                  <a:spcPct val="0"/>
                </a:spcBef>
              </a:pPr>
              <a:t>22</a:t>
            </a:fld>
            <a:endParaRPr lang="en-AU" altLang="en-US"/>
          </a:p>
        </p:txBody>
      </p:sp>
      <p:sp>
        <p:nvSpPr>
          <p:cNvPr id="47107" name="Rectangle 2">
            <a:extLst>
              <a:ext uri="{FF2B5EF4-FFF2-40B4-BE49-F238E27FC236}">
                <a16:creationId xmlns:a16="http://schemas.microsoft.com/office/drawing/2014/main" id="{96D458E9-E9B4-E67D-462E-133E24C4A630}"/>
              </a:ext>
            </a:extLst>
          </p:cNvPr>
          <p:cNvSpPr>
            <a:spLocks noGrp="1" noRot="1" noChangeAspect="1" noChangeArrowheads="1" noTextEdit="1"/>
          </p:cNvSpPr>
          <p:nvPr>
            <p:ph type="sldImg"/>
          </p:nvPr>
        </p:nvSpPr>
        <p:spPr>
          <a:ln/>
        </p:spPr>
      </p:sp>
      <p:sp>
        <p:nvSpPr>
          <p:cNvPr id="47108" name="Rectangle 3">
            <a:extLst>
              <a:ext uri="{FF2B5EF4-FFF2-40B4-BE49-F238E27FC236}">
                <a16:creationId xmlns:a16="http://schemas.microsoft.com/office/drawing/2014/main" id="{B0281554-6947-D35C-2E11-0AD5E0A4EB6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a:extLst>
              <a:ext uri="{FF2B5EF4-FFF2-40B4-BE49-F238E27FC236}">
                <a16:creationId xmlns:a16="http://schemas.microsoft.com/office/drawing/2014/main" id="{4466763F-AD12-7960-42E6-ED300C92F2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2218CC5-4159-41BC-94B2-A360930342F0}" type="slidenum">
              <a:rPr lang="ar-SA" altLang="en-US"/>
              <a:pPr>
                <a:spcBef>
                  <a:spcPct val="0"/>
                </a:spcBef>
              </a:pPr>
              <a:t>23</a:t>
            </a:fld>
            <a:endParaRPr lang="en-AU" altLang="en-US"/>
          </a:p>
        </p:txBody>
      </p:sp>
      <p:sp>
        <p:nvSpPr>
          <p:cNvPr id="49155" name="Rectangle 2">
            <a:extLst>
              <a:ext uri="{FF2B5EF4-FFF2-40B4-BE49-F238E27FC236}">
                <a16:creationId xmlns:a16="http://schemas.microsoft.com/office/drawing/2014/main" id="{C4533607-36A9-308A-7577-99CC33C7EAAA}"/>
              </a:ext>
            </a:extLst>
          </p:cNvPr>
          <p:cNvSpPr>
            <a:spLocks noGrp="1" noRot="1" noChangeAspect="1" noChangeArrowheads="1" noTextEdit="1"/>
          </p:cNvSpPr>
          <p:nvPr>
            <p:ph type="sldImg"/>
          </p:nvPr>
        </p:nvSpPr>
        <p:spPr>
          <a:ln/>
        </p:spPr>
      </p:sp>
      <p:sp>
        <p:nvSpPr>
          <p:cNvPr id="49156" name="Rectangle 3">
            <a:extLst>
              <a:ext uri="{FF2B5EF4-FFF2-40B4-BE49-F238E27FC236}">
                <a16:creationId xmlns:a16="http://schemas.microsoft.com/office/drawing/2014/main" id="{5D8F9573-5DF6-2C64-91F7-AA1EC3A42A5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a:extLst>
              <a:ext uri="{FF2B5EF4-FFF2-40B4-BE49-F238E27FC236}">
                <a16:creationId xmlns:a16="http://schemas.microsoft.com/office/drawing/2014/main" id="{F7EC6E44-F9C6-64F8-B3C0-D76F274E015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2A4CB2CF-608A-4245-A4C6-14F1D7574E4A}" type="slidenum">
              <a:rPr lang="ar-SA" altLang="en-US"/>
              <a:pPr>
                <a:spcBef>
                  <a:spcPct val="0"/>
                </a:spcBef>
              </a:pPr>
              <a:t>24</a:t>
            </a:fld>
            <a:endParaRPr lang="en-AU" altLang="en-US"/>
          </a:p>
        </p:txBody>
      </p:sp>
      <p:sp>
        <p:nvSpPr>
          <p:cNvPr id="51203" name="Rectangle 2">
            <a:extLst>
              <a:ext uri="{FF2B5EF4-FFF2-40B4-BE49-F238E27FC236}">
                <a16:creationId xmlns:a16="http://schemas.microsoft.com/office/drawing/2014/main" id="{CD865CAB-8CB8-3437-C402-6FB9A45294B7}"/>
              </a:ext>
            </a:extLst>
          </p:cNvPr>
          <p:cNvSpPr>
            <a:spLocks noGrp="1" noRot="1" noChangeAspect="1" noChangeArrowheads="1" noTextEdit="1"/>
          </p:cNvSpPr>
          <p:nvPr>
            <p:ph type="sldImg"/>
          </p:nvPr>
        </p:nvSpPr>
        <p:spPr>
          <a:ln/>
        </p:spPr>
      </p:sp>
      <p:sp>
        <p:nvSpPr>
          <p:cNvPr id="51204" name="Rectangle 3">
            <a:extLst>
              <a:ext uri="{FF2B5EF4-FFF2-40B4-BE49-F238E27FC236}">
                <a16:creationId xmlns:a16="http://schemas.microsoft.com/office/drawing/2014/main" id="{5EEA8029-424D-C55D-F8B5-074113223D5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60FC04AC-1EA7-1AB6-7C01-8F005CCE6B8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2D02E5B-D7D2-45FB-8F3B-F5F8EE1ACBD8}" type="slidenum">
              <a:rPr lang="ar-SA" altLang="en-US"/>
              <a:pPr>
                <a:spcBef>
                  <a:spcPct val="0"/>
                </a:spcBef>
              </a:pPr>
              <a:t>3</a:t>
            </a:fld>
            <a:endParaRPr lang="en-AU" altLang="en-US"/>
          </a:p>
        </p:txBody>
      </p:sp>
      <p:sp>
        <p:nvSpPr>
          <p:cNvPr id="8195" name="Rectangle 2">
            <a:extLst>
              <a:ext uri="{FF2B5EF4-FFF2-40B4-BE49-F238E27FC236}">
                <a16:creationId xmlns:a16="http://schemas.microsoft.com/office/drawing/2014/main" id="{DF5DE2C3-7200-3B55-AF81-39C339997DC3}"/>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467006FD-45FF-5828-63D2-B41730B705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a:extLst>
              <a:ext uri="{FF2B5EF4-FFF2-40B4-BE49-F238E27FC236}">
                <a16:creationId xmlns:a16="http://schemas.microsoft.com/office/drawing/2014/main" id="{12A1E74E-0638-09F7-2447-B24CD3FDA4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23A807A-79CF-4193-9C02-1011B21D7B02}" type="slidenum">
              <a:rPr lang="ar-SA" altLang="en-US"/>
              <a:pPr>
                <a:spcBef>
                  <a:spcPct val="0"/>
                </a:spcBef>
              </a:pPr>
              <a:t>4</a:t>
            </a:fld>
            <a:endParaRPr lang="en-AU" altLang="en-US"/>
          </a:p>
        </p:txBody>
      </p:sp>
      <p:sp>
        <p:nvSpPr>
          <p:cNvPr id="10243" name="Rectangle 2">
            <a:extLst>
              <a:ext uri="{FF2B5EF4-FFF2-40B4-BE49-F238E27FC236}">
                <a16:creationId xmlns:a16="http://schemas.microsoft.com/office/drawing/2014/main" id="{43605DAE-96AF-41CA-0EF9-7CBCD83DFD3D}"/>
              </a:ext>
            </a:extLst>
          </p:cNvPr>
          <p:cNvSpPr>
            <a:spLocks noGrp="1" noRot="1" noChangeAspect="1" noChangeArrowheads="1" noTextEdit="1"/>
          </p:cNvSpPr>
          <p:nvPr>
            <p:ph type="sldImg"/>
          </p:nvPr>
        </p:nvSpPr>
        <p:spPr>
          <a:ln/>
        </p:spPr>
      </p:sp>
      <p:sp>
        <p:nvSpPr>
          <p:cNvPr id="10244" name="Rectangle 3">
            <a:extLst>
              <a:ext uri="{FF2B5EF4-FFF2-40B4-BE49-F238E27FC236}">
                <a16:creationId xmlns:a16="http://schemas.microsoft.com/office/drawing/2014/main" id="{9B540BA1-F42E-901D-DBFB-AFCDA5BD514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D9424809-63CA-9BD4-B9CC-99FC6723485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41D3840E-A8B9-44EF-89AD-4777E8013310}" type="slidenum">
              <a:rPr lang="ar-SA" altLang="en-US"/>
              <a:pPr>
                <a:spcBef>
                  <a:spcPct val="0"/>
                </a:spcBef>
              </a:pPr>
              <a:t>5</a:t>
            </a:fld>
            <a:endParaRPr lang="en-AU" altLang="en-US"/>
          </a:p>
        </p:txBody>
      </p:sp>
      <p:sp>
        <p:nvSpPr>
          <p:cNvPr id="12291" name="Rectangle 2">
            <a:extLst>
              <a:ext uri="{FF2B5EF4-FFF2-40B4-BE49-F238E27FC236}">
                <a16:creationId xmlns:a16="http://schemas.microsoft.com/office/drawing/2014/main" id="{006E9CBB-F5E3-4CB3-D17B-80B040EBCE3F}"/>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E4B5145D-8C6F-0BC0-2589-E2596B520DE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af-ZA"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7C477D4D-AD21-7649-4DEA-7FCBC9365E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979DB71D-CE09-4B5C-B6BF-C2AA3C6FB46D}" type="slidenum">
              <a:rPr lang="ar-SA" altLang="en-US"/>
              <a:pPr>
                <a:spcBef>
                  <a:spcPct val="0"/>
                </a:spcBef>
              </a:pPr>
              <a:t>6</a:t>
            </a:fld>
            <a:endParaRPr lang="en-AU" altLang="en-US"/>
          </a:p>
        </p:txBody>
      </p:sp>
      <p:sp>
        <p:nvSpPr>
          <p:cNvPr id="14339" name="Rectangle 2">
            <a:extLst>
              <a:ext uri="{FF2B5EF4-FFF2-40B4-BE49-F238E27FC236}">
                <a16:creationId xmlns:a16="http://schemas.microsoft.com/office/drawing/2014/main" id="{7F505F9D-3C55-5ADD-99A8-F2EDAEC19C79}"/>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81023715-F8A2-39CB-17CC-53FA9D7F855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F5F455AC-62B9-B01F-174B-3E53CC37169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A8AE597F-82A9-43EF-B77F-0C585C7E64C3}" type="slidenum">
              <a:rPr lang="ar-SA" altLang="en-US"/>
              <a:pPr>
                <a:spcBef>
                  <a:spcPct val="0"/>
                </a:spcBef>
              </a:pPr>
              <a:t>7</a:t>
            </a:fld>
            <a:endParaRPr lang="en-AU" altLang="en-US"/>
          </a:p>
        </p:txBody>
      </p:sp>
      <p:sp>
        <p:nvSpPr>
          <p:cNvPr id="16387" name="Rectangle 2">
            <a:extLst>
              <a:ext uri="{FF2B5EF4-FFF2-40B4-BE49-F238E27FC236}">
                <a16:creationId xmlns:a16="http://schemas.microsoft.com/office/drawing/2014/main" id="{BBDA61C3-0BEE-7922-DB9C-4CA190DB4C22}"/>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564824E1-F0B1-C546-CF46-3AACD0B8678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D59CEDCD-F1E6-7638-B120-1B2858BB658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866F927C-3DE8-4A1C-862C-9E62FFCCAC4C}" type="slidenum">
              <a:rPr lang="ar-SA" altLang="en-US"/>
              <a:pPr>
                <a:spcBef>
                  <a:spcPct val="0"/>
                </a:spcBef>
              </a:pPr>
              <a:t>8</a:t>
            </a:fld>
            <a:endParaRPr lang="en-AU" altLang="en-US"/>
          </a:p>
        </p:txBody>
      </p:sp>
      <p:sp>
        <p:nvSpPr>
          <p:cNvPr id="18435" name="Rectangle 2">
            <a:extLst>
              <a:ext uri="{FF2B5EF4-FFF2-40B4-BE49-F238E27FC236}">
                <a16:creationId xmlns:a16="http://schemas.microsoft.com/office/drawing/2014/main" id="{84316C4B-264E-5C5D-ABB5-F94756AC1804}"/>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15288C4E-1079-47A4-F89B-77FA33C00D1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C4CFD439-9CC9-4599-8AAB-4D6F9B2FB39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F85B4CB8-87DF-4E1D-B96E-72F7297D99D5}" type="slidenum">
              <a:rPr lang="ar-SA" altLang="en-US"/>
              <a:pPr>
                <a:spcBef>
                  <a:spcPct val="0"/>
                </a:spcBef>
              </a:pPr>
              <a:t>9</a:t>
            </a:fld>
            <a:endParaRPr lang="en-AU" altLang="en-US"/>
          </a:p>
        </p:txBody>
      </p:sp>
      <p:sp>
        <p:nvSpPr>
          <p:cNvPr id="20483" name="Rectangle 2">
            <a:extLst>
              <a:ext uri="{FF2B5EF4-FFF2-40B4-BE49-F238E27FC236}">
                <a16:creationId xmlns:a16="http://schemas.microsoft.com/office/drawing/2014/main" id="{1B3C22AE-91B2-1450-CBCF-A6724846174F}"/>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D8267DDB-EB9F-0BD6-5B77-E2E23AE1B89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af-ZA"/>
          </a:p>
        </p:txBody>
      </p:sp>
      <p:sp>
        <p:nvSpPr>
          <p:cNvPr id="4" name="Rectangle 4">
            <a:extLst>
              <a:ext uri="{FF2B5EF4-FFF2-40B4-BE49-F238E27FC236}">
                <a16:creationId xmlns:a16="http://schemas.microsoft.com/office/drawing/2014/main" id="{6B95A41B-7EA0-90F4-4A2E-5F00D27B1D9A}"/>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6AAB9C06-CBE2-A622-A1FB-FAF6951BE256}"/>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806AFEAE-4747-6144-9F69-50AA70734AA1}"/>
              </a:ext>
            </a:extLst>
          </p:cNvPr>
          <p:cNvSpPr>
            <a:spLocks noGrp="1" noChangeArrowheads="1"/>
          </p:cNvSpPr>
          <p:nvPr>
            <p:ph type="sldNum" sz="quarter" idx="12"/>
          </p:nvPr>
        </p:nvSpPr>
        <p:spPr>
          <a:ln/>
        </p:spPr>
        <p:txBody>
          <a:bodyPr/>
          <a:lstStyle>
            <a:lvl1pPr>
              <a:defRPr/>
            </a:lvl1pPr>
          </a:lstStyle>
          <a:p>
            <a:fld id="{77E83D93-E5FB-49EA-BD00-AAC32DEAAAE6}" type="slidenum">
              <a:rPr lang="ar-SA" altLang="en-US"/>
              <a:pPr/>
              <a:t>‹#›</a:t>
            </a:fld>
            <a:endParaRPr lang="en-AU" altLang="en-US"/>
          </a:p>
        </p:txBody>
      </p:sp>
    </p:spTree>
    <p:extLst>
      <p:ext uri="{BB962C8B-B14F-4D97-AF65-F5344CB8AC3E}">
        <p14:creationId xmlns:p14="http://schemas.microsoft.com/office/powerpoint/2010/main" val="2839980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Rectangle 4">
            <a:extLst>
              <a:ext uri="{FF2B5EF4-FFF2-40B4-BE49-F238E27FC236}">
                <a16:creationId xmlns:a16="http://schemas.microsoft.com/office/drawing/2014/main" id="{0C46E475-B04A-7C6B-06E0-EB83835509CF}"/>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4267D1D4-8AF1-7823-193C-4BCA2A8826CB}"/>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88D3A5F7-8C3F-698D-15DC-2D780FEF2908}"/>
              </a:ext>
            </a:extLst>
          </p:cNvPr>
          <p:cNvSpPr>
            <a:spLocks noGrp="1" noChangeArrowheads="1"/>
          </p:cNvSpPr>
          <p:nvPr>
            <p:ph type="sldNum" sz="quarter" idx="12"/>
          </p:nvPr>
        </p:nvSpPr>
        <p:spPr>
          <a:ln/>
        </p:spPr>
        <p:txBody>
          <a:bodyPr/>
          <a:lstStyle>
            <a:lvl1pPr>
              <a:defRPr/>
            </a:lvl1pPr>
          </a:lstStyle>
          <a:p>
            <a:fld id="{00EE9A0D-D4BE-40A2-86A7-BBAF008F67B6}" type="slidenum">
              <a:rPr lang="ar-SA" altLang="en-US"/>
              <a:pPr/>
              <a:t>‹#›</a:t>
            </a:fld>
            <a:endParaRPr lang="en-AU" altLang="en-US"/>
          </a:p>
        </p:txBody>
      </p:sp>
    </p:spTree>
    <p:extLst>
      <p:ext uri="{BB962C8B-B14F-4D97-AF65-F5344CB8AC3E}">
        <p14:creationId xmlns:p14="http://schemas.microsoft.com/office/powerpoint/2010/main" val="4183621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Rectangle 4">
            <a:extLst>
              <a:ext uri="{FF2B5EF4-FFF2-40B4-BE49-F238E27FC236}">
                <a16:creationId xmlns:a16="http://schemas.microsoft.com/office/drawing/2014/main" id="{3E9DDBFE-6F2E-4AAA-529E-2A1D7F77E190}"/>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7E04B69F-D443-5EE6-81F9-08B455385953}"/>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CC2A3B97-7771-A451-8E2E-357F963E801F}"/>
              </a:ext>
            </a:extLst>
          </p:cNvPr>
          <p:cNvSpPr>
            <a:spLocks noGrp="1" noChangeArrowheads="1"/>
          </p:cNvSpPr>
          <p:nvPr>
            <p:ph type="sldNum" sz="quarter" idx="12"/>
          </p:nvPr>
        </p:nvSpPr>
        <p:spPr>
          <a:ln/>
        </p:spPr>
        <p:txBody>
          <a:bodyPr/>
          <a:lstStyle>
            <a:lvl1pPr>
              <a:defRPr/>
            </a:lvl1pPr>
          </a:lstStyle>
          <a:p>
            <a:fld id="{66D2BB03-2D1E-42A4-A51E-3147804B5EA0}" type="slidenum">
              <a:rPr lang="ar-SA" altLang="en-US"/>
              <a:pPr/>
              <a:t>‹#›</a:t>
            </a:fld>
            <a:endParaRPr lang="en-AU" altLang="en-US"/>
          </a:p>
        </p:txBody>
      </p:sp>
    </p:spTree>
    <p:extLst>
      <p:ext uri="{BB962C8B-B14F-4D97-AF65-F5344CB8AC3E}">
        <p14:creationId xmlns:p14="http://schemas.microsoft.com/office/powerpoint/2010/main" val="3182316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f-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Rectangle 4">
            <a:extLst>
              <a:ext uri="{FF2B5EF4-FFF2-40B4-BE49-F238E27FC236}">
                <a16:creationId xmlns:a16="http://schemas.microsoft.com/office/drawing/2014/main" id="{C1BEFD42-FF54-DF9F-E9B6-0406B7BAAEC3}"/>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C4B3D9C8-B7BE-9DB6-8209-B4110BF3850C}"/>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ABB4F34C-2DB1-AA50-A2D0-019852185ACB}"/>
              </a:ext>
            </a:extLst>
          </p:cNvPr>
          <p:cNvSpPr>
            <a:spLocks noGrp="1" noChangeArrowheads="1"/>
          </p:cNvSpPr>
          <p:nvPr>
            <p:ph type="sldNum" sz="quarter" idx="12"/>
          </p:nvPr>
        </p:nvSpPr>
        <p:spPr>
          <a:ln/>
        </p:spPr>
        <p:txBody>
          <a:bodyPr/>
          <a:lstStyle>
            <a:lvl1pPr>
              <a:defRPr/>
            </a:lvl1pPr>
          </a:lstStyle>
          <a:p>
            <a:fld id="{6A1A5CD0-0C04-4573-9073-E38488768202}" type="slidenum">
              <a:rPr lang="ar-SA" altLang="en-US"/>
              <a:pPr/>
              <a:t>‹#›</a:t>
            </a:fld>
            <a:endParaRPr lang="en-AU" altLang="en-US"/>
          </a:p>
        </p:txBody>
      </p:sp>
    </p:spTree>
    <p:extLst>
      <p:ext uri="{BB962C8B-B14F-4D97-AF65-F5344CB8AC3E}">
        <p14:creationId xmlns:p14="http://schemas.microsoft.com/office/powerpoint/2010/main" val="33987563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C02C2F46-8B75-3394-4271-390A66B495CB}"/>
              </a:ext>
            </a:extLst>
          </p:cNvPr>
          <p:cNvSpPr>
            <a:spLocks noGrp="1" noChangeArrowheads="1"/>
          </p:cNvSpPr>
          <p:nvPr>
            <p:ph type="dt" sz="half" idx="10"/>
          </p:nvPr>
        </p:nvSpPr>
        <p:spPr>
          <a:ln/>
        </p:spPr>
        <p:txBody>
          <a:bodyPr/>
          <a:lstStyle>
            <a:lvl1pPr>
              <a:defRPr/>
            </a:lvl1pPr>
          </a:lstStyle>
          <a:p>
            <a:pPr>
              <a:defRPr/>
            </a:pPr>
            <a:endParaRPr lang="en-AU"/>
          </a:p>
        </p:txBody>
      </p:sp>
      <p:sp>
        <p:nvSpPr>
          <p:cNvPr id="5" name="Rectangle 5">
            <a:extLst>
              <a:ext uri="{FF2B5EF4-FFF2-40B4-BE49-F238E27FC236}">
                <a16:creationId xmlns:a16="http://schemas.microsoft.com/office/drawing/2014/main" id="{57ED8AEC-57F0-9A6C-320C-8C428496A70B}"/>
              </a:ext>
            </a:extLst>
          </p:cNvPr>
          <p:cNvSpPr>
            <a:spLocks noGrp="1" noChangeArrowheads="1"/>
          </p:cNvSpPr>
          <p:nvPr>
            <p:ph type="ftr" sz="quarter" idx="11"/>
          </p:nvPr>
        </p:nvSpPr>
        <p:spPr>
          <a:ln/>
        </p:spPr>
        <p:txBody>
          <a:bodyPr/>
          <a:lstStyle>
            <a:lvl1pPr>
              <a:defRPr/>
            </a:lvl1pPr>
          </a:lstStyle>
          <a:p>
            <a:pPr>
              <a:defRPr/>
            </a:pPr>
            <a:endParaRPr lang="en-AU"/>
          </a:p>
        </p:txBody>
      </p:sp>
      <p:sp>
        <p:nvSpPr>
          <p:cNvPr id="6" name="Rectangle 6">
            <a:extLst>
              <a:ext uri="{FF2B5EF4-FFF2-40B4-BE49-F238E27FC236}">
                <a16:creationId xmlns:a16="http://schemas.microsoft.com/office/drawing/2014/main" id="{15BCB029-761B-30A6-BDF6-CF75C7C4CA75}"/>
              </a:ext>
            </a:extLst>
          </p:cNvPr>
          <p:cNvSpPr>
            <a:spLocks noGrp="1" noChangeArrowheads="1"/>
          </p:cNvSpPr>
          <p:nvPr>
            <p:ph type="sldNum" sz="quarter" idx="12"/>
          </p:nvPr>
        </p:nvSpPr>
        <p:spPr>
          <a:ln/>
        </p:spPr>
        <p:txBody>
          <a:bodyPr/>
          <a:lstStyle>
            <a:lvl1pPr>
              <a:defRPr/>
            </a:lvl1pPr>
          </a:lstStyle>
          <a:p>
            <a:fld id="{870D406D-A2E3-4ACD-A5C1-675E60D23F54}" type="slidenum">
              <a:rPr lang="ar-SA" altLang="en-US"/>
              <a:pPr/>
              <a:t>‹#›</a:t>
            </a:fld>
            <a:endParaRPr lang="en-AU" altLang="en-US"/>
          </a:p>
        </p:txBody>
      </p:sp>
    </p:spTree>
    <p:extLst>
      <p:ext uri="{BB962C8B-B14F-4D97-AF65-F5344CB8AC3E}">
        <p14:creationId xmlns:p14="http://schemas.microsoft.com/office/powerpoint/2010/main" val="33572037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5" name="Rectangle 4">
            <a:extLst>
              <a:ext uri="{FF2B5EF4-FFF2-40B4-BE49-F238E27FC236}">
                <a16:creationId xmlns:a16="http://schemas.microsoft.com/office/drawing/2014/main" id="{AF523E4E-4F4F-09E8-0A2F-E1E4FC492C5F}"/>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38890A53-3AF1-7751-8F67-F184B17DA50D}"/>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A43776E8-DF78-A3D9-8D45-147365D4428F}"/>
              </a:ext>
            </a:extLst>
          </p:cNvPr>
          <p:cNvSpPr>
            <a:spLocks noGrp="1" noChangeArrowheads="1"/>
          </p:cNvSpPr>
          <p:nvPr>
            <p:ph type="sldNum" sz="quarter" idx="12"/>
          </p:nvPr>
        </p:nvSpPr>
        <p:spPr>
          <a:ln/>
        </p:spPr>
        <p:txBody>
          <a:bodyPr/>
          <a:lstStyle>
            <a:lvl1pPr>
              <a:defRPr/>
            </a:lvl1pPr>
          </a:lstStyle>
          <a:p>
            <a:fld id="{FE034C3D-E3A5-4581-A259-656835F873A8}" type="slidenum">
              <a:rPr lang="ar-SA" altLang="en-US"/>
              <a:pPr/>
              <a:t>‹#›</a:t>
            </a:fld>
            <a:endParaRPr lang="en-AU" altLang="en-US"/>
          </a:p>
        </p:txBody>
      </p:sp>
    </p:spTree>
    <p:extLst>
      <p:ext uri="{BB962C8B-B14F-4D97-AF65-F5344CB8AC3E}">
        <p14:creationId xmlns:p14="http://schemas.microsoft.com/office/powerpoint/2010/main" val="3502048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7" name="Rectangle 4">
            <a:extLst>
              <a:ext uri="{FF2B5EF4-FFF2-40B4-BE49-F238E27FC236}">
                <a16:creationId xmlns:a16="http://schemas.microsoft.com/office/drawing/2014/main" id="{96A487C5-5CDF-1FCA-DA5C-2B56888825F3}"/>
              </a:ext>
            </a:extLst>
          </p:cNvPr>
          <p:cNvSpPr>
            <a:spLocks noGrp="1" noChangeArrowheads="1"/>
          </p:cNvSpPr>
          <p:nvPr>
            <p:ph type="dt" sz="half" idx="10"/>
          </p:nvPr>
        </p:nvSpPr>
        <p:spPr>
          <a:ln/>
        </p:spPr>
        <p:txBody>
          <a:bodyPr/>
          <a:lstStyle>
            <a:lvl1pPr>
              <a:defRPr/>
            </a:lvl1pPr>
          </a:lstStyle>
          <a:p>
            <a:pPr>
              <a:defRPr/>
            </a:pPr>
            <a:endParaRPr lang="en-AU"/>
          </a:p>
        </p:txBody>
      </p:sp>
      <p:sp>
        <p:nvSpPr>
          <p:cNvPr id="8" name="Rectangle 5">
            <a:extLst>
              <a:ext uri="{FF2B5EF4-FFF2-40B4-BE49-F238E27FC236}">
                <a16:creationId xmlns:a16="http://schemas.microsoft.com/office/drawing/2014/main" id="{D946EA0C-B866-F164-C670-DE728FE33ABA}"/>
              </a:ext>
            </a:extLst>
          </p:cNvPr>
          <p:cNvSpPr>
            <a:spLocks noGrp="1" noChangeArrowheads="1"/>
          </p:cNvSpPr>
          <p:nvPr>
            <p:ph type="ftr" sz="quarter" idx="11"/>
          </p:nvPr>
        </p:nvSpPr>
        <p:spPr>
          <a:ln/>
        </p:spPr>
        <p:txBody>
          <a:bodyPr/>
          <a:lstStyle>
            <a:lvl1pPr>
              <a:defRPr/>
            </a:lvl1pPr>
          </a:lstStyle>
          <a:p>
            <a:pPr>
              <a:defRPr/>
            </a:pPr>
            <a:endParaRPr lang="en-AU"/>
          </a:p>
        </p:txBody>
      </p:sp>
      <p:sp>
        <p:nvSpPr>
          <p:cNvPr id="9" name="Rectangle 6">
            <a:extLst>
              <a:ext uri="{FF2B5EF4-FFF2-40B4-BE49-F238E27FC236}">
                <a16:creationId xmlns:a16="http://schemas.microsoft.com/office/drawing/2014/main" id="{C6E07896-3483-4956-A7E3-12D2BC47B1AD}"/>
              </a:ext>
            </a:extLst>
          </p:cNvPr>
          <p:cNvSpPr>
            <a:spLocks noGrp="1" noChangeArrowheads="1"/>
          </p:cNvSpPr>
          <p:nvPr>
            <p:ph type="sldNum" sz="quarter" idx="12"/>
          </p:nvPr>
        </p:nvSpPr>
        <p:spPr>
          <a:ln/>
        </p:spPr>
        <p:txBody>
          <a:bodyPr/>
          <a:lstStyle>
            <a:lvl1pPr>
              <a:defRPr/>
            </a:lvl1pPr>
          </a:lstStyle>
          <a:p>
            <a:fld id="{AB5A30C1-4245-4A1B-A9E6-65EBD339FA63}" type="slidenum">
              <a:rPr lang="ar-SA" altLang="en-US"/>
              <a:pPr/>
              <a:t>‹#›</a:t>
            </a:fld>
            <a:endParaRPr lang="en-AU" altLang="en-US"/>
          </a:p>
        </p:txBody>
      </p:sp>
    </p:spTree>
    <p:extLst>
      <p:ext uri="{BB962C8B-B14F-4D97-AF65-F5344CB8AC3E}">
        <p14:creationId xmlns:p14="http://schemas.microsoft.com/office/powerpoint/2010/main" val="2286753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f-ZA"/>
          </a:p>
        </p:txBody>
      </p:sp>
      <p:sp>
        <p:nvSpPr>
          <p:cNvPr id="3" name="Rectangle 4">
            <a:extLst>
              <a:ext uri="{FF2B5EF4-FFF2-40B4-BE49-F238E27FC236}">
                <a16:creationId xmlns:a16="http://schemas.microsoft.com/office/drawing/2014/main" id="{A13ECD51-B721-A0B3-BCEF-81D9DEA9EA5D}"/>
              </a:ext>
            </a:extLst>
          </p:cNvPr>
          <p:cNvSpPr>
            <a:spLocks noGrp="1" noChangeArrowheads="1"/>
          </p:cNvSpPr>
          <p:nvPr>
            <p:ph type="dt" sz="half" idx="10"/>
          </p:nvPr>
        </p:nvSpPr>
        <p:spPr>
          <a:ln/>
        </p:spPr>
        <p:txBody>
          <a:bodyPr/>
          <a:lstStyle>
            <a:lvl1pPr>
              <a:defRPr/>
            </a:lvl1pPr>
          </a:lstStyle>
          <a:p>
            <a:pPr>
              <a:defRPr/>
            </a:pPr>
            <a:endParaRPr lang="en-AU"/>
          </a:p>
        </p:txBody>
      </p:sp>
      <p:sp>
        <p:nvSpPr>
          <p:cNvPr id="4" name="Rectangle 5">
            <a:extLst>
              <a:ext uri="{FF2B5EF4-FFF2-40B4-BE49-F238E27FC236}">
                <a16:creationId xmlns:a16="http://schemas.microsoft.com/office/drawing/2014/main" id="{BA9314B0-5535-8F4A-A526-7FA7D3668359}"/>
              </a:ext>
            </a:extLst>
          </p:cNvPr>
          <p:cNvSpPr>
            <a:spLocks noGrp="1" noChangeArrowheads="1"/>
          </p:cNvSpPr>
          <p:nvPr>
            <p:ph type="ftr" sz="quarter" idx="11"/>
          </p:nvPr>
        </p:nvSpPr>
        <p:spPr>
          <a:ln/>
        </p:spPr>
        <p:txBody>
          <a:bodyPr/>
          <a:lstStyle>
            <a:lvl1pPr>
              <a:defRPr/>
            </a:lvl1pPr>
          </a:lstStyle>
          <a:p>
            <a:pPr>
              <a:defRPr/>
            </a:pPr>
            <a:endParaRPr lang="en-AU"/>
          </a:p>
        </p:txBody>
      </p:sp>
      <p:sp>
        <p:nvSpPr>
          <p:cNvPr id="5" name="Rectangle 6">
            <a:extLst>
              <a:ext uri="{FF2B5EF4-FFF2-40B4-BE49-F238E27FC236}">
                <a16:creationId xmlns:a16="http://schemas.microsoft.com/office/drawing/2014/main" id="{CB9C25A0-80C2-CB66-F7CB-C420ADA00958}"/>
              </a:ext>
            </a:extLst>
          </p:cNvPr>
          <p:cNvSpPr>
            <a:spLocks noGrp="1" noChangeArrowheads="1"/>
          </p:cNvSpPr>
          <p:nvPr>
            <p:ph type="sldNum" sz="quarter" idx="12"/>
          </p:nvPr>
        </p:nvSpPr>
        <p:spPr>
          <a:ln/>
        </p:spPr>
        <p:txBody>
          <a:bodyPr/>
          <a:lstStyle>
            <a:lvl1pPr>
              <a:defRPr/>
            </a:lvl1pPr>
          </a:lstStyle>
          <a:p>
            <a:fld id="{88408949-5097-406B-8947-248C8D073D68}" type="slidenum">
              <a:rPr lang="ar-SA" altLang="en-US"/>
              <a:pPr/>
              <a:t>‹#›</a:t>
            </a:fld>
            <a:endParaRPr lang="en-AU" altLang="en-US"/>
          </a:p>
        </p:txBody>
      </p:sp>
    </p:spTree>
    <p:extLst>
      <p:ext uri="{BB962C8B-B14F-4D97-AF65-F5344CB8AC3E}">
        <p14:creationId xmlns:p14="http://schemas.microsoft.com/office/powerpoint/2010/main" val="1470033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4E57649-B8C7-142E-C994-787C97878C83}"/>
              </a:ext>
            </a:extLst>
          </p:cNvPr>
          <p:cNvSpPr>
            <a:spLocks noGrp="1" noChangeArrowheads="1"/>
          </p:cNvSpPr>
          <p:nvPr>
            <p:ph type="dt" sz="half" idx="10"/>
          </p:nvPr>
        </p:nvSpPr>
        <p:spPr>
          <a:ln/>
        </p:spPr>
        <p:txBody>
          <a:bodyPr/>
          <a:lstStyle>
            <a:lvl1pPr>
              <a:defRPr/>
            </a:lvl1pPr>
          </a:lstStyle>
          <a:p>
            <a:pPr>
              <a:defRPr/>
            </a:pPr>
            <a:endParaRPr lang="en-AU"/>
          </a:p>
        </p:txBody>
      </p:sp>
      <p:sp>
        <p:nvSpPr>
          <p:cNvPr id="3" name="Rectangle 5">
            <a:extLst>
              <a:ext uri="{FF2B5EF4-FFF2-40B4-BE49-F238E27FC236}">
                <a16:creationId xmlns:a16="http://schemas.microsoft.com/office/drawing/2014/main" id="{BADA43B5-462D-5119-B7D3-BD8F64C5D880}"/>
              </a:ext>
            </a:extLst>
          </p:cNvPr>
          <p:cNvSpPr>
            <a:spLocks noGrp="1" noChangeArrowheads="1"/>
          </p:cNvSpPr>
          <p:nvPr>
            <p:ph type="ftr" sz="quarter" idx="11"/>
          </p:nvPr>
        </p:nvSpPr>
        <p:spPr>
          <a:ln/>
        </p:spPr>
        <p:txBody>
          <a:bodyPr/>
          <a:lstStyle>
            <a:lvl1pPr>
              <a:defRPr/>
            </a:lvl1pPr>
          </a:lstStyle>
          <a:p>
            <a:pPr>
              <a:defRPr/>
            </a:pPr>
            <a:endParaRPr lang="en-AU"/>
          </a:p>
        </p:txBody>
      </p:sp>
      <p:sp>
        <p:nvSpPr>
          <p:cNvPr id="4" name="Rectangle 6">
            <a:extLst>
              <a:ext uri="{FF2B5EF4-FFF2-40B4-BE49-F238E27FC236}">
                <a16:creationId xmlns:a16="http://schemas.microsoft.com/office/drawing/2014/main" id="{400CD922-E763-1687-EA99-DF9F2BE508D9}"/>
              </a:ext>
            </a:extLst>
          </p:cNvPr>
          <p:cNvSpPr>
            <a:spLocks noGrp="1" noChangeArrowheads="1"/>
          </p:cNvSpPr>
          <p:nvPr>
            <p:ph type="sldNum" sz="quarter" idx="12"/>
          </p:nvPr>
        </p:nvSpPr>
        <p:spPr>
          <a:ln/>
        </p:spPr>
        <p:txBody>
          <a:bodyPr/>
          <a:lstStyle>
            <a:lvl1pPr>
              <a:defRPr/>
            </a:lvl1pPr>
          </a:lstStyle>
          <a:p>
            <a:fld id="{DA6E3501-18AB-4DB4-84A5-4C3E5F9FB2CC}" type="slidenum">
              <a:rPr lang="ar-SA" altLang="en-US"/>
              <a:pPr/>
              <a:t>‹#›</a:t>
            </a:fld>
            <a:endParaRPr lang="en-AU" altLang="en-US"/>
          </a:p>
        </p:txBody>
      </p:sp>
    </p:spTree>
    <p:extLst>
      <p:ext uri="{BB962C8B-B14F-4D97-AF65-F5344CB8AC3E}">
        <p14:creationId xmlns:p14="http://schemas.microsoft.com/office/powerpoint/2010/main" val="2705707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395B153-A98E-098F-D57A-7F71965D2686}"/>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5E4044A0-0887-9F39-477A-BE8D36D007BE}"/>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B3CDB5DF-553C-4037-465D-8C11421104D1}"/>
              </a:ext>
            </a:extLst>
          </p:cNvPr>
          <p:cNvSpPr>
            <a:spLocks noGrp="1" noChangeArrowheads="1"/>
          </p:cNvSpPr>
          <p:nvPr>
            <p:ph type="sldNum" sz="quarter" idx="12"/>
          </p:nvPr>
        </p:nvSpPr>
        <p:spPr>
          <a:ln/>
        </p:spPr>
        <p:txBody>
          <a:bodyPr/>
          <a:lstStyle>
            <a:lvl1pPr>
              <a:defRPr/>
            </a:lvl1pPr>
          </a:lstStyle>
          <a:p>
            <a:fld id="{1F1BA28D-3C64-4B73-B12D-0617DB87B7B1}" type="slidenum">
              <a:rPr lang="ar-SA" altLang="en-US"/>
              <a:pPr/>
              <a:t>‹#›</a:t>
            </a:fld>
            <a:endParaRPr lang="en-AU" altLang="en-US"/>
          </a:p>
        </p:txBody>
      </p:sp>
    </p:spTree>
    <p:extLst>
      <p:ext uri="{BB962C8B-B14F-4D97-AF65-F5344CB8AC3E}">
        <p14:creationId xmlns:p14="http://schemas.microsoft.com/office/powerpoint/2010/main" val="1558358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af-Z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8A8DB51-5624-A729-FD50-57D2654301D9}"/>
              </a:ext>
            </a:extLst>
          </p:cNvPr>
          <p:cNvSpPr>
            <a:spLocks noGrp="1" noChangeArrowheads="1"/>
          </p:cNvSpPr>
          <p:nvPr>
            <p:ph type="dt" sz="half" idx="10"/>
          </p:nvPr>
        </p:nvSpPr>
        <p:spPr>
          <a:ln/>
        </p:spPr>
        <p:txBody>
          <a:bodyPr/>
          <a:lstStyle>
            <a:lvl1pPr>
              <a:defRPr/>
            </a:lvl1pPr>
          </a:lstStyle>
          <a:p>
            <a:pPr>
              <a:defRPr/>
            </a:pPr>
            <a:endParaRPr lang="en-AU"/>
          </a:p>
        </p:txBody>
      </p:sp>
      <p:sp>
        <p:nvSpPr>
          <p:cNvPr id="6" name="Rectangle 5">
            <a:extLst>
              <a:ext uri="{FF2B5EF4-FFF2-40B4-BE49-F238E27FC236}">
                <a16:creationId xmlns:a16="http://schemas.microsoft.com/office/drawing/2014/main" id="{4A04C5E8-EE9D-3072-9D28-575031FC9F9D}"/>
              </a:ext>
            </a:extLst>
          </p:cNvPr>
          <p:cNvSpPr>
            <a:spLocks noGrp="1" noChangeArrowheads="1"/>
          </p:cNvSpPr>
          <p:nvPr>
            <p:ph type="ftr" sz="quarter" idx="11"/>
          </p:nvPr>
        </p:nvSpPr>
        <p:spPr>
          <a:ln/>
        </p:spPr>
        <p:txBody>
          <a:bodyPr/>
          <a:lstStyle>
            <a:lvl1pPr>
              <a:defRPr/>
            </a:lvl1pPr>
          </a:lstStyle>
          <a:p>
            <a:pPr>
              <a:defRPr/>
            </a:pPr>
            <a:endParaRPr lang="en-AU"/>
          </a:p>
        </p:txBody>
      </p:sp>
      <p:sp>
        <p:nvSpPr>
          <p:cNvPr id="7" name="Rectangle 6">
            <a:extLst>
              <a:ext uri="{FF2B5EF4-FFF2-40B4-BE49-F238E27FC236}">
                <a16:creationId xmlns:a16="http://schemas.microsoft.com/office/drawing/2014/main" id="{E2785DE6-92A3-22BD-9476-745ABFE16D58}"/>
              </a:ext>
            </a:extLst>
          </p:cNvPr>
          <p:cNvSpPr>
            <a:spLocks noGrp="1" noChangeArrowheads="1"/>
          </p:cNvSpPr>
          <p:nvPr>
            <p:ph type="sldNum" sz="quarter" idx="12"/>
          </p:nvPr>
        </p:nvSpPr>
        <p:spPr>
          <a:ln/>
        </p:spPr>
        <p:txBody>
          <a:bodyPr/>
          <a:lstStyle>
            <a:lvl1pPr>
              <a:defRPr/>
            </a:lvl1pPr>
          </a:lstStyle>
          <a:p>
            <a:fld id="{85ECC8A8-5F1E-490B-9027-FABD45E5E5F8}" type="slidenum">
              <a:rPr lang="ar-SA" altLang="en-US"/>
              <a:pPr/>
              <a:t>‹#›</a:t>
            </a:fld>
            <a:endParaRPr lang="en-AU" altLang="en-US"/>
          </a:p>
        </p:txBody>
      </p:sp>
    </p:spTree>
    <p:extLst>
      <p:ext uri="{BB962C8B-B14F-4D97-AF65-F5344CB8AC3E}">
        <p14:creationId xmlns:p14="http://schemas.microsoft.com/office/powerpoint/2010/main" val="4097198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C8C93"/>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308BE0A-A050-96EB-BEDC-A7B89EE4C587}"/>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AU" altLang="en-US"/>
              <a:t>Click to edit Master title style</a:t>
            </a:r>
          </a:p>
        </p:txBody>
      </p:sp>
      <p:sp>
        <p:nvSpPr>
          <p:cNvPr id="1027" name="Rectangle 3">
            <a:extLst>
              <a:ext uri="{FF2B5EF4-FFF2-40B4-BE49-F238E27FC236}">
                <a16:creationId xmlns:a16="http://schemas.microsoft.com/office/drawing/2014/main" id="{A2E82B71-0B71-1052-1148-095AD433E65B}"/>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AU" altLang="en-US"/>
              <a:t>Click to edit Master text styles</a:t>
            </a:r>
          </a:p>
          <a:p>
            <a:pPr lvl="1"/>
            <a:r>
              <a:rPr lang="en-AU" altLang="en-US"/>
              <a:t>Second level</a:t>
            </a:r>
          </a:p>
          <a:p>
            <a:pPr lvl="2"/>
            <a:r>
              <a:rPr lang="en-AU" altLang="en-US"/>
              <a:t>Third level</a:t>
            </a:r>
          </a:p>
          <a:p>
            <a:pPr lvl="3"/>
            <a:r>
              <a:rPr lang="en-AU" altLang="en-US"/>
              <a:t>Fourth level</a:t>
            </a:r>
          </a:p>
          <a:p>
            <a:pPr lvl="4"/>
            <a:r>
              <a:rPr lang="en-AU" altLang="en-US"/>
              <a:t>Fifth level</a:t>
            </a:r>
          </a:p>
        </p:txBody>
      </p:sp>
      <p:sp>
        <p:nvSpPr>
          <p:cNvPr id="1028" name="Rectangle 4">
            <a:extLst>
              <a:ext uri="{FF2B5EF4-FFF2-40B4-BE49-F238E27FC236}">
                <a16:creationId xmlns:a16="http://schemas.microsoft.com/office/drawing/2014/main" id="{212DDC7E-7714-550B-8F47-D7096A3F053B}"/>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AU"/>
          </a:p>
        </p:txBody>
      </p:sp>
      <p:sp>
        <p:nvSpPr>
          <p:cNvPr id="1029" name="Rectangle 5">
            <a:extLst>
              <a:ext uri="{FF2B5EF4-FFF2-40B4-BE49-F238E27FC236}">
                <a16:creationId xmlns:a16="http://schemas.microsoft.com/office/drawing/2014/main" id="{AF0F38A1-C200-E896-81CB-B285C11CB466}"/>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AU"/>
          </a:p>
        </p:txBody>
      </p:sp>
      <p:sp>
        <p:nvSpPr>
          <p:cNvPr id="1030" name="Rectangle 6">
            <a:extLst>
              <a:ext uri="{FF2B5EF4-FFF2-40B4-BE49-F238E27FC236}">
                <a16:creationId xmlns:a16="http://schemas.microsoft.com/office/drawing/2014/main" id="{84410046-5117-B802-08DE-D518C264F6C9}"/>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fld id="{9BB4006F-E48B-4D99-8E81-95EB6325027E}" type="slidenum">
              <a:rPr lang="ar-SA" altLang="en-US"/>
              <a:pPr/>
              <a:t>‹#›</a:t>
            </a:fld>
            <a:endParaRPr lang="en-AU"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image" Target="../media/image1.png" /><Relationship Id="rId2" Type="http://schemas.openxmlformats.org/officeDocument/2006/relationships/notesSlide" Target="../notesSlides/notesSlide10.xml" /><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 /><Relationship Id="rId1" Type="http://schemas.openxmlformats.org/officeDocument/2006/relationships/slideLayout" Target="../slideLayouts/slideLayout2.xml" /></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 /><Relationship Id="rId1" Type="http://schemas.openxmlformats.org/officeDocument/2006/relationships/slideLayout" Target="../slideLayouts/slideLayout2.xml" /></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 /><Relationship Id="rId1" Type="http://schemas.openxmlformats.org/officeDocument/2006/relationships/slideLayout" Target="../slideLayouts/slideLayout2.xml" /></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 /><Relationship Id="rId1" Type="http://schemas.openxmlformats.org/officeDocument/2006/relationships/slideLayout" Target="../slideLayouts/slideLayout2.xml" /></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 /><Relationship Id="rId1" Type="http://schemas.openxmlformats.org/officeDocument/2006/relationships/slideLayout" Target="../slideLayouts/slideLayout2.xml" /></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 /><Relationship Id="rId1" Type="http://schemas.openxmlformats.org/officeDocument/2006/relationships/slideLayout" Target="../slideLayouts/slideLayout2.xml" /></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 /><Relationship Id="rId1" Type="http://schemas.openxmlformats.org/officeDocument/2006/relationships/slideLayout" Target="../slideLayouts/slideLayout2.xml" /></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 /><Relationship Id="rId1" Type="http://schemas.openxmlformats.org/officeDocument/2006/relationships/slideLayout" Target="../slideLayouts/slideLayout2.xml" /></Relationships>
</file>

<file path=ppt/slides/_rels/slide19.xml.rels><?xml version="1.0" encoding="UTF-8" standalone="yes"?>
<Relationships xmlns="http://schemas.openxmlformats.org/package/2006/relationships"><Relationship Id="rId3" Type="http://schemas.openxmlformats.org/officeDocument/2006/relationships/image" Target="../media/image2.jpeg" /><Relationship Id="rId2" Type="http://schemas.openxmlformats.org/officeDocument/2006/relationships/notesSlide" Target="../notesSlides/notesSlide19.xml" /><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 /><Relationship Id="rId1" Type="http://schemas.openxmlformats.org/officeDocument/2006/relationships/slideLayout" Target="../slideLayouts/slideLayout2.xml" /></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 /><Relationship Id="rId1" Type="http://schemas.openxmlformats.org/officeDocument/2006/relationships/slideLayout" Target="../slideLayouts/slideLayout2.xml" /></Relationships>
</file>

<file path=ppt/slides/_rels/slide22.xml.rels><?xml version="1.0" encoding="UTF-8" standalone="yes"?>
<Relationships xmlns="http://schemas.openxmlformats.org/package/2006/relationships"><Relationship Id="rId3" Type="http://schemas.openxmlformats.org/officeDocument/2006/relationships/image" Target="../media/image3.wmf" /><Relationship Id="rId2" Type="http://schemas.openxmlformats.org/officeDocument/2006/relationships/notesSlide" Target="../notesSlides/notesSlide22.xml" /><Relationship Id="rId1" Type="http://schemas.openxmlformats.org/officeDocument/2006/relationships/slideLayout" Target="../slideLayouts/slideLayout2.xml" /></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 /><Relationship Id="rId1" Type="http://schemas.openxmlformats.org/officeDocument/2006/relationships/slideLayout" Target="../slideLayouts/slideLayout2.xml" /></Relationships>
</file>

<file path=ppt/slides/_rels/slide24.xml.rels><?xml version="1.0" encoding="UTF-8" standalone="yes"?>
<Relationships xmlns="http://schemas.openxmlformats.org/package/2006/relationships"><Relationship Id="rId3" Type="http://schemas.openxmlformats.org/officeDocument/2006/relationships/image" Target="../media/image4.wmf" /><Relationship Id="rId2" Type="http://schemas.openxmlformats.org/officeDocument/2006/relationships/notesSlide" Target="../notesSlides/notesSlide24.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 /><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 /><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 /><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D895C7F6-2466-9908-0436-7F324226753A}"/>
              </a:ext>
            </a:extLst>
          </p:cNvPr>
          <p:cNvSpPr>
            <a:spLocks noGrp="1" noChangeArrowheads="1"/>
          </p:cNvSpPr>
          <p:nvPr>
            <p:ph type="ctrTitle"/>
          </p:nvPr>
        </p:nvSpPr>
        <p:spPr>
          <a:xfrm>
            <a:off x="457200" y="1295400"/>
            <a:ext cx="8305800" cy="1600200"/>
          </a:xfrm>
          <a:solidFill>
            <a:srgbClr val="FFC000"/>
          </a:solidFill>
          <a:ln w="63500">
            <a:solidFill>
              <a:srgbClr val="C00000"/>
            </a:solidFill>
            <a:miter lim="800000"/>
            <a:headEnd/>
            <a:tailEnd/>
          </a:ln>
        </p:spPr>
        <p:txBody>
          <a:bodyPr/>
          <a:lstStyle/>
          <a:p>
            <a:pPr eaLnBrk="1" hangingPunct="1"/>
            <a:r>
              <a:rPr lang="en-US" altLang="en-US" sz="4000" b="1">
                <a:solidFill>
                  <a:schemeClr val="tx1"/>
                </a:solidFill>
              </a:rPr>
              <a:t>Rey's syndrome &amp; Inborn errors of metabolism affecting the liver</a:t>
            </a:r>
            <a:r>
              <a:rPr lang="en-US" altLang="en-US" sz="4000">
                <a:solidFill>
                  <a:schemeClr val="tx1"/>
                </a:solidFill>
              </a:rPr>
              <a:t> </a:t>
            </a:r>
            <a:endParaRPr lang="en-AU" altLang="en-US" sz="4000">
              <a:solidFill>
                <a:schemeClr val="tx1"/>
              </a:solidFill>
            </a:endParaRPr>
          </a:p>
        </p:txBody>
      </p:sp>
      <p:sp>
        <p:nvSpPr>
          <p:cNvPr id="3075" name="Rectangle 3">
            <a:extLst>
              <a:ext uri="{FF2B5EF4-FFF2-40B4-BE49-F238E27FC236}">
                <a16:creationId xmlns:a16="http://schemas.microsoft.com/office/drawing/2014/main" id="{C2B59C8E-C801-E533-B267-67CD799041A4}"/>
              </a:ext>
            </a:extLst>
          </p:cNvPr>
          <p:cNvSpPr>
            <a:spLocks noGrp="1" noChangeArrowheads="1"/>
          </p:cNvSpPr>
          <p:nvPr>
            <p:ph type="subTitle" idx="1"/>
          </p:nvPr>
        </p:nvSpPr>
        <p:spPr>
          <a:xfrm>
            <a:off x="2286000" y="3200400"/>
            <a:ext cx="4343400" cy="406400"/>
          </a:xfrm>
          <a:gradFill rotWithShape="1">
            <a:gsLst>
              <a:gs pos="0">
                <a:srgbClr val="66FFFF"/>
              </a:gs>
              <a:gs pos="100000">
                <a:schemeClr val="bg1"/>
              </a:gs>
            </a:gsLst>
            <a:lin ang="5400000" scaled="1"/>
          </a:gradFill>
          <a:ln>
            <a:solidFill>
              <a:schemeClr val="tx1"/>
            </a:solidFill>
            <a:miter lim="800000"/>
            <a:headEnd/>
            <a:tailEnd/>
          </a:ln>
        </p:spPr>
        <p:txBody>
          <a:bodyPr>
            <a:spAutoFit/>
          </a:bodyPr>
          <a:lstStyle/>
          <a:p>
            <a:pPr eaLnBrk="1" hangingPunct="1"/>
            <a:r>
              <a:rPr lang="en-US" altLang="en-US" sz="2000" b="1"/>
              <a:t>Dr Jehad Al-Shuneigat</a:t>
            </a:r>
            <a:endParaRPr lang="en-AU" altLang="en-US" sz="2000"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543AEFB8-8D3A-2529-B90B-A799D7F6DD97}"/>
              </a:ext>
            </a:extLst>
          </p:cNvPr>
          <p:cNvSpPr>
            <a:spLocks noGrp="1" noChangeArrowheads="1"/>
          </p:cNvSpPr>
          <p:nvPr>
            <p:ph type="title"/>
          </p:nvPr>
        </p:nvSpPr>
        <p:spPr>
          <a:xfrm>
            <a:off x="457200" y="304800"/>
            <a:ext cx="8229600" cy="1143000"/>
          </a:xfrm>
        </p:spPr>
        <p:txBody>
          <a:bodyPr/>
          <a:lstStyle/>
          <a:p>
            <a:pPr eaLnBrk="1" hangingPunct="1"/>
            <a:r>
              <a:rPr lang="en-AU" altLang="en-US" sz="3200">
                <a:solidFill>
                  <a:schemeClr val="tx1"/>
                </a:solidFill>
              </a:rPr>
              <a:t>Kayser-Fleischer rings (KF rings) Wilson Disease </a:t>
            </a:r>
          </a:p>
        </p:txBody>
      </p:sp>
      <p:pic>
        <p:nvPicPr>
          <p:cNvPr id="21507" name="Picture 4">
            <a:extLst>
              <a:ext uri="{FF2B5EF4-FFF2-40B4-BE49-F238E27FC236}">
                <a16:creationId xmlns:a16="http://schemas.microsoft.com/office/drawing/2014/main" id="{A19A42DC-A696-733A-99BC-EB6ED4C6A5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2133600"/>
            <a:ext cx="7467600" cy="410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3">
            <a:extLst>
              <a:ext uri="{FF2B5EF4-FFF2-40B4-BE49-F238E27FC236}">
                <a16:creationId xmlns:a16="http://schemas.microsoft.com/office/drawing/2014/main" id="{0D321234-DF60-FDF0-27B3-1F56A81ECD95}"/>
              </a:ext>
            </a:extLst>
          </p:cNvPr>
          <p:cNvSpPr>
            <a:spLocks noGrp="1" noChangeArrowheads="1"/>
          </p:cNvSpPr>
          <p:nvPr>
            <p:ph type="body" idx="1"/>
          </p:nvPr>
        </p:nvSpPr>
        <p:spPr>
          <a:xfrm>
            <a:off x="152400" y="228600"/>
            <a:ext cx="8763000" cy="6400800"/>
          </a:xfrm>
        </p:spPr>
        <p:txBody>
          <a:bodyPr/>
          <a:lstStyle/>
          <a:p>
            <a:pPr algn="ctr" eaLnBrk="1" hangingPunct="1">
              <a:buFontTx/>
              <a:buNone/>
            </a:pPr>
            <a:r>
              <a:rPr lang="en-AU" altLang="ja-JP" b="1" u="sng">
                <a:ea typeface="ＭＳ Ｐゴシック" panose="020B0600070205080204" pitchFamily="34" charset="-128"/>
              </a:rPr>
              <a:t>Treatment</a:t>
            </a:r>
            <a:r>
              <a:rPr lang="en-AU" altLang="ja-JP" b="1">
                <a:ea typeface="ＭＳ Ｐゴシック" panose="020B0600070205080204" pitchFamily="34" charset="-128"/>
              </a:rPr>
              <a:t> </a:t>
            </a:r>
            <a:endParaRPr lang="en-AU" altLang="ja-JP">
              <a:ea typeface="ＭＳ Ｐゴシック" panose="020B0600070205080204" pitchFamily="34" charset="-128"/>
            </a:endParaRPr>
          </a:p>
          <a:p>
            <a:pPr eaLnBrk="1" hangingPunct="1"/>
            <a:r>
              <a:rPr lang="en-AU" altLang="ja-JP">
                <a:ea typeface="ＭＳ Ｐゴシック" panose="020B0600070205080204" pitchFamily="34" charset="-128"/>
              </a:rPr>
              <a:t>Requires lifelong treatment to reduce copper in the body. </a:t>
            </a:r>
          </a:p>
          <a:p>
            <a:pPr eaLnBrk="1" hangingPunct="1"/>
            <a:endParaRPr lang="en-AU" altLang="ja-JP">
              <a:ea typeface="ＭＳ Ｐゴシック" panose="020B0600070205080204" pitchFamily="34" charset="-128"/>
            </a:endParaRPr>
          </a:p>
          <a:p>
            <a:pPr eaLnBrk="1" hangingPunct="1"/>
            <a:r>
              <a:rPr lang="en-AU" altLang="ja-JP" b="1" u="sng">
                <a:ea typeface="ＭＳ Ｐゴシック" panose="020B0600070205080204" pitchFamily="34" charset="-128"/>
              </a:rPr>
              <a:t>Initial therapy includes </a:t>
            </a:r>
          </a:p>
          <a:p>
            <a:pPr eaLnBrk="1" hangingPunct="1">
              <a:buFontTx/>
              <a:buNone/>
            </a:pPr>
            <a:r>
              <a:rPr lang="en-AU" altLang="ja-JP">
                <a:ea typeface="ＭＳ Ｐゴシック" panose="020B0600070205080204" pitchFamily="34" charset="-128"/>
              </a:rPr>
              <a:t>1- The removal of excess copper using drugs like (d-penicillamine and trientine)</a:t>
            </a:r>
          </a:p>
          <a:p>
            <a:pPr eaLnBrk="1" hangingPunct="1">
              <a:buFontTx/>
              <a:buNone/>
            </a:pPr>
            <a:r>
              <a:rPr lang="en-AU" altLang="ja-JP">
                <a:ea typeface="ＭＳ Ｐゴシック" panose="020B0600070205080204" pitchFamily="34" charset="-128"/>
              </a:rPr>
              <a:t>2- A reduction of copper intake</a:t>
            </a:r>
          </a:p>
          <a:p>
            <a:pPr eaLnBrk="1" hangingPunct="1">
              <a:buFontTx/>
              <a:buNone/>
            </a:pPr>
            <a:r>
              <a:rPr lang="en-AU" altLang="ja-JP">
                <a:ea typeface="ＭＳ Ｐゴシック" panose="020B0600070205080204" pitchFamily="34" charset="-128"/>
              </a:rPr>
              <a:t>3- The treatment of any liver or central nervous system damage. </a:t>
            </a:r>
            <a:endParaRPr lang="en-AU" altLang="en-US">
              <a:ea typeface="ＭＳ Ｐゴシック" panose="020B0600070205080204" pitchFamily="34" charset="-12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3">
            <a:extLst>
              <a:ext uri="{FF2B5EF4-FFF2-40B4-BE49-F238E27FC236}">
                <a16:creationId xmlns:a16="http://schemas.microsoft.com/office/drawing/2014/main" id="{108654E3-6046-B025-6C6A-2A96D2D4777A}"/>
              </a:ext>
            </a:extLst>
          </p:cNvPr>
          <p:cNvSpPr>
            <a:spLocks noGrp="1" noChangeArrowheads="1"/>
          </p:cNvSpPr>
          <p:nvPr>
            <p:ph type="body" idx="1"/>
          </p:nvPr>
        </p:nvSpPr>
        <p:spPr>
          <a:xfrm>
            <a:off x="228600" y="152400"/>
            <a:ext cx="8763000" cy="6477000"/>
          </a:xfrm>
        </p:spPr>
        <p:txBody>
          <a:bodyPr/>
          <a:lstStyle/>
          <a:p>
            <a:pPr algn="ctr" eaLnBrk="1" hangingPunct="1">
              <a:lnSpc>
                <a:spcPct val="80000"/>
              </a:lnSpc>
              <a:buFontTx/>
              <a:buNone/>
            </a:pPr>
            <a:r>
              <a:rPr lang="en-AU" altLang="en-US" sz="2800" b="1" u="sng"/>
              <a:t>Hemochromatosis</a:t>
            </a:r>
          </a:p>
          <a:p>
            <a:pPr algn="ctr" eaLnBrk="1" hangingPunct="1">
              <a:lnSpc>
                <a:spcPct val="80000"/>
              </a:lnSpc>
              <a:buFontTx/>
              <a:buNone/>
            </a:pPr>
            <a:endParaRPr lang="en-AU" altLang="en-US" sz="2800"/>
          </a:p>
          <a:p>
            <a:pPr eaLnBrk="1" hangingPunct="1">
              <a:lnSpc>
                <a:spcPct val="80000"/>
              </a:lnSpc>
            </a:pPr>
            <a:r>
              <a:rPr lang="en-AU" altLang="en-US" sz="2800"/>
              <a:t>Caused by too much absorption and storage of iron. </a:t>
            </a:r>
          </a:p>
          <a:p>
            <a:pPr eaLnBrk="1" hangingPunct="1">
              <a:lnSpc>
                <a:spcPct val="80000"/>
              </a:lnSpc>
            </a:pPr>
            <a:r>
              <a:rPr lang="en-AU" altLang="en-US" sz="2800"/>
              <a:t>Healthy people absorb about </a:t>
            </a:r>
            <a:r>
              <a:rPr lang="en-AU" altLang="en-US" sz="2800" b="1"/>
              <a:t>10</a:t>
            </a:r>
            <a:r>
              <a:rPr lang="en-AU" altLang="en-US" sz="2800"/>
              <a:t> percent of the iron in the food, People with hemochromatosis absorb up to </a:t>
            </a:r>
            <a:r>
              <a:rPr lang="en-AU" altLang="en-US" sz="2800" b="1"/>
              <a:t>30</a:t>
            </a:r>
            <a:r>
              <a:rPr lang="en-AU" altLang="en-US" sz="2800"/>
              <a:t> percent of iron. Over time, they absorb and retain between </a:t>
            </a:r>
            <a:r>
              <a:rPr lang="en-AU" altLang="en-US" sz="2800" b="1"/>
              <a:t>5 to 20</a:t>
            </a:r>
            <a:r>
              <a:rPr lang="en-AU" altLang="en-US" sz="2800"/>
              <a:t> times more iron than the body needs. </a:t>
            </a:r>
          </a:p>
          <a:p>
            <a:endParaRPr lang="en-AU" altLang="en-US" sz="2800"/>
          </a:p>
          <a:p>
            <a:pPr eaLnBrk="1" hangingPunct="1">
              <a:lnSpc>
                <a:spcPct val="80000"/>
              </a:lnSpc>
            </a:pPr>
            <a:r>
              <a:rPr lang="en-AU" altLang="en-US" sz="2800"/>
              <a:t>Our body has no natural way to rid itself of the excess iron, it is stored in body tissues, specifically the </a:t>
            </a:r>
            <a:r>
              <a:rPr lang="en-AU" altLang="en-US" sz="2800" u="sng"/>
              <a:t>liver, heart, and pancreas</a:t>
            </a:r>
            <a:r>
              <a:rPr lang="en-AU" altLang="en-US" sz="2800"/>
              <a:t>. </a:t>
            </a:r>
          </a:p>
          <a:p>
            <a:pPr eaLnBrk="1" hangingPunct="1">
              <a:lnSpc>
                <a:spcPct val="80000"/>
              </a:lnSpc>
            </a:pPr>
            <a:endParaRPr lang="en-AU" altLang="en-US" sz="2800"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A9F2670B-49AF-4A70-81D6-1E9BBA35FA09}"/>
              </a:ext>
            </a:extLst>
          </p:cNvPr>
          <p:cNvSpPr>
            <a:spLocks noGrp="1" noChangeArrowheads="1"/>
          </p:cNvSpPr>
          <p:nvPr>
            <p:ph type="body" idx="1"/>
          </p:nvPr>
        </p:nvSpPr>
        <p:spPr>
          <a:xfrm>
            <a:off x="80963" y="76200"/>
            <a:ext cx="8991600" cy="6400800"/>
          </a:xfrm>
        </p:spPr>
        <p:txBody>
          <a:bodyPr/>
          <a:lstStyle/>
          <a:p>
            <a:pPr algn="ctr" eaLnBrk="1" hangingPunct="1">
              <a:buFontTx/>
              <a:buNone/>
            </a:pPr>
            <a:r>
              <a:rPr lang="en-AU" altLang="en-US" sz="3000" b="1" u="sng"/>
              <a:t>Causes</a:t>
            </a:r>
            <a:endParaRPr lang="en-AU" altLang="en-US" sz="3000" u="sng"/>
          </a:p>
          <a:p>
            <a:pPr eaLnBrk="1" hangingPunct="1"/>
            <a:r>
              <a:rPr lang="en-AU" altLang="en-US" sz="2600"/>
              <a:t>Hemochromatosis is an autosomal recessive disease results from defect in a gene called </a:t>
            </a:r>
            <a:r>
              <a:rPr lang="en-AU" altLang="en-US" sz="2600" b="1" u="sng"/>
              <a:t>HFE </a:t>
            </a:r>
            <a:r>
              <a:rPr lang="en-AU" altLang="en-US" sz="2600"/>
              <a:t>(human factors engineering).</a:t>
            </a:r>
          </a:p>
          <a:p>
            <a:pPr eaLnBrk="1" hangingPunct="1"/>
            <a:r>
              <a:rPr lang="en-US" altLang="en-US" sz="2600"/>
              <a:t>The HFE protein regulates the production of a protein called </a:t>
            </a:r>
            <a:r>
              <a:rPr lang="en-US" altLang="en-US" sz="2600" u="sng"/>
              <a:t>hepcidin</a:t>
            </a:r>
            <a:r>
              <a:rPr lang="en-US" altLang="en-US" sz="2600"/>
              <a:t> which is produced by the liver, and it determines how much iron is absorbed from the diet and released from storage sites in the body. </a:t>
            </a:r>
          </a:p>
          <a:p>
            <a:pPr eaLnBrk="1" hangingPunct="1"/>
            <a:r>
              <a:rPr lang="en-AU" altLang="en-US" sz="2600"/>
              <a:t>The most known mutation of HFE is C282Y.</a:t>
            </a:r>
          </a:p>
          <a:p>
            <a:pPr eaLnBrk="1" hangingPunct="1"/>
            <a:r>
              <a:rPr lang="en-AU" altLang="en-US" sz="2600"/>
              <a:t>In people who inherit C282Y from both parents, the body absorbs too much iron and hemochromatosis can result. </a:t>
            </a:r>
          </a:p>
          <a:p>
            <a:pPr eaLnBrk="1" hangingPunct="1"/>
            <a:r>
              <a:rPr lang="en-AU" altLang="en-US" sz="2600"/>
              <a:t>Those who inherit the defective gene from only one parent are carriers for the disease but usually do not develop it; however, they still may have higher than average iron absorption.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3">
            <a:extLst>
              <a:ext uri="{FF2B5EF4-FFF2-40B4-BE49-F238E27FC236}">
                <a16:creationId xmlns:a16="http://schemas.microsoft.com/office/drawing/2014/main" id="{3A4C8FA2-7AFF-40A2-CA54-1A130833CC34}"/>
              </a:ext>
            </a:extLst>
          </p:cNvPr>
          <p:cNvSpPr>
            <a:spLocks noGrp="1" noChangeArrowheads="1"/>
          </p:cNvSpPr>
          <p:nvPr>
            <p:ph type="body" idx="1"/>
          </p:nvPr>
        </p:nvSpPr>
        <p:spPr>
          <a:xfrm>
            <a:off x="228600" y="228600"/>
            <a:ext cx="8686800" cy="6400800"/>
          </a:xfrm>
        </p:spPr>
        <p:txBody>
          <a:bodyPr/>
          <a:lstStyle/>
          <a:p>
            <a:pPr algn="ctr" eaLnBrk="1" hangingPunct="1">
              <a:lnSpc>
                <a:spcPct val="90000"/>
              </a:lnSpc>
              <a:buFontTx/>
              <a:buNone/>
            </a:pPr>
            <a:r>
              <a:rPr lang="en-AU" altLang="ja-JP" sz="2600" b="1" u="sng">
                <a:ea typeface="ＭＳ Ｐゴシック" panose="020B0600070205080204" pitchFamily="34" charset="-128"/>
              </a:rPr>
              <a:t>Diagnosis</a:t>
            </a:r>
            <a:r>
              <a:rPr lang="en-AU" altLang="ja-JP" sz="2600" b="1">
                <a:ea typeface="ＭＳ Ｐゴシック" panose="020B0600070205080204" pitchFamily="34" charset="-128"/>
              </a:rPr>
              <a:t> </a:t>
            </a:r>
            <a:endParaRPr lang="en-AU" altLang="ja-JP" sz="2600">
              <a:ea typeface="ＭＳ Ｐゴシック" panose="020B0600070205080204" pitchFamily="34" charset="-128"/>
            </a:endParaRPr>
          </a:p>
          <a:p>
            <a:pPr eaLnBrk="1" hangingPunct="1">
              <a:buFont typeface="Arial" panose="020B0604020202020204" pitchFamily="34" charset="0"/>
              <a:buAutoNum type="arabicPeriod"/>
            </a:pPr>
            <a:r>
              <a:rPr lang="en-US" altLang="en-US" sz="2600" b="1" u="sng"/>
              <a:t>Serum transferrin saturation</a:t>
            </a:r>
            <a:r>
              <a:rPr lang="en-US" altLang="en-US" sz="2600" b="1"/>
              <a:t>: </a:t>
            </a:r>
            <a:r>
              <a:rPr lang="en-US" altLang="en-US" sz="2600"/>
              <a:t>A plasma protein  that transport iron in blood. Transferrin saturation values greater than 45 percent are considered too high.</a:t>
            </a:r>
          </a:p>
          <a:p>
            <a:pPr>
              <a:buFontTx/>
              <a:buAutoNum type="arabicPeriod"/>
            </a:pPr>
            <a:r>
              <a:rPr lang="en-US" altLang="en-US" sz="2600" b="1" u="sng"/>
              <a:t>Ferritin</a:t>
            </a:r>
            <a:r>
              <a:rPr lang="en-US" altLang="en-US" sz="2600" b="1"/>
              <a:t>.</a:t>
            </a:r>
            <a:r>
              <a:rPr lang="en-US" altLang="en-US" sz="2600"/>
              <a:t> intracellular protein that stores and releases iron in controlled way. This test measures the amount of iron stored in your body (most of ferritin is in liver). </a:t>
            </a:r>
            <a:endParaRPr lang="en-AU" altLang="ja-JP" sz="2600">
              <a:ea typeface="ＭＳ Ｐゴシック" panose="020B0600070205080204" pitchFamily="34" charset="-128"/>
            </a:endParaRPr>
          </a:p>
          <a:p>
            <a:pPr eaLnBrk="1" hangingPunct="1">
              <a:buFont typeface="Arial" panose="020B0604020202020204" pitchFamily="34" charset="0"/>
              <a:buAutoNum type="arabicPeriod"/>
            </a:pPr>
            <a:r>
              <a:rPr lang="en-US" altLang="en-US" sz="2600"/>
              <a:t>Genetic testing to confirm the diagnosis </a:t>
            </a:r>
            <a:r>
              <a:rPr lang="en-AU" altLang="ja-JP" sz="2600" u="sng">
                <a:ea typeface="ＭＳ Ｐゴシック" panose="020B0600070205080204" pitchFamily="34" charset="-128"/>
              </a:rPr>
              <a:t>blood test to detect the HFE</a:t>
            </a:r>
            <a:r>
              <a:rPr lang="en-AU" altLang="ja-JP" sz="2600" i="1" u="sng">
                <a:ea typeface="ＭＳ Ｐゴシック" panose="020B0600070205080204" pitchFamily="34" charset="-128"/>
              </a:rPr>
              <a:t> </a:t>
            </a:r>
            <a:r>
              <a:rPr lang="en-AU" altLang="ja-JP" sz="2600" u="sng">
                <a:ea typeface="ＭＳ Ｐゴシック" panose="020B0600070205080204" pitchFamily="34" charset="-128"/>
              </a:rPr>
              <a:t>mutation</a:t>
            </a:r>
            <a:r>
              <a:rPr lang="en-AU" altLang="ja-JP" sz="2600">
                <a:ea typeface="ＭＳ Ｐゴシック" panose="020B0600070205080204" pitchFamily="34" charset="-128"/>
              </a:rPr>
              <a:t>, which will confirm the diagnosis. </a:t>
            </a:r>
            <a:endParaRPr lang="en-AU" altLang="en-US" sz="2600">
              <a:ea typeface="ＭＳ Ｐゴシック" panose="020B0600070205080204" pitchFamily="3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F5DB6252-E1F4-C8AF-1CDD-240AFC0ABEC2}"/>
              </a:ext>
            </a:extLst>
          </p:cNvPr>
          <p:cNvSpPr>
            <a:spLocks noGrp="1" noChangeArrowheads="1"/>
          </p:cNvSpPr>
          <p:nvPr>
            <p:ph type="body" idx="1"/>
          </p:nvPr>
        </p:nvSpPr>
        <p:spPr>
          <a:xfrm>
            <a:off x="33338" y="107950"/>
            <a:ext cx="8991600" cy="6477000"/>
          </a:xfrm>
        </p:spPr>
        <p:txBody>
          <a:bodyPr/>
          <a:lstStyle/>
          <a:p>
            <a:pPr algn="ctr" eaLnBrk="1" hangingPunct="1">
              <a:lnSpc>
                <a:spcPct val="90000"/>
              </a:lnSpc>
              <a:buFontTx/>
              <a:buNone/>
            </a:pPr>
            <a:r>
              <a:rPr lang="en-AU" altLang="ja-JP" b="1" u="sng">
                <a:ea typeface="ＭＳ Ｐゴシック" panose="020B0600070205080204" pitchFamily="34" charset="-128"/>
              </a:rPr>
              <a:t>Treatment</a:t>
            </a:r>
            <a:r>
              <a:rPr lang="en-AU" altLang="ja-JP" sz="2400" b="1">
                <a:ea typeface="ＭＳ Ｐゴシック" panose="020B0600070205080204" pitchFamily="34" charset="-128"/>
              </a:rPr>
              <a:t> </a:t>
            </a:r>
            <a:endParaRPr lang="en-AU" altLang="ja-JP" sz="2400">
              <a:ea typeface="ＭＳ Ｐゴシック" panose="020B0600070205080204" pitchFamily="34" charset="-128"/>
            </a:endParaRPr>
          </a:p>
          <a:p>
            <a:pPr eaLnBrk="1" hangingPunct="1">
              <a:lnSpc>
                <a:spcPct val="90000"/>
              </a:lnSpc>
            </a:pPr>
            <a:r>
              <a:rPr lang="en-AU" altLang="ja-JP" sz="2400" u="sng">
                <a:ea typeface="ＭＳ Ｐゴシック" panose="020B0600070205080204" pitchFamily="34" charset="-128"/>
              </a:rPr>
              <a:t>Phlebotomy</a:t>
            </a:r>
            <a:r>
              <a:rPr lang="en-AU" altLang="ja-JP" sz="2400">
                <a:ea typeface="ＭＳ Ｐゴシック" panose="020B0600070205080204" pitchFamily="34" charset="-128"/>
              </a:rPr>
              <a:t>, which means removing blood the same way it is drawn from donors at blood banks. </a:t>
            </a:r>
          </a:p>
          <a:p>
            <a:pPr eaLnBrk="1" hangingPunct="1">
              <a:lnSpc>
                <a:spcPct val="90000"/>
              </a:lnSpc>
            </a:pPr>
            <a:r>
              <a:rPr lang="en-US" altLang="en-US" sz="2400"/>
              <a:t>The goal of phlebotomy is to reduce your iron levels to normal. The amount of blood removed and how often it's removed depend on your age, your overall health and the severity of iron overload. It may take a year or longer to reduce the iron in your body to normal levels.</a:t>
            </a:r>
            <a:r>
              <a:rPr lang="en-AU" altLang="ja-JP" sz="2400">
                <a:ea typeface="ＭＳ Ｐゴシック" panose="020B0600070205080204" pitchFamily="34" charset="-128"/>
              </a:rPr>
              <a:t> </a:t>
            </a:r>
          </a:p>
          <a:p>
            <a:r>
              <a:rPr lang="en-US" altLang="en-US" sz="2400" b="1" u="sng"/>
              <a:t>Initial treatment</a:t>
            </a:r>
            <a:r>
              <a:rPr lang="en-US" altLang="en-US" sz="2400"/>
              <a:t> Initially, you may have a pint (about 470 milliliters) of blood taken once a  week</a:t>
            </a:r>
          </a:p>
          <a:p>
            <a:r>
              <a:rPr lang="en-US" altLang="en-US" sz="2400" b="1" u="sng"/>
              <a:t>Maintenance treatment schedule</a:t>
            </a:r>
            <a:r>
              <a:rPr lang="en-US" altLang="en-US" sz="2400" b="1"/>
              <a:t>.</a:t>
            </a:r>
            <a:r>
              <a:rPr lang="en-US" altLang="en-US" sz="2400"/>
              <a:t> Once your iron levels have returned to normal, blood can be removed less often, typically every two to four months. The schedule depends on how rapidly iron accumulates in your body.</a:t>
            </a:r>
          </a:p>
          <a:p>
            <a:pPr eaLnBrk="1" hangingPunct="1">
              <a:lnSpc>
                <a:spcPct val="90000"/>
              </a:lnSpc>
            </a:pPr>
            <a:r>
              <a:rPr lang="en-AU" altLang="ja-JP" sz="2400">
                <a:ea typeface="ＭＳ Ｐゴシック" panose="020B0600070205080204" pitchFamily="34" charset="-128"/>
              </a:rPr>
              <a:t>Blood ferritin levels will be tested periodically to monitor iron levels. </a:t>
            </a:r>
          </a:p>
          <a:p>
            <a:pPr eaLnBrk="1" hangingPunct="1">
              <a:lnSpc>
                <a:spcPct val="90000"/>
              </a:lnSpc>
            </a:pPr>
            <a:r>
              <a:rPr lang="en-AU" altLang="ja-JP" sz="2400">
                <a:ea typeface="ＭＳ Ｐゴシック" panose="020B0600070205080204" pitchFamily="34" charset="-128"/>
              </a:rPr>
              <a:t>If treatment begins before organs are damaged associated conditions can be</a:t>
            </a:r>
            <a:endParaRPr lang="en-AU" altLang="en-US" sz="24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5C6E91CC-EDA5-D008-A5FE-5EA93A9E291D}"/>
              </a:ext>
            </a:extLst>
          </p:cNvPr>
          <p:cNvSpPr>
            <a:spLocks noGrp="1" noChangeArrowheads="1"/>
          </p:cNvSpPr>
          <p:nvPr>
            <p:ph type="body" idx="1"/>
          </p:nvPr>
        </p:nvSpPr>
        <p:spPr>
          <a:xfrm>
            <a:off x="152400" y="152400"/>
            <a:ext cx="8839200" cy="6553200"/>
          </a:xfrm>
        </p:spPr>
        <p:txBody>
          <a:bodyPr/>
          <a:lstStyle/>
          <a:p>
            <a:pPr algn="ctr" eaLnBrk="1" hangingPunct="1">
              <a:buFontTx/>
              <a:buNone/>
            </a:pPr>
            <a:r>
              <a:rPr lang="en-US" altLang="en-US" sz="3600" b="1" u="sng"/>
              <a:t>Glycogen Storage Disease</a:t>
            </a:r>
            <a:endParaRPr lang="en-US" altLang="en-US" sz="3600"/>
          </a:p>
          <a:p>
            <a:pPr eaLnBrk="1" hangingPunct="1"/>
            <a:r>
              <a:rPr lang="en-US" altLang="en-US"/>
              <a:t>Result from storage of abnormal quantities of glycogen or storage of glycogen with abnormal properties. </a:t>
            </a:r>
          </a:p>
          <a:p>
            <a:pPr eaLnBrk="1" hangingPunct="1"/>
            <a:r>
              <a:rPr lang="en-US" altLang="en-US"/>
              <a:t>Deficiencies of enzymes related to glycogen metabolism, affect the levels of glucose and glycogen because their deficiency can significantly alter the normal metabolism of glucose.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3">
            <a:extLst>
              <a:ext uri="{FF2B5EF4-FFF2-40B4-BE49-F238E27FC236}">
                <a16:creationId xmlns:a16="http://schemas.microsoft.com/office/drawing/2014/main" id="{9F2D22CD-2C40-8CD9-F136-3247C6351248}"/>
              </a:ext>
            </a:extLst>
          </p:cNvPr>
          <p:cNvSpPr>
            <a:spLocks noGrp="1" noChangeArrowheads="1"/>
          </p:cNvSpPr>
          <p:nvPr>
            <p:ph type="body" idx="1"/>
          </p:nvPr>
        </p:nvSpPr>
        <p:spPr>
          <a:xfrm>
            <a:off x="152400" y="228600"/>
            <a:ext cx="8839200" cy="6477000"/>
          </a:xfrm>
        </p:spPr>
        <p:txBody>
          <a:bodyPr/>
          <a:lstStyle/>
          <a:p>
            <a:pPr algn="ctr" eaLnBrk="1" hangingPunct="1">
              <a:lnSpc>
                <a:spcPct val="80000"/>
              </a:lnSpc>
              <a:buFontTx/>
              <a:buNone/>
            </a:pPr>
            <a:r>
              <a:rPr lang="en-US" altLang="en-US" sz="2600" b="1" u="sng"/>
              <a:t>Type I Glycogen Storage Disease</a:t>
            </a:r>
          </a:p>
          <a:p>
            <a:pPr eaLnBrk="1" hangingPunct="1">
              <a:lnSpc>
                <a:spcPct val="80000"/>
              </a:lnSpc>
            </a:pPr>
            <a:r>
              <a:rPr lang="en-US" altLang="en-US" sz="2400"/>
              <a:t>also known as </a:t>
            </a:r>
            <a:r>
              <a:rPr lang="en-US" altLang="en-US" sz="2400" u="sng"/>
              <a:t>von Gierke’s disease</a:t>
            </a:r>
            <a:r>
              <a:rPr lang="en-US" altLang="en-US" sz="2400"/>
              <a:t>, is the most common form of glycogen storage disease, accounting for 25% of all cases. </a:t>
            </a:r>
          </a:p>
          <a:p>
            <a:pPr eaLnBrk="1" hangingPunct="1">
              <a:lnSpc>
                <a:spcPct val="80000"/>
              </a:lnSpc>
            </a:pPr>
            <a:r>
              <a:rPr lang="en-US" altLang="en-US" sz="2400" b="1" u="sng"/>
              <a:t>Cause</a:t>
            </a:r>
            <a:r>
              <a:rPr lang="en-US" altLang="en-US" sz="2400"/>
              <a:t> inherited deficiency of liver Glucose 6- phosphatase (release free glucose &amp; phosphate). </a:t>
            </a:r>
          </a:p>
          <a:p>
            <a:pPr eaLnBrk="1" hangingPunct="1">
              <a:lnSpc>
                <a:spcPct val="80000"/>
              </a:lnSpc>
            </a:pPr>
            <a:endParaRPr lang="en-US" altLang="en-US" sz="2400"/>
          </a:p>
          <a:p>
            <a:pPr eaLnBrk="1" hangingPunct="1">
              <a:lnSpc>
                <a:spcPct val="80000"/>
              </a:lnSpc>
            </a:pPr>
            <a:r>
              <a:rPr lang="en-US" altLang="en-US" sz="2400"/>
              <a:t>The liver glycogen is normal in structure but present in abnormally large amounts. </a:t>
            </a:r>
          </a:p>
          <a:p>
            <a:pPr eaLnBrk="1" hangingPunct="1">
              <a:lnSpc>
                <a:spcPct val="80000"/>
              </a:lnSpc>
            </a:pPr>
            <a:endParaRPr lang="en-US" altLang="en-US" sz="2400"/>
          </a:p>
          <a:p>
            <a:pPr eaLnBrk="1" hangingPunct="1">
              <a:lnSpc>
                <a:spcPct val="80000"/>
              </a:lnSpc>
            </a:pPr>
            <a:r>
              <a:rPr lang="en-US" altLang="en-US" sz="2400"/>
              <a:t>The absence of glucose 6-phosphatase in the liver causes hypoglycemia due to inability to release free glucose.</a:t>
            </a:r>
          </a:p>
          <a:p>
            <a:pPr eaLnBrk="1" hangingPunct="1">
              <a:lnSpc>
                <a:spcPct val="80000"/>
              </a:lnSpc>
            </a:pPr>
            <a:endParaRPr lang="en-US" altLang="en-US" sz="2400"/>
          </a:p>
          <a:p>
            <a:pPr eaLnBrk="1" hangingPunct="1">
              <a:lnSpc>
                <a:spcPct val="80000"/>
              </a:lnSpc>
            </a:pPr>
            <a:r>
              <a:rPr lang="en-US" altLang="en-US" sz="2400"/>
              <a:t>The presence of excess glucose 6-phosphate triggers an increase in glycolysis in the liver, leading to a high level of lactate and pyruvate in the blood. </a:t>
            </a:r>
          </a:p>
          <a:p>
            <a:pPr eaLnBrk="1" hangingPunct="1">
              <a:lnSpc>
                <a:spcPct val="80000"/>
              </a:lnSpc>
            </a:pPr>
            <a:r>
              <a:rPr lang="en-US" altLang="en-US" sz="2400"/>
              <a:t>Patients who have von Gierke disease also have an increased dependence on fat metabolism. </a:t>
            </a:r>
            <a:endParaRPr lang="en-AU" altLang="en-US" sz="2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3">
            <a:extLst>
              <a:ext uri="{FF2B5EF4-FFF2-40B4-BE49-F238E27FC236}">
                <a16:creationId xmlns:a16="http://schemas.microsoft.com/office/drawing/2014/main" id="{126DAF40-B29B-EF3C-88D7-A78DA57FD1B6}"/>
              </a:ext>
            </a:extLst>
          </p:cNvPr>
          <p:cNvSpPr>
            <a:spLocks noGrp="1" noChangeArrowheads="1"/>
          </p:cNvSpPr>
          <p:nvPr>
            <p:ph type="body" idx="1"/>
          </p:nvPr>
        </p:nvSpPr>
        <p:spPr>
          <a:xfrm>
            <a:off x="101600" y="152400"/>
            <a:ext cx="8915400" cy="6553200"/>
          </a:xfrm>
        </p:spPr>
        <p:txBody>
          <a:bodyPr/>
          <a:lstStyle/>
          <a:p>
            <a:pPr algn="ctr" defTabSz="292100" eaLnBrk="1" hangingPunct="1">
              <a:lnSpc>
                <a:spcPct val="90000"/>
              </a:lnSpc>
              <a:buFontTx/>
              <a:buNone/>
            </a:pPr>
            <a:r>
              <a:rPr lang="en-US" altLang="en-US" sz="2800" b="1" u="sng"/>
              <a:t>Four types of GSD I</a:t>
            </a:r>
          </a:p>
          <a:p>
            <a:pPr defTabSz="292100" eaLnBrk="1" hangingPunct="1">
              <a:lnSpc>
                <a:spcPct val="90000"/>
              </a:lnSpc>
              <a:buFontTx/>
              <a:buNone/>
            </a:pPr>
            <a:r>
              <a:rPr lang="en-AU" altLang="en-US" sz="2200"/>
              <a:t>The activity of </a:t>
            </a:r>
            <a:r>
              <a:rPr lang="en-US" altLang="en-US" sz="2400"/>
              <a:t>G6P-ase activity is associated with </a:t>
            </a:r>
            <a:r>
              <a:rPr lang="en-AU" altLang="en-US" sz="2200"/>
              <a:t>three transport proteins (T1, T2, T3) that facilitate movement of glucose-6-phosphate (G6P) </a:t>
            </a:r>
          </a:p>
          <a:p>
            <a:pPr defTabSz="292100" eaLnBrk="1" hangingPunct="1">
              <a:lnSpc>
                <a:spcPct val="90000"/>
              </a:lnSpc>
            </a:pPr>
            <a:r>
              <a:rPr lang="en-US" altLang="en-US" sz="2400"/>
              <a:t>The microsomal G6Pase system consists of membrane-bound phosphohydrolase and various translocases for G6P (T1), phosphate (T2), and glucose (T3).</a:t>
            </a:r>
            <a:endParaRPr lang="en-US" altLang="en-US" sz="2200"/>
          </a:p>
          <a:p>
            <a:pPr defTabSz="292100" eaLnBrk="1" hangingPunct="1">
              <a:lnSpc>
                <a:spcPct val="90000"/>
              </a:lnSpc>
              <a:buFontTx/>
              <a:buNone/>
            </a:pPr>
            <a:r>
              <a:rPr lang="en-US" altLang="en-US" sz="2400"/>
              <a:t>1-</a:t>
            </a:r>
            <a:r>
              <a:rPr lang="en-US" altLang="en-US" sz="2400" b="1" u="sng"/>
              <a:t>GSD type Ia</a:t>
            </a:r>
            <a:r>
              <a:rPr lang="en-US" altLang="en-US" sz="2400"/>
              <a:t> caused by G6Pase defect</a:t>
            </a:r>
          </a:p>
          <a:p>
            <a:pPr defTabSz="292100" eaLnBrk="1" hangingPunct="1">
              <a:lnSpc>
                <a:spcPct val="90000"/>
              </a:lnSpc>
              <a:buFontTx/>
              <a:buNone/>
            </a:pPr>
            <a:r>
              <a:rPr lang="en-US" altLang="en-US" sz="2400"/>
              <a:t>2- </a:t>
            </a:r>
            <a:r>
              <a:rPr lang="en-US" altLang="en-US" sz="2400" b="1" u="sng"/>
              <a:t>GSD type Ib</a:t>
            </a:r>
            <a:r>
              <a:rPr lang="en-US" altLang="en-US" sz="2400"/>
              <a:t> resulting from deficiency of a specific translocase T1 which is a transporter of glucose-6-phosphate (G6P) into the microsomal compartment</a:t>
            </a:r>
          </a:p>
          <a:p>
            <a:pPr defTabSz="292100" eaLnBrk="1" hangingPunct="1">
              <a:lnSpc>
                <a:spcPct val="90000"/>
              </a:lnSpc>
              <a:buFontTx/>
              <a:buNone/>
            </a:pPr>
            <a:endParaRPr lang="en-US" altLang="en-US" sz="2400"/>
          </a:p>
          <a:p>
            <a:pPr defTabSz="292100" eaLnBrk="1" hangingPunct="1">
              <a:lnSpc>
                <a:spcPct val="90000"/>
              </a:lnSpc>
              <a:buFontTx/>
              <a:buNone/>
            </a:pPr>
            <a:r>
              <a:rPr lang="en-US" altLang="en-US" sz="2400"/>
              <a:t>3-</a:t>
            </a:r>
            <a:r>
              <a:rPr lang="en-US" altLang="en-US" sz="2400" b="1" u="sng"/>
              <a:t>GSD type Ic</a:t>
            </a:r>
            <a:r>
              <a:rPr lang="en-US" altLang="en-US" sz="2400"/>
              <a:t> is deficiency of translocase T2 that carries inorganic phosphates from microsomes into the cytosol </a:t>
            </a:r>
          </a:p>
          <a:p>
            <a:pPr defTabSz="292100" eaLnBrk="1" hangingPunct="1">
              <a:lnSpc>
                <a:spcPct val="90000"/>
              </a:lnSpc>
              <a:buFontTx/>
              <a:buNone/>
            </a:pPr>
            <a:endParaRPr lang="en-US" altLang="en-US" sz="2400"/>
          </a:p>
          <a:p>
            <a:pPr defTabSz="292100" eaLnBrk="1" hangingPunct="1">
              <a:lnSpc>
                <a:spcPct val="90000"/>
              </a:lnSpc>
              <a:buFontTx/>
              <a:buNone/>
            </a:pPr>
            <a:r>
              <a:rPr lang="en-US" altLang="en-US" sz="2400"/>
              <a:t>4- </a:t>
            </a:r>
            <a:r>
              <a:rPr lang="en-US" altLang="en-US" sz="2400" b="1" u="sng"/>
              <a:t>GSD type Id</a:t>
            </a:r>
            <a:r>
              <a:rPr lang="en-US" altLang="en-US" sz="2400"/>
              <a:t> is deficiency in a T3 that translocates free glucose molecules from microsomes into the cytosol.</a:t>
            </a:r>
            <a:endParaRPr lang="en-AU" altLang="en-US" sz="24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9938" name="Picture 4" descr="Microsome is shown in relation to the substrate, ...">
            <a:extLst>
              <a:ext uri="{FF2B5EF4-FFF2-40B4-BE49-F238E27FC236}">
                <a16:creationId xmlns:a16="http://schemas.microsoft.com/office/drawing/2014/main" id="{F00C774A-8B17-B595-802C-234795A6E3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533400"/>
            <a:ext cx="8915400"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3B755A08-8BA8-12B1-1683-CED877E8C27E}"/>
              </a:ext>
            </a:extLst>
          </p:cNvPr>
          <p:cNvSpPr>
            <a:spLocks noGrp="1" noChangeArrowheads="1"/>
          </p:cNvSpPr>
          <p:nvPr>
            <p:ph type="body" idx="1"/>
          </p:nvPr>
        </p:nvSpPr>
        <p:spPr>
          <a:xfrm>
            <a:off x="76200" y="228600"/>
            <a:ext cx="8915400" cy="6400800"/>
          </a:xfrm>
        </p:spPr>
        <p:txBody>
          <a:bodyPr/>
          <a:lstStyle/>
          <a:p>
            <a:pPr marL="609600" indent="-609600" eaLnBrk="1" hangingPunct="1">
              <a:buFontTx/>
              <a:buNone/>
            </a:pPr>
            <a:endParaRPr lang="en-US" altLang="en-US" b="1" u="sng"/>
          </a:p>
          <a:p>
            <a:pPr marL="609600" indent="-609600" eaLnBrk="1" hangingPunct="1">
              <a:buFontTx/>
              <a:buAutoNum type="arabicPeriod"/>
            </a:pPr>
            <a:r>
              <a:rPr lang="en-US" altLang="en-US" b="1" u="sng"/>
              <a:t>Reye's Syndrome</a:t>
            </a:r>
          </a:p>
          <a:p>
            <a:pPr marL="609600" indent="-609600" eaLnBrk="1" hangingPunct="1">
              <a:buFontTx/>
              <a:buAutoNum type="arabicPeriod"/>
            </a:pPr>
            <a:r>
              <a:rPr lang="en-AU" altLang="ja-JP" b="1" u="sng">
                <a:ea typeface="ＭＳ Ｐゴシック" panose="020B0600070205080204" pitchFamily="34" charset="-128"/>
              </a:rPr>
              <a:t>Wilson disease</a:t>
            </a:r>
          </a:p>
          <a:p>
            <a:pPr marL="609600" indent="-609600" eaLnBrk="1" hangingPunct="1">
              <a:buFontTx/>
              <a:buAutoNum type="arabicPeriod"/>
            </a:pPr>
            <a:r>
              <a:rPr lang="en-AU" altLang="en-US" b="1" u="sng"/>
              <a:t>Hemochromatosis</a:t>
            </a:r>
          </a:p>
          <a:p>
            <a:pPr marL="609600" indent="-609600" eaLnBrk="1" hangingPunct="1">
              <a:buFontTx/>
              <a:buAutoNum type="arabicPeriod"/>
            </a:pPr>
            <a:r>
              <a:rPr lang="en-US" altLang="en-US" b="1" u="sng"/>
              <a:t>Glycogen Storage Disease:</a:t>
            </a:r>
          </a:p>
          <a:p>
            <a:pPr marL="609600" indent="-609600" eaLnBrk="1" hangingPunct="1">
              <a:buFontTx/>
              <a:buNone/>
            </a:pPr>
            <a:r>
              <a:rPr lang="en-US" altLang="en-US" b="1" u="sng"/>
              <a:t>Type I</a:t>
            </a:r>
            <a:r>
              <a:rPr lang="en-US" altLang="en-US" b="1"/>
              <a:t>:</a:t>
            </a:r>
            <a:r>
              <a:rPr lang="en-US" altLang="en-US"/>
              <a:t> von Gierke’s disease</a:t>
            </a:r>
            <a:r>
              <a:rPr lang="en-US" altLang="en-US" b="1"/>
              <a:t>. </a:t>
            </a:r>
          </a:p>
          <a:p>
            <a:pPr marL="609600" indent="-609600" eaLnBrk="1" hangingPunct="1">
              <a:buFontTx/>
              <a:buNone/>
            </a:pPr>
            <a:r>
              <a:rPr lang="en-US" altLang="en-US" b="1" u="sng"/>
              <a:t>Type II</a:t>
            </a:r>
            <a:r>
              <a:rPr lang="en-US" altLang="en-US" b="1"/>
              <a:t>: </a:t>
            </a:r>
            <a:r>
              <a:rPr lang="en-US" altLang="en-US"/>
              <a:t>acid maltase deficiency or Pompe disease.</a:t>
            </a:r>
          </a:p>
          <a:p>
            <a:pPr marL="609600" indent="-609600" eaLnBrk="1" hangingPunct="1">
              <a:buFontTx/>
              <a:buNone/>
            </a:pPr>
            <a:r>
              <a:rPr lang="en-US" altLang="en-US" b="1" u="sng"/>
              <a:t>Type III</a:t>
            </a:r>
            <a:r>
              <a:rPr lang="en-US" altLang="en-US" b="1"/>
              <a:t>: </a:t>
            </a:r>
            <a:r>
              <a:rPr lang="en-US" altLang="en-US"/>
              <a:t>Forbes-Cori disease or limit dextrinosis.</a:t>
            </a:r>
          </a:p>
          <a:p>
            <a:pPr marL="609600" indent="-609600" eaLnBrk="1" hangingPunct="1">
              <a:buFontTx/>
              <a:buNone/>
            </a:pPr>
            <a:r>
              <a:rPr lang="en-US" altLang="en-US" b="1" u="sng"/>
              <a:t>Type IV</a:t>
            </a:r>
            <a:r>
              <a:rPr lang="en-US" altLang="en-US" b="1"/>
              <a:t>: </a:t>
            </a:r>
            <a:r>
              <a:rPr lang="en-US" altLang="en-US"/>
              <a:t>amylopectinosis or Andersen disease</a:t>
            </a:r>
          </a:p>
          <a:p>
            <a:pPr marL="609600" indent="-609600" eaLnBrk="1" hangingPunct="1"/>
            <a:endParaRPr lang="en-AU" altLang="ja-JP" b="1">
              <a:ea typeface="ＭＳ Ｐゴシック" panose="020B0600070205080204" pitchFamily="34" charset="-128"/>
            </a:endParaRPr>
          </a:p>
          <a:p>
            <a:pPr marL="609600" indent="-609600" eaLnBrk="1" hangingPunct="1"/>
            <a:endParaRPr lang="en-AU" altLang="en-US" b="1" u="sng"/>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E2BD3F78-D196-DA16-7A2F-D272659AD9D8}"/>
              </a:ext>
            </a:extLst>
          </p:cNvPr>
          <p:cNvSpPr>
            <a:spLocks noGrp="1" noChangeArrowheads="1"/>
          </p:cNvSpPr>
          <p:nvPr>
            <p:ph type="body" idx="1"/>
          </p:nvPr>
        </p:nvSpPr>
        <p:spPr>
          <a:xfrm>
            <a:off x="152400" y="152400"/>
            <a:ext cx="8839200" cy="6553200"/>
          </a:xfrm>
        </p:spPr>
        <p:txBody>
          <a:bodyPr/>
          <a:lstStyle/>
          <a:p>
            <a:pPr algn="ctr" eaLnBrk="1" hangingPunct="1">
              <a:lnSpc>
                <a:spcPct val="80000"/>
              </a:lnSpc>
              <a:buFontTx/>
              <a:buNone/>
            </a:pPr>
            <a:r>
              <a:rPr lang="en-US" altLang="en-US" sz="2100" b="1" u="sng"/>
              <a:t>Glycogen storage disease type II</a:t>
            </a:r>
            <a:endParaRPr lang="en-US" altLang="en-US" sz="2100"/>
          </a:p>
          <a:p>
            <a:pPr eaLnBrk="1" hangingPunct="1">
              <a:lnSpc>
                <a:spcPct val="80000"/>
              </a:lnSpc>
            </a:pPr>
            <a:r>
              <a:rPr lang="en-US" altLang="en-US" sz="2100"/>
              <a:t>known as acid maltase deficiency or Pompe disease, is a lysosomal disease. </a:t>
            </a:r>
          </a:p>
          <a:p>
            <a:pPr eaLnBrk="1" hangingPunct="1">
              <a:lnSpc>
                <a:spcPct val="80000"/>
              </a:lnSpc>
            </a:pPr>
            <a:r>
              <a:rPr lang="en-US" altLang="en-US" sz="2100"/>
              <a:t>It is an autosomal recessive disease that trigger cellular damage and premature death particularly cardiac and skeletal muscle </a:t>
            </a:r>
          </a:p>
          <a:p>
            <a:pPr eaLnBrk="1" hangingPunct="1">
              <a:lnSpc>
                <a:spcPct val="80000"/>
              </a:lnSpc>
            </a:pPr>
            <a:r>
              <a:rPr lang="en-US" altLang="en-US" sz="2100"/>
              <a:t>Deficiency of a lysosomal enzyme, </a:t>
            </a:r>
            <a:r>
              <a:rPr lang="en-US" altLang="en-US" sz="2100" u="sng"/>
              <a:t>alpha-1,4-glucosidase</a:t>
            </a:r>
            <a:r>
              <a:rPr lang="en-US" altLang="en-US" sz="2100"/>
              <a:t>, causes accumulation of glycogen known as GSD type II. </a:t>
            </a:r>
          </a:p>
          <a:p>
            <a:pPr eaLnBrk="1" hangingPunct="1">
              <a:lnSpc>
                <a:spcPct val="80000"/>
              </a:lnSpc>
            </a:pPr>
            <a:r>
              <a:rPr lang="en-US" altLang="en-US" sz="2100"/>
              <a:t>Alpha-1,4-glucosidase is important for the degradation glycogen in the lysosome. </a:t>
            </a:r>
          </a:p>
          <a:p>
            <a:pPr eaLnBrk="1" hangingPunct="1">
              <a:lnSpc>
                <a:spcPct val="80000"/>
              </a:lnSpc>
            </a:pPr>
            <a:r>
              <a:rPr lang="en-US" altLang="en-US" sz="2100"/>
              <a:t>The most abundant deposits are in the cardiac and skeletal muscles and liver, depending on the degree of residual enzyme activity. </a:t>
            </a:r>
          </a:p>
          <a:p>
            <a:pPr eaLnBrk="1" hangingPunct="1">
              <a:lnSpc>
                <a:spcPct val="80000"/>
              </a:lnSpc>
              <a:buFontTx/>
              <a:buNone/>
            </a:pPr>
            <a:r>
              <a:rPr lang="en-US" altLang="en-US" sz="2100"/>
              <a:t>= </a:t>
            </a:r>
            <a:r>
              <a:rPr lang="en-US" altLang="en-US" sz="2100" u="sng"/>
              <a:t>infantile</a:t>
            </a:r>
            <a:r>
              <a:rPr lang="en-US" altLang="en-US" sz="2100"/>
              <a:t> form is characterized by heavy deposits of glycogen in the </a:t>
            </a:r>
            <a:r>
              <a:rPr lang="en-US" altLang="en-US" sz="2100" u="sng"/>
              <a:t>heart, liver, and tongue</a:t>
            </a:r>
            <a:r>
              <a:rPr lang="en-US" altLang="en-US" sz="2100"/>
              <a:t>; as a result of the deposits, these tissues </a:t>
            </a:r>
            <a:r>
              <a:rPr lang="en-US" altLang="en-US" sz="2100" u="sng"/>
              <a:t>enlarge</a:t>
            </a:r>
            <a:r>
              <a:rPr lang="en-US" altLang="en-US" sz="2100"/>
              <a:t>. </a:t>
            </a:r>
          </a:p>
          <a:p>
            <a:pPr eaLnBrk="1" hangingPunct="1">
              <a:lnSpc>
                <a:spcPct val="80000"/>
              </a:lnSpc>
            </a:pPr>
            <a:r>
              <a:rPr lang="en-US" altLang="en-US" sz="2100"/>
              <a:t>The hypotonia (low muscle tone tension or resistance to stretch ) </a:t>
            </a:r>
            <a:r>
              <a:rPr lang="en-US" altLang="en-US" sz="2100" b="1"/>
              <a:t>and</a:t>
            </a:r>
            <a:r>
              <a:rPr lang="en-US" altLang="en-US" sz="2100"/>
              <a:t> muscle weakness (myopathy) involve skeletal and respiratory muscles as well with progressive respiratory insufficiency. </a:t>
            </a:r>
          </a:p>
          <a:p>
            <a:pPr eaLnBrk="1" hangingPunct="1">
              <a:lnSpc>
                <a:spcPct val="80000"/>
              </a:lnSpc>
            </a:pPr>
            <a:r>
              <a:rPr lang="en-US" altLang="en-US" sz="2100"/>
              <a:t>In the CNS, the disease primarily affects the nuclei of the brainstem and the cells of the ventral horn of the spinal cord. Mental functions are preserved.</a:t>
            </a:r>
          </a:p>
          <a:p>
            <a:pPr eaLnBrk="1" hangingPunct="1">
              <a:lnSpc>
                <a:spcPct val="80000"/>
              </a:lnSpc>
              <a:buFontTx/>
              <a:buNone/>
            </a:pPr>
            <a:r>
              <a:rPr lang="en-US" altLang="en-US" sz="2100"/>
              <a:t>= </a:t>
            </a:r>
            <a:r>
              <a:rPr lang="en-US" altLang="en-US" sz="2100" u="sng"/>
              <a:t>Juvenile and adult forms</a:t>
            </a:r>
            <a:r>
              <a:rPr lang="en-US" altLang="en-US" sz="2100"/>
              <a:t>, is characterized by glycogen deposition in </a:t>
            </a:r>
            <a:r>
              <a:rPr lang="en-US" altLang="en-US" sz="2100" u="sng"/>
              <a:t>skeletal muscles</a:t>
            </a:r>
            <a:r>
              <a:rPr lang="en-US" altLang="en-US" sz="2100"/>
              <a:t>. The involvement of the cardiac muscle varies in the juvenile form, whereas the muscle is unaffected in the adult form</a:t>
            </a:r>
            <a:endParaRPr lang="en-AU" altLang="en-US" sz="21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46EFAEDD-A414-35BB-5249-86E14BD10479}"/>
              </a:ext>
            </a:extLst>
          </p:cNvPr>
          <p:cNvSpPr>
            <a:spLocks noGrp="1" noChangeArrowheads="1"/>
          </p:cNvSpPr>
          <p:nvPr>
            <p:ph type="body" idx="1"/>
          </p:nvPr>
        </p:nvSpPr>
        <p:spPr>
          <a:xfrm>
            <a:off x="152400" y="152400"/>
            <a:ext cx="8839200" cy="6553200"/>
          </a:xfrm>
        </p:spPr>
        <p:txBody>
          <a:bodyPr/>
          <a:lstStyle/>
          <a:p>
            <a:pPr eaLnBrk="1" hangingPunct="1">
              <a:lnSpc>
                <a:spcPct val="80000"/>
              </a:lnSpc>
            </a:pPr>
            <a:r>
              <a:rPr lang="en-US" altLang="en-US" sz="2600" b="1" u="sng"/>
              <a:t>Glycogen storage disease type III</a:t>
            </a:r>
            <a:endParaRPr lang="en-US" altLang="en-US" sz="2600"/>
          </a:p>
          <a:p>
            <a:pPr eaLnBrk="1" hangingPunct="1">
              <a:lnSpc>
                <a:spcPct val="80000"/>
              </a:lnSpc>
            </a:pPr>
            <a:r>
              <a:rPr lang="en-US" altLang="en-US" sz="2600"/>
              <a:t>also known as Forbes-Cori disease or limit dextrinosis. </a:t>
            </a:r>
          </a:p>
          <a:p>
            <a:pPr eaLnBrk="1" hangingPunct="1">
              <a:lnSpc>
                <a:spcPct val="80000"/>
              </a:lnSpc>
            </a:pPr>
            <a:r>
              <a:rPr lang="en-US" altLang="en-US" sz="2600"/>
              <a:t>Both liver and skeletal muscles are involved in GSD type III. </a:t>
            </a:r>
          </a:p>
          <a:p>
            <a:pPr eaLnBrk="1" hangingPunct="1">
              <a:lnSpc>
                <a:spcPct val="80000"/>
              </a:lnSpc>
            </a:pPr>
            <a:r>
              <a:rPr lang="en-US" altLang="en-US" sz="2600"/>
              <a:t>Deficiency of the cytosolic </a:t>
            </a:r>
            <a:r>
              <a:rPr lang="en-US" altLang="en-US" sz="2600" u="sng"/>
              <a:t>debrancher</a:t>
            </a:r>
            <a:r>
              <a:rPr lang="en-US" altLang="en-US" sz="2600"/>
              <a:t> enzyme causes GSD type III. </a:t>
            </a:r>
          </a:p>
          <a:p>
            <a:pPr eaLnBrk="1" hangingPunct="1">
              <a:lnSpc>
                <a:spcPct val="80000"/>
              </a:lnSpc>
            </a:pPr>
            <a:r>
              <a:rPr lang="en-US" altLang="en-US" sz="2600"/>
              <a:t>Abnormal glycogen with short external branches is stored in the liver, heart, and skeletal muscle cells. </a:t>
            </a:r>
          </a:p>
          <a:p>
            <a:pPr eaLnBrk="1" hangingPunct="1">
              <a:lnSpc>
                <a:spcPct val="80000"/>
              </a:lnSpc>
            </a:pPr>
            <a:endParaRPr lang="en-US" altLang="en-US" sz="2600"/>
          </a:p>
          <a:p>
            <a:pPr eaLnBrk="1" hangingPunct="1">
              <a:lnSpc>
                <a:spcPct val="80000"/>
              </a:lnSpc>
            </a:pPr>
            <a:r>
              <a:rPr lang="en-US" altLang="en-US" sz="2600" u="sng"/>
              <a:t>Two forms of the disease exist</a:t>
            </a:r>
            <a:r>
              <a:rPr lang="en-US" altLang="en-US" sz="2600"/>
              <a:t>. </a:t>
            </a:r>
          </a:p>
          <a:p>
            <a:pPr eaLnBrk="1" hangingPunct="1">
              <a:lnSpc>
                <a:spcPct val="80000"/>
              </a:lnSpc>
              <a:buFontTx/>
              <a:buNone/>
            </a:pPr>
            <a:r>
              <a:rPr lang="en-US" altLang="en-US" sz="2600"/>
              <a:t>1- In GSD type IIIa, the liver, skeletal muscles, and cardiac muscle are involved. </a:t>
            </a:r>
          </a:p>
          <a:p>
            <a:pPr eaLnBrk="1" hangingPunct="1">
              <a:lnSpc>
                <a:spcPct val="80000"/>
              </a:lnSpc>
              <a:buFontTx/>
              <a:buNone/>
            </a:pPr>
            <a:r>
              <a:rPr lang="en-US" altLang="en-US" sz="2600"/>
              <a:t>2- In GSD type IIIb, only the liver is involved.</a:t>
            </a:r>
            <a:endParaRPr lang="en-AU" altLang="en-US" sz="26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CC8A9FE0-DA50-E670-AC9A-283A7B82ED04}"/>
              </a:ext>
            </a:extLst>
          </p:cNvPr>
          <p:cNvSpPr>
            <a:spLocks noGrp="1" noChangeArrowheads="1"/>
          </p:cNvSpPr>
          <p:nvPr>
            <p:ph type="title"/>
          </p:nvPr>
        </p:nvSpPr>
        <p:spPr>
          <a:xfrm>
            <a:off x="457200" y="242888"/>
            <a:ext cx="8229600" cy="579437"/>
          </a:xfrm>
          <a:noFill/>
        </p:spPr>
        <p:txBody>
          <a:bodyPr>
            <a:spAutoFit/>
          </a:bodyPr>
          <a:lstStyle/>
          <a:p>
            <a:pPr eaLnBrk="1" hangingPunct="1"/>
            <a:r>
              <a:rPr lang="en-US" altLang="en-US" sz="3200" b="1" u="sng">
                <a:solidFill>
                  <a:schemeClr val="tx1"/>
                </a:solidFill>
              </a:rPr>
              <a:t>Glycogen storage disease type III</a:t>
            </a:r>
            <a:endParaRPr lang="en-AU" altLang="en-US" sz="3200">
              <a:solidFill>
                <a:schemeClr val="tx1"/>
              </a:solidFill>
            </a:endParaRPr>
          </a:p>
        </p:txBody>
      </p:sp>
      <p:pic>
        <p:nvPicPr>
          <p:cNvPr id="46083" name="Picture 3">
            <a:extLst>
              <a:ext uri="{FF2B5EF4-FFF2-40B4-BE49-F238E27FC236}">
                <a16:creationId xmlns:a16="http://schemas.microsoft.com/office/drawing/2014/main" id="{0F935040-5BAC-4023-E87A-D756939EBFB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914400"/>
            <a:ext cx="5562600" cy="563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4" name="Text Box 4">
            <a:extLst>
              <a:ext uri="{FF2B5EF4-FFF2-40B4-BE49-F238E27FC236}">
                <a16:creationId xmlns:a16="http://schemas.microsoft.com/office/drawing/2014/main" id="{25D03F20-55A8-7EB8-C132-431345DC6B11}"/>
              </a:ext>
            </a:extLst>
          </p:cNvPr>
          <p:cNvSpPr txBox="1">
            <a:spLocks noChangeArrowheads="1"/>
          </p:cNvSpPr>
          <p:nvPr/>
        </p:nvSpPr>
        <p:spPr bwMode="auto">
          <a:xfrm>
            <a:off x="76200" y="822325"/>
            <a:ext cx="3048000" cy="588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000" b="1" u="sng"/>
              <a:t>Deficiency of the cytosolic debrancher enzyme</a:t>
            </a:r>
            <a:endParaRPr lang="ar-JO" altLang="en-US" sz="2000" b="1" u="sng"/>
          </a:p>
          <a:p>
            <a:pPr eaLnBrk="1" hangingPunct="1">
              <a:spcBef>
                <a:spcPct val="0"/>
              </a:spcBef>
              <a:buFontTx/>
              <a:buNone/>
            </a:pPr>
            <a:endParaRPr lang="en-AU" altLang="ja-JP" sz="2000" b="1">
              <a:ea typeface="ＭＳ Ｐゴシック" panose="020B0600070205080204" pitchFamily="34" charset="-128"/>
            </a:endParaRPr>
          </a:p>
          <a:p>
            <a:pPr eaLnBrk="1" hangingPunct="1">
              <a:spcBef>
                <a:spcPct val="0"/>
              </a:spcBef>
              <a:buFontTx/>
              <a:buNone/>
            </a:pPr>
            <a:r>
              <a:rPr lang="en-AU" altLang="ja-JP" sz="2000" b="1">
                <a:ea typeface="ＭＳ Ｐゴシック" panose="020B0600070205080204" pitchFamily="34" charset="-128"/>
              </a:rPr>
              <a:t>The debrancher enzyme, catalyzes the removal of the last branched four residues. It has two catalytic activities it acts as a  </a:t>
            </a:r>
          </a:p>
          <a:p>
            <a:pPr eaLnBrk="1" hangingPunct="1">
              <a:spcBef>
                <a:spcPct val="0"/>
              </a:spcBef>
              <a:buFontTx/>
              <a:buNone/>
            </a:pPr>
            <a:r>
              <a:rPr lang="en-AU" altLang="ja-JP" sz="2000" b="1">
                <a:ea typeface="ＭＳ Ｐゴシック" panose="020B0600070205080204" pitchFamily="34" charset="-128"/>
              </a:rPr>
              <a:t>1- As a </a:t>
            </a:r>
            <a:r>
              <a:rPr lang="en-AU" altLang="ja-JP" sz="2000" b="1" u="sng">
                <a:ea typeface="ＭＳ Ｐゴシック" panose="020B0600070205080204" pitchFamily="34" charset="-128"/>
              </a:rPr>
              <a:t>transferase</a:t>
            </a:r>
            <a:r>
              <a:rPr lang="en-AU" altLang="ja-JP" sz="2000" b="1">
                <a:ea typeface="ＭＳ Ｐゴシック" panose="020B0600070205080204" pitchFamily="34" charset="-128"/>
              </a:rPr>
              <a:t>, it first removes the three glucose residues, and adds it to the end of a longer chain. </a:t>
            </a:r>
          </a:p>
          <a:p>
            <a:pPr eaLnBrk="1" hangingPunct="1">
              <a:spcBef>
                <a:spcPct val="0"/>
              </a:spcBef>
              <a:buFontTx/>
              <a:buNone/>
            </a:pPr>
            <a:r>
              <a:rPr lang="en-AU" altLang="ja-JP" sz="2000" b="1">
                <a:ea typeface="ＭＳ Ｐゴシック" panose="020B0600070205080204" pitchFamily="34" charset="-128"/>
              </a:rPr>
              <a:t>2- </a:t>
            </a:r>
            <a:r>
              <a:rPr lang="en-AU" altLang="ja-JP" sz="2000" b="1" u="sng">
                <a:ea typeface="ＭＳ Ｐゴシック" panose="020B0600070205080204" pitchFamily="34" charset="-128"/>
              </a:rPr>
              <a:t>Alpha amylo-1,6-glucosidase</a:t>
            </a:r>
            <a:r>
              <a:rPr lang="en-AU" altLang="ja-JP" sz="2000" b="1">
                <a:ea typeface="ＭＳ Ｐゴシック" panose="020B0600070205080204" pitchFamily="34" charset="-128"/>
              </a:rPr>
              <a:t> activity resulting in the release of free glucose.</a:t>
            </a:r>
            <a:endParaRPr lang="en-AU" altLang="en-US" sz="2000"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FF5ECDD7-9951-F838-B973-2E8A2599A16D}"/>
              </a:ext>
            </a:extLst>
          </p:cNvPr>
          <p:cNvSpPr>
            <a:spLocks noGrp="1" noChangeArrowheads="1"/>
          </p:cNvSpPr>
          <p:nvPr>
            <p:ph type="body" idx="1"/>
          </p:nvPr>
        </p:nvSpPr>
        <p:spPr>
          <a:xfrm>
            <a:off x="152400" y="152400"/>
            <a:ext cx="8839200" cy="6553200"/>
          </a:xfrm>
        </p:spPr>
        <p:txBody>
          <a:bodyPr/>
          <a:lstStyle/>
          <a:p>
            <a:pPr eaLnBrk="1" hangingPunct="1">
              <a:lnSpc>
                <a:spcPct val="90000"/>
              </a:lnSpc>
            </a:pPr>
            <a:r>
              <a:rPr lang="en-US" altLang="en-US" sz="2800" b="1" u="sng"/>
              <a:t>Glycogen storage disease type IV</a:t>
            </a:r>
            <a:endParaRPr lang="en-US" altLang="en-US" sz="2800"/>
          </a:p>
          <a:p>
            <a:pPr eaLnBrk="1" hangingPunct="1">
              <a:lnSpc>
                <a:spcPct val="90000"/>
              </a:lnSpc>
            </a:pPr>
            <a:r>
              <a:rPr lang="en-US" altLang="en-US" sz="2800"/>
              <a:t>also known as amylopectinosis or Andersen disease, is a rare disease that leads to early death </a:t>
            </a:r>
          </a:p>
          <a:p>
            <a:pPr eaLnBrk="1" hangingPunct="1">
              <a:lnSpc>
                <a:spcPct val="90000"/>
              </a:lnSpc>
            </a:pPr>
            <a:r>
              <a:rPr lang="en-US" altLang="en-US" sz="2800" b="1" u="sng"/>
              <a:t>Causes</a:t>
            </a:r>
            <a:r>
              <a:rPr lang="en-US" altLang="en-US" sz="2800"/>
              <a:t> deficiency in </a:t>
            </a:r>
            <a:r>
              <a:rPr lang="en-AU" altLang="ja-JP" sz="2800" u="sng">
                <a:ea typeface="ＭＳ Ｐゴシック" panose="020B0600070205080204" pitchFamily="34" charset="-128"/>
              </a:rPr>
              <a:t>amylo-4:6-transferase</a:t>
            </a:r>
            <a:r>
              <a:rPr lang="en-US" altLang="en-US" sz="2800"/>
              <a:t> (branching enzyme).</a:t>
            </a:r>
          </a:p>
          <a:p>
            <a:pPr eaLnBrk="1" hangingPunct="1">
              <a:lnSpc>
                <a:spcPct val="90000"/>
              </a:lnSpc>
            </a:pPr>
            <a:endParaRPr lang="en-US" altLang="en-US" sz="2800"/>
          </a:p>
          <a:p>
            <a:pPr eaLnBrk="1" hangingPunct="1">
              <a:lnSpc>
                <a:spcPct val="90000"/>
              </a:lnSpc>
            </a:pPr>
            <a:r>
              <a:rPr lang="en-US" altLang="en-US" sz="2800"/>
              <a:t>Accumulation of abnormally structured glycogen in the liver, heart, and neuromuscular system characterizes this disease. </a:t>
            </a:r>
          </a:p>
          <a:p>
            <a:pPr eaLnBrk="1" hangingPunct="1">
              <a:lnSpc>
                <a:spcPct val="90000"/>
              </a:lnSpc>
            </a:pPr>
            <a:r>
              <a:rPr lang="en-US" altLang="en-US" sz="2800"/>
              <a:t>The abnormal glycogen has long external branches that resemble amylopectin. </a:t>
            </a:r>
          </a:p>
          <a:p>
            <a:pPr eaLnBrk="1" hangingPunct="1">
              <a:lnSpc>
                <a:spcPct val="90000"/>
              </a:lnSpc>
            </a:pPr>
            <a:r>
              <a:rPr lang="en-US" altLang="en-US" sz="2800"/>
              <a:t>This form of glycogen is less soluble; liver cirrhosis probably arises as a reaction to this insoluble material. </a:t>
            </a:r>
            <a:endParaRPr lang="en-AU" altLang="en-US" sz="280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6D40053F-C225-73C5-6F53-CBD7E4D1EC45}"/>
              </a:ext>
            </a:extLst>
          </p:cNvPr>
          <p:cNvSpPr>
            <a:spLocks noGrp="1" noChangeArrowheads="1"/>
          </p:cNvSpPr>
          <p:nvPr>
            <p:ph type="title"/>
          </p:nvPr>
        </p:nvSpPr>
        <p:spPr>
          <a:xfrm>
            <a:off x="457200" y="242888"/>
            <a:ext cx="8229600" cy="579437"/>
          </a:xfrm>
          <a:noFill/>
        </p:spPr>
        <p:txBody>
          <a:bodyPr>
            <a:spAutoFit/>
          </a:bodyPr>
          <a:lstStyle/>
          <a:p>
            <a:pPr eaLnBrk="1" hangingPunct="1"/>
            <a:r>
              <a:rPr lang="en-US" altLang="en-US" sz="3200" b="1" u="sng">
                <a:solidFill>
                  <a:schemeClr val="tx1"/>
                </a:solidFill>
              </a:rPr>
              <a:t>Glycogen storage disease type IV</a:t>
            </a:r>
            <a:endParaRPr lang="en-AU" altLang="en-US" sz="3200" b="1" u="sng">
              <a:solidFill>
                <a:schemeClr val="tx1"/>
              </a:solidFill>
            </a:endParaRPr>
          </a:p>
        </p:txBody>
      </p:sp>
      <p:pic>
        <p:nvPicPr>
          <p:cNvPr id="50179" name="Picture 3">
            <a:extLst>
              <a:ext uri="{FF2B5EF4-FFF2-40B4-BE49-F238E27FC236}">
                <a16:creationId xmlns:a16="http://schemas.microsoft.com/office/drawing/2014/main" id="{40970879-F4E3-BAEE-084C-7C84D1F63F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990600"/>
            <a:ext cx="5456238"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0" name="Text Box 4">
            <a:extLst>
              <a:ext uri="{FF2B5EF4-FFF2-40B4-BE49-F238E27FC236}">
                <a16:creationId xmlns:a16="http://schemas.microsoft.com/office/drawing/2014/main" id="{C66C1F68-0D11-5C13-D4CB-AD62FD37242D}"/>
              </a:ext>
            </a:extLst>
          </p:cNvPr>
          <p:cNvSpPr txBox="1">
            <a:spLocks noChangeArrowheads="1"/>
          </p:cNvSpPr>
          <p:nvPr/>
        </p:nvSpPr>
        <p:spPr bwMode="auto">
          <a:xfrm>
            <a:off x="228600" y="1828800"/>
            <a:ext cx="3276600"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400" b="1" u="sng"/>
              <a:t>Deficiency in </a:t>
            </a:r>
            <a:r>
              <a:rPr lang="en-AU" altLang="ja-JP" sz="2400" b="1" u="sng">
                <a:ea typeface="ＭＳ Ｐゴシック" panose="020B0600070205080204" pitchFamily="34" charset="-128"/>
              </a:rPr>
              <a:t>amylo-4:6-transferase</a:t>
            </a:r>
            <a:r>
              <a:rPr lang="en-US" altLang="en-US" sz="2400" b="1"/>
              <a:t> </a:t>
            </a:r>
          </a:p>
          <a:p>
            <a:pPr eaLnBrk="1" hangingPunct="1">
              <a:spcBef>
                <a:spcPct val="50000"/>
              </a:spcBef>
              <a:buFontTx/>
              <a:buNone/>
            </a:pPr>
            <a:r>
              <a:rPr lang="en-AU" altLang="ja-JP" sz="2400">
                <a:ea typeface="ＭＳ Ｐゴシック" panose="020B0600070205080204" pitchFamily="34" charset="-128"/>
              </a:rPr>
              <a:t>When the chain reaches 11 residues or more in length,  then 6 to 8 residue piece is cleaved by amylo-4:6-transferase and reattached to a glucose unit by an α-1,6 bond.</a:t>
            </a:r>
            <a:endParaRPr lang="en-US" altLang="en-US"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3">
            <a:extLst>
              <a:ext uri="{FF2B5EF4-FFF2-40B4-BE49-F238E27FC236}">
                <a16:creationId xmlns:a16="http://schemas.microsoft.com/office/drawing/2014/main" id="{230D4E17-1300-15E9-5DC7-9F1CA8345F8A}"/>
              </a:ext>
            </a:extLst>
          </p:cNvPr>
          <p:cNvSpPr>
            <a:spLocks noGrp="1" noChangeArrowheads="1"/>
          </p:cNvSpPr>
          <p:nvPr>
            <p:ph type="body" idx="1"/>
          </p:nvPr>
        </p:nvSpPr>
        <p:spPr>
          <a:xfrm>
            <a:off x="228600" y="304800"/>
            <a:ext cx="8686800" cy="6324600"/>
          </a:xfrm>
        </p:spPr>
        <p:txBody>
          <a:bodyPr/>
          <a:lstStyle/>
          <a:p>
            <a:pPr algn="ctr" eaLnBrk="1" hangingPunct="1">
              <a:lnSpc>
                <a:spcPct val="90000"/>
              </a:lnSpc>
              <a:buFontTx/>
              <a:buNone/>
            </a:pPr>
            <a:r>
              <a:rPr lang="en-US" altLang="en-US" u="sng"/>
              <a:t>Metabolic disorders </a:t>
            </a:r>
          </a:p>
          <a:p>
            <a:pPr algn="ctr" eaLnBrk="1" hangingPunct="1">
              <a:lnSpc>
                <a:spcPct val="90000"/>
              </a:lnSpc>
              <a:buFontTx/>
              <a:buNone/>
            </a:pPr>
            <a:endParaRPr lang="en-US" altLang="en-US" sz="1400" u="sng"/>
          </a:p>
          <a:p>
            <a:pPr eaLnBrk="1" hangingPunct="1">
              <a:lnSpc>
                <a:spcPct val="90000"/>
              </a:lnSpc>
            </a:pPr>
            <a:r>
              <a:rPr lang="en-US" altLang="en-US"/>
              <a:t>are diseases that disrupts metabolism. </a:t>
            </a:r>
          </a:p>
          <a:p>
            <a:pPr eaLnBrk="1" hangingPunct="1">
              <a:lnSpc>
                <a:spcPct val="90000"/>
              </a:lnSpc>
            </a:pPr>
            <a:r>
              <a:rPr lang="en-US" altLang="en-US"/>
              <a:t>A metabolic disease is most frequently caused by an absence or deficiency in an enzyme (or protein). </a:t>
            </a:r>
          </a:p>
          <a:p>
            <a:pPr eaLnBrk="1" hangingPunct="1">
              <a:lnSpc>
                <a:spcPct val="90000"/>
              </a:lnSpc>
            </a:pPr>
            <a:r>
              <a:rPr lang="en-US" altLang="en-US"/>
              <a:t>Inborn errors of metabolism are heritable disease due to defective gene or genes that are present at birth.</a:t>
            </a:r>
            <a:r>
              <a:rPr lang="en-AU" altLang="en-US"/>
              <a:t> </a:t>
            </a:r>
            <a:endParaRPr lang="en-US" altLang="en-US"/>
          </a:p>
          <a:p>
            <a:pPr eaLnBrk="1" hangingPunct="1">
              <a:lnSpc>
                <a:spcPct val="90000"/>
              </a:lnSpc>
            </a:pPr>
            <a:r>
              <a:rPr lang="en-US" altLang="en-US"/>
              <a:t>When one of the enzymes is not working properly, the process of breaking down of specific foods can go more slowly or shut down completely.</a:t>
            </a:r>
            <a:endParaRPr lang="en-AU"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813C854A-63B0-8297-1D2E-8B8010DE35DA}"/>
              </a:ext>
            </a:extLst>
          </p:cNvPr>
          <p:cNvSpPr>
            <a:spLocks noGrp="1" noChangeArrowheads="1"/>
          </p:cNvSpPr>
          <p:nvPr>
            <p:ph type="body" idx="1"/>
          </p:nvPr>
        </p:nvSpPr>
        <p:spPr>
          <a:xfrm>
            <a:off x="228600" y="152400"/>
            <a:ext cx="8763000" cy="6477000"/>
          </a:xfrm>
        </p:spPr>
        <p:txBody>
          <a:bodyPr/>
          <a:lstStyle/>
          <a:p>
            <a:pPr algn="ctr" eaLnBrk="1" hangingPunct="1">
              <a:lnSpc>
                <a:spcPct val="90000"/>
              </a:lnSpc>
              <a:buFontTx/>
              <a:buNone/>
            </a:pPr>
            <a:r>
              <a:rPr lang="en-US" altLang="en-US" sz="2600" b="1" u="sng"/>
              <a:t>Reye's Syndrome </a:t>
            </a:r>
            <a:endParaRPr lang="en-US" altLang="en-US" sz="2600"/>
          </a:p>
          <a:p>
            <a:pPr eaLnBrk="1" hangingPunct="1">
              <a:lnSpc>
                <a:spcPct val="90000"/>
              </a:lnSpc>
            </a:pPr>
            <a:r>
              <a:rPr lang="en-US" altLang="en-US" sz="2600"/>
              <a:t>Extremely rare can affect the brain and liver</a:t>
            </a:r>
          </a:p>
          <a:p>
            <a:pPr eaLnBrk="1" hangingPunct="1">
              <a:lnSpc>
                <a:spcPct val="90000"/>
              </a:lnSpc>
            </a:pPr>
            <a:r>
              <a:rPr lang="en-US" altLang="en-US" sz="2600"/>
              <a:t>Most commonly in kids between 4 and 14 years old recovering from a viral infection</a:t>
            </a:r>
          </a:p>
          <a:p>
            <a:pPr eaLnBrk="1" hangingPunct="1">
              <a:lnSpc>
                <a:spcPct val="90000"/>
              </a:lnSpc>
            </a:pPr>
            <a:endParaRPr lang="en-US" altLang="en-US" sz="2600"/>
          </a:p>
          <a:p>
            <a:pPr eaLnBrk="1" hangingPunct="1">
              <a:lnSpc>
                <a:spcPct val="90000"/>
              </a:lnSpc>
            </a:pPr>
            <a:r>
              <a:rPr lang="en-US" altLang="en-US" sz="2600"/>
              <a:t>Studies have linked the use of aspirin or aspirin-containing medications during viral disease to development of Reye syndrome. </a:t>
            </a:r>
          </a:p>
          <a:p>
            <a:pPr eaLnBrk="1" hangingPunct="1">
              <a:lnSpc>
                <a:spcPct val="90000"/>
              </a:lnSpc>
            </a:pPr>
            <a:r>
              <a:rPr lang="en-US" altLang="en-US" sz="2600"/>
              <a:t>The mechanism by which aspirin and other salicylates trigger Reye's syndrome is not completely understood. </a:t>
            </a:r>
          </a:p>
          <a:p>
            <a:pPr eaLnBrk="1" hangingPunct="1">
              <a:lnSpc>
                <a:spcPct val="90000"/>
              </a:lnSpc>
              <a:buFontTx/>
              <a:buNone/>
            </a:pPr>
            <a:r>
              <a:rPr lang="en-US" altLang="en-US" sz="2600"/>
              <a:t> </a:t>
            </a:r>
          </a:p>
          <a:p>
            <a:pPr eaLnBrk="1" hangingPunct="1">
              <a:lnSpc>
                <a:spcPct val="90000"/>
              </a:lnSpc>
            </a:pPr>
            <a:r>
              <a:rPr lang="en-US" altLang="en-US" sz="2600"/>
              <a:t>Reye syndrome is a potentially life threatening disorder that should be treated as a medical emergency. </a:t>
            </a:r>
          </a:p>
          <a:p>
            <a:pPr eaLnBrk="1" hangingPunct="1">
              <a:lnSpc>
                <a:spcPct val="90000"/>
              </a:lnSpc>
            </a:pPr>
            <a:r>
              <a:rPr lang="en-US" altLang="en-US" sz="2600"/>
              <a:t>Early detection and treatment are critical — the chances for a successful recovery increase greatly when Reye syndrome is treated in its earliest stages.</a:t>
            </a:r>
            <a:endParaRPr lang="en-AU" altLang="en-US" sz="26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E7138204-BFE0-1232-1B68-6B3F9B5CEAB0}"/>
              </a:ext>
            </a:extLst>
          </p:cNvPr>
          <p:cNvSpPr>
            <a:spLocks noGrp="1" noChangeArrowheads="1"/>
          </p:cNvSpPr>
          <p:nvPr>
            <p:ph type="body" idx="1"/>
          </p:nvPr>
        </p:nvSpPr>
        <p:spPr>
          <a:xfrm>
            <a:off x="228600" y="304800"/>
            <a:ext cx="8686800" cy="6324600"/>
          </a:xfrm>
        </p:spPr>
        <p:txBody>
          <a:bodyPr/>
          <a:lstStyle/>
          <a:p>
            <a:pPr eaLnBrk="1" hangingPunct="1"/>
            <a:r>
              <a:rPr lang="en-US" altLang="en-US" b="1" u="sng"/>
              <a:t>Pathophysiology</a:t>
            </a:r>
            <a:endParaRPr lang="en-US" altLang="en-US"/>
          </a:p>
          <a:p>
            <a:pPr eaLnBrk="1" hangingPunct="1"/>
            <a:r>
              <a:rPr lang="en-US" altLang="en-US"/>
              <a:t>Mitochondrial dysfunction that inhibits oxidative phosphorylation and fatty-acid beta-oxidation</a:t>
            </a:r>
          </a:p>
          <a:p>
            <a:pPr eaLnBrk="1" hangingPunct="1"/>
            <a:endParaRPr lang="en-US" altLang="en-US"/>
          </a:p>
          <a:p>
            <a:pPr eaLnBrk="1" hangingPunct="1"/>
            <a:r>
              <a:rPr lang="en-US" altLang="en-US"/>
              <a:t>All cells have swollen mitochondria that are in reduced number, along with glycogen depletion and minimal tissue inflammation. </a:t>
            </a:r>
          </a:p>
          <a:p>
            <a:pPr eaLnBrk="1" hangingPunct="1"/>
            <a:endParaRPr lang="en-US" altLang="en-US"/>
          </a:p>
          <a:p>
            <a:pPr eaLnBrk="1" hangingPunct="1"/>
            <a:r>
              <a:rPr lang="en-US" altLang="en-US"/>
              <a:t>This lead to cerebral edema and increased intracranial pressure (ICP). </a:t>
            </a:r>
            <a:endParaRPr lang="en-AU"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614C3D04-4EC8-AAB4-F9ED-FDD628F27B1D}"/>
              </a:ext>
            </a:extLst>
          </p:cNvPr>
          <p:cNvSpPr>
            <a:spLocks noGrp="1" noChangeArrowheads="1"/>
          </p:cNvSpPr>
          <p:nvPr>
            <p:ph type="body" idx="1"/>
          </p:nvPr>
        </p:nvSpPr>
        <p:spPr>
          <a:xfrm>
            <a:off x="228600" y="228600"/>
            <a:ext cx="8610600" cy="6477000"/>
          </a:xfrm>
        </p:spPr>
        <p:txBody>
          <a:bodyPr/>
          <a:lstStyle/>
          <a:p>
            <a:pPr algn="ctr" eaLnBrk="1" hangingPunct="1">
              <a:buFontTx/>
              <a:buNone/>
            </a:pPr>
            <a:r>
              <a:rPr lang="en-US" altLang="en-US" b="1" u="sng"/>
              <a:t>Symptoms</a:t>
            </a:r>
            <a:endParaRPr lang="en-US" altLang="en-US" u="sng"/>
          </a:p>
          <a:p>
            <a:pPr eaLnBrk="1" hangingPunct="1"/>
            <a:r>
              <a:rPr lang="en-US" altLang="en-US"/>
              <a:t>persistent vomiting, lethargy or sleepiness in infants, diarrhea and rapid breathing. </a:t>
            </a:r>
          </a:p>
          <a:p>
            <a:pPr eaLnBrk="1" hangingPunct="1"/>
            <a:endParaRPr lang="en-US" altLang="en-US"/>
          </a:p>
          <a:p>
            <a:pPr eaLnBrk="1" hangingPunct="1"/>
            <a:r>
              <a:rPr lang="en-US" altLang="en-US"/>
              <a:t>In the later stages, a child may exhibit irrational behavior, confusion, severe weakness, seizures, and loss of consciousness. </a:t>
            </a:r>
          </a:p>
          <a:p>
            <a:pPr eaLnBrk="1" hangingPunct="1"/>
            <a:r>
              <a:rPr lang="en-US" altLang="en-US"/>
              <a:t>There is usually no fever.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3">
            <a:extLst>
              <a:ext uri="{FF2B5EF4-FFF2-40B4-BE49-F238E27FC236}">
                <a16:creationId xmlns:a16="http://schemas.microsoft.com/office/drawing/2014/main" id="{44C94CEB-6A92-3B61-9896-B1CCA217B516}"/>
              </a:ext>
            </a:extLst>
          </p:cNvPr>
          <p:cNvSpPr>
            <a:spLocks noGrp="1" noChangeArrowheads="1"/>
          </p:cNvSpPr>
          <p:nvPr>
            <p:ph type="body" idx="1"/>
          </p:nvPr>
        </p:nvSpPr>
        <p:spPr>
          <a:xfrm>
            <a:off x="228600" y="228600"/>
            <a:ext cx="8763000" cy="6400800"/>
          </a:xfrm>
        </p:spPr>
        <p:txBody>
          <a:bodyPr/>
          <a:lstStyle/>
          <a:p>
            <a:pPr algn="ctr" eaLnBrk="1" hangingPunct="1">
              <a:lnSpc>
                <a:spcPct val="90000"/>
              </a:lnSpc>
              <a:buFontTx/>
              <a:buNone/>
            </a:pPr>
            <a:r>
              <a:rPr lang="en-US" altLang="en-US" sz="2400" b="1" u="sng"/>
              <a:t>Treatment</a:t>
            </a:r>
            <a:endParaRPr lang="en-US" altLang="en-US" sz="2400"/>
          </a:p>
          <a:p>
            <a:pPr eaLnBrk="1" hangingPunct="1">
              <a:lnSpc>
                <a:spcPct val="90000"/>
              </a:lnSpc>
            </a:pPr>
            <a:r>
              <a:rPr lang="en-US" altLang="en-US" sz="2400"/>
              <a:t>There is no cure for RS. </a:t>
            </a:r>
          </a:p>
          <a:p>
            <a:pPr eaLnBrk="1" hangingPunct="1">
              <a:lnSpc>
                <a:spcPct val="90000"/>
              </a:lnSpc>
            </a:pPr>
            <a:r>
              <a:rPr lang="en-US" altLang="en-US" sz="2400"/>
              <a:t>Successful management aimed at </a:t>
            </a:r>
            <a:r>
              <a:rPr lang="en-US" altLang="en-US" sz="2400" u="sng"/>
              <a:t>protecting</a:t>
            </a:r>
            <a:r>
              <a:rPr lang="en-US" altLang="en-US" sz="2400"/>
              <a:t> the brain against irreversible damage by reducing brain swelling, preventing complications in the lungs, and anticipating cardiac arrest. </a:t>
            </a:r>
            <a:endParaRPr lang="en-US" altLang="en-US" sz="2400" b="1" u="sng"/>
          </a:p>
          <a:p>
            <a:pPr eaLnBrk="1" hangingPunct="1">
              <a:lnSpc>
                <a:spcPct val="90000"/>
              </a:lnSpc>
            </a:pPr>
            <a:r>
              <a:rPr lang="en-US" altLang="en-US" sz="2400" b="1" u="sng"/>
              <a:t>What is the prognosis?</a:t>
            </a:r>
            <a:endParaRPr lang="en-US" altLang="en-US" sz="2400"/>
          </a:p>
          <a:p>
            <a:pPr eaLnBrk="1" hangingPunct="1">
              <a:lnSpc>
                <a:spcPct val="90000"/>
              </a:lnSpc>
            </a:pPr>
            <a:r>
              <a:rPr lang="en-US" altLang="en-US" sz="2400"/>
              <a:t>Recovery is directly related to the severity of the swelling of the brain. </a:t>
            </a:r>
          </a:p>
          <a:p>
            <a:pPr eaLnBrk="1" hangingPunct="1">
              <a:lnSpc>
                <a:spcPct val="90000"/>
              </a:lnSpc>
            </a:pPr>
            <a:r>
              <a:rPr lang="en-US" altLang="en-US" sz="2400"/>
              <a:t>Some people recover completely, while others may sustain varying degrees of brain damage. </a:t>
            </a:r>
          </a:p>
          <a:p>
            <a:pPr eaLnBrk="1" hangingPunct="1">
              <a:lnSpc>
                <a:spcPct val="90000"/>
              </a:lnSpc>
            </a:pPr>
            <a:r>
              <a:rPr lang="en-US" altLang="en-US" sz="2400"/>
              <a:t>When RS is diagnosed and treated in its early stages, chances of recovery are excellent. When diagnosis and treatment are delayed, the chances for successful recovery and survival are severely reduced. </a:t>
            </a:r>
          </a:p>
          <a:p>
            <a:pPr eaLnBrk="1" hangingPunct="1">
              <a:lnSpc>
                <a:spcPct val="90000"/>
              </a:lnSpc>
            </a:pPr>
            <a:r>
              <a:rPr lang="en-US" altLang="en-US" sz="2400"/>
              <a:t>Unless RS is diagnosed and treated successfully, death is common, often within a few days. </a:t>
            </a:r>
            <a:endParaRPr lang="en-AU" altLang="en-US" sz="24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3">
            <a:extLst>
              <a:ext uri="{FF2B5EF4-FFF2-40B4-BE49-F238E27FC236}">
                <a16:creationId xmlns:a16="http://schemas.microsoft.com/office/drawing/2014/main" id="{A7F54F86-C75F-C574-E1B1-EB92C2F85C41}"/>
              </a:ext>
            </a:extLst>
          </p:cNvPr>
          <p:cNvSpPr>
            <a:spLocks noGrp="1" noChangeArrowheads="1"/>
          </p:cNvSpPr>
          <p:nvPr>
            <p:ph type="body" idx="1"/>
          </p:nvPr>
        </p:nvSpPr>
        <p:spPr>
          <a:xfrm>
            <a:off x="304800" y="228600"/>
            <a:ext cx="8610600" cy="6400800"/>
          </a:xfrm>
        </p:spPr>
        <p:txBody>
          <a:bodyPr/>
          <a:lstStyle/>
          <a:p>
            <a:pPr algn="ctr" eaLnBrk="1" hangingPunct="1">
              <a:lnSpc>
                <a:spcPct val="80000"/>
              </a:lnSpc>
              <a:buFontTx/>
              <a:buNone/>
            </a:pPr>
            <a:r>
              <a:rPr lang="en-AU" altLang="ja-JP" sz="2800" b="1" u="sng">
                <a:ea typeface="ＭＳ Ｐゴシック" panose="020B0600070205080204" pitchFamily="34" charset="-128"/>
              </a:rPr>
              <a:t>Wilson disease</a:t>
            </a:r>
            <a:endParaRPr lang="en-AU" altLang="ja-JP" sz="2800" b="1">
              <a:ea typeface="ＭＳ Ｐゴシック" panose="020B0600070205080204" pitchFamily="34" charset="-128"/>
            </a:endParaRPr>
          </a:p>
          <a:p>
            <a:pPr eaLnBrk="1" hangingPunct="1">
              <a:lnSpc>
                <a:spcPct val="80000"/>
              </a:lnSpc>
            </a:pPr>
            <a:r>
              <a:rPr lang="en-AU" altLang="ja-JP" sz="2400">
                <a:ea typeface="ＭＳ Ｐゴシック" panose="020B0600070205080204" pitchFamily="34" charset="-128"/>
              </a:rPr>
              <a:t>It is autosomal recessive genetic disease that prevents the body from getting rid of extra copper. </a:t>
            </a:r>
          </a:p>
          <a:p>
            <a:pPr eaLnBrk="1" hangingPunct="1">
              <a:lnSpc>
                <a:spcPct val="80000"/>
              </a:lnSpc>
            </a:pPr>
            <a:r>
              <a:rPr lang="en-AU" altLang="ja-JP" sz="2400">
                <a:ea typeface="ＭＳ Ｐゴシック" panose="020B0600070205080204" pitchFamily="34" charset="-128"/>
              </a:rPr>
              <a:t>People who get Wilson disease inherit two abnormal copies of the </a:t>
            </a:r>
            <a:r>
              <a:rPr lang="en-AU" altLang="ja-JP" sz="2400" b="1" u="sng">
                <a:ea typeface="ＭＳ Ｐゴシック" panose="020B0600070205080204" pitchFamily="34" charset="-128"/>
              </a:rPr>
              <a:t>ATP7B</a:t>
            </a:r>
            <a:r>
              <a:rPr lang="en-AU" altLang="ja-JP" sz="2400" i="1">
                <a:ea typeface="ＭＳ Ｐゴシック" panose="020B0600070205080204" pitchFamily="34" charset="-128"/>
              </a:rPr>
              <a:t> </a:t>
            </a:r>
            <a:r>
              <a:rPr lang="en-AU" altLang="ja-JP" sz="2400">
                <a:ea typeface="ＭＳ Ｐゴシック" panose="020B0600070205080204" pitchFamily="34" charset="-128"/>
              </a:rPr>
              <a:t>gene, one from each parent. Wilson disease carriers, who have only one copy of the abnormal gene, do not have symptoms. </a:t>
            </a:r>
          </a:p>
          <a:p>
            <a:pPr eaLnBrk="1" hangingPunct="1">
              <a:lnSpc>
                <a:spcPct val="80000"/>
              </a:lnSpc>
            </a:pPr>
            <a:r>
              <a:rPr lang="en-AU" altLang="ja-JP" sz="2400">
                <a:ea typeface="ＭＳ Ｐゴシック" panose="020B0600070205080204" pitchFamily="34" charset="-128"/>
              </a:rPr>
              <a:t>Normally, copper from the diet is filtered out by the liver and released into bile. </a:t>
            </a:r>
          </a:p>
          <a:p>
            <a:pPr eaLnBrk="1" hangingPunct="1">
              <a:lnSpc>
                <a:spcPct val="80000"/>
              </a:lnSpc>
            </a:pPr>
            <a:r>
              <a:rPr lang="en-AU" altLang="ja-JP" sz="2400">
                <a:ea typeface="ＭＳ Ｐゴシック" panose="020B0600070205080204" pitchFamily="34" charset="-128"/>
              </a:rPr>
              <a:t>In WD when the copper storage capacity of the liver is exceeded, copper is released into the bloodstream and travels to other organs—including the brain, kidneys, and eyes. Over time, high copper levels can cause life-threatening organ damage. </a:t>
            </a:r>
          </a:p>
          <a:p>
            <a:pPr eaLnBrk="1" hangingPunct="1">
              <a:lnSpc>
                <a:spcPct val="80000"/>
              </a:lnSpc>
            </a:pPr>
            <a:r>
              <a:rPr lang="en-AU" altLang="ja-JP" sz="2400">
                <a:ea typeface="ＭＳ Ｐゴシック" panose="020B0600070205080204" pitchFamily="34" charset="-128"/>
              </a:rPr>
              <a:t>About 1 in 40,000 people get Wilson disease. It equally affects men and women. Symptoms usually appear between ages 5 to 35. </a:t>
            </a:r>
            <a:endParaRPr lang="en-AU" altLang="en-US" sz="240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3">
            <a:extLst>
              <a:ext uri="{FF2B5EF4-FFF2-40B4-BE49-F238E27FC236}">
                <a16:creationId xmlns:a16="http://schemas.microsoft.com/office/drawing/2014/main" id="{8F44FAD5-AD1F-0D1A-5C7C-245AB6ADB0CC}"/>
              </a:ext>
            </a:extLst>
          </p:cNvPr>
          <p:cNvSpPr>
            <a:spLocks noGrp="1" noChangeArrowheads="1"/>
          </p:cNvSpPr>
          <p:nvPr>
            <p:ph type="body" idx="1"/>
          </p:nvPr>
        </p:nvSpPr>
        <p:spPr>
          <a:xfrm>
            <a:off x="228600" y="228600"/>
            <a:ext cx="8763000" cy="6400800"/>
          </a:xfrm>
        </p:spPr>
        <p:txBody>
          <a:bodyPr/>
          <a:lstStyle/>
          <a:p>
            <a:pPr eaLnBrk="1" hangingPunct="1">
              <a:lnSpc>
                <a:spcPct val="90000"/>
              </a:lnSpc>
            </a:pPr>
            <a:r>
              <a:rPr lang="en-AU" altLang="ja-JP" sz="2400" b="1" u="sng">
                <a:ea typeface="ＭＳ Ｐゴシック" panose="020B0600070205080204" pitchFamily="34" charset="-128"/>
              </a:rPr>
              <a:t>What are the symptoms of Wilson disease? </a:t>
            </a:r>
            <a:endParaRPr lang="en-AU" altLang="ja-JP" sz="2400">
              <a:ea typeface="ＭＳ Ｐゴシック" panose="020B0600070205080204" pitchFamily="34" charset="-128"/>
            </a:endParaRPr>
          </a:p>
          <a:p>
            <a:pPr eaLnBrk="1" hangingPunct="1">
              <a:lnSpc>
                <a:spcPct val="90000"/>
              </a:lnSpc>
            </a:pPr>
            <a:r>
              <a:rPr lang="en-AU" altLang="ja-JP" sz="2400">
                <a:ea typeface="ＭＳ Ｐゴシック" panose="020B0600070205080204" pitchFamily="34" charset="-128"/>
              </a:rPr>
              <a:t>Wilson disease first attacks the liver, the central nervous system, or both. </a:t>
            </a:r>
          </a:p>
          <a:p>
            <a:pPr eaLnBrk="1" hangingPunct="1">
              <a:lnSpc>
                <a:spcPct val="90000"/>
              </a:lnSpc>
            </a:pPr>
            <a:r>
              <a:rPr lang="en-AU" altLang="ja-JP" sz="2400">
                <a:ea typeface="ＭＳ Ｐゴシック" panose="020B0600070205080204" pitchFamily="34" charset="-128"/>
              </a:rPr>
              <a:t>In </a:t>
            </a:r>
            <a:r>
              <a:rPr lang="en-AU" altLang="ja-JP" sz="2400" u="sng">
                <a:ea typeface="ＭＳ Ｐゴシック" panose="020B0600070205080204" pitchFamily="34" charset="-128"/>
              </a:rPr>
              <a:t>Liver</a:t>
            </a:r>
            <a:r>
              <a:rPr lang="en-AU" altLang="ja-JP" sz="2400">
                <a:ea typeface="ＭＳ Ｐゴシック" panose="020B0600070205080204" pitchFamily="34" charset="-128"/>
              </a:rPr>
              <a:t> or spleen: swelling, yellowing of the skin and whites of the eyes. Rarely, acute liver failure </a:t>
            </a:r>
          </a:p>
          <a:p>
            <a:pPr eaLnBrk="1" hangingPunct="1">
              <a:lnSpc>
                <a:spcPct val="90000"/>
              </a:lnSpc>
            </a:pPr>
            <a:r>
              <a:rPr lang="en-AU" altLang="ja-JP" sz="2400">
                <a:ea typeface="ＭＳ Ｐゴシック" panose="020B0600070205080204" pitchFamily="34" charset="-128"/>
              </a:rPr>
              <a:t>In </a:t>
            </a:r>
            <a:r>
              <a:rPr lang="en-AU" altLang="ja-JP" sz="2400" u="sng">
                <a:ea typeface="ＭＳ Ｐゴシック" panose="020B0600070205080204" pitchFamily="34" charset="-128"/>
              </a:rPr>
              <a:t>CNS</a:t>
            </a:r>
            <a:r>
              <a:rPr lang="en-AU" altLang="ja-JP" sz="2400">
                <a:ea typeface="ＭＳ Ｐゴシック" panose="020B0600070205080204" pitchFamily="34" charset="-128"/>
              </a:rPr>
              <a:t>: problems with speech, swallowing, or physical coordination. </a:t>
            </a:r>
          </a:p>
          <a:p>
            <a:pPr eaLnBrk="1" hangingPunct="1">
              <a:lnSpc>
                <a:spcPct val="90000"/>
              </a:lnSpc>
            </a:pPr>
            <a:endParaRPr lang="en-AU" altLang="ja-JP" sz="2400">
              <a:ea typeface="ＭＳ Ｐゴシック" panose="020B0600070205080204" pitchFamily="34" charset="-128"/>
            </a:endParaRPr>
          </a:p>
          <a:p>
            <a:pPr eaLnBrk="1" hangingPunct="1">
              <a:lnSpc>
                <a:spcPct val="90000"/>
              </a:lnSpc>
            </a:pPr>
            <a:r>
              <a:rPr lang="en-AU" altLang="ja-JP" sz="2400">
                <a:ea typeface="ＭＳ Ｐゴシック" panose="020B0600070205080204" pitchFamily="34" charset="-128"/>
              </a:rPr>
              <a:t>Other signs and symptoms: anemia, low platelet or white blood cell count, slower blood clotting, measured by a blood test. </a:t>
            </a:r>
            <a:endParaRPr lang="en-US" altLang="ja-JP" sz="2400" b="1">
              <a:ea typeface="ＭＳ Ｐゴシック" panose="020B0600070205080204" pitchFamily="34" charset="-128"/>
            </a:endParaRPr>
          </a:p>
          <a:p>
            <a:pPr eaLnBrk="1" hangingPunct="1">
              <a:lnSpc>
                <a:spcPct val="90000"/>
              </a:lnSpc>
            </a:pPr>
            <a:endParaRPr lang="en-US" altLang="ja-JP" sz="2400" b="1">
              <a:ea typeface="ＭＳ Ｐゴシック" panose="020B0600070205080204" pitchFamily="34" charset="-128"/>
            </a:endParaRPr>
          </a:p>
          <a:p>
            <a:pPr eaLnBrk="1" hangingPunct="1">
              <a:lnSpc>
                <a:spcPct val="90000"/>
              </a:lnSpc>
            </a:pPr>
            <a:r>
              <a:rPr lang="en-US" altLang="ja-JP" sz="2400" b="1">
                <a:ea typeface="ＭＳ Ｐゴシック" panose="020B0600070205080204" pitchFamily="34" charset="-128"/>
              </a:rPr>
              <a:t>Kayser-Fleischer rings</a:t>
            </a:r>
            <a:r>
              <a:rPr lang="en-US" altLang="ja-JP" sz="2400">
                <a:ea typeface="ＭＳ Ｐゴシック" panose="020B0600070205080204" pitchFamily="34" charset="-128"/>
              </a:rPr>
              <a:t> is the most unique sign of Wilson disease that result from a buildup of copper in the eyes. They appear in each eye as a rusty-brown ring around the edge of the iris and in the rim of the cornea.</a:t>
            </a:r>
            <a:endParaRPr lang="en-AU" altLang="en-US" sz="2400">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1462</TotalTime>
  <Words>2015</Words>
  <Application>Microsoft Office PowerPoint</Application>
  <PresentationFormat>On-screen Show (4:3)</PresentationFormat>
  <Paragraphs>171</Paragraphs>
  <Slides>24</Slides>
  <Notes>24</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Default Design</vt:lpstr>
      <vt:lpstr>Rey's syndrome &amp; Inborn errors of metabolism affecting the liver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Kayser-Fleischer rings (KF rings) Wilson Disease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Glycogen storage disease type III</vt:lpstr>
      <vt:lpstr>PowerPoint Presentation</vt:lpstr>
      <vt:lpstr>Glycogen storage disease type IV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AL-SHUNEIGAT</dc:creator>
  <cp:lastModifiedBy>razanemad852@gmail.com</cp:lastModifiedBy>
  <cp:revision>83</cp:revision>
  <cp:lastPrinted>1601-01-01T00:00:00Z</cp:lastPrinted>
  <dcterms:created xsi:type="dcterms:W3CDTF">2011-01-24T19:43:38Z</dcterms:created>
  <dcterms:modified xsi:type="dcterms:W3CDTF">2023-04-10T23:08:28Z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