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5" r:id="rId1"/>
    <p:sldMasterId id="2147483665" r:id="rId2"/>
    <p:sldMasterId id="2147483671" r:id="rId3"/>
    <p:sldMasterId id="2147483673" r:id="rId4"/>
    <p:sldMasterId id="2147483677" r:id="rId5"/>
    <p:sldMasterId id="2147483679" r:id="rId6"/>
    <p:sldMasterId id="2147483683" r:id="rId7"/>
    <p:sldMasterId id="2147483837" r:id="rId8"/>
  </p:sldMasterIdLst>
  <p:notesMasterIdLst>
    <p:notesMasterId r:id="rId37"/>
  </p:notesMasterIdLst>
  <p:sldIdLst>
    <p:sldId id="256" r:id="rId9"/>
    <p:sldId id="262" r:id="rId10"/>
    <p:sldId id="273" r:id="rId11"/>
    <p:sldId id="369" r:id="rId12"/>
    <p:sldId id="269" r:id="rId13"/>
    <p:sldId id="270" r:id="rId14"/>
    <p:sldId id="265" r:id="rId15"/>
    <p:sldId id="267" r:id="rId16"/>
    <p:sldId id="272" r:id="rId17"/>
    <p:sldId id="296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8" r:id="rId30"/>
    <p:sldId id="389" r:id="rId31"/>
    <p:sldId id="390" r:id="rId32"/>
    <p:sldId id="391" r:id="rId33"/>
    <p:sldId id="392" r:id="rId34"/>
    <p:sldId id="393" r:id="rId35"/>
    <p:sldId id="368" r:id="rId36"/>
  </p:sldIdLst>
  <p:sldSz cx="9144000" cy="6858000" type="screen4x3"/>
  <p:notesSz cx="7315200" cy="96012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807"/>
    <a:srgbClr val="FF0000"/>
    <a:srgbClr val="A24A38"/>
    <a:srgbClr val="0033CC"/>
    <a:srgbClr val="990099"/>
    <a:srgbClr val="0000CC"/>
    <a:srgbClr val="990000"/>
    <a:srgbClr val="800080"/>
    <a:srgbClr val="172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3E47A-6050-44F8-BB0D-C55AA6EED71D}" v="1" dt="2022-04-25T19:36:09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2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6932FC6-C459-4B81-A9A1-DC2F5EFECF5B}"/>
    <pc:docChg chg="delSld modSld delMainMaster">
      <pc:chgData name="NAMohammed" userId="818e9af9-07b9-4e66-926f-ccbf6f764297" providerId="ADAL" clId="{96932FC6-C459-4B81-A9A1-DC2F5EFECF5B}" dt="2022-04-06T12:12:40.562" v="152" actId="2696"/>
      <pc:docMkLst>
        <pc:docMk/>
      </pc:docMkLst>
      <pc:sldChg chg="del">
        <pc:chgData name="NAMohammed" userId="818e9af9-07b9-4e66-926f-ccbf6f764297" providerId="ADAL" clId="{96932FC6-C459-4B81-A9A1-DC2F5EFECF5B}" dt="2022-04-06T12:00:56.598" v="0" actId="2696"/>
        <pc:sldMkLst>
          <pc:docMk/>
          <pc:sldMk cId="0" sldId="257"/>
        </pc:sldMkLst>
      </pc:sldChg>
      <pc:sldChg chg="del">
        <pc:chgData name="NAMohammed" userId="818e9af9-07b9-4e66-926f-ccbf6f764297" providerId="ADAL" clId="{96932FC6-C459-4B81-A9A1-DC2F5EFECF5B}" dt="2022-04-06T12:01:05.491" v="1" actId="2696"/>
        <pc:sldMkLst>
          <pc:docMk/>
          <pc:sldMk cId="0" sldId="258"/>
        </pc:sldMkLst>
      </pc:sldChg>
      <pc:sldChg chg="del">
        <pc:chgData name="NAMohammed" userId="818e9af9-07b9-4e66-926f-ccbf6f764297" providerId="ADAL" clId="{96932FC6-C459-4B81-A9A1-DC2F5EFECF5B}" dt="2022-04-06T12:01:17.502" v="2" actId="2696"/>
        <pc:sldMkLst>
          <pc:docMk/>
          <pc:sldMk cId="0" sldId="259"/>
        </pc:sldMkLst>
      </pc:sldChg>
      <pc:sldChg chg="modSp mod modAnim">
        <pc:chgData name="NAMohammed" userId="818e9af9-07b9-4e66-926f-ccbf6f764297" providerId="ADAL" clId="{96932FC6-C459-4B81-A9A1-DC2F5EFECF5B}" dt="2022-04-06T12:09:59.041" v="149"/>
        <pc:sldMkLst>
          <pc:docMk/>
          <pc:sldMk cId="0" sldId="267"/>
        </pc:sldMkLst>
        <pc:spChg chg="mod">
          <ac:chgData name="NAMohammed" userId="818e9af9-07b9-4e66-926f-ccbf6f764297" providerId="ADAL" clId="{96932FC6-C459-4B81-A9A1-DC2F5EFECF5B}" dt="2022-04-06T12:05:10.680" v="17" actId="12"/>
          <ac:spMkLst>
            <pc:docMk/>
            <pc:sldMk cId="0" sldId="267"/>
            <ac:spMk id="13315" creationId="{00000000-0000-0000-0000-000000000000}"/>
          </ac:spMkLst>
        </pc:spChg>
        <pc:spChg chg="mod">
          <ac:chgData name="NAMohammed" userId="818e9af9-07b9-4e66-926f-ccbf6f764297" providerId="ADAL" clId="{96932FC6-C459-4B81-A9A1-DC2F5EFECF5B}" dt="2022-04-06T12:03:49.314" v="7" actId="20577"/>
          <ac:spMkLst>
            <pc:docMk/>
            <pc:sldMk cId="0" sldId="267"/>
            <ac:spMk id="13317" creationId="{00000000-0000-0000-0000-000000000000}"/>
          </ac:spMkLst>
        </pc:spChg>
        <pc:spChg chg="mod">
          <ac:chgData name="NAMohammed" userId="818e9af9-07b9-4e66-926f-ccbf6f764297" providerId="ADAL" clId="{96932FC6-C459-4B81-A9A1-DC2F5EFECF5B}" dt="2022-04-06T12:04:34.153" v="11" actId="14100"/>
          <ac:spMkLst>
            <pc:docMk/>
            <pc:sldMk cId="0" sldId="267"/>
            <ac:spMk id="13318" creationId="{00000000-0000-0000-0000-000000000000}"/>
          </ac:spMkLst>
        </pc:spChg>
        <pc:spChg chg="mod">
          <ac:chgData name="NAMohammed" userId="818e9af9-07b9-4e66-926f-ccbf6f764297" providerId="ADAL" clId="{96932FC6-C459-4B81-A9A1-DC2F5EFECF5B}" dt="2022-04-06T12:09:59.041" v="149"/>
          <ac:spMkLst>
            <pc:docMk/>
            <pc:sldMk cId="0" sldId="267"/>
            <ac:spMk id="13319" creationId="{00000000-0000-0000-0000-000000000000}"/>
          </ac:spMkLst>
        </pc:spChg>
      </pc:sldChg>
      <pc:sldChg chg="del">
        <pc:chgData name="NAMohammed" userId="818e9af9-07b9-4e66-926f-ccbf6f764297" providerId="ADAL" clId="{96932FC6-C459-4B81-A9A1-DC2F5EFECF5B}" dt="2022-04-06T12:02:43.594" v="4" actId="2696"/>
        <pc:sldMkLst>
          <pc:docMk/>
          <pc:sldMk cId="0" sldId="268"/>
        </pc:sldMkLst>
      </pc:sldChg>
      <pc:sldChg chg="modSp del mod">
        <pc:chgData name="NAMohammed" userId="818e9af9-07b9-4e66-926f-ccbf6f764297" providerId="ADAL" clId="{96932FC6-C459-4B81-A9A1-DC2F5EFECF5B}" dt="2022-04-06T12:10:49.371" v="150" actId="2696"/>
        <pc:sldMkLst>
          <pc:docMk/>
          <pc:sldMk cId="0" sldId="294"/>
        </pc:sldMkLst>
        <pc:spChg chg="mod">
          <ac:chgData name="NAMohammed" userId="818e9af9-07b9-4e66-926f-ccbf6f764297" providerId="ADAL" clId="{96932FC6-C459-4B81-A9A1-DC2F5EFECF5B}" dt="2022-04-06T12:08:51.314" v="136" actId="21"/>
          <ac:spMkLst>
            <pc:docMk/>
            <pc:sldMk cId="0" sldId="294"/>
            <ac:spMk id="77829" creationId="{00000000-0000-0000-0000-000000000000}"/>
          </ac:spMkLst>
        </pc:spChg>
        <pc:spChg chg="mod">
          <ac:chgData name="NAMohammed" userId="818e9af9-07b9-4e66-926f-ccbf6f764297" providerId="ADAL" clId="{96932FC6-C459-4B81-A9A1-DC2F5EFECF5B}" dt="2022-04-06T12:08:10.263" v="131" actId="21"/>
          <ac:spMkLst>
            <pc:docMk/>
            <pc:sldMk cId="0" sldId="294"/>
            <ac:spMk id="77830" creationId="{00000000-0000-0000-0000-000000000000}"/>
          </ac:spMkLst>
        </pc:spChg>
        <pc:spChg chg="mod">
          <ac:chgData name="NAMohammed" userId="818e9af9-07b9-4e66-926f-ccbf6f764297" providerId="ADAL" clId="{96932FC6-C459-4B81-A9A1-DC2F5EFECF5B}" dt="2022-04-06T12:09:53.113" v="147" actId="21"/>
          <ac:spMkLst>
            <pc:docMk/>
            <pc:sldMk cId="0" sldId="294"/>
            <ac:spMk id="77833" creationId="{00000000-0000-0000-0000-000000000000}"/>
          </ac:spMkLst>
        </pc:spChg>
      </pc:sldChg>
      <pc:sldChg chg="del">
        <pc:chgData name="NAMohammed" userId="818e9af9-07b9-4e66-926f-ccbf6f764297" providerId="ADAL" clId="{96932FC6-C459-4B81-A9A1-DC2F5EFECF5B}" dt="2022-04-06T12:08:00.860" v="130" actId="2696"/>
        <pc:sldMkLst>
          <pc:docMk/>
          <pc:sldMk cId="0" sldId="300"/>
        </pc:sldMkLst>
      </pc:sldChg>
      <pc:sldChg chg="del">
        <pc:chgData name="NAMohammed" userId="818e9af9-07b9-4e66-926f-ccbf6f764297" providerId="ADAL" clId="{96932FC6-C459-4B81-A9A1-DC2F5EFECF5B}" dt="2022-04-06T12:02:48.277" v="5" actId="2696"/>
        <pc:sldMkLst>
          <pc:docMk/>
          <pc:sldMk cId="0" sldId="350"/>
        </pc:sldMkLst>
      </pc:sldChg>
      <pc:sldChg chg="del">
        <pc:chgData name="NAMohammed" userId="818e9af9-07b9-4e66-926f-ccbf6f764297" providerId="ADAL" clId="{96932FC6-C459-4B81-A9A1-DC2F5EFECF5B}" dt="2022-04-06T12:01:20.575" v="3" actId="2696"/>
        <pc:sldMkLst>
          <pc:docMk/>
          <pc:sldMk cId="0" sldId="352"/>
        </pc:sldMkLst>
      </pc:sldChg>
      <pc:sldChg chg="del">
        <pc:chgData name="NAMohammed" userId="818e9af9-07b9-4e66-926f-ccbf6f764297" providerId="ADAL" clId="{96932FC6-C459-4B81-A9A1-DC2F5EFECF5B}" dt="2022-04-06T12:12:40.562" v="152" actId="2696"/>
        <pc:sldMkLst>
          <pc:docMk/>
          <pc:sldMk cId="1668552377" sldId="370"/>
        </pc:sldMkLst>
      </pc:sldChg>
      <pc:sldChg chg="del">
        <pc:chgData name="NAMohammed" userId="818e9af9-07b9-4e66-926f-ccbf6f764297" providerId="ADAL" clId="{96932FC6-C459-4B81-A9A1-DC2F5EFECF5B}" dt="2022-04-06T12:12:04.686" v="151" actId="2696"/>
        <pc:sldMkLst>
          <pc:docMk/>
          <pc:sldMk cId="2987681120" sldId="387"/>
        </pc:sldMkLst>
      </pc:sldChg>
      <pc:sldMasterChg chg="del delSldLayout">
        <pc:chgData name="NAMohammed" userId="818e9af9-07b9-4e66-926f-ccbf6f764297" providerId="ADAL" clId="{96932FC6-C459-4B81-A9A1-DC2F5EFECF5B}" dt="2022-04-06T12:01:17.502" v="2" actId="2696"/>
        <pc:sldMasterMkLst>
          <pc:docMk/>
          <pc:sldMasterMk cId="0" sldId="2147483653"/>
        </pc:sldMasterMkLst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654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05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06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07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08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09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10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11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12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13"/>
          </pc:sldLayoutMkLst>
        </pc:sldLayoutChg>
        <pc:sldLayoutChg chg="del">
          <pc:chgData name="NAMohammed" userId="818e9af9-07b9-4e66-926f-ccbf6f764297" providerId="ADAL" clId="{96932FC6-C459-4B81-A9A1-DC2F5EFECF5B}" dt="2022-04-06T12:01:17.502" v="2" actId="2696"/>
          <pc:sldLayoutMkLst>
            <pc:docMk/>
            <pc:sldMasterMk cId="0" sldId="2147483653"/>
            <pc:sldLayoutMk cId="0" sldId="2147483714"/>
          </pc:sldLayoutMkLst>
        </pc:sldLayoutChg>
      </pc:sldMasterChg>
      <pc:sldMasterChg chg="del delSldLayout">
        <pc:chgData name="NAMohammed" userId="818e9af9-07b9-4e66-926f-ccbf6f764297" providerId="ADAL" clId="{96932FC6-C459-4B81-A9A1-DC2F5EFECF5B}" dt="2022-04-06T12:01:05.491" v="1" actId="2696"/>
        <pc:sldMasterMkLst>
          <pc:docMk/>
          <pc:sldMasterMk cId="0" sldId="2147483659"/>
        </pc:sldMasterMkLst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660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35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36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37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38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39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40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41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42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43"/>
          </pc:sldLayoutMkLst>
        </pc:sldLayoutChg>
        <pc:sldLayoutChg chg="del">
          <pc:chgData name="NAMohammed" userId="818e9af9-07b9-4e66-926f-ccbf6f764297" providerId="ADAL" clId="{96932FC6-C459-4B81-A9A1-DC2F5EFECF5B}" dt="2022-04-06T12:01:05.491" v="1" actId="2696"/>
          <pc:sldLayoutMkLst>
            <pc:docMk/>
            <pc:sldMasterMk cId="0" sldId="2147483659"/>
            <pc:sldLayoutMk cId="0" sldId="2147483744"/>
          </pc:sldLayoutMkLst>
        </pc:sldLayoutChg>
      </pc:sldMasterChg>
      <pc:sldMasterChg chg="del delSldLayout">
        <pc:chgData name="NAMohammed" userId="818e9af9-07b9-4e66-926f-ccbf6f764297" providerId="ADAL" clId="{96932FC6-C459-4B81-A9A1-DC2F5EFECF5B}" dt="2022-04-06T12:00:56.598" v="0" actId="2696"/>
        <pc:sldMasterMkLst>
          <pc:docMk/>
          <pc:sldMasterMk cId="0" sldId="2147483661"/>
        </pc:sldMasterMkLst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662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45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46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47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48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49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50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51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52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53"/>
          </pc:sldLayoutMkLst>
        </pc:sldLayoutChg>
        <pc:sldLayoutChg chg="del">
          <pc:chgData name="NAMohammed" userId="818e9af9-07b9-4e66-926f-ccbf6f764297" providerId="ADAL" clId="{96932FC6-C459-4B81-A9A1-DC2F5EFECF5B}" dt="2022-04-06T12:00:56.598" v="0" actId="2696"/>
          <pc:sldLayoutMkLst>
            <pc:docMk/>
            <pc:sldMasterMk cId="0" sldId="2147483661"/>
            <pc:sldLayoutMk cId="0" sldId="2147483754"/>
          </pc:sldLayoutMkLst>
        </pc:sldLayoutChg>
      </pc:sldMasterChg>
      <pc:sldMasterChg chg="del delSldLayout">
        <pc:chgData name="NAMohammed" userId="818e9af9-07b9-4e66-926f-ccbf6f764297" providerId="ADAL" clId="{96932FC6-C459-4B81-A9A1-DC2F5EFECF5B}" dt="2022-04-06T12:02:48.277" v="5" actId="2696"/>
        <pc:sldMasterMkLst>
          <pc:docMk/>
          <pc:sldMasterMk cId="0" sldId="2147483667"/>
        </pc:sldMasterMkLst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668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65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66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67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68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69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70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71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72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73"/>
          </pc:sldLayoutMkLst>
        </pc:sldLayoutChg>
        <pc:sldLayoutChg chg="del">
          <pc:chgData name="NAMohammed" userId="818e9af9-07b9-4e66-926f-ccbf6f764297" providerId="ADAL" clId="{96932FC6-C459-4B81-A9A1-DC2F5EFECF5B}" dt="2022-04-06T12:02:48.277" v="5" actId="2696"/>
          <pc:sldLayoutMkLst>
            <pc:docMk/>
            <pc:sldMasterMk cId="0" sldId="2147483667"/>
            <pc:sldLayoutMk cId="0" sldId="2147483774"/>
          </pc:sldLayoutMkLst>
        </pc:sldLayoutChg>
      </pc:sldMasterChg>
    </pc:docChg>
  </pc:docChgLst>
  <pc:docChgLst>
    <pc:chgData name="NAMohammed" userId="818e9af9-07b9-4e66-926f-ccbf6f764297" providerId="ADAL" clId="{EDB3E47A-6050-44F8-BB0D-C55AA6EED71D}"/>
    <pc:docChg chg="delSld modSld sldOrd">
      <pc:chgData name="NAMohammed" userId="818e9af9-07b9-4e66-926f-ccbf6f764297" providerId="ADAL" clId="{EDB3E47A-6050-44F8-BB0D-C55AA6EED71D}" dt="2022-04-25T19:59:16.813" v="3"/>
      <pc:docMkLst>
        <pc:docMk/>
      </pc:docMkLst>
      <pc:sldChg chg="modSp">
        <pc:chgData name="NAMohammed" userId="818e9af9-07b9-4e66-926f-ccbf6f764297" providerId="ADAL" clId="{EDB3E47A-6050-44F8-BB0D-C55AA6EED71D}" dt="2022-04-25T19:36:09.225" v="0" actId="313"/>
        <pc:sldMkLst>
          <pc:docMk/>
          <pc:sldMk cId="0" sldId="265"/>
        </pc:sldMkLst>
        <pc:spChg chg="mod">
          <ac:chgData name="NAMohammed" userId="818e9af9-07b9-4e66-926f-ccbf6f764297" providerId="ADAL" clId="{EDB3E47A-6050-44F8-BB0D-C55AA6EED71D}" dt="2022-04-25T19:36:09.225" v="0" actId="313"/>
          <ac:spMkLst>
            <pc:docMk/>
            <pc:sldMk cId="0" sldId="265"/>
            <ac:spMk id="11268" creationId="{00000000-0000-0000-0000-000000000000}"/>
          </ac:spMkLst>
        </pc:spChg>
      </pc:sldChg>
      <pc:sldChg chg="del">
        <pc:chgData name="NAMohammed" userId="818e9af9-07b9-4e66-926f-ccbf6f764297" providerId="ADAL" clId="{EDB3E47A-6050-44F8-BB0D-C55AA6EED71D}" dt="2022-04-25T19:41:15.770" v="1" actId="2696"/>
        <pc:sldMkLst>
          <pc:docMk/>
          <pc:sldMk cId="0" sldId="274"/>
        </pc:sldMkLst>
      </pc:sldChg>
      <pc:sldChg chg="ord">
        <pc:chgData name="NAMohammed" userId="818e9af9-07b9-4e66-926f-ccbf6f764297" providerId="ADAL" clId="{EDB3E47A-6050-44F8-BB0D-C55AA6EED71D}" dt="2022-04-25T19:59:16.813" v="3"/>
        <pc:sldMkLst>
          <pc:docMk/>
          <pc:sldMk cId="2848926221" sldId="386"/>
        </pc:sldMkLst>
      </pc:sldChg>
    </pc:docChg>
  </pc:docChgLst>
  <pc:docChgLst>
    <pc:chgData name="NAMohammed" userId="818e9af9-07b9-4e66-926f-ccbf6f764297" providerId="ADAL" clId="{F83EEFC0-79B8-4AC2-A51C-E8D90F2F7C22}"/>
    <pc:docChg chg="undo custSel addSld delSld modSld delMainMaster">
      <pc:chgData name="NAMohammed" userId="818e9af9-07b9-4e66-926f-ccbf6f764297" providerId="ADAL" clId="{F83EEFC0-79B8-4AC2-A51C-E8D90F2F7C22}" dt="2022-02-19T12:47:19.647" v="237" actId="2696"/>
      <pc:docMkLst>
        <pc:docMk/>
      </pc:docMkLst>
      <pc:sldChg chg="modSp">
        <pc:chgData name="NAMohammed" userId="818e9af9-07b9-4e66-926f-ccbf6f764297" providerId="ADAL" clId="{F83EEFC0-79B8-4AC2-A51C-E8D90F2F7C22}" dt="2022-02-19T11:58:08.643" v="70" actId="113"/>
        <pc:sldMkLst>
          <pc:docMk/>
          <pc:sldMk cId="0" sldId="256"/>
        </pc:sldMkLst>
        <pc:spChg chg="mod">
          <ac:chgData name="NAMohammed" userId="818e9af9-07b9-4e66-926f-ccbf6f764297" providerId="ADAL" clId="{F83EEFC0-79B8-4AC2-A51C-E8D90F2F7C22}" dt="2022-02-19T11:58:08.643" v="70" actId="113"/>
          <ac:spMkLst>
            <pc:docMk/>
            <pc:sldMk cId="0" sldId="256"/>
            <ac:spMk id="7" creationId="{00000000-0000-0000-0000-000000000000}"/>
          </ac:spMkLst>
        </pc:spChg>
        <pc:spChg chg="mod">
          <ac:chgData name="NAMohammed" userId="818e9af9-07b9-4e66-926f-ccbf6f764297" providerId="ADAL" clId="{F83EEFC0-79B8-4AC2-A51C-E8D90F2F7C22}" dt="2022-02-19T11:55:03.948" v="20"/>
          <ac:spMkLst>
            <pc:docMk/>
            <pc:sldMk cId="0" sldId="256"/>
            <ac:spMk id="2052" creationId="{00000000-0000-0000-0000-000000000000}"/>
          </ac:spMkLst>
        </pc:spChg>
        <pc:spChg chg="mod">
          <ac:chgData name="NAMohammed" userId="818e9af9-07b9-4e66-926f-ccbf6f764297" providerId="ADAL" clId="{F83EEFC0-79B8-4AC2-A51C-E8D90F2F7C22}" dt="2022-02-19T11:57:22.950" v="41" actId="20577"/>
          <ac:spMkLst>
            <pc:docMk/>
            <pc:sldMk cId="0" sldId="256"/>
            <ac:spMk id="2053" creationId="{00000000-0000-0000-0000-000000000000}"/>
          </ac:spMkLst>
        </pc:spChg>
      </pc:sldChg>
      <pc:sldChg chg="del">
        <pc:chgData name="NAMohammed" userId="818e9af9-07b9-4e66-926f-ccbf6f764297" providerId="ADAL" clId="{F83EEFC0-79B8-4AC2-A51C-E8D90F2F7C22}" dt="2022-02-19T12:05:59.996" v="97" actId="2696"/>
        <pc:sldMkLst>
          <pc:docMk/>
          <pc:sldMk cId="0" sldId="260"/>
        </pc:sldMkLst>
      </pc:sldChg>
      <pc:sldChg chg="del">
        <pc:chgData name="NAMohammed" userId="818e9af9-07b9-4e66-926f-ccbf6f764297" providerId="ADAL" clId="{F83EEFC0-79B8-4AC2-A51C-E8D90F2F7C22}" dt="2022-02-19T12:47:19.647" v="237" actId="2696"/>
        <pc:sldMkLst>
          <pc:docMk/>
          <pc:sldMk cId="0" sldId="261"/>
        </pc:sldMkLst>
      </pc:sldChg>
      <pc:sldChg chg="del">
        <pc:chgData name="NAMohammed" userId="818e9af9-07b9-4e66-926f-ccbf6f764297" providerId="ADAL" clId="{F83EEFC0-79B8-4AC2-A51C-E8D90F2F7C22}" dt="2022-02-19T12:09:24.358" v="108" actId="2696"/>
        <pc:sldMkLst>
          <pc:docMk/>
          <pc:sldMk cId="0" sldId="271"/>
        </pc:sldMkLst>
      </pc:sldChg>
      <pc:sldChg chg="modSp">
        <pc:chgData name="NAMohammed" userId="818e9af9-07b9-4e66-926f-ccbf6f764297" providerId="ADAL" clId="{F83EEFC0-79B8-4AC2-A51C-E8D90F2F7C22}" dt="2022-02-19T12:09:03.707" v="107" actId="33524"/>
        <pc:sldMkLst>
          <pc:docMk/>
          <pc:sldMk cId="0" sldId="273"/>
        </pc:sldMkLst>
        <pc:spChg chg="mod">
          <ac:chgData name="NAMohammed" userId="818e9af9-07b9-4e66-926f-ccbf6f764297" providerId="ADAL" clId="{F83EEFC0-79B8-4AC2-A51C-E8D90F2F7C22}" dt="2022-02-19T12:07:54.499" v="98" actId="33524"/>
          <ac:spMkLst>
            <pc:docMk/>
            <pc:sldMk cId="0" sldId="273"/>
            <ac:spMk id="56330" creationId="{00000000-0000-0000-0000-000000000000}"/>
          </ac:spMkLst>
        </pc:spChg>
        <pc:spChg chg="mod">
          <ac:chgData name="NAMohammed" userId="818e9af9-07b9-4e66-926f-ccbf6f764297" providerId="ADAL" clId="{F83EEFC0-79B8-4AC2-A51C-E8D90F2F7C22}" dt="2022-02-19T12:09:03.707" v="107" actId="33524"/>
          <ac:spMkLst>
            <pc:docMk/>
            <pc:sldMk cId="0" sldId="273"/>
            <ac:spMk id="56333" creationId="{00000000-0000-0000-0000-000000000000}"/>
          </ac:spMkLst>
        </pc:spChg>
      </pc:sldChg>
      <pc:sldChg chg="del">
        <pc:chgData name="NAMohammed" userId="818e9af9-07b9-4e66-926f-ccbf6f764297" providerId="ADAL" clId="{F83EEFC0-79B8-4AC2-A51C-E8D90F2F7C22}" dt="2022-02-19T12:15:22.740" v="115" actId="2696"/>
        <pc:sldMkLst>
          <pc:docMk/>
          <pc:sldMk cId="0" sldId="295"/>
        </pc:sldMkLst>
      </pc:sldChg>
      <pc:sldChg chg="modSp del">
        <pc:chgData name="NAMohammed" userId="818e9af9-07b9-4e66-926f-ccbf6f764297" providerId="ADAL" clId="{F83EEFC0-79B8-4AC2-A51C-E8D90F2F7C22}" dt="2022-02-19T12:33:51.563" v="177" actId="2696"/>
        <pc:sldMkLst>
          <pc:docMk/>
          <pc:sldMk cId="0" sldId="297"/>
        </pc:sldMkLst>
        <pc:spChg chg="mod">
          <ac:chgData name="NAMohammed" userId="818e9af9-07b9-4e66-926f-ccbf6f764297" providerId="ADAL" clId="{F83EEFC0-79B8-4AC2-A51C-E8D90F2F7C22}" dt="2022-02-19T12:24:49.280" v="156" actId="33524"/>
          <ac:spMkLst>
            <pc:docMk/>
            <pc:sldMk cId="0" sldId="297"/>
            <ac:spMk id="80899" creationId="{00000000-0000-0000-0000-000000000000}"/>
          </ac:spMkLst>
        </pc:spChg>
      </pc:sldChg>
      <pc:sldChg chg="modSp mod modAnim">
        <pc:chgData name="NAMohammed" userId="818e9af9-07b9-4e66-926f-ccbf6f764297" providerId="ADAL" clId="{F83EEFC0-79B8-4AC2-A51C-E8D90F2F7C22}" dt="2022-02-19T12:12:06.223" v="112" actId="255"/>
        <pc:sldMkLst>
          <pc:docMk/>
          <pc:sldMk cId="0" sldId="300"/>
        </pc:sldMkLst>
        <pc:spChg chg="mod">
          <ac:chgData name="NAMohammed" userId="818e9af9-07b9-4e66-926f-ccbf6f764297" providerId="ADAL" clId="{F83EEFC0-79B8-4AC2-A51C-E8D90F2F7C22}" dt="2022-02-19T12:12:06.223" v="112" actId="255"/>
          <ac:spMkLst>
            <pc:docMk/>
            <pc:sldMk cId="0" sldId="300"/>
            <ac:spMk id="83971" creationId="{00000000-0000-0000-0000-000000000000}"/>
          </ac:spMkLst>
        </pc:spChg>
        <pc:spChg chg="mod">
          <ac:chgData name="NAMohammed" userId="818e9af9-07b9-4e66-926f-ccbf6f764297" providerId="ADAL" clId="{F83EEFC0-79B8-4AC2-A51C-E8D90F2F7C22}" dt="2022-02-19T12:11:49.003" v="110" actId="20577"/>
          <ac:spMkLst>
            <pc:docMk/>
            <pc:sldMk cId="0" sldId="300"/>
            <ac:spMk id="83972" creationId="{00000000-0000-0000-0000-000000000000}"/>
          </ac:spMkLst>
        </pc:spChg>
      </pc:sldChg>
      <pc:sldChg chg="modSp del mod">
        <pc:chgData name="NAMohammed" userId="818e9af9-07b9-4e66-926f-ccbf6f764297" providerId="ADAL" clId="{F83EEFC0-79B8-4AC2-A51C-E8D90F2F7C22}" dt="2022-02-19T12:05:36.580" v="95" actId="2696"/>
        <pc:sldMkLst>
          <pc:docMk/>
          <pc:sldMk cId="0" sldId="312"/>
        </pc:sldMkLst>
        <pc:spChg chg="mod">
          <ac:chgData name="NAMohammed" userId="818e9af9-07b9-4e66-926f-ccbf6f764297" providerId="ADAL" clId="{F83EEFC0-79B8-4AC2-A51C-E8D90F2F7C22}" dt="2022-02-19T12:03:15.210" v="85" actId="14100"/>
          <ac:spMkLst>
            <pc:docMk/>
            <pc:sldMk cId="0" sldId="312"/>
            <ac:spMk id="97282" creationId="{00000000-0000-0000-0000-000000000000}"/>
          </ac:spMkLst>
        </pc:spChg>
      </pc:sldChg>
      <pc:sldChg chg="del">
        <pc:chgData name="NAMohammed" userId="818e9af9-07b9-4e66-926f-ccbf6f764297" providerId="ADAL" clId="{F83EEFC0-79B8-4AC2-A51C-E8D90F2F7C22}" dt="2022-02-19T12:11:02.757" v="109" actId="2696"/>
        <pc:sldMkLst>
          <pc:docMk/>
          <pc:sldMk cId="0" sldId="345"/>
        </pc:sldMkLst>
      </pc:sldChg>
      <pc:sldChg chg="del">
        <pc:chgData name="NAMohammed" userId="818e9af9-07b9-4e66-926f-ccbf6f764297" providerId="ADAL" clId="{F83EEFC0-79B8-4AC2-A51C-E8D90F2F7C22}" dt="2022-02-19T12:05:55.519" v="96" actId="2696"/>
        <pc:sldMkLst>
          <pc:docMk/>
          <pc:sldMk cId="0" sldId="346"/>
        </pc:sldMkLst>
      </pc:sldChg>
      <pc:sldChg chg="del">
        <pc:chgData name="NAMohammed" userId="818e9af9-07b9-4e66-926f-ccbf6f764297" providerId="ADAL" clId="{F83EEFC0-79B8-4AC2-A51C-E8D90F2F7C22}" dt="2022-02-19T12:13:12.345" v="113" actId="2696"/>
        <pc:sldMkLst>
          <pc:docMk/>
          <pc:sldMk cId="0" sldId="347"/>
        </pc:sldMkLst>
      </pc:sldChg>
      <pc:sldChg chg="addSp delSp modSp add del mod">
        <pc:chgData name="NAMohammed" userId="818e9af9-07b9-4e66-926f-ccbf6f764297" providerId="ADAL" clId="{F83EEFC0-79B8-4AC2-A51C-E8D90F2F7C22}" dt="2022-02-19T12:05:27.671" v="94" actId="2696"/>
        <pc:sldMkLst>
          <pc:docMk/>
          <pc:sldMk cId="0" sldId="352"/>
        </pc:sldMkLst>
        <pc:picChg chg="add mod">
          <ac:chgData name="NAMohammed" userId="818e9af9-07b9-4e66-926f-ccbf6f764297" providerId="ADAL" clId="{F83EEFC0-79B8-4AC2-A51C-E8D90F2F7C22}" dt="2022-02-19T12:05:06.918" v="92" actId="14100"/>
          <ac:picMkLst>
            <pc:docMk/>
            <pc:sldMk cId="0" sldId="352"/>
            <ac:picMk id="2" creationId="{8CDF6656-BB3B-4F06-87EF-42B5025E3CF3}"/>
          </ac:picMkLst>
        </pc:picChg>
        <pc:picChg chg="del">
          <ac:chgData name="NAMohammed" userId="818e9af9-07b9-4e66-926f-ccbf6f764297" providerId="ADAL" clId="{F83EEFC0-79B8-4AC2-A51C-E8D90F2F7C22}" dt="2022-02-19T12:04:38.383" v="86" actId="21"/>
          <ac:picMkLst>
            <pc:docMk/>
            <pc:sldMk cId="0" sldId="352"/>
            <ac:picMk id="140292" creationId="{00000000-0000-0000-0000-000000000000}"/>
          </ac:picMkLst>
        </pc:picChg>
      </pc:sldChg>
      <pc:sldChg chg="del">
        <pc:chgData name="NAMohammed" userId="818e9af9-07b9-4e66-926f-ccbf6f764297" providerId="ADAL" clId="{F83EEFC0-79B8-4AC2-A51C-E8D90F2F7C22}" dt="2022-02-19T12:14:52.643" v="114" actId="2696"/>
        <pc:sldMkLst>
          <pc:docMk/>
          <pc:sldMk cId="0" sldId="353"/>
        </pc:sldMkLst>
      </pc:sldChg>
      <pc:sldChg chg="addSp delSp modSp new mod">
        <pc:chgData name="NAMohammed" userId="818e9af9-07b9-4e66-926f-ccbf6f764297" providerId="ADAL" clId="{F83EEFC0-79B8-4AC2-A51C-E8D90F2F7C22}" dt="2022-02-19T12:08:50.650" v="106" actId="14100"/>
        <pc:sldMkLst>
          <pc:docMk/>
          <pc:sldMk cId="4068306140" sldId="369"/>
        </pc:sldMkLst>
        <pc:spChg chg="del">
          <ac:chgData name="NAMohammed" userId="818e9af9-07b9-4e66-926f-ccbf6f764297" providerId="ADAL" clId="{F83EEFC0-79B8-4AC2-A51C-E8D90F2F7C22}" dt="2022-02-19T12:08:24.217" v="100"/>
          <ac:spMkLst>
            <pc:docMk/>
            <pc:sldMk cId="4068306140" sldId="369"/>
            <ac:spMk id="3" creationId="{5491433E-7816-4C88-8B91-007B73FAF7C0}"/>
          </ac:spMkLst>
        </pc:spChg>
        <pc:picChg chg="add mod">
          <ac:chgData name="NAMohammed" userId="818e9af9-07b9-4e66-926f-ccbf6f764297" providerId="ADAL" clId="{F83EEFC0-79B8-4AC2-A51C-E8D90F2F7C22}" dt="2022-02-19T12:08:50.650" v="106" actId="14100"/>
          <ac:picMkLst>
            <pc:docMk/>
            <pc:sldMk cId="4068306140" sldId="369"/>
            <ac:picMk id="4" creationId="{8DAFBF87-DBD9-47DD-9696-51DA4060CDD9}"/>
          </ac:picMkLst>
        </pc:picChg>
      </pc:sldChg>
      <pc:sldChg chg="modSp new mod">
        <pc:chgData name="NAMohammed" userId="818e9af9-07b9-4e66-926f-ccbf6f764297" providerId="ADAL" clId="{F83EEFC0-79B8-4AC2-A51C-E8D90F2F7C22}" dt="2022-02-19T12:40:09.293" v="224" actId="20577"/>
        <pc:sldMkLst>
          <pc:docMk/>
          <pc:sldMk cId="1668552377" sldId="370"/>
        </pc:sldMkLst>
        <pc:spChg chg="mod">
          <ac:chgData name="NAMohammed" userId="818e9af9-07b9-4e66-926f-ccbf6f764297" providerId="ADAL" clId="{F83EEFC0-79B8-4AC2-A51C-E8D90F2F7C22}" dt="2022-02-19T12:36:11.856" v="189" actId="14100"/>
          <ac:spMkLst>
            <pc:docMk/>
            <pc:sldMk cId="1668552377" sldId="370"/>
            <ac:spMk id="2" creationId="{EC70BDA4-CA7A-4934-BED7-E7400329DBC5}"/>
          </ac:spMkLst>
        </pc:spChg>
        <pc:spChg chg="mod">
          <ac:chgData name="NAMohammed" userId="818e9af9-07b9-4e66-926f-ccbf6f764297" providerId="ADAL" clId="{F83EEFC0-79B8-4AC2-A51C-E8D90F2F7C22}" dt="2022-02-19T12:40:09.293" v="224" actId="20577"/>
          <ac:spMkLst>
            <pc:docMk/>
            <pc:sldMk cId="1668552377" sldId="370"/>
            <ac:spMk id="3" creationId="{CA6EF6F4-011C-4484-9467-80C98DEAF2AC}"/>
          </ac:spMkLst>
        </pc:spChg>
      </pc:sldChg>
      <pc:sldChg chg="modSp new mod">
        <pc:chgData name="NAMohammed" userId="818e9af9-07b9-4e66-926f-ccbf6f764297" providerId="ADAL" clId="{F83EEFC0-79B8-4AC2-A51C-E8D90F2F7C22}" dt="2022-02-19T12:33:00.098" v="176" actId="108"/>
        <pc:sldMkLst>
          <pc:docMk/>
          <pc:sldMk cId="702737997" sldId="371"/>
        </pc:sldMkLst>
        <pc:spChg chg="mod">
          <ac:chgData name="NAMohammed" userId="818e9af9-07b9-4e66-926f-ccbf6f764297" providerId="ADAL" clId="{F83EEFC0-79B8-4AC2-A51C-E8D90F2F7C22}" dt="2022-02-19T12:19:25.975" v="120" actId="14100"/>
          <ac:spMkLst>
            <pc:docMk/>
            <pc:sldMk cId="702737997" sldId="371"/>
            <ac:spMk id="2" creationId="{F6426DDC-7146-4325-9DE4-A4CDB18CBD6A}"/>
          </ac:spMkLst>
        </pc:spChg>
        <pc:spChg chg="mod">
          <ac:chgData name="NAMohammed" userId="818e9af9-07b9-4e66-926f-ccbf6f764297" providerId="ADAL" clId="{F83EEFC0-79B8-4AC2-A51C-E8D90F2F7C22}" dt="2022-02-19T12:33:00.098" v="176" actId="108"/>
          <ac:spMkLst>
            <pc:docMk/>
            <pc:sldMk cId="702737997" sldId="371"/>
            <ac:spMk id="3" creationId="{2D5FE9EE-6D47-43B5-A461-ACF26BA87466}"/>
          </ac:spMkLst>
        </pc:spChg>
      </pc:sldChg>
      <pc:sldChg chg="addSp delSp modSp new mod">
        <pc:chgData name="NAMohammed" userId="818e9af9-07b9-4e66-926f-ccbf6f764297" providerId="ADAL" clId="{F83EEFC0-79B8-4AC2-A51C-E8D90F2F7C22}" dt="2022-02-19T12:22:22.631" v="135" actId="14100"/>
        <pc:sldMkLst>
          <pc:docMk/>
          <pc:sldMk cId="3775761633" sldId="372"/>
        </pc:sldMkLst>
        <pc:spChg chg="del">
          <ac:chgData name="NAMohammed" userId="818e9af9-07b9-4e66-926f-ccbf6f764297" providerId="ADAL" clId="{F83EEFC0-79B8-4AC2-A51C-E8D90F2F7C22}" dt="2022-02-19T12:21:45.459" v="126"/>
          <ac:spMkLst>
            <pc:docMk/>
            <pc:sldMk cId="3775761633" sldId="372"/>
            <ac:spMk id="3" creationId="{1307A09E-9CAB-4C6D-8152-5B3F0394F2C4}"/>
          </ac:spMkLst>
        </pc:spChg>
        <pc:picChg chg="add mod">
          <ac:chgData name="NAMohammed" userId="818e9af9-07b9-4e66-926f-ccbf6f764297" providerId="ADAL" clId="{F83EEFC0-79B8-4AC2-A51C-E8D90F2F7C22}" dt="2022-02-19T12:22:22.631" v="135" actId="14100"/>
          <ac:picMkLst>
            <pc:docMk/>
            <pc:sldMk cId="3775761633" sldId="372"/>
            <ac:picMk id="4" creationId="{0C8205BE-5046-4F30-9653-B9E199BAE61D}"/>
          </ac:picMkLst>
        </pc:picChg>
      </pc:sldChg>
      <pc:sldChg chg="addSp delSp modSp new mod">
        <pc:chgData name="NAMohammed" userId="818e9af9-07b9-4e66-926f-ccbf6f764297" providerId="ADAL" clId="{F83EEFC0-79B8-4AC2-A51C-E8D90F2F7C22}" dt="2022-02-19T12:23:20.982" v="146" actId="14100"/>
        <pc:sldMkLst>
          <pc:docMk/>
          <pc:sldMk cId="3891565702" sldId="373"/>
        </pc:sldMkLst>
        <pc:spChg chg="del">
          <ac:chgData name="NAMohammed" userId="818e9af9-07b9-4e66-926f-ccbf6f764297" providerId="ADAL" clId="{F83EEFC0-79B8-4AC2-A51C-E8D90F2F7C22}" dt="2022-02-19T12:22:51.419" v="137"/>
          <ac:spMkLst>
            <pc:docMk/>
            <pc:sldMk cId="3891565702" sldId="373"/>
            <ac:spMk id="3" creationId="{3B6C4E8D-43B1-4385-AD0B-86127A8630CA}"/>
          </ac:spMkLst>
        </pc:spChg>
        <pc:picChg chg="add mod">
          <ac:chgData name="NAMohammed" userId="818e9af9-07b9-4e66-926f-ccbf6f764297" providerId="ADAL" clId="{F83EEFC0-79B8-4AC2-A51C-E8D90F2F7C22}" dt="2022-02-19T12:23:20.982" v="146" actId="14100"/>
          <ac:picMkLst>
            <pc:docMk/>
            <pc:sldMk cId="3891565702" sldId="373"/>
            <ac:picMk id="4" creationId="{A5AF36C1-5814-4330-9FE3-CBF13CB97614}"/>
          </ac:picMkLst>
        </pc:picChg>
      </pc:sldChg>
      <pc:sldChg chg="addSp delSp modSp new mod">
        <pc:chgData name="NAMohammed" userId="818e9af9-07b9-4e66-926f-ccbf6f764297" providerId="ADAL" clId="{F83EEFC0-79B8-4AC2-A51C-E8D90F2F7C22}" dt="2022-02-19T12:24:25.828" v="154" actId="14100"/>
        <pc:sldMkLst>
          <pc:docMk/>
          <pc:sldMk cId="1901315457" sldId="374"/>
        </pc:sldMkLst>
        <pc:spChg chg="del">
          <ac:chgData name="NAMohammed" userId="818e9af9-07b9-4e66-926f-ccbf6f764297" providerId="ADAL" clId="{F83EEFC0-79B8-4AC2-A51C-E8D90F2F7C22}" dt="2022-02-19T12:24:02.834" v="148"/>
          <ac:spMkLst>
            <pc:docMk/>
            <pc:sldMk cId="1901315457" sldId="374"/>
            <ac:spMk id="3" creationId="{0DDA5C82-B2B9-4A90-8D60-2597A973AD7E}"/>
          </ac:spMkLst>
        </pc:spChg>
        <pc:picChg chg="add mod">
          <ac:chgData name="NAMohammed" userId="818e9af9-07b9-4e66-926f-ccbf6f764297" providerId="ADAL" clId="{F83EEFC0-79B8-4AC2-A51C-E8D90F2F7C22}" dt="2022-02-19T12:24:25.828" v="154" actId="14100"/>
          <ac:picMkLst>
            <pc:docMk/>
            <pc:sldMk cId="1901315457" sldId="374"/>
            <ac:picMk id="4" creationId="{D78EBD52-5B59-478C-99D3-A0FCE8AE33C2}"/>
          </ac:picMkLst>
        </pc:picChg>
      </pc:sldChg>
      <pc:sldChg chg="modSp new mod">
        <pc:chgData name="NAMohammed" userId="818e9af9-07b9-4e66-926f-ccbf6f764297" providerId="ADAL" clId="{F83EEFC0-79B8-4AC2-A51C-E8D90F2F7C22}" dt="2022-02-19T12:46:22.315" v="236" actId="20577"/>
        <pc:sldMkLst>
          <pc:docMk/>
          <pc:sldMk cId="1619734467" sldId="375"/>
        </pc:sldMkLst>
        <pc:spChg chg="mod">
          <ac:chgData name="NAMohammed" userId="818e9af9-07b9-4e66-926f-ccbf6f764297" providerId="ADAL" clId="{F83EEFC0-79B8-4AC2-A51C-E8D90F2F7C22}" dt="2022-02-19T12:46:22.315" v="236" actId="20577"/>
          <ac:spMkLst>
            <pc:docMk/>
            <pc:sldMk cId="1619734467" sldId="375"/>
            <ac:spMk id="3" creationId="{5D338B0D-80A6-4FFE-8B43-1366B8E183F8}"/>
          </ac:spMkLst>
        </pc:spChg>
      </pc:sldChg>
      <pc:sldMasterChg chg="del delSldLayout">
        <pc:chgData name="NAMohammed" userId="818e9af9-07b9-4e66-926f-ccbf6f764297" providerId="ADAL" clId="{F83EEFC0-79B8-4AC2-A51C-E8D90F2F7C22}" dt="2022-02-19T12:47:19.647" v="237" actId="2696"/>
        <pc:sldMasterMkLst>
          <pc:docMk/>
          <pc:sldMasterMk cId="0" sldId="2147483649"/>
        </pc:sldMasterMkLst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50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85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86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87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88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89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90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91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92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93"/>
          </pc:sldLayoutMkLst>
        </pc:sldLayoutChg>
        <pc:sldLayoutChg chg="del">
          <pc:chgData name="NAMohammed" userId="818e9af9-07b9-4e66-926f-ccbf6f764297" providerId="ADAL" clId="{F83EEFC0-79B8-4AC2-A51C-E8D90F2F7C22}" dt="2022-02-19T12:47:19.647" v="237" actId="2696"/>
          <pc:sldLayoutMkLst>
            <pc:docMk/>
            <pc:sldMasterMk cId="0" sldId="2147483649"/>
            <pc:sldLayoutMk cId="0" sldId="2147483694"/>
          </pc:sldLayoutMkLst>
        </pc:sldLayoutChg>
      </pc:sldMasterChg>
      <pc:sldMasterChg chg="del delSldLayout">
        <pc:chgData name="NAMohammed" userId="818e9af9-07b9-4e66-926f-ccbf6f764297" providerId="ADAL" clId="{F83EEFC0-79B8-4AC2-A51C-E8D90F2F7C22}" dt="2022-02-19T12:05:59.996" v="97" actId="2696"/>
        <pc:sldMasterMkLst>
          <pc:docMk/>
          <pc:sldMasterMk cId="0" sldId="2147483651"/>
        </pc:sldMasterMkLst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652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695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696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697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698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699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700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701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702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703"/>
          </pc:sldLayoutMkLst>
        </pc:sldLayoutChg>
        <pc:sldLayoutChg chg="del">
          <pc:chgData name="NAMohammed" userId="818e9af9-07b9-4e66-926f-ccbf6f764297" providerId="ADAL" clId="{F83EEFC0-79B8-4AC2-A51C-E8D90F2F7C22}" dt="2022-02-19T12:05:59.996" v="97" actId="2696"/>
          <pc:sldLayoutMkLst>
            <pc:docMk/>
            <pc:sldMasterMk cId="0" sldId="2147483651"/>
            <pc:sldLayoutMk cId="0" sldId="2147483704"/>
          </pc:sldLayoutMkLst>
        </pc:sldLayoutChg>
      </pc:sldMasterChg>
      <pc:sldMasterChg chg="del delSldLayout">
        <pc:chgData name="NAMohammed" userId="818e9af9-07b9-4e66-926f-ccbf6f764297" providerId="ADAL" clId="{F83EEFC0-79B8-4AC2-A51C-E8D90F2F7C22}" dt="2022-02-19T12:14:52.643" v="114" actId="2696"/>
        <pc:sldMasterMkLst>
          <pc:docMk/>
          <pc:sldMasterMk cId="0" sldId="2147483681"/>
        </pc:sldMasterMkLst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682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15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16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17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18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19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20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21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22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23"/>
          </pc:sldLayoutMkLst>
        </pc:sldLayoutChg>
        <pc:sldLayoutChg chg="del">
          <pc:chgData name="NAMohammed" userId="818e9af9-07b9-4e66-926f-ccbf6f764297" providerId="ADAL" clId="{F83EEFC0-79B8-4AC2-A51C-E8D90F2F7C22}" dt="2022-02-19T12:14:52.643" v="114" actId="2696"/>
          <pc:sldLayoutMkLst>
            <pc:docMk/>
            <pc:sldMasterMk cId="0" sldId="2147483681"/>
            <pc:sldLayoutMk cId="0" sldId="214748382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fld id="{14AD7533-2B38-4633-AAD4-DF002A5433E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7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D7533-2B38-4633-AAD4-DF002A5433E9}" type="slidenum">
              <a:rPr lang="ar-SA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26627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6B3C1481-095F-40B1-82EF-92FCB99D0481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2160-A3AD-4A9C-94A9-E056094C747A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82844-82CB-4D9F-97BE-F10A31B34137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36867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2CD9B6DA-4960-4905-896D-4F5EE465F91E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2E51A-CA5A-4840-AAD7-24B54BB0731D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EB99-7122-4972-BA14-B47B716C4E9E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6A615-B442-46DB-9CB0-76D54EB5155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14958-2A1E-4400-A1C2-7862029F19B3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580B0-21D3-4AA2-9199-3C2D39B0266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D3B98-1D23-4B38-A17E-1F33BAC597F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63268-0E9A-4D56-BB66-2BE6CDFC82A1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173FD-A579-49B1-9028-F082C47A44F3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1AE9-4271-423B-A503-C9F179004D72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1215-36D8-427D-B661-D928A476F975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5B17-184C-4610-9AD2-8ACA0E6C0ADA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43011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F6335D4-B7DD-42C9-A07B-C303DBC5535D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17EE0-F413-4BE4-83C6-0AB1E7932CFE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83E4-2C9F-463F-80B6-F30AE39EEC8E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B944C-B6A4-46C0-81D0-3DBADB75B327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2C7B4-415F-41B6-8492-91393EA452C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BEE9-3460-42AB-8382-D157365CE48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55EF1-81CC-40F2-8627-FDA55B27EBC2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D8D0B-8CDE-4D8D-A3F3-C5629999B4C9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4AADF-1E67-4F3A-A3D3-77751021C08A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517-CA6C-4587-AA3D-377D36A32F5F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D57A-6E3E-4026-965C-6229F93BE0DD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6935-0E49-4CF3-AFF3-D531C4AEE1B9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45059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37DB6121-410F-4B35-9DC6-A7922BCC2F98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310C9-4817-42C7-9785-A4341FABA730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DF6CE-2E70-497B-9406-D8CD7FCDAEC3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98C53-FD7B-46E4-8C31-627785F7BF0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E34F6-C8E1-48FA-BB7D-090157F8209E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DA82B-AA47-449D-8974-09BB634AE8D2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F808E-FD58-4393-BE03-13B5BCEBF2D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76397-8F90-431D-9942-26C4F9375890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BDA1-AB3A-413A-8ABB-3409520519A3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5AC68-99F9-4DF5-BD9F-6B48FA069DDE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672A-C7F0-437D-8F4B-B1452A1502A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03A5E-24A8-45D8-A1BB-22BC61660A4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49155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D8AC014A-44EC-4456-8FB8-BC0C73B807D9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0AC3-26A9-4121-8693-72FA12263249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F7CD1-622B-4D87-A9FE-3AE9E986652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2161B-90A8-475C-B4FB-CF1EC0FEBEDA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845C-C63E-4E32-9D1F-77030D71C23D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442A-A763-4125-A550-D8E88B72B8CB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6AEF-75BF-41F9-B92A-5F96B119539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B3C18-401B-466F-ADAC-27089672A9F0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980F3-CC2F-470C-B0E8-AE63C1D6937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65DF7-370E-47FA-B0E7-F5A0430A7BD4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2CFF1-B727-4E24-BFE9-8B73524D3E83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D5169-1F36-4533-9134-44573664A5BA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51203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FF704368-E67F-44D5-98CD-AB03C25C2319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11CA-0BC5-4DCB-8105-CAE9DD26612B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09BE-50CC-4200-BF86-DA4F6425FB34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8494-722A-4535-ADE8-4D6C12F8B81A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3D72B-2475-49B5-BC9E-6C6FC8C4198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DB5A-A437-4CCB-9644-E966043ECCE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FA9D-2457-45F1-830C-C8E7D6E8A7FF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5307-6513-460F-9AFA-9B233AB6893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AF26-0502-4E21-9B2C-21260313075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B8C2-9610-4A0F-850F-C72D012346D7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05822-A65B-4EC2-B3DF-9ED844E2BD78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B76E-BBC2-4629-A6A3-9155AACC5C2E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6BAF6638-ABF2-4238-8C0B-274EEC9DF1BF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17E2E1-1099-4695-8C7E-F3F0EE39CBB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pic>
        <p:nvPicPr>
          <p:cNvPr id="55299" name="Picture 3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090FE58B-1B02-47FB-A556-B2217F668B1F}" type="slidenum">
              <a:rPr lang="ar-SA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FEAF1-60EE-466C-909D-61E83FEC6655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5B41-3CE2-40B6-9C5A-DCFBBDCC5AF2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BCB68-1D43-499D-B771-65B839A8C04B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A9ED-7065-4946-8356-BB6A6A44476B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B768-0D85-447B-A20F-9269886B253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2207A-5A4B-4860-B69A-874D697CE9D0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5DD2-FB54-42D2-A3F9-643272FE85A2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887CD-A019-4850-B948-66DA3E096386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2F9F-5E37-4A40-9B78-8B1F366B72A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23F1E-43BD-4000-B673-0A8370D6CE97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A5EA0-B7CF-4752-A5CE-1DA9ABACE4BC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EE673-1094-41D7-839A-7A40905F7593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149508" name="Freeform 4"/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09" name="Freeform 5"/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0" name="Freeform 6"/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1" name="Freeform 7"/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2" name="Freeform 8"/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3" name="Freeform 9"/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Freeform 10"/>
              <p:cNvSpPr>
                <a:spLocks/>
              </p:cNvSpPr>
              <p:nvPr userDrawn="1"/>
            </p:nvSpPr>
            <p:spPr bwMode="hidden">
              <a:xfrm rot="3318475">
                <a:off x="2254" y="18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5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6" name="Freeform 12"/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7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8" name="Freeform 14"/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9" name="Freeform 15"/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0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1" name="Freeform 17"/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2" name="Freeform 18"/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3" name="Freeform 19"/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4" name="Freeform 20"/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5" name="Freeform 21"/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6" name="Freeform 22"/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7" name="Freeform 23"/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8" name="Freeform 24"/>
              <p:cNvSpPr>
                <a:spLocks/>
              </p:cNvSpPr>
              <p:nvPr userDrawn="1"/>
            </p:nvSpPr>
            <p:spPr bwMode="hidden">
              <a:xfrm rot="3318475">
                <a:off x="-73" y="200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29" name="Freeform 25"/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0" name="Freeform 26"/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1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2" name="Freeform 28"/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3" name="Freeform 29"/>
              <p:cNvSpPr>
                <a:spLocks/>
              </p:cNvSpPr>
              <p:nvPr userDrawn="1"/>
            </p:nvSpPr>
            <p:spPr bwMode="hidden">
              <a:xfrm rot="6284068">
                <a:off x="1169" y="290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4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5" name="Freeform 31"/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6" name="Freeform 32"/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7" name="Freeform 33"/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8" name="Freeform 34"/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9" name="Freeform 35"/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0" name="Freeform 36"/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1" name="Freeform 37"/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2" name="Freeform 38"/>
              <p:cNvSpPr>
                <a:spLocks/>
              </p:cNvSpPr>
              <p:nvPr userDrawn="1"/>
            </p:nvSpPr>
            <p:spPr bwMode="hidden">
              <a:xfrm rot="3318475">
                <a:off x="186" y="-9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3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4" name="Freeform 40"/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5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6" name="Freeform 42"/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7" name="Freeform 43"/>
              <p:cNvSpPr>
                <a:spLocks/>
              </p:cNvSpPr>
              <p:nvPr userDrawn="1"/>
            </p:nvSpPr>
            <p:spPr bwMode="hidden">
              <a:xfrm rot="6284068">
                <a:off x="1296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8" name="Freeform 44"/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9" name="Freeform 45"/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0" name="Freeform 46"/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1" name="Freeform 47"/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2" name="Freeform 48"/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3" name="Freeform 49"/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4" name="Freeform 50"/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5" name="Freeform 51"/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6" name="Freeform 52"/>
              <p:cNvSpPr>
                <a:spLocks/>
              </p:cNvSpPr>
              <p:nvPr userDrawn="1"/>
            </p:nvSpPr>
            <p:spPr bwMode="hidden">
              <a:xfrm rot="3318475">
                <a:off x="2005" y="5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7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8" name="Freeform 54"/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9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0" name="Freeform 56"/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1" name="Freeform 57"/>
              <p:cNvSpPr>
                <a:spLocks/>
              </p:cNvSpPr>
              <p:nvPr userDrawn="1"/>
            </p:nvSpPr>
            <p:spPr bwMode="hidden">
              <a:xfrm rot="6284068">
                <a:off x="3391" y="94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2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3" name="Freeform 59"/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4" name="Freeform 60"/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5" name="Freeform 61"/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6" name="Freeform 62"/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7" name="Freeform 63"/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8" name="Freeform 64"/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69" name="Freeform 65"/>
              <p:cNvSpPr>
                <a:spLocks/>
              </p:cNvSpPr>
              <p:nvPr userDrawn="1"/>
            </p:nvSpPr>
            <p:spPr bwMode="hidden">
              <a:xfrm rot="3318475">
                <a:off x="4137" y="-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0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1" name="Freeform 67"/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2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3" name="Freeform 69"/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4" name="Freeform 70"/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5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6" name="Freeform 72"/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7" name="Freeform 73"/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8" name="Freeform 74"/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79" name="Freeform 75"/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0" name="Freeform 76"/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1" name="Freeform 77"/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2" name="Freeform 78"/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3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4" name="Freeform 80"/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5" name="Freeform 81"/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6" name="Freeform 82"/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7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8" name="Freeform 84"/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149590" name="Freeform 86"/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49592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3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90"/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49595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6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3"/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49598" name="Freeform 94"/>
                <p:cNvSpPr>
                  <a:spLocks/>
                </p:cNvSpPr>
                <p:nvPr/>
              </p:nvSpPr>
              <p:spPr bwMode="auto">
                <a:xfrm>
                  <a:off x="1016" y="970"/>
                  <a:ext cx="2844" cy="2614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599" name="Freeform 95"/>
                <p:cNvSpPr>
                  <a:spLocks/>
                </p:cNvSpPr>
                <p:nvPr/>
              </p:nvSpPr>
              <p:spPr bwMode="auto">
                <a:xfrm>
                  <a:off x="1068" y="985"/>
                  <a:ext cx="642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0" name="Freeform 96"/>
                <p:cNvSpPr>
                  <a:spLocks/>
                </p:cNvSpPr>
                <p:nvPr/>
              </p:nvSpPr>
              <p:spPr bwMode="auto">
                <a:xfrm>
                  <a:off x="1196" y="940"/>
                  <a:ext cx="2411" cy="630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1" name="Freeform 97"/>
                <p:cNvSpPr>
                  <a:spLocks/>
                </p:cNvSpPr>
                <p:nvPr/>
              </p:nvSpPr>
              <p:spPr bwMode="auto">
                <a:xfrm>
                  <a:off x="1849" y="1637"/>
                  <a:ext cx="1547" cy="1502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602" name="Freeform 98"/>
                <p:cNvSpPr>
                  <a:spLocks/>
                </p:cNvSpPr>
                <p:nvPr/>
              </p:nvSpPr>
              <p:spPr bwMode="auto">
                <a:xfrm>
                  <a:off x="1633" y="1453"/>
                  <a:ext cx="921" cy="912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9603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9604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49605" name="Rectangle 10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6" name="Rectangle 10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9607" name="Rectangle 10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704368-E67F-44D5-98CD-AB03C25C2319}" type="slidenum">
              <a:rPr lang="ar-SA" smtClean="0"/>
              <a:pPr/>
              <a:t>‹#›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11CA-0BC5-4DCB-8105-CAE9DD26612B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09BE-50CC-4200-BF86-DA4F6425FB34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8494-722A-4535-ADE8-4D6C12F8B81A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DB5A-A437-4CCB-9644-E966043ECCE6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FA9D-2457-45F1-830C-C8E7D6E8A7FF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5307-6513-460F-9AFA-9B233AB68938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AF26-0502-4E21-9B2C-212603130758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B8C2-9610-4A0F-850F-C72D012346D7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05822-A65B-4EC2-B3DF-9ED844E2BD78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95A40-211B-47D9-8BA4-393ACBF0C524}" type="slidenum">
              <a:rPr lang="ar-SA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B76E-BBC2-4629-A6A3-9155AACC5C2E}" type="slidenum">
              <a:rPr lang="ar-SA" smtClean="0"/>
              <a:pPr/>
              <a:t>‹#›</a:t>
            </a:fld>
            <a:endParaRPr lang="en-US" sz="1400">
              <a:cs typeface="Arial" charset="0"/>
            </a:endParaRPr>
          </a:p>
        </p:txBody>
      </p:sp>
    </p:spTree>
  </p:cSld>
  <p:clrMapOvr>
    <a:masterClrMapping/>
  </p:clrMapOvr>
  <p:transition spd="med">
    <p:randomBa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17E2E1-1099-4695-8C7E-F3F0EE39CBB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5604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5605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25609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863465E0-A594-421D-BC4B-173255A2035D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5844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5845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35849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2049D123-A047-4427-9535-7849C2D7EDF2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198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198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1993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ADDC6C4E-346D-4D5D-8255-4478C2E99B8F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403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403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4041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153D450B-0D52-4CB2-AEEC-14857E350173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8132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8133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48137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B029E5EC-A68D-4171-BD28-CF32E0CE7A3F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0180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0181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50185" name="Picture 9" descr="anabn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ACBB1E03-4276-4A66-BDA9-464124A30014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35" r:id="rId12"/>
    <p:sldLayoutId id="214748383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427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427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54281" name="Picture 9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</a:lstStyle>
          <a:p>
            <a:fld id="{AF509A4E-9C37-4F9F-AD56-A18950771972}" type="slidenum">
              <a:rPr lang="ar-SA"/>
              <a:pPr/>
              <a:t>‹#›</a:t>
            </a:fld>
            <a:endParaRPr lang="en-US" sz="1400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48484" name="Freeform 4"/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5" name="Freeform 5"/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6" name="Freeform 6"/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7" name="Freeform 7"/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8" name="Freeform 8"/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89" name="Freeform 9"/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0" name="Freeform 10"/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1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2" name="Freeform 12"/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3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4" name="Freeform 14"/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5" name="Freeform 15"/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6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7" name="Freeform 17"/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8" name="Freeform 18"/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499" name="Freeform 19"/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0" name="Freeform 20"/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1" name="Freeform 21"/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2" name="Freeform 22"/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3" name="Freeform 23"/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Freeform 24"/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5" name="Freeform 25"/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6" name="Freeform 26"/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7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8" name="Freeform 28"/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9" name="Freeform 29"/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0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1" name="Freeform 31"/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2" name="Freeform 32"/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3" name="Freeform 33"/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4" name="Freeform 34"/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5" name="Freeform 35"/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6" name="Freeform 36"/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7" name="Freeform 37"/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8" name="Freeform 38"/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9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0" name="Freeform 40"/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1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2" name="Freeform 42"/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3" name="Freeform 43"/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4" name="Freeform 44"/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5" name="Freeform 45"/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6" name="Freeform 46"/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7" name="Freeform 47"/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8" name="Freeform 48"/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9" name="Freeform 49"/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0" name="Freeform 50"/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1" name="Freeform 51"/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2" name="Freeform 52"/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3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4" name="Freeform 54"/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5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6" name="Freeform 56"/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7" name="Freeform 57"/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8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9" name="Freeform 59"/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0" name="Freeform 60"/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1" name="Freeform 61"/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2" name="Freeform 62"/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3" name="Freeform 63"/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4" name="Freeform 64"/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5" name="Freeform 65"/>
              <p:cNvSpPr>
                <a:spLocks/>
              </p:cNvSpPr>
              <p:nvPr userDrawn="1"/>
            </p:nvSpPr>
            <p:spPr bwMode="hidden">
              <a:xfrm rot="3318475">
                <a:off x="4139" y="-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6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7" name="Freeform 67"/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8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9" name="Freeform 69"/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0" name="Freeform 70"/>
              <p:cNvSpPr>
                <a:spLocks/>
              </p:cNvSpPr>
              <p:nvPr userDrawn="1"/>
            </p:nvSpPr>
            <p:spPr bwMode="hidden">
              <a:xfrm rot="6284068">
                <a:off x="4901" y="7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1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2" name="Freeform 72"/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3" name="Freeform 73"/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4" name="Freeform 74"/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5" name="Freeform 75"/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6" name="Freeform 76"/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7" name="Freeform 77"/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8" name="Freeform 78"/>
              <p:cNvSpPr>
                <a:spLocks/>
              </p:cNvSpPr>
              <p:nvPr userDrawn="1"/>
            </p:nvSpPr>
            <p:spPr bwMode="hidden">
              <a:xfrm rot="3318475">
                <a:off x="4103" y="199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9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0" name="Freeform 80"/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1" name="Freeform 81"/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2" name="Freeform 82"/>
              <p:cNvSpPr>
                <a:spLocks/>
              </p:cNvSpPr>
              <p:nvPr userDrawn="1"/>
            </p:nvSpPr>
            <p:spPr bwMode="hidden">
              <a:xfrm rot="6284068">
                <a:off x="4589" y="2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3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8" y="209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4" name="Freeform 84"/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48566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7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48569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0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8571" name="Freeform 91"/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92"/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48573" name="Freeform 93"/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4" name="Freeform 94"/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5" name="Freeform 95"/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6" name="Freeform 96"/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7" name="Freeform 97"/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8578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48579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48580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1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8582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Times New Roman" pitchFamily="18" charset="0"/>
                <a:cs typeface="+mn-cs"/>
              </a:defRPr>
            </a:lvl1pPr>
          </a:lstStyle>
          <a:p>
            <a:fld id="{0AA5BEF9-90B1-4130-A4EC-F8BB3CA0862C}" type="slidenum">
              <a:rPr lang="ar-SA" smtClean="0"/>
              <a:pPr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 spd="med">
    <p:randomBar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769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+mj-lt"/>
              </a:rPr>
              <a:t>Overview of Autonomic Nervous System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71600" y="4221088"/>
            <a:ext cx="727280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Dr. Nour A. Mohammed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420888"/>
            <a:ext cx="107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5085184"/>
            <a:ext cx="583264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2800" b="1" i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MUTAH SCHOOL OF MEDICINE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516687" cy="576039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Divisions of autonomic N.S.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5881687" cy="576262"/>
          </a:xfrm>
        </p:spPr>
        <p:txBody>
          <a:bodyPr/>
          <a:lstStyle/>
          <a:p>
            <a:r>
              <a:rPr lang="en-US" sz="2400" b="1" dirty="0">
                <a:solidFill>
                  <a:srgbClr val="990000"/>
                </a:solidFill>
              </a:rPr>
              <a:t>Sympathetic nervous system 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71600" y="1988840"/>
            <a:ext cx="7849492" cy="129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Arising from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the</a:t>
            </a:r>
            <a:r>
              <a:rPr lang="en-US" sz="2000" b="1" dirty="0">
                <a:solidFill>
                  <a:srgbClr val="A24A38"/>
                </a:solidFill>
                <a:latin typeface="Times New Roman" pitchFamily="18" charset="0"/>
              </a:rPr>
              <a:t> lateral horn cells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of all the </a:t>
            </a: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</a:rPr>
              <a:t>thoracic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segments and the upper </a:t>
            </a: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</a:rPr>
              <a:t>two lumbar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segments. So it is called the </a:t>
            </a:r>
            <a:r>
              <a:rPr lang="en-US" sz="2000" b="1" dirty="0" err="1">
                <a:solidFill>
                  <a:srgbClr val="990000"/>
                </a:solidFill>
                <a:latin typeface="Times New Roman" pitchFamily="18" charset="0"/>
              </a:rPr>
              <a:t>thoraco</a:t>
            </a: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</a:rPr>
              <a:t>-lumbar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outflow 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331640" y="4077072"/>
            <a:ext cx="47529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0033CC"/>
                </a:solidFill>
                <a:latin typeface="Times New Roman" pitchFamily="18" charset="0"/>
              </a:rPr>
              <a:t>Arising from 2 distant parts 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11188" y="3500438"/>
            <a:ext cx="52562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</a:rPr>
              <a:t>Parasympathetic nervous system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99592" y="4725144"/>
            <a:ext cx="73453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(a) From some </a:t>
            </a: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</a:rPr>
              <a:t>cranial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nervous, i.e.  III.VII.IX&amp;X. 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827584" y="5301208"/>
            <a:ext cx="79928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(b) From the lateral horn cells of the </a:t>
            </a: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</a:rPr>
              <a:t>2nd , 3rd and 4th sacral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segments of the spinal cord. So, it is called the </a:t>
            </a:r>
            <a:r>
              <a:rPr lang="en-US" sz="2000" b="1" dirty="0" err="1">
                <a:solidFill>
                  <a:srgbClr val="990000"/>
                </a:solidFill>
                <a:latin typeface="Times New Roman" pitchFamily="18" charset="0"/>
              </a:rPr>
              <a:t>cranio</a:t>
            </a:r>
            <a:r>
              <a:rPr lang="en-US" sz="2000" b="1" dirty="0">
                <a:solidFill>
                  <a:srgbClr val="990000"/>
                </a:solidFill>
                <a:latin typeface="Times New Roman" pitchFamily="18" charset="0"/>
              </a:rPr>
              <a:t>-sacral outflow.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/>
      <p:bldP spid="79877" grpId="0"/>
      <p:bldP spid="79878" grpId="0"/>
      <p:bldP spid="79879" grpId="0"/>
      <p:bldP spid="798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A294-4422-45EE-A8AB-58608809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02568"/>
          </a:xfrm>
        </p:spPr>
        <p:txBody>
          <a:bodyPr/>
          <a:lstStyle/>
          <a:p>
            <a:r>
              <a:rPr lang="en-US" sz="3200" b="1" dirty="0"/>
              <a:t>Functions of sympathetic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ABF8-AABD-491A-8650-51F42065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87588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[A] Cervical division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0DC83-B129-4897-8301-A7435E88B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6" t="10821"/>
          <a:stretch/>
        </p:blipFill>
        <p:spPr>
          <a:xfrm>
            <a:off x="575556" y="1988840"/>
            <a:ext cx="7992888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A51DD-7963-4D1F-BFB4-558BF429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8227640" cy="6336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7AA08-A3BB-414C-8757-83F7DAEA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72D7-4D80-41C3-8B5A-E593C652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8640"/>
            <a:ext cx="8534400" cy="63367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2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DA2D-C785-4254-8AAF-D3D2C3AD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FB63A9-E312-45F5-ABEB-03BB139A0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9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4D24-DAE1-4292-95B0-C6C98335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FD5AE2-5DA6-420C-8313-816F7FD93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0"/>
            <a:ext cx="8568952" cy="65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B2A9-9110-4916-9CAA-72415F44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[B] Cardiopulmonary  (thoracic) division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383E1C-F900-4A9A-8D41-139BC70C2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40" t="12699"/>
          <a:stretch/>
        </p:blipFill>
        <p:spPr>
          <a:xfrm>
            <a:off x="395536" y="1628800"/>
            <a:ext cx="820891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EBB1-460D-448D-A591-D353A702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7B696E-8DAD-4923-97D7-9CA3AB684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64488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CB11-4826-4989-A0F3-B7B49997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[C] Splanchnic division</a:t>
            </a:r>
            <a:r>
              <a:rPr lang="en-US" sz="3600" dirty="0"/>
              <a:t> </a:t>
            </a:r>
            <a:r>
              <a:rPr lang="en-US" sz="2000" dirty="0">
                <a:solidFill>
                  <a:srgbClr val="0033CC"/>
                </a:solidFill>
              </a:rPr>
              <a:t>to abdominal and pelvic viscera </a:t>
            </a:r>
            <a:br>
              <a:rPr lang="en-US" sz="2000" dirty="0">
                <a:solidFill>
                  <a:srgbClr val="0033CC"/>
                </a:solidFill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E09C-999D-4E62-A3E4-B1E0DB0B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2816"/>
            <a:ext cx="7772400" cy="444383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</a:rPr>
              <a:t>1-Gastrointestinal tract (GIT):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relaxation of the wall, but constriction of the sphincters. Leading to delayed evacuation of food. </a:t>
            </a: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</a:rPr>
              <a:t>2-GIT secretions :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inhibition </a:t>
            </a: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8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B9A0-F76C-4745-B29B-8DE096C7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75EDF-0CAB-4E60-8F4C-CFBA37A67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839200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8E2-015A-487C-8A46-D25085C9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2988B4-E7E6-4C55-BEE1-839422864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8964488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7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993384" cy="1008211"/>
          </a:xfrm>
        </p:spPr>
        <p:txBody>
          <a:bodyPr/>
          <a:lstStyle/>
          <a:p>
            <a:r>
              <a:rPr lang="en-US" sz="3200" b="1" dirty="0">
                <a:solidFill>
                  <a:srgbClr val="800080"/>
                </a:solidFill>
              </a:rPr>
              <a:t>The autonomic nervous system includes two types of fibers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2420888"/>
            <a:ext cx="7128792" cy="86409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</a:rPr>
              <a:t>which carry sensations from viscera to the C.N.S. This system is widely distributed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99592" y="1916832"/>
            <a:ext cx="42259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Afferent fibers: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47664" y="4581128"/>
            <a:ext cx="68385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which emerges from the C.N.S. to reach visceral organs and the smooth muscle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71550" y="3933825"/>
            <a:ext cx="33115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Efferent fibers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  <p:bldP spid="8197" grpId="0"/>
      <p:bldP spid="81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428-F6F8-4491-A8D4-6EA1FE74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02568"/>
          </a:xfrm>
        </p:spPr>
        <p:txBody>
          <a:bodyPr/>
          <a:lstStyle/>
          <a:p>
            <a:r>
              <a:rPr lang="en-US" sz="3200" b="1" dirty="0">
                <a:solidFill>
                  <a:srgbClr val="0033CC"/>
                </a:solidFill>
              </a:rPr>
              <a:t>{D}Pelvic division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7887-E608-4960-A03F-72F07969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39604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</a:rPr>
              <a:t>1-The urinary bladder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inhibitory to the wall  &amp; motor to the internal urethral sphincter →  retention of urine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2- The rectum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inhibitory to the wall &amp; motor to the internal anal sphincter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  →  retention of feaces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7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5CBF-7D5F-46A0-AEB0-CE17CFE0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37AA39-6E3B-4BD9-8E9C-F6F9E3AAD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2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591F-D7AC-4266-9D8C-EB7179D4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02568"/>
          </a:xfrm>
        </p:spPr>
        <p:txBody>
          <a:bodyPr/>
          <a:lstStyle/>
          <a:p>
            <a:r>
              <a:rPr lang="en-US" sz="2800" b="1" dirty="0"/>
              <a:t>Functions of parasympathetic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B82-64C5-44CB-A060-F9D922FA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84784"/>
            <a:ext cx="7772400" cy="4731866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17228D"/>
                </a:solidFill>
              </a:rPr>
              <a:t>Oculomotor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17228D"/>
                </a:solidFill>
              </a:rPr>
              <a:t>nerve</a:t>
            </a:r>
            <a:r>
              <a:rPr lang="en-US" altLang="en-US" sz="3600" dirty="0"/>
              <a:t> ( III)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DF8C4-1126-4E17-9CB5-5534CF61F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" t="56299"/>
          <a:stretch/>
        </p:blipFill>
        <p:spPr>
          <a:xfrm>
            <a:off x="395536" y="2204864"/>
            <a:ext cx="84436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8065-AF3F-45D7-9CDA-656F15A3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639B7D-EF0E-449A-845F-53B62E6A7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1" t="66670"/>
          <a:stretch/>
        </p:blipFill>
        <p:spPr>
          <a:xfrm>
            <a:off x="467544" y="838200"/>
            <a:ext cx="8568952" cy="3373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E295-4B52-4C5E-AA1C-50F3654E8DFC}"/>
              </a:ext>
            </a:extLst>
          </p:cNvPr>
          <p:cNvSpPr txBox="1"/>
          <p:nvPr/>
        </p:nvSpPr>
        <p:spPr>
          <a:xfrm>
            <a:off x="467544" y="443711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fibers supply the </a:t>
            </a:r>
            <a:r>
              <a:rPr lang="en-US" sz="2800" b="1" dirty="0">
                <a:solidFill>
                  <a:srgbClr val="D78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salivary glands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produce </a:t>
            </a:r>
            <a:r>
              <a:rPr lang="en-US" sz="2800" b="1" dirty="0">
                <a:solidFill>
                  <a:srgbClr val="D78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secretion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(Large in </a:t>
            </a:r>
            <a:r>
              <a:rPr lang="en-US" sz="2800" b="1" dirty="0">
                <a:solidFill>
                  <a:srgbClr val="D78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less in enzymes and watery) also produce </a:t>
            </a:r>
            <a:r>
              <a:rPr lang="en-US" sz="2800" b="1" dirty="0">
                <a:solidFill>
                  <a:srgbClr val="D788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vasodilatation. </a:t>
            </a:r>
          </a:p>
        </p:txBody>
      </p:sp>
    </p:spTree>
    <p:extLst>
      <p:ext uri="{BB962C8B-B14F-4D97-AF65-F5344CB8AC3E}">
        <p14:creationId xmlns:p14="http://schemas.microsoft.com/office/powerpoint/2010/main" val="41174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256D-76E8-4FBD-BE33-5C56443A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r>
              <a:rPr lang="en-US" altLang="en-US" sz="4400" b="1" dirty="0"/>
              <a:t>The vagus nerve (X)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8456A-94D8-47BC-B15E-03EF6188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56792"/>
            <a:ext cx="7772400" cy="465985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1-Inhibition of all properties of atrial cardiac muscle. </a:t>
            </a:r>
          </a:p>
          <a:p>
            <a:pPr marL="0" indent="0">
              <a:buNone/>
            </a:pP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2- Decrease of the coronary blood flow and O2 consumption of the heart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(indirect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v.c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coronary to increased O2 conc.).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7080-B2A4-40B7-B0CF-4A729CCC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30ACC0-664B-4366-B0C7-92D600C16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A8F0-008B-4421-AF16-CD90DAF1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r>
              <a:rPr lang="en-US" altLang="en-US" sz="3200" b="1" dirty="0"/>
              <a:t>Parasympathetic sacral outflow</a:t>
            </a:r>
            <a:r>
              <a:rPr lang="en-US" altLang="en-US" sz="3200" dirty="0"/>
              <a:t>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6E9A-0F6D-44FA-BBD1-5F208BC9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sacral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parasympathetic fibers supply :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rest of the digestive tract that is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descending colon, the rectum the anal canal.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urinary bladder 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blood vessels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external genitals.</a:t>
            </a:r>
          </a:p>
          <a:p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8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6B40-1225-4F20-B3BE-DC679BF4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32473E-665B-4CCF-B0CB-456135D40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78497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قط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0573"/>
            <a:ext cx="2743200" cy="274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hanks heart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57200"/>
            <a:ext cx="39624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042988" y="1125538"/>
            <a:ext cx="7345436" cy="7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The efferent autonomic nervous system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043608" y="1916832"/>
            <a:ext cx="7332354" cy="43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-  The A.N.S reaches its target organs via the autonomic nerve. 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043608" y="2708994"/>
            <a:ext cx="7332354" cy="43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-  Each autonomic nerve is an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efferent axon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of two nerve cells.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043608" y="3501158"/>
            <a:ext cx="7482464" cy="8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The first one lies inside either the brain or the spinal cord (C.N.S) and its axon is called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pre-ganglionic fiber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972170" y="4941019"/>
            <a:ext cx="7632575" cy="13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3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The second cell lies outside C.N.S (in what is called the autonomic ganglia) and its axon which reaches the organ is called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post-ganglionic fiber.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29" grpId="0"/>
      <p:bldP spid="56330" grpId="0"/>
      <p:bldP spid="563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E990-8344-4071-BEF2-27A925D5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AFBF87-DBD9-47DD-9696-51DA4060C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731696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36712"/>
            <a:ext cx="4729163" cy="719138"/>
          </a:xfrm>
        </p:spPr>
        <p:txBody>
          <a:bodyPr/>
          <a:lstStyle/>
          <a:p>
            <a:r>
              <a:rPr lang="en-US" sz="4000" b="1" dirty="0">
                <a:solidFill>
                  <a:srgbClr val="990099"/>
                </a:solidFill>
              </a:rPr>
              <a:t>Somatic nerve</a:t>
            </a:r>
            <a:r>
              <a:rPr lang="en-US" sz="4000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1628800"/>
            <a:ext cx="7640089" cy="21471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3CC"/>
                </a:solidFill>
              </a:rPr>
              <a:t>- Unlike the autonomic nerve, the </a:t>
            </a:r>
            <a:r>
              <a:rPr lang="en-US" sz="2200" b="1" dirty="0">
                <a:solidFill>
                  <a:srgbClr val="FF0000"/>
                </a:solidFill>
              </a:rPr>
              <a:t>somatic</a:t>
            </a:r>
            <a:r>
              <a:rPr lang="en-US" sz="2200" b="1" dirty="0">
                <a:solidFill>
                  <a:srgbClr val="0033CC"/>
                </a:solidFill>
              </a:rPr>
              <a:t> nerve</a:t>
            </a:r>
            <a:r>
              <a:rPr lang="en-US" sz="2200" dirty="0">
                <a:solidFill>
                  <a:srgbClr val="0033CC"/>
                </a:solidFill>
              </a:rPr>
              <a:t> which moves the voluntary or skeletal muscles is a group of axons of many neurons in the C.N.S that lie in the </a:t>
            </a:r>
            <a:r>
              <a:rPr lang="en-US" sz="2200" b="1" dirty="0">
                <a:solidFill>
                  <a:srgbClr val="FF0000"/>
                </a:solidFill>
              </a:rPr>
              <a:t>anterior horn.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43608" y="3429000"/>
            <a:ext cx="7421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rtl="0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reach the muscle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directly</a:t>
            </a:r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 without passing through any ganglia.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71599" y="4077072"/>
            <a:ext cx="7736837" cy="10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somatic nerve always carries an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excitatory</a:t>
            </a:r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 impulses to the skeletal muscles.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27584" y="5373216"/>
            <a:ext cx="80648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while the autonomic nerve may carry excitatory or inhibitory impulses.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neuro4"/>
          <p:cNvPicPr>
            <a:picLocks noChangeAspect="1" noChangeArrowheads="1"/>
          </p:cNvPicPr>
          <p:nvPr/>
        </p:nvPicPr>
        <p:blipFill>
          <a:blip r:embed="rId3" cstate="print"/>
          <a:srcRect r="-320" b="60049"/>
          <a:stretch>
            <a:fillRect/>
          </a:stretch>
        </p:blipFill>
        <p:spPr bwMode="auto">
          <a:xfrm>
            <a:off x="755650" y="4076700"/>
            <a:ext cx="7935913" cy="1820863"/>
          </a:xfrm>
          <a:prstGeom prst="rect">
            <a:avLst/>
          </a:prstGeom>
          <a:noFill/>
        </p:spPr>
      </p:pic>
      <p:pic>
        <p:nvPicPr>
          <p:cNvPr id="16389" name="Picture 5" descr="neuro4"/>
          <p:cNvPicPr>
            <a:picLocks noChangeAspect="1" noChangeArrowheads="1"/>
          </p:cNvPicPr>
          <p:nvPr/>
        </p:nvPicPr>
        <p:blipFill>
          <a:blip r:embed="rId3" cstate="print"/>
          <a:srcRect t="52596"/>
          <a:stretch>
            <a:fillRect/>
          </a:stretch>
        </p:blipFill>
        <p:spPr bwMode="auto">
          <a:xfrm>
            <a:off x="684213" y="1052513"/>
            <a:ext cx="7910512" cy="21605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692150"/>
            <a:ext cx="4657725" cy="646113"/>
          </a:xfrm>
        </p:spPr>
        <p:txBody>
          <a:bodyPr/>
          <a:lstStyle/>
          <a:p>
            <a:r>
              <a:rPr lang="en-US" sz="3600" b="1">
                <a:solidFill>
                  <a:srgbClr val="0033CC"/>
                </a:solidFill>
              </a:rPr>
              <a:t>Autonomic ganglia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3289300" cy="606425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99592" y="2276474"/>
            <a:ext cx="7345883" cy="40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just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A ganglion is a collection of nerve cells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outside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the C.N.S surrounded by connective tissue capsule. It contains the nerve fiber of 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pre-ganglionic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neurons and cells of 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post-ganglionic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neurons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908050"/>
            <a:ext cx="4441825" cy="568325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Types of autonomic ganglia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3865563" cy="463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990099"/>
                </a:solidFill>
              </a:rPr>
              <a:t>Lateral (</a:t>
            </a:r>
            <a:r>
              <a:rPr lang="en-US" sz="2400" b="1" dirty="0" err="1">
                <a:solidFill>
                  <a:srgbClr val="990099"/>
                </a:solidFill>
              </a:rPr>
              <a:t>Paravertebral</a:t>
            </a:r>
            <a:r>
              <a:rPr lang="en-US" sz="2400" b="1" dirty="0">
                <a:solidFill>
                  <a:srgbClr val="990099"/>
                </a:solidFill>
              </a:rPr>
              <a:t> )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7088" y="2349500"/>
            <a:ext cx="7993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form the sympathetic chains lying on both sides of the vertebral column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16013" y="4868863"/>
            <a:ext cx="7345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4213" y="2916238"/>
            <a:ext cx="8243887" cy="36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lnSpc>
                <a:spcPct val="15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sz="20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55650" y="2967036"/>
            <a:ext cx="8064500" cy="369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Lateral ganglia are only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sympathetic.</a:t>
            </a:r>
          </a:p>
          <a:p>
            <a:pPr marL="457200" indent="-4572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990099"/>
                </a:solidFill>
              </a:rPr>
              <a:t>Collateral (Prevertebral)</a:t>
            </a:r>
            <a:r>
              <a:rPr lang="en-US" sz="2000" dirty="0">
                <a:solidFill>
                  <a:srgbClr val="990099"/>
                </a:solidFill>
              </a:rPr>
              <a:t> : 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Some of them are sympathetic and others are parasympathetic.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They are related to blood vessels. </a:t>
            </a:r>
          </a:p>
          <a:p>
            <a:pPr marL="342900" indent="-342900" algn="l" rtl="0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990099"/>
                </a:solidFill>
                <a:latin typeface="+mn-lt"/>
                <a:cs typeface="+mn-cs"/>
              </a:rPr>
              <a:t>Terminal (Peripheral) 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They are present near or in the wall of the autonomic organ.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e.g.,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the urinary bladder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Terminal ganglia are only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parasympathetic </a:t>
            </a: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l" rtl="0">
              <a:spcBef>
                <a:spcPct val="20000"/>
              </a:spcBef>
              <a:buClr>
                <a:srgbClr val="A50021"/>
              </a:buClr>
              <a:buSzPct val="75000"/>
            </a:pP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/>
      <p:bldP spid="13317" grpId="0"/>
      <p:bldP spid="13318" grpId="0"/>
      <p:bldP spid="133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15-08_SympthtcTrunks_1"/>
          <p:cNvPicPr>
            <a:picLocks noChangeAspect="1" noChangeArrowheads="1"/>
          </p:cNvPicPr>
          <p:nvPr/>
        </p:nvPicPr>
        <p:blipFill>
          <a:blip r:embed="rId3" cstate="print"/>
          <a:srcRect l="24545" t="24403" r="24545" b="15630"/>
          <a:stretch>
            <a:fillRect/>
          </a:stretch>
        </p:blipFill>
        <p:spPr bwMode="auto">
          <a:xfrm>
            <a:off x="539552" y="0"/>
            <a:ext cx="7776344" cy="670978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3_Nature">
  <a:themeElements>
    <a:clrScheme name="3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3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Nature">
  <a:themeElements>
    <a:clrScheme name="8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8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Nature">
  <a:themeElements>
    <a:clrScheme name="1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1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Nature">
  <a:themeElements>
    <a:clrScheme name="7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7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Nature">
  <a:themeElements>
    <a:clrScheme name="13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3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3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Nature">
  <a:themeElements>
    <a:clrScheme name="14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4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4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Nature">
  <a:themeElements>
    <a:clrScheme name="16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6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6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1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2.xml><?xml version="1.0" encoding="utf-8"?>
<a:themeOverride xmlns:a="http://schemas.openxmlformats.org/drawingml/2006/main">
  <a:clrScheme name="8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3.xml><?xml version="1.0" encoding="utf-8"?>
<a:themeOverride xmlns:a="http://schemas.openxmlformats.org/drawingml/2006/main">
  <a:clrScheme name="8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4.xml><?xml version="1.0" encoding="utf-8"?>
<a:themeOverride xmlns:a="http://schemas.openxmlformats.org/drawingml/2006/main">
  <a:clrScheme name="13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5.xml><?xml version="1.0" encoding="utf-8"?>
<a:themeOverride xmlns:a="http://schemas.openxmlformats.org/drawingml/2006/main">
  <a:clrScheme name="3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6.xml><?xml version="1.0" encoding="utf-8"?>
<a:themeOverride xmlns:a="http://schemas.openxmlformats.org/drawingml/2006/main">
  <a:clrScheme name="7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7.xml><?xml version="1.0" encoding="utf-8"?>
<a:themeOverride xmlns:a="http://schemas.openxmlformats.org/drawingml/2006/main">
  <a:clrScheme name="14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8.xml><?xml version="1.0" encoding="utf-8"?>
<a:themeOverride xmlns:a="http://schemas.openxmlformats.org/drawingml/2006/main">
  <a:clrScheme name="16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9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D376923CF364E9345E8297AAC0723" ma:contentTypeVersion="2" ma:contentTypeDescription="Create a new document." ma:contentTypeScope="" ma:versionID="284d56d71763a8d9de63e0af2f8c8db1">
  <xsd:schema xmlns:xsd="http://www.w3.org/2001/XMLSchema" xmlns:xs="http://www.w3.org/2001/XMLSchema" xmlns:p="http://schemas.microsoft.com/office/2006/metadata/properties" xmlns:ns2="1244c8c3-b995-48f3-9b04-c6843da6a424" targetNamespace="http://schemas.microsoft.com/office/2006/metadata/properties" ma:root="true" ma:fieldsID="d514c0e2f491d97035c870c3825412a3" ns2:_="">
    <xsd:import namespace="1244c8c3-b995-48f3-9b04-c6843da6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4c8c3-b995-48f3-9b04-c6843da6a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E0D189-1841-455B-AAB1-6FB31A0FC641}"/>
</file>

<file path=customXml/itemProps2.xml><?xml version="1.0" encoding="utf-8"?>
<ds:datastoreItem xmlns:ds="http://schemas.openxmlformats.org/officeDocument/2006/customXml" ds:itemID="{37B37D0D-229E-402F-A9A7-459E6BFAE21F}"/>
</file>

<file path=customXml/itemProps3.xml><?xml version="1.0" encoding="utf-8"?>
<ds:datastoreItem xmlns:ds="http://schemas.openxmlformats.org/officeDocument/2006/customXml" ds:itemID="{05238620-F666-4CD7-914E-51973D97278C}"/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661</Words>
  <Application>Microsoft Office PowerPoint</Application>
  <PresentationFormat>On-screen Show (4:3)</PresentationFormat>
  <Paragraphs>79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Arial Narrow</vt:lpstr>
      <vt:lpstr>Times New Roman</vt:lpstr>
      <vt:lpstr>Wingdings</vt:lpstr>
      <vt:lpstr>3_Nature</vt:lpstr>
      <vt:lpstr>8_Nature</vt:lpstr>
      <vt:lpstr>11_Nature</vt:lpstr>
      <vt:lpstr>7_Nature</vt:lpstr>
      <vt:lpstr>13_Nature</vt:lpstr>
      <vt:lpstr>14_Nature</vt:lpstr>
      <vt:lpstr>16_Nature</vt:lpstr>
      <vt:lpstr>1_LaVerne</vt:lpstr>
      <vt:lpstr>PowerPoint Presentation</vt:lpstr>
      <vt:lpstr>The autonomic nervous system includes two types of fibers </vt:lpstr>
      <vt:lpstr>PowerPoint Presentation</vt:lpstr>
      <vt:lpstr>PowerPoint Presentation</vt:lpstr>
      <vt:lpstr>Somatic nerve </vt:lpstr>
      <vt:lpstr>PowerPoint Presentation</vt:lpstr>
      <vt:lpstr>Autonomic ganglia </vt:lpstr>
      <vt:lpstr>Types of autonomic ganglia </vt:lpstr>
      <vt:lpstr>PowerPoint Presentation</vt:lpstr>
      <vt:lpstr>Divisions of autonomic N.S. </vt:lpstr>
      <vt:lpstr>Functions of sympathetic nervous system</vt:lpstr>
      <vt:lpstr>PowerPoint Presentation</vt:lpstr>
      <vt:lpstr>PowerPoint Presentation</vt:lpstr>
      <vt:lpstr>PowerPoint Presentation</vt:lpstr>
      <vt:lpstr>[B] Cardiopulmonary  (thoracic) division </vt:lpstr>
      <vt:lpstr>PowerPoint Presentation</vt:lpstr>
      <vt:lpstr>[C] Splanchnic division to abdominal and pelvic viscera  </vt:lpstr>
      <vt:lpstr>PowerPoint Presentation</vt:lpstr>
      <vt:lpstr>PowerPoint Presentation</vt:lpstr>
      <vt:lpstr>{D}Pelvic division </vt:lpstr>
      <vt:lpstr>PowerPoint Presentation</vt:lpstr>
      <vt:lpstr>Functions of parasympathetic nervous system</vt:lpstr>
      <vt:lpstr>PowerPoint Presentation</vt:lpstr>
      <vt:lpstr>The vagus nerve (X)</vt:lpstr>
      <vt:lpstr>PowerPoint Presentation</vt:lpstr>
      <vt:lpstr>Parasympathetic sacral outflow </vt:lpstr>
      <vt:lpstr>PowerPoint Presentation</vt:lpstr>
      <vt:lpstr>PowerPoint Presentation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Abeert</dc:creator>
  <cp:lastModifiedBy>NAMohammed</cp:lastModifiedBy>
  <cp:revision>266</cp:revision>
  <dcterms:created xsi:type="dcterms:W3CDTF">2009-11-10T16:36:03Z</dcterms:created>
  <dcterms:modified xsi:type="dcterms:W3CDTF">2022-04-25T19:59:25Z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0x010100875D376923CF364E9345E8297AAC0723</vt:lpwstr>
  </property>
</Properties>
</file>