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layout4.xml" ContentType="application/vnd.openxmlformats-officedocument.drawingml.diagramLayout+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quickStyle4.xml" ContentType="application/vnd.openxmlformats-officedocument.drawingml.diagramStyl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rawing3.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diagrams/quickStyle3.xml" ContentType="application/vnd.openxmlformats-officedocument.drawingml.diagramStyl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7"/>
  </p:notesMasterIdLst>
  <p:sldIdLst>
    <p:sldId id="256" r:id="rId3"/>
    <p:sldId id="302" r:id="rId4"/>
    <p:sldId id="310" r:id="rId5"/>
    <p:sldId id="303" r:id="rId6"/>
    <p:sldId id="304" r:id="rId7"/>
    <p:sldId id="305" r:id="rId8"/>
    <p:sldId id="306" r:id="rId9"/>
    <p:sldId id="307" r:id="rId10"/>
    <p:sldId id="308" r:id="rId11"/>
    <p:sldId id="259" r:id="rId12"/>
    <p:sldId id="260" r:id="rId13"/>
    <p:sldId id="383" r:id="rId14"/>
    <p:sldId id="382" r:id="rId15"/>
    <p:sldId id="261" r:id="rId16"/>
    <p:sldId id="311" r:id="rId17"/>
    <p:sldId id="312" r:id="rId18"/>
    <p:sldId id="313" r:id="rId19"/>
    <p:sldId id="314" r:id="rId20"/>
    <p:sldId id="317" r:id="rId21"/>
    <p:sldId id="262" r:id="rId22"/>
    <p:sldId id="319" r:id="rId23"/>
    <p:sldId id="318" r:id="rId24"/>
    <p:sldId id="315" r:id="rId25"/>
    <p:sldId id="321" r:id="rId26"/>
    <p:sldId id="320" r:id="rId27"/>
    <p:sldId id="263" r:id="rId28"/>
    <p:sldId id="291" r:id="rId29"/>
    <p:sldId id="264" r:id="rId30"/>
    <p:sldId id="278" r:id="rId31"/>
    <p:sldId id="265" r:id="rId32"/>
    <p:sldId id="266" r:id="rId33"/>
    <p:sldId id="322" r:id="rId34"/>
    <p:sldId id="323" r:id="rId35"/>
    <p:sldId id="324" r:id="rId36"/>
    <p:sldId id="364" r:id="rId37"/>
    <p:sldId id="267" r:id="rId38"/>
    <p:sldId id="268" r:id="rId39"/>
    <p:sldId id="332" r:id="rId40"/>
    <p:sldId id="386" r:id="rId41"/>
    <p:sldId id="331" r:id="rId42"/>
    <p:sldId id="269" r:id="rId43"/>
    <p:sldId id="270" r:id="rId44"/>
    <p:sldId id="271" r:id="rId45"/>
    <p:sldId id="384" r:id="rId46"/>
    <p:sldId id="385" r:id="rId47"/>
    <p:sldId id="279" r:id="rId48"/>
    <p:sldId id="289" r:id="rId49"/>
    <p:sldId id="272" r:id="rId50"/>
    <p:sldId id="338" r:id="rId51"/>
    <p:sldId id="339" r:id="rId52"/>
    <p:sldId id="273" r:id="rId53"/>
    <p:sldId id="316" r:id="rId54"/>
    <p:sldId id="274" r:id="rId55"/>
    <p:sldId id="275" r:id="rId56"/>
    <p:sldId id="341" r:id="rId57"/>
    <p:sldId id="372" r:id="rId58"/>
    <p:sldId id="370" r:id="rId59"/>
    <p:sldId id="371" r:id="rId60"/>
    <p:sldId id="365" r:id="rId61"/>
    <p:sldId id="366" r:id="rId62"/>
    <p:sldId id="367" r:id="rId63"/>
    <p:sldId id="368" r:id="rId64"/>
    <p:sldId id="369" r:id="rId65"/>
    <p:sldId id="326" r:id="rId66"/>
    <p:sldId id="327" r:id="rId67"/>
    <p:sldId id="328" r:id="rId68"/>
    <p:sldId id="276" r:id="rId69"/>
    <p:sldId id="288" r:id="rId70"/>
    <p:sldId id="281" r:id="rId71"/>
    <p:sldId id="277" r:id="rId72"/>
    <p:sldId id="282" r:id="rId73"/>
    <p:sldId id="284" r:id="rId74"/>
    <p:sldId id="283" r:id="rId75"/>
    <p:sldId id="285" r:id="rId76"/>
    <p:sldId id="286" r:id="rId77"/>
    <p:sldId id="287" r:id="rId78"/>
    <p:sldId id="373" r:id="rId79"/>
    <p:sldId id="300" r:id="rId80"/>
    <p:sldId id="374" r:id="rId81"/>
    <p:sldId id="297" r:id="rId82"/>
    <p:sldId id="375" r:id="rId83"/>
    <p:sldId id="377" r:id="rId84"/>
    <p:sldId id="378" r:id="rId85"/>
    <p:sldId id="376" r:id="rId86"/>
    <p:sldId id="352" r:id="rId87"/>
    <p:sldId id="345" r:id="rId88"/>
    <p:sldId id="346" r:id="rId89"/>
    <p:sldId id="347" r:id="rId90"/>
    <p:sldId id="348" r:id="rId91"/>
    <p:sldId id="349" r:id="rId92"/>
    <p:sldId id="380" r:id="rId93"/>
    <p:sldId id="351" r:id="rId94"/>
    <p:sldId id="353" r:id="rId95"/>
    <p:sldId id="354"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67" autoAdjust="0"/>
  </p:normalViewPr>
  <p:slideViewPr>
    <p:cSldViewPr snapToGrid="0">
      <p:cViewPr varScale="1">
        <p:scale>
          <a:sx n="56" d="100"/>
          <a:sy n="56" d="100"/>
        </p:scale>
        <p:origin x="127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customXml" Target="../customXml/item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customXml" Target="../customXml/item2.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customXml" Target="../customXml/item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93182A-3702-4BAF-9E95-BF9E74A173BB}" type="doc">
      <dgm:prSet loTypeId="urn:microsoft.com/office/officeart/2005/8/layout/orgChart1" loCatId="hierarchy" qsTypeId="urn:microsoft.com/office/officeart/2005/8/quickstyle/3d7" qsCatId="3D" csTypeId="urn:microsoft.com/office/officeart/2005/8/colors/colorful1" csCatId="colorful" phldr="1"/>
      <dgm:spPr/>
      <dgm:t>
        <a:bodyPr/>
        <a:lstStyle/>
        <a:p>
          <a:endParaRPr lang="en-US"/>
        </a:p>
      </dgm:t>
    </dgm:pt>
    <dgm:pt modelId="{0C56B069-AD4E-4337-8636-70C604CADB83}">
      <dgm:prSet phldrT="[Text]"/>
      <dgm:spPr/>
      <dgm:t>
        <a:bodyPr/>
        <a:lstStyle/>
        <a:p>
          <a:r>
            <a:rPr lang="en-US" b="1" dirty="0"/>
            <a:t>Medicolegal importance </a:t>
          </a:r>
          <a:endParaRPr lang="en-US" dirty="0"/>
        </a:p>
      </dgm:t>
    </dgm:pt>
    <dgm:pt modelId="{E7480053-40FB-4936-B776-5EEA67E1FD41}" type="parTrans" cxnId="{8694C3D8-EFC8-4630-A87C-B795B6320990}">
      <dgm:prSet/>
      <dgm:spPr/>
      <dgm:t>
        <a:bodyPr/>
        <a:lstStyle/>
        <a:p>
          <a:endParaRPr lang="en-US"/>
        </a:p>
      </dgm:t>
    </dgm:pt>
    <dgm:pt modelId="{E75F5DC6-8D42-47B8-9570-66889B0631E6}" type="sibTrans" cxnId="{8694C3D8-EFC8-4630-A87C-B795B6320990}">
      <dgm:prSet/>
      <dgm:spPr/>
      <dgm:t>
        <a:bodyPr/>
        <a:lstStyle/>
        <a:p>
          <a:endParaRPr lang="en-US"/>
        </a:p>
      </dgm:t>
    </dgm:pt>
    <dgm:pt modelId="{9031D5F9-8FCB-4067-828A-F0586CDEF682}">
      <dgm:prSet phldrT="[Text]"/>
      <dgm:spPr/>
      <dgm:t>
        <a:bodyPr/>
        <a:lstStyle/>
        <a:p>
          <a:r>
            <a:rPr lang="en-US" dirty="0"/>
            <a:t>Living </a:t>
          </a:r>
        </a:p>
      </dgm:t>
    </dgm:pt>
    <dgm:pt modelId="{8ECB4472-C8D9-4799-BB5F-42D2AB8BC921}" type="parTrans" cxnId="{6063510D-9D98-4E14-81EC-FA4EF1D6127C}">
      <dgm:prSet/>
      <dgm:spPr/>
      <dgm:t>
        <a:bodyPr/>
        <a:lstStyle/>
        <a:p>
          <a:endParaRPr lang="en-US"/>
        </a:p>
      </dgm:t>
    </dgm:pt>
    <dgm:pt modelId="{DEECA127-B8C5-478B-B2BA-6552BB59D3C2}" type="sibTrans" cxnId="{6063510D-9D98-4E14-81EC-FA4EF1D6127C}">
      <dgm:prSet/>
      <dgm:spPr/>
      <dgm:t>
        <a:bodyPr/>
        <a:lstStyle/>
        <a:p>
          <a:endParaRPr lang="en-US"/>
        </a:p>
      </dgm:t>
    </dgm:pt>
    <dgm:pt modelId="{F4635F0A-446A-4C7B-8247-ADAF8E86EF27}">
      <dgm:prSet phldrT="[Text]"/>
      <dgm:spPr/>
      <dgm:t>
        <a:bodyPr/>
        <a:lstStyle/>
        <a:p>
          <a:r>
            <a:rPr lang="en-US" dirty="0"/>
            <a:t>Dead (one or few number) </a:t>
          </a:r>
        </a:p>
      </dgm:t>
    </dgm:pt>
    <dgm:pt modelId="{B3A92003-BE57-4386-AB90-48651DE460FE}" type="parTrans" cxnId="{0FC4EC85-183C-487C-9EA5-6F059EF331B4}">
      <dgm:prSet/>
      <dgm:spPr/>
      <dgm:t>
        <a:bodyPr/>
        <a:lstStyle/>
        <a:p>
          <a:endParaRPr lang="en-US"/>
        </a:p>
      </dgm:t>
    </dgm:pt>
    <dgm:pt modelId="{924DEA94-0D1B-49F0-A1EE-F0124D417421}" type="sibTrans" cxnId="{0FC4EC85-183C-487C-9EA5-6F059EF331B4}">
      <dgm:prSet/>
      <dgm:spPr/>
      <dgm:t>
        <a:bodyPr/>
        <a:lstStyle/>
        <a:p>
          <a:endParaRPr lang="en-US"/>
        </a:p>
      </dgm:t>
    </dgm:pt>
    <dgm:pt modelId="{1016C99D-B0CF-4969-B1E4-01F2D8F53C2A}">
      <dgm:prSet phldrT="[Text]"/>
      <dgm:spPr/>
      <dgm:t>
        <a:bodyPr/>
        <a:lstStyle/>
        <a:p>
          <a:r>
            <a:rPr lang="en-US" dirty="0"/>
            <a:t>Mass disaster</a:t>
          </a:r>
        </a:p>
      </dgm:t>
    </dgm:pt>
    <dgm:pt modelId="{EA55C393-AD0F-466C-B3E3-F90E1CFCBDE4}" type="parTrans" cxnId="{B276C41E-7AEB-4140-816F-DDFCDD761741}">
      <dgm:prSet/>
      <dgm:spPr/>
      <dgm:t>
        <a:bodyPr/>
        <a:lstStyle/>
        <a:p>
          <a:endParaRPr lang="en-US"/>
        </a:p>
      </dgm:t>
    </dgm:pt>
    <dgm:pt modelId="{FE46D46B-B17A-4718-B8E1-87F95CAA94FE}" type="sibTrans" cxnId="{B276C41E-7AEB-4140-816F-DDFCDD761741}">
      <dgm:prSet/>
      <dgm:spPr/>
      <dgm:t>
        <a:bodyPr/>
        <a:lstStyle/>
        <a:p>
          <a:endParaRPr lang="en-US"/>
        </a:p>
      </dgm:t>
    </dgm:pt>
    <dgm:pt modelId="{16F0C1C9-A363-45A4-AA0A-C6C9F381D40A}">
      <dgm:prSet/>
      <dgm:spPr/>
      <dgm:t>
        <a:bodyPr/>
        <a:lstStyle/>
        <a:p>
          <a:r>
            <a:rPr lang="en-US" dirty="0"/>
            <a:t>Coma, amnesia, infancy, mental defect, immigrant</a:t>
          </a:r>
        </a:p>
      </dgm:t>
    </dgm:pt>
    <dgm:pt modelId="{E25B0613-DB3C-46F1-BBAD-3034A7E2147B}" type="parTrans" cxnId="{7E0BB55D-F6BE-4D92-802C-C7C4C20CF0AF}">
      <dgm:prSet/>
      <dgm:spPr/>
      <dgm:t>
        <a:bodyPr/>
        <a:lstStyle/>
        <a:p>
          <a:endParaRPr lang="en-US"/>
        </a:p>
      </dgm:t>
    </dgm:pt>
    <dgm:pt modelId="{73FB47AF-062E-46FF-A381-C2E8E5C300D1}" type="sibTrans" cxnId="{7E0BB55D-F6BE-4D92-802C-C7C4C20CF0AF}">
      <dgm:prSet/>
      <dgm:spPr/>
      <dgm:t>
        <a:bodyPr/>
        <a:lstStyle/>
        <a:p>
          <a:endParaRPr lang="en-US"/>
        </a:p>
      </dgm:t>
    </dgm:pt>
    <dgm:pt modelId="{B2BA146C-16B4-4065-BA6F-8D95AA2A48A8}">
      <dgm:prSet/>
      <dgm:spPr/>
      <dgm:t>
        <a:bodyPr/>
        <a:lstStyle/>
        <a:p>
          <a:r>
            <a:rPr lang="en-US" dirty="0"/>
            <a:t>Criminal or suspicious </a:t>
          </a:r>
        </a:p>
      </dgm:t>
    </dgm:pt>
    <dgm:pt modelId="{6EE53427-1177-401F-912B-02904004FDD6}" type="parTrans" cxnId="{EF0A2805-8323-406E-8DAA-E60FD61FA749}">
      <dgm:prSet/>
      <dgm:spPr/>
      <dgm:t>
        <a:bodyPr/>
        <a:lstStyle/>
        <a:p>
          <a:pPr algn="ctr"/>
          <a:endParaRPr lang="en-US"/>
        </a:p>
      </dgm:t>
    </dgm:pt>
    <dgm:pt modelId="{F8153169-28AC-41AC-B3C9-B63ADB982709}" type="sibTrans" cxnId="{EF0A2805-8323-406E-8DAA-E60FD61FA749}">
      <dgm:prSet/>
      <dgm:spPr/>
      <dgm:t>
        <a:bodyPr/>
        <a:lstStyle/>
        <a:p>
          <a:endParaRPr lang="en-US"/>
        </a:p>
      </dgm:t>
    </dgm:pt>
    <dgm:pt modelId="{FA1D699F-7EB9-41BA-A3FB-9A901003B234}">
      <dgm:prSet/>
      <dgm:spPr/>
      <dgm:t>
        <a:bodyPr/>
        <a:lstStyle/>
        <a:p>
          <a:r>
            <a:rPr lang="en-US" dirty="0"/>
            <a:t>Closed </a:t>
          </a:r>
        </a:p>
      </dgm:t>
    </dgm:pt>
    <dgm:pt modelId="{98E04235-3B6C-4D48-962E-9D8776D9BBF0}" type="parTrans" cxnId="{AAF85696-6EF6-4832-9F93-F8B650C8FB0F}">
      <dgm:prSet/>
      <dgm:spPr/>
      <dgm:t>
        <a:bodyPr/>
        <a:lstStyle/>
        <a:p>
          <a:endParaRPr lang="en-US"/>
        </a:p>
      </dgm:t>
    </dgm:pt>
    <dgm:pt modelId="{22BCBBB1-44B0-4D5B-84EC-78E61582C4F7}" type="sibTrans" cxnId="{AAF85696-6EF6-4832-9F93-F8B650C8FB0F}">
      <dgm:prSet/>
      <dgm:spPr/>
      <dgm:t>
        <a:bodyPr/>
        <a:lstStyle/>
        <a:p>
          <a:endParaRPr lang="en-US"/>
        </a:p>
      </dgm:t>
    </dgm:pt>
    <dgm:pt modelId="{4C4C6297-2718-4008-9309-88C85CAA635E}">
      <dgm:prSet/>
      <dgm:spPr/>
      <dgm:t>
        <a:bodyPr/>
        <a:lstStyle/>
        <a:p>
          <a:r>
            <a:rPr lang="en-US" dirty="0"/>
            <a:t>Open </a:t>
          </a:r>
        </a:p>
      </dgm:t>
    </dgm:pt>
    <dgm:pt modelId="{5EC48636-95E6-49B4-8D22-7A39E2BC0C7D}" type="parTrans" cxnId="{B38035FB-17F7-41C6-93F5-9F3B313ED0C6}">
      <dgm:prSet/>
      <dgm:spPr/>
      <dgm:t>
        <a:bodyPr/>
        <a:lstStyle/>
        <a:p>
          <a:endParaRPr lang="en-US"/>
        </a:p>
      </dgm:t>
    </dgm:pt>
    <dgm:pt modelId="{0886DE21-57F9-4511-8AB4-C000CEE11259}" type="sibTrans" cxnId="{B38035FB-17F7-41C6-93F5-9F3B313ED0C6}">
      <dgm:prSet/>
      <dgm:spPr/>
      <dgm:t>
        <a:bodyPr/>
        <a:lstStyle/>
        <a:p>
          <a:endParaRPr lang="en-US"/>
        </a:p>
      </dgm:t>
    </dgm:pt>
    <dgm:pt modelId="{3EF2EEDD-6097-4627-B198-CAF70BCE58AC}" type="pres">
      <dgm:prSet presAssocID="{8193182A-3702-4BAF-9E95-BF9E74A173BB}" presName="hierChild1" presStyleCnt="0">
        <dgm:presLayoutVars>
          <dgm:orgChart val="1"/>
          <dgm:chPref val="1"/>
          <dgm:dir/>
          <dgm:animOne val="branch"/>
          <dgm:animLvl val="lvl"/>
          <dgm:resizeHandles/>
        </dgm:presLayoutVars>
      </dgm:prSet>
      <dgm:spPr/>
    </dgm:pt>
    <dgm:pt modelId="{0580D66F-BAC4-466A-8151-D78F16A3F532}" type="pres">
      <dgm:prSet presAssocID="{0C56B069-AD4E-4337-8636-70C604CADB83}" presName="hierRoot1" presStyleCnt="0">
        <dgm:presLayoutVars>
          <dgm:hierBranch val="init"/>
        </dgm:presLayoutVars>
      </dgm:prSet>
      <dgm:spPr/>
    </dgm:pt>
    <dgm:pt modelId="{AD8DB74F-AD56-449F-82B7-0078E640D2F7}" type="pres">
      <dgm:prSet presAssocID="{0C56B069-AD4E-4337-8636-70C604CADB83}" presName="rootComposite1" presStyleCnt="0"/>
      <dgm:spPr/>
    </dgm:pt>
    <dgm:pt modelId="{86B92E35-4FE0-40A0-BBB0-A50F40FF5758}" type="pres">
      <dgm:prSet presAssocID="{0C56B069-AD4E-4337-8636-70C604CADB83}" presName="rootText1" presStyleLbl="node0" presStyleIdx="0" presStyleCnt="1">
        <dgm:presLayoutVars>
          <dgm:chPref val="3"/>
        </dgm:presLayoutVars>
      </dgm:prSet>
      <dgm:spPr/>
    </dgm:pt>
    <dgm:pt modelId="{C2675F99-473E-47A8-B792-210EB4C1ABC7}" type="pres">
      <dgm:prSet presAssocID="{0C56B069-AD4E-4337-8636-70C604CADB83}" presName="rootConnector1" presStyleLbl="node1" presStyleIdx="0" presStyleCnt="0"/>
      <dgm:spPr/>
    </dgm:pt>
    <dgm:pt modelId="{DD2CA95D-2463-4BB8-8794-C00EDA1DBD31}" type="pres">
      <dgm:prSet presAssocID="{0C56B069-AD4E-4337-8636-70C604CADB83}" presName="hierChild2" presStyleCnt="0"/>
      <dgm:spPr/>
    </dgm:pt>
    <dgm:pt modelId="{E0C4820B-7AD1-4554-BD3F-E77550FEE089}" type="pres">
      <dgm:prSet presAssocID="{8ECB4472-C8D9-4799-BB5F-42D2AB8BC921}" presName="Name37" presStyleLbl="parChTrans1D2" presStyleIdx="0" presStyleCnt="3"/>
      <dgm:spPr/>
    </dgm:pt>
    <dgm:pt modelId="{0013B92A-FBA1-4F7D-885E-B8B703862609}" type="pres">
      <dgm:prSet presAssocID="{9031D5F9-8FCB-4067-828A-F0586CDEF682}" presName="hierRoot2" presStyleCnt="0">
        <dgm:presLayoutVars>
          <dgm:hierBranch val="init"/>
        </dgm:presLayoutVars>
      </dgm:prSet>
      <dgm:spPr/>
    </dgm:pt>
    <dgm:pt modelId="{1AB7F6B0-7AED-43EC-9041-59345101952D}" type="pres">
      <dgm:prSet presAssocID="{9031D5F9-8FCB-4067-828A-F0586CDEF682}" presName="rootComposite" presStyleCnt="0"/>
      <dgm:spPr/>
    </dgm:pt>
    <dgm:pt modelId="{88207FA0-8857-41A6-9326-5EA39A87C6E6}" type="pres">
      <dgm:prSet presAssocID="{9031D5F9-8FCB-4067-828A-F0586CDEF682}" presName="rootText" presStyleLbl="node2" presStyleIdx="0" presStyleCnt="3" custScaleY="104040">
        <dgm:presLayoutVars>
          <dgm:chPref val="3"/>
        </dgm:presLayoutVars>
      </dgm:prSet>
      <dgm:spPr/>
    </dgm:pt>
    <dgm:pt modelId="{9FB5FE01-3322-4E38-86C0-6F303E818342}" type="pres">
      <dgm:prSet presAssocID="{9031D5F9-8FCB-4067-828A-F0586CDEF682}" presName="rootConnector" presStyleLbl="node2" presStyleIdx="0" presStyleCnt="3"/>
      <dgm:spPr/>
    </dgm:pt>
    <dgm:pt modelId="{48FD646E-6C8C-4729-8255-3624985C3098}" type="pres">
      <dgm:prSet presAssocID="{9031D5F9-8FCB-4067-828A-F0586CDEF682}" presName="hierChild4" presStyleCnt="0"/>
      <dgm:spPr/>
    </dgm:pt>
    <dgm:pt modelId="{614C1B4B-83A5-4199-B403-C69A3E1CE559}" type="pres">
      <dgm:prSet presAssocID="{E25B0613-DB3C-46F1-BBAD-3034A7E2147B}" presName="Name37" presStyleLbl="parChTrans1D3" presStyleIdx="0" presStyleCnt="4"/>
      <dgm:spPr/>
    </dgm:pt>
    <dgm:pt modelId="{55B45779-EC0D-4F5A-9FCE-A37294946D3A}" type="pres">
      <dgm:prSet presAssocID="{16F0C1C9-A363-45A4-AA0A-C6C9F381D40A}" presName="hierRoot2" presStyleCnt="0">
        <dgm:presLayoutVars>
          <dgm:hierBranch val="init"/>
        </dgm:presLayoutVars>
      </dgm:prSet>
      <dgm:spPr/>
    </dgm:pt>
    <dgm:pt modelId="{73AE4668-6B6D-44FE-9ED9-BBB7DF5F3ABD}" type="pres">
      <dgm:prSet presAssocID="{16F0C1C9-A363-45A4-AA0A-C6C9F381D40A}" presName="rootComposite" presStyleCnt="0"/>
      <dgm:spPr/>
    </dgm:pt>
    <dgm:pt modelId="{804FB2E4-C520-4C61-A1AE-20351EAD0E79}" type="pres">
      <dgm:prSet presAssocID="{16F0C1C9-A363-45A4-AA0A-C6C9F381D40A}" presName="rootText" presStyleLbl="node3" presStyleIdx="0" presStyleCnt="4" custLinFactNeighborX="-86288" custLinFactNeighborY="-12846">
        <dgm:presLayoutVars>
          <dgm:chPref val="3"/>
        </dgm:presLayoutVars>
      </dgm:prSet>
      <dgm:spPr/>
    </dgm:pt>
    <dgm:pt modelId="{28526EB8-C2BE-47CD-AA5C-C6FBB27048F1}" type="pres">
      <dgm:prSet presAssocID="{16F0C1C9-A363-45A4-AA0A-C6C9F381D40A}" presName="rootConnector" presStyleLbl="node3" presStyleIdx="0" presStyleCnt="4"/>
      <dgm:spPr/>
    </dgm:pt>
    <dgm:pt modelId="{34827653-D11B-4ABD-A8CD-FBAA0A78BF65}" type="pres">
      <dgm:prSet presAssocID="{16F0C1C9-A363-45A4-AA0A-C6C9F381D40A}" presName="hierChild4" presStyleCnt="0"/>
      <dgm:spPr/>
    </dgm:pt>
    <dgm:pt modelId="{1A203C8C-D8BF-4E4D-916F-EC32CEE65696}" type="pres">
      <dgm:prSet presAssocID="{16F0C1C9-A363-45A4-AA0A-C6C9F381D40A}" presName="hierChild5" presStyleCnt="0"/>
      <dgm:spPr/>
    </dgm:pt>
    <dgm:pt modelId="{F9CB02C4-0BB2-41D3-8F4B-3B1B5FF54E8F}" type="pres">
      <dgm:prSet presAssocID="{9031D5F9-8FCB-4067-828A-F0586CDEF682}" presName="hierChild5" presStyleCnt="0"/>
      <dgm:spPr/>
    </dgm:pt>
    <dgm:pt modelId="{3E57B51A-D4D7-48C5-8BEA-3F00A409E45F}" type="pres">
      <dgm:prSet presAssocID="{B3A92003-BE57-4386-AB90-48651DE460FE}" presName="Name37" presStyleLbl="parChTrans1D2" presStyleIdx="1" presStyleCnt="3"/>
      <dgm:spPr/>
    </dgm:pt>
    <dgm:pt modelId="{7A7403E9-5C52-4146-91F9-B6F677FA3E40}" type="pres">
      <dgm:prSet presAssocID="{F4635F0A-446A-4C7B-8247-ADAF8E86EF27}" presName="hierRoot2" presStyleCnt="0">
        <dgm:presLayoutVars>
          <dgm:hierBranch val="init"/>
        </dgm:presLayoutVars>
      </dgm:prSet>
      <dgm:spPr/>
    </dgm:pt>
    <dgm:pt modelId="{44B3C2A9-7B61-4D74-90A7-E0FEB7791053}" type="pres">
      <dgm:prSet presAssocID="{F4635F0A-446A-4C7B-8247-ADAF8E86EF27}" presName="rootComposite" presStyleCnt="0"/>
      <dgm:spPr/>
    </dgm:pt>
    <dgm:pt modelId="{4C91DF6C-372C-43A3-87B9-AA70D0249B24}" type="pres">
      <dgm:prSet presAssocID="{F4635F0A-446A-4C7B-8247-ADAF8E86EF27}" presName="rootText" presStyleLbl="node2" presStyleIdx="1" presStyleCnt="3">
        <dgm:presLayoutVars>
          <dgm:chPref val="3"/>
        </dgm:presLayoutVars>
      </dgm:prSet>
      <dgm:spPr/>
    </dgm:pt>
    <dgm:pt modelId="{3FC4A1F9-4AC6-4FD6-916A-A06108886E78}" type="pres">
      <dgm:prSet presAssocID="{F4635F0A-446A-4C7B-8247-ADAF8E86EF27}" presName="rootConnector" presStyleLbl="node2" presStyleIdx="1" presStyleCnt="3"/>
      <dgm:spPr/>
    </dgm:pt>
    <dgm:pt modelId="{9E584709-517A-402D-9FAB-864BA42AD7B7}" type="pres">
      <dgm:prSet presAssocID="{F4635F0A-446A-4C7B-8247-ADAF8E86EF27}" presName="hierChild4" presStyleCnt="0"/>
      <dgm:spPr/>
    </dgm:pt>
    <dgm:pt modelId="{30933DB5-4DB6-4B62-BA1C-631EE38EDDB8}" type="pres">
      <dgm:prSet presAssocID="{6EE53427-1177-401F-912B-02904004FDD6}" presName="Name37" presStyleLbl="parChTrans1D3" presStyleIdx="1" presStyleCnt="4"/>
      <dgm:spPr/>
    </dgm:pt>
    <dgm:pt modelId="{45564786-B528-4C38-90EF-E9C4820DE859}" type="pres">
      <dgm:prSet presAssocID="{B2BA146C-16B4-4065-BA6F-8D95AA2A48A8}" presName="hierRoot2" presStyleCnt="0">
        <dgm:presLayoutVars>
          <dgm:hierBranch val="init"/>
        </dgm:presLayoutVars>
      </dgm:prSet>
      <dgm:spPr/>
    </dgm:pt>
    <dgm:pt modelId="{5229363D-48EB-4721-9F54-61A8129C728B}" type="pres">
      <dgm:prSet presAssocID="{B2BA146C-16B4-4065-BA6F-8D95AA2A48A8}" presName="rootComposite" presStyleCnt="0"/>
      <dgm:spPr/>
    </dgm:pt>
    <dgm:pt modelId="{CC11359A-A84D-43CC-B263-DB2CC1B408B3}" type="pres">
      <dgm:prSet presAssocID="{B2BA146C-16B4-4065-BA6F-8D95AA2A48A8}" presName="rootText" presStyleLbl="node3" presStyleIdx="1" presStyleCnt="4" custLinFactNeighborX="-49406" custLinFactNeighborY="-23715">
        <dgm:presLayoutVars>
          <dgm:chPref val="3"/>
        </dgm:presLayoutVars>
      </dgm:prSet>
      <dgm:spPr/>
    </dgm:pt>
    <dgm:pt modelId="{76FBF79E-D725-4365-A8F3-4D7B7427AF9C}" type="pres">
      <dgm:prSet presAssocID="{B2BA146C-16B4-4065-BA6F-8D95AA2A48A8}" presName="rootConnector" presStyleLbl="node3" presStyleIdx="1" presStyleCnt="4"/>
      <dgm:spPr/>
    </dgm:pt>
    <dgm:pt modelId="{1EC36C07-BAB6-40BB-ABC8-A382026AAFB7}" type="pres">
      <dgm:prSet presAssocID="{B2BA146C-16B4-4065-BA6F-8D95AA2A48A8}" presName="hierChild4" presStyleCnt="0"/>
      <dgm:spPr/>
    </dgm:pt>
    <dgm:pt modelId="{B9D482F0-2A30-4E9B-B438-AC6B7E8FE735}" type="pres">
      <dgm:prSet presAssocID="{B2BA146C-16B4-4065-BA6F-8D95AA2A48A8}" presName="hierChild5" presStyleCnt="0"/>
      <dgm:spPr/>
    </dgm:pt>
    <dgm:pt modelId="{230540EE-3A65-4BD3-9641-BEA83EA3B8B4}" type="pres">
      <dgm:prSet presAssocID="{F4635F0A-446A-4C7B-8247-ADAF8E86EF27}" presName="hierChild5" presStyleCnt="0"/>
      <dgm:spPr/>
    </dgm:pt>
    <dgm:pt modelId="{F476F12E-354D-49FF-8C33-FC0534F1775E}" type="pres">
      <dgm:prSet presAssocID="{EA55C393-AD0F-466C-B3E3-F90E1CFCBDE4}" presName="Name37" presStyleLbl="parChTrans1D2" presStyleIdx="2" presStyleCnt="3"/>
      <dgm:spPr/>
    </dgm:pt>
    <dgm:pt modelId="{65E2082A-5E36-4D9E-87B9-82837A8A94AD}" type="pres">
      <dgm:prSet presAssocID="{1016C99D-B0CF-4969-B1E4-01F2D8F53C2A}" presName="hierRoot2" presStyleCnt="0">
        <dgm:presLayoutVars>
          <dgm:hierBranch val="init"/>
        </dgm:presLayoutVars>
      </dgm:prSet>
      <dgm:spPr/>
    </dgm:pt>
    <dgm:pt modelId="{4310868D-1939-408E-9CD1-7DF40E422A94}" type="pres">
      <dgm:prSet presAssocID="{1016C99D-B0CF-4969-B1E4-01F2D8F53C2A}" presName="rootComposite" presStyleCnt="0"/>
      <dgm:spPr/>
    </dgm:pt>
    <dgm:pt modelId="{BBBCF8AC-6497-4A43-ABF0-1F730F5508E4}" type="pres">
      <dgm:prSet presAssocID="{1016C99D-B0CF-4969-B1E4-01F2D8F53C2A}" presName="rootText" presStyleLbl="node2" presStyleIdx="2" presStyleCnt="3" custLinFactNeighborX="31463" custLinFactNeighborY="-10711">
        <dgm:presLayoutVars>
          <dgm:chPref val="3"/>
        </dgm:presLayoutVars>
      </dgm:prSet>
      <dgm:spPr/>
    </dgm:pt>
    <dgm:pt modelId="{37DF18D1-0B72-460F-8268-1061899F65FF}" type="pres">
      <dgm:prSet presAssocID="{1016C99D-B0CF-4969-B1E4-01F2D8F53C2A}" presName="rootConnector" presStyleLbl="node2" presStyleIdx="2" presStyleCnt="3"/>
      <dgm:spPr/>
    </dgm:pt>
    <dgm:pt modelId="{CF0635BF-7980-4F4E-9176-71CB74CF4F2E}" type="pres">
      <dgm:prSet presAssocID="{1016C99D-B0CF-4969-B1E4-01F2D8F53C2A}" presName="hierChild4" presStyleCnt="0"/>
      <dgm:spPr/>
    </dgm:pt>
    <dgm:pt modelId="{EC0D1BEC-F102-4296-A98E-881C8214302C}" type="pres">
      <dgm:prSet presAssocID="{98E04235-3B6C-4D48-962E-9D8776D9BBF0}" presName="Name37" presStyleLbl="parChTrans1D3" presStyleIdx="2" presStyleCnt="4"/>
      <dgm:spPr/>
    </dgm:pt>
    <dgm:pt modelId="{E9F6150D-4C9A-486C-A9DB-6DA6670CE6EF}" type="pres">
      <dgm:prSet presAssocID="{FA1D699F-7EB9-41BA-A3FB-9A901003B234}" presName="hierRoot2" presStyleCnt="0">
        <dgm:presLayoutVars>
          <dgm:hierBranch val="init"/>
        </dgm:presLayoutVars>
      </dgm:prSet>
      <dgm:spPr/>
    </dgm:pt>
    <dgm:pt modelId="{4D9F26F8-B5B2-478D-B3BC-AF269F48E210}" type="pres">
      <dgm:prSet presAssocID="{FA1D699F-7EB9-41BA-A3FB-9A901003B234}" presName="rootComposite" presStyleCnt="0"/>
      <dgm:spPr/>
    </dgm:pt>
    <dgm:pt modelId="{E11950F8-239F-4E4F-9542-7CD3421060B2}" type="pres">
      <dgm:prSet presAssocID="{FA1D699F-7EB9-41BA-A3FB-9A901003B234}" presName="rootText" presStyleLbl="node3" presStyleIdx="2" presStyleCnt="4" custLinFactX="6476" custLinFactNeighborX="100000" custLinFactNeighborY="-29456">
        <dgm:presLayoutVars>
          <dgm:chPref val="3"/>
        </dgm:presLayoutVars>
      </dgm:prSet>
      <dgm:spPr/>
    </dgm:pt>
    <dgm:pt modelId="{763EB37E-4A1E-4254-81DD-B6360CB1E1D6}" type="pres">
      <dgm:prSet presAssocID="{FA1D699F-7EB9-41BA-A3FB-9A901003B234}" presName="rootConnector" presStyleLbl="node3" presStyleIdx="2" presStyleCnt="4"/>
      <dgm:spPr/>
    </dgm:pt>
    <dgm:pt modelId="{91B964B1-78B8-41B5-A838-064099D6F89F}" type="pres">
      <dgm:prSet presAssocID="{FA1D699F-7EB9-41BA-A3FB-9A901003B234}" presName="hierChild4" presStyleCnt="0"/>
      <dgm:spPr/>
    </dgm:pt>
    <dgm:pt modelId="{256A895F-0D20-4662-A446-54F91538D358}" type="pres">
      <dgm:prSet presAssocID="{FA1D699F-7EB9-41BA-A3FB-9A901003B234}" presName="hierChild5" presStyleCnt="0"/>
      <dgm:spPr/>
    </dgm:pt>
    <dgm:pt modelId="{0AF9660B-162B-4BDF-BB6D-B70B6E01BEAE}" type="pres">
      <dgm:prSet presAssocID="{5EC48636-95E6-49B4-8D22-7A39E2BC0C7D}" presName="Name37" presStyleLbl="parChTrans1D3" presStyleIdx="3" presStyleCnt="4"/>
      <dgm:spPr/>
    </dgm:pt>
    <dgm:pt modelId="{BF78A571-7325-4453-A1E1-FC2559B8677B}" type="pres">
      <dgm:prSet presAssocID="{4C4C6297-2718-4008-9309-88C85CAA635E}" presName="hierRoot2" presStyleCnt="0">
        <dgm:presLayoutVars>
          <dgm:hierBranch val="init"/>
        </dgm:presLayoutVars>
      </dgm:prSet>
      <dgm:spPr/>
    </dgm:pt>
    <dgm:pt modelId="{47369117-1FF8-44D8-BAF4-1376A7E6DF4F}" type="pres">
      <dgm:prSet presAssocID="{4C4C6297-2718-4008-9309-88C85CAA635E}" presName="rootComposite" presStyleCnt="0"/>
      <dgm:spPr/>
    </dgm:pt>
    <dgm:pt modelId="{3E7B1D87-CE87-469A-B91E-F7B64579B096}" type="pres">
      <dgm:prSet presAssocID="{4C4C6297-2718-4008-9309-88C85CAA635E}" presName="rootText" presStyleLbl="node3" presStyleIdx="3" presStyleCnt="4" custLinFactY="-52631" custLinFactNeighborX="-54893" custLinFactNeighborY="-100000">
        <dgm:presLayoutVars>
          <dgm:chPref val="3"/>
        </dgm:presLayoutVars>
      </dgm:prSet>
      <dgm:spPr/>
    </dgm:pt>
    <dgm:pt modelId="{AE68C070-2890-4803-9109-AE7CD2C587B9}" type="pres">
      <dgm:prSet presAssocID="{4C4C6297-2718-4008-9309-88C85CAA635E}" presName="rootConnector" presStyleLbl="node3" presStyleIdx="3" presStyleCnt="4"/>
      <dgm:spPr/>
    </dgm:pt>
    <dgm:pt modelId="{E32CF387-1A5A-4E46-97DD-F59B58B1ED8A}" type="pres">
      <dgm:prSet presAssocID="{4C4C6297-2718-4008-9309-88C85CAA635E}" presName="hierChild4" presStyleCnt="0"/>
      <dgm:spPr/>
    </dgm:pt>
    <dgm:pt modelId="{8987D18A-43F9-4CF4-8353-17DC436D9F64}" type="pres">
      <dgm:prSet presAssocID="{4C4C6297-2718-4008-9309-88C85CAA635E}" presName="hierChild5" presStyleCnt="0"/>
      <dgm:spPr/>
    </dgm:pt>
    <dgm:pt modelId="{73B7B450-454B-4FE4-8B6C-A13EFA96A840}" type="pres">
      <dgm:prSet presAssocID="{1016C99D-B0CF-4969-B1E4-01F2D8F53C2A}" presName="hierChild5" presStyleCnt="0"/>
      <dgm:spPr/>
    </dgm:pt>
    <dgm:pt modelId="{2ABDAD17-896C-40D3-95D8-A600E938982E}" type="pres">
      <dgm:prSet presAssocID="{0C56B069-AD4E-4337-8636-70C604CADB83}" presName="hierChild3" presStyleCnt="0"/>
      <dgm:spPr/>
    </dgm:pt>
  </dgm:ptLst>
  <dgm:cxnLst>
    <dgm:cxn modelId="{EF0A2805-8323-406E-8DAA-E60FD61FA749}" srcId="{F4635F0A-446A-4C7B-8247-ADAF8E86EF27}" destId="{B2BA146C-16B4-4065-BA6F-8D95AA2A48A8}" srcOrd="0" destOrd="0" parTransId="{6EE53427-1177-401F-912B-02904004FDD6}" sibTransId="{F8153169-28AC-41AC-B3C9-B63ADB982709}"/>
    <dgm:cxn modelId="{87467409-3C2C-4EC1-B398-706520A4A670}" type="presOf" srcId="{B2BA146C-16B4-4065-BA6F-8D95AA2A48A8}" destId="{CC11359A-A84D-43CC-B263-DB2CC1B408B3}" srcOrd="0" destOrd="0" presId="urn:microsoft.com/office/officeart/2005/8/layout/orgChart1"/>
    <dgm:cxn modelId="{6063510D-9D98-4E14-81EC-FA4EF1D6127C}" srcId="{0C56B069-AD4E-4337-8636-70C604CADB83}" destId="{9031D5F9-8FCB-4067-828A-F0586CDEF682}" srcOrd="0" destOrd="0" parTransId="{8ECB4472-C8D9-4799-BB5F-42D2AB8BC921}" sibTransId="{DEECA127-B8C5-478B-B2BA-6552BB59D3C2}"/>
    <dgm:cxn modelId="{0B2AFE14-7547-4A39-AFB9-47D95EBAF27E}" type="presOf" srcId="{5EC48636-95E6-49B4-8D22-7A39E2BC0C7D}" destId="{0AF9660B-162B-4BDF-BB6D-B70B6E01BEAE}" srcOrd="0" destOrd="0" presId="urn:microsoft.com/office/officeart/2005/8/layout/orgChart1"/>
    <dgm:cxn modelId="{7EBB0B19-E83F-43CF-A5D9-A1632B5EC408}" type="presOf" srcId="{FA1D699F-7EB9-41BA-A3FB-9A901003B234}" destId="{E11950F8-239F-4E4F-9542-7CD3421060B2}" srcOrd="0" destOrd="0" presId="urn:microsoft.com/office/officeart/2005/8/layout/orgChart1"/>
    <dgm:cxn modelId="{76CFC61B-5867-474E-B541-730A9BA3B62F}" type="presOf" srcId="{B3A92003-BE57-4386-AB90-48651DE460FE}" destId="{3E57B51A-D4D7-48C5-8BEA-3F00A409E45F}" srcOrd="0" destOrd="0" presId="urn:microsoft.com/office/officeart/2005/8/layout/orgChart1"/>
    <dgm:cxn modelId="{B276C41E-7AEB-4140-816F-DDFCDD761741}" srcId="{0C56B069-AD4E-4337-8636-70C604CADB83}" destId="{1016C99D-B0CF-4969-B1E4-01F2D8F53C2A}" srcOrd="2" destOrd="0" parTransId="{EA55C393-AD0F-466C-B3E3-F90E1CFCBDE4}" sibTransId="{FE46D46B-B17A-4718-B8E1-87F95CAA94FE}"/>
    <dgm:cxn modelId="{A1E4C61E-FC4B-416C-9603-65421940F951}" type="presOf" srcId="{9031D5F9-8FCB-4067-828A-F0586CDEF682}" destId="{88207FA0-8857-41A6-9326-5EA39A87C6E6}" srcOrd="0" destOrd="0" presId="urn:microsoft.com/office/officeart/2005/8/layout/orgChart1"/>
    <dgm:cxn modelId="{7E0BB55D-F6BE-4D92-802C-C7C4C20CF0AF}" srcId="{9031D5F9-8FCB-4067-828A-F0586CDEF682}" destId="{16F0C1C9-A363-45A4-AA0A-C6C9F381D40A}" srcOrd="0" destOrd="0" parTransId="{E25B0613-DB3C-46F1-BBAD-3034A7E2147B}" sibTransId="{73FB47AF-062E-46FF-A381-C2E8E5C300D1}"/>
    <dgm:cxn modelId="{B102064C-DD94-4507-8AF4-C6731C35ADA5}" type="presOf" srcId="{1016C99D-B0CF-4969-B1E4-01F2D8F53C2A}" destId="{37DF18D1-0B72-460F-8268-1061899F65FF}" srcOrd="1" destOrd="0" presId="urn:microsoft.com/office/officeart/2005/8/layout/orgChart1"/>
    <dgm:cxn modelId="{8FE43E6D-9F47-48FA-914C-01719D273DF5}" type="presOf" srcId="{4C4C6297-2718-4008-9309-88C85CAA635E}" destId="{AE68C070-2890-4803-9109-AE7CD2C587B9}" srcOrd="1" destOrd="0" presId="urn:microsoft.com/office/officeart/2005/8/layout/orgChart1"/>
    <dgm:cxn modelId="{77BB2D52-5596-40C6-B3EE-16340CF6269E}" type="presOf" srcId="{8ECB4472-C8D9-4799-BB5F-42D2AB8BC921}" destId="{E0C4820B-7AD1-4554-BD3F-E77550FEE089}" srcOrd="0" destOrd="0" presId="urn:microsoft.com/office/officeart/2005/8/layout/orgChart1"/>
    <dgm:cxn modelId="{F178AB76-7D76-4F71-938C-E404181F5A76}" type="presOf" srcId="{F4635F0A-446A-4C7B-8247-ADAF8E86EF27}" destId="{4C91DF6C-372C-43A3-87B9-AA70D0249B24}" srcOrd="0" destOrd="0" presId="urn:microsoft.com/office/officeart/2005/8/layout/orgChart1"/>
    <dgm:cxn modelId="{67BE0377-AE89-4EDC-A846-CE56E6907608}" type="presOf" srcId="{8193182A-3702-4BAF-9E95-BF9E74A173BB}" destId="{3EF2EEDD-6097-4627-B198-CAF70BCE58AC}" srcOrd="0" destOrd="0" presId="urn:microsoft.com/office/officeart/2005/8/layout/orgChart1"/>
    <dgm:cxn modelId="{17448457-AECE-42BD-9B42-9CFEDBD93015}" type="presOf" srcId="{16F0C1C9-A363-45A4-AA0A-C6C9F381D40A}" destId="{28526EB8-C2BE-47CD-AA5C-C6FBB27048F1}" srcOrd="1" destOrd="0" presId="urn:microsoft.com/office/officeart/2005/8/layout/orgChart1"/>
    <dgm:cxn modelId="{FEEAD577-37A4-4B08-8C75-C214FD17C01A}" type="presOf" srcId="{4C4C6297-2718-4008-9309-88C85CAA635E}" destId="{3E7B1D87-CE87-469A-B91E-F7B64579B096}" srcOrd="0" destOrd="0" presId="urn:microsoft.com/office/officeart/2005/8/layout/orgChart1"/>
    <dgm:cxn modelId="{BF9B3479-20F8-44FB-ABD4-50518A6A639A}" type="presOf" srcId="{B2BA146C-16B4-4065-BA6F-8D95AA2A48A8}" destId="{76FBF79E-D725-4365-A8F3-4D7B7427AF9C}" srcOrd="1" destOrd="0" presId="urn:microsoft.com/office/officeart/2005/8/layout/orgChart1"/>
    <dgm:cxn modelId="{BE2E227C-64DA-480B-8FEF-2EEB6EF785CA}" type="presOf" srcId="{98E04235-3B6C-4D48-962E-9D8776D9BBF0}" destId="{EC0D1BEC-F102-4296-A98E-881C8214302C}" srcOrd="0" destOrd="0" presId="urn:microsoft.com/office/officeart/2005/8/layout/orgChart1"/>
    <dgm:cxn modelId="{EF835D7C-09C8-4EE5-82E4-37D582C57568}" type="presOf" srcId="{9031D5F9-8FCB-4067-828A-F0586CDEF682}" destId="{9FB5FE01-3322-4E38-86C0-6F303E818342}" srcOrd="1" destOrd="0" presId="urn:microsoft.com/office/officeart/2005/8/layout/orgChart1"/>
    <dgm:cxn modelId="{A6485A7D-4035-47EA-9C37-F4BF32CC70A9}" type="presOf" srcId="{E25B0613-DB3C-46F1-BBAD-3034A7E2147B}" destId="{614C1B4B-83A5-4199-B403-C69A3E1CE559}" srcOrd="0" destOrd="0" presId="urn:microsoft.com/office/officeart/2005/8/layout/orgChart1"/>
    <dgm:cxn modelId="{0FC4EC85-183C-487C-9EA5-6F059EF331B4}" srcId="{0C56B069-AD4E-4337-8636-70C604CADB83}" destId="{F4635F0A-446A-4C7B-8247-ADAF8E86EF27}" srcOrd="1" destOrd="0" parTransId="{B3A92003-BE57-4386-AB90-48651DE460FE}" sibTransId="{924DEA94-0D1B-49F0-A1EE-F0124D417421}"/>
    <dgm:cxn modelId="{059DCD8E-57B7-4500-B1B3-2C4C3D5E88BF}" type="presOf" srcId="{1016C99D-B0CF-4969-B1E4-01F2D8F53C2A}" destId="{BBBCF8AC-6497-4A43-ABF0-1F730F5508E4}" srcOrd="0" destOrd="0" presId="urn:microsoft.com/office/officeart/2005/8/layout/orgChart1"/>
    <dgm:cxn modelId="{AAF85696-6EF6-4832-9F93-F8B650C8FB0F}" srcId="{1016C99D-B0CF-4969-B1E4-01F2D8F53C2A}" destId="{FA1D699F-7EB9-41BA-A3FB-9A901003B234}" srcOrd="0" destOrd="0" parTransId="{98E04235-3B6C-4D48-962E-9D8776D9BBF0}" sibTransId="{22BCBBB1-44B0-4D5B-84EC-78E61582C4F7}"/>
    <dgm:cxn modelId="{B690769C-1388-4F54-B53A-C68AEB8A1191}" type="presOf" srcId="{0C56B069-AD4E-4337-8636-70C604CADB83}" destId="{C2675F99-473E-47A8-B792-210EB4C1ABC7}" srcOrd="1" destOrd="0" presId="urn:microsoft.com/office/officeart/2005/8/layout/orgChart1"/>
    <dgm:cxn modelId="{16F69B9C-1D2E-42D4-B242-D2472C207FA0}" type="presOf" srcId="{6EE53427-1177-401F-912B-02904004FDD6}" destId="{30933DB5-4DB6-4B62-BA1C-631EE38EDDB8}" srcOrd="0" destOrd="0" presId="urn:microsoft.com/office/officeart/2005/8/layout/orgChart1"/>
    <dgm:cxn modelId="{13352FA1-1266-4C16-8C6C-91F679B1C90D}" type="presOf" srcId="{0C56B069-AD4E-4337-8636-70C604CADB83}" destId="{86B92E35-4FE0-40A0-BBB0-A50F40FF5758}" srcOrd="0" destOrd="0" presId="urn:microsoft.com/office/officeart/2005/8/layout/orgChart1"/>
    <dgm:cxn modelId="{A86C3EC4-EF2B-459B-A503-7361D7A245CA}" type="presOf" srcId="{EA55C393-AD0F-466C-B3E3-F90E1CFCBDE4}" destId="{F476F12E-354D-49FF-8C33-FC0534F1775E}" srcOrd="0" destOrd="0" presId="urn:microsoft.com/office/officeart/2005/8/layout/orgChart1"/>
    <dgm:cxn modelId="{8694C3D8-EFC8-4630-A87C-B795B6320990}" srcId="{8193182A-3702-4BAF-9E95-BF9E74A173BB}" destId="{0C56B069-AD4E-4337-8636-70C604CADB83}" srcOrd="0" destOrd="0" parTransId="{E7480053-40FB-4936-B776-5EEA67E1FD41}" sibTransId="{E75F5DC6-8D42-47B8-9570-66889B0631E6}"/>
    <dgm:cxn modelId="{217529DC-B969-48F9-A03E-25F17BF474CB}" type="presOf" srcId="{16F0C1C9-A363-45A4-AA0A-C6C9F381D40A}" destId="{804FB2E4-C520-4C61-A1AE-20351EAD0E79}" srcOrd="0" destOrd="0" presId="urn:microsoft.com/office/officeart/2005/8/layout/orgChart1"/>
    <dgm:cxn modelId="{D680D5E4-BD31-4230-90C9-9063C01ED8EF}" type="presOf" srcId="{FA1D699F-7EB9-41BA-A3FB-9A901003B234}" destId="{763EB37E-4A1E-4254-81DD-B6360CB1E1D6}" srcOrd="1" destOrd="0" presId="urn:microsoft.com/office/officeart/2005/8/layout/orgChart1"/>
    <dgm:cxn modelId="{29FA79EE-7EC0-4252-9E57-AAB89AA38C33}" type="presOf" srcId="{F4635F0A-446A-4C7B-8247-ADAF8E86EF27}" destId="{3FC4A1F9-4AC6-4FD6-916A-A06108886E78}" srcOrd="1" destOrd="0" presId="urn:microsoft.com/office/officeart/2005/8/layout/orgChart1"/>
    <dgm:cxn modelId="{B38035FB-17F7-41C6-93F5-9F3B313ED0C6}" srcId="{1016C99D-B0CF-4969-B1E4-01F2D8F53C2A}" destId="{4C4C6297-2718-4008-9309-88C85CAA635E}" srcOrd="1" destOrd="0" parTransId="{5EC48636-95E6-49B4-8D22-7A39E2BC0C7D}" sibTransId="{0886DE21-57F9-4511-8AB4-C000CEE11259}"/>
    <dgm:cxn modelId="{D6A5FE99-662A-4AFA-9C43-CD3D73890828}" type="presParOf" srcId="{3EF2EEDD-6097-4627-B198-CAF70BCE58AC}" destId="{0580D66F-BAC4-466A-8151-D78F16A3F532}" srcOrd="0" destOrd="0" presId="urn:microsoft.com/office/officeart/2005/8/layout/orgChart1"/>
    <dgm:cxn modelId="{92916D57-0EED-4DF3-A79C-BB4F90D7F8E0}" type="presParOf" srcId="{0580D66F-BAC4-466A-8151-D78F16A3F532}" destId="{AD8DB74F-AD56-449F-82B7-0078E640D2F7}" srcOrd="0" destOrd="0" presId="urn:microsoft.com/office/officeart/2005/8/layout/orgChart1"/>
    <dgm:cxn modelId="{B6DFBF01-0E6E-4F4A-A19B-A4D879AD5FD7}" type="presParOf" srcId="{AD8DB74F-AD56-449F-82B7-0078E640D2F7}" destId="{86B92E35-4FE0-40A0-BBB0-A50F40FF5758}" srcOrd="0" destOrd="0" presId="urn:microsoft.com/office/officeart/2005/8/layout/orgChart1"/>
    <dgm:cxn modelId="{986B724D-F872-4ECB-B078-563136BFF9C0}" type="presParOf" srcId="{AD8DB74F-AD56-449F-82B7-0078E640D2F7}" destId="{C2675F99-473E-47A8-B792-210EB4C1ABC7}" srcOrd="1" destOrd="0" presId="urn:microsoft.com/office/officeart/2005/8/layout/orgChart1"/>
    <dgm:cxn modelId="{2AEADA0B-004D-44B5-9599-A0A82A552163}" type="presParOf" srcId="{0580D66F-BAC4-466A-8151-D78F16A3F532}" destId="{DD2CA95D-2463-4BB8-8794-C00EDA1DBD31}" srcOrd="1" destOrd="0" presId="urn:microsoft.com/office/officeart/2005/8/layout/orgChart1"/>
    <dgm:cxn modelId="{7F4D9D40-E8F0-4114-9AE3-3205E8BBB3DF}" type="presParOf" srcId="{DD2CA95D-2463-4BB8-8794-C00EDA1DBD31}" destId="{E0C4820B-7AD1-4554-BD3F-E77550FEE089}" srcOrd="0" destOrd="0" presId="urn:microsoft.com/office/officeart/2005/8/layout/orgChart1"/>
    <dgm:cxn modelId="{96E346CF-4B24-4E33-B773-507BCE48B5C6}" type="presParOf" srcId="{DD2CA95D-2463-4BB8-8794-C00EDA1DBD31}" destId="{0013B92A-FBA1-4F7D-885E-B8B703862609}" srcOrd="1" destOrd="0" presId="urn:microsoft.com/office/officeart/2005/8/layout/orgChart1"/>
    <dgm:cxn modelId="{E3142B72-5ED2-4CA8-AE82-3B75A320B43B}" type="presParOf" srcId="{0013B92A-FBA1-4F7D-885E-B8B703862609}" destId="{1AB7F6B0-7AED-43EC-9041-59345101952D}" srcOrd="0" destOrd="0" presId="urn:microsoft.com/office/officeart/2005/8/layout/orgChart1"/>
    <dgm:cxn modelId="{B460E9BD-D267-427A-A23E-A3A09E1DE88C}" type="presParOf" srcId="{1AB7F6B0-7AED-43EC-9041-59345101952D}" destId="{88207FA0-8857-41A6-9326-5EA39A87C6E6}" srcOrd="0" destOrd="0" presId="urn:microsoft.com/office/officeart/2005/8/layout/orgChart1"/>
    <dgm:cxn modelId="{4E465E75-9A3C-4EDB-BAB7-96AB9839861C}" type="presParOf" srcId="{1AB7F6B0-7AED-43EC-9041-59345101952D}" destId="{9FB5FE01-3322-4E38-86C0-6F303E818342}" srcOrd="1" destOrd="0" presId="urn:microsoft.com/office/officeart/2005/8/layout/orgChart1"/>
    <dgm:cxn modelId="{FA0D0331-6B48-428A-A2C3-0E5834D53431}" type="presParOf" srcId="{0013B92A-FBA1-4F7D-885E-B8B703862609}" destId="{48FD646E-6C8C-4729-8255-3624985C3098}" srcOrd="1" destOrd="0" presId="urn:microsoft.com/office/officeart/2005/8/layout/orgChart1"/>
    <dgm:cxn modelId="{2DEB90A0-1737-498F-B18C-B95335678A9A}" type="presParOf" srcId="{48FD646E-6C8C-4729-8255-3624985C3098}" destId="{614C1B4B-83A5-4199-B403-C69A3E1CE559}" srcOrd="0" destOrd="0" presId="urn:microsoft.com/office/officeart/2005/8/layout/orgChart1"/>
    <dgm:cxn modelId="{8C2942F9-815E-4E88-8C20-EE2DEE962B07}" type="presParOf" srcId="{48FD646E-6C8C-4729-8255-3624985C3098}" destId="{55B45779-EC0D-4F5A-9FCE-A37294946D3A}" srcOrd="1" destOrd="0" presId="urn:microsoft.com/office/officeart/2005/8/layout/orgChart1"/>
    <dgm:cxn modelId="{11B30D42-D7A1-4EE9-A15A-57C59B9CD46C}" type="presParOf" srcId="{55B45779-EC0D-4F5A-9FCE-A37294946D3A}" destId="{73AE4668-6B6D-44FE-9ED9-BBB7DF5F3ABD}" srcOrd="0" destOrd="0" presId="urn:microsoft.com/office/officeart/2005/8/layout/orgChart1"/>
    <dgm:cxn modelId="{4CDA752B-636D-4221-A5AC-880CA78942D7}" type="presParOf" srcId="{73AE4668-6B6D-44FE-9ED9-BBB7DF5F3ABD}" destId="{804FB2E4-C520-4C61-A1AE-20351EAD0E79}" srcOrd="0" destOrd="0" presId="urn:microsoft.com/office/officeart/2005/8/layout/orgChart1"/>
    <dgm:cxn modelId="{22CABAA6-F719-4BEE-AC6F-3B1D44A1BC53}" type="presParOf" srcId="{73AE4668-6B6D-44FE-9ED9-BBB7DF5F3ABD}" destId="{28526EB8-C2BE-47CD-AA5C-C6FBB27048F1}" srcOrd="1" destOrd="0" presId="urn:microsoft.com/office/officeart/2005/8/layout/orgChart1"/>
    <dgm:cxn modelId="{E77F5A70-0A41-4B4F-9F4C-4FC5D03C4FF7}" type="presParOf" srcId="{55B45779-EC0D-4F5A-9FCE-A37294946D3A}" destId="{34827653-D11B-4ABD-A8CD-FBAA0A78BF65}" srcOrd="1" destOrd="0" presId="urn:microsoft.com/office/officeart/2005/8/layout/orgChart1"/>
    <dgm:cxn modelId="{E6A257A2-5ADA-4101-81BC-DAE76C65F1C7}" type="presParOf" srcId="{55B45779-EC0D-4F5A-9FCE-A37294946D3A}" destId="{1A203C8C-D8BF-4E4D-916F-EC32CEE65696}" srcOrd="2" destOrd="0" presId="urn:microsoft.com/office/officeart/2005/8/layout/orgChart1"/>
    <dgm:cxn modelId="{5B15FE91-EB8B-4726-A1F5-A902A9DB6AB6}" type="presParOf" srcId="{0013B92A-FBA1-4F7D-885E-B8B703862609}" destId="{F9CB02C4-0BB2-41D3-8F4B-3B1B5FF54E8F}" srcOrd="2" destOrd="0" presId="urn:microsoft.com/office/officeart/2005/8/layout/orgChart1"/>
    <dgm:cxn modelId="{7364CE3F-9BFC-4DD4-94BD-D6A97537BED1}" type="presParOf" srcId="{DD2CA95D-2463-4BB8-8794-C00EDA1DBD31}" destId="{3E57B51A-D4D7-48C5-8BEA-3F00A409E45F}" srcOrd="2" destOrd="0" presId="urn:microsoft.com/office/officeart/2005/8/layout/orgChart1"/>
    <dgm:cxn modelId="{601F81D6-EF1C-4A2F-BFCA-05FED54A1050}" type="presParOf" srcId="{DD2CA95D-2463-4BB8-8794-C00EDA1DBD31}" destId="{7A7403E9-5C52-4146-91F9-B6F677FA3E40}" srcOrd="3" destOrd="0" presId="urn:microsoft.com/office/officeart/2005/8/layout/orgChart1"/>
    <dgm:cxn modelId="{590EFC71-3553-4BCA-90EE-CF2B2DC85DEF}" type="presParOf" srcId="{7A7403E9-5C52-4146-91F9-B6F677FA3E40}" destId="{44B3C2A9-7B61-4D74-90A7-E0FEB7791053}" srcOrd="0" destOrd="0" presId="urn:microsoft.com/office/officeart/2005/8/layout/orgChart1"/>
    <dgm:cxn modelId="{16A7D9C3-3F80-4220-AEB6-14F6CEBC94B1}" type="presParOf" srcId="{44B3C2A9-7B61-4D74-90A7-E0FEB7791053}" destId="{4C91DF6C-372C-43A3-87B9-AA70D0249B24}" srcOrd="0" destOrd="0" presId="urn:microsoft.com/office/officeart/2005/8/layout/orgChart1"/>
    <dgm:cxn modelId="{31DB3CAB-5335-47C5-A527-F5EEFE6E3DB3}" type="presParOf" srcId="{44B3C2A9-7B61-4D74-90A7-E0FEB7791053}" destId="{3FC4A1F9-4AC6-4FD6-916A-A06108886E78}" srcOrd="1" destOrd="0" presId="urn:microsoft.com/office/officeart/2005/8/layout/orgChart1"/>
    <dgm:cxn modelId="{0A3E00A7-F7AA-4F6C-82C6-491EB2C1B2E2}" type="presParOf" srcId="{7A7403E9-5C52-4146-91F9-B6F677FA3E40}" destId="{9E584709-517A-402D-9FAB-864BA42AD7B7}" srcOrd="1" destOrd="0" presId="urn:microsoft.com/office/officeart/2005/8/layout/orgChart1"/>
    <dgm:cxn modelId="{61573247-6BE7-463A-9220-931BC4DF9E3E}" type="presParOf" srcId="{9E584709-517A-402D-9FAB-864BA42AD7B7}" destId="{30933DB5-4DB6-4B62-BA1C-631EE38EDDB8}" srcOrd="0" destOrd="0" presId="urn:microsoft.com/office/officeart/2005/8/layout/orgChart1"/>
    <dgm:cxn modelId="{380A4ED6-5082-45E8-AD9A-DC4235C2A42F}" type="presParOf" srcId="{9E584709-517A-402D-9FAB-864BA42AD7B7}" destId="{45564786-B528-4C38-90EF-E9C4820DE859}" srcOrd="1" destOrd="0" presId="urn:microsoft.com/office/officeart/2005/8/layout/orgChart1"/>
    <dgm:cxn modelId="{C29F7277-6336-475B-9ED5-85CE3EBD3208}" type="presParOf" srcId="{45564786-B528-4C38-90EF-E9C4820DE859}" destId="{5229363D-48EB-4721-9F54-61A8129C728B}" srcOrd="0" destOrd="0" presId="urn:microsoft.com/office/officeart/2005/8/layout/orgChart1"/>
    <dgm:cxn modelId="{F0EEBFBB-6E1B-46C2-8B70-E36C1C6D58D6}" type="presParOf" srcId="{5229363D-48EB-4721-9F54-61A8129C728B}" destId="{CC11359A-A84D-43CC-B263-DB2CC1B408B3}" srcOrd="0" destOrd="0" presId="urn:microsoft.com/office/officeart/2005/8/layout/orgChart1"/>
    <dgm:cxn modelId="{9CF88CC9-DC5D-4FC3-AB0C-5A64B2E5ACCB}" type="presParOf" srcId="{5229363D-48EB-4721-9F54-61A8129C728B}" destId="{76FBF79E-D725-4365-A8F3-4D7B7427AF9C}" srcOrd="1" destOrd="0" presId="urn:microsoft.com/office/officeart/2005/8/layout/orgChart1"/>
    <dgm:cxn modelId="{A4B76555-9915-48CE-AC9F-93FE9220BFE2}" type="presParOf" srcId="{45564786-B528-4C38-90EF-E9C4820DE859}" destId="{1EC36C07-BAB6-40BB-ABC8-A382026AAFB7}" srcOrd="1" destOrd="0" presId="urn:microsoft.com/office/officeart/2005/8/layout/orgChart1"/>
    <dgm:cxn modelId="{D8226E13-028D-4BC3-A861-389046C3A7C0}" type="presParOf" srcId="{45564786-B528-4C38-90EF-E9C4820DE859}" destId="{B9D482F0-2A30-4E9B-B438-AC6B7E8FE735}" srcOrd="2" destOrd="0" presId="urn:microsoft.com/office/officeart/2005/8/layout/orgChart1"/>
    <dgm:cxn modelId="{0BA86858-3AD8-46DF-82A0-6AB50CB5C612}" type="presParOf" srcId="{7A7403E9-5C52-4146-91F9-B6F677FA3E40}" destId="{230540EE-3A65-4BD3-9641-BEA83EA3B8B4}" srcOrd="2" destOrd="0" presId="urn:microsoft.com/office/officeart/2005/8/layout/orgChart1"/>
    <dgm:cxn modelId="{BD1C0E44-E167-49F6-824D-13F15FF7EF38}" type="presParOf" srcId="{DD2CA95D-2463-4BB8-8794-C00EDA1DBD31}" destId="{F476F12E-354D-49FF-8C33-FC0534F1775E}" srcOrd="4" destOrd="0" presId="urn:microsoft.com/office/officeart/2005/8/layout/orgChart1"/>
    <dgm:cxn modelId="{0A875EE8-B298-4DF0-B1E8-1A02CAE5A2F2}" type="presParOf" srcId="{DD2CA95D-2463-4BB8-8794-C00EDA1DBD31}" destId="{65E2082A-5E36-4D9E-87B9-82837A8A94AD}" srcOrd="5" destOrd="0" presId="urn:microsoft.com/office/officeart/2005/8/layout/orgChart1"/>
    <dgm:cxn modelId="{A7D30E2C-35D9-4534-A745-1B5C658396F8}" type="presParOf" srcId="{65E2082A-5E36-4D9E-87B9-82837A8A94AD}" destId="{4310868D-1939-408E-9CD1-7DF40E422A94}" srcOrd="0" destOrd="0" presId="urn:microsoft.com/office/officeart/2005/8/layout/orgChart1"/>
    <dgm:cxn modelId="{98B9728E-1670-4611-82DB-9481E36360F1}" type="presParOf" srcId="{4310868D-1939-408E-9CD1-7DF40E422A94}" destId="{BBBCF8AC-6497-4A43-ABF0-1F730F5508E4}" srcOrd="0" destOrd="0" presId="urn:microsoft.com/office/officeart/2005/8/layout/orgChart1"/>
    <dgm:cxn modelId="{9724CEB2-EA9B-4AB4-B8B6-38C6F817FC68}" type="presParOf" srcId="{4310868D-1939-408E-9CD1-7DF40E422A94}" destId="{37DF18D1-0B72-460F-8268-1061899F65FF}" srcOrd="1" destOrd="0" presId="urn:microsoft.com/office/officeart/2005/8/layout/orgChart1"/>
    <dgm:cxn modelId="{DB966003-72EA-4D7A-98F6-E8B694DC2BC4}" type="presParOf" srcId="{65E2082A-5E36-4D9E-87B9-82837A8A94AD}" destId="{CF0635BF-7980-4F4E-9176-71CB74CF4F2E}" srcOrd="1" destOrd="0" presId="urn:microsoft.com/office/officeart/2005/8/layout/orgChart1"/>
    <dgm:cxn modelId="{A84D99D9-099E-4346-A7F6-3BE3C0740DC5}" type="presParOf" srcId="{CF0635BF-7980-4F4E-9176-71CB74CF4F2E}" destId="{EC0D1BEC-F102-4296-A98E-881C8214302C}" srcOrd="0" destOrd="0" presId="urn:microsoft.com/office/officeart/2005/8/layout/orgChart1"/>
    <dgm:cxn modelId="{DB82104D-E354-4384-896D-2182F9500785}" type="presParOf" srcId="{CF0635BF-7980-4F4E-9176-71CB74CF4F2E}" destId="{E9F6150D-4C9A-486C-A9DB-6DA6670CE6EF}" srcOrd="1" destOrd="0" presId="urn:microsoft.com/office/officeart/2005/8/layout/orgChart1"/>
    <dgm:cxn modelId="{D8E2A4E9-922A-4F4C-81C6-DE6BCF99CC0A}" type="presParOf" srcId="{E9F6150D-4C9A-486C-A9DB-6DA6670CE6EF}" destId="{4D9F26F8-B5B2-478D-B3BC-AF269F48E210}" srcOrd="0" destOrd="0" presId="urn:microsoft.com/office/officeart/2005/8/layout/orgChart1"/>
    <dgm:cxn modelId="{7D9ADC57-5F22-4AC7-8213-774090BEFBCF}" type="presParOf" srcId="{4D9F26F8-B5B2-478D-B3BC-AF269F48E210}" destId="{E11950F8-239F-4E4F-9542-7CD3421060B2}" srcOrd="0" destOrd="0" presId="urn:microsoft.com/office/officeart/2005/8/layout/orgChart1"/>
    <dgm:cxn modelId="{D2F96A59-9841-4CEE-9288-B3306E2E6079}" type="presParOf" srcId="{4D9F26F8-B5B2-478D-B3BC-AF269F48E210}" destId="{763EB37E-4A1E-4254-81DD-B6360CB1E1D6}" srcOrd="1" destOrd="0" presId="urn:microsoft.com/office/officeart/2005/8/layout/orgChart1"/>
    <dgm:cxn modelId="{86F9A4A4-914C-4BD6-8F7D-A47A7E4E438D}" type="presParOf" srcId="{E9F6150D-4C9A-486C-A9DB-6DA6670CE6EF}" destId="{91B964B1-78B8-41B5-A838-064099D6F89F}" srcOrd="1" destOrd="0" presId="urn:microsoft.com/office/officeart/2005/8/layout/orgChart1"/>
    <dgm:cxn modelId="{67EF9B65-3C75-49B5-A07D-869224A9BE1E}" type="presParOf" srcId="{E9F6150D-4C9A-486C-A9DB-6DA6670CE6EF}" destId="{256A895F-0D20-4662-A446-54F91538D358}" srcOrd="2" destOrd="0" presId="urn:microsoft.com/office/officeart/2005/8/layout/orgChart1"/>
    <dgm:cxn modelId="{5E12EF6E-6EB2-450B-A36F-CF7C0E5F1F95}" type="presParOf" srcId="{CF0635BF-7980-4F4E-9176-71CB74CF4F2E}" destId="{0AF9660B-162B-4BDF-BB6D-B70B6E01BEAE}" srcOrd="2" destOrd="0" presId="urn:microsoft.com/office/officeart/2005/8/layout/orgChart1"/>
    <dgm:cxn modelId="{209F47BC-A6D3-42B1-B88C-2BB1402C6E40}" type="presParOf" srcId="{CF0635BF-7980-4F4E-9176-71CB74CF4F2E}" destId="{BF78A571-7325-4453-A1E1-FC2559B8677B}" srcOrd="3" destOrd="0" presId="urn:microsoft.com/office/officeart/2005/8/layout/orgChart1"/>
    <dgm:cxn modelId="{90CB5A7B-7383-40DE-AA16-27EA4FED886E}" type="presParOf" srcId="{BF78A571-7325-4453-A1E1-FC2559B8677B}" destId="{47369117-1FF8-44D8-BAF4-1376A7E6DF4F}" srcOrd="0" destOrd="0" presId="urn:microsoft.com/office/officeart/2005/8/layout/orgChart1"/>
    <dgm:cxn modelId="{552999CD-4F30-4CD8-B97B-F13CA11E8157}" type="presParOf" srcId="{47369117-1FF8-44D8-BAF4-1376A7E6DF4F}" destId="{3E7B1D87-CE87-469A-B91E-F7B64579B096}" srcOrd="0" destOrd="0" presId="urn:microsoft.com/office/officeart/2005/8/layout/orgChart1"/>
    <dgm:cxn modelId="{C46F1E85-C2EA-4239-AAE4-E080244005E6}" type="presParOf" srcId="{47369117-1FF8-44D8-BAF4-1376A7E6DF4F}" destId="{AE68C070-2890-4803-9109-AE7CD2C587B9}" srcOrd="1" destOrd="0" presId="urn:microsoft.com/office/officeart/2005/8/layout/orgChart1"/>
    <dgm:cxn modelId="{ABB4A7DC-14EB-4D2C-BCEE-CFC34F00B024}" type="presParOf" srcId="{BF78A571-7325-4453-A1E1-FC2559B8677B}" destId="{E32CF387-1A5A-4E46-97DD-F59B58B1ED8A}" srcOrd="1" destOrd="0" presId="urn:microsoft.com/office/officeart/2005/8/layout/orgChart1"/>
    <dgm:cxn modelId="{64DED70F-242A-4B9E-9996-864A40F0F721}" type="presParOf" srcId="{BF78A571-7325-4453-A1E1-FC2559B8677B}" destId="{8987D18A-43F9-4CF4-8353-17DC436D9F64}" srcOrd="2" destOrd="0" presId="urn:microsoft.com/office/officeart/2005/8/layout/orgChart1"/>
    <dgm:cxn modelId="{854DA2BF-5141-4973-ACBE-07D3B5B2DE43}" type="presParOf" srcId="{65E2082A-5E36-4D9E-87B9-82837A8A94AD}" destId="{73B7B450-454B-4FE4-8B6C-A13EFA96A840}" srcOrd="2" destOrd="0" presId="urn:microsoft.com/office/officeart/2005/8/layout/orgChart1"/>
    <dgm:cxn modelId="{71A5758A-913A-4533-94F6-B1C2442ED1F1}" type="presParOf" srcId="{0580D66F-BAC4-466A-8151-D78F16A3F532}" destId="{2ABDAD17-896C-40D3-95D8-A600E938982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74E09-3543-407B-B84D-0516D9240E84}" type="doc">
      <dgm:prSet loTypeId="urn:microsoft.com/office/officeart/2005/8/layout/orgChart1" loCatId="hierarchy" qsTypeId="urn:microsoft.com/office/officeart/2005/8/quickstyle/simple3" qsCatId="simple" csTypeId="urn:microsoft.com/office/officeart/2005/8/colors/colorful5" csCatId="colorful" phldr="1"/>
      <dgm:spPr/>
      <dgm:t>
        <a:bodyPr/>
        <a:lstStyle/>
        <a:p>
          <a:endParaRPr lang="en-US"/>
        </a:p>
      </dgm:t>
    </dgm:pt>
    <dgm:pt modelId="{47F808A7-2182-405C-BF10-7D1BD0367B93}">
      <dgm:prSet phldrT="[Text]" custT="1"/>
      <dgm:spPr/>
      <dgm:t>
        <a:bodyPr/>
        <a:lstStyle/>
        <a:p>
          <a:r>
            <a:rPr lang="en-US" sz="2400" dirty="0"/>
            <a:t>Age group</a:t>
          </a:r>
        </a:p>
      </dgm:t>
    </dgm:pt>
    <dgm:pt modelId="{478B0441-CA56-44B5-BEF7-7A58D88B9CFF}" type="parTrans" cxnId="{46C4DD7B-B7CA-4E2E-84C7-38D5FD3C1603}">
      <dgm:prSet/>
      <dgm:spPr/>
      <dgm:t>
        <a:bodyPr/>
        <a:lstStyle/>
        <a:p>
          <a:endParaRPr lang="en-US"/>
        </a:p>
      </dgm:t>
    </dgm:pt>
    <dgm:pt modelId="{B58D944C-739C-41F5-8EFA-D532E808FF86}" type="sibTrans" cxnId="{46C4DD7B-B7CA-4E2E-84C7-38D5FD3C1603}">
      <dgm:prSet/>
      <dgm:spPr/>
      <dgm:t>
        <a:bodyPr/>
        <a:lstStyle/>
        <a:p>
          <a:endParaRPr lang="en-US"/>
        </a:p>
      </dgm:t>
    </dgm:pt>
    <dgm:pt modelId="{236DBDE0-3EAC-45AB-9D10-E5FDA6DA2F92}">
      <dgm:prSet phldrT="[Text]" custT="1"/>
      <dgm:spPr/>
      <dgm:t>
        <a:bodyPr/>
        <a:lstStyle/>
        <a:p>
          <a:r>
            <a:rPr lang="en-US" sz="2000" dirty="0"/>
            <a:t>Intrauterine </a:t>
          </a:r>
        </a:p>
      </dgm:t>
    </dgm:pt>
    <dgm:pt modelId="{DCF9DE9D-E843-48F8-99DD-08556C8E394E}" type="parTrans" cxnId="{7788B616-B612-4A80-AA0A-0248DD3227C5}">
      <dgm:prSet/>
      <dgm:spPr/>
      <dgm:t>
        <a:bodyPr/>
        <a:lstStyle/>
        <a:p>
          <a:endParaRPr lang="en-US"/>
        </a:p>
      </dgm:t>
    </dgm:pt>
    <dgm:pt modelId="{7D29A63D-3BC5-4493-B965-F57BC2CB8DE1}" type="sibTrans" cxnId="{7788B616-B612-4A80-AA0A-0248DD3227C5}">
      <dgm:prSet/>
      <dgm:spPr/>
      <dgm:t>
        <a:bodyPr/>
        <a:lstStyle/>
        <a:p>
          <a:endParaRPr lang="en-US"/>
        </a:p>
      </dgm:t>
    </dgm:pt>
    <dgm:pt modelId="{8F504325-9B42-45C8-BD7C-6765C62CAA65}">
      <dgm:prSet phldrT="[Text]" custT="1"/>
      <dgm:spPr/>
      <dgm:t>
        <a:bodyPr/>
        <a:lstStyle/>
        <a:p>
          <a:r>
            <a:rPr lang="en-US" sz="2000" dirty="0"/>
            <a:t>Birth-25 y</a:t>
          </a:r>
        </a:p>
      </dgm:t>
    </dgm:pt>
    <dgm:pt modelId="{F1FF4B7E-8AAD-47AB-BEEB-C96EC6866B1A}" type="parTrans" cxnId="{14300930-80C1-4FA5-9DA0-A63328B2BAD3}">
      <dgm:prSet/>
      <dgm:spPr/>
      <dgm:t>
        <a:bodyPr/>
        <a:lstStyle/>
        <a:p>
          <a:endParaRPr lang="en-US"/>
        </a:p>
      </dgm:t>
    </dgm:pt>
    <dgm:pt modelId="{BD4F2C73-0C67-4C6F-8813-598EE713DF95}" type="sibTrans" cxnId="{14300930-80C1-4FA5-9DA0-A63328B2BAD3}">
      <dgm:prSet/>
      <dgm:spPr/>
      <dgm:t>
        <a:bodyPr/>
        <a:lstStyle/>
        <a:p>
          <a:endParaRPr lang="en-US"/>
        </a:p>
      </dgm:t>
    </dgm:pt>
    <dgm:pt modelId="{DB917A40-51C6-4685-BF60-2CAB049DB1CD}">
      <dgm:prSet phldrT="[Text]" custT="1"/>
      <dgm:spPr/>
      <dgm:t>
        <a:bodyPr/>
        <a:lstStyle/>
        <a:p>
          <a:r>
            <a:rPr lang="en-US" sz="2000" dirty="0"/>
            <a:t>Above 25y</a:t>
          </a:r>
        </a:p>
      </dgm:t>
    </dgm:pt>
    <dgm:pt modelId="{BCC18B47-CCC9-4A22-B651-28F2EA86E1BA}" type="parTrans" cxnId="{29C6E8DA-A48C-464D-AE2A-6F3DC17913AF}">
      <dgm:prSet/>
      <dgm:spPr/>
      <dgm:t>
        <a:bodyPr/>
        <a:lstStyle/>
        <a:p>
          <a:endParaRPr lang="en-US"/>
        </a:p>
      </dgm:t>
    </dgm:pt>
    <dgm:pt modelId="{1F0124DB-3BF6-4A0F-BB72-A926276A1709}" type="sibTrans" cxnId="{29C6E8DA-A48C-464D-AE2A-6F3DC17913AF}">
      <dgm:prSet/>
      <dgm:spPr/>
      <dgm:t>
        <a:bodyPr/>
        <a:lstStyle/>
        <a:p>
          <a:endParaRPr lang="en-US"/>
        </a:p>
      </dgm:t>
    </dgm:pt>
    <dgm:pt modelId="{F55B50F0-31A9-4CB3-9924-85533FEB5672}" type="asst">
      <dgm:prSet custT="1"/>
      <dgm:spPr/>
      <dgm:t>
        <a:bodyPr/>
        <a:lstStyle/>
        <a:p>
          <a:r>
            <a:rPr lang="en-US" sz="1200" dirty="0"/>
            <a:t>Weight</a:t>
          </a:r>
        </a:p>
        <a:p>
          <a:r>
            <a:rPr lang="en-US" sz="1200" dirty="0"/>
            <a:t>Length</a:t>
          </a:r>
        </a:p>
        <a:p>
          <a:r>
            <a:rPr lang="en-US" sz="1200" dirty="0"/>
            <a:t>Organ development</a:t>
          </a:r>
        </a:p>
        <a:p>
          <a:r>
            <a:rPr lang="en-US" sz="1200" dirty="0"/>
            <a:t>Ossific centers</a:t>
          </a:r>
        </a:p>
      </dgm:t>
    </dgm:pt>
    <dgm:pt modelId="{43B27013-9E4A-43B6-89D9-DB09D6CF3107}" type="parTrans" cxnId="{15AC491A-76B2-4336-B1D7-456E2842F164}">
      <dgm:prSet/>
      <dgm:spPr/>
      <dgm:t>
        <a:bodyPr/>
        <a:lstStyle/>
        <a:p>
          <a:endParaRPr lang="en-US"/>
        </a:p>
      </dgm:t>
    </dgm:pt>
    <dgm:pt modelId="{434843C1-375D-4267-A9E0-CC861CFCEDB7}" type="sibTrans" cxnId="{15AC491A-76B2-4336-B1D7-456E2842F164}">
      <dgm:prSet/>
      <dgm:spPr/>
      <dgm:t>
        <a:bodyPr/>
        <a:lstStyle/>
        <a:p>
          <a:endParaRPr lang="en-US"/>
        </a:p>
      </dgm:t>
    </dgm:pt>
    <dgm:pt modelId="{6C104A79-D459-4BBC-AE13-1046A2D85EAF}">
      <dgm:prSet custT="1"/>
      <dgm:spPr/>
      <dgm:t>
        <a:bodyPr/>
        <a:lstStyle/>
        <a:p>
          <a:r>
            <a:rPr lang="en-US" sz="1200" dirty="0"/>
            <a:t>The most accurate</a:t>
          </a:r>
        </a:p>
        <a:p>
          <a:r>
            <a:rPr lang="en-US" sz="1200" dirty="0"/>
            <a:t>General appearance</a:t>
          </a:r>
        </a:p>
        <a:p>
          <a:r>
            <a:rPr lang="en-US" sz="1200" dirty="0"/>
            <a:t>Teeth</a:t>
          </a:r>
        </a:p>
        <a:p>
          <a:r>
            <a:rPr lang="en-US" sz="1200" dirty="0" err="1"/>
            <a:t>Xray</a:t>
          </a:r>
          <a:r>
            <a:rPr lang="en-US" sz="1200" dirty="0"/>
            <a:t> </a:t>
          </a:r>
        </a:p>
      </dgm:t>
    </dgm:pt>
    <dgm:pt modelId="{7079E320-3A47-41B5-8172-F90C3829E6A6}" type="parTrans" cxnId="{575EF11F-FDAB-457B-B397-0AEAC480D7AC}">
      <dgm:prSet/>
      <dgm:spPr/>
      <dgm:t>
        <a:bodyPr/>
        <a:lstStyle/>
        <a:p>
          <a:endParaRPr lang="en-US"/>
        </a:p>
      </dgm:t>
    </dgm:pt>
    <dgm:pt modelId="{33476AC3-71C9-468C-BE48-7301AC75C76F}" type="sibTrans" cxnId="{575EF11F-FDAB-457B-B397-0AEAC480D7AC}">
      <dgm:prSet/>
      <dgm:spPr/>
      <dgm:t>
        <a:bodyPr/>
        <a:lstStyle/>
        <a:p>
          <a:endParaRPr lang="en-US"/>
        </a:p>
      </dgm:t>
    </dgm:pt>
    <dgm:pt modelId="{63ABBCF9-9A11-4E83-B1ED-6C655E6D7859}">
      <dgm:prSet custT="1"/>
      <dgm:spPr/>
      <dgm:t>
        <a:bodyPr/>
        <a:lstStyle/>
        <a:p>
          <a:r>
            <a:rPr lang="en-US" sz="1200" dirty="0"/>
            <a:t>Less accurate. </a:t>
          </a:r>
        </a:p>
      </dgm:t>
    </dgm:pt>
    <dgm:pt modelId="{FD8DE643-2EF5-47B7-92F9-86E86D8C123F}" type="parTrans" cxnId="{FBF702A2-DB31-4F59-B82D-C237E1485620}">
      <dgm:prSet/>
      <dgm:spPr/>
      <dgm:t>
        <a:bodyPr/>
        <a:lstStyle/>
        <a:p>
          <a:endParaRPr lang="en-US"/>
        </a:p>
      </dgm:t>
    </dgm:pt>
    <dgm:pt modelId="{BC745EC0-2648-44A7-965A-FA2E845FD6C9}" type="sibTrans" cxnId="{FBF702A2-DB31-4F59-B82D-C237E1485620}">
      <dgm:prSet/>
      <dgm:spPr/>
      <dgm:t>
        <a:bodyPr/>
        <a:lstStyle/>
        <a:p>
          <a:endParaRPr lang="en-US"/>
        </a:p>
      </dgm:t>
    </dgm:pt>
    <dgm:pt modelId="{700B60FA-A54E-4704-91C4-514802A4B00D}" type="pres">
      <dgm:prSet presAssocID="{34574E09-3543-407B-B84D-0516D9240E84}" presName="hierChild1" presStyleCnt="0">
        <dgm:presLayoutVars>
          <dgm:orgChart val="1"/>
          <dgm:chPref val="1"/>
          <dgm:dir/>
          <dgm:animOne val="branch"/>
          <dgm:animLvl val="lvl"/>
          <dgm:resizeHandles/>
        </dgm:presLayoutVars>
      </dgm:prSet>
      <dgm:spPr/>
    </dgm:pt>
    <dgm:pt modelId="{7CD880B3-6155-4F28-A151-4571E8A18D8E}" type="pres">
      <dgm:prSet presAssocID="{47F808A7-2182-405C-BF10-7D1BD0367B93}" presName="hierRoot1" presStyleCnt="0">
        <dgm:presLayoutVars>
          <dgm:hierBranch val="init"/>
        </dgm:presLayoutVars>
      </dgm:prSet>
      <dgm:spPr/>
    </dgm:pt>
    <dgm:pt modelId="{43925352-C6E7-487B-8CAD-C00711399778}" type="pres">
      <dgm:prSet presAssocID="{47F808A7-2182-405C-BF10-7D1BD0367B93}" presName="rootComposite1" presStyleCnt="0"/>
      <dgm:spPr/>
    </dgm:pt>
    <dgm:pt modelId="{A6B00B15-AD9F-4B7B-A3C1-C0AF5FF27B5B}" type="pres">
      <dgm:prSet presAssocID="{47F808A7-2182-405C-BF10-7D1BD0367B93}" presName="rootText1" presStyleLbl="node0" presStyleIdx="0" presStyleCnt="1" custLinFactNeighborX="22547" custLinFactNeighborY="894">
        <dgm:presLayoutVars>
          <dgm:chPref val="3"/>
        </dgm:presLayoutVars>
      </dgm:prSet>
      <dgm:spPr/>
    </dgm:pt>
    <dgm:pt modelId="{B2838FEE-45A8-4CAD-B420-894B892DF204}" type="pres">
      <dgm:prSet presAssocID="{47F808A7-2182-405C-BF10-7D1BD0367B93}" presName="rootConnector1" presStyleLbl="node1" presStyleIdx="0" presStyleCnt="0"/>
      <dgm:spPr/>
    </dgm:pt>
    <dgm:pt modelId="{6879BCEE-0D20-46C9-82FC-91F7E80CAFDA}" type="pres">
      <dgm:prSet presAssocID="{47F808A7-2182-405C-BF10-7D1BD0367B93}" presName="hierChild2" presStyleCnt="0"/>
      <dgm:spPr/>
    </dgm:pt>
    <dgm:pt modelId="{04C126E0-A574-41B8-BE51-33B9F2474A42}" type="pres">
      <dgm:prSet presAssocID="{DCF9DE9D-E843-48F8-99DD-08556C8E394E}" presName="Name37" presStyleLbl="parChTrans1D2" presStyleIdx="0" presStyleCnt="3"/>
      <dgm:spPr/>
    </dgm:pt>
    <dgm:pt modelId="{0ED7A576-F82D-4E6E-9CFF-6C50DA117F0F}" type="pres">
      <dgm:prSet presAssocID="{236DBDE0-3EAC-45AB-9D10-E5FDA6DA2F92}" presName="hierRoot2" presStyleCnt="0">
        <dgm:presLayoutVars>
          <dgm:hierBranch val="init"/>
        </dgm:presLayoutVars>
      </dgm:prSet>
      <dgm:spPr/>
    </dgm:pt>
    <dgm:pt modelId="{9FD8A285-B06C-465D-9BD4-80D2F7913245}" type="pres">
      <dgm:prSet presAssocID="{236DBDE0-3EAC-45AB-9D10-E5FDA6DA2F92}" presName="rootComposite" presStyleCnt="0"/>
      <dgm:spPr/>
    </dgm:pt>
    <dgm:pt modelId="{094E7E3E-95BE-42A3-AB74-9B30B8FF59C4}" type="pres">
      <dgm:prSet presAssocID="{236DBDE0-3EAC-45AB-9D10-E5FDA6DA2F92}" presName="rootText" presStyleLbl="node2" presStyleIdx="0" presStyleCnt="3" custScaleX="174638">
        <dgm:presLayoutVars>
          <dgm:chPref val="3"/>
        </dgm:presLayoutVars>
      </dgm:prSet>
      <dgm:spPr/>
    </dgm:pt>
    <dgm:pt modelId="{A45BB478-042D-452A-958B-9A2362F46ADA}" type="pres">
      <dgm:prSet presAssocID="{236DBDE0-3EAC-45AB-9D10-E5FDA6DA2F92}" presName="rootConnector" presStyleLbl="node2" presStyleIdx="0" presStyleCnt="3"/>
      <dgm:spPr/>
    </dgm:pt>
    <dgm:pt modelId="{EBD73E59-352D-4DAB-8CA1-1C0AD676A9F5}" type="pres">
      <dgm:prSet presAssocID="{236DBDE0-3EAC-45AB-9D10-E5FDA6DA2F92}" presName="hierChild4" presStyleCnt="0"/>
      <dgm:spPr/>
    </dgm:pt>
    <dgm:pt modelId="{BA6B5E53-568B-40CD-9A21-F20216D0D583}" type="pres">
      <dgm:prSet presAssocID="{236DBDE0-3EAC-45AB-9D10-E5FDA6DA2F92}" presName="hierChild5" presStyleCnt="0"/>
      <dgm:spPr/>
    </dgm:pt>
    <dgm:pt modelId="{42E87A93-F4CE-4B38-B074-C75F3A5765AF}" type="pres">
      <dgm:prSet presAssocID="{43B27013-9E4A-43B6-89D9-DB09D6CF3107}" presName="Name111" presStyleLbl="parChTrans1D3" presStyleIdx="0" presStyleCnt="3"/>
      <dgm:spPr/>
    </dgm:pt>
    <dgm:pt modelId="{0C1357AB-7111-456A-9BFF-5BD251575724}" type="pres">
      <dgm:prSet presAssocID="{F55B50F0-31A9-4CB3-9924-85533FEB5672}" presName="hierRoot3" presStyleCnt="0">
        <dgm:presLayoutVars>
          <dgm:hierBranch val="init"/>
        </dgm:presLayoutVars>
      </dgm:prSet>
      <dgm:spPr/>
    </dgm:pt>
    <dgm:pt modelId="{0CE67695-F4E9-4A4A-902E-60CDB57DBEBE}" type="pres">
      <dgm:prSet presAssocID="{F55B50F0-31A9-4CB3-9924-85533FEB5672}" presName="rootComposite3" presStyleCnt="0"/>
      <dgm:spPr/>
    </dgm:pt>
    <dgm:pt modelId="{63DA0728-E799-4139-99DA-1C548C416D48}" type="pres">
      <dgm:prSet presAssocID="{F55B50F0-31A9-4CB3-9924-85533FEB5672}" presName="rootText3" presStyleLbl="asst2" presStyleIdx="0" presStyleCnt="1" custScaleX="210191" custScaleY="190097" custLinFactNeighborX="686" custLinFactNeighborY="2744">
        <dgm:presLayoutVars>
          <dgm:chPref val="3"/>
        </dgm:presLayoutVars>
      </dgm:prSet>
      <dgm:spPr/>
    </dgm:pt>
    <dgm:pt modelId="{A68D824C-0094-440B-8A52-D21140FD919F}" type="pres">
      <dgm:prSet presAssocID="{F55B50F0-31A9-4CB3-9924-85533FEB5672}" presName="rootConnector3" presStyleLbl="asst2" presStyleIdx="0" presStyleCnt="1"/>
      <dgm:spPr/>
    </dgm:pt>
    <dgm:pt modelId="{D7BC1C75-9EFC-4634-8CFF-8F96FD0CE5DE}" type="pres">
      <dgm:prSet presAssocID="{F55B50F0-31A9-4CB3-9924-85533FEB5672}" presName="hierChild6" presStyleCnt="0"/>
      <dgm:spPr/>
    </dgm:pt>
    <dgm:pt modelId="{9F564A88-D854-4E66-8093-A2235C279A17}" type="pres">
      <dgm:prSet presAssocID="{F55B50F0-31A9-4CB3-9924-85533FEB5672}" presName="hierChild7" presStyleCnt="0"/>
      <dgm:spPr/>
    </dgm:pt>
    <dgm:pt modelId="{4F50F590-A926-4C0F-9B03-967EDC673B40}" type="pres">
      <dgm:prSet presAssocID="{F1FF4B7E-8AAD-47AB-BEEB-C96EC6866B1A}" presName="Name37" presStyleLbl="parChTrans1D2" presStyleIdx="1" presStyleCnt="3"/>
      <dgm:spPr/>
    </dgm:pt>
    <dgm:pt modelId="{54F41A01-A37A-4DAD-B67E-3EEB987ADD24}" type="pres">
      <dgm:prSet presAssocID="{8F504325-9B42-45C8-BD7C-6765C62CAA65}" presName="hierRoot2" presStyleCnt="0">
        <dgm:presLayoutVars>
          <dgm:hierBranch val="init"/>
        </dgm:presLayoutVars>
      </dgm:prSet>
      <dgm:spPr/>
    </dgm:pt>
    <dgm:pt modelId="{8272C12D-DEBF-41E3-A5A1-77B92835FC00}" type="pres">
      <dgm:prSet presAssocID="{8F504325-9B42-45C8-BD7C-6765C62CAA65}" presName="rootComposite" presStyleCnt="0"/>
      <dgm:spPr/>
    </dgm:pt>
    <dgm:pt modelId="{4B2C097E-7FB7-473E-B5A3-834E7F24E68E}" type="pres">
      <dgm:prSet presAssocID="{8F504325-9B42-45C8-BD7C-6765C62CAA65}" presName="rootText" presStyleLbl="node2" presStyleIdx="1" presStyleCnt="3">
        <dgm:presLayoutVars>
          <dgm:chPref val="3"/>
        </dgm:presLayoutVars>
      </dgm:prSet>
      <dgm:spPr/>
    </dgm:pt>
    <dgm:pt modelId="{0C4D0D32-A715-46F2-B493-AC75C582E351}" type="pres">
      <dgm:prSet presAssocID="{8F504325-9B42-45C8-BD7C-6765C62CAA65}" presName="rootConnector" presStyleLbl="node2" presStyleIdx="1" presStyleCnt="3"/>
      <dgm:spPr/>
    </dgm:pt>
    <dgm:pt modelId="{52B9C530-FC53-45F9-82BD-B3AA1DCB40A9}" type="pres">
      <dgm:prSet presAssocID="{8F504325-9B42-45C8-BD7C-6765C62CAA65}" presName="hierChild4" presStyleCnt="0"/>
      <dgm:spPr/>
    </dgm:pt>
    <dgm:pt modelId="{673E17AA-0FBE-4C30-9E7E-EE4BAA93FAD1}" type="pres">
      <dgm:prSet presAssocID="{7079E320-3A47-41B5-8172-F90C3829E6A6}" presName="Name37" presStyleLbl="parChTrans1D3" presStyleIdx="1" presStyleCnt="3"/>
      <dgm:spPr/>
    </dgm:pt>
    <dgm:pt modelId="{040EED2A-26F4-46B6-8991-0360401891C7}" type="pres">
      <dgm:prSet presAssocID="{6C104A79-D459-4BBC-AE13-1046A2D85EAF}" presName="hierRoot2" presStyleCnt="0">
        <dgm:presLayoutVars>
          <dgm:hierBranch val="init"/>
        </dgm:presLayoutVars>
      </dgm:prSet>
      <dgm:spPr/>
    </dgm:pt>
    <dgm:pt modelId="{5B15781B-6FD5-430D-B99A-F732622BC7BA}" type="pres">
      <dgm:prSet presAssocID="{6C104A79-D459-4BBC-AE13-1046A2D85EAF}" presName="rootComposite" presStyleCnt="0"/>
      <dgm:spPr/>
    </dgm:pt>
    <dgm:pt modelId="{23F9A753-118E-4A59-B34A-4643D3444505}" type="pres">
      <dgm:prSet presAssocID="{6C104A79-D459-4BBC-AE13-1046A2D85EAF}" presName="rootText" presStyleLbl="node3" presStyleIdx="0" presStyleCnt="2" custScaleX="248006" custScaleY="168851" custLinFactNeighborX="-39798" custLinFactNeighborY="30191">
        <dgm:presLayoutVars>
          <dgm:chPref val="3"/>
        </dgm:presLayoutVars>
      </dgm:prSet>
      <dgm:spPr/>
    </dgm:pt>
    <dgm:pt modelId="{0FE76F45-98F0-4F3F-8749-25744E0698D2}" type="pres">
      <dgm:prSet presAssocID="{6C104A79-D459-4BBC-AE13-1046A2D85EAF}" presName="rootConnector" presStyleLbl="node3" presStyleIdx="0" presStyleCnt="2"/>
      <dgm:spPr/>
    </dgm:pt>
    <dgm:pt modelId="{ADB5508D-9B25-4578-B6C3-C661C6B036D4}" type="pres">
      <dgm:prSet presAssocID="{6C104A79-D459-4BBC-AE13-1046A2D85EAF}" presName="hierChild4" presStyleCnt="0"/>
      <dgm:spPr/>
    </dgm:pt>
    <dgm:pt modelId="{F1567F0E-CCFE-4740-88FA-0D00FD0E4775}" type="pres">
      <dgm:prSet presAssocID="{6C104A79-D459-4BBC-AE13-1046A2D85EAF}" presName="hierChild5" presStyleCnt="0"/>
      <dgm:spPr/>
    </dgm:pt>
    <dgm:pt modelId="{128F5C8E-D1E0-40A1-9FE7-7CE1F6E39739}" type="pres">
      <dgm:prSet presAssocID="{8F504325-9B42-45C8-BD7C-6765C62CAA65}" presName="hierChild5" presStyleCnt="0"/>
      <dgm:spPr/>
    </dgm:pt>
    <dgm:pt modelId="{228622F3-E1B9-4643-982E-3F29AA33B72F}" type="pres">
      <dgm:prSet presAssocID="{BCC18B47-CCC9-4A22-B651-28F2EA86E1BA}" presName="Name37" presStyleLbl="parChTrans1D2" presStyleIdx="2" presStyleCnt="3"/>
      <dgm:spPr/>
    </dgm:pt>
    <dgm:pt modelId="{0885AB50-9B1B-47B2-BE1B-2812B922A89D}" type="pres">
      <dgm:prSet presAssocID="{DB917A40-51C6-4685-BF60-2CAB049DB1CD}" presName="hierRoot2" presStyleCnt="0">
        <dgm:presLayoutVars>
          <dgm:hierBranch val="init"/>
        </dgm:presLayoutVars>
      </dgm:prSet>
      <dgm:spPr/>
    </dgm:pt>
    <dgm:pt modelId="{B2C4A8AB-0826-4278-AA79-3982F3B4BC6A}" type="pres">
      <dgm:prSet presAssocID="{DB917A40-51C6-4685-BF60-2CAB049DB1CD}" presName="rootComposite" presStyleCnt="0"/>
      <dgm:spPr/>
    </dgm:pt>
    <dgm:pt modelId="{49D18414-3DDF-4BF2-97AD-91F9021B2C52}" type="pres">
      <dgm:prSet presAssocID="{DB917A40-51C6-4685-BF60-2CAB049DB1CD}" presName="rootText" presStyleLbl="node2" presStyleIdx="2" presStyleCnt="3">
        <dgm:presLayoutVars>
          <dgm:chPref val="3"/>
        </dgm:presLayoutVars>
      </dgm:prSet>
      <dgm:spPr/>
    </dgm:pt>
    <dgm:pt modelId="{C80DE7F6-9768-4ADE-A587-AC122616C63F}" type="pres">
      <dgm:prSet presAssocID="{DB917A40-51C6-4685-BF60-2CAB049DB1CD}" presName="rootConnector" presStyleLbl="node2" presStyleIdx="2" presStyleCnt="3"/>
      <dgm:spPr/>
    </dgm:pt>
    <dgm:pt modelId="{E5BBC8B1-35BF-4A46-BDB6-2AEDA2286AC2}" type="pres">
      <dgm:prSet presAssocID="{DB917A40-51C6-4685-BF60-2CAB049DB1CD}" presName="hierChild4" presStyleCnt="0"/>
      <dgm:spPr/>
    </dgm:pt>
    <dgm:pt modelId="{9166969E-6DD8-447F-8AD6-63CBFF5D8529}" type="pres">
      <dgm:prSet presAssocID="{FD8DE643-2EF5-47B7-92F9-86E86D8C123F}" presName="Name37" presStyleLbl="parChTrans1D3" presStyleIdx="2" presStyleCnt="3"/>
      <dgm:spPr/>
    </dgm:pt>
    <dgm:pt modelId="{60E085F4-6CA5-4142-98C8-C1EB9E67B8E8}" type="pres">
      <dgm:prSet presAssocID="{63ABBCF9-9A11-4E83-B1ED-6C655E6D7859}" presName="hierRoot2" presStyleCnt="0">
        <dgm:presLayoutVars>
          <dgm:hierBranch val="init"/>
        </dgm:presLayoutVars>
      </dgm:prSet>
      <dgm:spPr/>
    </dgm:pt>
    <dgm:pt modelId="{6E5DC289-6FEF-4C63-AF93-80DB994DD3E1}" type="pres">
      <dgm:prSet presAssocID="{63ABBCF9-9A11-4E83-B1ED-6C655E6D7859}" presName="rootComposite" presStyleCnt="0"/>
      <dgm:spPr/>
    </dgm:pt>
    <dgm:pt modelId="{4292E067-883C-489C-BF14-C5472AE62F09}" type="pres">
      <dgm:prSet presAssocID="{63ABBCF9-9A11-4E83-B1ED-6C655E6D7859}" presName="rootText" presStyleLbl="node3" presStyleIdx="1" presStyleCnt="2" custScaleX="210191" custScaleY="176868">
        <dgm:presLayoutVars>
          <dgm:chPref val="3"/>
        </dgm:presLayoutVars>
      </dgm:prSet>
      <dgm:spPr/>
    </dgm:pt>
    <dgm:pt modelId="{F53EAE7B-89C1-4D42-9CD6-04A744615E1A}" type="pres">
      <dgm:prSet presAssocID="{63ABBCF9-9A11-4E83-B1ED-6C655E6D7859}" presName="rootConnector" presStyleLbl="node3" presStyleIdx="1" presStyleCnt="2"/>
      <dgm:spPr/>
    </dgm:pt>
    <dgm:pt modelId="{A7D9EFDE-BA6F-4D2E-A2C3-F439916FFF32}" type="pres">
      <dgm:prSet presAssocID="{63ABBCF9-9A11-4E83-B1ED-6C655E6D7859}" presName="hierChild4" presStyleCnt="0"/>
      <dgm:spPr/>
    </dgm:pt>
    <dgm:pt modelId="{19B67C24-9A33-43D6-A487-980F6D1A9AE7}" type="pres">
      <dgm:prSet presAssocID="{63ABBCF9-9A11-4E83-B1ED-6C655E6D7859}" presName="hierChild5" presStyleCnt="0"/>
      <dgm:spPr/>
    </dgm:pt>
    <dgm:pt modelId="{9BCE16D5-1E74-46F0-9CE0-FD490CCA1471}" type="pres">
      <dgm:prSet presAssocID="{DB917A40-51C6-4685-BF60-2CAB049DB1CD}" presName="hierChild5" presStyleCnt="0"/>
      <dgm:spPr/>
    </dgm:pt>
    <dgm:pt modelId="{9A23605B-FBA4-458A-87AE-67246AA9821A}" type="pres">
      <dgm:prSet presAssocID="{47F808A7-2182-405C-BF10-7D1BD0367B93}" presName="hierChild3" presStyleCnt="0"/>
      <dgm:spPr/>
    </dgm:pt>
  </dgm:ptLst>
  <dgm:cxnLst>
    <dgm:cxn modelId="{D18DE907-E794-447E-9328-C5FB03DF762A}" type="presOf" srcId="{43B27013-9E4A-43B6-89D9-DB09D6CF3107}" destId="{42E87A93-F4CE-4B38-B074-C75F3A5765AF}" srcOrd="0" destOrd="0" presId="urn:microsoft.com/office/officeart/2005/8/layout/orgChart1"/>
    <dgm:cxn modelId="{002D7A10-D9C0-44A2-B466-0C928D40C6B5}" type="presOf" srcId="{34574E09-3543-407B-B84D-0516D9240E84}" destId="{700B60FA-A54E-4704-91C4-514802A4B00D}" srcOrd="0" destOrd="0" presId="urn:microsoft.com/office/officeart/2005/8/layout/orgChart1"/>
    <dgm:cxn modelId="{7788B616-B612-4A80-AA0A-0248DD3227C5}" srcId="{47F808A7-2182-405C-BF10-7D1BD0367B93}" destId="{236DBDE0-3EAC-45AB-9D10-E5FDA6DA2F92}" srcOrd="0" destOrd="0" parTransId="{DCF9DE9D-E843-48F8-99DD-08556C8E394E}" sibTransId="{7D29A63D-3BC5-4493-B965-F57BC2CB8DE1}"/>
    <dgm:cxn modelId="{15AC491A-76B2-4336-B1D7-456E2842F164}" srcId="{236DBDE0-3EAC-45AB-9D10-E5FDA6DA2F92}" destId="{F55B50F0-31A9-4CB3-9924-85533FEB5672}" srcOrd="0" destOrd="0" parTransId="{43B27013-9E4A-43B6-89D9-DB09D6CF3107}" sibTransId="{434843C1-375D-4267-A9E0-CC861CFCEDB7}"/>
    <dgm:cxn modelId="{575EF11F-FDAB-457B-B397-0AEAC480D7AC}" srcId="{8F504325-9B42-45C8-BD7C-6765C62CAA65}" destId="{6C104A79-D459-4BBC-AE13-1046A2D85EAF}" srcOrd="0" destOrd="0" parTransId="{7079E320-3A47-41B5-8172-F90C3829E6A6}" sibTransId="{33476AC3-71C9-468C-BE48-7301AC75C76F}"/>
    <dgm:cxn modelId="{B4376521-6994-422A-8D7E-398F1C26BC39}" type="presOf" srcId="{47F808A7-2182-405C-BF10-7D1BD0367B93}" destId="{A6B00B15-AD9F-4B7B-A3C1-C0AF5FF27B5B}" srcOrd="0" destOrd="0" presId="urn:microsoft.com/office/officeart/2005/8/layout/orgChart1"/>
    <dgm:cxn modelId="{66575626-FC42-495E-95D3-21103FEDB536}" type="presOf" srcId="{F1FF4B7E-8AAD-47AB-BEEB-C96EC6866B1A}" destId="{4F50F590-A926-4C0F-9B03-967EDC673B40}" srcOrd="0" destOrd="0" presId="urn:microsoft.com/office/officeart/2005/8/layout/orgChart1"/>
    <dgm:cxn modelId="{14300930-80C1-4FA5-9DA0-A63328B2BAD3}" srcId="{47F808A7-2182-405C-BF10-7D1BD0367B93}" destId="{8F504325-9B42-45C8-BD7C-6765C62CAA65}" srcOrd="1" destOrd="0" parTransId="{F1FF4B7E-8AAD-47AB-BEEB-C96EC6866B1A}" sibTransId="{BD4F2C73-0C67-4C6F-8813-598EE713DF95}"/>
    <dgm:cxn modelId="{046B8C37-25B8-4354-899C-90E4D253BD71}" type="presOf" srcId="{63ABBCF9-9A11-4E83-B1ED-6C655E6D7859}" destId="{4292E067-883C-489C-BF14-C5472AE62F09}" srcOrd="0" destOrd="0" presId="urn:microsoft.com/office/officeart/2005/8/layout/orgChart1"/>
    <dgm:cxn modelId="{F54A053A-F645-49F8-9A89-7B0AB221463A}" type="presOf" srcId="{DB917A40-51C6-4685-BF60-2CAB049DB1CD}" destId="{49D18414-3DDF-4BF2-97AD-91F9021B2C52}" srcOrd="0" destOrd="0" presId="urn:microsoft.com/office/officeart/2005/8/layout/orgChart1"/>
    <dgm:cxn modelId="{61FA9D45-B744-469B-B96B-6AE04E297731}" type="presOf" srcId="{236DBDE0-3EAC-45AB-9D10-E5FDA6DA2F92}" destId="{A45BB478-042D-452A-958B-9A2362F46ADA}" srcOrd="1" destOrd="0" presId="urn:microsoft.com/office/officeart/2005/8/layout/orgChart1"/>
    <dgm:cxn modelId="{13EEEB6C-F0B0-45A7-81A9-8FE590C20270}" type="presOf" srcId="{6C104A79-D459-4BBC-AE13-1046A2D85EAF}" destId="{23F9A753-118E-4A59-B34A-4643D3444505}" srcOrd="0" destOrd="0" presId="urn:microsoft.com/office/officeart/2005/8/layout/orgChart1"/>
    <dgm:cxn modelId="{2857606F-47D1-46FB-B005-E38F64ECBBD2}" type="presOf" srcId="{BCC18B47-CCC9-4A22-B651-28F2EA86E1BA}" destId="{228622F3-E1B9-4643-982E-3F29AA33B72F}" srcOrd="0" destOrd="0" presId="urn:microsoft.com/office/officeart/2005/8/layout/orgChart1"/>
    <dgm:cxn modelId="{A748B070-3B9C-450A-AAF5-9B8EBCF697C7}" type="presOf" srcId="{47F808A7-2182-405C-BF10-7D1BD0367B93}" destId="{B2838FEE-45A8-4CAD-B420-894B892DF204}" srcOrd="1" destOrd="0" presId="urn:microsoft.com/office/officeart/2005/8/layout/orgChart1"/>
    <dgm:cxn modelId="{1EC68274-63A2-498B-B3A0-6FD4A7CA1FA6}" type="presOf" srcId="{F55B50F0-31A9-4CB3-9924-85533FEB5672}" destId="{63DA0728-E799-4139-99DA-1C548C416D48}" srcOrd="0" destOrd="0" presId="urn:microsoft.com/office/officeart/2005/8/layout/orgChart1"/>
    <dgm:cxn modelId="{2E294758-0B26-4FEB-8389-F401A96DC897}" type="presOf" srcId="{8F504325-9B42-45C8-BD7C-6765C62CAA65}" destId="{0C4D0D32-A715-46F2-B493-AC75C582E351}" srcOrd="1" destOrd="0" presId="urn:microsoft.com/office/officeart/2005/8/layout/orgChart1"/>
    <dgm:cxn modelId="{DAC1E878-F58D-44B1-8C5D-F3A9E3073DE7}" type="presOf" srcId="{6C104A79-D459-4BBC-AE13-1046A2D85EAF}" destId="{0FE76F45-98F0-4F3F-8749-25744E0698D2}" srcOrd="1" destOrd="0" presId="urn:microsoft.com/office/officeart/2005/8/layout/orgChart1"/>
    <dgm:cxn modelId="{46C4DD7B-B7CA-4E2E-84C7-38D5FD3C1603}" srcId="{34574E09-3543-407B-B84D-0516D9240E84}" destId="{47F808A7-2182-405C-BF10-7D1BD0367B93}" srcOrd="0" destOrd="0" parTransId="{478B0441-CA56-44B5-BEF7-7A58D88B9CFF}" sibTransId="{B58D944C-739C-41F5-8EFA-D532E808FF86}"/>
    <dgm:cxn modelId="{23655E7E-5239-4509-A14C-277164800AF2}" type="presOf" srcId="{7079E320-3A47-41B5-8172-F90C3829E6A6}" destId="{673E17AA-0FBE-4C30-9E7E-EE4BAA93FAD1}" srcOrd="0" destOrd="0" presId="urn:microsoft.com/office/officeart/2005/8/layout/orgChart1"/>
    <dgm:cxn modelId="{A5690283-44F7-4445-A34B-26E0DD6F5D76}" type="presOf" srcId="{236DBDE0-3EAC-45AB-9D10-E5FDA6DA2F92}" destId="{094E7E3E-95BE-42A3-AB74-9B30B8FF59C4}" srcOrd="0" destOrd="0" presId="urn:microsoft.com/office/officeart/2005/8/layout/orgChart1"/>
    <dgm:cxn modelId="{015AAB9A-1A74-45F2-9667-182519B71214}" type="presOf" srcId="{FD8DE643-2EF5-47B7-92F9-86E86D8C123F}" destId="{9166969E-6DD8-447F-8AD6-63CBFF5D8529}" srcOrd="0" destOrd="0" presId="urn:microsoft.com/office/officeart/2005/8/layout/orgChart1"/>
    <dgm:cxn modelId="{185BD79A-C055-4274-96A4-838F91517AE0}" type="presOf" srcId="{8F504325-9B42-45C8-BD7C-6765C62CAA65}" destId="{4B2C097E-7FB7-473E-B5A3-834E7F24E68E}" srcOrd="0" destOrd="0" presId="urn:microsoft.com/office/officeart/2005/8/layout/orgChart1"/>
    <dgm:cxn modelId="{FBF702A2-DB31-4F59-B82D-C237E1485620}" srcId="{DB917A40-51C6-4685-BF60-2CAB049DB1CD}" destId="{63ABBCF9-9A11-4E83-B1ED-6C655E6D7859}" srcOrd="0" destOrd="0" parTransId="{FD8DE643-2EF5-47B7-92F9-86E86D8C123F}" sibTransId="{BC745EC0-2648-44A7-965A-FA2E845FD6C9}"/>
    <dgm:cxn modelId="{694C59A7-E79E-4D17-8E94-6E227FAF4D56}" type="presOf" srcId="{63ABBCF9-9A11-4E83-B1ED-6C655E6D7859}" destId="{F53EAE7B-89C1-4D42-9CD6-04A744615E1A}" srcOrd="1" destOrd="0" presId="urn:microsoft.com/office/officeart/2005/8/layout/orgChart1"/>
    <dgm:cxn modelId="{851188B3-2974-4F47-86B9-167621F038D8}" type="presOf" srcId="{DCF9DE9D-E843-48F8-99DD-08556C8E394E}" destId="{04C126E0-A574-41B8-BE51-33B9F2474A42}" srcOrd="0" destOrd="0" presId="urn:microsoft.com/office/officeart/2005/8/layout/orgChart1"/>
    <dgm:cxn modelId="{894841D7-6335-4344-B282-0A495DC4D832}" type="presOf" srcId="{DB917A40-51C6-4685-BF60-2CAB049DB1CD}" destId="{C80DE7F6-9768-4ADE-A587-AC122616C63F}" srcOrd="1" destOrd="0" presId="urn:microsoft.com/office/officeart/2005/8/layout/orgChart1"/>
    <dgm:cxn modelId="{29C6E8DA-A48C-464D-AE2A-6F3DC17913AF}" srcId="{47F808A7-2182-405C-BF10-7D1BD0367B93}" destId="{DB917A40-51C6-4685-BF60-2CAB049DB1CD}" srcOrd="2" destOrd="0" parTransId="{BCC18B47-CCC9-4A22-B651-28F2EA86E1BA}" sibTransId="{1F0124DB-3BF6-4A0F-BB72-A926276A1709}"/>
    <dgm:cxn modelId="{9C74AEF5-CBA9-49FE-8AE0-592D5372801C}" type="presOf" srcId="{F55B50F0-31A9-4CB3-9924-85533FEB5672}" destId="{A68D824C-0094-440B-8A52-D21140FD919F}" srcOrd="1" destOrd="0" presId="urn:microsoft.com/office/officeart/2005/8/layout/orgChart1"/>
    <dgm:cxn modelId="{269808A8-2CEA-4509-8B30-91C68AA3894C}" type="presParOf" srcId="{700B60FA-A54E-4704-91C4-514802A4B00D}" destId="{7CD880B3-6155-4F28-A151-4571E8A18D8E}" srcOrd="0" destOrd="0" presId="urn:microsoft.com/office/officeart/2005/8/layout/orgChart1"/>
    <dgm:cxn modelId="{1B4D5B74-8375-4420-A0C1-CE9A3527EEEF}" type="presParOf" srcId="{7CD880B3-6155-4F28-A151-4571E8A18D8E}" destId="{43925352-C6E7-487B-8CAD-C00711399778}" srcOrd="0" destOrd="0" presId="urn:microsoft.com/office/officeart/2005/8/layout/orgChart1"/>
    <dgm:cxn modelId="{917A0DEA-3917-4957-85CD-F6E347CA1ED5}" type="presParOf" srcId="{43925352-C6E7-487B-8CAD-C00711399778}" destId="{A6B00B15-AD9F-4B7B-A3C1-C0AF5FF27B5B}" srcOrd="0" destOrd="0" presId="urn:microsoft.com/office/officeart/2005/8/layout/orgChart1"/>
    <dgm:cxn modelId="{6D0766D1-4780-4580-9FC1-FC6998348765}" type="presParOf" srcId="{43925352-C6E7-487B-8CAD-C00711399778}" destId="{B2838FEE-45A8-4CAD-B420-894B892DF204}" srcOrd="1" destOrd="0" presId="urn:microsoft.com/office/officeart/2005/8/layout/orgChart1"/>
    <dgm:cxn modelId="{4045CE01-66D1-4164-8EED-2FA915F7A55B}" type="presParOf" srcId="{7CD880B3-6155-4F28-A151-4571E8A18D8E}" destId="{6879BCEE-0D20-46C9-82FC-91F7E80CAFDA}" srcOrd="1" destOrd="0" presId="urn:microsoft.com/office/officeart/2005/8/layout/orgChart1"/>
    <dgm:cxn modelId="{A81964A9-45AB-45CB-9FC6-C8B2AA4996B5}" type="presParOf" srcId="{6879BCEE-0D20-46C9-82FC-91F7E80CAFDA}" destId="{04C126E0-A574-41B8-BE51-33B9F2474A42}" srcOrd="0" destOrd="0" presId="urn:microsoft.com/office/officeart/2005/8/layout/orgChart1"/>
    <dgm:cxn modelId="{C0D517E7-600D-4D40-8F8E-3D235DE6DD75}" type="presParOf" srcId="{6879BCEE-0D20-46C9-82FC-91F7E80CAFDA}" destId="{0ED7A576-F82D-4E6E-9CFF-6C50DA117F0F}" srcOrd="1" destOrd="0" presId="urn:microsoft.com/office/officeart/2005/8/layout/orgChart1"/>
    <dgm:cxn modelId="{E5ECB69D-528B-44B8-878C-AF5BC5310A65}" type="presParOf" srcId="{0ED7A576-F82D-4E6E-9CFF-6C50DA117F0F}" destId="{9FD8A285-B06C-465D-9BD4-80D2F7913245}" srcOrd="0" destOrd="0" presId="urn:microsoft.com/office/officeart/2005/8/layout/orgChart1"/>
    <dgm:cxn modelId="{19670308-9B40-4380-BEAE-C0950DC23834}" type="presParOf" srcId="{9FD8A285-B06C-465D-9BD4-80D2F7913245}" destId="{094E7E3E-95BE-42A3-AB74-9B30B8FF59C4}" srcOrd="0" destOrd="0" presId="urn:microsoft.com/office/officeart/2005/8/layout/orgChart1"/>
    <dgm:cxn modelId="{498F6BFF-156F-4E74-8C43-E8CA729FE0B3}" type="presParOf" srcId="{9FD8A285-B06C-465D-9BD4-80D2F7913245}" destId="{A45BB478-042D-452A-958B-9A2362F46ADA}" srcOrd="1" destOrd="0" presId="urn:microsoft.com/office/officeart/2005/8/layout/orgChart1"/>
    <dgm:cxn modelId="{3B22090B-8C83-490E-A160-36EF1AE00FBE}" type="presParOf" srcId="{0ED7A576-F82D-4E6E-9CFF-6C50DA117F0F}" destId="{EBD73E59-352D-4DAB-8CA1-1C0AD676A9F5}" srcOrd="1" destOrd="0" presId="urn:microsoft.com/office/officeart/2005/8/layout/orgChart1"/>
    <dgm:cxn modelId="{E98B4B3F-A39E-4F08-AE4C-B52C4798D5B0}" type="presParOf" srcId="{0ED7A576-F82D-4E6E-9CFF-6C50DA117F0F}" destId="{BA6B5E53-568B-40CD-9A21-F20216D0D583}" srcOrd="2" destOrd="0" presId="urn:microsoft.com/office/officeart/2005/8/layout/orgChart1"/>
    <dgm:cxn modelId="{F8E0A087-456D-48F3-84A7-1402E28E5739}" type="presParOf" srcId="{BA6B5E53-568B-40CD-9A21-F20216D0D583}" destId="{42E87A93-F4CE-4B38-B074-C75F3A5765AF}" srcOrd="0" destOrd="0" presId="urn:microsoft.com/office/officeart/2005/8/layout/orgChart1"/>
    <dgm:cxn modelId="{B1A73741-4F0B-4B50-AAE1-D8640E650EEE}" type="presParOf" srcId="{BA6B5E53-568B-40CD-9A21-F20216D0D583}" destId="{0C1357AB-7111-456A-9BFF-5BD251575724}" srcOrd="1" destOrd="0" presId="urn:microsoft.com/office/officeart/2005/8/layout/orgChart1"/>
    <dgm:cxn modelId="{5BC405BC-A191-4127-B91D-BC29E781141F}" type="presParOf" srcId="{0C1357AB-7111-456A-9BFF-5BD251575724}" destId="{0CE67695-F4E9-4A4A-902E-60CDB57DBEBE}" srcOrd="0" destOrd="0" presId="urn:microsoft.com/office/officeart/2005/8/layout/orgChart1"/>
    <dgm:cxn modelId="{5BB8422E-4873-47E3-8F61-2AAD77A47446}" type="presParOf" srcId="{0CE67695-F4E9-4A4A-902E-60CDB57DBEBE}" destId="{63DA0728-E799-4139-99DA-1C548C416D48}" srcOrd="0" destOrd="0" presId="urn:microsoft.com/office/officeart/2005/8/layout/orgChart1"/>
    <dgm:cxn modelId="{1683D105-4BB5-48EA-B2A8-E8A00CE9309B}" type="presParOf" srcId="{0CE67695-F4E9-4A4A-902E-60CDB57DBEBE}" destId="{A68D824C-0094-440B-8A52-D21140FD919F}" srcOrd="1" destOrd="0" presId="urn:microsoft.com/office/officeart/2005/8/layout/orgChart1"/>
    <dgm:cxn modelId="{00894B7B-BFF4-48B2-9FB6-FA197D0FD029}" type="presParOf" srcId="{0C1357AB-7111-456A-9BFF-5BD251575724}" destId="{D7BC1C75-9EFC-4634-8CFF-8F96FD0CE5DE}" srcOrd="1" destOrd="0" presId="urn:microsoft.com/office/officeart/2005/8/layout/orgChart1"/>
    <dgm:cxn modelId="{683DDDB0-D68D-4950-9D43-7DAFFDF24E7B}" type="presParOf" srcId="{0C1357AB-7111-456A-9BFF-5BD251575724}" destId="{9F564A88-D854-4E66-8093-A2235C279A17}" srcOrd="2" destOrd="0" presId="urn:microsoft.com/office/officeart/2005/8/layout/orgChart1"/>
    <dgm:cxn modelId="{CD09265F-A2CB-433E-8873-823AB9F626FD}" type="presParOf" srcId="{6879BCEE-0D20-46C9-82FC-91F7E80CAFDA}" destId="{4F50F590-A926-4C0F-9B03-967EDC673B40}" srcOrd="2" destOrd="0" presId="urn:microsoft.com/office/officeart/2005/8/layout/orgChart1"/>
    <dgm:cxn modelId="{75A70493-15D8-4A11-8522-5F8A1771F6AB}" type="presParOf" srcId="{6879BCEE-0D20-46C9-82FC-91F7E80CAFDA}" destId="{54F41A01-A37A-4DAD-B67E-3EEB987ADD24}" srcOrd="3" destOrd="0" presId="urn:microsoft.com/office/officeart/2005/8/layout/orgChart1"/>
    <dgm:cxn modelId="{9A11D29E-7A60-40F1-A0F3-39EADB4A1663}" type="presParOf" srcId="{54F41A01-A37A-4DAD-B67E-3EEB987ADD24}" destId="{8272C12D-DEBF-41E3-A5A1-77B92835FC00}" srcOrd="0" destOrd="0" presId="urn:microsoft.com/office/officeart/2005/8/layout/orgChart1"/>
    <dgm:cxn modelId="{7DAB9439-EB84-4416-9144-0A71D26721D0}" type="presParOf" srcId="{8272C12D-DEBF-41E3-A5A1-77B92835FC00}" destId="{4B2C097E-7FB7-473E-B5A3-834E7F24E68E}" srcOrd="0" destOrd="0" presId="urn:microsoft.com/office/officeart/2005/8/layout/orgChart1"/>
    <dgm:cxn modelId="{2F3B279E-2EF2-4126-A88E-5558DE095D65}" type="presParOf" srcId="{8272C12D-DEBF-41E3-A5A1-77B92835FC00}" destId="{0C4D0D32-A715-46F2-B493-AC75C582E351}" srcOrd="1" destOrd="0" presId="urn:microsoft.com/office/officeart/2005/8/layout/orgChart1"/>
    <dgm:cxn modelId="{D76C2A58-BD55-4CA4-BA57-D8DDAA478B71}" type="presParOf" srcId="{54F41A01-A37A-4DAD-B67E-3EEB987ADD24}" destId="{52B9C530-FC53-45F9-82BD-B3AA1DCB40A9}" srcOrd="1" destOrd="0" presId="urn:microsoft.com/office/officeart/2005/8/layout/orgChart1"/>
    <dgm:cxn modelId="{6975C310-2DD9-48DC-8B79-EF579D17B5F5}" type="presParOf" srcId="{52B9C530-FC53-45F9-82BD-B3AA1DCB40A9}" destId="{673E17AA-0FBE-4C30-9E7E-EE4BAA93FAD1}" srcOrd="0" destOrd="0" presId="urn:microsoft.com/office/officeart/2005/8/layout/orgChart1"/>
    <dgm:cxn modelId="{E1465AEF-BF14-446E-B681-8AB0942C9E90}" type="presParOf" srcId="{52B9C530-FC53-45F9-82BD-B3AA1DCB40A9}" destId="{040EED2A-26F4-46B6-8991-0360401891C7}" srcOrd="1" destOrd="0" presId="urn:microsoft.com/office/officeart/2005/8/layout/orgChart1"/>
    <dgm:cxn modelId="{EAAD2339-CD4B-4C7C-9BCA-FA3D049B7395}" type="presParOf" srcId="{040EED2A-26F4-46B6-8991-0360401891C7}" destId="{5B15781B-6FD5-430D-B99A-F732622BC7BA}" srcOrd="0" destOrd="0" presId="urn:microsoft.com/office/officeart/2005/8/layout/orgChart1"/>
    <dgm:cxn modelId="{2B3FCE76-EFBC-441A-BE0A-4FD5A27B05F3}" type="presParOf" srcId="{5B15781B-6FD5-430D-B99A-F732622BC7BA}" destId="{23F9A753-118E-4A59-B34A-4643D3444505}" srcOrd="0" destOrd="0" presId="urn:microsoft.com/office/officeart/2005/8/layout/orgChart1"/>
    <dgm:cxn modelId="{61B00759-BA26-4D9F-A213-2F96B90BAFCB}" type="presParOf" srcId="{5B15781B-6FD5-430D-B99A-F732622BC7BA}" destId="{0FE76F45-98F0-4F3F-8749-25744E0698D2}" srcOrd="1" destOrd="0" presId="urn:microsoft.com/office/officeart/2005/8/layout/orgChart1"/>
    <dgm:cxn modelId="{A1FB7BEE-58F0-449B-A102-AB6F4D62587D}" type="presParOf" srcId="{040EED2A-26F4-46B6-8991-0360401891C7}" destId="{ADB5508D-9B25-4578-B6C3-C661C6B036D4}" srcOrd="1" destOrd="0" presId="urn:microsoft.com/office/officeart/2005/8/layout/orgChart1"/>
    <dgm:cxn modelId="{3230493D-73B0-43AD-8140-ABA40ECE3094}" type="presParOf" srcId="{040EED2A-26F4-46B6-8991-0360401891C7}" destId="{F1567F0E-CCFE-4740-88FA-0D00FD0E4775}" srcOrd="2" destOrd="0" presId="urn:microsoft.com/office/officeart/2005/8/layout/orgChart1"/>
    <dgm:cxn modelId="{E84A8E6F-A826-480E-8155-3CFF4B4F4C80}" type="presParOf" srcId="{54F41A01-A37A-4DAD-B67E-3EEB987ADD24}" destId="{128F5C8E-D1E0-40A1-9FE7-7CE1F6E39739}" srcOrd="2" destOrd="0" presId="urn:microsoft.com/office/officeart/2005/8/layout/orgChart1"/>
    <dgm:cxn modelId="{8A5626EC-A182-4202-B09C-EC01D4CF32EE}" type="presParOf" srcId="{6879BCEE-0D20-46C9-82FC-91F7E80CAFDA}" destId="{228622F3-E1B9-4643-982E-3F29AA33B72F}" srcOrd="4" destOrd="0" presId="urn:microsoft.com/office/officeart/2005/8/layout/orgChart1"/>
    <dgm:cxn modelId="{91552909-304C-426C-BB3F-737BC9A54332}" type="presParOf" srcId="{6879BCEE-0D20-46C9-82FC-91F7E80CAFDA}" destId="{0885AB50-9B1B-47B2-BE1B-2812B922A89D}" srcOrd="5" destOrd="0" presId="urn:microsoft.com/office/officeart/2005/8/layout/orgChart1"/>
    <dgm:cxn modelId="{253EE4BF-C7A9-4B5F-BB37-956416FE32AA}" type="presParOf" srcId="{0885AB50-9B1B-47B2-BE1B-2812B922A89D}" destId="{B2C4A8AB-0826-4278-AA79-3982F3B4BC6A}" srcOrd="0" destOrd="0" presId="urn:microsoft.com/office/officeart/2005/8/layout/orgChart1"/>
    <dgm:cxn modelId="{8D8AC6EC-64C9-41DD-8C0C-1F658445E550}" type="presParOf" srcId="{B2C4A8AB-0826-4278-AA79-3982F3B4BC6A}" destId="{49D18414-3DDF-4BF2-97AD-91F9021B2C52}" srcOrd="0" destOrd="0" presId="urn:microsoft.com/office/officeart/2005/8/layout/orgChart1"/>
    <dgm:cxn modelId="{73EAF6EB-29F9-49B1-B28D-AAB4A3F97A1D}" type="presParOf" srcId="{B2C4A8AB-0826-4278-AA79-3982F3B4BC6A}" destId="{C80DE7F6-9768-4ADE-A587-AC122616C63F}" srcOrd="1" destOrd="0" presId="urn:microsoft.com/office/officeart/2005/8/layout/orgChart1"/>
    <dgm:cxn modelId="{6241A543-DD7C-4118-B681-38D2AEE0D39C}" type="presParOf" srcId="{0885AB50-9B1B-47B2-BE1B-2812B922A89D}" destId="{E5BBC8B1-35BF-4A46-BDB6-2AEDA2286AC2}" srcOrd="1" destOrd="0" presId="urn:microsoft.com/office/officeart/2005/8/layout/orgChart1"/>
    <dgm:cxn modelId="{A819FCBF-DA1D-43C1-9EAD-EF365FC5BF69}" type="presParOf" srcId="{E5BBC8B1-35BF-4A46-BDB6-2AEDA2286AC2}" destId="{9166969E-6DD8-447F-8AD6-63CBFF5D8529}" srcOrd="0" destOrd="0" presId="urn:microsoft.com/office/officeart/2005/8/layout/orgChart1"/>
    <dgm:cxn modelId="{DB333F20-7A34-4E91-AD1E-1D68C94C81F7}" type="presParOf" srcId="{E5BBC8B1-35BF-4A46-BDB6-2AEDA2286AC2}" destId="{60E085F4-6CA5-4142-98C8-C1EB9E67B8E8}" srcOrd="1" destOrd="0" presId="urn:microsoft.com/office/officeart/2005/8/layout/orgChart1"/>
    <dgm:cxn modelId="{FC42700C-1A6C-47EC-8196-C48386D1564E}" type="presParOf" srcId="{60E085F4-6CA5-4142-98C8-C1EB9E67B8E8}" destId="{6E5DC289-6FEF-4C63-AF93-80DB994DD3E1}" srcOrd="0" destOrd="0" presId="urn:microsoft.com/office/officeart/2005/8/layout/orgChart1"/>
    <dgm:cxn modelId="{6A10BB04-4F9D-45E9-B58B-965BBB72C48E}" type="presParOf" srcId="{6E5DC289-6FEF-4C63-AF93-80DB994DD3E1}" destId="{4292E067-883C-489C-BF14-C5472AE62F09}" srcOrd="0" destOrd="0" presId="urn:microsoft.com/office/officeart/2005/8/layout/orgChart1"/>
    <dgm:cxn modelId="{97A1AD95-DFB6-4ADB-8A87-61DCD3C6B61E}" type="presParOf" srcId="{6E5DC289-6FEF-4C63-AF93-80DB994DD3E1}" destId="{F53EAE7B-89C1-4D42-9CD6-04A744615E1A}" srcOrd="1" destOrd="0" presId="urn:microsoft.com/office/officeart/2005/8/layout/orgChart1"/>
    <dgm:cxn modelId="{1C07529D-324B-41A8-B5CD-87203BB3E6B4}" type="presParOf" srcId="{60E085F4-6CA5-4142-98C8-C1EB9E67B8E8}" destId="{A7D9EFDE-BA6F-4D2E-A2C3-F439916FFF32}" srcOrd="1" destOrd="0" presId="urn:microsoft.com/office/officeart/2005/8/layout/orgChart1"/>
    <dgm:cxn modelId="{4E1E1011-B283-4A21-93AE-5DCF5EEFC5C2}" type="presParOf" srcId="{60E085F4-6CA5-4142-98C8-C1EB9E67B8E8}" destId="{19B67C24-9A33-43D6-A487-980F6D1A9AE7}" srcOrd="2" destOrd="0" presId="urn:microsoft.com/office/officeart/2005/8/layout/orgChart1"/>
    <dgm:cxn modelId="{DA9D34D6-1402-456F-A66A-8EDEA3B05FCE}" type="presParOf" srcId="{0885AB50-9B1B-47B2-BE1B-2812B922A89D}" destId="{9BCE16D5-1E74-46F0-9CE0-FD490CCA1471}" srcOrd="2" destOrd="0" presId="urn:microsoft.com/office/officeart/2005/8/layout/orgChart1"/>
    <dgm:cxn modelId="{1557F43B-AD21-4AB2-8D30-628ED5B6991D}" type="presParOf" srcId="{7CD880B3-6155-4F28-A151-4571E8A18D8E}" destId="{9A23605B-FBA4-458A-87AE-67246AA9821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406B268-9744-488C-94CD-3C295ABF722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2D14D9C-9F7B-495E-9389-E20580EB4CF5}">
      <dgm:prSet phldrT="[Text]"/>
      <dgm:spPr/>
      <dgm:t>
        <a:bodyPr/>
        <a:lstStyle/>
        <a:p>
          <a:r>
            <a:rPr lang="en-US" dirty="0"/>
            <a:t>Q1</a:t>
          </a:r>
        </a:p>
      </dgm:t>
    </dgm:pt>
    <dgm:pt modelId="{3F716805-C599-4FC8-99E9-C5E0836198EB}" type="parTrans" cxnId="{22C62E22-4D9A-42B1-9156-1AF16D174F26}">
      <dgm:prSet/>
      <dgm:spPr/>
      <dgm:t>
        <a:bodyPr/>
        <a:lstStyle/>
        <a:p>
          <a:endParaRPr lang="en-US"/>
        </a:p>
      </dgm:t>
    </dgm:pt>
    <dgm:pt modelId="{DE4F27A2-F4D6-4BF7-832D-044EEF6C7D4E}" type="sibTrans" cxnId="{22C62E22-4D9A-42B1-9156-1AF16D174F26}">
      <dgm:prSet/>
      <dgm:spPr/>
      <dgm:t>
        <a:bodyPr/>
        <a:lstStyle/>
        <a:p>
          <a:endParaRPr lang="en-US"/>
        </a:p>
      </dgm:t>
    </dgm:pt>
    <dgm:pt modelId="{BE60B33E-B166-421D-B6EE-25B9581EB905}">
      <dgm:prSet phldrT="[Text]"/>
      <dgm:spPr/>
      <dgm:t>
        <a:bodyPr/>
        <a:lstStyle/>
        <a:p>
          <a:pPr rtl="0"/>
          <a:r>
            <a:rPr lang="en-US" dirty="0"/>
            <a:t>Are they human or animal?</a:t>
          </a:r>
        </a:p>
      </dgm:t>
    </dgm:pt>
    <dgm:pt modelId="{65D5E9E1-C1DC-468F-AA7C-E7B4675D2BB2}" type="parTrans" cxnId="{5EDAC25A-1F11-47DA-8CEA-EB69886FBF26}">
      <dgm:prSet/>
      <dgm:spPr/>
      <dgm:t>
        <a:bodyPr/>
        <a:lstStyle/>
        <a:p>
          <a:endParaRPr lang="en-US"/>
        </a:p>
      </dgm:t>
    </dgm:pt>
    <dgm:pt modelId="{A9D768F1-A80B-4734-A713-6EA9ACF0D912}" type="sibTrans" cxnId="{5EDAC25A-1F11-47DA-8CEA-EB69886FBF26}">
      <dgm:prSet/>
      <dgm:spPr/>
      <dgm:t>
        <a:bodyPr/>
        <a:lstStyle/>
        <a:p>
          <a:endParaRPr lang="en-US"/>
        </a:p>
      </dgm:t>
    </dgm:pt>
    <dgm:pt modelId="{8A57812E-0DE7-47CA-8B32-9EFEAF3801B9}">
      <dgm:prSet phldrT="[Text]"/>
      <dgm:spPr/>
      <dgm:t>
        <a:bodyPr/>
        <a:lstStyle/>
        <a:p>
          <a:pPr rtl="0"/>
          <a:r>
            <a:rPr lang="en-US" dirty="0"/>
            <a:t>Shape and anatomical features.</a:t>
          </a:r>
        </a:p>
      </dgm:t>
    </dgm:pt>
    <dgm:pt modelId="{532AA17B-8672-4F6E-A674-CB2926F3DD64}" type="parTrans" cxnId="{84417AC7-84D8-40A6-90A8-F21E5AC97442}">
      <dgm:prSet/>
      <dgm:spPr/>
      <dgm:t>
        <a:bodyPr/>
        <a:lstStyle/>
        <a:p>
          <a:endParaRPr lang="en-US"/>
        </a:p>
      </dgm:t>
    </dgm:pt>
    <dgm:pt modelId="{1C7D330C-7B8F-4A6E-BB82-532623FDA26F}" type="sibTrans" cxnId="{84417AC7-84D8-40A6-90A8-F21E5AC97442}">
      <dgm:prSet/>
      <dgm:spPr/>
      <dgm:t>
        <a:bodyPr/>
        <a:lstStyle/>
        <a:p>
          <a:endParaRPr lang="en-US"/>
        </a:p>
      </dgm:t>
    </dgm:pt>
    <dgm:pt modelId="{7800153A-33F9-4AE2-842C-FDBDB67975C8}">
      <dgm:prSet phldrT="[Text]"/>
      <dgm:spPr/>
      <dgm:t>
        <a:bodyPr/>
        <a:lstStyle/>
        <a:p>
          <a:r>
            <a:rPr lang="en-US" dirty="0"/>
            <a:t>Q2</a:t>
          </a:r>
        </a:p>
      </dgm:t>
    </dgm:pt>
    <dgm:pt modelId="{A5D18806-56ED-4955-B370-17695D0D5899}" type="parTrans" cxnId="{B0639388-C329-423D-B922-B23E7F671E8D}">
      <dgm:prSet/>
      <dgm:spPr/>
      <dgm:t>
        <a:bodyPr/>
        <a:lstStyle/>
        <a:p>
          <a:endParaRPr lang="en-US"/>
        </a:p>
      </dgm:t>
    </dgm:pt>
    <dgm:pt modelId="{5068F98D-9F9C-400A-85BC-89907A1EF505}" type="sibTrans" cxnId="{B0639388-C329-423D-B922-B23E7F671E8D}">
      <dgm:prSet/>
      <dgm:spPr/>
      <dgm:t>
        <a:bodyPr/>
        <a:lstStyle/>
        <a:p>
          <a:endParaRPr lang="en-US"/>
        </a:p>
      </dgm:t>
    </dgm:pt>
    <dgm:pt modelId="{D1AA3108-A1CA-4203-82F6-8BE13089D08E}">
      <dgm:prSet phldrT="[Text]"/>
      <dgm:spPr/>
      <dgm:t>
        <a:bodyPr/>
        <a:lstStyle/>
        <a:p>
          <a:r>
            <a:rPr lang="en-US" dirty="0"/>
            <a:t>One or more person?</a:t>
          </a:r>
        </a:p>
      </dgm:t>
    </dgm:pt>
    <dgm:pt modelId="{7BB1F049-0934-4E5E-8FF8-1870AE482A5E}" type="parTrans" cxnId="{A6FE486A-73F2-4BC3-827C-23E27DC5E600}">
      <dgm:prSet/>
      <dgm:spPr/>
      <dgm:t>
        <a:bodyPr/>
        <a:lstStyle/>
        <a:p>
          <a:endParaRPr lang="en-US"/>
        </a:p>
      </dgm:t>
    </dgm:pt>
    <dgm:pt modelId="{FF633272-1BDB-4FBF-B6EC-7FED1A2E0BA0}" type="sibTrans" cxnId="{A6FE486A-73F2-4BC3-827C-23E27DC5E600}">
      <dgm:prSet/>
      <dgm:spPr/>
      <dgm:t>
        <a:bodyPr/>
        <a:lstStyle/>
        <a:p>
          <a:endParaRPr lang="en-US"/>
        </a:p>
      </dgm:t>
    </dgm:pt>
    <dgm:pt modelId="{A91FE845-ECEA-44F3-817B-B7EE96388C8E}">
      <dgm:prSet phldrT="[Text]"/>
      <dgm:spPr/>
      <dgm:t>
        <a:bodyPr/>
        <a:lstStyle/>
        <a:p>
          <a:r>
            <a:rPr lang="en-US" dirty="0"/>
            <a:t>Repetition of single bone.</a:t>
          </a:r>
        </a:p>
      </dgm:t>
    </dgm:pt>
    <dgm:pt modelId="{0C4D53D8-4BC0-47D0-A1F1-308225C5DCB1}" type="parTrans" cxnId="{4A7EF6F7-7CD7-4449-8AAC-B353E1D0C2F6}">
      <dgm:prSet/>
      <dgm:spPr/>
      <dgm:t>
        <a:bodyPr/>
        <a:lstStyle/>
        <a:p>
          <a:endParaRPr lang="en-US"/>
        </a:p>
      </dgm:t>
    </dgm:pt>
    <dgm:pt modelId="{EEC54104-F677-48C6-84D2-9B7F796AA873}" type="sibTrans" cxnId="{4A7EF6F7-7CD7-4449-8AAC-B353E1D0C2F6}">
      <dgm:prSet/>
      <dgm:spPr/>
      <dgm:t>
        <a:bodyPr/>
        <a:lstStyle/>
        <a:p>
          <a:endParaRPr lang="en-US"/>
        </a:p>
      </dgm:t>
    </dgm:pt>
    <dgm:pt modelId="{63E9B38A-3537-4C89-ABA7-D71F081A5930}">
      <dgm:prSet phldrT="[Text]"/>
      <dgm:spPr/>
      <dgm:t>
        <a:bodyPr/>
        <a:lstStyle/>
        <a:p>
          <a:r>
            <a:rPr lang="en-US" dirty="0"/>
            <a:t>Q3</a:t>
          </a:r>
        </a:p>
      </dgm:t>
    </dgm:pt>
    <dgm:pt modelId="{4BA7456F-76F7-44F4-9BF1-66EE82F3D6A4}" type="parTrans" cxnId="{554F268A-6780-43C3-9677-91EF6E06D13F}">
      <dgm:prSet/>
      <dgm:spPr/>
      <dgm:t>
        <a:bodyPr/>
        <a:lstStyle/>
        <a:p>
          <a:endParaRPr lang="en-US"/>
        </a:p>
      </dgm:t>
    </dgm:pt>
    <dgm:pt modelId="{5D4EFB21-DF6D-4C6A-8C99-07F6F73B1544}" type="sibTrans" cxnId="{554F268A-6780-43C3-9677-91EF6E06D13F}">
      <dgm:prSet/>
      <dgm:spPr/>
      <dgm:t>
        <a:bodyPr/>
        <a:lstStyle/>
        <a:p>
          <a:endParaRPr lang="en-US"/>
        </a:p>
      </dgm:t>
    </dgm:pt>
    <dgm:pt modelId="{8D13468A-D412-485F-A2FC-20FFABB9E68B}">
      <dgm:prSet phldrT="[Text]"/>
      <dgm:spPr/>
      <dgm:t>
        <a:bodyPr/>
        <a:lstStyle/>
        <a:p>
          <a:r>
            <a:rPr lang="en-US" dirty="0"/>
            <a:t>Male or Female?</a:t>
          </a:r>
        </a:p>
      </dgm:t>
    </dgm:pt>
    <dgm:pt modelId="{9AEB9C9C-71C5-4955-B15C-E2CB109957E0}" type="parTrans" cxnId="{D7F23F1B-6D78-48A0-A5F9-1FBC6B711F81}">
      <dgm:prSet/>
      <dgm:spPr/>
      <dgm:t>
        <a:bodyPr/>
        <a:lstStyle/>
        <a:p>
          <a:endParaRPr lang="en-US"/>
        </a:p>
      </dgm:t>
    </dgm:pt>
    <dgm:pt modelId="{E8B77B2D-BF5A-4F8B-852A-F8BCF3B8EAE0}" type="sibTrans" cxnId="{D7F23F1B-6D78-48A0-A5F9-1FBC6B711F81}">
      <dgm:prSet/>
      <dgm:spPr/>
      <dgm:t>
        <a:bodyPr/>
        <a:lstStyle/>
        <a:p>
          <a:endParaRPr lang="en-US"/>
        </a:p>
      </dgm:t>
    </dgm:pt>
    <dgm:pt modelId="{6AA1232B-C5AB-4164-8519-F60C79F27B1B}">
      <dgm:prSet phldrT="[Text]"/>
      <dgm:spPr/>
      <dgm:t>
        <a:bodyPr/>
        <a:lstStyle/>
        <a:p>
          <a:r>
            <a:rPr lang="en-US" dirty="0"/>
            <a:t>Pelvis, skull, sternum, sacrum can differentiate male from female</a:t>
          </a:r>
        </a:p>
      </dgm:t>
    </dgm:pt>
    <dgm:pt modelId="{00BFFD6C-8E47-4465-8EC2-0E5B81A9A0BC}" type="parTrans" cxnId="{AB1807B7-C693-4447-BA47-13631B3818DE}">
      <dgm:prSet/>
      <dgm:spPr/>
      <dgm:t>
        <a:bodyPr/>
        <a:lstStyle/>
        <a:p>
          <a:endParaRPr lang="en-US"/>
        </a:p>
      </dgm:t>
    </dgm:pt>
    <dgm:pt modelId="{5F88AC3E-1B14-41E0-B1F9-9E7555A4C04B}" type="sibTrans" cxnId="{AB1807B7-C693-4447-BA47-13631B3818DE}">
      <dgm:prSet/>
      <dgm:spPr/>
      <dgm:t>
        <a:bodyPr/>
        <a:lstStyle/>
        <a:p>
          <a:endParaRPr lang="en-US"/>
        </a:p>
      </dgm:t>
    </dgm:pt>
    <dgm:pt modelId="{2960F70E-52C9-408B-8F17-9EB55CDB0317}">
      <dgm:prSet/>
      <dgm:spPr/>
      <dgm:t>
        <a:bodyPr/>
        <a:lstStyle/>
        <a:p>
          <a:endParaRPr lang="en-US" dirty="0"/>
        </a:p>
      </dgm:t>
    </dgm:pt>
    <dgm:pt modelId="{F26F36BB-530C-43FD-81F7-8CACD16465F1}" type="parTrans" cxnId="{ADBDCF69-B87C-4860-A7AE-FDA929AD65FC}">
      <dgm:prSet/>
      <dgm:spPr/>
      <dgm:t>
        <a:bodyPr/>
        <a:lstStyle/>
        <a:p>
          <a:endParaRPr lang="en-US"/>
        </a:p>
      </dgm:t>
    </dgm:pt>
    <dgm:pt modelId="{0DABA3FE-997D-4211-B5B2-0167BC8981FE}" type="sibTrans" cxnId="{ADBDCF69-B87C-4860-A7AE-FDA929AD65FC}">
      <dgm:prSet/>
      <dgm:spPr/>
      <dgm:t>
        <a:bodyPr/>
        <a:lstStyle/>
        <a:p>
          <a:endParaRPr lang="en-US"/>
        </a:p>
      </dgm:t>
    </dgm:pt>
    <dgm:pt modelId="{5A5EDBA6-6C73-4660-845A-8675F9142EE4}">
      <dgm:prSet/>
      <dgm:spPr/>
      <dgm:t>
        <a:bodyPr/>
        <a:lstStyle/>
        <a:p>
          <a:pPr rtl="0"/>
          <a:r>
            <a:rPr lang="en-US" dirty="0"/>
            <a:t>Precipitin test.</a:t>
          </a:r>
        </a:p>
      </dgm:t>
    </dgm:pt>
    <dgm:pt modelId="{61D2F5D5-4516-466C-AE37-429F92865C3D}" type="parTrans" cxnId="{FB8A9760-F4ED-4E6C-BFFB-6FD5D6AE2028}">
      <dgm:prSet/>
      <dgm:spPr/>
      <dgm:t>
        <a:bodyPr/>
        <a:lstStyle/>
        <a:p>
          <a:endParaRPr lang="en-US"/>
        </a:p>
      </dgm:t>
    </dgm:pt>
    <dgm:pt modelId="{2D847E7B-E05C-4148-8F92-975C6085FF3E}" type="sibTrans" cxnId="{FB8A9760-F4ED-4E6C-BFFB-6FD5D6AE2028}">
      <dgm:prSet/>
      <dgm:spPr/>
      <dgm:t>
        <a:bodyPr/>
        <a:lstStyle/>
        <a:p>
          <a:endParaRPr lang="en-US"/>
        </a:p>
      </dgm:t>
    </dgm:pt>
    <dgm:pt modelId="{BCD77C7B-F421-4E8E-A866-D1AD04539FF2}">
      <dgm:prSet/>
      <dgm:spPr/>
      <dgm:t>
        <a:bodyPr/>
        <a:lstStyle/>
        <a:p>
          <a:pPr rtl="0"/>
          <a:r>
            <a:rPr lang="en-US" dirty="0"/>
            <a:t>Different age and sex in bone collection. </a:t>
          </a:r>
        </a:p>
      </dgm:t>
    </dgm:pt>
    <dgm:pt modelId="{EF4529E3-C4EF-4854-B3F2-9C94FE232890}" type="parTrans" cxnId="{60E89701-8A4C-47AC-B16A-4C0173630E0F}">
      <dgm:prSet/>
      <dgm:spPr/>
      <dgm:t>
        <a:bodyPr/>
        <a:lstStyle/>
        <a:p>
          <a:endParaRPr lang="en-US"/>
        </a:p>
      </dgm:t>
    </dgm:pt>
    <dgm:pt modelId="{E8F3D08E-1A44-4798-B0B7-F939631B64EC}" type="sibTrans" cxnId="{60E89701-8A4C-47AC-B16A-4C0173630E0F}">
      <dgm:prSet/>
      <dgm:spPr/>
      <dgm:t>
        <a:bodyPr/>
        <a:lstStyle/>
        <a:p>
          <a:endParaRPr lang="en-US"/>
        </a:p>
      </dgm:t>
    </dgm:pt>
    <dgm:pt modelId="{62DD1405-AF91-4B67-8223-A447419D1F82}" type="pres">
      <dgm:prSet presAssocID="{7406B268-9744-488C-94CD-3C295ABF722D}" presName="Name0" presStyleCnt="0">
        <dgm:presLayoutVars>
          <dgm:chMax/>
          <dgm:chPref val="3"/>
          <dgm:dir/>
          <dgm:animOne val="branch"/>
          <dgm:animLvl val="lvl"/>
        </dgm:presLayoutVars>
      </dgm:prSet>
      <dgm:spPr/>
    </dgm:pt>
    <dgm:pt modelId="{C2610327-315A-447F-B15C-F0BFDEDFAD51}" type="pres">
      <dgm:prSet presAssocID="{B2D14D9C-9F7B-495E-9389-E20580EB4CF5}" presName="composite" presStyleCnt="0"/>
      <dgm:spPr/>
    </dgm:pt>
    <dgm:pt modelId="{00599508-11A6-4228-A404-0A92AC0593FB}" type="pres">
      <dgm:prSet presAssocID="{B2D14D9C-9F7B-495E-9389-E20580EB4CF5}" presName="FirstChild" presStyleLbl="revTx" presStyleIdx="0" presStyleCnt="6">
        <dgm:presLayoutVars>
          <dgm:chMax val="0"/>
          <dgm:chPref val="0"/>
          <dgm:bulletEnabled val="1"/>
        </dgm:presLayoutVars>
      </dgm:prSet>
      <dgm:spPr/>
    </dgm:pt>
    <dgm:pt modelId="{B1F2C77C-0E01-41F1-93E5-D211AAED61D6}" type="pres">
      <dgm:prSet presAssocID="{B2D14D9C-9F7B-495E-9389-E20580EB4CF5}" presName="Parent" presStyleLbl="alignNode1" presStyleIdx="0" presStyleCnt="3" custLinFactNeighborX="2697" custLinFactNeighborY="7055">
        <dgm:presLayoutVars>
          <dgm:chMax val="3"/>
          <dgm:chPref val="3"/>
          <dgm:bulletEnabled val="1"/>
        </dgm:presLayoutVars>
      </dgm:prSet>
      <dgm:spPr/>
    </dgm:pt>
    <dgm:pt modelId="{2D9E2546-BCFB-45DF-AD39-A373E8EBEACD}" type="pres">
      <dgm:prSet presAssocID="{B2D14D9C-9F7B-495E-9389-E20580EB4CF5}" presName="Accent" presStyleLbl="parChTrans1D1" presStyleIdx="0" presStyleCnt="3"/>
      <dgm:spPr/>
    </dgm:pt>
    <dgm:pt modelId="{76CA0325-ED3F-4EC3-BB92-5A9582B23624}" type="pres">
      <dgm:prSet presAssocID="{B2D14D9C-9F7B-495E-9389-E20580EB4CF5}" presName="Child" presStyleLbl="revTx" presStyleIdx="1" presStyleCnt="6">
        <dgm:presLayoutVars>
          <dgm:chMax val="0"/>
          <dgm:chPref val="0"/>
          <dgm:bulletEnabled val="1"/>
        </dgm:presLayoutVars>
      </dgm:prSet>
      <dgm:spPr/>
    </dgm:pt>
    <dgm:pt modelId="{05BAA288-2D73-4B16-9FB3-1EB0FE8CB63D}" type="pres">
      <dgm:prSet presAssocID="{DE4F27A2-F4D6-4BF7-832D-044EEF6C7D4E}" presName="sibTrans" presStyleCnt="0"/>
      <dgm:spPr/>
    </dgm:pt>
    <dgm:pt modelId="{E47D031F-75B3-4E45-AE20-CC18AC4B17CD}" type="pres">
      <dgm:prSet presAssocID="{7800153A-33F9-4AE2-842C-FDBDB67975C8}" presName="composite" presStyleCnt="0"/>
      <dgm:spPr/>
    </dgm:pt>
    <dgm:pt modelId="{8E61E3C3-541E-48F7-B29B-FE020821DAF3}" type="pres">
      <dgm:prSet presAssocID="{7800153A-33F9-4AE2-842C-FDBDB67975C8}" presName="FirstChild" presStyleLbl="revTx" presStyleIdx="2" presStyleCnt="6">
        <dgm:presLayoutVars>
          <dgm:chMax val="0"/>
          <dgm:chPref val="0"/>
          <dgm:bulletEnabled val="1"/>
        </dgm:presLayoutVars>
      </dgm:prSet>
      <dgm:spPr/>
    </dgm:pt>
    <dgm:pt modelId="{0EE8720C-1C99-4263-AFE6-B6C06DBAA6EB}" type="pres">
      <dgm:prSet presAssocID="{7800153A-33F9-4AE2-842C-FDBDB67975C8}" presName="Parent" presStyleLbl="alignNode1" presStyleIdx="1" presStyleCnt="3">
        <dgm:presLayoutVars>
          <dgm:chMax val="3"/>
          <dgm:chPref val="3"/>
          <dgm:bulletEnabled val="1"/>
        </dgm:presLayoutVars>
      </dgm:prSet>
      <dgm:spPr/>
    </dgm:pt>
    <dgm:pt modelId="{D3CD3086-92CC-4EF5-9530-ABB6C03F254D}" type="pres">
      <dgm:prSet presAssocID="{7800153A-33F9-4AE2-842C-FDBDB67975C8}" presName="Accent" presStyleLbl="parChTrans1D1" presStyleIdx="1" presStyleCnt="3"/>
      <dgm:spPr/>
    </dgm:pt>
    <dgm:pt modelId="{FB2C9AF7-EC75-48BC-B89A-3EF1581FED27}" type="pres">
      <dgm:prSet presAssocID="{7800153A-33F9-4AE2-842C-FDBDB67975C8}" presName="Child" presStyleLbl="revTx" presStyleIdx="3" presStyleCnt="6">
        <dgm:presLayoutVars>
          <dgm:chMax val="0"/>
          <dgm:chPref val="0"/>
          <dgm:bulletEnabled val="1"/>
        </dgm:presLayoutVars>
      </dgm:prSet>
      <dgm:spPr/>
    </dgm:pt>
    <dgm:pt modelId="{194CA09F-A902-4316-AAA2-01C4E2E248EF}" type="pres">
      <dgm:prSet presAssocID="{5068F98D-9F9C-400A-85BC-89907A1EF505}" presName="sibTrans" presStyleCnt="0"/>
      <dgm:spPr/>
    </dgm:pt>
    <dgm:pt modelId="{362E7080-FB35-4EF0-93D6-B922301C55F3}" type="pres">
      <dgm:prSet presAssocID="{63E9B38A-3537-4C89-ABA7-D71F081A5930}" presName="composite" presStyleCnt="0"/>
      <dgm:spPr/>
    </dgm:pt>
    <dgm:pt modelId="{9BF58AEB-5B07-488D-B2E8-9308A31F5488}" type="pres">
      <dgm:prSet presAssocID="{63E9B38A-3537-4C89-ABA7-D71F081A5930}" presName="FirstChild" presStyleLbl="revTx" presStyleIdx="4" presStyleCnt="6">
        <dgm:presLayoutVars>
          <dgm:chMax val="0"/>
          <dgm:chPref val="0"/>
          <dgm:bulletEnabled val="1"/>
        </dgm:presLayoutVars>
      </dgm:prSet>
      <dgm:spPr/>
    </dgm:pt>
    <dgm:pt modelId="{F15C9D8A-D39D-4BD2-90C3-75FED9378F5D}" type="pres">
      <dgm:prSet presAssocID="{63E9B38A-3537-4C89-ABA7-D71F081A5930}" presName="Parent" presStyleLbl="alignNode1" presStyleIdx="2" presStyleCnt="3">
        <dgm:presLayoutVars>
          <dgm:chMax val="3"/>
          <dgm:chPref val="3"/>
          <dgm:bulletEnabled val="1"/>
        </dgm:presLayoutVars>
      </dgm:prSet>
      <dgm:spPr/>
    </dgm:pt>
    <dgm:pt modelId="{B4B53FD9-0453-4E94-BB8D-B78564D7CC75}" type="pres">
      <dgm:prSet presAssocID="{63E9B38A-3537-4C89-ABA7-D71F081A5930}" presName="Accent" presStyleLbl="parChTrans1D1" presStyleIdx="2" presStyleCnt="3"/>
      <dgm:spPr/>
    </dgm:pt>
    <dgm:pt modelId="{559C9878-DA3B-4C47-AE4A-645CECB6DB2B}" type="pres">
      <dgm:prSet presAssocID="{63E9B38A-3537-4C89-ABA7-D71F081A5930}" presName="Child" presStyleLbl="revTx" presStyleIdx="5" presStyleCnt="6">
        <dgm:presLayoutVars>
          <dgm:chMax val="0"/>
          <dgm:chPref val="0"/>
          <dgm:bulletEnabled val="1"/>
        </dgm:presLayoutVars>
      </dgm:prSet>
      <dgm:spPr/>
    </dgm:pt>
  </dgm:ptLst>
  <dgm:cxnLst>
    <dgm:cxn modelId="{60E89701-8A4C-47AC-B16A-4C0173630E0F}" srcId="{7800153A-33F9-4AE2-842C-FDBDB67975C8}" destId="{BCD77C7B-F421-4E8E-A866-D1AD04539FF2}" srcOrd="2" destOrd="0" parTransId="{EF4529E3-C4EF-4854-B3F2-9C94FE232890}" sibTransId="{E8F3D08E-1A44-4798-B0B7-F939631B64EC}"/>
    <dgm:cxn modelId="{7F43AC13-EFDC-4D19-BE97-00858C3CE89D}" type="presOf" srcId="{6AA1232B-C5AB-4164-8519-F60C79F27B1B}" destId="{559C9878-DA3B-4C47-AE4A-645CECB6DB2B}" srcOrd="0" destOrd="0" presId="urn:microsoft.com/office/officeart/2011/layout/TabList"/>
    <dgm:cxn modelId="{D7F23F1B-6D78-48A0-A5F9-1FBC6B711F81}" srcId="{63E9B38A-3537-4C89-ABA7-D71F081A5930}" destId="{8D13468A-D412-485F-A2FC-20FFABB9E68B}" srcOrd="0" destOrd="0" parTransId="{9AEB9C9C-71C5-4955-B15C-E2CB109957E0}" sibTransId="{E8B77B2D-BF5A-4F8B-852A-F8BCF3B8EAE0}"/>
    <dgm:cxn modelId="{22C62E22-4D9A-42B1-9156-1AF16D174F26}" srcId="{7406B268-9744-488C-94CD-3C295ABF722D}" destId="{B2D14D9C-9F7B-495E-9389-E20580EB4CF5}" srcOrd="0" destOrd="0" parTransId="{3F716805-C599-4FC8-99E9-C5E0836198EB}" sibTransId="{DE4F27A2-F4D6-4BF7-832D-044EEF6C7D4E}"/>
    <dgm:cxn modelId="{31A02925-28D3-45E3-A676-7724785934A7}" type="presOf" srcId="{63E9B38A-3537-4C89-ABA7-D71F081A5930}" destId="{F15C9D8A-D39D-4BD2-90C3-75FED9378F5D}" srcOrd="0" destOrd="0" presId="urn:microsoft.com/office/officeart/2011/layout/TabList"/>
    <dgm:cxn modelId="{58883A2F-9C1D-4624-B0AC-EB91A6BDE322}" type="presOf" srcId="{BE60B33E-B166-421D-B6EE-25B9581EB905}" destId="{00599508-11A6-4228-A404-0A92AC0593FB}" srcOrd="0" destOrd="0" presId="urn:microsoft.com/office/officeart/2011/layout/TabList"/>
    <dgm:cxn modelId="{FB8A9760-F4ED-4E6C-BFFB-6FD5D6AE2028}" srcId="{B2D14D9C-9F7B-495E-9389-E20580EB4CF5}" destId="{5A5EDBA6-6C73-4660-845A-8675F9142EE4}" srcOrd="2" destOrd="0" parTransId="{61D2F5D5-4516-466C-AE37-429F92865C3D}" sibTransId="{2D847E7B-E05C-4148-8F92-975C6085FF3E}"/>
    <dgm:cxn modelId="{FC989043-83CA-4CE3-AA3F-D8397D756816}" type="presOf" srcId="{7800153A-33F9-4AE2-842C-FDBDB67975C8}" destId="{0EE8720C-1C99-4263-AFE6-B6C06DBAA6EB}" srcOrd="0" destOrd="0" presId="urn:microsoft.com/office/officeart/2011/layout/TabList"/>
    <dgm:cxn modelId="{5613E267-B6F9-4145-839B-86DC56838282}" type="presOf" srcId="{B2D14D9C-9F7B-495E-9389-E20580EB4CF5}" destId="{B1F2C77C-0E01-41F1-93E5-D211AAED61D6}" srcOrd="0" destOrd="0" presId="urn:microsoft.com/office/officeart/2011/layout/TabList"/>
    <dgm:cxn modelId="{ADBDCF69-B87C-4860-A7AE-FDA929AD65FC}" srcId="{63E9B38A-3537-4C89-ABA7-D71F081A5930}" destId="{2960F70E-52C9-408B-8F17-9EB55CDB0317}" srcOrd="2" destOrd="0" parTransId="{F26F36BB-530C-43FD-81F7-8CACD16465F1}" sibTransId="{0DABA3FE-997D-4211-B5B2-0167BC8981FE}"/>
    <dgm:cxn modelId="{CE56374A-66B6-4587-B296-3B5C516E81A8}" type="presOf" srcId="{7406B268-9744-488C-94CD-3C295ABF722D}" destId="{62DD1405-AF91-4B67-8223-A447419D1F82}" srcOrd="0" destOrd="0" presId="urn:microsoft.com/office/officeart/2011/layout/TabList"/>
    <dgm:cxn modelId="{A6FE486A-73F2-4BC3-827C-23E27DC5E600}" srcId="{7800153A-33F9-4AE2-842C-FDBDB67975C8}" destId="{D1AA3108-A1CA-4203-82F6-8BE13089D08E}" srcOrd="0" destOrd="0" parTransId="{7BB1F049-0934-4E5E-8FF8-1870AE482A5E}" sibTransId="{FF633272-1BDB-4FBF-B6EC-7FED1A2E0BA0}"/>
    <dgm:cxn modelId="{592B2F6B-DE14-45F8-B343-45D49666747E}" type="presOf" srcId="{D1AA3108-A1CA-4203-82F6-8BE13089D08E}" destId="{8E61E3C3-541E-48F7-B29B-FE020821DAF3}" srcOrd="0" destOrd="0" presId="urn:microsoft.com/office/officeart/2011/layout/TabList"/>
    <dgm:cxn modelId="{23B7907A-98B2-496C-8A76-AFAD450BE314}" type="presOf" srcId="{5A5EDBA6-6C73-4660-845A-8675F9142EE4}" destId="{76CA0325-ED3F-4EC3-BB92-5A9582B23624}" srcOrd="0" destOrd="1" presId="urn:microsoft.com/office/officeart/2011/layout/TabList"/>
    <dgm:cxn modelId="{5EDAC25A-1F11-47DA-8CEA-EB69886FBF26}" srcId="{B2D14D9C-9F7B-495E-9389-E20580EB4CF5}" destId="{BE60B33E-B166-421D-B6EE-25B9581EB905}" srcOrd="0" destOrd="0" parTransId="{65D5E9E1-C1DC-468F-AA7C-E7B4675D2BB2}" sibTransId="{A9D768F1-A80B-4734-A713-6EA9ACF0D912}"/>
    <dgm:cxn modelId="{9002BA7D-CF46-4F71-A0A4-B79913CD3E58}" type="presOf" srcId="{BCD77C7B-F421-4E8E-A866-D1AD04539FF2}" destId="{FB2C9AF7-EC75-48BC-B89A-3EF1581FED27}" srcOrd="0" destOrd="1" presId="urn:microsoft.com/office/officeart/2011/layout/TabList"/>
    <dgm:cxn modelId="{ACBB3780-F0CF-468A-82A9-4E740ABAC675}" type="presOf" srcId="{8A57812E-0DE7-47CA-8B32-9EFEAF3801B9}" destId="{76CA0325-ED3F-4EC3-BB92-5A9582B23624}" srcOrd="0" destOrd="0" presId="urn:microsoft.com/office/officeart/2011/layout/TabList"/>
    <dgm:cxn modelId="{B0639388-C329-423D-B922-B23E7F671E8D}" srcId="{7406B268-9744-488C-94CD-3C295ABF722D}" destId="{7800153A-33F9-4AE2-842C-FDBDB67975C8}" srcOrd="1" destOrd="0" parTransId="{A5D18806-56ED-4955-B370-17695D0D5899}" sibTransId="{5068F98D-9F9C-400A-85BC-89907A1EF505}"/>
    <dgm:cxn modelId="{554F268A-6780-43C3-9677-91EF6E06D13F}" srcId="{7406B268-9744-488C-94CD-3C295ABF722D}" destId="{63E9B38A-3537-4C89-ABA7-D71F081A5930}" srcOrd="2" destOrd="0" parTransId="{4BA7456F-76F7-44F4-9BF1-66EE82F3D6A4}" sibTransId="{5D4EFB21-DF6D-4C6A-8C99-07F6F73B1544}"/>
    <dgm:cxn modelId="{9398D0A5-CD20-4DAE-B9FE-D2BCD60802D7}" type="presOf" srcId="{A91FE845-ECEA-44F3-817B-B7EE96388C8E}" destId="{FB2C9AF7-EC75-48BC-B89A-3EF1581FED27}" srcOrd="0" destOrd="0" presId="urn:microsoft.com/office/officeart/2011/layout/TabList"/>
    <dgm:cxn modelId="{700E90A9-BB07-4757-B0EF-BD5837E8B487}" type="presOf" srcId="{2960F70E-52C9-408B-8F17-9EB55CDB0317}" destId="{559C9878-DA3B-4C47-AE4A-645CECB6DB2B}" srcOrd="0" destOrd="1" presId="urn:microsoft.com/office/officeart/2011/layout/TabList"/>
    <dgm:cxn modelId="{AB1807B7-C693-4447-BA47-13631B3818DE}" srcId="{63E9B38A-3537-4C89-ABA7-D71F081A5930}" destId="{6AA1232B-C5AB-4164-8519-F60C79F27B1B}" srcOrd="1" destOrd="0" parTransId="{00BFFD6C-8E47-4465-8EC2-0E5B81A9A0BC}" sibTransId="{5F88AC3E-1B14-41E0-B1F9-9E7555A4C04B}"/>
    <dgm:cxn modelId="{84417AC7-84D8-40A6-90A8-F21E5AC97442}" srcId="{B2D14D9C-9F7B-495E-9389-E20580EB4CF5}" destId="{8A57812E-0DE7-47CA-8B32-9EFEAF3801B9}" srcOrd="1" destOrd="0" parTransId="{532AA17B-8672-4F6E-A674-CB2926F3DD64}" sibTransId="{1C7D330C-7B8F-4A6E-BB82-532623FDA26F}"/>
    <dgm:cxn modelId="{855FFACD-D805-4B2F-AFF2-B915BCA65D82}" type="presOf" srcId="{8D13468A-D412-485F-A2FC-20FFABB9E68B}" destId="{9BF58AEB-5B07-488D-B2E8-9308A31F5488}" srcOrd="0" destOrd="0" presId="urn:microsoft.com/office/officeart/2011/layout/TabList"/>
    <dgm:cxn modelId="{4A7EF6F7-7CD7-4449-8AAC-B353E1D0C2F6}" srcId="{7800153A-33F9-4AE2-842C-FDBDB67975C8}" destId="{A91FE845-ECEA-44F3-817B-B7EE96388C8E}" srcOrd="1" destOrd="0" parTransId="{0C4D53D8-4BC0-47D0-A1F1-308225C5DCB1}" sibTransId="{EEC54104-F677-48C6-84D2-9B7F796AA873}"/>
    <dgm:cxn modelId="{66265096-FE94-4A9B-A36F-43343C13C81F}" type="presParOf" srcId="{62DD1405-AF91-4B67-8223-A447419D1F82}" destId="{C2610327-315A-447F-B15C-F0BFDEDFAD51}" srcOrd="0" destOrd="0" presId="urn:microsoft.com/office/officeart/2011/layout/TabList"/>
    <dgm:cxn modelId="{0B13C348-4540-435D-BC7A-BCC2236F1534}" type="presParOf" srcId="{C2610327-315A-447F-B15C-F0BFDEDFAD51}" destId="{00599508-11A6-4228-A404-0A92AC0593FB}" srcOrd="0" destOrd="0" presId="urn:microsoft.com/office/officeart/2011/layout/TabList"/>
    <dgm:cxn modelId="{7E92C30C-EFC4-4847-928A-DEB1378EEED4}" type="presParOf" srcId="{C2610327-315A-447F-B15C-F0BFDEDFAD51}" destId="{B1F2C77C-0E01-41F1-93E5-D211AAED61D6}" srcOrd="1" destOrd="0" presId="urn:microsoft.com/office/officeart/2011/layout/TabList"/>
    <dgm:cxn modelId="{899336B6-8B4C-4799-B6DF-679E01CB6616}" type="presParOf" srcId="{C2610327-315A-447F-B15C-F0BFDEDFAD51}" destId="{2D9E2546-BCFB-45DF-AD39-A373E8EBEACD}" srcOrd="2" destOrd="0" presId="urn:microsoft.com/office/officeart/2011/layout/TabList"/>
    <dgm:cxn modelId="{36388CA1-BDA7-4981-8A81-A4F39D4A31ED}" type="presParOf" srcId="{62DD1405-AF91-4B67-8223-A447419D1F82}" destId="{76CA0325-ED3F-4EC3-BB92-5A9582B23624}" srcOrd="1" destOrd="0" presId="urn:microsoft.com/office/officeart/2011/layout/TabList"/>
    <dgm:cxn modelId="{8D8D31FD-0E0D-4737-9559-B148DA8FE24E}" type="presParOf" srcId="{62DD1405-AF91-4B67-8223-A447419D1F82}" destId="{05BAA288-2D73-4B16-9FB3-1EB0FE8CB63D}" srcOrd="2" destOrd="0" presId="urn:microsoft.com/office/officeart/2011/layout/TabList"/>
    <dgm:cxn modelId="{F97A9CAA-0564-4F85-9447-929DA413769A}" type="presParOf" srcId="{62DD1405-AF91-4B67-8223-A447419D1F82}" destId="{E47D031F-75B3-4E45-AE20-CC18AC4B17CD}" srcOrd="3" destOrd="0" presId="urn:microsoft.com/office/officeart/2011/layout/TabList"/>
    <dgm:cxn modelId="{A7296DE2-A3FD-4463-A825-67EBD9B53E89}" type="presParOf" srcId="{E47D031F-75B3-4E45-AE20-CC18AC4B17CD}" destId="{8E61E3C3-541E-48F7-B29B-FE020821DAF3}" srcOrd="0" destOrd="0" presId="urn:microsoft.com/office/officeart/2011/layout/TabList"/>
    <dgm:cxn modelId="{1E230B5B-6FE6-4540-A184-9BEA057386F6}" type="presParOf" srcId="{E47D031F-75B3-4E45-AE20-CC18AC4B17CD}" destId="{0EE8720C-1C99-4263-AFE6-B6C06DBAA6EB}" srcOrd="1" destOrd="0" presId="urn:microsoft.com/office/officeart/2011/layout/TabList"/>
    <dgm:cxn modelId="{87B6AADA-3866-4FC9-BF08-CF0D9B6F0F69}" type="presParOf" srcId="{E47D031F-75B3-4E45-AE20-CC18AC4B17CD}" destId="{D3CD3086-92CC-4EF5-9530-ABB6C03F254D}" srcOrd="2" destOrd="0" presId="urn:microsoft.com/office/officeart/2011/layout/TabList"/>
    <dgm:cxn modelId="{E7C02999-565A-40FF-81B8-7F0B79AEA3B2}" type="presParOf" srcId="{62DD1405-AF91-4B67-8223-A447419D1F82}" destId="{FB2C9AF7-EC75-48BC-B89A-3EF1581FED27}" srcOrd="4" destOrd="0" presId="urn:microsoft.com/office/officeart/2011/layout/TabList"/>
    <dgm:cxn modelId="{5BF6ADC6-27BA-49DE-A4A2-035F99188A81}" type="presParOf" srcId="{62DD1405-AF91-4B67-8223-A447419D1F82}" destId="{194CA09F-A902-4316-AAA2-01C4E2E248EF}" srcOrd="5" destOrd="0" presId="urn:microsoft.com/office/officeart/2011/layout/TabList"/>
    <dgm:cxn modelId="{2F08C75E-85DC-4CED-B786-E38CC46DE9A4}" type="presParOf" srcId="{62DD1405-AF91-4B67-8223-A447419D1F82}" destId="{362E7080-FB35-4EF0-93D6-B922301C55F3}" srcOrd="6" destOrd="0" presId="urn:microsoft.com/office/officeart/2011/layout/TabList"/>
    <dgm:cxn modelId="{B1FBE71C-6E37-4ABA-8590-DD532CC9E083}" type="presParOf" srcId="{362E7080-FB35-4EF0-93D6-B922301C55F3}" destId="{9BF58AEB-5B07-488D-B2E8-9308A31F5488}" srcOrd="0" destOrd="0" presId="urn:microsoft.com/office/officeart/2011/layout/TabList"/>
    <dgm:cxn modelId="{F45CE890-F991-4171-8E13-5FFA0A0BF061}" type="presParOf" srcId="{362E7080-FB35-4EF0-93D6-B922301C55F3}" destId="{F15C9D8A-D39D-4BD2-90C3-75FED9378F5D}" srcOrd="1" destOrd="0" presId="urn:microsoft.com/office/officeart/2011/layout/TabList"/>
    <dgm:cxn modelId="{CBCA121A-9EAB-439E-ABEC-0EFD0F740672}" type="presParOf" srcId="{362E7080-FB35-4EF0-93D6-B922301C55F3}" destId="{B4B53FD9-0453-4E94-BB8D-B78564D7CC75}" srcOrd="2" destOrd="0" presId="urn:microsoft.com/office/officeart/2011/layout/TabList"/>
    <dgm:cxn modelId="{6D1796FA-C9E5-4284-9AC3-D70AFE0E7428}" type="presParOf" srcId="{62DD1405-AF91-4B67-8223-A447419D1F82}" destId="{559C9878-DA3B-4C47-AE4A-645CECB6DB2B}"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F993F5C-038F-4A1B-9DB9-5FFCA9CA5235}"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2F433A6D-B67F-4619-81AF-E999AFB5DA3C}">
      <dgm:prSet phldrT="[Text]"/>
      <dgm:spPr/>
      <dgm:t>
        <a:bodyPr/>
        <a:lstStyle/>
        <a:p>
          <a:r>
            <a:rPr lang="en-US" dirty="0"/>
            <a:t>Q4</a:t>
          </a:r>
        </a:p>
      </dgm:t>
    </dgm:pt>
    <dgm:pt modelId="{4F069369-A0F7-4A21-A40C-149CE0079C4F}" type="parTrans" cxnId="{8FD9BB4A-E5E4-4E45-AB61-5432F0C7A958}">
      <dgm:prSet/>
      <dgm:spPr/>
      <dgm:t>
        <a:bodyPr/>
        <a:lstStyle/>
        <a:p>
          <a:endParaRPr lang="en-US"/>
        </a:p>
      </dgm:t>
    </dgm:pt>
    <dgm:pt modelId="{F4C7E628-525A-4952-838B-E18F3B533935}" type="sibTrans" cxnId="{8FD9BB4A-E5E4-4E45-AB61-5432F0C7A958}">
      <dgm:prSet/>
      <dgm:spPr/>
      <dgm:t>
        <a:bodyPr/>
        <a:lstStyle/>
        <a:p>
          <a:endParaRPr lang="en-US"/>
        </a:p>
      </dgm:t>
    </dgm:pt>
    <dgm:pt modelId="{C32CE914-14AA-4FD2-B793-5389D55476FF}">
      <dgm:prSet phldrT="[Text]"/>
      <dgm:spPr/>
      <dgm:t>
        <a:bodyPr/>
        <a:lstStyle/>
        <a:p>
          <a:pPr rtl="0"/>
          <a:r>
            <a:rPr lang="en-US" dirty="0"/>
            <a:t>What is the race:</a:t>
          </a:r>
        </a:p>
      </dgm:t>
    </dgm:pt>
    <dgm:pt modelId="{EF304A70-4798-4468-8273-7E9421E60032}" type="parTrans" cxnId="{6149C462-C269-4CEA-9812-D6720B13788A}">
      <dgm:prSet/>
      <dgm:spPr/>
      <dgm:t>
        <a:bodyPr/>
        <a:lstStyle/>
        <a:p>
          <a:endParaRPr lang="en-US"/>
        </a:p>
      </dgm:t>
    </dgm:pt>
    <dgm:pt modelId="{64349AA5-C8B5-4AF0-9294-0951477968D6}" type="sibTrans" cxnId="{6149C462-C269-4CEA-9812-D6720B13788A}">
      <dgm:prSet/>
      <dgm:spPr/>
      <dgm:t>
        <a:bodyPr/>
        <a:lstStyle/>
        <a:p>
          <a:endParaRPr lang="en-US"/>
        </a:p>
      </dgm:t>
    </dgm:pt>
    <dgm:pt modelId="{6EC17839-BA99-4589-93F2-D4561C14D3E8}">
      <dgm:prSet phldrT="[Text]"/>
      <dgm:spPr/>
      <dgm:t>
        <a:bodyPr/>
        <a:lstStyle/>
        <a:p>
          <a:r>
            <a:rPr lang="en-US" dirty="0"/>
            <a:t>Negroid skull can be differentiated from non Negroid one</a:t>
          </a:r>
        </a:p>
      </dgm:t>
    </dgm:pt>
    <dgm:pt modelId="{B415568E-200D-40B4-B348-BFE78966B890}" type="parTrans" cxnId="{36591A89-E7DF-4A9A-946E-B7084C126C3F}">
      <dgm:prSet/>
      <dgm:spPr/>
      <dgm:t>
        <a:bodyPr/>
        <a:lstStyle/>
        <a:p>
          <a:endParaRPr lang="en-US"/>
        </a:p>
      </dgm:t>
    </dgm:pt>
    <dgm:pt modelId="{D0D0C2B0-3DBC-4DFE-B8ED-F13C4B7923D4}" type="sibTrans" cxnId="{36591A89-E7DF-4A9A-946E-B7084C126C3F}">
      <dgm:prSet/>
      <dgm:spPr/>
      <dgm:t>
        <a:bodyPr/>
        <a:lstStyle/>
        <a:p>
          <a:endParaRPr lang="en-US"/>
        </a:p>
      </dgm:t>
    </dgm:pt>
    <dgm:pt modelId="{7DA035FC-1BD6-4C4D-A86D-20872BAB1568}">
      <dgm:prSet phldrT="[Text]"/>
      <dgm:spPr/>
      <dgm:t>
        <a:bodyPr/>
        <a:lstStyle/>
        <a:p>
          <a:r>
            <a:rPr lang="en-US" dirty="0"/>
            <a:t>Q5</a:t>
          </a:r>
        </a:p>
      </dgm:t>
    </dgm:pt>
    <dgm:pt modelId="{4FA1D666-0674-496F-BCD1-ABED8F11EA2A}" type="parTrans" cxnId="{9AF444E3-7B1A-4B95-9A3F-3506F7B7FC54}">
      <dgm:prSet/>
      <dgm:spPr/>
      <dgm:t>
        <a:bodyPr/>
        <a:lstStyle/>
        <a:p>
          <a:endParaRPr lang="en-US"/>
        </a:p>
      </dgm:t>
    </dgm:pt>
    <dgm:pt modelId="{335B7F4E-84F3-4E67-9F15-19863E506996}" type="sibTrans" cxnId="{9AF444E3-7B1A-4B95-9A3F-3506F7B7FC54}">
      <dgm:prSet/>
      <dgm:spPr/>
      <dgm:t>
        <a:bodyPr/>
        <a:lstStyle/>
        <a:p>
          <a:endParaRPr lang="en-US"/>
        </a:p>
      </dgm:t>
    </dgm:pt>
    <dgm:pt modelId="{D43B97E2-D05D-498D-A488-A9D6D9BC706E}">
      <dgm:prSet phldrT="[Text]"/>
      <dgm:spPr/>
      <dgm:t>
        <a:bodyPr/>
        <a:lstStyle/>
        <a:p>
          <a:r>
            <a:rPr lang="en-US" dirty="0"/>
            <a:t>Stature?</a:t>
          </a:r>
        </a:p>
      </dgm:t>
    </dgm:pt>
    <dgm:pt modelId="{432BD3E6-F030-4A30-BAFF-E0DEE44F52F9}" type="parTrans" cxnId="{314F0C83-0025-44A6-8436-D5E9AB43A210}">
      <dgm:prSet/>
      <dgm:spPr/>
      <dgm:t>
        <a:bodyPr/>
        <a:lstStyle/>
        <a:p>
          <a:endParaRPr lang="en-US"/>
        </a:p>
      </dgm:t>
    </dgm:pt>
    <dgm:pt modelId="{D1A99CFF-8BF0-4950-951A-E064C32B5F36}" type="sibTrans" cxnId="{314F0C83-0025-44A6-8436-D5E9AB43A210}">
      <dgm:prSet/>
      <dgm:spPr/>
      <dgm:t>
        <a:bodyPr/>
        <a:lstStyle/>
        <a:p>
          <a:endParaRPr lang="en-US"/>
        </a:p>
      </dgm:t>
    </dgm:pt>
    <dgm:pt modelId="{8A6308AB-BED9-476B-B5D5-949A4EEC807F}">
      <dgm:prSet phldrT="[Text]"/>
      <dgm:spPr/>
      <dgm:t>
        <a:bodyPr/>
        <a:lstStyle/>
        <a:p>
          <a:r>
            <a:rPr lang="en-US" dirty="0"/>
            <a:t>Femur 25% of the height</a:t>
          </a:r>
        </a:p>
        <a:p>
          <a:r>
            <a:rPr lang="en-US" dirty="0"/>
            <a:t>Humerus 18% of the height</a:t>
          </a:r>
        </a:p>
        <a:p>
          <a:endParaRPr lang="en-US" dirty="0"/>
        </a:p>
      </dgm:t>
    </dgm:pt>
    <dgm:pt modelId="{8ECF2D13-887A-44D9-BB2F-A5CAA90E2534}" type="parTrans" cxnId="{398B59D8-7534-413A-BEE5-7F362A54D7B9}">
      <dgm:prSet/>
      <dgm:spPr/>
      <dgm:t>
        <a:bodyPr/>
        <a:lstStyle/>
        <a:p>
          <a:endParaRPr lang="en-US"/>
        </a:p>
      </dgm:t>
    </dgm:pt>
    <dgm:pt modelId="{6478450A-13BE-4734-88CC-92B1B5AC2812}" type="sibTrans" cxnId="{398B59D8-7534-413A-BEE5-7F362A54D7B9}">
      <dgm:prSet/>
      <dgm:spPr/>
      <dgm:t>
        <a:bodyPr/>
        <a:lstStyle/>
        <a:p>
          <a:endParaRPr lang="en-US"/>
        </a:p>
      </dgm:t>
    </dgm:pt>
    <dgm:pt modelId="{5200932A-DE18-4516-AFB4-FE7B32021D61}">
      <dgm:prSet phldrT="[Text]"/>
      <dgm:spPr/>
      <dgm:t>
        <a:bodyPr/>
        <a:lstStyle/>
        <a:p>
          <a:r>
            <a:rPr lang="en-US" dirty="0"/>
            <a:t>Q6</a:t>
          </a:r>
        </a:p>
      </dgm:t>
    </dgm:pt>
    <dgm:pt modelId="{89938542-EEC6-4297-933E-F2CC3B18C2C5}" type="parTrans" cxnId="{6C64065A-BCA5-4BE0-8ED9-E3C70903D774}">
      <dgm:prSet/>
      <dgm:spPr/>
      <dgm:t>
        <a:bodyPr/>
        <a:lstStyle/>
        <a:p>
          <a:endParaRPr lang="en-US"/>
        </a:p>
      </dgm:t>
    </dgm:pt>
    <dgm:pt modelId="{3EC28C77-85A5-49BD-8D87-96EE147ED94B}" type="sibTrans" cxnId="{6C64065A-BCA5-4BE0-8ED9-E3C70903D774}">
      <dgm:prSet/>
      <dgm:spPr/>
      <dgm:t>
        <a:bodyPr/>
        <a:lstStyle/>
        <a:p>
          <a:endParaRPr lang="en-US"/>
        </a:p>
      </dgm:t>
    </dgm:pt>
    <dgm:pt modelId="{176731B9-5470-4297-95C3-77FEC13EB783}">
      <dgm:prSet phldrT="[Text]"/>
      <dgm:spPr/>
      <dgm:t>
        <a:bodyPr/>
        <a:lstStyle/>
        <a:p>
          <a:r>
            <a:rPr lang="en-US" dirty="0"/>
            <a:t>Cause of death?</a:t>
          </a:r>
        </a:p>
      </dgm:t>
    </dgm:pt>
    <dgm:pt modelId="{9FFE26F1-D7F5-40BB-A8BB-78F4B1F72393}" type="parTrans" cxnId="{8493CCC8-653C-4632-B274-7971B69A8776}">
      <dgm:prSet/>
      <dgm:spPr/>
      <dgm:t>
        <a:bodyPr/>
        <a:lstStyle/>
        <a:p>
          <a:endParaRPr lang="en-US"/>
        </a:p>
      </dgm:t>
    </dgm:pt>
    <dgm:pt modelId="{0402380C-724F-4A46-80C8-99AA59861017}" type="sibTrans" cxnId="{8493CCC8-653C-4632-B274-7971B69A8776}">
      <dgm:prSet/>
      <dgm:spPr/>
      <dgm:t>
        <a:bodyPr/>
        <a:lstStyle/>
        <a:p>
          <a:endParaRPr lang="en-US"/>
        </a:p>
      </dgm:t>
    </dgm:pt>
    <dgm:pt modelId="{D6004AC5-408A-4938-B152-F097426D211F}">
      <dgm:prSet phldrT="[Text]"/>
      <dgm:spPr/>
      <dgm:t>
        <a:bodyPr/>
        <a:lstStyle/>
        <a:p>
          <a:r>
            <a:rPr lang="en-US" dirty="0"/>
            <a:t>Traumatic: fracture, firearm beveling, hyoid bone in asphyxia.</a:t>
          </a:r>
        </a:p>
      </dgm:t>
    </dgm:pt>
    <dgm:pt modelId="{91F8AAEA-779B-4638-9116-C276500DC83D}" type="parTrans" cxnId="{E52E4816-BAA4-4EF6-BF91-1902EA66512F}">
      <dgm:prSet/>
      <dgm:spPr/>
      <dgm:t>
        <a:bodyPr/>
        <a:lstStyle/>
        <a:p>
          <a:endParaRPr lang="en-US"/>
        </a:p>
      </dgm:t>
    </dgm:pt>
    <dgm:pt modelId="{B5884770-8673-484D-B238-18E2CE3F1A6C}" type="sibTrans" cxnId="{E52E4816-BAA4-4EF6-BF91-1902EA66512F}">
      <dgm:prSet/>
      <dgm:spPr/>
      <dgm:t>
        <a:bodyPr/>
        <a:lstStyle/>
        <a:p>
          <a:endParaRPr lang="en-US"/>
        </a:p>
      </dgm:t>
    </dgm:pt>
    <dgm:pt modelId="{3F6BB11F-866B-47B5-B15A-ADC57BDAC279}">
      <dgm:prSet phldrT="[Text]"/>
      <dgm:spPr/>
      <dgm:t>
        <a:bodyPr/>
        <a:lstStyle/>
        <a:p>
          <a:r>
            <a:rPr lang="en-US" dirty="0"/>
            <a:t>Pathological: TB, neoplasm.</a:t>
          </a:r>
        </a:p>
      </dgm:t>
    </dgm:pt>
    <dgm:pt modelId="{7DE07A47-886C-4952-B9D4-A2AB59975CC3}" type="parTrans" cxnId="{DD6114C4-3F5E-4A86-827E-58104A4F6DF7}">
      <dgm:prSet/>
      <dgm:spPr/>
      <dgm:t>
        <a:bodyPr/>
        <a:lstStyle/>
        <a:p>
          <a:endParaRPr lang="en-US"/>
        </a:p>
      </dgm:t>
    </dgm:pt>
    <dgm:pt modelId="{8156EA65-4A30-4361-8CEB-2EDC9889DF59}" type="sibTrans" cxnId="{DD6114C4-3F5E-4A86-827E-58104A4F6DF7}">
      <dgm:prSet/>
      <dgm:spPr/>
      <dgm:t>
        <a:bodyPr/>
        <a:lstStyle/>
        <a:p>
          <a:endParaRPr lang="en-US"/>
        </a:p>
      </dgm:t>
    </dgm:pt>
    <dgm:pt modelId="{2365EFCE-FF96-40B6-9BC3-3F27FF0E8B48}">
      <dgm:prSet phldrT="[Text]"/>
      <dgm:spPr/>
      <dgm:t>
        <a:bodyPr/>
        <a:lstStyle/>
        <a:p>
          <a:r>
            <a:rPr lang="en-US" dirty="0"/>
            <a:t>Toxic: toxin could be detected in bone. </a:t>
          </a:r>
        </a:p>
      </dgm:t>
    </dgm:pt>
    <dgm:pt modelId="{7C24B102-ADD5-4F9C-B1B1-BA870BECDED8}" type="parTrans" cxnId="{2776AA32-523B-4B1E-BAFA-FBE9D94D7C3E}">
      <dgm:prSet/>
      <dgm:spPr/>
      <dgm:t>
        <a:bodyPr/>
        <a:lstStyle/>
        <a:p>
          <a:endParaRPr lang="en-US"/>
        </a:p>
      </dgm:t>
    </dgm:pt>
    <dgm:pt modelId="{D7C53905-A9ED-4F17-AD12-7B74D8742348}" type="sibTrans" cxnId="{2776AA32-523B-4B1E-BAFA-FBE9D94D7C3E}">
      <dgm:prSet/>
      <dgm:spPr/>
      <dgm:t>
        <a:bodyPr/>
        <a:lstStyle/>
        <a:p>
          <a:endParaRPr lang="en-US"/>
        </a:p>
      </dgm:t>
    </dgm:pt>
    <dgm:pt modelId="{21559216-50E9-47D5-8E18-2D1EC4191E15}" type="pres">
      <dgm:prSet presAssocID="{0F993F5C-038F-4A1B-9DB9-5FFCA9CA5235}" presName="Name0" presStyleCnt="0">
        <dgm:presLayoutVars>
          <dgm:chMax/>
          <dgm:chPref val="3"/>
          <dgm:dir/>
          <dgm:animOne val="branch"/>
          <dgm:animLvl val="lvl"/>
        </dgm:presLayoutVars>
      </dgm:prSet>
      <dgm:spPr/>
    </dgm:pt>
    <dgm:pt modelId="{953D91F9-85B5-4F34-978C-7AB659F46560}" type="pres">
      <dgm:prSet presAssocID="{2F433A6D-B67F-4619-81AF-E999AFB5DA3C}" presName="composite" presStyleCnt="0"/>
      <dgm:spPr/>
    </dgm:pt>
    <dgm:pt modelId="{FFBC756B-B208-47F3-8F6F-B6F5831F73D1}" type="pres">
      <dgm:prSet presAssocID="{2F433A6D-B67F-4619-81AF-E999AFB5DA3C}" presName="FirstChild" presStyleLbl="revTx" presStyleIdx="0" presStyleCnt="6">
        <dgm:presLayoutVars>
          <dgm:chMax val="0"/>
          <dgm:chPref val="0"/>
          <dgm:bulletEnabled val="1"/>
        </dgm:presLayoutVars>
      </dgm:prSet>
      <dgm:spPr/>
    </dgm:pt>
    <dgm:pt modelId="{21E33D41-C97D-4F1C-8E97-32B31B2ED040}" type="pres">
      <dgm:prSet presAssocID="{2F433A6D-B67F-4619-81AF-E999AFB5DA3C}" presName="Parent" presStyleLbl="alignNode1" presStyleIdx="0" presStyleCnt="3">
        <dgm:presLayoutVars>
          <dgm:chMax val="3"/>
          <dgm:chPref val="3"/>
          <dgm:bulletEnabled val="1"/>
        </dgm:presLayoutVars>
      </dgm:prSet>
      <dgm:spPr/>
    </dgm:pt>
    <dgm:pt modelId="{AA8E481F-F11F-452E-B155-F593C3D0B07B}" type="pres">
      <dgm:prSet presAssocID="{2F433A6D-B67F-4619-81AF-E999AFB5DA3C}" presName="Accent" presStyleLbl="parChTrans1D1" presStyleIdx="0" presStyleCnt="3"/>
      <dgm:spPr/>
    </dgm:pt>
    <dgm:pt modelId="{5C7A7A7C-EEBE-45D6-AEB5-CDD10F56656A}" type="pres">
      <dgm:prSet presAssocID="{2F433A6D-B67F-4619-81AF-E999AFB5DA3C}" presName="Child" presStyleLbl="revTx" presStyleIdx="1" presStyleCnt="6">
        <dgm:presLayoutVars>
          <dgm:chMax val="0"/>
          <dgm:chPref val="0"/>
          <dgm:bulletEnabled val="1"/>
        </dgm:presLayoutVars>
      </dgm:prSet>
      <dgm:spPr/>
    </dgm:pt>
    <dgm:pt modelId="{9958E88E-386F-4714-B4AB-46E53894672C}" type="pres">
      <dgm:prSet presAssocID="{F4C7E628-525A-4952-838B-E18F3B533935}" presName="sibTrans" presStyleCnt="0"/>
      <dgm:spPr/>
    </dgm:pt>
    <dgm:pt modelId="{F5596DA4-EAF2-4641-B68B-E62B3ED759D7}" type="pres">
      <dgm:prSet presAssocID="{7DA035FC-1BD6-4C4D-A86D-20872BAB1568}" presName="composite" presStyleCnt="0"/>
      <dgm:spPr/>
    </dgm:pt>
    <dgm:pt modelId="{CF8EE966-961F-4521-B88D-20BDAEE04EFE}" type="pres">
      <dgm:prSet presAssocID="{7DA035FC-1BD6-4C4D-A86D-20872BAB1568}" presName="FirstChild" presStyleLbl="revTx" presStyleIdx="2" presStyleCnt="6">
        <dgm:presLayoutVars>
          <dgm:chMax val="0"/>
          <dgm:chPref val="0"/>
          <dgm:bulletEnabled val="1"/>
        </dgm:presLayoutVars>
      </dgm:prSet>
      <dgm:spPr/>
    </dgm:pt>
    <dgm:pt modelId="{EA1FAFFF-CC25-46FA-A9DD-8D6542C8F21E}" type="pres">
      <dgm:prSet presAssocID="{7DA035FC-1BD6-4C4D-A86D-20872BAB1568}" presName="Parent" presStyleLbl="alignNode1" presStyleIdx="1" presStyleCnt="3">
        <dgm:presLayoutVars>
          <dgm:chMax val="3"/>
          <dgm:chPref val="3"/>
          <dgm:bulletEnabled val="1"/>
        </dgm:presLayoutVars>
      </dgm:prSet>
      <dgm:spPr/>
    </dgm:pt>
    <dgm:pt modelId="{726127E6-5E76-42AB-80D5-523E1242FDC3}" type="pres">
      <dgm:prSet presAssocID="{7DA035FC-1BD6-4C4D-A86D-20872BAB1568}" presName="Accent" presStyleLbl="parChTrans1D1" presStyleIdx="1" presStyleCnt="3"/>
      <dgm:spPr/>
    </dgm:pt>
    <dgm:pt modelId="{B822FAA0-2F5F-47B7-ADB8-1AC690DA7457}" type="pres">
      <dgm:prSet presAssocID="{7DA035FC-1BD6-4C4D-A86D-20872BAB1568}" presName="Child" presStyleLbl="revTx" presStyleIdx="3" presStyleCnt="6">
        <dgm:presLayoutVars>
          <dgm:chMax val="0"/>
          <dgm:chPref val="0"/>
          <dgm:bulletEnabled val="1"/>
        </dgm:presLayoutVars>
      </dgm:prSet>
      <dgm:spPr/>
    </dgm:pt>
    <dgm:pt modelId="{16065202-A340-44DF-97F4-53C9781EB331}" type="pres">
      <dgm:prSet presAssocID="{335B7F4E-84F3-4E67-9F15-19863E506996}" presName="sibTrans" presStyleCnt="0"/>
      <dgm:spPr/>
    </dgm:pt>
    <dgm:pt modelId="{290DE550-07AA-4EA9-B301-A6F47E46673E}" type="pres">
      <dgm:prSet presAssocID="{5200932A-DE18-4516-AFB4-FE7B32021D61}" presName="composite" presStyleCnt="0"/>
      <dgm:spPr/>
    </dgm:pt>
    <dgm:pt modelId="{57EE5963-BC88-4BF3-917E-ED855449889B}" type="pres">
      <dgm:prSet presAssocID="{5200932A-DE18-4516-AFB4-FE7B32021D61}" presName="FirstChild" presStyleLbl="revTx" presStyleIdx="4" presStyleCnt="6">
        <dgm:presLayoutVars>
          <dgm:chMax val="0"/>
          <dgm:chPref val="0"/>
          <dgm:bulletEnabled val="1"/>
        </dgm:presLayoutVars>
      </dgm:prSet>
      <dgm:spPr/>
    </dgm:pt>
    <dgm:pt modelId="{75027816-B8AA-4503-B99E-DE6438D5443B}" type="pres">
      <dgm:prSet presAssocID="{5200932A-DE18-4516-AFB4-FE7B32021D61}" presName="Parent" presStyleLbl="alignNode1" presStyleIdx="2" presStyleCnt="3">
        <dgm:presLayoutVars>
          <dgm:chMax val="3"/>
          <dgm:chPref val="3"/>
          <dgm:bulletEnabled val="1"/>
        </dgm:presLayoutVars>
      </dgm:prSet>
      <dgm:spPr/>
    </dgm:pt>
    <dgm:pt modelId="{7CB6B19D-8670-4A72-B5CA-B16FB7EE33AC}" type="pres">
      <dgm:prSet presAssocID="{5200932A-DE18-4516-AFB4-FE7B32021D61}" presName="Accent" presStyleLbl="parChTrans1D1" presStyleIdx="2" presStyleCnt="3"/>
      <dgm:spPr/>
    </dgm:pt>
    <dgm:pt modelId="{8718D848-5DA8-4485-81CF-124F1CCB17DE}" type="pres">
      <dgm:prSet presAssocID="{5200932A-DE18-4516-AFB4-FE7B32021D61}" presName="Child" presStyleLbl="revTx" presStyleIdx="5" presStyleCnt="6">
        <dgm:presLayoutVars>
          <dgm:chMax val="0"/>
          <dgm:chPref val="0"/>
          <dgm:bulletEnabled val="1"/>
        </dgm:presLayoutVars>
      </dgm:prSet>
      <dgm:spPr/>
    </dgm:pt>
  </dgm:ptLst>
  <dgm:cxnLst>
    <dgm:cxn modelId="{5697CA00-1653-48BD-AF5A-BBEDEAF0FD30}" type="presOf" srcId="{7DA035FC-1BD6-4C4D-A86D-20872BAB1568}" destId="{EA1FAFFF-CC25-46FA-A9DD-8D6542C8F21E}" srcOrd="0" destOrd="0" presId="urn:microsoft.com/office/officeart/2011/layout/TabList"/>
    <dgm:cxn modelId="{7DC38508-D729-480A-83B3-DD82A84E5E17}" type="presOf" srcId="{3F6BB11F-866B-47B5-B15A-ADC57BDAC279}" destId="{8718D848-5DA8-4485-81CF-124F1CCB17DE}" srcOrd="0" destOrd="1" presId="urn:microsoft.com/office/officeart/2011/layout/TabList"/>
    <dgm:cxn modelId="{946D4D10-C13E-4796-A9A7-7CD66AC09DF2}" type="presOf" srcId="{5200932A-DE18-4516-AFB4-FE7B32021D61}" destId="{75027816-B8AA-4503-B99E-DE6438D5443B}" srcOrd="0" destOrd="0" presId="urn:microsoft.com/office/officeart/2011/layout/TabList"/>
    <dgm:cxn modelId="{E52E4816-BAA4-4EF6-BF91-1902EA66512F}" srcId="{5200932A-DE18-4516-AFB4-FE7B32021D61}" destId="{D6004AC5-408A-4938-B152-F097426D211F}" srcOrd="1" destOrd="0" parTransId="{91F8AAEA-779B-4638-9116-C276500DC83D}" sibTransId="{B5884770-8673-484D-B238-18E2CE3F1A6C}"/>
    <dgm:cxn modelId="{485D322A-C3BE-4B9B-873D-C832FC8B4BBB}" type="presOf" srcId="{C32CE914-14AA-4FD2-B793-5389D55476FF}" destId="{FFBC756B-B208-47F3-8F6F-B6F5831F73D1}" srcOrd="0" destOrd="0" presId="urn:microsoft.com/office/officeart/2011/layout/TabList"/>
    <dgm:cxn modelId="{2776AA32-523B-4B1E-BAFA-FBE9D94D7C3E}" srcId="{5200932A-DE18-4516-AFB4-FE7B32021D61}" destId="{2365EFCE-FF96-40B6-9BC3-3F27FF0E8B48}" srcOrd="3" destOrd="0" parTransId="{7C24B102-ADD5-4F9C-B1B1-BA870BECDED8}" sibTransId="{D7C53905-A9ED-4F17-AD12-7B74D8742348}"/>
    <dgm:cxn modelId="{A7F0775D-2AF6-409F-9DA0-D3F3032AD358}" type="presOf" srcId="{8A6308AB-BED9-476B-B5D5-949A4EEC807F}" destId="{B822FAA0-2F5F-47B7-ADB8-1AC690DA7457}" srcOrd="0" destOrd="0" presId="urn:microsoft.com/office/officeart/2011/layout/TabList"/>
    <dgm:cxn modelId="{6149C462-C269-4CEA-9812-D6720B13788A}" srcId="{2F433A6D-B67F-4619-81AF-E999AFB5DA3C}" destId="{C32CE914-14AA-4FD2-B793-5389D55476FF}" srcOrd="0" destOrd="0" parTransId="{EF304A70-4798-4468-8273-7E9421E60032}" sibTransId="{64349AA5-C8B5-4AF0-9294-0951477968D6}"/>
    <dgm:cxn modelId="{8FD9BB4A-E5E4-4E45-AB61-5432F0C7A958}" srcId="{0F993F5C-038F-4A1B-9DB9-5FFCA9CA5235}" destId="{2F433A6D-B67F-4619-81AF-E999AFB5DA3C}" srcOrd="0" destOrd="0" parTransId="{4F069369-A0F7-4A21-A40C-149CE0079C4F}" sibTransId="{F4C7E628-525A-4952-838B-E18F3B533935}"/>
    <dgm:cxn modelId="{2651116D-D2BE-49BA-9ACA-470C7A4076FF}" type="presOf" srcId="{6EC17839-BA99-4589-93F2-D4561C14D3E8}" destId="{5C7A7A7C-EEBE-45D6-AEB5-CDD10F56656A}" srcOrd="0" destOrd="0" presId="urn:microsoft.com/office/officeart/2011/layout/TabList"/>
    <dgm:cxn modelId="{6C64065A-BCA5-4BE0-8ED9-E3C70903D774}" srcId="{0F993F5C-038F-4A1B-9DB9-5FFCA9CA5235}" destId="{5200932A-DE18-4516-AFB4-FE7B32021D61}" srcOrd="2" destOrd="0" parTransId="{89938542-EEC6-4297-933E-F2CC3B18C2C5}" sibTransId="{3EC28C77-85A5-49BD-8D87-96EE147ED94B}"/>
    <dgm:cxn modelId="{314F0C83-0025-44A6-8436-D5E9AB43A210}" srcId="{7DA035FC-1BD6-4C4D-A86D-20872BAB1568}" destId="{D43B97E2-D05D-498D-A488-A9D6D9BC706E}" srcOrd="0" destOrd="0" parTransId="{432BD3E6-F030-4A30-BAFF-E0DEE44F52F9}" sibTransId="{D1A99CFF-8BF0-4950-951A-E064C32B5F36}"/>
    <dgm:cxn modelId="{36591A89-E7DF-4A9A-946E-B7084C126C3F}" srcId="{2F433A6D-B67F-4619-81AF-E999AFB5DA3C}" destId="{6EC17839-BA99-4589-93F2-D4561C14D3E8}" srcOrd="1" destOrd="0" parTransId="{B415568E-200D-40B4-B348-BFE78966B890}" sibTransId="{D0D0C2B0-3DBC-4DFE-B8ED-F13C4B7923D4}"/>
    <dgm:cxn modelId="{918DFEA7-4DBB-4D09-BC55-42D15AB1B47D}" type="presOf" srcId="{2F433A6D-B67F-4619-81AF-E999AFB5DA3C}" destId="{21E33D41-C97D-4F1C-8E97-32B31B2ED040}" srcOrd="0" destOrd="0" presId="urn:microsoft.com/office/officeart/2011/layout/TabList"/>
    <dgm:cxn modelId="{2B6546B7-4A46-4FC0-9493-3954115F2387}" type="presOf" srcId="{2365EFCE-FF96-40B6-9BC3-3F27FF0E8B48}" destId="{8718D848-5DA8-4485-81CF-124F1CCB17DE}" srcOrd="0" destOrd="2" presId="urn:microsoft.com/office/officeart/2011/layout/TabList"/>
    <dgm:cxn modelId="{50D9DEB9-C97D-4917-B397-2E1178D2B721}" type="presOf" srcId="{0F993F5C-038F-4A1B-9DB9-5FFCA9CA5235}" destId="{21559216-50E9-47D5-8E18-2D1EC4191E15}" srcOrd="0" destOrd="0" presId="urn:microsoft.com/office/officeart/2011/layout/TabList"/>
    <dgm:cxn modelId="{DD6114C4-3F5E-4A86-827E-58104A4F6DF7}" srcId="{5200932A-DE18-4516-AFB4-FE7B32021D61}" destId="{3F6BB11F-866B-47B5-B15A-ADC57BDAC279}" srcOrd="2" destOrd="0" parTransId="{7DE07A47-886C-4952-B9D4-A2AB59975CC3}" sibTransId="{8156EA65-4A30-4361-8CEB-2EDC9889DF59}"/>
    <dgm:cxn modelId="{777295C4-CC82-4561-A0EF-1B0685BC8802}" type="presOf" srcId="{176731B9-5470-4297-95C3-77FEC13EB783}" destId="{57EE5963-BC88-4BF3-917E-ED855449889B}" srcOrd="0" destOrd="0" presId="urn:microsoft.com/office/officeart/2011/layout/TabList"/>
    <dgm:cxn modelId="{07ED6FC7-3ECD-4040-A359-4FBD74534793}" type="presOf" srcId="{D6004AC5-408A-4938-B152-F097426D211F}" destId="{8718D848-5DA8-4485-81CF-124F1CCB17DE}" srcOrd="0" destOrd="0" presId="urn:microsoft.com/office/officeart/2011/layout/TabList"/>
    <dgm:cxn modelId="{8493CCC8-653C-4632-B274-7971B69A8776}" srcId="{5200932A-DE18-4516-AFB4-FE7B32021D61}" destId="{176731B9-5470-4297-95C3-77FEC13EB783}" srcOrd="0" destOrd="0" parTransId="{9FFE26F1-D7F5-40BB-A8BB-78F4B1F72393}" sibTransId="{0402380C-724F-4A46-80C8-99AA59861017}"/>
    <dgm:cxn modelId="{398B59D8-7534-413A-BEE5-7F362A54D7B9}" srcId="{7DA035FC-1BD6-4C4D-A86D-20872BAB1568}" destId="{8A6308AB-BED9-476B-B5D5-949A4EEC807F}" srcOrd="1" destOrd="0" parTransId="{8ECF2D13-887A-44D9-BB2F-A5CAA90E2534}" sibTransId="{6478450A-13BE-4734-88CC-92B1B5AC2812}"/>
    <dgm:cxn modelId="{9AF444E3-7B1A-4B95-9A3F-3506F7B7FC54}" srcId="{0F993F5C-038F-4A1B-9DB9-5FFCA9CA5235}" destId="{7DA035FC-1BD6-4C4D-A86D-20872BAB1568}" srcOrd="1" destOrd="0" parTransId="{4FA1D666-0674-496F-BCD1-ABED8F11EA2A}" sibTransId="{335B7F4E-84F3-4E67-9F15-19863E506996}"/>
    <dgm:cxn modelId="{411FBFEA-80A5-4B44-9122-4B755AA40919}" type="presOf" srcId="{D43B97E2-D05D-498D-A488-A9D6D9BC706E}" destId="{CF8EE966-961F-4521-B88D-20BDAEE04EFE}" srcOrd="0" destOrd="0" presId="urn:microsoft.com/office/officeart/2011/layout/TabList"/>
    <dgm:cxn modelId="{DCE93F45-729A-4108-A999-1B0B7F566CCB}" type="presParOf" srcId="{21559216-50E9-47D5-8E18-2D1EC4191E15}" destId="{953D91F9-85B5-4F34-978C-7AB659F46560}" srcOrd="0" destOrd="0" presId="urn:microsoft.com/office/officeart/2011/layout/TabList"/>
    <dgm:cxn modelId="{25D4CDEA-1201-4741-8FB9-C9795E5531DF}" type="presParOf" srcId="{953D91F9-85B5-4F34-978C-7AB659F46560}" destId="{FFBC756B-B208-47F3-8F6F-B6F5831F73D1}" srcOrd="0" destOrd="0" presId="urn:microsoft.com/office/officeart/2011/layout/TabList"/>
    <dgm:cxn modelId="{3906425C-89C5-4DF9-87E4-8496E59CB113}" type="presParOf" srcId="{953D91F9-85B5-4F34-978C-7AB659F46560}" destId="{21E33D41-C97D-4F1C-8E97-32B31B2ED040}" srcOrd="1" destOrd="0" presId="urn:microsoft.com/office/officeart/2011/layout/TabList"/>
    <dgm:cxn modelId="{C6D23362-D01F-4764-81F2-F0E90B8DB175}" type="presParOf" srcId="{953D91F9-85B5-4F34-978C-7AB659F46560}" destId="{AA8E481F-F11F-452E-B155-F593C3D0B07B}" srcOrd="2" destOrd="0" presId="urn:microsoft.com/office/officeart/2011/layout/TabList"/>
    <dgm:cxn modelId="{F198106B-9C6B-48EA-A053-364FA74CCE0D}" type="presParOf" srcId="{21559216-50E9-47D5-8E18-2D1EC4191E15}" destId="{5C7A7A7C-EEBE-45D6-AEB5-CDD10F56656A}" srcOrd="1" destOrd="0" presId="urn:microsoft.com/office/officeart/2011/layout/TabList"/>
    <dgm:cxn modelId="{284D48A3-D97D-47F9-87A3-2199F73C6DBD}" type="presParOf" srcId="{21559216-50E9-47D5-8E18-2D1EC4191E15}" destId="{9958E88E-386F-4714-B4AB-46E53894672C}" srcOrd="2" destOrd="0" presId="urn:microsoft.com/office/officeart/2011/layout/TabList"/>
    <dgm:cxn modelId="{228649C4-CBBB-4B2E-BF7A-A36EED184EF1}" type="presParOf" srcId="{21559216-50E9-47D5-8E18-2D1EC4191E15}" destId="{F5596DA4-EAF2-4641-B68B-E62B3ED759D7}" srcOrd="3" destOrd="0" presId="urn:microsoft.com/office/officeart/2011/layout/TabList"/>
    <dgm:cxn modelId="{4ABB88A1-5720-4929-B386-A8808264EAE8}" type="presParOf" srcId="{F5596DA4-EAF2-4641-B68B-E62B3ED759D7}" destId="{CF8EE966-961F-4521-B88D-20BDAEE04EFE}" srcOrd="0" destOrd="0" presId="urn:microsoft.com/office/officeart/2011/layout/TabList"/>
    <dgm:cxn modelId="{C0C72508-41C6-466E-AC51-4A7DEF1A3CD2}" type="presParOf" srcId="{F5596DA4-EAF2-4641-B68B-E62B3ED759D7}" destId="{EA1FAFFF-CC25-46FA-A9DD-8D6542C8F21E}" srcOrd="1" destOrd="0" presId="urn:microsoft.com/office/officeart/2011/layout/TabList"/>
    <dgm:cxn modelId="{B35D7377-7425-4A6E-8C30-A9D8D9E4BE88}" type="presParOf" srcId="{F5596DA4-EAF2-4641-B68B-E62B3ED759D7}" destId="{726127E6-5E76-42AB-80D5-523E1242FDC3}" srcOrd="2" destOrd="0" presId="urn:microsoft.com/office/officeart/2011/layout/TabList"/>
    <dgm:cxn modelId="{AEF92552-45E9-40F2-88FF-F307701CE76E}" type="presParOf" srcId="{21559216-50E9-47D5-8E18-2D1EC4191E15}" destId="{B822FAA0-2F5F-47B7-ADB8-1AC690DA7457}" srcOrd="4" destOrd="0" presId="urn:microsoft.com/office/officeart/2011/layout/TabList"/>
    <dgm:cxn modelId="{6019D40F-CC25-48B6-ACCD-014D7D84A658}" type="presParOf" srcId="{21559216-50E9-47D5-8E18-2D1EC4191E15}" destId="{16065202-A340-44DF-97F4-53C9781EB331}" srcOrd="5" destOrd="0" presId="urn:microsoft.com/office/officeart/2011/layout/TabList"/>
    <dgm:cxn modelId="{58DEE7D7-5C51-4ACD-B0E8-74A9873D09F0}" type="presParOf" srcId="{21559216-50E9-47D5-8E18-2D1EC4191E15}" destId="{290DE550-07AA-4EA9-B301-A6F47E46673E}" srcOrd="6" destOrd="0" presId="urn:microsoft.com/office/officeart/2011/layout/TabList"/>
    <dgm:cxn modelId="{F5712568-84F9-43E4-AD61-8FAA0EA6F6D2}" type="presParOf" srcId="{290DE550-07AA-4EA9-B301-A6F47E46673E}" destId="{57EE5963-BC88-4BF3-917E-ED855449889B}" srcOrd="0" destOrd="0" presId="urn:microsoft.com/office/officeart/2011/layout/TabList"/>
    <dgm:cxn modelId="{CCE4F935-7912-4AED-8DA4-542317CFFDA4}" type="presParOf" srcId="{290DE550-07AA-4EA9-B301-A6F47E46673E}" destId="{75027816-B8AA-4503-B99E-DE6438D5443B}" srcOrd="1" destOrd="0" presId="urn:microsoft.com/office/officeart/2011/layout/TabList"/>
    <dgm:cxn modelId="{1A819531-E9C5-4969-9A71-7536358DCEA7}" type="presParOf" srcId="{290DE550-07AA-4EA9-B301-A6F47E46673E}" destId="{7CB6B19D-8670-4A72-B5CA-B16FB7EE33AC}" srcOrd="2" destOrd="0" presId="urn:microsoft.com/office/officeart/2011/layout/TabList"/>
    <dgm:cxn modelId="{31A2BDF6-824A-41CC-B15D-268DB254C71A}" type="presParOf" srcId="{21559216-50E9-47D5-8E18-2D1EC4191E15}" destId="{8718D848-5DA8-4485-81CF-124F1CCB17DE}"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0C0209-D71D-48B1-9FAC-41FEEA86A97E}"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FB4AF616-4175-4A52-A8D5-DFE51A12947E}">
      <dgm:prSet phldrT="[Text]"/>
      <dgm:spPr/>
      <dgm:t>
        <a:bodyPr/>
        <a:lstStyle/>
        <a:p>
          <a:r>
            <a:rPr lang="en-US" dirty="0"/>
            <a:t>Q7</a:t>
          </a:r>
        </a:p>
      </dgm:t>
    </dgm:pt>
    <dgm:pt modelId="{DFB8C2C1-248F-416F-B622-0B0CA75E23F6}" type="parTrans" cxnId="{882F51FB-B08E-4EA2-9E58-7B4728D6C8F4}">
      <dgm:prSet/>
      <dgm:spPr/>
      <dgm:t>
        <a:bodyPr/>
        <a:lstStyle/>
        <a:p>
          <a:endParaRPr lang="en-US"/>
        </a:p>
      </dgm:t>
    </dgm:pt>
    <dgm:pt modelId="{25C5AB79-8E52-4556-8090-E38C297F065C}" type="sibTrans" cxnId="{882F51FB-B08E-4EA2-9E58-7B4728D6C8F4}">
      <dgm:prSet/>
      <dgm:spPr/>
      <dgm:t>
        <a:bodyPr/>
        <a:lstStyle/>
        <a:p>
          <a:endParaRPr lang="en-US"/>
        </a:p>
      </dgm:t>
    </dgm:pt>
    <dgm:pt modelId="{BF94453B-B9E4-4680-83F7-C90118F92B7C}">
      <dgm:prSet phldrT="[Text]"/>
      <dgm:spPr/>
      <dgm:t>
        <a:bodyPr/>
        <a:lstStyle/>
        <a:p>
          <a:r>
            <a:rPr lang="en-US" dirty="0"/>
            <a:t>Time of death?</a:t>
          </a:r>
        </a:p>
      </dgm:t>
    </dgm:pt>
    <dgm:pt modelId="{D9676118-8D1A-4B09-8AE7-D85A73F76CC3}" type="parTrans" cxnId="{AE03BC5B-35C4-4D71-AD3F-B2A41B119B29}">
      <dgm:prSet/>
      <dgm:spPr/>
      <dgm:t>
        <a:bodyPr/>
        <a:lstStyle/>
        <a:p>
          <a:endParaRPr lang="en-US"/>
        </a:p>
      </dgm:t>
    </dgm:pt>
    <dgm:pt modelId="{1363A10C-5BC6-4440-B1B9-CAF51F936733}" type="sibTrans" cxnId="{AE03BC5B-35C4-4D71-AD3F-B2A41B119B29}">
      <dgm:prSet/>
      <dgm:spPr/>
      <dgm:t>
        <a:bodyPr/>
        <a:lstStyle/>
        <a:p>
          <a:endParaRPr lang="en-US"/>
        </a:p>
      </dgm:t>
    </dgm:pt>
    <dgm:pt modelId="{1A94F5BB-4228-4354-8B59-7633E93BEAC4}">
      <dgm:prSet phldrT="[Text]" custT="1"/>
      <dgm:spPr/>
      <dgm:t>
        <a:bodyPr/>
        <a:lstStyle/>
        <a:p>
          <a:r>
            <a:rPr lang="en-US" sz="1400" b="1" dirty="0"/>
            <a:t>Up to 6 m: soft tissues.</a:t>
          </a:r>
        </a:p>
      </dgm:t>
    </dgm:pt>
    <dgm:pt modelId="{CBA8E6F0-69FB-4197-9A41-DCA3D7966041}" type="parTrans" cxnId="{D3B47D83-C814-4592-87EA-6D62F5EE3658}">
      <dgm:prSet/>
      <dgm:spPr/>
      <dgm:t>
        <a:bodyPr/>
        <a:lstStyle/>
        <a:p>
          <a:endParaRPr lang="en-US"/>
        </a:p>
      </dgm:t>
    </dgm:pt>
    <dgm:pt modelId="{6A5CEFA8-0B29-4A3E-94F6-249AC19FF321}" type="sibTrans" cxnId="{D3B47D83-C814-4592-87EA-6D62F5EE3658}">
      <dgm:prSet/>
      <dgm:spPr/>
      <dgm:t>
        <a:bodyPr/>
        <a:lstStyle/>
        <a:p>
          <a:endParaRPr lang="en-US"/>
        </a:p>
      </dgm:t>
    </dgm:pt>
    <dgm:pt modelId="{4431CE80-6E51-4B50-ADBA-B4CA9572608F}">
      <dgm:prSet phldrT="[Text]"/>
      <dgm:spPr/>
      <dgm:t>
        <a:bodyPr/>
        <a:lstStyle/>
        <a:p>
          <a:r>
            <a:rPr lang="en-US" dirty="0"/>
            <a:t>Q8</a:t>
          </a:r>
        </a:p>
      </dgm:t>
    </dgm:pt>
    <dgm:pt modelId="{19727D5A-3050-4F36-B79E-BD5C40C3EA1C}" type="parTrans" cxnId="{13F1E1F4-2BEC-4ECC-A337-A7B17858B196}">
      <dgm:prSet/>
      <dgm:spPr/>
      <dgm:t>
        <a:bodyPr/>
        <a:lstStyle/>
        <a:p>
          <a:endParaRPr lang="en-US"/>
        </a:p>
      </dgm:t>
    </dgm:pt>
    <dgm:pt modelId="{5127F0FE-5D42-4CA0-A9BF-E1BF7CD6519B}" type="sibTrans" cxnId="{13F1E1F4-2BEC-4ECC-A337-A7B17858B196}">
      <dgm:prSet/>
      <dgm:spPr/>
      <dgm:t>
        <a:bodyPr/>
        <a:lstStyle/>
        <a:p>
          <a:endParaRPr lang="en-US"/>
        </a:p>
      </dgm:t>
    </dgm:pt>
    <dgm:pt modelId="{FDCCE8EA-E8BD-4D5C-A980-168FA667E0E2}">
      <dgm:prSet phldrT="[Text]"/>
      <dgm:spPr/>
      <dgm:t>
        <a:bodyPr/>
        <a:lstStyle/>
        <a:p>
          <a:r>
            <a:rPr lang="en-US" dirty="0"/>
            <a:t>Personal identification?</a:t>
          </a:r>
        </a:p>
      </dgm:t>
    </dgm:pt>
    <dgm:pt modelId="{A7F3BA27-8443-4062-81E2-DEF2181E9BEA}" type="parTrans" cxnId="{E3BEC97D-DF57-4462-9C45-F2AFAD590520}">
      <dgm:prSet/>
      <dgm:spPr/>
      <dgm:t>
        <a:bodyPr/>
        <a:lstStyle/>
        <a:p>
          <a:endParaRPr lang="en-US"/>
        </a:p>
      </dgm:t>
    </dgm:pt>
    <dgm:pt modelId="{41D864FE-24E9-42A8-8446-4C3BAFA5D28D}" type="sibTrans" cxnId="{E3BEC97D-DF57-4462-9C45-F2AFAD590520}">
      <dgm:prSet/>
      <dgm:spPr/>
      <dgm:t>
        <a:bodyPr/>
        <a:lstStyle/>
        <a:p>
          <a:endParaRPr lang="en-US"/>
        </a:p>
      </dgm:t>
    </dgm:pt>
    <dgm:pt modelId="{9B440327-67FC-42EF-8927-62E8418FCED2}">
      <dgm:prSet phldrT="[Text]" custT="1"/>
      <dgm:spPr/>
      <dgm:t>
        <a:bodyPr/>
        <a:lstStyle/>
        <a:p>
          <a:r>
            <a:rPr lang="en-US" sz="1600" dirty="0"/>
            <a:t>Fusion of epiphysis, sutures, extend of medullary cavity of humerus</a:t>
          </a:r>
          <a:r>
            <a:rPr lang="en-US" sz="1100" dirty="0"/>
            <a:t>.</a:t>
          </a:r>
        </a:p>
      </dgm:t>
    </dgm:pt>
    <dgm:pt modelId="{2D645C63-DB87-456F-96E8-65208EE50440}" type="parTrans" cxnId="{F1F536D3-2117-4ED2-8DAD-38DF995FF1FD}">
      <dgm:prSet/>
      <dgm:spPr/>
      <dgm:t>
        <a:bodyPr/>
        <a:lstStyle/>
        <a:p>
          <a:endParaRPr lang="en-US"/>
        </a:p>
      </dgm:t>
    </dgm:pt>
    <dgm:pt modelId="{7E5E43CA-C950-425A-8D59-2E7D52C577E1}" type="sibTrans" cxnId="{F1F536D3-2117-4ED2-8DAD-38DF995FF1FD}">
      <dgm:prSet/>
      <dgm:spPr/>
      <dgm:t>
        <a:bodyPr/>
        <a:lstStyle/>
        <a:p>
          <a:endParaRPr lang="en-US"/>
        </a:p>
      </dgm:t>
    </dgm:pt>
    <dgm:pt modelId="{C9DB4C4B-9C9C-4732-95B6-1CCF12914E4E}">
      <dgm:prSet phldrT="[Text]"/>
      <dgm:spPr/>
      <dgm:t>
        <a:bodyPr/>
        <a:lstStyle/>
        <a:p>
          <a:r>
            <a:rPr lang="en-US" dirty="0"/>
            <a:t>Q9</a:t>
          </a:r>
        </a:p>
      </dgm:t>
    </dgm:pt>
    <dgm:pt modelId="{89B8D12C-0E3B-432A-910C-76E1AFF1FD31}" type="parTrans" cxnId="{B4A72A77-8228-434D-82C9-8D4185A0C210}">
      <dgm:prSet/>
      <dgm:spPr/>
      <dgm:t>
        <a:bodyPr/>
        <a:lstStyle/>
        <a:p>
          <a:endParaRPr lang="en-US"/>
        </a:p>
      </dgm:t>
    </dgm:pt>
    <dgm:pt modelId="{7D7BF5F3-FBC2-403D-8BA5-684B29820DA3}" type="sibTrans" cxnId="{B4A72A77-8228-434D-82C9-8D4185A0C210}">
      <dgm:prSet/>
      <dgm:spPr/>
      <dgm:t>
        <a:bodyPr/>
        <a:lstStyle/>
        <a:p>
          <a:endParaRPr lang="en-US"/>
        </a:p>
      </dgm:t>
    </dgm:pt>
    <dgm:pt modelId="{E894BA3D-9F51-475F-9653-857E73B177F7}">
      <dgm:prSet phldrT="[Text]"/>
      <dgm:spPr/>
      <dgm:t>
        <a:bodyPr/>
        <a:lstStyle/>
        <a:p>
          <a:endParaRPr lang="en-US" dirty="0"/>
        </a:p>
      </dgm:t>
    </dgm:pt>
    <dgm:pt modelId="{58B4C78A-F3A2-4B82-B7FB-9EA681AFAE01}" type="parTrans" cxnId="{C86896F7-8FEA-44F9-9DBA-D3B83BED61A7}">
      <dgm:prSet/>
      <dgm:spPr/>
      <dgm:t>
        <a:bodyPr/>
        <a:lstStyle/>
        <a:p>
          <a:endParaRPr lang="en-US"/>
        </a:p>
      </dgm:t>
    </dgm:pt>
    <dgm:pt modelId="{FCDB5E14-EA5E-421B-8864-D3EA50B92305}" type="sibTrans" cxnId="{C86896F7-8FEA-44F9-9DBA-D3B83BED61A7}">
      <dgm:prSet/>
      <dgm:spPr/>
      <dgm:t>
        <a:bodyPr/>
        <a:lstStyle/>
        <a:p>
          <a:endParaRPr lang="en-US"/>
        </a:p>
      </dgm:t>
    </dgm:pt>
    <dgm:pt modelId="{5342BE10-BA0F-4D61-8BA0-C8625CE1E2E6}">
      <dgm:prSet phldrT="[Text]" custT="1"/>
      <dgm:spPr/>
      <dgm:t>
        <a:bodyPr/>
        <a:lstStyle/>
        <a:p>
          <a:r>
            <a:rPr lang="en-US" sz="1400" dirty="0"/>
            <a:t>Facial reconstruction from skull.</a:t>
          </a:r>
        </a:p>
      </dgm:t>
    </dgm:pt>
    <dgm:pt modelId="{4CE939EE-CD15-4CA4-BEE4-3FED4447B408}" type="parTrans" cxnId="{D38892B4-546C-4D29-8F0D-6C9115E78B2B}">
      <dgm:prSet/>
      <dgm:spPr/>
      <dgm:t>
        <a:bodyPr/>
        <a:lstStyle/>
        <a:p>
          <a:endParaRPr lang="en-US"/>
        </a:p>
      </dgm:t>
    </dgm:pt>
    <dgm:pt modelId="{126F58FA-E559-432D-A0DF-AE6FC9C2AA98}" type="sibTrans" cxnId="{D38892B4-546C-4D29-8F0D-6C9115E78B2B}">
      <dgm:prSet/>
      <dgm:spPr/>
      <dgm:t>
        <a:bodyPr/>
        <a:lstStyle/>
        <a:p>
          <a:endParaRPr lang="en-US"/>
        </a:p>
      </dgm:t>
    </dgm:pt>
    <dgm:pt modelId="{C2DF5044-7984-4E00-B59F-4C9CDE0BD1C4}">
      <dgm:prSet phldrT="[Text]" custT="1"/>
      <dgm:spPr/>
      <dgm:t>
        <a:bodyPr/>
        <a:lstStyle/>
        <a:p>
          <a:r>
            <a:rPr lang="en-US" sz="1400" b="1" dirty="0"/>
            <a:t>Up to 1y: ligaments.</a:t>
          </a:r>
        </a:p>
      </dgm:t>
    </dgm:pt>
    <dgm:pt modelId="{8887D17B-45C0-4237-AE09-FEB27D81D6B5}" type="parTrans" cxnId="{4B67F22F-D60B-4C9B-9D02-8C85EEDADC6B}">
      <dgm:prSet/>
      <dgm:spPr/>
      <dgm:t>
        <a:bodyPr/>
        <a:lstStyle/>
        <a:p>
          <a:endParaRPr lang="en-US"/>
        </a:p>
      </dgm:t>
    </dgm:pt>
    <dgm:pt modelId="{4C0F9A6A-49C4-49BB-BC45-DB851C74F814}" type="sibTrans" cxnId="{4B67F22F-D60B-4C9B-9D02-8C85EEDADC6B}">
      <dgm:prSet/>
      <dgm:spPr/>
      <dgm:t>
        <a:bodyPr/>
        <a:lstStyle/>
        <a:p>
          <a:endParaRPr lang="en-US"/>
        </a:p>
      </dgm:t>
    </dgm:pt>
    <dgm:pt modelId="{55179026-0D77-4BEE-A7E8-0651D6DBBC8E}">
      <dgm:prSet phldrT="[Text]"/>
      <dgm:spPr/>
      <dgm:t>
        <a:bodyPr/>
        <a:lstStyle/>
        <a:p>
          <a:endParaRPr lang="en-US" sz="1100" dirty="0"/>
        </a:p>
      </dgm:t>
    </dgm:pt>
    <dgm:pt modelId="{CE0A6AFA-5BE7-4C05-8A43-84C210A8010D}" type="parTrans" cxnId="{65211690-4694-488C-87B4-55D0E07C1026}">
      <dgm:prSet/>
      <dgm:spPr/>
      <dgm:t>
        <a:bodyPr/>
        <a:lstStyle/>
        <a:p>
          <a:endParaRPr lang="en-US"/>
        </a:p>
      </dgm:t>
    </dgm:pt>
    <dgm:pt modelId="{9A821573-4B1B-43FB-82AD-9F6EB16BAC85}" type="sibTrans" cxnId="{65211690-4694-488C-87B4-55D0E07C1026}">
      <dgm:prSet/>
      <dgm:spPr/>
      <dgm:t>
        <a:bodyPr/>
        <a:lstStyle/>
        <a:p>
          <a:endParaRPr lang="en-US"/>
        </a:p>
      </dgm:t>
    </dgm:pt>
    <dgm:pt modelId="{32DFF274-9739-4E26-9C68-E4FF3433B4E8}">
      <dgm:prSet phldrT="[Text]" custT="1"/>
      <dgm:spPr/>
      <dgm:t>
        <a:bodyPr/>
        <a:lstStyle/>
        <a:p>
          <a:r>
            <a:rPr lang="en-US" sz="1400" b="1" dirty="0"/>
            <a:t>More than 1 y: only bone.</a:t>
          </a:r>
        </a:p>
      </dgm:t>
    </dgm:pt>
    <dgm:pt modelId="{E6BD033E-3771-42BC-9EC9-A68A695480CC}" type="parTrans" cxnId="{AF536802-880C-4F4D-8349-DD19E186663F}">
      <dgm:prSet/>
      <dgm:spPr/>
      <dgm:t>
        <a:bodyPr/>
        <a:lstStyle/>
        <a:p>
          <a:endParaRPr lang="en-US"/>
        </a:p>
      </dgm:t>
    </dgm:pt>
    <dgm:pt modelId="{5D2FE027-FDC3-4268-9336-9C0694409473}" type="sibTrans" cxnId="{AF536802-880C-4F4D-8349-DD19E186663F}">
      <dgm:prSet/>
      <dgm:spPr/>
      <dgm:t>
        <a:bodyPr/>
        <a:lstStyle/>
        <a:p>
          <a:endParaRPr lang="en-US"/>
        </a:p>
      </dgm:t>
    </dgm:pt>
    <dgm:pt modelId="{288ABA63-65B9-472E-B4E6-06A7AE17AD09}">
      <dgm:prSet phldrT="[Text]" custT="1"/>
      <dgm:spPr/>
      <dgm:t>
        <a:bodyPr/>
        <a:lstStyle/>
        <a:p>
          <a:r>
            <a:rPr lang="en-US" sz="1400" b="1" dirty="0"/>
            <a:t>With time bone become lighter, whiter, less smell</a:t>
          </a:r>
          <a:r>
            <a:rPr lang="en-US" sz="1100" dirty="0"/>
            <a:t>.</a:t>
          </a:r>
        </a:p>
      </dgm:t>
    </dgm:pt>
    <dgm:pt modelId="{E3AA9230-80CB-41DD-925E-1354A17810B0}" type="parTrans" cxnId="{DC49596B-16F5-414A-BD36-68B44CBBAF8E}">
      <dgm:prSet/>
      <dgm:spPr/>
      <dgm:t>
        <a:bodyPr/>
        <a:lstStyle/>
        <a:p>
          <a:endParaRPr lang="en-US"/>
        </a:p>
      </dgm:t>
    </dgm:pt>
    <dgm:pt modelId="{2ECEB89A-17A4-45D0-AF63-0B5F051C0078}" type="sibTrans" cxnId="{DC49596B-16F5-414A-BD36-68B44CBBAF8E}">
      <dgm:prSet/>
      <dgm:spPr/>
      <dgm:t>
        <a:bodyPr/>
        <a:lstStyle/>
        <a:p>
          <a:endParaRPr lang="en-US"/>
        </a:p>
      </dgm:t>
    </dgm:pt>
    <dgm:pt modelId="{ECF7E30B-7DB3-4B9C-AE44-F4E53DC691A0}">
      <dgm:prSet phldrT="[Text]"/>
      <dgm:spPr/>
      <dgm:t>
        <a:bodyPr/>
        <a:lstStyle/>
        <a:p>
          <a:endParaRPr lang="en-US" sz="1100" dirty="0"/>
        </a:p>
      </dgm:t>
    </dgm:pt>
    <dgm:pt modelId="{D707F861-1B41-4FD0-B4C3-14BA266B5098}" type="parTrans" cxnId="{C04BF50C-BE65-4F1B-88FB-A232953DB0FE}">
      <dgm:prSet/>
      <dgm:spPr/>
      <dgm:t>
        <a:bodyPr/>
        <a:lstStyle/>
        <a:p>
          <a:endParaRPr lang="en-US"/>
        </a:p>
      </dgm:t>
    </dgm:pt>
    <dgm:pt modelId="{214C9D0B-B299-44CE-B68F-5680ADAC5E1E}" type="sibTrans" cxnId="{C04BF50C-BE65-4F1B-88FB-A232953DB0FE}">
      <dgm:prSet/>
      <dgm:spPr/>
      <dgm:t>
        <a:bodyPr/>
        <a:lstStyle/>
        <a:p>
          <a:endParaRPr lang="en-US"/>
        </a:p>
      </dgm:t>
    </dgm:pt>
    <dgm:pt modelId="{3AC43A84-6118-41F9-9822-779349D9A6C4}">
      <dgm:prSet phldrT="[Text]"/>
      <dgm:spPr/>
      <dgm:t>
        <a:bodyPr/>
        <a:lstStyle/>
        <a:p>
          <a:endParaRPr lang="en-US" sz="1100" dirty="0"/>
        </a:p>
      </dgm:t>
    </dgm:pt>
    <dgm:pt modelId="{C832AC95-AE01-412B-B968-917C01C9CCD3}" type="parTrans" cxnId="{5B2703BA-D09C-43BF-B210-EA1B943F8BD9}">
      <dgm:prSet/>
      <dgm:spPr/>
      <dgm:t>
        <a:bodyPr/>
        <a:lstStyle/>
        <a:p>
          <a:endParaRPr lang="en-US"/>
        </a:p>
      </dgm:t>
    </dgm:pt>
    <dgm:pt modelId="{7BB59D7B-42E6-49B8-811E-11B1A3A74EA2}" type="sibTrans" cxnId="{5B2703BA-D09C-43BF-B210-EA1B943F8BD9}">
      <dgm:prSet/>
      <dgm:spPr/>
      <dgm:t>
        <a:bodyPr/>
        <a:lstStyle/>
        <a:p>
          <a:endParaRPr lang="en-US"/>
        </a:p>
      </dgm:t>
    </dgm:pt>
    <dgm:pt modelId="{31B3D017-0C49-4CFC-BF16-020955A53F87}">
      <dgm:prSet phldrT="[Text]" custT="1"/>
      <dgm:spPr/>
      <dgm:t>
        <a:bodyPr/>
        <a:lstStyle/>
        <a:p>
          <a:r>
            <a:rPr lang="en-US" sz="1400" dirty="0"/>
            <a:t>Frontal sinus.</a:t>
          </a:r>
        </a:p>
      </dgm:t>
    </dgm:pt>
    <dgm:pt modelId="{E0EAFCCB-E10B-4624-BCDF-192C2DAD9266}" type="parTrans" cxnId="{494EB582-F503-4321-B020-5F45E928C6FA}">
      <dgm:prSet/>
      <dgm:spPr/>
      <dgm:t>
        <a:bodyPr/>
        <a:lstStyle/>
        <a:p>
          <a:endParaRPr lang="en-US"/>
        </a:p>
      </dgm:t>
    </dgm:pt>
    <dgm:pt modelId="{323A9B31-F432-473F-A915-744B3D762B68}" type="sibTrans" cxnId="{494EB582-F503-4321-B020-5F45E928C6FA}">
      <dgm:prSet/>
      <dgm:spPr/>
      <dgm:t>
        <a:bodyPr/>
        <a:lstStyle/>
        <a:p>
          <a:endParaRPr lang="en-US"/>
        </a:p>
      </dgm:t>
    </dgm:pt>
    <dgm:pt modelId="{FA9BC0E0-256B-431A-9F63-942E9FBCD899}">
      <dgm:prSet phldrT="[Text]" custT="1"/>
      <dgm:spPr/>
      <dgm:t>
        <a:bodyPr/>
        <a:lstStyle/>
        <a:p>
          <a:r>
            <a:rPr lang="en-US" sz="1400" dirty="0"/>
            <a:t>Skull grooves and sutures.</a:t>
          </a:r>
        </a:p>
      </dgm:t>
    </dgm:pt>
    <dgm:pt modelId="{366CCC47-3B5E-49EA-9952-0630AD4EA082}" type="parTrans" cxnId="{12363A88-F7C4-463E-B144-3AEF398B6CA8}">
      <dgm:prSet/>
      <dgm:spPr/>
      <dgm:t>
        <a:bodyPr/>
        <a:lstStyle/>
        <a:p>
          <a:endParaRPr lang="en-US"/>
        </a:p>
      </dgm:t>
    </dgm:pt>
    <dgm:pt modelId="{99651B17-6268-43A5-BA51-66DE751D6C02}" type="sibTrans" cxnId="{12363A88-F7C4-463E-B144-3AEF398B6CA8}">
      <dgm:prSet/>
      <dgm:spPr/>
      <dgm:t>
        <a:bodyPr/>
        <a:lstStyle/>
        <a:p>
          <a:endParaRPr lang="en-US"/>
        </a:p>
      </dgm:t>
    </dgm:pt>
    <dgm:pt modelId="{3073A208-64DD-4212-BED0-8CEC0EBA3EF5}" type="pres">
      <dgm:prSet presAssocID="{950C0209-D71D-48B1-9FAC-41FEEA86A97E}" presName="Name0" presStyleCnt="0">
        <dgm:presLayoutVars>
          <dgm:chMax/>
          <dgm:chPref val="3"/>
          <dgm:dir/>
          <dgm:animOne val="branch"/>
          <dgm:animLvl val="lvl"/>
        </dgm:presLayoutVars>
      </dgm:prSet>
      <dgm:spPr/>
    </dgm:pt>
    <dgm:pt modelId="{608A7070-3710-4A66-86DD-7AECA32A2B79}" type="pres">
      <dgm:prSet presAssocID="{FB4AF616-4175-4A52-A8D5-DFE51A12947E}" presName="composite" presStyleCnt="0"/>
      <dgm:spPr/>
    </dgm:pt>
    <dgm:pt modelId="{C7C412C5-376B-411A-BC91-856CDF215301}" type="pres">
      <dgm:prSet presAssocID="{FB4AF616-4175-4A52-A8D5-DFE51A12947E}" presName="FirstChild" presStyleLbl="revTx" presStyleIdx="0" presStyleCnt="6">
        <dgm:presLayoutVars>
          <dgm:chMax val="0"/>
          <dgm:chPref val="0"/>
          <dgm:bulletEnabled val="1"/>
        </dgm:presLayoutVars>
      </dgm:prSet>
      <dgm:spPr/>
    </dgm:pt>
    <dgm:pt modelId="{96B7DEA3-3CA7-426E-B898-160CC2AE47DA}" type="pres">
      <dgm:prSet presAssocID="{FB4AF616-4175-4A52-A8D5-DFE51A12947E}" presName="Parent" presStyleLbl="alignNode1" presStyleIdx="0" presStyleCnt="3">
        <dgm:presLayoutVars>
          <dgm:chMax val="3"/>
          <dgm:chPref val="3"/>
          <dgm:bulletEnabled val="1"/>
        </dgm:presLayoutVars>
      </dgm:prSet>
      <dgm:spPr/>
    </dgm:pt>
    <dgm:pt modelId="{3B7F7E3E-43F9-49BA-A034-405FF3291897}" type="pres">
      <dgm:prSet presAssocID="{FB4AF616-4175-4A52-A8D5-DFE51A12947E}" presName="Accent" presStyleLbl="parChTrans1D1" presStyleIdx="0" presStyleCnt="3"/>
      <dgm:spPr/>
    </dgm:pt>
    <dgm:pt modelId="{A00AD7CB-19F7-4196-B178-7998BA3F41E7}" type="pres">
      <dgm:prSet presAssocID="{FB4AF616-4175-4A52-A8D5-DFE51A12947E}" presName="Child" presStyleLbl="revTx" presStyleIdx="1" presStyleCnt="6">
        <dgm:presLayoutVars>
          <dgm:chMax val="0"/>
          <dgm:chPref val="0"/>
          <dgm:bulletEnabled val="1"/>
        </dgm:presLayoutVars>
      </dgm:prSet>
      <dgm:spPr/>
    </dgm:pt>
    <dgm:pt modelId="{BFA2C098-C900-4AD7-A32B-616460FBBFD7}" type="pres">
      <dgm:prSet presAssocID="{25C5AB79-8E52-4556-8090-E38C297F065C}" presName="sibTrans" presStyleCnt="0"/>
      <dgm:spPr/>
    </dgm:pt>
    <dgm:pt modelId="{7617FD62-A24B-4B7D-975A-9D7CA2072581}" type="pres">
      <dgm:prSet presAssocID="{4431CE80-6E51-4B50-ADBA-B4CA9572608F}" presName="composite" presStyleCnt="0"/>
      <dgm:spPr/>
    </dgm:pt>
    <dgm:pt modelId="{CDD630A3-F4ED-46D4-AC9A-F79729570537}" type="pres">
      <dgm:prSet presAssocID="{4431CE80-6E51-4B50-ADBA-B4CA9572608F}" presName="FirstChild" presStyleLbl="revTx" presStyleIdx="2" presStyleCnt="6" custLinFactY="100000" custLinFactNeighborX="0" custLinFactNeighborY="198537">
        <dgm:presLayoutVars>
          <dgm:chMax val="0"/>
          <dgm:chPref val="0"/>
          <dgm:bulletEnabled val="1"/>
        </dgm:presLayoutVars>
      </dgm:prSet>
      <dgm:spPr/>
    </dgm:pt>
    <dgm:pt modelId="{A866BA38-413A-45F4-8AC3-FA3310F2710F}" type="pres">
      <dgm:prSet presAssocID="{4431CE80-6E51-4B50-ADBA-B4CA9572608F}" presName="Parent" presStyleLbl="alignNode1" presStyleIdx="1" presStyleCnt="3">
        <dgm:presLayoutVars>
          <dgm:chMax val="3"/>
          <dgm:chPref val="3"/>
          <dgm:bulletEnabled val="1"/>
        </dgm:presLayoutVars>
      </dgm:prSet>
      <dgm:spPr/>
    </dgm:pt>
    <dgm:pt modelId="{BBE7DC28-5071-412C-BDDF-53D5082EC9E5}" type="pres">
      <dgm:prSet presAssocID="{4431CE80-6E51-4B50-ADBA-B4CA9572608F}" presName="Accent" presStyleLbl="parChTrans1D1" presStyleIdx="1" presStyleCnt="3"/>
      <dgm:spPr/>
    </dgm:pt>
    <dgm:pt modelId="{E2067C4D-D345-4E49-8191-B68C2E99EAF7}" type="pres">
      <dgm:prSet presAssocID="{4431CE80-6E51-4B50-ADBA-B4CA9572608F}" presName="Child" presStyleLbl="revTx" presStyleIdx="3" presStyleCnt="6">
        <dgm:presLayoutVars>
          <dgm:chMax val="0"/>
          <dgm:chPref val="0"/>
          <dgm:bulletEnabled val="1"/>
        </dgm:presLayoutVars>
      </dgm:prSet>
      <dgm:spPr/>
    </dgm:pt>
    <dgm:pt modelId="{09EFB1F4-FC49-4B3F-B4E9-EA3BF10DF9F7}" type="pres">
      <dgm:prSet presAssocID="{5127F0FE-5D42-4CA0-A9BF-E1BF7CD6519B}" presName="sibTrans" presStyleCnt="0"/>
      <dgm:spPr/>
    </dgm:pt>
    <dgm:pt modelId="{A48B46D0-A4EF-4338-AB53-57BE56A29394}" type="pres">
      <dgm:prSet presAssocID="{C9DB4C4B-9C9C-4732-95B6-1CCF12914E4E}" presName="composite" presStyleCnt="0"/>
      <dgm:spPr/>
    </dgm:pt>
    <dgm:pt modelId="{68ADBC45-B732-4981-960D-CF96A7D24B79}" type="pres">
      <dgm:prSet presAssocID="{C9DB4C4B-9C9C-4732-95B6-1CCF12914E4E}" presName="FirstChild" presStyleLbl="revTx" presStyleIdx="4" presStyleCnt="6">
        <dgm:presLayoutVars>
          <dgm:chMax val="0"/>
          <dgm:chPref val="0"/>
          <dgm:bulletEnabled val="1"/>
        </dgm:presLayoutVars>
      </dgm:prSet>
      <dgm:spPr/>
    </dgm:pt>
    <dgm:pt modelId="{15FC0B6D-98D4-45E9-8DB0-0404DEDAE409}" type="pres">
      <dgm:prSet presAssocID="{C9DB4C4B-9C9C-4732-95B6-1CCF12914E4E}" presName="Parent" presStyleLbl="alignNode1" presStyleIdx="2" presStyleCnt="3">
        <dgm:presLayoutVars>
          <dgm:chMax val="3"/>
          <dgm:chPref val="3"/>
          <dgm:bulletEnabled val="1"/>
        </dgm:presLayoutVars>
      </dgm:prSet>
      <dgm:spPr/>
    </dgm:pt>
    <dgm:pt modelId="{9E59750C-E89B-440E-8E5C-BA5601F027E1}" type="pres">
      <dgm:prSet presAssocID="{C9DB4C4B-9C9C-4732-95B6-1CCF12914E4E}" presName="Accent" presStyleLbl="parChTrans1D1" presStyleIdx="2" presStyleCnt="3"/>
      <dgm:spPr/>
    </dgm:pt>
    <dgm:pt modelId="{AD46F1DE-08D8-4447-8971-F949B3D88385}" type="pres">
      <dgm:prSet presAssocID="{C9DB4C4B-9C9C-4732-95B6-1CCF12914E4E}" presName="Child" presStyleLbl="revTx" presStyleIdx="5" presStyleCnt="6">
        <dgm:presLayoutVars>
          <dgm:chMax val="0"/>
          <dgm:chPref val="0"/>
          <dgm:bulletEnabled val="1"/>
        </dgm:presLayoutVars>
      </dgm:prSet>
      <dgm:spPr/>
    </dgm:pt>
  </dgm:ptLst>
  <dgm:cxnLst>
    <dgm:cxn modelId="{AF536802-880C-4F4D-8349-DD19E186663F}" srcId="{FB4AF616-4175-4A52-A8D5-DFE51A12947E}" destId="{32DFF274-9739-4E26-9C68-E4FF3433B4E8}" srcOrd="3" destOrd="0" parTransId="{E6BD033E-3771-42BC-9EC9-A68A695480CC}" sibTransId="{5D2FE027-FDC3-4268-9336-9C0694409473}"/>
    <dgm:cxn modelId="{0F286707-570A-4098-A462-4BA49BC421D0}" type="presOf" srcId="{4431CE80-6E51-4B50-ADBA-B4CA9572608F}" destId="{A866BA38-413A-45F4-8AC3-FA3310F2710F}" srcOrd="0" destOrd="0" presId="urn:microsoft.com/office/officeart/2011/layout/TabList"/>
    <dgm:cxn modelId="{C04BF50C-BE65-4F1B-88FB-A232953DB0FE}" srcId="{C9DB4C4B-9C9C-4732-95B6-1CCF12914E4E}" destId="{ECF7E30B-7DB3-4B9C-AE44-F4E53DC691A0}" srcOrd="5" destOrd="0" parTransId="{D707F861-1B41-4FD0-B4C3-14BA266B5098}" sibTransId="{214C9D0B-B299-44CE-B68F-5680ADAC5E1E}"/>
    <dgm:cxn modelId="{4B67F22F-D60B-4C9B-9D02-8C85EEDADC6B}" srcId="{FB4AF616-4175-4A52-A8D5-DFE51A12947E}" destId="{C2DF5044-7984-4E00-B59F-4C9CDE0BD1C4}" srcOrd="2" destOrd="0" parTransId="{8887D17B-45C0-4237-AE09-FEB27D81D6B5}" sibTransId="{4C0F9A6A-49C4-49BB-BC45-DB851C74F814}"/>
    <dgm:cxn modelId="{5723D93A-314C-429F-B8FA-E09E0ACE0B6E}" type="presOf" srcId="{E894BA3D-9F51-475F-9653-857E73B177F7}" destId="{68ADBC45-B732-4981-960D-CF96A7D24B79}" srcOrd="0" destOrd="0" presId="urn:microsoft.com/office/officeart/2011/layout/TabList"/>
    <dgm:cxn modelId="{AE03BC5B-35C4-4D71-AD3F-B2A41B119B29}" srcId="{FB4AF616-4175-4A52-A8D5-DFE51A12947E}" destId="{BF94453B-B9E4-4680-83F7-C90118F92B7C}" srcOrd="0" destOrd="0" parTransId="{D9676118-8D1A-4B09-8AE7-D85A73F76CC3}" sibTransId="{1363A10C-5BC6-4440-B1B9-CAF51F936733}"/>
    <dgm:cxn modelId="{DC49596B-16F5-414A-BD36-68B44CBBAF8E}" srcId="{FB4AF616-4175-4A52-A8D5-DFE51A12947E}" destId="{288ABA63-65B9-472E-B4E6-06A7AE17AD09}" srcOrd="4" destOrd="0" parTransId="{E3AA9230-80CB-41DD-925E-1354A17810B0}" sibTransId="{2ECEB89A-17A4-45D0-AF63-0B5F051C0078}"/>
    <dgm:cxn modelId="{77044470-E518-4A2F-BCC7-84BD99E07744}" type="presOf" srcId="{9B440327-67FC-42EF-8927-62E8418FCED2}" destId="{E2067C4D-D345-4E49-8191-B68C2E99EAF7}" srcOrd="0" destOrd="0" presId="urn:microsoft.com/office/officeart/2011/layout/TabList"/>
    <dgm:cxn modelId="{0CAE4654-CE27-41A0-9639-AFC3098A1110}" type="presOf" srcId="{BF94453B-B9E4-4680-83F7-C90118F92B7C}" destId="{C7C412C5-376B-411A-BC91-856CDF215301}" srcOrd="0" destOrd="0" presId="urn:microsoft.com/office/officeart/2011/layout/TabList"/>
    <dgm:cxn modelId="{B4A72A77-8228-434D-82C9-8D4185A0C210}" srcId="{950C0209-D71D-48B1-9FAC-41FEEA86A97E}" destId="{C9DB4C4B-9C9C-4732-95B6-1CCF12914E4E}" srcOrd="2" destOrd="0" parTransId="{89B8D12C-0E3B-432A-910C-76E1AFF1FD31}" sibTransId="{7D7BF5F3-FBC2-403D-8BA5-684B29820DA3}"/>
    <dgm:cxn modelId="{C0A17C59-283F-4C3A-BCD9-599D57E2790C}" type="presOf" srcId="{C2DF5044-7984-4E00-B59F-4C9CDE0BD1C4}" destId="{A00AD7CB-19F7-4196-B178-7998BA3F41E7}" srcOrd="0" destOrd="1" presId="urn:microsoft.com/office/officeart/2011/layout/TabList"/>
    <dgm:cxn modelId="{34F8F07A-7F6F-4614-9C92-C8C957E6ADC6}" type="presOf" srcId="{950C0209-D71D-48B1-9FAC-41FEEA86A97E}" destId="{3073A208-64DD-4212-BED0-8CEC0EBA3EF5}" srcOrd="0" destOrd="0" presId="urn:microsoft.com/office/officeart/2011/layout/TabList"/>
    <dgm:cxn modelId="{E3BEC97D-DF57-4462-9C45-F2AFAD590520}" srcId="{4431CE80-6E51-4B50-ADBA-B4CA9572608F}" destId="{FDCCE8EA-E8BD-4D5C-A980-168FA667E0E2}" srcOrd="0" destOrd="0" parTransId="{A7F3BA27-8443-4062-81E2-DEF2181E9BEA}" sibTransId="{41D864FE-24E9-42A8-8446-4C3BAFA5D28D}"/>
    <dgm:cxn modelId="{315A1C7E-9EE4-414A-8C22-6290A2AD3694}" type="presOf" srcId="{55179026-0D77-4BEE-A7E8-0651D6DBBC8E}" destId="{A00AD7CB-19F7-4196-B178-7998BA3F41E7}" srcOrd="0" destOrd="4" presId="urn:microsoft.com/office/officeart/2011/layout/TabList"/>
    <dgm:cxn modelId="{494EB582-F503-4321-B020-5F45E928C6FA}" srcId="{C9DB4C4B-9C9C-4732-95B6-1CCF12914E4E}" destId="{31B3D017-0C49-4CFC-BF16-020955A53F87}" srcOrd="2" destOrd="0" parTransId="{E0EAFCCB-E10B-4624-BCDF-192C2DAD9266}" sibTransId="{323A9B31-F432-473F-A915-744B3D762B68}"/>
    <dgm:cxn modelId="{D3B47D83-C814-4592-87EA-6D62F5EE3658}" srcId="{FB4AF616-4175-4A52-A8D5-DFE51A12947E}" destId="{1A94F5BB-4228-4354-8B59-7633E93BEAC4}" srcOrd="1" destOrd="0" parTransId="{CBA8E6F0-69FB-4197-9A41-DCA3D7966041}" sibTransId="{6A5CEFA8-0B29-4A3E-94F6-249AC19FF321}"/>
    <dgm:cxn modelId="{12363A88-F7C4-463E-B144-3AEF398B6CA8}" srcId="{C9DB4C4B-9C9C-4732-95B6-1CCF12914E4E}" destId="{FA9BC0E0-256B-431A-9F63-942E9FBCD899}" srcOrd="3" destOrd="0" parTransId="{366CCC47-3B5E-49EA-9952-0630AD4EA082}" sibTransId="{99651B17-6268-43A5-BA51-66DE751D6C02}"/>
    <dgm:cxn modelId="{65211690-4694-488C-87B4-55D0E07C1026}" srcId="{FB4AF616-4175-4A52-A8D5-DFE51A12947E}" destId="{55179026-0D77-4BEE-A7E8-0651D6DBBC8E}" srcOrd="5" destOrd="0" parTransId="{CE0A6AFA-5BE7-4C05-8A43-84C210A8010D}" sibTransId="{9A821573-4B1B-43FB-82AD-9F6EB16BAC85}"/>
    <dgm:cxn modelId="{DF7447A0-7DF4-47BD-A952-2036A199C809}" type="presOf" srcId="{32DFF274-9739-4E26-9C68-E4FF3433B4E8}" destId="{A00AD7CB-19F7-4196-B178-7998BA3F41E7}" srcOrd="0" destOrd="2" presId="urn:microsoft.com/office/officeart/2011/layout/TabList"/>
    <dgm:cxn modelId="{D38892B4-546C-4D29-8F0D-6C9115E78B2B}" srcId="{C9DB4C4B-9C9C-4732-95B6-1CCF12914E4E}" destId="{5342BE10-BA0F-4D61-8BA0-C8625CE1E2E6}" srcOrd="1" destOrd="0" parTransId="{4CE939EE-CD15-4CA4-BEE4-3FED4447B408}" sibTransId="{126F58FA-E559-432D-A0DF-AE6FC9C2AA98}"/>
    <dgm:cxn modelId="{5B2703BA-D09C-43BF-B210-EA1B943F8BD9}" srcId="{C9DB4C4B-9C9C-4732-95B6-1CCF12914E4E}" destId="{3AC43A84-6118-41F9-9822-779349D9A6C4}" srcOrd="4" destOrd="0" parTransId="{C832AC95-AE01-412B-B968-917C01C9CCD3}" sibTransId="{7BB59D7B-42E6-49B8-811E-11B1A3A74EA2}"/>
    <dgm:cxn modelId="{971B38BD-1A84-421E-8A84-98D4B0087546}" type="presOf" srcId="{31B3D017-0C49-4CFC-BF16-020955A53F87}" destId="{AD46F1DE-08D8-4447-8971-F949B3D88385}" srcOrd="0" destOrd="1" presId="urn:microsoft.com/office/officeart/2011/layout/TabList"/>
    <dgm:cxn modelId="{939B1DC2-2F15-419B-9379-C4E09F90DBBE}" type="presOf" srcId="{FDCCE8EA-E8BD-4D5C-A980-168FA667E0E2}" destId="{CDD630A3-F4ED-46D4-AC9A-F79729570537}" srcOrd="0" destOrd="0" presId="urn:microsoft.com/office/officeart/2011/layout/TabList"/>
    <dgm:cxn modelId="{97768DC8-3870-44CC-B723-E2F9AA0B887C}" type="presOf" srcId="{C9DB4C4B-9C9C-4732-95B6-1CCF12914E4E}" destId="{15FC0B6D-98D4-45E9-8DB0-0404DEDAE409}" srcOrd="0" destOrd="0" presId="urn:microsoft.com/office/officeart/2011/layout/TabList"/>
    <dgm:cxn modelId="{02812ED0-B241-4FF2-A439-6E216E9E684D}" type="presOf" srcId="{ECF7E30B-7DB3-4B9C-AE44-F4E53DC691A0}" destId="{AD46F1DE-08D8-4447-8971-F949B3D88385}" srcOrd="0" destOrd="4" presId="urn:microsoft.com/office/officeart/2011/layout/TabList"/>
    <dgm:cxn modelId="{EF2601D2-8539-4B36-9CA4-FA03F8606B9A}" type="presOf" srcId="{3AC43A84-6118-41F9-9822-779349D9A6C4}" destId="{AD46F1DE-08D8-4447-8971-F949B3D88385}" srcOrd="0" destOrd="3" presId="urn:microsoft.com/office/officeart/2011/layout/TabList"/>
    <dgm:cxn modelId="{F1F536D3-2117-4ED2-8DAD-38DF995FF1FD}" srcId="{4431CE80-6E51-4B50-ADBA-B4CA9572608F}" destId="{9B440327-67FC-42EF-8927-62E8418FCED2}" srcOrd="1" destOrd="0" parTransId="{2D645C63-DB87-456F-96E8-65208EE50440}" sibTransId="{7E5E43CA-C950-425A-8D59-2E7D52C577E1}"/>
    <dgm:cxn modelId="{F40B2CDE-76E9-4DC2-B0F9-E3907C6C8003}" type="presOf" srcId="{288ABA63-65B9-472E-B4E6-06A7AE17AD09}" destId="{A00AD7CB-19F7-4196-B178-7998BA3F41E7}" srcOrd="0" destOrd="3" presId="urn:microsoft.com/office/officeart/2011/layout/TabList"/>
    <dgm:cxn modelId="{F98425E3-C3C2-49D5-A4EA-993FDD1C4140}" type="presOf" srcId="{5342BE10-BA0F-4D61-8BA0-C8625CE1E2E6}" destId="{AD46F1DE-08D8-4447-8971-F949B3D88385}" srcOrd="0" destOrd="0" presId="urn:microsoft.com/office/officeart/2011/layout/TabList"/>
    <dgm:cxn modelId="{9114FCE7-592A-4F0F-B67C-AB33041A2C4E}" type="presOf" srcId="{FA9BC0E0-256B-431A-9F63-942E9FBCD899}" destId="{AD46F1DE-08D8-4447-8971-F949B3D88385}" srcOrd="0" destOrd="2" presId="urn:microsoft.com/office/officeart/2011/layout/TabList"/>
    <dgm:cxn modelId="{73CBE1E9-82F7-40C7-88E8-5582CF3D82DC}" type="presOf" srcId="{FB4AF616-4175-4A52-A8D5-DFE51A12947E}" destId="{96B7DEA3-3CA7-426E-B898-160CC2AE47DA}" srcOrd="0" destOrd="0" presId="urn:microsoft.com/office/officeart/2011/layout/TabList"/>
    <dgm:cxn modelId="{F43425EA-B36C-484C-8F7A-8B56671A0561}" type="presOf" srcId="{1A94F5BB-4228-4354-8B59-7633E93BEAC4}" destId="{A00AD7CB-19F7-4196-B178-7998BA3F41E7}" srcOrd="0" destOrd="0" presId="urn:microsoft.com/office/officeart/2011/layout/TabList"/>
    <dgm:cxn modelId="{13F1E1F4-2BEC-4ECC-A337-A7B17858B196}" srcId="{950C0209-D71D-48B1-9FAC-41FEEA86A97E}" destId="{4431CE80-6E51-4B50-ADBA-B4CA9572608F}" srcOrd="1" destOrd="0" parTransId="{19727D5A-3050-4F36-B79E-BD5C40C3EA1C}" sibTransId="{5127F0FE-5D42-4CA0-A9BF-E1BF7CD6519B}"/>
    <dgm:cxn modelId="{C86896F7-8FEA-44F9-9DBA-D3B83BED61A7}" srcId="{C9DB4C4B-9C9C-4732-95B6-1CCF12914E4E}" destId="{E894BA3D-9F51-475F-9653-857E73B177F7}" srcOrd="0" destOrd="0" parTransId="{58B4C78A-F3A2-4B82-B7FB-9EA681AFAE01}" sibTransId="{FCDB5E14-EA5E-421B-8864-D3EA50B92305}"/>
    <dgm:cxn modelId="{882F51FB-B08E-4EA2-9E58-7B4728D6C8F4}" srcId="{950C0209-D71D-48B1-9FAC-41FEEA86A97E}" destId="{FB4AF616-4175-4A52-A8D5-DFE51A12947E}" srcOrd="0" destOrd="0" parTransId="{DFB8C2C1-248F-416F-B622-0B0CA75E23F6}" sibTransId="{25C5AB79-8E52-4556-8090-E38C297F065C}"/>
    <dgm:cxn modelId="{034804D8-23E5-43F9-A3E5-B73543741067}" type="presParOf" srcId="{3073A208-64DD-4212-BED0-8CEC0EBA3EF5}" destId="{608A7070-3710-4A66-86DD-7AECA32A2B79}" srcOrd="0" destOrd="0" presId="urn:microsoft.com/office/officeart/2011/layout/TabList"/>
    <dgm:cxn modelId="{FFA94116-AE14-46F8-95E1-62CBD7626638}" type="presParOf" srcId="{608A7070-3710-4A66-86DD-7AECA32A2B79}" destId="{C7C412C5-376B-411A-BC91-856CDF215301}" srcOrd="0" destOrd="0" presId="urn:microsoft.com/office/officeart/2011/layout/TabList"/>
    <dgm:cxn modelId="{397B3FED-7CB8-473B-98FE-44BCB4BB01E2}" type="presParOf" srcId="{608A7070-3710-4A66-86DD-7AECA32A2B79}" destId="{96B7DEA3-3CA7-426E-B898-160CC2AE47DA}" srcOrd="1" destOrd="0" presId="urn:microsoft.com/office/officeart/2011/layout/TabList"/>
    <dgm:cxn modelId="{5656258A-FA44-4DE3-AD94-805E0A4114AB}" type="presParOf" srcId="{608A7070-3710-4A66-86DD-7AECA32A2B79}" destId="{3B7F7E3E-43F9-49BA-A034-405FF3291897}" srcOrd="2" destOrd="0" presId="urn:microsoft.com/office/officeart/2011/layout/TabList"/>
    <dgm:cxn modelId="{5BA7B661-8D15-4C1C-9173-08A62A6A0471}" type="presParOf" srcId="{3073A208-64DD-4212-BED0-8CEC0EBA3EF5}" destId="{A00AD7CB-19F7-4196-B178-7998BA3F41E7}" srcOrd="1" destOrd="0" presId="urn:microsoft.com/office/officeart/2011/layout/TabList"/>
    <dgm:cxn modelId="{78330DAD-38D7-4BDA-8ACD-1466E73DDA6E}" type="presParOf" srcId="{3073A208-64DD-4212-BED0-8CEC0EBA3EF5}" destId="{BFA2C098-C900-4AD7-A32B-616460FBBFD7}" srcOrd="2" destOrd="0" presId="urn:microsoft.com/office/officeart/2011/layout/TabList"/>
    <dgm:cxn modelId="{6C980291-8379-43A5-BE4E-37A0DF257EC0}" type="presParOf" srcId="{3073A208-64DD-4212-BED0-8CEC0EBA3EF5}" destId="{7617FD62-A24B-4B7D-975A-9D7CA2072581}" srcOrd="3" destOrd="0" presId="urn:microsoft.com/office/officeart/2011/layout/TabList"/>
    <dgm:cxn modelId="{A2C184DD-E8CE-465C-94E8-23ADA7C66FC8}" type="presParOf" srcId="{7617FD62-A24B-4B7D-975A-9D7CA2072581}" destId="{CDD630A3-F4ED-46D4-AC9A-F79729570537}" srcOrd="0" destOrd="0" presId="urn:microsoft.com/office/officeart/2011/layout/TabList"/>
    <dgm:cxn modelId="{3F6C61E6-C818-4D85-9CF6-69AE782B8B19}" type="presParOf" srcId="{7617FD62-A24B-4B7D-975A-9D7CA2072581}" destId="{A866BA38-413A-45F4-8AC3-FA3310F2710F}" srcOrd="1" destOrd="0" presId="urn:microsoft.com/office/officeart/2011/layout/TabList"/>
    <dgm:cxn modelId="{2B52CBAA-D8EA-4EF3-92BE-3F2AE71DE332}" type="presParOf" srcId="{7617FD62-A24B-4B7D-975A-9D7CA2072581}" destId="{BBE7DC28-5071-412C-BDDF-53D5082EC9E5}" srcOrd="2" destOrd="0" presId="urn:microsoft.com/office/officeart/2011/layout/TabList"/>
    <dgm:cxn modelId="{E215F3D0-0335-4879-B47D-CCCC65AD19D5}" type="presParOf" srcId="{3073A208-64DD-4212-BED0-8CEC0EBA3EF5}" destId="{E2067C4D-D345-4E49-8191-B68C2E99EAF7}" srcOrd="4" destOrd="0" presId="urn:microsoft.com/office/officeart/2011/layout/TabList"/>
    <dgm:cxn modelId="{30C8BAEA-8F91-4A9A-91E7-FB5DDACF0FDF}" type="presParOf" srcId="{3073A208-64DD-4212-BED0-8CEC0EBA3EF5}" destId="{09EFB1F4-FC49-4B3F-B4E9-EA3BF10DF9F7}" srcOrd="5" destOrd="0" presId="urn:microsoft.com/office/officeart/2011/layout/TabList"/>
    <dgm:cxn modelId="{5F0A87AA-5587-4A31-9BE5-236F8442A372}" type="presParOf" srcId="{3073A208-64DD-4212-BED0-8CEC0EBA3EF5}" destId="{A48B46D0-A4EF-4338-AB53-57BE56A29394}" srcOrd="6" destOrd="0" presId="urn:microsoft.com/office/officeart/2011/layout/TabList"/>
    <dgm:cxn modelId="{F06EDEF3-A525-4435-AE81-C701EE4A9689}" type="presParOf" srcId="{A48B46D0-A4EF-4338-AB53-57BE56A29394}" destId="{68ADBC45-B732-4981-960D-CF96A7D24B79}" srcOrd="0" destOrd="0" presId="urn:microsoft.com/office/officeart/2011/layout/TabList"/>
    <dgm:cxn modelId="{F967B35A-2323-45F2-9B67-BEE82D3A5F07}" type="presParOf" srcId="{A48B46D0-A4EF-4338-AB53-57BE56A29394}" destId="{15FC0B6D-98D4-45E9-8DB0-0404DEDAE409}" srcOrd="1" destOrd="0" presId="urn:microsoft.com/office/officeart/2011/layout/TabList"/>
    <dgm:cxn modelId="{8A2894C3-8513-4172-B1D3-45183DC12B16}" type="presParOf" srcId="{A48B46D0-A4EF-4338-AB53-57BE56A29394}" destId="{9E59750C-E89B-440E-8E5C-BA5601F027E1}" srcOrd="2" destOrd="0" presId="urn:microsoft.com/office/officeart/2011/layout/TabList"/>
    <dgm:cxn modelId="{0C4CD274-1C2F-41B7-8C3C-B3728D9063DD}" type="presParOf" srcId="{3073A208-64DD-4212-BED0-8CEC0EBA3EF5}" destId="{AD46F1DE-08D8-4447-8971-F949B3D88385}" srcOrd="7"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DE23767-78C1-4BC4-B95D-6D34F952D44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C02D473-066B-4E92-9D8E-0D80B916E6F0}">
      <dgm:prSet phldrT="[Text]"/>
      <dgm:spPr/>
      <dgm:t>
        <a:bodyPr/>
        <a:lstStyle/>
        <a:p>
          <a:r>
            <a:rPr lang="en-US" dirty="0"/>
            <a:t>sex</a:t>
          </a:r>
        </a:p>
      </dgm:t>
    </dgm:pt>
    <dgm:pt modelId="{9E8F0BFD-A0D2-4986-9464-44B04AD575CD}" type="parTrans" cxnId="{2882B44D-30BE-48B5-A5E3-383944A68CC1}">
      <dgm:prSet/>
      <dgm:spPr/>
      <dgm:t>
        <a:bodyPr/>
        <a:lstStyle/>
        <a:p>
          <a:endParaRPr lang="en-US"/>
        </a:p>
      </dgm:t>
    </dgm:pt>
    <dgm:pt modelId="{8BE4F2A3-80AE-4B90-ADF7-E81F159F650A}" type="sibTrans" cxnId="{2882B44D-30BE-48B5-A5E3-383944A68CC1}">
      <dgm:prSet/>
      <dgm:spPr/>
      <dgm:t>
        <a:bodyPr/>
        <a:lstStyle/>
        <a:p>
          <a:endParaRPr lang="en-US"/>
        </a:p>
      </dgm:t>
    </dgm:pt>
    <dgm:pt modelId="{28D813AA-648C-40EB-B200-EF47BC849858}">
      <dgm:prSet phldrT="[Text]"/>
      <dgm:spPr/>
      <dgm:t>
        <a:bodyPr/>
        <a:lstStyle/>
        <a:p>
          <a:r>
            <a:rPr lang="en-US" dirty="0"/>
            <a:t>Male 18 </a:t>
          </a:r>
        </a:p>
      </dgm:t>
    </dgm:pt>
    <dgm:pt modelId="{D0C63DD1-5F49-429D-A291-CEB6546207FB}" type="parTrans" cxnId="{42667794-3B43-4F0A-BAE6-90847CA72F3E}">
      <dgm:prSet/>
      <dgm:spPr/>
      <dgm:t>
        <a:bodyPr/>
        <a:lstStyle/>
        <a:p>
          <a:endParaRPr lang="en-US"/>
        </a:p>
      </dgm:t>
    </dgm:pt>
    <dgm:pt modelId="{77FA9DBD-50D8-4FCE-AC3D-986D1569FDA8}" type="sibTrans" cxnId="{42667794-3B43-4F0A-BAE6-90847CA72F3E}">
      <dgm:prSet/>
      <dgm:spPr/>
      <dgm:t>
        <a:bodyPr/>
        <a:lstStyle/>
        <a:p>
          <a:endParaRPr lang="en-US"/>
        </a:p>
      </dgm:t>
    </dgm:pt>
    <dgm:pt modelId="{075EE5B9-E187-4D82-9735-EF04A3D0CFF3}">
      <dgm:prSet phldrT="[Text]"/>
      <dgm:spPr/>
      <dgm:t>
        <a:bodyPr/>
        <a:lstStyle/>
        <a:p>
          <a:r>
            <a:rPr lang="en-US" dirty="0"/>
            <a:t>Female (changes in male20 y) </a:t>
          </a:r>
        </a:p>
      </dgm:t>
    </dgm:pt>
    <dgm:pt modelId="{0FEE8286-8FD7-457F-9A8B-FF95AE6C8442}" type="parTrans" cxnId="{ADE3C398-9757-4292-A791-22C94A6CE5BF}">
      <dgm:prSet/>
      <dgm:spPr/>
      <dgm:t>
        <a:bodyPr/>
        <a:lstStyle/>
        <a:p>
          <a:endParaRPr lang="en-US"/>
        </a:p>
      </dgm:t>
    </dgm:pt>
    <dgm:pt modelId="{3E5C6BB4-0753-4FF3-A9AC-D79638088BA5}" type="sibTrans" cxnId="{ADE3C398-9757-4292-A791-22C94A6CE5BF}">
      <dgm:prSet/>
      <dgm:spPr/>
      <dgm:t>
        <a:bodyPr/>
        <a:lstStyle/>
        <a:p>
          <a:endParaRPr lang="en-US"/>
        </a:p>
      </dgm:t>
    </dgm:pt>
    <dgm:pt modelId="{B23E1426-D88F-4803-8D87-98EC28721712}">
      <dgm:prSet/>
      <dgm:spPr/>
      <dgm:t>
        <a:bodyPr/>
        <a:lstStyle/>
        <a:p>
          <a:r>
            <a:rPr lang="en-US" dirty="0"/>
            <a:t>union of: metacarpals &amp; phalanges, head with shaft in femur, lower end with shaft in tibia and fibula</a:t>
          </a:r>
        </a:p>
      </dgm:t>
    </dgm:pt>
    <dgm:pt modelId="{0674790C-EBD7-4DD5-9599-BA1A3CC6C7F4}" type="parTrans" cxnId="{BAEE6979-8368-492E-A683-0BFF38691EDA}">
      <dgm:prSet/>
      <dgm:spPr/>
      <dgm:t>
        <a:bodyPr/>
        <a:lstStyle/>
        <a:p>
          <a:endParaRPr lang="en-US"/>
        </a:p>
      </dgm:t>
    </dgm:pt>
    <dgm:pt modelId="{19C4B440-5483-4951-BD70-1FD278D8FC4B}" type="sibTrans" cxnId="{BAEE6979-8368-492E-A683-0BFF38691EDA}">
      <dgm:prSet/>
      <dgm:spPr/>
      <dgm:t>
        <a:bodyPr/>
        <a:lstStyle/>
        <a:p>
          <a:endParaRPr lang="en-US"/>
        </a:p>
      </dgm:t>
    </dgm:pt>
    <dgm:pt modelId="{F0337B50-DE50-4FB6-B334-B6C98A2BB704}">
      <dgm:prSet/>
      <dgm:spPr/>
      <dgm:t>
        <a:bodyPr/>
        <a:lstStyle/>
        <a:p>
          <a:r>
            <a:rPr lang="en-US" dirty="0"/>
            <a:t>union of: head with shaft in humerus, union of lower end with shaft in radius and ulna    </a:t>
          </a:r>
        </a:p>
      </dgm:t>
    </dgm:pt>
    <dgm:pt modelId="{5687820B-567F-40DF-B032-759348C36FB4}" type="parTrans" cxnId="{E9A310DC-B431-41B6-8C58-B093CEB24CED}">
      <dgm:prSet/>
      <dgm:spPr/>
      <dgm:t>
        <a:bodyPr/>
        <a:lstStyle/>
        <a:p>
          <a:endParaRPr lang="en-US"/>
        </a:p>
      </dgm:t>
    </dgm:pt>
    <dgm:pt modelId="{F5B0658A-E88A-44D6-9096-30D6C4F8AD54}" type="sibTrans" cxnId="{E9A310DC-B431-41B6-8C58-B093CEB24CED}">
      <dgm:prSet/>
      <dgm:spPr/>
      <dgm:t>
        <a:bodyPr/>
        <a:lstStyle/>
        <a:p>
          <a:endParaRPr lang="en-US"/>
        </a:p>
      </dgm:t>
    </dgm:pt>
    <dgm:pt modelId="{05984536-7617-4688-80EF-912B7BA89B9E}" type="pres">
      <dgm:prSet presAssocID="{0DE23767-78C1-4BC4-B95D-6D34F952D44F}" presName="hierChild1" presStyleCnt="0">
        <dgm:presLayoutVars>
          <dgm:orgChart val="1"/>
          <dgm:chPref val="1"/>
          <dgm:dir/>
          <dgm:animOne val="branch"/>
          <dgm:animLvl val="lvl"/>
          <dgm:resizeHandles/>
        </dgm:presLayoutVars>
      </dgm:prSet>
      <dgm:spPr/>
    </dgm:pt>
    <dgm:pt modelId="{D8B43AEF-5620-44A0-A7AA-EC5D96441CAA}" type="pres">
      <dgm:prSet presAssocID="{1C02D473-066B-4E92-9D8E-0D80B916E6F0}" presName="hierRoot1" presStyleCnt="0">
        <dgm:presLayoutVars>
          <dgm:hierBranch val="init"/>
        </dgm:presLayoutVars>
      </dgm:prSet>
      <dgm:spPr/>
    </dgm:pt>
    <dgm:pt modelId="{CE3858AB-D5EA-4485-9B90-A6B4344CA402}" type="pres">
      <dgm:prSet presAssocID="{1C02D473-066B-4E92-9D8E-0D80B916E6F0}" presName="rootComposite1" presStyleCnt="0"/>
      <dgm:spPr/>
    </dgm:pt>
    <dgm:pt modelId="{41AB3CC6-9156-4605-A1DC-86F18084A582}" type="pres">
      <dgm:prSet presAssocID="{1C02D473-066B-4E92-9D8E-0D80B916E6F0}" presName="rootText1" presStyleLbl="node0" presStyleIdx="0" presStyleCnt="1">
        <dgm:presLayoutVars>
          <dgm:chPref val="3"/>
        </dgm:presLayoutVars>
      </dgm:prSet>
      <dgm:spPr/>
    </dgm:pt>
    <dgm:pt modelId="{A679C9EA-107F-4461-9D55-8A95A58A456D}" type="pres">
      <dgm:prSet presAssocID="{1C02D473-066B-4E92-9D8E-0D80B916E6F0}" presName="rootConnector1" presStyleLbl="node1" presStyleIdx="0" presStyleCnt="0"/>
      <dgm:spPr/>
    </dgm:pt>
    <dgm:pt modelId="{E7BBE840-1694-44B6-AC63-62E9B0CAC4BF}" type="pres">
      <dgm:prSet presAssocID="{1C02D473-066B-4E92-9D8E-0D80B916E6F0}" presName="hierChild2" presStyleCnt="0"/>
      <dgm:spPr/>
    </dgm:pt>
    <dgm:pt modelId="{424D6BCE-148F-4521-8A88-06090C09BF77}" type="pres">
      <dgm:prSet presAssocID="{D0C63DD1-5F49-429D-A291-CEB6546207FB}" presName="Name37" presStyleLbl="parChTrans1D2" presStyleIdx="0" presStyleCnt="2"/>
      <dgm:spPr/>
    </dgm:pt>
    <dgm:pt modelId="{B961FE5B-8B10-4798-835B-3DE83678CA94}" type="pres">
      <dgm:prSet presAssocID="{28D813AA-648C-40EB-B200-EF47BC849858}" presName="hierRoot2" presStyleCnt="0">
        <dgm:presLayoutVars>
          <dgm:hierBranch val="init"/>
        </dgm:presLayoutVars>
      </dgm:prSet>
      <dgm:spPr/>
    </dgm:pt>
    <dgm:pt modelId="{8F2E6E5A-D45C-4FE0-AE6B-55023395555A}" type="pres">
      <dgm:prSet presAssocID="{28D813AA-648C-40EB-B200-EF47BC849858}" presName="rootComposite" presStyleCnt="0"/>
      <dgm:spPr/>
    </dgm:pt>
    <dgm:pt modelId="{C3ABE3D7-F516-4208-8216-6470E20BB595}" type="pres">
      <dgm:prSet presAssocID="{28D813AA-648C-40EB-B200-EF47BC849858}" presName="rootText" presStyleLbl="node2" presStyleIdx="0" presStyleCnt="2" custScaleY="36615">
        <dgm:presLayoutVars>
          <dgm:chPref val="3"/>
        </dgm:presLayoutVars>
      </dgm:prSet>
      <dgm:spPr/>
    </dgm:pt>
    <dgm:pt modelId="{956EF3B2-872C-4AB5-AB97-0D81820D60BB}" type="pres">
      <dgm:prSet presAssocID="{28D813AA-648C-40EB-B200-EF47BC849858}" presName="rootConnector" presStyleLbl="node2" presStyleIdx="0" presStyleCnt="2"/>
      <dgm:spPr/>
    </dgm:pt>
    <dgm:pt modelId="{CF88296A-6070-4618-914C-3CEAFACC61DD}" type="pres">
      <dgm:prSet presAssocID="{28D813AA-648C-40EB-B200-EF47BC849858}" presName="hierChild4" presStyleCnt="0"/>
      <dgm:spPr/>
    </dgm:pt>
    <dgm:pt modelId="{B05FEA41-C91E-4119-A22D-D262B783D0AD}" type="pres">
      <dgm:prSet presAssocID="{0674790C-EBD7-4DD5-9599-BA1A3CC6C7F4}" presName="Name37" presStyleLbl="parChTrans1D3" presStyleIdx="0" presStyleCnt="2"/>
      <dgm:spPr/>
    </dgm:pt>
    <dgm:pt modelId="{60678AC6-306C-47DB-9DD3-9A91EBC6B84C}" type="pres">
      <dgm:prSet presAssocID="{B23E1426-D88F-4803-8D87-98EC28721712}" presName="hierRoot2" presStyleCnt="0">
        <dgm:presLayoutVars>
          <dgm:hierBranch val="init"/>
        </dgm:presLayoutVars>
      </dgm:prSet>
      <dgm:spPr/>
    </dgm:pt>
    <dgm:pt modelId="{C609A1C5-95A7-41E5-A6DE-75207EE4C643}" type="pres">
      <dgm:prSet presAssocID="{B23E1426-D88F-4803-8D87-98EC28721712}" presName="rootComposite" presStyleCnt="0"/>
      <dgm:spPr/>
    </dgm:pt>
    <dgm:pt modelId="{F5665941-539A-4850-977A-61CDB927D2E4}" type="pres">
      <dgm:prSet presAssocID="{B23E1426-D88F-4803-8D87-98EC28721712}" presName="rootText" presStyleLbl="node3" presStyleIdx="0" presStyleCnt="2" custScaleX="224662">
        <dgm:presLayoutVars>
          <dgm:chPref val="3"/>
        </dgm:presLayoutVars>
      </dgm:prSet>
      <dgm:spPr/>
    </dgm:pt>
    <dgm:pt modelId="{B24D14AD-FC6B-46A5-BCF8-7F3484A5B03F}" type="pres">
      <dgm:prSet presAssocID="{B23E1426-D88F-4803-8D87-98EC28721712}" presName="rootConnector" presStyleLbl="node3" presStyleIdx="0" presStyleCnt="2"/>
      <dgm:spPr/>
    </dgm:pt>
    <dgm:pt modelId="{BE6C0F30-6316-4F67-BD6D-775457811318}" type="pres">
      <dgm:prSet presAssocID="{B23E1426-D88F-4803-8D87-98EC28721712}" presName="hierChild4" presStyleCnt="0"/>
      <dgm:spPr/>
    </dgm:pt>
    <dgm:pt modelId="{71A0A026-6DCB-49B3-9EA4-1C98ACE1E78B}" type="pres">
      <dgm:prSet presAssocID="{B23E1426-D88F-4803-8D87-98EC28721712}" presName="hierChild5" presStyleCnt="0"/>
      <dgm:spPr/>
    </dgm:pt>
    <dgm:pt modelId="{E15414A6-B348-484A-A8A5-A473888D59B5}" type="pres">
      <dgm:prSet presAssocID="{28D813AA-648C-40EB-B200-EF47BC849858}" presName="hierChild5" presStyleCnt="0"/>
      <dgm:spPr/>
    </dgm:pt>
    <dgm:pt modelId="{FA46CED0-0793-47B5-B743-7A95F2F51252}" type="pres">
      <dgm:prSet presAssocID="{0FEE8286-8FD7-457F-9A8B-FF95AE6C8442}" presName="Name37" presStyleLbl="parChTrans1D2" presStyleIdx="1" presStyleCnt="2"/>
      <dgm:spPr/>
    </dgm:pt>
    <dgm:pt modelId="{7AD810F2-799B-43E7-8379-0B49392DD882}" type="pres">
      <dgm:prSet presAssocID="{075EE5B9-E187-4D82-9735-EF04A3D0CFF3}" presName="hierRoot2" presStyleCnt="0">
        <dgm:presLayoutVars>
          <dgm:hierBranch val="init"/>
        </dgm:presLayoutVars>
      </dgm:prSet>
      <dgm:spPr/>
    </dgm:pt>
    <dgm:pt modelId="{A306EC96-71AF-472F-88EA-76A3ACC86C48}" type="pres">
      <dgm:prSet presAssocID="{075EE5B9-E187-4D82-9735-EF04A3D0CFF3}" presName="rootComposite" presStyleCnt="0"/>
      <dgm:spPr/>
    </dgm:pt>
    <dgm:pt modelId="{39F982DA-18F6-44C0-B071-1D1AB6F7F30A}" type="pres">
      <dgm:prSet presAssocID="{075EE5B9-E187-4D82-9735-EF04A3D0CFF3}" presName="rootText" presStyleLbl="node2" presStyleIdx="1" presStyleCnt="2" custScaleY="38999">
        <dgm:presLayoutVars>
          <dgm:chPref val="3"/>
        </dgm:presLayoutVars>
      </dgm:prSet>
      <dgm:spPr/>
    </dgm:pt>
    <dgm:pt modelId="{603A469B-8CA8-49B6-98C4-2D1A9DC5209C}" type="pres">
      <dgm:prSet presAssocID="{075EE5B9-E187-4D82-9735-EF04A3D0CFF3}" presName="rootConnector" presStyleLbl="node2" presStyleIdx="1" presStyleCnt="2"/>
      <dgm:spPr/>
    </dgm:pt>
    <dgm:pt modelId="{2686840C-76BB-416C-8754-791BFE513957}" type="pres">
      <dgm:prSet presAssocID="{075EE5B9-E187-4D82-9735-EF04A3D0CFF3}" presName="hierChild4" presStyleCnt="0"/>
      <dgm:spPr/>
    </dgm:pt>
    <dgm:pt modelId="{18E8BEBA-6602-4526-970A-4F6320CA5C27}" type="pres">
      <dgm:prSet presAssocID="{5687820B-567F-40DF-B032-759348C36FB4}" presName="Name37" presStyleLbl="parChTrans1D3" presStyleIdx="1" presStyleCnt="2"/>
      <dgm:spPr/>
    </dgm:pt>
    <dgm:pt modelId="{91C8D965-A827-48FB-A1B8-71D8FFB464EE}" type="pres">
      <dgm:prSet presAssocID="{F0337B50-DE50-4FB6-B334-B6C98A2BB704}" presName="hierRoot2" presStyleCnt="0">
        <dgm:presLayoutVars>
          <dgm:hierBranch val="init"/>
        </dgm:presLayoutVars>
      </dgm:prSet>
      <dgm:spPr/>
    </dgm:pt>
    <dgm:pt modelId="{08C9A831-98BC-480D-BC68-996461A063CE}" type="pres">
      <dgm:prSet presAssocID="{F0337B50-DE50-4FB6-B334-B6C98A2BB704}" presName="rootComposite" presStyleCnt="0"/>
      <dgm:spPr/>
    </dgm:pt>
    <dgm:pt modelId="{C7DBD52A-D70D-4D9E-9F18-E3CA445458AF}" type="pres">
      <dgm:prSet presAssocID="{F0337B50-DE50-4FB6-B334-B6C98A2BB704}" presName="rootText" presStyleLbl="node3" presStyleIdx="1" presStyleCnt="2">
        <dgm:presLayoutVars>
          <dgm:chPref val="3"/>
        </dgm:presLayoutVars>
      </dgm:prSet>
      <dgm:spPr/>
    </dgm:pt>
    <dgm:pt modelId="{8276FBD6-FC4E-4849-92C2-5CD694513936}" type="pres">
      <dgm:prSet presAssocID="{F0337B50-DE50-4FB6-B334-B6C98A2BB704}" presName="rootConnector" presStyleLbl="node3" presStyleIdx="1" presStyleCnt="2"/>
      <dgm:spPr/>
    </dgm:pt>
    <dgm:pt modelId="{3CF8C1A9-0EF6-4D41-BAAE-77072970A3E8}" type="pres">
      <dgm:prSet presAssocID="{F0337B50-DE50-4FB6-B334-B6C98A2BB704}" presName="hierChild4" presStyleCnt="0"/>
      <dgm:spPr/>
    </dgm:pt>
    <dgm:pt modelId="{C69ABD17-E631-4C8E-A22B-D27702720A0F}" type="pres">
      <dgm:prSet presAssocID="{F0337B50-DE50-4FB6-B334-B6C98A2BB704}" presName="hierChild5" presStyleCnt="0"/>
      <dgm:spPr/>
    </dgm:pt>
    <dgm:pt modelId="{F2691601-D295-43FD-92F2-7216467A9357}" type="pres">
      <dgm:prSet presAssocID="{075EE5B9-E187-4D82-9735-EF04A3D0CFF3}" presName="hierChild5" presStyleCnt="0"/>
      <dgm:spPr/>
    </dgm:pt>
    <dgm:pt modelId="{F640CD60-9754-4C65-8E60-9A8BC7501621}" type="pres">
      <dgm:prSet presAssocID="{1C02D473-066B-4E92-9D8E-0D80B916E6F0}" presName="hierChild3" presStyleCnt="0"/>
      <dgm:spPr/>
    </dgm:pt>
  </dgm:ptLst>
  <dgm:cxnLst>
    <dgm:cxn modelId="{4C243125-3191-4ECE-8947-BD156D3BF13A}" type="presOf" srcId="{F0337B50-DE50-4FB6-B334-B6C98A2BB704}" destId="{8276FBD6-FC4E-4849-92C2-5CD694513936}" srcOrd="1" destOrd="0" presId="urn:microsoft.com/office/officeart/2005/8/layout/orgChart1"/>
    <dgm:cxn modelId="{A7839A34-27D6-40C2-98A3-83F510451D0F}" type="presOf" srcId="{075EE5B9-E187-4D82-9735-EF04A3D0CFF3}" destId="{603A469B-8CA8-49B6-98C4-2D1A9DC5209C}" srcOrd="1" destOrd="0" presId="urn:microsoft.com/office/officeart/2005/8/layout/orgChart1"/>
    <dgm:cxn modelId="{BC518843-51E4-4F27-9147-AFEA0B7F9FAA}" type="presOf" srcId="{075EE5B9-E187-4D82-9735-EF04A3D0CFF3}" destId="{39F982DA-18F6-44C0-B071-1D1AB6F7F30A}" srcOrd="0" destOrd="0" presId="urn:microsoft.com/office/officeart/2005/8/layout/orgChart1"/>
    <dgm:cxn modelId="{13AD0E49-0703-47D8-8F0F-26C2C4A081D1}" type="presOf" srcId="{5687820B-567F-40DF-B032-759348C36FB4}" destId="{18E8BEBA-6602-4526-970A-4F6320CA5C27}" srcOrd="0" destOrd="0" presId="urn:microsoft.com/office/officeart/2005/8/layout/orgChart1"/>
    <dgm:cxn modelId="{2882B44D-30BE-48B5-A5E3-383944A68CC1}" srcId="{0DE23767-78C1-4BC4-B95D-6D34F952D44F}" destId="{1C02D473-066B-4E92-9D8E-0D80B916E6F0}" srcOrd="0" destOrd="0" parTransId="{9E8F0BFD-A0D2-4986-9464-44B04AD575CD}" sibTransId="{8BE4F2A3-80AE-4B90-ADF7-E81F159F650A}"/>
    <dgm:cxn modelId="{BAEE6979-8368-492E-A683-0BFF38691EDA}" srcId="{28D813AA-648C-40EB-B200-EF47BC849858}" destId="{B23E1426-D88F-4803-8D87-98EC28721712}" srcOrd="0" destOrd="0" parTransId="{0674790C-EBD7-4DD5-9599-BA1A3CC6C7F4}" sibTransId="{19C4B440-5483-4951-BD70-1FD278D8FC4B}"/>
    <dgm:cxn modelId="{26D7EF7D-26F7-4F6A-AC12-2CD7BCFE23E6}" type="presOf" srcId="{D0C63DD1-5F49-429D-A291-CEB6546207FB}" destId="{424D6BCE-148F-4521-8A88-06090C09BF77}" srcOrd="0" destOrd="0" presId="urn:microsoft.com/office/officeart/2005/8/layout/orgChart1"/>
    <dgm:cxn modelId="{E98CA583-9314-46B1-AB92-A274B450D19F}" type="presOf" srcId="{B23E1426-D88F-4803-8D87-98EC28721712}" destId="{B24D14AD-FC6B-46A5-BCF8-7F3484A5B03F}" srcOrd="1" destOrd="0" presId="urn:microsoft.com/office/officeart/2005/8/layout/orgChart1"/>
    <dgm:cxn modelId="{3D1EE790-CA65-4001-BD6C-CB61A73848FF}" type="presOf" srcId="{B23E1426-D88F-4803-8D87-98EC28721712}" destId="{F5665941-539A-4850-977A-61CDB927D2E4}" srcOrd="0" destOrd="0" presId="urn:microsoft.com/office/officeart/2005/8/layout/orgChart1"/>
    <dgm:cxn modelId="{42667794-3B43-4F0A-BAE6-90847CA72F3E}" srcId="{1C02D473-066B-4E92-9D8E-0D80B916E6F0}" destId="{28D813AA-648C-40EB-B200-EF47BC849858}" srcOrd="0" destOrd="0" parTransId="{D0C63DD1-5F49-429D-A291-CEB6546207FB}" sibTransId="{77FA9DBD-50D8-4FCE-AC3D-986D1569FDA8}"/>
    <dgm:cxn modelId="{ADE3C398-9757-4292-A791-22C94A6CE5BF}" srcId="{1C02D473-066B-4E92-9D8E-0D80B916E6F0}" destId="{075EE5B9-E187-4D82-9735-EF04A3D0CFF3}" srcOrd="1" destOrd="0" parTransId="{0FEE8286-8FD7-457F-9A8B-FF95AE6C8442}" sibTransId="{3E5C6BB4-0753-4FF3-A9AC-D79638088BA5}"/>
    <dgm:cxn modelId="{10528699-965F-412E-BC16-45AEE022764A}" type="presOf" srcId="{0DE23767-78C1-4BC4-B95D-6D34F952D44F}" destId="{05984536-7617-4688-80EF-912B7BA89B9E}" srcOrd="0" destOrd="0" presId="urn:microsoft.com/office/officeart/2005/8/layout/orgChart1"/>
    <dgm:cxn modelId="{8399C2A1-451D-42D8-9F81-264A6A34D803}" type="presOf" srcId="{1C02D473-066B-4E92-9D8E-0D80B916E6F0}" destId="{A679C9EA-107F-4461-9D55-8A95A58A456D}" srcOrd="1" destOrd="0" presId="urn:microsoft.com/office/officeart/2005/8/layout/orgChart1"/>
    <dgm:cxn modelId="{32A501A6-9432-4D7E-A92E-FBF9D9EFF187}" type="presOf" srcId="{0FEE8286-8FD7-457F-9A8B-FF95AE6C8442}" destId="{FA46CED0-0793-47B5-B743-7A95F2F51252}" srcOrd="0" destOrd="0" presId="urn:microsoft.com/office/officeart/2005/8/layout/orgChart1"/>
    <dgm:cxn modelId="{50921EB2-AA14-4E72-B57B-207A59219680}" type="presOf" srcId="{1C02D473-066B-4E92-9D8E-0D80B916E6F0}" destId="{41AB3CC6-9156-4605-A1DC-86F18084A582}" srcOrd="0" destOrd="0" presId="urn:microsoft.com/office/officeart/2005/8/layout/orgChart1"/>
    <dgm:cxn modelId="{85B31EB6-342B-41D1-A264-E807568E19B7}" type="presOf" srcId="{28D813AA-648C-40EB-B200-EF47BC849858}" destId="{956EF3B2-872C-4AB5-AB97-0D81820D60BB}" srcOrd="1" destOrd="0" presId="urn:microsoft.com/office/officeart/2005/8/layout/orgChart1"/>
    <dgm:cxn modelId="{E9A310DC-B431-41B6-8C58-B093CEB24CED}" srcId="{075EE5B9-E187-4D82-9735-EF04A3D0CFF3}" destId="{F0337B50-DE50-4FB6-B334-B6C98A2BB704}" srcOrd="0" destOrd="0" parTransId="{5687820B-567F-40DF-B032-759348C36FB4}" sibTransId="{F5B0658A-E88A-44D6-9096-30D6C4F8AD54}"/>
    <dgm:cxn modelId="{5A1A24E4-58CD-468D-8533-EE4FD89232FE}" type="presOf" srcId="{F0337B50-DE50-4FB6-B334-B6C98A2BB704}" destId="{C7DBD52A-D70D-4D9E-9F18-E3CA445458AF}" srcOrd="0" destOrd="0" presId="urn:microsoft.com/office/officeart/2005/8/layout/orgChart1"/>
    <dgm:cxn modelId="{D45E3BF9-B50F-4A30-A9E6-8D062923BA47}" type="presOf" srcId="{28D813AA-648C-40EB-B200-EF47BC849858}" destId="{C3ABE3D7-F516-4208-8216-6470E20BB595}" srcOrd="0" destOrd="0" presId="urn:microsoft.com/office/officeart/2005/8/layout/orgChart1"/>
    <dgm:cxn modelId="{EF519AFB-FDF6-465C-85F0-07AC9588A211}" type="presOf" srcId="{0674790C-EBD7-4DD5-9599-BA1A3CC6C7F4}" destId="{B05FEA41-C91E-4119-A22D-D262B783D0AD}" srcOrd="0" destOrd="0" presId="urn:microsoft.com/office/officeart/2005/8/layout/orgChart1"/>
    <dgm:cxn modelId="{03D966FF-D0F2-4462-AE96-802E3E88E494}" type="presParOf" srcId="{05984536-7617-4688-80EF-912B7BA89B9E}" destId="{D8B43AEF-5620-44A0-A7AA-EC5D96441CAA}" srcOrd="0" destOrd="0" presId="urn:microsoft.com/office/officeart/2005/8/layout/orgChart1"/>
    <dgm:cxn modelId="{E51C8EF8-6CC2-4463-8688-3F8E12DC37E7}" type="presParOf" srcId="{D8B43AEF-5620-44A0-A7AA-EC5D96441CAA}" destId="{CE3858AB-D5EA-4485-9B90-A6B4344CA402}" srcOrd="0" destOrd="0" presId="urn:microsoft.com/office/officeart/2005/8/layout/orgChart1"/>
    <dgm:cxn modelId="{3711B871-C5CE-4776-9CE3-1BF0396322F6}" type="presParOf" srcId="{CE3858AB-D5EA-4485-9B90-A6B4344CA402}" destId="{41AB3CC6-9156-4605-A1DC-86F18084A582}" srcOrd="0" destOrd="0" presId="urn:microsoft.com/office/officeart/2005/8/layout/orgChart1"/>
    <dgm:cxn modelId="{2E1E77CB-7D04-455B-9E2E-75C13E633B24}" type="presParOf" srcId="{CE3858AB-D5EA-4485-9B90-A6B4344CA402}" destId="{A679C9EA-107F-4461-9D55-8A95A58A456D}" srcOrd="1" destOrd="0" presId="urn:microsoft.com/office/officeart/2005/8/layout/orgChart1"/>
    <dgm:cxn modelId="{E3138C52-2D3A-4CC7-9B3D-3E79AB7499A6}" type="presParOf" srcId="{D8B43AEF-5620-44A0-A7AA-EC5D96441CAA}" destId="{E7BBE840-1694-44B6-AC63-62E9B0CAC4BF}" srcOrd="1" destOrd="0" presId="urn:microsoft.com/office/officeart/2005/8/layout/orgChart1"/>
    <dgm:cxn modelId="{1E392BDD-F697-40BB-85AE-93D97BDF1365}" type="presParOf" srcId="{E7BBE840-1694-44B6-AC63-62E9B0CAC4BF}" destId="{424D6BCE-148F-4521-8A88-06090C09BF77}" srcOrd="0" destOrd="0" presId="urn:microsoft.com/office/officeart/2005/8/layout/orgChart1"/>
    <dgm:cxn modelId="{66890151-1EDD-488B-9860-C105B1EE53DC}" type="presParOf" srcId="{E7BBE840-1694-44B6-AC63-62E9B0CAC4BF}" destId="{B961FE5B-8B10-4798-835B-3DE83678CA94}" srcOrd="1" destOrd="0" presId="urn:microsoft.com/office/officeart/2005/8/layout/orgChart1"/>
    <dgm:cxn modelId="{A625BB44-EE11-4C85-AC4E-DB63A4AECD3D}" type="presParOf" srcId="{B961FE5B-8B10-4798-835B-3DE83678CA94}" destId="{8F2E6E5A-D45C-4FE0-AE6B-55023395555A}" srcOrd="0" destOrd="0" presId="urn:microsoft.com/office/officeart/2005/8/layout/orgChart1"/>
    <dgm:cxn modelId="{ED53A5A9-1A01-46C8-BEE6-A66A982C43EB}" type="presParOf" srcId="{8F2E6E5A-D45C-4FE0-AE6B-55023395555A}" destId="{C3ABE3D7-F516-4208-8216-6470E20BB595}" srcOrd="0" destOrd="0" presId="urn:microsoft.com/office/officeart/2005/8/layout/orgChart1"/>
    <dgm:cxn modelId="{6688A376-7E0A-4C6A-AD72-670DB9A0D438}" type="presParOf" srcId="{8F2E6E5A-D45C-4FE0-AE6B-55023395555A}" destId="{956EF3B2-872C-4AB5-AB97-0D81820D60BB}" srcOrd="1" destOrd="0" presId="urn:microsoft.com/office/officeart/2005/8/layout/orgChart1"/>
    <dgm:cxn modelId="{53418B09-316B-4E87-BDF1-889039B21CFB}" type="presParOf" srcId="{B961FE5B-8B10-4798-835B-3DE83678CA94}" destId="{CF88296A-6070-4618-914C-3CEAFACC61DD}" srcOrd="1" destOrd="0" presId="urn:microsoft.com/office/officeart/2005/8/layout/orgChart1"/>
    <dgm:cxn modelId="{A815A7B7-853F-4770-9658-EBE2BC45624E}" type="presParOf" srcId="{CF88296A-6070-4618-914C-3CEAFACC61DD}" destId="{B05FEA41-C91E-4119-A22D-D262B783D0AD}" srcOrd="0" destOrd="0" presId="urn:microsoft.com/office/officeart/2005/8/layout/orgChart1"/>
    <dgm:cxn modelId="{1FF63B7E-5193-4CFE-9BBF-9B108BBBBB76}" type="presParOf" srcId="{CF88296A-6070-4618-914C-3CEAFACC61DD}" destId="{60678AC6-306C-47DB-9DD3-9A91EBC6B84C}" srcOrd="1" destOrd="0" presId="urn:microsoft.com/office/officeart/2005/8/layout/orgChart1"/>
    <dgm:cxn modelId="{5B90F4AD-1829-4580-9C17-67E24E1F7E12}" type="presParOf" srcId="{60678AC6-306C-47DB-9DD3-9A91EBC6B84C}" destId="{C609A1C5-95A7-41E5-A6DE-75207EE4C643}" srcOrd="0" destOrd="0" presId="urn:microsoft.com/office/officeart/2005/8/layout/orgChart1"/>
    <dgm:cxn modelId="{77D9C997-63F5-45E6-9127-4CC3E0A0C372}" type="presParOf" srcId="{C609A1C5-95A7-41E5-A6DE-75207EE4C643}" destId="{F5665941-539A-4850-977A-61CDB927D2E4}" srcOrd="0" destOrd="0" presId="urn:microsoft.com/office/officeart/2005/8/layout/orgChart1"/>
    <dgm:cxn modelId="{8471A4D4-1F71-4913-82C4-956AA2C0B191}" type="presParOf" srcId="{C609A1C5-95A7-41E5-A6DE-75207EE4C643}" destId="{B24D14AD-FC6B-46A5-BCF8-7F3484A5B03F}" srcOrd="1" destOrd="0" presId="urn:microsoft.com/office/officeart/2005/8/layout/orgChart1"/>
    <dgm:cxn modelId="{53AC913B-5FB2-40CA-9934-E58FAF2FD816}" type="presParOf" srcId="{60678AC6-306C-47DB-9DD3-9A91EBC6B84C}" destId="{BE6C0F30-6316-4F67-BD6D-775457811318}" srcOrd="1" destOrd="0" presId="urn:microsoft.com/office/officeart/2005/8/layout/orgChart1"/>
    <dgm:cxn modelId="{6E43542F-8BE3-4E74-A56D-BE3C01E905BD}" type="presParOf" srcId="{60678AC6-306C-47DB-9DD3-9A91EBC6B84C}" destId="{71A0A026-6DCB-49B3-9EA4-1C98ACE1E78B}" srcOrd="2" destOrd="0" presId="urn:microsoft.com/office/officeart/2005/8/layout/orgChart1"/>
    <dgm:cxn modelId="{FE25B91B-2EEF-4D41-A1CF-D5C5FDFC9F3E}" type="presParOf" srcId="{B961FE5B-8B10-4798-835B-3DE83678CA94}" destId="{E15414A6-B348-484A-A8A5-A473888D59B5}" srcOrd="2" destOrd="0" presId="urn:microsoft.com/office/officeart/2005/8/layout/orgChart1"/>
    <dgm:cxn modelId="{98E6F851-00B0-4348-80DE-7EEE81743470}" type="presParOf" srcId="{E7BBE840-1694-44B6-AC63-62E9B0CAC4BF}" destId="{FA46CED0-0793-47B5-B743-7A95F2F51252}" srcOrd="2" destOrd="0" presId="urn:microsoft.com/office/officeart/2005/8/layout/orgChart1"/>
    <dgm:cxn modelId="{12D3F317-3F45-4DA0-8591-2225C5C72639}" type="presParOf" srcId="{E7BBE840-1694-44B6-AC63-62E9B0CAC4BF}" destId="{7AD810F2-799B-43E7-8379-0B49392DD882}" srcOrd="3" destOrd="0" presId="urn:microsoft.com/office/officeart/2005/8/layout/orgChart1"/>
    <dgm:cxn modelId="{9EAC0F16-06BF-4AAF-ACA0-0C26CEDD23BC}" type="presParOf" srcId="{7AD810F2-799B-43E7-8379-0B49392DD882}" destId="{A306EC96-71AF-472F-88EA-76A3ACC86C48}" srcOrd="0" destOrd="0" presId="urn:microsoft.com/office/officeart/2005/8/layout/orgChart1"/>
    <dgm:cxn modelId="{ECA8EDCA-242A-4647-ADE4-63A5310DD777}" type="presParOf" srcId="{A306EC96-71AF-472F-88EA-76A3ACC86C48}" destId="{39F982DA-18F6-44C0-B071-1D1AB6F7F30A}" srcOrd="0" destOrd="0" presId="urn:microsoft.com/office/officeart/2005/8/layout/orgChart1"/>
    <dgm:cxn modelId="{9EDCE6F4-CDF4-4A70-897A-2CE2067FBD9B}" type="presParOf" srcId="{A306EC96-71AF-472F-88EA-76A3ACC86C48}" destId="{603A469B-8CA8-49B6-98C4-2D1A9DC5209C}" srcOrd="1" destOrd="0" presId="urn:microsoft.com/office/officeart/2005/8/layout/orgChart1"/>
    <dgm:cxn modelId="{F4946BD9-98C9-4BAA-A14D-2C7754DD5765}" type="presParOf" srcId="{7AD810F2-799B-43E7-8379-0B49392DD882}" destId="{2686840C-76BB-416C-8754-791BFE513957}" srcOrd="1" destOrd="0" presId="urn:microsoft.com/office/officeart/2005/8/layout/orgChart1"/>
    <dgm:cxn modelId="{B9AC663D-1D35-41DF-B0C0-8031E3FD3FEA}" type="presParOf" srcId="{2686840C-76BB-416C-8754-791BFE513957}" destId="{18E8BEBA-6602-4526-970A-4F6320CA5C27}" srcOrd="0" destOrd="0" presId="urn:microsoft.com/office/officeart/2005/8/layout/orgChart1"/>
    <dgm:cxn modelId="{0D26C3EA-4021-4FD1-A8C2-D97DE0A45F6E}" type="presParOf" srcId="{2686840C-76BB-416C-8754-791BFE513957}" destId="{91C8D965-A827-48FB-A1B8-71D8FFB464EE}" srcOrd="1" destOrd="0" presId="urn:microsoft.com/office/officeart/2005/8/layout/orgChart1"/>
    <dgm:cxn modelId="{45663238-C7F5-4386-8B42-3D2BDBE39986}" type="presParOf" srcId="{91C8D965-A827-48FB-A1B8-71D8FFB464EE}" destId="{08C9A831-98BC-480D-BC68-996461A063CE}" srcOrd="0" destOrd="0" presId="urn:microsoft.com/office/officeart/2005/8/layout/orgChart1"/>
    <dgm:cxn modelId="{EA53542B-EFD3-4E77-BD47-2B1C81EE297D}" type="presParOf" srcId="{08C9A831-98BC-480D-BC68-996461A063CE}" destId="{C7DBD52A-D70D-4D9E-9F18-E3CA445458AF}" srcOrd="0" destOrd="0" presId="urn:microsoft.com/office/officeart/2005/8/layout/orgChart1"/>
    <dgm:cxn modelId="{03E7C375-4F98-43FB-8600-8FE8BC09070B}" type="presParOf" srcId="{08C9A831-98BC-480D-BC68-996461A063CE}" destId="{8276FBD6-FC4E-4849-92C2-5CD694513936}" srcOrd="1" destOrd="0" presId="urn:microsoft.com/office/officeart/2005/8/layout/orgChart1"/>
    <dgm:cxn modelId="{0D376721-DCCE-4D74-A1D7-CD73AF4D818B}" type="presParOf" srcId="{91C8D965-A827-48FB-A1B8-71D8FFB464EE}" destId="{3CF8C1A9-0EF6-4D41-BAAE-77072970A3E8}" srcOrd="1" destOrd="0" presId="urn:microsoft.com/office/officeart/2005/8/layout/orgChart1"/>
    <dgm:cxn modelId="{2413E77A-6EE0-4B5D-AAE1-F0504955733A}" type="presParOf" srcId="{91C8D965-A827-48FB-A1B8-71D8FFB464EE}" destId="{C69ABD17-E631-4C8E-A22B-D27702720A0F}" srcOrd="2" destOrd="0" presId="urn:microsoft.com/office/officeart/2005/8/layout/orgChart1"/>
    <dgm:cxn modelId="{FBF0ADCE-DCE6-4655-B7AD-B8380740B1C2}" type="presParOf" srcId="{7AD810F2-799B-43E7-8379-0B49392DD882}" destId="{F2691601-D295-43FD-92F2-7216467A9357}" srcOrd="2" destOrd="0" presId="urn:microsoft.com/office/officeart/2005/8/layout/orgChart1"/>
    <dgm:cxn modelId="{270906ED-5458-4238-8770-57BF41AD25A0}" type="presParOf" srcId="{D8B43AEF-5620-44A0-A7AA-EC5D96441CAA}" destId="{F640CD60-9754-4C65-8E60-9A8BC750162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F9660B-162B-4BDF-BB6D-B70B6E01BEAE}">
      <dsp:nvSpPr>
        <dsp:cNvPr id="0" name=""/>
        <dsp:cNvSpPr/>
      </dsp:nvSpPr>
      <dsp:spPr>
        <a:xfrm>
          <a:off x="7998036" y="2571076"/>
          <a:ext cx="636330" cy="1022784"/>
        </a:xfrm>
        <a:custGeom>
          <a:avLst/>
          <a:gdLst/>
          <a:ahLst/>
          <a:cxnLst/>
          <a:rect l="0" t="0" r="0" b="0"/>
          <a:pathLst>
            <a:path>
              <a:moveTo>
                <a:pt x="0" y="0"/>
              </a:moveTo>
              <a:lnTo>
                <a:pt x="636330" y="1022784"/>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EC0D1BEC-F102-4296-A98E-881C8214302C}">
      <dsp:nvSpPr>
        <dsp:cNvPr id="0" name=""/>
        <dsp:cNvSpPr/>
      </dsp:nvSpPr>
      <dsp:spPr>
        <a:xfrm>
          <a:off x="7998036" y="2571076"/>
          <a:ext cx="1335140" cy="813684"/>
        </a:xfrm>
        <a:custGeom>
          <a:avLst/>
          <a:gdLst/>
          <a:ahLst/>
          <a:cxnLst/>
          <a:rect l="0" t="0" r="0" b="0"/>
          <a:pathLst>
            <a:path>
              <a:moveTo>
                <a:pt x="0" y="0"/>
              </a:moveTo>
              <a:lnTo>
                <a:pt x="0" y="813684"/>
              </a:lnTo>
              <a:lnTo>
                <a:pt x="1335140" y="813684"/>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F476F12E-354D-49FF-8C33-FC0534F1775E}">
      <dsp:nvSpPr>
        <dsp:cNvPr id="0" name=""/>
        <dsp:cNvSpPr/>
      </dsp:nvSpPr>
      <dsp:spPr>
        <a:xfrm>
          <a:off x="5499655" y="1112775"/>
          <a:ext cx="3386985" cy="347544"/>
        </a:xfrm>
        <a:custGeom>
          <a:avLst/>
          <a:gdLst/>
          <a:ahLst/>
          <a:cxnLst/>
          <a:rect l="0" t="0" r="0" b="0"/>
          <a:pathLst>
            <a:path>
              <a:moveTo>
                <a:pt x="0" y="0"/>
              </a:moveTo>
              <a:lnTo>
                <a:pt x="0" y="114285"/>
              </a:lnTo>
              <a:lnTo>
                <a:pt x="3386985" y="114285"/>
              </a:lnTo>
              <a:lnTo>
                <a:pt x="3386985" y="347544"/>
              </a:lnTo>
            </a:path>
          </a:pathLst>
        </a:custGeom>
        <a:noFill/>
        <a:ln w="12700" cap="flat" cmpd="sng" algn="ctr">
          <a:solidFill>
            <a:schemeClr val="accent2">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30933DB5-4DB6-4B62-BA1C-631EE38EDDB8}">
      <dsp:nvSpPr>
        <dsp:cNvPr id="0" name=""/>
        <dsp:cNvSpPr/>
      </dsp:nvSpPr>
      <dsp:spPr>
        <a:xfrm>
          <a:off x="3846716" y="2690050"/>
          <a:ext cx="764333" cy="758480"/>
        </a:xfrm>
        <a:custGeom>
          <a:avLst/>
          <a:gdLst/>
          <a:ahLst/>
          <a:cxnLst/>
          <a:rect l="0" t="0" r="0" b="0"/>
          <a:pathLst>
            <a:path>
              <a:moveTo>
                <a:pt x="764333" y="0"/>
              </a:moveTo>
              <a:lnTo>
                <a:pt x="0" y="758480"/>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3E57B51A-D4D7-48C5-8BEA-3F00A409E45F}">
      <dsp:nvSpPr>
        <dsp:cNvPr id="0" name=""/>
        <dsp:cNvSpPr/>
      </dsp:nvSpPr>
      <dsp:spPr>
        <a:xfrm>
          <a:off x="5453935" y="1112775"/>
          <a:ext cx="91440" cy="466517"/>
        </a:xfrm>
        <a:custGeom>
          <a:avLst/>
          <a:gdLst/>
          <a:ahLst/>
          <a:cxnLst/>
          <a:rect l="0" t="0" r="0" b="0"/>
          <a:pathLst>
            <a:path>
              <a:moveTo>
                <a:pt x="45720" y="0"/>
              </a:moveTo>
              <a:lnTo>
                <a:pt x="45720" y="466517"/>
              </a:lnTo>
            </a:path>
          </a:pathLst>
        </a:custGeom>
        <a:noFill/>
        <a:ln w="12700" cap="flat" cmpd="sng" algn="ctr">
          <a:solidFill>
            <a:schemeClr val="accent2">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614C1B4B-83A5-4199-B403-C69A3E1CE559}">
      <dsp:nvSpPr>
        <dsp:cNvPr id="0" name=""/>
        <dsp:cNvSpPr/>
      </dsp:nvSpPr>
      <dsp:spPr>
        <a:xfrm>
          <a:off x="1923019" y="2734924"/>
          <a:ext cx="637840" cy="879208"/>
        </a:xfrm>
        <a:custGeom>
          <a:avLst/>
          <a:gdLst/>
          <a:ahLst/>
          <a:cxnLst/>
          <a:rect l="0" t="0" r="0" b="0"/>
          <a:pathLst>
            <a:path>
              <a:moveTo>
                <a:pt x="0" y="0"/>
              </a:moveTo>
              <a:lnTo>
                <a:pt x="637840" y="879208"/>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E0C4820B-7AD1-4554-BD3F-E77550FEE089}">
      <dsp:nvSpPr>
        <dsp:cNvPr id="0" name=""/>
        <dsp:cNvSpPr/>
      </dsp:nvSpPr>
      <dsp:spPr>
        <a:xfrm>
          <a:off x="2811624" y="1112775"/>
          <a:ext cx="2688031" cy="466517"/>
        </a:xfrm>
        <a:custGeom>
          <a:avLst/>
          <a:gdLst/>
          <a:ahLst/>
          <a:cxnLst/>
          <a:rect l="0" t="0" r="0" b="0"/>
          <a:pathLst>
            <a:path>
              <a:moveTo>
                <a:pt x="2688031" y="0"/>
              </a:moveTo>
              <a:lnTo>
                <a:pt x="2688031" y="233258"/>
              </a:lnTo>
              <a:lnTo>
                <a:pt x="0" y="233258"/>
              </a:lnTo>
              <a:lnTo>
                <a:pt x="0" y="466517"/>
              </a:lnTo>
            </a:path>
          </a:pathLst>
        </a:custGeom>
        <a:noFill/>
        <a:ln w="12700" cap="flat" cmpd="sng" algn="ctr">
          <a:solidFill>
            <a:schemeClr val="accent2">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sp>
    <dsp:sp modelId="{86B92E35-4FE0-40A0-BBB0-A50F40FF5758}">
      <dsp:nvSpPr>
        <dsp:cNvPr id="0" name=""/>
        <dsp:cNvSpPr/>
      </dsp:nvSpPr>
      <dsp:spPr>
        <a:xfrm>
          <a:off x="4388899" y="2019"/>
          <a:ext cx="2221513" cy="1110756"/>
        </a:xfrm>
        <a:prstGeom prst="rect">
          <a:avLst/>
        </a:prstGeom>
        <a:solidFill>
          <a:schemeClr val="accent1">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b="1" kern="1200" dirty="0"/>
            <a:t>Medicolegal importance </a:t>
          </a:r>
          <a:endParaRPr lang="en-US" sz="2300" kern="1200" dirty="0"/>
        </a:p>
      </dsp:txBody>
      <dsp:txXfrm>
        <a:off x="4388899" y="2019"/>
        <a:ext cx="2221513" cy="1110756"/>
      </dsp:txXfrm>
    </dsp:sp>
    <dsp:sp modelId="{88207FA0-8857-41A6-9326-5EA39A87C6E6}">
      <dsp:nvSpPr>
        <dsp:cNvPr id="0" name=""/>
        <dsp:cNvSpPr/>
      </dsp:nvSpPr>
      <dsp:spPr>
        <a:xfrm>
          <a:off x="1700868" y="1579293"/>
          <a:ext cx="2221513" cy="1155631"/>
        </a:xfrm>
        <a:prstGeom prst="rect">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Living </a:t>
          </a:r>
        </a:p>
      </dsp:txBody>
      <dsp:txXfrm>
        <a:off x="1700868" y="1579293"/>
        <a:ext cx="2221513" cy="1155631"/>
      </dsp:txXfrm>
    </dsp:sp>
    <dsp:sp modelId="{804FB2E4-C520-4C61-A1AE-20351EAD0E79}">
      <dsp:nvSpPr>
        <dsp:cNvPr id="0" name=""/>
        <dsp:cNvSpPr/>
      </dsp:nvSpPr>
      <dsp:spPr>
        <a:xfrm>
          <a:off x="339347" y="3058754"/>
          <a:ext cx="2221513" cy="1110756"/>
        </a:xfrm>
        <a:prstGeom prst="rect">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Coma, amnesia, infancy, mental defect, immigrant</a:t>
          </a:r>
        </a:p>
      </dsp:txBody>
      <dsp:txXfrm>
        <a:off x="339347" y="3058754"/>
        <a:ext cx="2221513" cy="1110756"/>
      </dsp:txXfrm>
    </dsp:sp>
    <dsp:sp modelId="{4C91DF6C-372C-43A3-87B9-AA70D0249B24}">
      <dsp:nvSpPr>
        <dsp:cNvPr id="0" name=""/>
        <dsp:cNvSpPr/>
      </dsp:nvSpPr>
      <dsp:spPr>
        <a:xfrm>
          <a:off x="4388899" y="1579293"/>
          <a:ext cx="2221513" cy="1110756"/>
        </a:xfrm>
        <a:prstGeom prst="rect">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Dead (one or few number) </a:t>
          </a:r>
        </a:p>
      </dsp:txBody>
      <dsp:txXfrm>
        <a:off x="4388899" y="1579293"/>
        <a:ext cx="2221513" cy="1110756"/>
      </dsp:txXfrm>
    </dsp:sp>
    <dsp:sp modelId="{CC11359A-A84D-43CC-B263-DB2CC1B408B3}">
      <dsp:nvSpPr>
        <dsp:cNvPr id="0" name=""/>
        <dsp:cNvSpPr/>
      </dsp:nvSpPr>
      <dsp:spPr>
        <a:xfrm>
          <a:off x="3846716" y="2893151"/>
          <a:ext cx="2221513" cy="1110756"/>
        </a:xfrm>
        <a:prstGeom prst="rect">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Criminal or suspicious </a:t>
          </a:r>
        </a:p>
      </dsp:txBody>
      <dsp:txXfrm>
        <a:off x="3846716" y="2893151"/>
        <a:ext cx="2221513" cy="1110756"/>
      </dsp:txXfrm>
    </dsp:sp>
    <dsp:sp modelId="{BBBCF8AC-6497-4A43-ABF0-1F730F5508E4}">
      <dsp:nvSpPr>
        <dsp:cNvPr id="0" name=""/>
        <dsp:cNvSpPr/>
      </dsp:nvSpPr>
      <dsp:spPr>
        <a:xfrm>
          <a:off x="7775884" y="1460320"/>
          <a:ext cx="2221513" cy="1110756"/>
        </a:xfrm>
        <a:prstGeom prst="rect">
          <a:avLst/>
        </a:prstGeom>
        <a:solidFill>
          <a:schemeClr val="accent2">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Mass disaster</a:t>
          </a:r>
        </a:p>
      </dsp:txBody>
      <dsp:txXfrm>
        <a:off x="7775884" y="1460320"/>
        <a:ext cx="2221513" cy="1110756"/>
      </dsp:txXfrm>
    </dsp:sp>
    <dsp:sp modelId="{E11950F8-239F-4E4F-9542-7CD3421060B2}">
      <dsp:nvSpPr>
        <dsp:cNvPr id="0" name=""/>
        <dsp:cNvSpPr/>
      </dsp:nvSpPr>
      <dsp:spPr>
        <a:xfrm>
          <a:off x="9333176" y="2829383"/>
          <a:ext cx="2221513" cy="1110756"/>
        </a:xfrm>
        <a:prstGeom prst="rect">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Closed </a:t>
          </a:r>
        </a:p>
      </dsp:txBody>
      <dsp:txXfrm>
        <a:off x="9333176" y="2829383"/>
        <a:ext cx="2221513" cy="1110756"/>
      </dsp:txXfrm>
    </dsp:sp>
    <dsp:sp modelId="{3E7B1D87-CE87-469A-B91E-F7B64579B096}">
      <dsp:nvSpPr>
        <dsp:cNvPr id="0" name=""/>
        <dsp:cNvSpPr/>
      </dsp:nvSpPr>
      <dsp:spPr>
        <a:xfrm>
          <a:off x="6412853" y="3038483"/>
          <a:ext cx="2221513" cy="1110756"/>
        </a:xfrm>
        <a:prstGeom prst="rect">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Open </a:t>
          </a:r>
        </a:p>
      </dsp:txBody>
      <dsp:txXfrm>
        <a:off x="6412853" y="3038483"/>
        <a:ext cx="2221513" cy="11107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6969E-6DD8-447F-8AD6-63CBFF5D8529}">
      <dsp:nvSpPr>
        <dsp:cNvPr id="0" name=""/>
        <dsp:cNvSpPr/>
      </dsp:nvSpPr>
      <dsp:spPr>
        <a:xfrm>
          <a:off x="7250693" y="2045346"/>
          <a:ext cx="178791" cy="777350"/>
        </a:xfrm>
        <a:custGeom>
          <a:avLst/>
          <a:gdLst/>
          <a:ahLst/>
          <a:cxnLst/>
          <a:rect l="0" t="0" r="0" b="0"/>
          <a:pathLst>
            <a:path>
              <a:moveTo>
                <a:pt x="0" y="0"/>
              </a:moveTo>
              <a:lnTo>
                <a:pt x="0" y="777350"/>
              </a:lnTo>
              <a:lnTo>
                <a:pt x="178791" y="77735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28622F3-E1B9-4643-982E-3F29AA33B72F}">
      <dsp:nvSpPr>
        <dsp:cNvPr id="0" name=""/>
        <dsp:cNvSpPr/>
      </dsp:nvSpPr>
      <dsp:spPr>
        <a:xfrm>
          <a:off x="5227070" y="1204393"/>
          <a:ext cx="2500400" cy="244980"/>
        </a:xfrm>
        <a:custGeom>
          <a:avLst/>
          <a:gdLst/>
          <a:ahLst/>
          <a:cxnLst/>
          <a:rect l="0" t="0" r="0" b="0"/>
          <a:pathLst>
            <a:path>
              <a:moveTo>
                <a:pt x="0" y="0"/>
              </a:moveTo>
              <a:lnTo>
                <a:pt x="0" y="119826"/>
              </a:lnTo>
              <a:lnTo>
                <a:pt x="2500400" y="119826"/>
              </a:lnTo>
              <a:lnTo>
                <a:pt x="2500400" y="24498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E17AA-0FBE-4C30-9E7E-EE4BAA93FAD1}">
      <dsp:nvSpPr>
        <dsp:cNvPr id="0" name=""/>
        <dsp:cNvSpPr/>
      </dsp:nvSpPr>
      <dsp:spPr>
        <a:xfrm>
          <a:off x="3748714" y="2045346"/>
          <a:ext cx="295578" cy="933390"/>
        </a:xfrm>
        <a:custGeom>
          <a:avLst/>
          <a:gdLst/>
          <a:ahLst/>
          <a:cxnLst/>
          <a:rect l="0" t="0" r="0" b="0"/>
          <a:pathLst>
            <a:path>
              <a:moveTo>
                <a:pt x="295578" y="0"/>
              </a:moveTo>
              <a:lnTo>
                <a:pt x="0" y="93339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50F590-A926-4C0F-9B03-967EDC673B40}">
      <dsp:nvSpPr>
        <dsp:cNvPr id="0" name=""/>
        <dsp:cNvSpPr/>
      </dsp:nvSpPr>
      <dsp:spPr>
        <a:xfrm>
          <a:off x="4521069" y="1204393"/>
          <a:ext cx="706000" cy="244980"/>
        </a:xfrm>
        <a:custGeom>
          <a:avLst/>
          <a:gdLst/>
          <a:ahLst/>
          <a:cxnLst/>
          <a:rect l="0" t="0" r="0" b="0"/>
          <a:pathLst>
            <a:path>
              <a:moveTo>
                <a:pt x="706000" y="0"/>
              </a:moveTo>
              <a:lnTo>
                <a:pt x="706000" y="119826"/>
              </a:lnTo>
              <a:lnTo>
                <a:pt x="0" y="119826"/>
              </a:lnTo>
              <a:lnTo>
                <a:pt x="0" y="24498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E87A93-F4CE-4B38-B074-C75F3A5765AF}">
      <dsp:nvSpPr>
        <dsp:cNvPr id="0" name=""/>
        <dsp:cNvSpPr/>
      </dsp:nvSpPr>
      <dsp:spPr>
        <a:xfrm>
          <a:off x="2517018" y="2045346"/>
          <a:ext cx="116977" cy="833124"/>
        </a:xfrm>
        <a:custGeom>
          <a:avLst/>
          <a:gdLst/>
          <a:ahLst/>
          <a:cxnLst/>
          <a:rect l="0" t="0" r="0" b="0"/>
          <a:pathLst>
            <a:path>
              <a:moveTo>
                <a:pt x="116977" y="0"/>
              </a:moveTo>
              <a:lnTo>
                <a:pt x="116977" y="833124"/>
              </a:lnTo>
              <a:lnTo>
                <a:pt x="0" y="833124"/>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C126E0-A574-41B8-BE51-33B9F2474A42}">
      <dsp:nvSpPr>
        <dsp:cNvPr id="0" name=""/>
        <dsp:cNvSpPr/>
      </dsp:nvSpPr>
      <dsp:spPr>
        <a:xfrm>
          <a:off x="2633995" y="1204393"/>
          <a:ext cx="2593074" cy="244980"/>
        </a:xfrm>
        <a:custGeom>
          <a:avLst/>
          <a:gdLst/>
          <a:ahLst/>
          <a:cxnLst/>
          <a:rect l="0" t="0" r="0" b="0"/>
          <a:pathLst>
            <a:path>
              <a:moveTo>
                <a:pt x="2593074" y="0"/>
              </a:moveTo>
              <a:lnTo>
                <a:pt x="2593074" y="119826"/>
              </a:lnTo>
              <a:lnTo>
                <a:pt x="0" y="119826"/>
              </a:lnTo>
              <a:lnTo>
                <a:pt x="0" y="24498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B00B15-AD9F-4B7B-A3C1-C0AF5FF27B5B}">
      <dsp:nvSpPr>
        <dsp:cNvPr id="0" name=""/>
        <dsp:cNvSpPr/>
      </dsp:nvSpPr>
      <dsp:spPr>
        <a:xfrm>
          <a:off x="4631098" y="608421"/>
          <a:ext cx="1191944" cy="59597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Age group</a:t>
          </a:r>
        </a:p>
      </dsp:txBody>
      <dsp:txXfrm>
        <a:off x="4631098" y="608421"/>
        <a:ext cx="1191944" cy="595972"/>
      </dsp:txXfrm>
    </dsp:sp>
    <dsp:sp modelId="{094E7E3E-95BE-42A3-AB74-9B30B8FF59C4}">
      <dsp:nvSpPr>
        <dsp:cNvPr id="0" name=""/>
        <dsp:cNvSpPr/>
      </dsp:nvSpPr>
      <dsp:spPr>
        <a:xfrm>
          <a:off x="1593202" y="1449373"/>
          <a:ext cx="2081587" cy="59597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Intrauterine </a:t>
          </a:r>
        </a:p>
      </dsp:txBody>
      <dsp:txXfrm>
        <a:off x="1593202" y="1449373"/>
        <a:ext cx="2081587" cy="595972"/>
      </dsp:txXfrm>
    </dsp:sp>
    <dsp:sp modelId="{63DA0728-E799-4139-99DA-1C548C416D48}">
      <dsp:nvSpPr>
        <dsp:cNvPr id="0" name=""/>
        <dsp:cNvSpPr/>
      </dsp:nvSpPr>
      <dsp:spPr>
        <a:xfrm>
          <a:off x="11659" y="2312007"/>
          <a:ext cx="2505359" cy="1132925"/>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Weight</a:t>
          </a:r>
        </a:p>
        <a:p>
          <a:pPr marL="0" lvl="0" indent="0" algn="ctr" defTabSz="533400">
            <a:lnSpc>
              <a:spcPct val="90000"/>
            </a:lnSpc>
            <a:spcBef>
              <a:spcPct val="0"/>
            </a:spcBef>
            <a:spcAft>
              <a:spcPct val="35000"/>
            </a:spcAft>
            <a:buNone/>
          </a:pPr>
          <a:r>
            <a:rPr lang="en-US" sz="1200" kern="1200" dirty="0"/>
            <a:t>Length</a:t>
          </a:r>
        </a:p>
        <a:p>
          <a:pPr marL="0" lvl="0" indent="0" algn="ctr" defTabSz="533400">
            <a:lnSpc>
              <a:spcPct val="90000"/>
            </a:lnSpc>
            <a:spcBef>
              <a:spcPct val="0"/>
            </a:spcBef>
            <a:spcAft>
              <a:spcPct val="35000"/>
            </a:spcAft>
            <a:buNone/>
          </a:pPr>
          <a:r>
            <a:rPr lang="en-US" sz="1200" kern="1200" dirty="0"/>
            <a:t>Organ development</a:t>
          </a:r>
        </a:p>
        <a:p>
          <a:pPr marL="0" lvl="0" indent="0" algn="ctr" defTabSz="533400">
            <a:lnSpc>
              <a:spcPct val="90000"/>
            </a:lnSpc>
            <a:spcBef>
              <a:spcPct val="0"/>
            </a:spcBef>
            <a:spcAft>
              <a:spcPct val="35000"/>
            </a:spcAft>
            <a:buNone/>
          </a:pPr>
          <a:r>
            <a:rPr lang="en-US" sz="1200" kern="1200" dirty="0"/>
            <a:t>Ossific centers</a:t>
          </a:r>
        </a:p>
      </dsp:txBody>
      <dsp:txXfrm>
        <a:off x="11659" y="2312007"/>
        <a:ext cx="2505359" cy="1132925"/>
      </dsp:txXfrm>
    </dsp:sp>
    <dsp:sp modelId="{4B2C097E-7FB7-473E-B5A3-834E7F24E68E}">
      <dsp:nvSpPr>
        <dsp:cNvPr id="0" name=""/>
        <dsp:cNvSpPr/>
      </dsp:nvSpPr>
      <dsp:spPr>
        <a:xfrm>
          <a:off x="3925097" y="1449373"/>
          <a:ext cx="1191944" cy="59597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Birth-25 y</a:t>
          </a:r>
        </a:p>
      </dsp:txBody>
      <dsp:txXfrm>
        <a:off x="3925097" y="1449373"/>
        <a:ext cx="1191944" cy="595972"/>
      </dsp:txXfrm>
    </dsp:sp>
    <dsp:sp modelId="{23F9A753-118E-4A59-B34A-4643D3444505}">
      <dsp:nvSpPr>
        <dsp:cNvPr id="0" name=""/>
        <dsp:cNvSpPr/>
      </dsp:nvSpPr>
      <dsp:spPr>
        <a:xfrm>
          <a:off x="3748714" y="2475584"/>
          <a:ext cx="2956092" cy="1006304"/>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The most accurate</a:t>
          </a:r>
        </a:p>
        <a:p>
          <a:pPr marL="0" lvl="0" indent="0" algn="ctr" defTabSz="533400">
            <a:lnSpc>
              <a:spcPct val="90000"/>
            </a:lnSpc>
            <a:spcBef>
              <a:spcPct val="0"/>
            </a:spcBef>
            <a:spcAft>
              <a:spcPct val="35000"/>
            </a:spcAft>
            <a:buNone/>
          </a:pPr>
          <a:r>
            <a:rPr lang="en-US" sz="1200" kern="1200" dirty="0"/>
            <a:t>General appearance</a:t>
          </a:r>
        </a:p>
        <a:p>
          <a:pPr marL="0" lvl="0" indent="0" algn="ctr" defTabSz="533400">
            <a:lnSpc>
              <a:spcPct val="90000"/>
            </a:lnSpc>
            <a:spcBef>
              <a:spcPct val="0"/>
            </a:spcBef>
            <a:spcAft>
              <a:spcPct val="35000"/>
            </a:spcAft>
            <a:buNone/>
          </a:pPr>
          <a:r>
            <a:rPr lang="en-US" sz="1200" kern="1200" dirty="0"/>
            <a:t>Teeth</a:t>
          </a:r>
        </a:p>
        <a:p>
          <a:pPr marL="0" lvl="0" indent="0" algn="ctr" defTabSz="533400">
            <a:lnSpc>
              <a:spcPct val="90000"/>
            </a:lnSpc>
            <a:spcBef>
              <a:spcPct val="0"/>
            </a:spcBef>
            <a:spcAft>
              <a:spcPct val="35000"/>
            </a:spcAft>
            <a:buNone/>
          </a:pPr>
          <a:r>
            <a:rPr lang="en-US" sz="1200" kern="1200" dirty="0" err="1"/>
            <a:t>Xray</a:t>
          </a:r>
          <a:r>
            <a:rPr lang="en-US" sz="1200" kern="1200" dirty="0"/>
            <a:t> </a:t>
          </a:r>
        </a:p>
      </dsp:txBody>
      <dsp:txXfrm>
        <a:off x="3748714" y="2475584"/>
        <a:ext cx="2956092" cy="1006304"/>
      </dsp:txXfrm>
    </dsp:sp>
    <dsp:sp modelId="{49D18414-3DDF-4BF2-97AD-91F9021B2C52}">
      <dsp:nvSpPr>
        <dsp:cNvPr id="0" name=""/>
        <dsp:cNvSpPr/>
      </dsp:nvSpPr>
      <dsp:spPr>
        <a:xfrm>
          <a:off x="7131499" y="1449373"/>
          <a:ext cx="1191944" cy="595972"/>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Above 25y</a:t>
          </a:r>
        </a:p>
      </dsp:txBody>
      <dsp:txXfrm>
        <a:off x="7131499" y="1449373"/>
        <a:ext cx="1191944" cy="595972"/>
      </dsp:txXfrm>
    </dsp:sp>
    <dsp:sp modelId="{4292E067-883C-489C-BF14-C5472AE62F09}">
      <dsp:nvSpPr>
        <dsp:cNvPr id="0" name=""/>
        <dsp:cNvSpPr/>
      </dsp:nvSpPr>
      <dsp:spPr>
        <a:xfrm>
          <a:off x="7429485" y="2295654"/>
          <a:ext cx="2505359" cy="1054083"/>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Less accurate. </a:t>
          </a:r>
        </a:p>
      </dsp:txBody>
      <dsp:txXfrm>
        <a:off x="7429485" y="2295654"/>
        <a:ext cx="2505359" cy="1054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53FD9-0453-4E94-BB8D-B78564D7CC75}">
      <dsp:nvSpPr>
        <dsp:cNvPr id="0" name=""/>
        <dsp:cNvSpPr/>
      </dsp:nvSpPr>
      <dsp:spPr>
        <a:xfrm>
          <a:off x="0" y="2789187"/>
          <a:ext cx="7901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CD3086-92CC-4EF5-9530-ABB6C03F254D}">
      <dsp:nvSpPr>
        <dsp:cNvPr id="0" name=""/>
        <dsp:cNvSpPr/>
      </dsp:nvSpPr>
      <dsp:spPr>
        <a:xfrm>
          <a:off x="0" y="1591187"/>
          <a:ext cx="7901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9E2546-BCFB-45DF-AD39-A373E8EBEACD}">
      <dsp:nvSpPr>
        <dsp:cNvPr id="0" name=""/>
        <dsp:cNvSpPr/>
      </dsp:nvSpPr>
      <dsp:spPr>
        <a:xfrm>
          <a:off x="0" y="393186"/>
          <a:ext cx="7901709"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99508-11A6-4228-A404-0A92AC0593FB}">
      <dsp:nvSpPr>
        <dsp:cNvPr id="0" name=""/>
        <dsp:cNvSpPr/>
      </dsp:nvSpPr>
      <dsp:spPr>
        <a:xfrm>
          <a:off x="2054444" y="438"/>
          <a:ext cx="5847264" cy="39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rtl="0">
            <a:lnSpc>
              <a:spcPct val="90000"/>
            </a:lnSpc>
            <a:spcBef>
              <a:spcPct val="0"/>
            </a:spcBef>
            <a:spcAft>
              <a:spcPct val="35000"/>
            </a:spcAft>
            <a:buNone/>
          </a:pPr>
          <a:r>
            <a:rPr lang="en-US" sz="2100" kern="1200" dirty="0"/>
            <a:t>Are they human or animal?</a:t>
          </a:r>
        </a:p>
      </dsp:txBody>
      <dsp:txXfrm>
        <a:off x="2054444" y="438"/>
        <a:ext cx="5847264" cy="392748"/>
      </dsp:txXfrm>
    </dsp:sp>
    <dsp:sp modelId="{B1F2C77C-0E01-41F1-93E5-D211AAED61D6}">
      <dsp:nvSpPr>
        <dsp:cNvPr id="0" name=""/>
        <dsp:cNvSpPr/>
      </dsp:nvSpPr>
      <dsp:spPr>
        <a:xfrm>
          <a:off x="55408" y="28146"/>
          <a:ext cx="2054444" cy="39274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Q1</a:t>
          </a:r>
        </a:p>
      </dsp:txBody>
      <dsp:txXfrm>
        <a:off x="74584" y="47322"/>
        <a:ext cx="2016092" cy="373572"/>
      </dsp:txXfrm>
    </dsp:sp>
    <dsp:sp modelId="{76CA0325-ED3F-4EC3-BB92-5A9582B23624}">
      <dsp:nvSpPr>
        <dsp:cNvPr id="0" name=""/>
        <dsp:cNvSpPr/>
      </dsp:nvSpPr>
      <dsp:spPr>
        <a:xfrm>
          <a:off x="0" y="393186"/>
          <a:ext cx="7901709" cy="78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Shape and anatomical features.</a:t>
          </a:r>
        </a:p>
        <a:p>
          <a:pPr marL="171450" lvl="1" indent="-171450" algn="l" defTabSz="711200" rtl="0">
            <a:lnSpc>
              <a:spcPct val="90000"/>
            </a:lnSpc>
            <a:spcBef>
              <a:spcPct val="0"/>
            </a:spcBef>
            <a:spcAft>
              <a:spcPct val="15000"/>
            </a:spcAft>
            <a:buChar char="•"/>
          </a:pPr>
          <a:r>
            <a:rPr lang="en-US" sz="1600" kern="1200" dirty="0"/>
            <a:t>Precipitin test.</a:t>
          </a:r>
        </a:p>
      </dsp:txBody>
      <dsp:txXfrm>
        <a:off x="0" y="393186"/>
        <a:ext cx="7901709" cy="785614"/>
      </dsp:txXfrm>
    </dsp:sp>
    <dsp:sp modelId="{8E61E3C3-541E-48F7-B29B-FE020821DAF3}">
      <dsp:nvSpPr>
        <dsp:cNvPr id="0" name=""/>
        <dsp:cNvSpPr/>
      </dsp:nvSpPr>
      <dsp:spPr>
        <a:xfrm>
          <a:off x="2054444" y="1198438"/>
          <a:ext cx="5847264" cy="39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One or more person?</a:t>
          </a:r>
        </a:p>
      </dsp:txBody>
      <dsp:txXfrm>
        <a:off x="2054444" y="1198438"/>
        <a:ext cx="5847264" cy="392748"/>
      </dsp:txXfrm>
    </dsp:sp>
    <dsp:sp modelId="{0EE8720C-1C99-4263-AFE6-B6C06DBAA6EB}">
      <dsp:nvSpPr>
        <dsp:cNvPr id="0" name=""/>
        <dsp:cNvSpPr/>
      </dsp:nvSpPr>
      <dsp:spPr>
        <a:xfrm>
          <a:off x="0" y="1198438"/>
          <a:ext cx="2054444" cy="39274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Q2</a:t>
          </a:r>
        </a:p>
      </dsp:txBody>
      <dsp:txXfrm>
        <a:off x="19176" y="1217614"/>
        <a:ext cx="2016092" cy="373572"/>
      </dsp:txXfrm>
    </dsp:sp>
    <dsp:sp modelId="{FB2C9AF7-EC75-48BC-B89A-3EF1581FED27}">
      <dsp:nvSpPr>
        <dsp:cNvPr id="0" name=""/>
        <dsp:cNvSpPr/>
      </dsp:nvSpPr>
      <dsp:spPr>
        <a:xfrm>
          <a:off x="0" y="1591187"/>
          <a:ext cx="7901709" cy="78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Repetition of single bone.</a:t>
          </a:r>
        </a:p>
        <a:p>
          <a:pPr marL="171450" lvl="1" indent="-171450" algn="l" defTabSz="711200" rtl="0">
            <a:lnSpc>
              <a:spcPct val="90000"/>
            </a:lnSpc>
            <a:spcBef>
              <a:spcPct val="0"/>
            </a:spcBef>
            <a:spcAft>
              <a:spcPct val="15000"/>
            </a:spcAft>
            <a:buChar char="•"/>
          </a:pPr>
          <a:r>
            <a:rPr lang="en-US" sz="1600" kern="1200" dirty="0"/>
            <a:t>Different age and sex in bone collection. </a:t>
          </a:r>
        </a:p>
      </dsp:txBody>
      <dsp:txXfrm>
        <a:off x="0" y="1591187"/>
        <a:ext cx="7901709" cy="785614"/>
      </dsp:txXfrm>
    </dsp:sp>
    <dsp:sp modelId="{9BF58AEB-5B07-488D-B2E8-9308A31F5488}">
      <dsp:nvSpPr>
        <dsp:cNvPr id="0" name=""/>
        <dsp:cNvSpPr/>
      </dsp:nvSpPr>
      <dsp:spPr>
        <a:xfrm>
          <a:off x="2054444" y="2396439"/>
          <a:ext cx="5847264" cy="39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b" anchorCtr="0">
          <a:noAutofit/>
        </a:bodyPr>
        <a:lstStyle/>
        <a:p>
          <a:pPr marL="0" lvl="0" indent="0" algn="l" defTabSz="933450">
            <a:lnSpc>
              <a:spcPct val="90000"/>
            </a:lnSpc>
            <a:spcBef>
              <a:spcPct val="0"/>
            </a:spcBef>
            <a:spcAft>
              <a:spcPct val="35000"/>
            </a:spcAft>
            <a:buNone/>
          </a:pPr>
          <a:r>
            <a:rPr lang="en-US" sz="2100" kern="1200" dirty="0"/>
            <a:t>Male or Female?</a:t>
          </a:r>
        </a:p>
      </dsp:txBody>
      <dsp:txXfrm>
        <a:off x="2054444" y="2396439"/>
        <a:ext cx="5847264" cy="392748"/>
      </dsp:txXfrm>
    </dsp:sp>
    <dsp:sp modelId="{F15C9D8A-D39D-4BD2-90C3-75FED9378F5D}">
      <dsp:nvSpPr>
        <dsp:cNvPr id="0" name=""/>
        <dsp:cNvSpPr/>
      </dsp:nvSpPr>
      <dsp:spPr>
        <a:xfrm>
          <a:off x="0" y="2396439"/>
          <a:ext cx="2054444" cy="392748"/>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t>Q3</a:t>
          </a:r>
        </a:p>
      </dsp:txBody>
      <dsp:txXfrm>
        <a:off x="19176" y="2415615"/>
        <a:ext cx="2016092" cy="373572"/>
      </dsp:txXfrm>
    </dsp:sp>
    <dsp:sp modelId="{559C9878-DA3B-4C47-AE4A-645CECB6DB2B}">
      <dsp:nvSpPr>
        <dsp:cNvPr id="0" name=""/>
        <dsp:cNvSpPr/>
      </dsp:nvSpPr>
      <dsp:spPr>
        <a:xfrm>
          <a:off x="0" y="2789187"/>
          <a:ext cx="7901709" cy="7856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005" tIns="40005" rIns="40005" bIns="40005"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Pelvis, skull, sternum, sacrum can differentiate male from female</a:t>
          </a:r>
        </a:p>
        <a:p>
          <a:pPr marL="171450" lvl="1" indent="-171450" algn="l" defTabSz="711200">
            <a:lnSpc>
              <a:spcPct val="90000"/>
            </a:lnSpc>
            <a:spcBef>
              <a:spcPct val="0"/>
            </a:spcBef>
            <a:spcAft>
              <a:spcPct val="15000"/>
            </a:spcAft>
            <a:buChar char="•"/>
          </a:pPr>
          <a:endParaRPr lang="en-US" sz="1600" kern="1200" dirty="0"/>
        </a:p>
      </dsp:txBody>
      <dsp:txXfrm>
        <a:off x="0" y="2789187"/>
        <a:ext cx="7901709" cy="7856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B6B19D-8670-4A72-B5CA-B16FB7EE33AC}">
      <dsp:nvSpPr>
        <dsp:cNvPr id="0" name=""/>
        <dsp:cNvSpPr/>
      </dsp:nvSpPr>
      <dsp:spPr>
        <a:xfrm>
          <a:off x="0" y="3394652"/>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6127E6-5E76-42AB-80D5-523E1242FDC3}">
      <dsp:nvSpPr>
        <dsp:cNvPr id="0" name=""/>
        <dsp:cNvSpPr/>
      </dsp:nvSpPr>
      <dsp:spPr>
        <a:xfrm>
          <a:off x="0" y="1936595"/>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A8E481F-F11F-452E-B155-F593C3D0B07B}">
      <dsp:nvSpPr>
        <dsp:cNvPr id="0" name=""/>
        <dsp:cNvSpPr/>
      </dsp:nvSpPr>
      <dsp:spPr>
        <a:xfrm>
          <a:off x="0" y="478538"/>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FBC756B-B208-47F3-8F6F-B6F5831F73D1}">
      <dsp:nvSpPr>
        <dsp:cNvPr id="0" name=""/>
        <dsp:cNvSpPr/>
      </dsp:nvSpPr>
      <dsp:spPr>
        <a:xfrm>
          <a:off x="2734055" y="533"/>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rtl="0">
            <a:lnSpc>
              <a:spcPct val="90000"/>
            </a:lnSpc>
            <a:spcBef>
              <a:spcPct val="0"/>
            </a:spcBef>
            <a:spcAft>
              <a:spcPct val="35000"/>
            </a:spcAft>
            <a:buNone/>
          </a:pPr>
          <a:r>
            <a:rPr lang="en-US" sz="2500" kern="1200" dirty="0"/>
            <a:t>What is the race:</a:t>
          </a:r>
        </a:p>
      </dsp:txBody>
      <dsp:txXfrm>
        <a:off x="2734055" y="533"/>
        <a:ext cx="7781544" cy="478004"/>
      </dsp:txXfrm>
    </dsp:sp>
    <dsp:sp modelId="{21E33D41-C97D-4F1C-8E97-32B31B2ED040}">
      <dsp:nvSpPr>
        <dsp:cNvPr id="0" name=""/>
        <dsp:cNvSpPr/>
      </dsp:nvSpPr>
      <dsp:spPr>
        <a:xfrm>
          <a:off x="0" y="533"/>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Q4</a:t>
          </a:r>
        </a:p>
      </dsp:txBody>
      <dsp:txXfrm>
        <a:off x="23338" y="23871"/>
        <a:ext cx="2687380" cy="454666"/>
      </dsp:txXfrm>
    </dsp:sp>
    <dsp:sp modelId="{5C7A7A7C-EEBE-45D6-AEB5-CDD10F56656A}">
      <dsp:nvSpPr>
        <dsp:cNvPr id="0" name=""/>
        <dsp:cNvSpPr/>
      </dsp:nvSpPr>
      <dsp:spPr>
        <a:xfrm>
          <a:off x="0" y="478538"/>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Negroid skull can be differentiated from non Negroid one</a:t>
          </a:r>
        </a:p>
      </dsp:txBody>
      <dsp:txXfrm>
        <a:off x="0" y="478538"/>
        <a:ext cx="10515600" cy="956152"/>
      </dsp:txXfrm>
    </dsp:sp>
    <dsp:sp modelId="{CF8EE966-961F-4521-B88D-20BDAEE04EFE}">
      <dsp:nvSpPr>
        <dsp:cNvPr id="0" name=""/>
        <dsp:cNvSpPr/>
      </dsp:nvSpPr>
      <dsp:spPr>
        <a:xfrm>
          <a:off x="2734055" y="1458590"/>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r>
            <a:rPr lang="en-US" sz="2500" kern="1200" dirty="0"/>
            <a:t>Stature?</a:t>
          </a:r>
        </a:p>
      </dsp:txBody>
      <dsp:txXfrm>
        <a:off x="2734055" y="1458590"/>
        <a:ext cx="7781544" cy="478004"/>
      </dsp:txXfrm>
    </dsp:sp>
    <dsp:sp modelId="{EA1FAFFF-CC25-46FA-A9DD-8D6542C8F21E}">
      <dsp:nvSpPr>
        <dsp:cNvPr id="0" name=""/>
        <dsp:cNvSpPr/>
      </dsp:nvSpPr>
      <dsp:spPr>
        <a:xfrm>
          <a:off x="0" y="1458590"/>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Q5</a:t>
          </a:r>
        </a:p>
      </dsp:txBody>
      <dsp:txXfrm>
        <a:off x="23338" y="1481928"/>
        <a:ext cx="2687380" cy="454666"/>
      </dsp:txXfrm>
    </dsp:sp>
    <dsp:sp modelId="{B822FAA0-2F5F-47B7-ADB8-1AC690DA7457}">
      <dsp:nvSpPr>
        <dsp:cNvPr id="0" name=""/>
        <dsp:cNvSpPr/>
      </dsp:nvSpPr>
      <dsp:spPr>
        <a:xfrm>
          <a:off x="0" y="1936595"/>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Femur 25% of the height</a:t>
          </a:r>
        </a:p>
        <a:p>
          <a:pPr marL="171450" lvl="1" indent="-171450" algn="l" defTabSz="800100">
            <a:lnSpc>
              <a:spcPct val="90000"/>
            </a:lnSpc>
            <a:spcBef>
              <a:spcPct val="0"/>
            </a:spcBef>
            <a:spcAft>
              <a:spcPct val="15000"/>
            </a:spcAft>
            <a:buChar char="•"/>
          </a:pPr>
          <a:r>
            <a:rPr lang="en-US" sz="1800" kern="1200" dirty="0"/>
            <a:t>Humerus 18% of the height</a:t>
          </a:r>
        </a:p>
        <a:p>
          <a:pPr marL="171450" lvl="1" indent="-171450" algn="l" defTabSz="800100">
            <a:lnSpc>
              <a:spcPct val="90000"/>
            </a:lnSpc>
            <a:spcBef>
              <a:spcPct val="0"/>
            </a:spcBef>
            <a:spcAft>
              <a:spcPct val="15000"/>
            </a:spcAft>
            <a:buChar char="•"/>
          </a:pPr>
          <a:endParaRPr lang="en-US" sz="1800" kern="1200" dirty="0"/>
        </a:p>
      </dsp:txBody>
      <dsp:txXfrm>
        <a:off x="0" y="1936595"/>
        <a:ext cx="10515600" cy="956152"/>
      </dsp:txXfrm>
    </dsp:sp>
    <dsp:sp modelId="{57EE5963-BC88-4BF3-917E-ED855449889B}">
      <dsp:nvSpPr>
        <dsp:cNvPr id="0" name=""/>
        <dsp:cNvSpPr/>
      </dsp:nvSpPr>
      <dsp:spPr>
        <a:xfrm>
          <a:off x="2734055" y="2916647"/>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r>
            <a:rPr lang="en-US" sz="2500" kern="1200" dirty="0"/>
            <a:t>Cause of death?</a:t>
          </a:r>
        </a:p>
      </dsp:txBody>
      <dsp:txXfrm>
        <a:off x="2734055" y="2916647"/>
        <a:ext cx="7781544" cy="478004"/>
      </dsp:txXfrm>
    </dsp:sp>
    <dsp:sp modelId="{75027816-B8AA-4503-B99E-DE6438D5443B}">
      <dsp:nvSpPr>
        <dsp:cNvPr id="0" name=""/>
        <dsp:cNvSpPr/>
      </dsp:nvSpPr>
      <dsp:spPr>
        <a:xfrm>
          <a:off x="0" y="2916647"/>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Q6</a:t>
          </a:r>
        </a:p>
      </dsp:txBody>
      <dsp:txXfrm>
        <a:off x="23338" y="2939985"/>
        <a:ext cx="2687380" cy="454666"/>
      </dsp:txXfrm>
    </dsp:sp>
    <dsp:sp modelId="{8718D848-5DA8-4485-81CF-124F1CCB17DE}">
      <dsp:nvSpPr>
        <dsp:cNvPr id="0" name=""/>
        <dsp:cNvSpPr/>
      </dsp:nvSpPr>
      <dsp:spPr>
        <a:xfrm>
          <a:off x="0" y="3394652"/>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3815" tIns="43815" rIns="43815" bIns="43815" numCol="1" spcCol="1270" anchor="t" anchorCtr="0">
          <a:noAutofit/>
        </a:bodyPr>
        <a:lstStyle/>
        <a:p>
          <a:pPr marL="171450" lvl="1" indent="-171450" algn="l" defTabSz="800100">
            <a:lnSpc>
              <a:spcPct val="90000"/>
            </a:lnSpc>
            <a:spcBef>
              <a:spcPct val="0"/>
            </a:spcBef>
            <a:spcAft>
              <a:spcPct val="15000"/>
            </a:spcAft>
            <a:buChar char="•"/>
          </a:pPr>
          <a:r>
            <a:rPr lang="en-US" sz="1800" kern="1200" dirty="0"/>
            <a:t>Traumatic: fracture, firearm beveling, hyoid bone in asphyxia.</a:t>
          </a:r>
        </a:p>
        <a:p>
          <a:pPr marL="171450" lvl="1" indent="-171450" algn="l" defTabSz="800100">
            <a:lnSpc>
              <a:spcPct val="90000"/>
            </a:lnSpc>
            <a:spcBef>
              <a:spcPct val="0"/>
            </a:spcBef>
            <a:spcAft>
              <a:spcPct val="15000"/>
            </a:spcAft>
            <a:buChar char="•"/>
          </a:pPr>
          <a:r>
            <a:rPr lang="en-US" sz="1800" kern="1200" dirty="0"/>
            <a:t>Pathological: TB, neoplasm.</a:t>
          </a:r>
        </a:p>
        <a:p>
          <a:pPr marL="171450" lvl="1" indent="-171450" algn="l" defTabSz="800100">
            <a:lnSpc>
              <a:spcPct val="90000"/>
            </a:lnSpc>
            <a:spcBef>
              <a:spcPct val="0"/>
            </a:spcBef>
            <a:spcAft>
              <a:spcPct val="15000"/>
            </a:spcAft>
            <a:buChar char="•"/>
          </a:pPr>
          <a:r>
            <a:rPr lang="en-US" sz="1800" kern="1200" dirty="0"/>
            <a:t>Toxic: toxin could be detected in bone. </a:t>
          </a:r>
        </a:p>
      </dsp:txBody>
      <dsp:txXfrm>
        <a:off x="0" y="3394652"/>
        <a:ext cx="10515600" cy="95615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9750C-E89B-440E-8E5C-BA5601F027E1}">
      <dsp:nvSpPr>
        <dsp:cNvPr id="0" name=""/>
        <dsp:cNvSpPr/>
      </dsp:nvSpPr>
      <dsp:spPr>
        <a:xfrm>
          <a:off x="0" y="3394652"/>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E7DC28-5071-412C-BDDF-53D5082EC9E5}">
      <dsp:nvSpPr>
        <dsp:cNvPr id="0" name=""/>
        <dsp:cNvSpPr/>
      </dsp:nvSpPr>
      <dsp:spPr>
        <a:xfrm>
          <a:off x="0" y="1936595"/>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7F7E3E-43F9-49BA-A034-405FF3291897}">
      <dsp:nvSpPr>
        <dsp:cNvPr id="0" name=""/>
        <dsp:cNvSpPr/>
      </dsp:nvSpPr>
      <dsp:spPr>
        <a:xfrm>
          <a:off x="0" y="478538"/>
          <a:ext cx="105156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C412C5-376B-411A-BC91-856CDF215301}">
      <dsp:nvSpPr>
        <dsp:cNvPr id="0" name=""/>
        <dsp:cNvSpPr/>
      </dsp:nvSpPr>
      <dsp:spPr>
        <a:xfrm>
          <a:off x="2734055" y="533"/>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r>
            <a:rPr lang="en-US" sz="2500" kern="1200" dirty="0"/>
            <a:t>Time of death?</a:t>
          </a:r>
        </a:p>
      </dsp:txBody>
      <dsp:txXfrm>
        <a:off x="2734055" y="533"/>
        <a:ext cx="7781544" cy="478004"/>
      </dsp:txXfrm>
    </dsp:sp>
    <dsp:sp modelId="{96B7DEA3-3CA7-426E-B898-160CC2AE47DA}">
      <dsp:nvSpPr>
        <dsp:cNvPr id="0" name=""/>
        <dsp:cNvSpPr/>
      </dsp:nvSpPr>
      <dsp:spPr>
        <a:xfrm>
          <a:off x="0" y="533"/>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Q7</a:t>
          </a:r>
        </a:p>
      </dsp:txBody>
      <dsp:txXfrm>
        <a:off x="23338" y="23871"/>
        <a:ext cx="2687380" cy="454666"/>
      </dsp:txXfrm>
    </dsp:sp>
    <dsp:sp modelId="{A00AD7CB-19F7-4196-B178-7998BA3F41E7}">
      <dsp:nvSpPr>
        <dsp:cNvPr id="0" name=""/>
        <dsp:cNvSpPr/>
      </dsp:nvSpPr>
      <dsp:spPr>
        <a:xfrm>
          <a:off x="0" y="478538"/>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Up to 6 m: soft tissues.</a:t>
          </a:r>
        </a:p>
        <a:p>
          <a:pPr marL="114300" lvl="1" indent="-114300" algn="l" defTabSz="622300">
            <a:lnSpc>
              <a:spcPct val="90000"/>
            </a:lnSpc>
            <a:spcBef>
              <a:spcPct val="0"/>
            </a:spcBef>
            <a:spcAft>
              <a:spcPct val="15000"/>
            </a:spcAft>
            <a:buChar char="•"/>
          </a:pPr>
          <a:r>
            <a:rPr lang="en-US" sz="1400" b="1" kern="1200" dirty="0"/>
            <a:t>Up to 1y: ligaments.</a:t>
          </a:r>
        </a:p>
        <a:p>
          <a:pPr marL="114300" lvl="1" indent="-114300" algn="l" defTabSz="622300">
            <a:lnSpc>
              <a:spcPct val="90000"/>
            </a:lnSpc>
            <a:spcBef>
              <a:spcPct val="0"/>
            </a:spcBef>
            <a:spcAft>
              <a:spcPct val="15000"/>
            </a:spcAft>
            <a:buChar char="•"/>
          </a:pPr>
          <a:r>
            <a:rPr lang="en-US" sz="1400" b="1" kern="1200" dirty="0"/>
            <a:t>More than 1 y: only bone.</a:t>
          </a:r>
        </a:p>
        <a:p>
          <a:pPr marL="114300" lvl="1" indent="-114300" algn="l" defTabSz="622300">
            <a:lnSpc>
              <a:spcPct val="90000"/>
            </a:lnSpc>
            <a:spcBef>
              <a:spcPct val="0"/>
            </a:spcBef>
            <a:spcAft>
              <a:spcPct val="15000"/>
            </a:spcAft>
            <a:buChar char="•"/>
          </a:pPr>
          <a:r>
            <a:rPr lang="en-US" sz="1400" b="1" kern="1200" dirty="0"/>
            <a:t>With time bone become lighter, whiter, less smell</a:t>
          </a:r>
          <a:r>
            <a:rPr lang="en-US" sz="1100" kern="1200" dirty="0"/>
            <a:t>.</a:t>
          </a:r>
        </a:p>
        <a:p>
          <a:pPr marL="57150" lvl="1" indent="-57150" algn="l" defTabSz="488950">
            <a:lnSpc>
              <a:spcPct val="90000"/>
            </a:lnSpc>
            <a:spcBef>
              <a:spcPct val="0"/>
            </a:spcBef>
            <a:spcAft>
              <a:spcPct val="15000"/>
            </a:spcAft>
            <a:buChar char="•"/>
          </a:pPr>
          <a:endParaRPr lang="en-US" sz="1100" kern="1200" dirty="0"/>
        </a:p>
      </dsp:txBody>
      <dsp:txXfrm>
        <a:off x="0" y="478538"/>
        <a:ext cx="10515600" cy="956152"/>
      </dsp:txXfrm>
    </dsp:sp>
    <dsp:sp modelId="{CDD630A3-F4ED-46D4-AC9A-F79729570537}">
      <dsp:nvSpPr>
        <dsp:cNvPr id="0" name=""/>
        <dsp:cNvSpPr/>
      </dsp:nvSpPr>
      <dsp:spPr>
        <a:xfrm>
          <a:off x="2734055" y="2885610"/>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r>
            <a:rPr lang="en-US" sz="2500" kern="1200" dirty="0"/>
            <a:t>Personal identification?</a:t>
          </a:r>
        </a:p>
      </dsp:txBody>
      <dsp:txXfrm>
        <a:off x="2734055" y="2885610"/>
        <a:ext cx="7781544" cy="478004"/>
      </dsp:txXfrm>
    </dsp:sp>
    <dsp:sp modelId="{A866BA38-413A-45F4-8AC3-FA3310F2710F}">
      <dsp:nvSpPr>
        <dsp:cNvPr id="0" name=""/>
        <dsp:cNvSpPr/>
      </dsp:nvSpPr>
      <dsp:spPr>
        <a:xfrm>
          <a:off x="0" y="1458590"/>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Q8</a:t>
          </a:r>
        </a:p>
      </dsp:txBody>
      <dsp:txXfrm>
        <a:off x="23338" y="1481928"/>
        <a:ext cx="2687380" cy="454666"/>
      </dsp:txXfrm>
    </dsp:sp>
    <dsp:sp modelId="{E2067C4D-D345-4E49-8191-B68C2E99EAF7}">
      <dsp:nvSpPr>
        <dsp:cNvPr id="0" name=""/>
        <dsp:cNvSpPr/>
      </dsp:nvSpPr>
      <dsp:spPr>
        <a:xfrm>
          <a:off x="0" y="1936595"/>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171450" lvl="1" indent="-171450" algn="l" defTabSz="711200">
            <a:lnSpc>
              <a:spcPct val="90000"/>
            </a:lnSpc>
            <a:spcBef>
              <a:spcPct val="0"/>
            </a:spcBef>
            <a:spcAft>
              <a:spcPct val="15000"/>
            </a:spcAft>
            <a:buChar char="•"/>
          </a:pPr>
          <a:r>
            <a:rPr lang="en-US" sz="1600" kern="1200" dirty="0"/>
            <a:t>Fusion of epiphysis, sutures, extend of medullary cavity of humerus</a:t>
          </a:r>
          <a:r>
            <a:rPr lang="en-US" sz="1100" kern="1200" dirty="0"/>
            <a:t>.</a:t>
          </a:r>
        </a:p>
      </dsp:txBody>
      <dsp:txXfrm>
        <a:off x="0" y="1936595"/>
        <a:ext cx="10515600" cy="956152"/>
      </dsp:txXfrm>
    </dsp:sp>
    <dsp:sp modelId="{68ADBC45-B732-4981-960D-CF96A7D24B79}">
      <dsp:nvSpPr>
        <dsp:cNvPr id="0" name=""/>
        <dsp:cNvSpPr/>
      </dsp:nvSpPr>
      <dsp:spPr>
        <a:xfrm>
          <a:off x="2734055" y="2916647"/>
          <a:ext cx="7781544" cy="478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7625" tIns="47625" rIns="47625" bIns="47625" numCol="1" spcCol="1270" anchor="b" anchorCtr="0">
          <a:noAutofit/>
        </a:bodyPr>
        <a:lstStyle/>
        <a:p>
          <a:pPr marL="0" lvl="0" indent="0" algn="l" defTabSz="1111250">
            <a:lnSpc>
              <a:spcPct val="90000"/>
            </a:lnSpc>
            <a:spcBef>
              <a:spcPct val="0"/>
            </a:spcBef>
            <a:spcAft>
              <a:spcPct val="35000"/>
            </a:spcAft>
            <a:buNone/>
          </a:pPr>
          <a:endParaRPr lang="en-US" sz="2500" kern="1200" dirty="0"/>
        </a:p>
      </dsp:txBody>
      <dsp:txXfrm>
        <a:off x="2734055" y="2916647"/>
        <a:ext cx="7781544" cy="478004"/>
      </dsp:txXfrm>
    </dsp:sp>
    <dsp:sp modelId="{15FC0B6D-98D4-45E9-8DB0-0404DEDAE409}">
      <dsp:nvSpPr>
        <dsp:cNvPr id="0" name=""/>
        <dsp:cNvSpPr/>
      </dsp:nvSpPr>
      <dsp:spPr>
        <a:xfrm>
          <a:off x="0" y="2916647"/>
          <a:ext cx="2734056" cy="47800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625" tIns="47625" rIns="47625" bIns="47625" numCol="1" spcCol="1270" anchor="ctr" anchorCtr="0">
          <a:noAutofit/>
        </a:bodyPr>
        <a:lstStyle/>
        <a:p>
          <a:pPr marL="0" lvl="0" indent="0" algn="ctr" defTabSz="1111250">
            <a:lnSpc>
              <a:spcPct val="90000"/>
            </a:lnSpc>
            <a:spcBef>
              <a:spcPct val="0"/>
            </a:spcBef>
            <a:spcAft>
              <a:spcPct val="35000"/>
            </a:spcAft>
            <a:buNone/>
          </a:pPr>
          <a:r>
            <a:rPr lang="en-US" sz="2500" kern="1200" dirty="0"/>
            <a:t>Q9</a:t>
          </a:r>
        </a:p>
      </dsp:txBody>
      <dsp:txXfrm>
        <a:off x="23338" y="2939985"/>
        <a:ext cx="2687380" cy="454666"/>
      </dsp:txXfrm>
    </dsp:sp>
    <dsp:sp modelId="{AD46F1DE-08D8-4447-8971-F949B3D88385}">
      <dsp:nvSpPr>
        <dsp:cNvPr id="0" name=""/>
        <dsp:cNvSpPr/>
      </dsp:nvSpPr>
      <dsp:spPr>
        <a:xfrm>
          <a:off x="0" y="3394652"/>
          <a:ext cx="10515600" cy="95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Facial reconstruction from skull.</a:t>
          </a:r>
        </a:p>
        <a:p>
          <a:pPr marL="114300" lvl="1" indent="-114300" algn="l" defTabSz="622300">
            <a:lnSpc>
              <a:spcPct val="90000"/>
            </a:lnSpc>
            <a:spcBef>
              <a:spcPct val="0"/>
            </a:spcBef>
            <a:spcAft>
              <a:spcPct val="15000"/>
            </a:spcAft>
            <a:buChar char="•"/>
          </a:pPr>
          <a:r>
            <a:rPr lang="en-US" sz="1400" kern="1200" dirty="0"/>
            <a:t>Frontal sinus.</a:t>
          </a:r>
        </a:p>
        <a:p>
          <a:pPr marL="114300" lvl="1" indent="-114300" algn="l" defTabSz="622300">
            <a:lnSpc>
              <a:spcPct val="90000"/>
            </a:lnSpc>
            <a:spcBef>
              <a:spcPct val="0"/>
            </a:spcBef>
            <a:spcAft>
              <a:spcPct val="15000"/>
            </a:spcAft>
            <a:buChar char="•"/>
          </a:pPr>
          <a:r>
            <a:rPr lang="en-US" sz="1400" kern="1200" dirty="0"/>
            <a:t>Skull grooves and sutures.</a:t>
          </a:r>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endParaRPr lang="en-US" sz="1100" kern="1200" dirty="0"/>
        </a:p>
      </dsp:txBody>
      <dsp:txXfrm>
        <a:off x="0" y="3394652"/>
        <a:ext cx="10515600" cy="956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E8BEBA-6602-4526-970A-4F6320CA5C27}">
      <dsp:nvSpPr>
        <dsp:cNvPr id="0" name=""/>
        <dsp:cNvSpPr/>
      </dsp:nvSpPr>
      <dsp:spPr>
        <a:xfrm>
          <a:off x="8667085" y="3058074"/>
          <a:ext cx="506821" cy="1554253"/>
        </a:xfrm>
        <a:custGeom>
          <a:avLst/>
          <a:gdLst/>
          <a:ahLst/>
          <a:cxnLst/>
          <a:rect l="0" t="0" r="0" b="0"/>
          <a:pathLst>
            <a:path>
              <a:moveTo>
                <a:pt x="0" y="0"/>
              </a:moveTo>
              <a:lnTo>
                <a:pt x="0" y="1554253"/>
              </a:lnTo>
              <a:lnTo>
                <a:pt x="506821" y="15542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46CED0-0793-47B5-B743-7A95F2F51252}">
      <dsp:nvSpPr>
        <dsp:cNvPr id="0" name=""/>
        <dsp:cNvSpPr/>
      </dsp:nvSpPr>
      <dsp:spPr>
        <a:xfrm>
          <a:off x="5868381" y="1689672"/>
          <a:ext cx="4150228" cy="709550"/>
        </a:xfrm>
        <a:custGeom>
          <a:avLst/>
          <a:gdLst/>
          <a:ahLst/>
          <a:cxnLst/>
          <a:rect l="0" t="0" r="0" b="0"/>
          <a:pathLst>
            <a:path>
              <a:moveTo>
                <a:pt x="0" y="0"/>
              </a:moveTo>
              <a:lnTo>
                <a:pt x="0" y="354775"/>
              </a:lnTo>
              <a:lnTo>
                <a:pt x="4150228" y="354775"/>
              </a:lnTo>
              <a:lnTo>
                <a:pt x="4150228" y="7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5FEA41-C91E-4119-A22D-D262B783D0AD}">
      <dsp:nvSpPr>
        <dsp:cNvPr id="0" name=""/>
        <dsp:cNvSpPr/>
      </dsp:nvSpPr>
      <dsp:spPr>
        <a:xfrm>
          <a:off x="366628" y="3017798"/>
          <a:ext cx="506821" cy="1554253"/>
        </a:xfrm>
        <a:custGeom>
          <a:avLst/>
          <a:gdLst/>
          <a:ahLst/>
          <a:cxnLst/>
          <a:rect l="0" t="0" r="0" b="0"/>
          <a:pathLst>
            <a:path>
              <a:moveTo>
                <a:pt x="0" y="0"/>
              </a:moveTo>
              <a:lnTo>
                <a:pt x="0" y="1554253"/>
              </a:lnTo>
              <a:lnTo>
                <a:pt x="506821" y="15542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4D6BCE-148F-4521-8A88-06090C09BF77}">
      <dsp:nvSpPr>
        <dsp:cNvPr id="0" name=""/>
        <dsp:cNvSpPr/>
      </dsp:nvSpPr>
      <dsp:spPr>
        <a:xfrm>
          <a:off x="1718153" y="1689672"/>
          <a:ext cx="4150228" cy="709550"/>
        </a:xfrm>
        <a:custGeom>
          <a:avLst/>
          <a:gdLst/>
          <a:ahLst/>
          <a:cxnLst/>
          <a:rect l="0" t="0" r="0" b="0"/>
          <a:pathLst>
            <a:path>
              <a:moveTo>
                <a:pt x="4150228" y="0"/>
              </a:moveTo>
              <a:lnTo>
                <a:pt x="4150228" y="354775"/>
              </a:lnTo>
              <a:lnTo>
                <a:pt x="0" y="354775"/>
              </a:lnTo>
              <a:lnTo>
                <a:pt x="0" y="7095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AB3CC6-9156-4605-A1DC-86F18084A582}">
      <dsp:nvSpPr>
        <dsp:cNvPr id="0" name=""/>
        <dsp:cNvSpPr/>
      </dsp:nvSpPr>
      <dsp:spPr>
        <a:xfrm>
          <a:off x="4178975" y="266"/>
          <a:ext cx="3378811" cy="16894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sex</a:t>
          </a:r>
        </a:p>
      </dsp:txBody>
      <dsp:txXfrm>
        <a:off x="4178975" y="266"/>
        <a:ext cx="3378811" cy="1689405"/>
      </dsp:txXfrm>
    </dsp:sp>
    <dsp:sp modelId="{C3ABE3D7-F516-4208-8216-6470E20BB595}">
      <dsp:nvSpPr>
        <dsp:cNvPr id="0" name=""/>
        <dsp:cNvSpPr/>
      </dsp:nvSpPr>
      <dsp:spPr>
        <a:xfrm>
          <a:off x="28747" y="2399222"/>
          <a:ext cx="3378811" cy="6185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Male 18 </a:t>
          </a:r>
        </a:p>
      </dsp:txBody>
      <dsp:txXfrm>
        <a:off x="28747" y="2399222"/>
        <a:ext cx="3378811" cy="618575"/>
      </dsp:txXfrm>
    </dsp:sp>
    <dsp:sp modelId="{F5665941-539A-4850-977A-61CDB927D2E4}">
      <dsp:nvSpPr>
        <dsp:cNvPr id="0" name=""/>
        <dsp:cNvSpPr/>
      </dsp:nvSpPr>
      <dsp:spPr>
        <a:xfrm>
          <a:off x="873450" y="3727349"/>
          <a:ext cx="7590905" cy="16894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union of: metacarpals &amp; phalanges, head with shaft in femur, lower end with shaft in tibia and fibula</a:t>
          </a:r>
        </a:p>
      </dsp:txBody>
      <dsp:txXfrm>
        <a:off x="873450" y="3727349"/>
        <a:ext cx="7590905" cy="1689405"/>
      </dsp:txXfrm>
    </dsp:sp>
    <dsp:sp modelId="{39F982DA-18F6-44C0-B071-1D1AB6F7F30A}">
      <dsp:nvSpPr>
        <dsp:cNvPr id="0" name=""/>
        <dsp:cNvSpPr/>
      </dsp:nvSpPr>
      <dsp:spPr>
        <a:xfrm>
          <a:off x="8329203" y="2399222"/>
          <a:ext cx="3378811" cy="65885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Female (changes in male20 y) </a:t>
          </a:r>
        </a:p>
      </dsp:txBody>
      <dsp:txXfrm>
        <a:off x="8329203" y="2399222"/>
        <a:ext cx="3378811" cy="658851"/>
      </dsp:txXfrm>
    </dsp:sp>
    <dsp:sp modelId="{C7DBD52A-D70D-4D9E-9F18-E3CA445458AF}">
      <dsp:nvSpPr>
        <dsp:cNvPr id="0" name=""/>
        <dsp:cNvSpPr/>
      </dsp:nvSpPr>
      <dsp:spPr>
        <a:xfrm>
          <a:off x="9173906" y="3767624"/>
          <a:ext cx="3378811" cy="16894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union of: head with shaft in humerus, union of lower end with shaft in radius and ulna    </a:t>
          </a:r>
        </a:p>
      </dsp:txBody>
      <dsp:txXfrm>
        <a:off x="9173906" y="3767624"/>
        <a:ext cx="3378811" cy="168940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DB9223-095A-4ED9-9846-0F1FFA78D6C4}"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759866-C418-4766-98F8-EC72E93EB286}" type="slidenum">
              <a:rPr lang="en-US" smtClean="0"/>
              <a:t>‹#›</a:t>
            </a:fld>
            <a:endParaRPr lang="en-US"/>
          </a:p>
        </p:txBody>
      </p:sp>
    </p:spTree>
    <p:extLst>
      <p:ext uri="{BB962C8B-B14F-4D97-AF65-F5344CB8AC3E}">
        <p14:creationId xmlns:p14="http://schemas.microsoft.com/office/powerpoint/2010/main" val="133041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59866-C418-4766-98F8-EC72E93EB286}" type="slidenum">
              <a:rPr lang="en-US" smtClean="0"/>
              <a:t>33</a:t>
            </a:fld>
            <a:endParaRPr lang="en-US"/>
          </a:p>
        </p:txBody>
      </p:sp>
    </p:spTree>
    <p:extLst>
      <p:ext uri="{BB962C8B-B14F-4D97-AF65-F5344CB8AC3E}">
        <p14:creationId xmlns:p14="http://schemas.microsoft.com/office/powerpoint/2010/main" val="1931444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59866-C418-4766-98F8-EC72E93EB286}" type="slidenum">
              <a:rPr lang="en-US" smtClean="0"/>
              <a:t>49</a:t>
            </a:fld>
            <a:endParaRPr lang="en-US"/>
          </a:p>
        </p:txBody>
      </p:sp>
    </p:spTree>
    <p:extLst>
      <p:ext uri="{BB962C8B-B14F-4D97-AF65-F5344CB8AC3E}">
        <p14:creationId xmlns:p14="http://schemas.microsoft.com/office/powerpoint/2010/main" val="2177430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759866-C418-4766-98F8-EC72E93EB286}" type="slidenum">
              <a:rPr lang="en-US" smtClean="0"/>
              <a:t>82</a:t>
            </a:fld>
            <a:endParaRPr lang="en-US"/>
          </a:p>
        </p:txBody>
      </p:sp>
    </p:spTree>
    <p:extLst>
      <p:ext uri="{BB962C8B-B14F-4D97-AF65-F5344CB8AC3E}">
        <p14:creationId xmlns:p14="http://schemas.microsoft.com/office/powerpoint/2010/main" val="2293675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DC24822-EC00-4EA1-A7E0-1940C8127A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BE44A45B-E7BD-4EE7-8B11-BC2C2EF2BD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cs typeface="Arial" panose="020B0604020202020204" pitchFamily="34" charset="0"/>
            </a:endParaRPr>
          </a:p>
        </p:txBody>
      </p:sp>
      <p:sp>
        <p:nvSpPr>
          <p:cNvPr id="75780" name="Slide Number Placeholder 3">
            <a:extLst>
              <a:ext uri="{FF2B5EF4-FFF2-40B4-BE49-F238E27FC236}">
                <a16:creationId xmlns:a16="http://schemas.microsoft.com/office/drawing/2014/main" id="{E9386573-9CDD-4F42-B870-7C5DF76409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469836-98B6-4FFA-BF24-3A1640B28771}" type="slidenum">
              <a:rPr lang="en-US" altLang="en-US"/>
              <a:pPr eaLnBrk="1" hangingPunct="1"/>
              <a:t>93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31AB98-4B11-4252-9864-949345DFD4E3}"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2152188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1AB98-4B11-4252-9864-949345DFD4E3}"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2823310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1AB98-4B11-4252-9864-949345DFD4E3}"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458654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B3BB755C-FEE4-4C2D-BE78-302625AF06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02D2B29B-49F5-4FFB-9390-4F6B0BB1B8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94609B5F-043A-456C-93CE-C9DE80B1E944}"/>
              </a:ext>
            </a:extLst>
          </p:cNvPr>
          <p:cNvSpPr>
            <a:spLocks noGrp="1" noChangeArrowheads="1"/>
          </p:cNvSpPr>
          <p:nvPr>
            <p:ph type="sldNum" sz="quarter" idx="12"/>
          </p:nvPr>
        </p:nvSpPr>
        <p:spPr>
          <a:ln/>
        </p:spPr>
        <p:txBody>
          <a:bodyPr/>
          <a:lstStyle>
            <a:lvl1pPr>
              <a:defRPr/>
            </a:lvl1pPr>
          </a:lstStyle>
          <a:p>
            <a:fld id="{A2D55775-03D5-4519-BDFC-C485BB809A7E}" type="slidenum">
              <a:rPr lang="ar-SA" altLang="en-US"/>
              <a:pPr/>
              <a:t>‹#›</a:t>
            </a:fld>
            <a:endParaRPr lang="en-US" altLang="en-US"/>
          </a:p>
        </p:txBody>
      </p:sp>
    </p:spTree>
    <p:extLst>
      <p:ext uri="{BB962C8B-B14F-4D97-AF65-F5344CB8AC3E}">
        <p14:creationId xmlns:p14="http://schemas.microsoft.com/office/powerpoint/2010/main" val="1272239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7F1CE30-1CB9-439F-86A8-4C9188DA92B4}"/>
              </a:ext>
            </a:extLst>
          </p:cNvPr>
          <p:cNvGrpSpPr>
            <a:grpSpLocks/>
          </p:cNvGrpSpPr>
          <p:nvPr/>
        </p:nvGrpSpPr>
        <p:grpSpPr bwMode="auto">
          <a:xfrm>
            <a:off x="5067300" y="1789114"/>
            <a:ext cx="7120467" cy="5056187"/>
            <a:chOff x="2394" y="1127"/>
            <a:chExt cx="3364" cy="3185"/>
          </a:xfrm>
        </p:grpSpPr>
        <p:sp>
          <p:nvSpPr>
            <p:cNvPr id="5" name="Rectangle 3">
              <a:extLst>
                <a:ext uri="{FF2B5EF4-FFF2-40B4-BE49-F238E27FC236}">
                  <a16:creationId xmlns:a16="http://schemas.microsoft.com/office/drawing/2014/main" id="{4869E274-CF1E-4A00-8712-AB6F70043BAA}"/>
                </a:ext>
              </a:extLst>
            </p:cNvPr>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 name="Oval 4">
              <a:extLst>
                <a:ext uri="{FF2B5EF4-FFF2-40B4-BE49-F238E27FC236}">
                  <a16:creationId xmlns:a16="http://schemas.microsoft.com/office/drawing/2014/main" id="{07E4BE04-7C63-45C4-B33F-A7C09FCE7093}"/>
                </a:ext>
              </a:extLst>
            </p:cNvPr>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7" name="Rectangle 5">
              <a:extLst>
                <a:ext uri="{FF2B5EF4-FFF2-40B4-BE49-F238E27FC236}">
                  <a16:creationId xmlns:a16="http://schemas.microsoft.com/office/drawing/2014/main" id="{18EF6EEC-4FF2-4897-B406-4474B0D5D4C0}"/>
                </a:ext>
              </a:extLst>
            </p:cNvPr>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3E32D7AF-611A-4CB9-AD2F-3A2DD2D61FE8}"/>
                </a:ext>
              </a:extLst>
            </p:cNvPr>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9" name="Rectangle 7">
              <a:extLst>
                <a:ext uri="{FF2B5EF4-FFF2-40B4-BE49-F238E27FC236}">
                  <a16:creationId xmlns:a16="http://schemas.microsoft.com/office/drawing/2014/main" id="{AE6880CF-054B-4707-AA1F-93C035C94076}"/>
                </a:ext>
              </a:extLst>
            </p:cNvPr>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10" name="Rectangle 8">
              <a:extLst>
                <a:ext uri="{FF2B5EF4-FFF2-40B4-BE49-F238E27FC236}">
                  <a16:creationId xmlns:a16="http://schemas.microsoft.com/office/drawing/2014/main" id="{D09E5E95-D01E-49E3-8391-B6BF08AC0702}"/>
                </a:ext>
              </a:extLst>
            </p:cNvPr>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11" name="Rectangle 9">
              <a:extLst>
                <a:ext uri="{FF2B5EF4-FFF2-40B4-BE49-F238E27FC236}">
                  <a16:creationId xmlns:a16="http://schemas.microsoft.com/office/drawing/2014/main" id="{81E01068-7EF8-4970-81C8-3AFE39699718}"/>
                </a:ext>
              </a:extLst>
            </p:cNvPr>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12" name="Rectangle 10">
              <a:extLst>
                <a:ext uri="{FF2B5EF4-FFF2-40B4-BE49-F238E27FC236}">
                  <a16:creationId xmlns:a16="http://schemas.microsoft.com/office/drawing/2014/main" id="{33DF3305-6FA7-4986-A383-6364F68FBAA1}"/>
                </a:ext>
              </a:extLst>
            </p:cNvPr>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13" name="Rectangle 11">
              <a:extLst>
                <a:ext uri="{FF2B5EF4-FFF2-40B4-BE49-F238E27FC236}">
                  <a16:creationId xmlns:a16="http://schemas.microsoft.com/office/drawing/2014/main" id="{201A0B54-67A1-4F74-8C8D-48AA8245E8F5}"/>
                </a:ext>
              </a:extLst>
            </p:cNvPr>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AC775B3F-890B-49D3-A654-30E189396CB7}"/>
                </a:ext>
              </a:extLst>
            </p:cNvPr>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B4767718-2EAA-4F8F-AF20-5F788C728F0D}"/>
                </a:ext>
              </a:extLst>
            </p:cNvPr>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5DEB46E6-C888-4535-803E-B358E8850B06}"/>
                </a:ext>
              </a:extLst>
            </p:cNvPr>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89E7EE1B-6051-4440-8867-AFF752EE4296}"/>
                </a:ext>
              </a:extLst>
            </p:cNvPr>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ACA2DB30-24C0-472A-8109-C6A7EA247256}"/>
                </a:ext>
              </a:extLst>
            </p:cNvPr>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C3B8F317-4A00-4710-9113-F514266E2D9E}"/>
                </a:ext>
              </a:extLst>
            </p:cNvPr>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33B4CD01-025F-42A0-8941-ADDE21C07920}"/>
                </a:ext>
              </a:extLst>
            </p:cNvPr>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8EF1B6F3-4896-4EC7-BA48-17846A0273CE}"/>
                </a:ext>
              </a:extLst>
            </p:cNvPr>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9B7B217B-EEA3-49A4-9CFF-C78F897E181C}"/>
                </a:ext>
              </a:extLst>
            </p:cNvPr>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EC307234-48B6-4B56-860D-3A1756E554BF}"/>
                </a:ext>
              </a:extLst>
            </p:cNvPr>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9DA19B9D-BA2A-40FA-A5CD-0A45FA1326B8}"/>
                </a:ext>
              </a:extLst>
            </p:cNvPr>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724AFDAF-0682-4896-A0E9-3D91F95C4979}"/>
                </a:ext>
              </a:extLst>
            </p:cNvPr>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AEB178A3-F9C0-44C5-BA76-26B23073D052}"/>
                </a:ext>
              </a:extLst>
            </p:cNvPr>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2AE51179-DE3A-46BC-9384-866A7C8CF2F9}"/>
                </a:ext>
              </a:extLst>
            </p:cNvPr>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621993FB-922D-40C4-A88C-A27E68E2084C}"/>
                </a:ext>
              </a:extLst>
            </p:cNvPr>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9" name="Oval 27">
              <a:extLst>
                <a:ext uri="{FF2B5EF4-FFF2-40B4-BE49-F238E27FC236}">
                  <a16:creationId xmlns:a16="http://schemas.microsoft.com/office/drawing/2014/main" id="{1F37CB16-1E4C-403F-84F6-25094FC16F04}"/>
                </a:ext>
              </a:extLst>
            </p:cNvPr>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0" name="Oval 28">
              <a:extLst>
                <a:ext uri="{FF2B5EF4-FFF2-40B4-BE49-F238E27FC236}">
                  <a16:creationId xmlns:a16="http://schemas.microsoft.com/office/drawing/2014/main" id="{58C939B7-5BBC-48EA-B9FE-CF39CEDFFFE5}"/>
                </a:ext>
              </a:extLst>
            </p:cNvPr>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1" name="Oval 29">
              <a:extLst>
                <a:ext uri="{FF2B5EF4-FFF2-40B4-BE49-F238E27FC236}">
                  <a16:creationId xmlns:a16="http://schemas.microsoft.com/office/drawing/2014/main" id="{0CAE6A32-D477-422B-8088-C58A938A0365}"/>
                </a:ext>
              </a:extLst>
            </p:cNvPr>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2" name="Freeform 30">
              <a:extLst>
                <a:ext uri="{FF2B5EF4-FFF2-40B4-BE49-F238E27FC236}">
                  <a16:creationId xmlns:a16="http://schemas.microsoft.com/office/drawing/2014/main" id="{2BB17F52-7D00-4B51-93F1-3343A94DDD4F}"/>
                </a:ext>
              </a:extLst>
            </p:cNvPr>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3" name="Freeform 31">
              <a:extLst>
                <a:ext uri="{FF2B5EF4-FFF2-40B4-BE49-F238E27FC236}">
                  <a16:creationId xmlns:a16="http://schemas.microsoft.com/office/drawing/2014/main" id="{0CA94BA7-CA3F-40FD-8A19-95F93FA6DDEF}"/>
                </a:ext>
              </a:extLst>
            </p:cNvPr>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4" name="Rectangle 32">
              <a:extLst>
                <a:ext uri="{FF2B5EF4-FFF2-40B4-BE49-F238E27FC236}">
                  <a16:creationId xmlns:a16="http://schemas.microsoft.com/office/drawing/2014/main" id="{69660E17-A5C4-45F2-A260-CD996B4BD01A}"/>
                </a:ext>
              </a:extLst>
            </p:cNvPr>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5" name="Rectangle 33">
              <a:extLst>
                <a:ext uri="{FF2B5EF4-FFF2-40B4-BE49-F238E27FC236}">
                  <a16:creationId xmlns:a16="http://schemas.microsoft.com/office/drawing/2014/main" id="{8CED35DC-9AF8-422A-ADDB-C1956057C90A}"/>
                </a:ext>
              </a:extLst>
            </p:cNvPr>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6" name="AutoShape 34">
              <a:extLst>
                <a:ext uri="{FF2B5EF4-FFF2-40B4-BE49-F238E27FC236}">
                  <a16:creationId xmlns:a16="http://schemas.microsoft.com/office/drawing/2014/main" id="{6038B75E-0667-474A-8621-659DAC38670A}"/>
                </a:ext>
              </a:extLst>
            </p:cNvPr>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37" name="Freeform 35">
              <a:extLst>
                <a:ext uri="{FF2B5EF4-FFF2-40B4-BE49-F238E27FC236}">
                  <a16:creationId xmlns:a16="http://schemas.microsoft.com/office/drawing/2014/main" id="{26AAE2F6-8125-420B-89DC-EEF5F8C2ED98}"/>
                </a:ext>
              </a:extLst>
            </p:cNvPr>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8" name="Freeform 36">
              <a:extLst>
                <a:ext uri="{FF2B5EF4-FFF2-40B4-BE49-F238E27FC236}">
                  <a16:creationId xmlns:a16="http://schemas.microsoft.com/office/drawing/2014/main" id="{2246A2FD-DC43-49BD-B57F-881028E25C7E}"/>
                </a:ext>
              </a:extLst>
            </p:cNvPr>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sp>
        <p:nvSpPr>
          <p:cNvPr id="64551" name="Rectangle 39"/>
          <p:cNvSpPr>
            <a:spLocks noGrp="1" noChangeArrowheads="1"/>
          </p:cNvSpPr>
          <p:nvPr>
            <p:ph type="subTitle" idx="1"/>
          </p:nvPr>
        </p:nvSpPr>
        <p:spPr>
          <a:xfrm>
            <a:off x="1828800" y="3886200"/>
            <a:ext cx="85344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64552" name="Rectangle 40"/>
          <p:cNvSpPr>
            <a:spLocks noGrp="1" noChangeArrowheads="1"/>
          </p:cNvSpPr>
          <p:nvPr>
            <p:ph type="ctrTitle"/>
          </p:nvPr>
        </p:nvSpPr>
        <p:spPr>
          <a:xfrm>
            <a:off x="914400" y="1768476"/>
            <a:ext cx="10363200" cy="1736725"/>
          </a:xfrm>
        </p:spPr>
        <p:txBody>
          <a:bodyPr anchor="b" anchorCtr="1"/>
          <a:lstStyle>
            <a:lvl1pPr>
              <a:defRPr/>
            </a:lvl1pPr>
          </a:lstStyle>
          <a:p>
            <a:pPr lvl="0"/>
            <a:r>
              <a:rPr lang="en-US" altLang="en-US" noProof="0"/>
              <a:t>Click to edit Master title style</a:t>
            </a:r>
          </a:p>
        </p:txBody>
      </p:sp>
      <p:sp>
        <p:nvSpPr>
          <p:cNvPr id="39" name="Rectangle 37">
            <a:extLst>
              <a:ext uri="{FF2B5EF4-FFF2-40B4-BE49-F238E27FC236}">
                <a16:creationId xmlns:a16="http://schemas.microsoft.com/office/drawing/2014/main" id="{BDFBD0A4-0BB5-4EAF-8736-064A9BE496EF}"/>
              </a:ext>
            </a:extLst>
          </p:cNvPr>
          <p:cNvSpPr>
            <a:spLocks noGrp="1" noChangeArrowheads="1"/>
          </p:cNvSpPr>
          <p:nvPr>
            <p:ph type="dt" sz="half" idx="10"/>
          </p:nvPr>
        </p:nvSpPr>
        <p:spPr/>
        <p:txBody>
          <a:bodyPr/>
          <a:lstStyle>
            <a:lvl1pPr>
              <a:defRPr/>
            </a:lvl1pPr>
          </a:lstStyle>
          <a:p>
            <a:pPr>
              <a:defRPr/>
            </a:pPr>
            <a:endParaRPr lang="en-US" altLang="en-US"/>
          </a:p>
        </p:txBody>
      </p:sp>
      <p:sp>
        <p:nvSpPr>
          <p:cNvPr id="40" name="Rectangle 38">
            <a:extLst>
              <a:ext uri="{FF2B5EF4-FFF2-40B4-BE49-F238E27FC236}">
                <a16:creationId xmlns:a16="http://schemas.microsoft.com/office/drawing/2014/main" id="{AD0CD775-B788-406E-897C-77A24944CCE3}"/>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1" name="Rectangle 41">
            <a:extLst>
              <a:ext uri="{FF2B5EF4-FFF2-40B4-BE49-F238E27FC236}">
                <a16:creationId xmlns:a16="http://schemas.microsoft.com/office/drawing/2014/main" id="{C5B883D5-557D-4701-9EFD-46AA8CE49CFC}"/>
              </a:ext>
            </a:extLst>
          </p:cNvPr>
          <p:cNvSpPr>
            <a:spLocks noGrp="1" noChangeArrowheads="1"/>
          </p:cNvSpPr>
          <p:nvPr>
            <p:ph type="sldNum" sz="quarter" idx="12"/>
          </p:nvPr>
        </p:nvSpPr>
        <p:spPr/>
        <p:txBody>
          <a:bodyPr/>
          <a:lstStyle>
            <a:lvl1pPr>
              <a:defRPr/>
            </a:lvl1pPr>
          </a:lstStyle>
          <a:p>
            <a:fld id="{A02A5F52-DA99-4590-8D4E-FA1688FAB05B}" type="slidenum">
              <a:rPr lang="ar-SA" altLang="en-US"/>
              <a:pPr/>
              <a:t>‹#›</a:t>
            </a:fld>
            <a:endParaRPr lang="en-US" altLang="en-US"/>
          </a:p>
        </p:txBody>
      </p:sp>
    </p:spTree>
    <p:extLst>
      <p:ext uri="{BB962C8B-B14F-4D97-AF65-F5344CB8AC3E}">
        <p14:creationId xmlns:p14="http://schemas.microsoft.com/office/powerpoint/2010/main" val="2981926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7048C845-EFFE-4185-9F53-9CF08839B7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CCCA9197-A69C-4D9F-961F-C65D2D7E558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D0E67F4C-B97B-4266-A5C4-DD0F3FA5F82A}"/>
              </a:ext>
            </a:extLst>
          </p:cNvPr>
          <p:cNvSpPr>
            <a:spLocks noGrp="1" noChangeArrowheads="1"/>
          </p:cNvSpPr>
          <p:nvPr>
            <p:ph type="sldNum" sz="quarter" idx="12"/>
          </p:nvPr>
        </p:nvSpPr>
        <p:spPr>
          <a:ln/>
        </p:spPr>
        <p:txBody>
          <a:bodyPr/>
          <a:lstStyle>
            <a:lvl1pPr>
              <a:defRPr/>
            </a:lvl1pPr>
          </a:lstStyle>
          <a:p>
            <a:fld id="{DAC0CCAD-7F4E-4573-9649-ACF411C0F884}" type="slidenum">
              <a:rPr lang="ar-SA" altLang="en-US"/>
              <a:pPr/>
              <a:t>‹#›</a:t>
            </a:fld>
            <a:endParaRPr lang="en-US" altLang="en-US"/>
          </a:p>
        </p:txBody>
      </p:sp>
    </p:spTree>
    <p:extLst>
      <p:ext uri="{BB962C8B-B14F-4D97-AF65-F5344CB8AC3E}">
        <p14:creationId xmlns:p14="http://schemas.microsoft.com/office/powerpoint/2010/main" val="1492534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a:extLst>
              <a:ext uri="{FF2B5EF4-FFF2-40B4-BE49-F238E27FC236}">
                <a16:creationId xmlns:a16="http://schemas.microsoft.com/office/drawing/2014/main" id="{34F15E1D-BE09-4DE7-B109-74B97806EC2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4852BCC2-7E64-404E-BA3C-69AD521D6F1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1F1290D7-7B75-420B-904C-59BB6A0168FD}"/>
              </a:ext>
            </a:extLst>
          </p:cNvPr>
          <p:cNvSpPr>
            <a:spLocks noGrp="1" noChangeArrowheads="1"/>
          </p:cNvSpPr>
          <p:nvPr>
            <p:ph type="sldNum" sz="quarter" idx="12"/>
          </p:nvPr>
        </p:nvSpPr>
        <p:spPr>
          <a:ln/>
        </p:spPr>
        <p:txBody>
          <a:bodyPr/>
          <a:lstStyle>
            <a:lvl1pPr>
              <a:defRPr/>
            </a:lvl1pPr>
          </a:lstStyle>
          <a:p>
            <a:fld id="{342E70FB-4677-45B7-9D3F-0BC7AD97E340}" type="slidenum">
              <a:rPr lang="ar-SA" altLang="en-US"/>
              <a:pPr/>
              <a:t>‹#›</a:t>
            </a:fld>
            <a:endParaRPr lang="en-US" altLang="en-US"/>
          </a:p>
        </p:txBody>
      </p:sp>
    </p:spTree>
    <p:extLst>
      <p:ext uri="{BB962C8B-B14F-4D97-AF65-F5344CB8AC3E}">
        <p14:creationId xmlns:p14="http://schemas.microsoft.com/office/powerpoint/2010/main" val="23092211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a:extLst>
              <a:ext uri="{FF2B5EF4-FFF2-40B4-BE49-F238E27FC236}">
                <a16:creationId xmlns:a16="http://schemas.microsoft.com/office/drawing/2014/main" id="{7E0AAA63-BE2C-4398-A07D-8A6D4F3818C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54124F49-3236-441D-BDDB-9561B7E5CE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F8A44BCA-ACFD-4272-B050-00A45096A4E7}"/>
              </a:ext>
            </a:extLst>
          </p:cNvPr>
          <p:cNvSpPr>
            <a:spLocks noGrp="1" noChangeArrowheads="1"/>
          </p:cNvSpPr>
          <p:nvPr>
            <p:ph type="sldNum" sz="quarter" idx="12"/>
          </p:nvPr>
        </p:nvSpPr>
        <p:spPr>
          <a:ln/>
        </p:spPr>
        <p:txBody>
          <a:bodyPr/>
          <a:lstStyle>
            <a:lvl1pPr>
              <a:defRPr/>
            </a:lvl1pPr>
          </a:lstStyle>
          <a:p>
            <a:fld id="{311B7BAB-D41A-4F18-955A-4A90DCBCC3BC}" type="slidenum">
              <a:rPr lang="ar-SA" altLang="en-US"/>
              <a:pPr/>
              <a:t>‹#›</a:t>
            </a:fld>
            <a:endParaRPr lang="en-US" altLang="en-US"/>
          </a:p>
        </p:txBody>
      </p:sp>
    </p:spTree>
    <p:extLst>
      <p:ext uri="{BB962C8B-B14F-4D97-AF65-F5344CB8AC3E}">
        <p14:creationId xmlns:p14="http://schemas.microsoft.com/office/powerpoint/2010/main" val="1817524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a:extLst>
              <a:ext uri="{FF2B5EF4-FFF2-40B4-BE49-F238E27FC236}">
                <a16:creationId xmlns:a16="http://schemas.microsoft.com/office/drawing/2014/main" id="{CEFC6576-6D52-458D-8914-5873F6FAFE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0">
            <a:extLst>
              <a:ext uri="{FF2B5EF4-FFF2-40B4-BE49-F238E27FC236}">
                <a16:creationId xmlns:a16="http://schemas.microsoft.com/office/drawing/2014/main" id="{2E9937D2-FC29-483D-8FC8-07B2012314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1">
            <a:extLst>
              <a:ext uri="{FF2B5EF4-FFF2-40B4-BE49-F238E27FC236}">
                <a16:creationId xmlns:a16="http://schemas.microsoft.com/office/drawing/2014/main" id="{9D7130AD-A7F4-4F26-B1BC-CD49A635A9DD}"/>
              </a:ext>
            </a:extLst>
          </p:cNvPr>
          <p:cNvSpPr>
            <a:spLocks noGrp="1" noChangeArrowheads="1"/>
          </p:cNvSpPr>
          <p:nvPr>
            <p:ph type="sldNum" sz="quarter" idx="12"/>
          </p:nvPr>
        </p:nvSpPr>
        <p:spPr>
          <a:ln/>
        </p:spPr>
        <p:txBody>
          <a:bodyPr/>
          <a:lstStyle>
            <a:lvl1pPr>
              <a:defRPr/>
            </a:lvl1pPr>
          </a:lstStyle>
          <a:p>
            <a:fld id="{E891A52B-B6DC-4002-9DF9-2101CD4B7626}" type="slidenum">
              <a:rPr lang="ar-SA" altLang="en-US"/>
              <a:pPr/>
              <a:t>‹#›</a:t>
            </a:fld>
            <a:endParaRPr lang="en-US" altLang="en-US"/>
          </a:p>
        </p:txBody>
      </p:sp>
    </p:spTree>
    <p:extLst>
      <p:ext uri="{BB962C8B-B14F-4D97-AF65-F5344CB8AC3E}">
        <p14:creationId xmlns:p14="http://schemas.microsoft.com/office/powerpoint/2010/main" val="90659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a:extLst>
              <a:ext uri="{FF2B5EF4-FFF2-40B4-BE49-F238E27FC236}">
                <a16:creationId xmlns:a16="http://schemas.microsoft.com/office/drawing/2014/main" id="{1C2C11EA-25FE-48A2-9086-8EC470A307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B5D062A2-F9A4-4C74-8D90-F0EE9097F61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6DD4CA17-2891-4583-BFA7-8720F4B15020}"/>
              </a:ext>
            </a:extLst>
          </p:cNvPr>
          <p:cNvSpPr>
            <a:spLocks noGrp="1" noChangeArrowheads="1"/>
          </p:cNvSpPr>
          <p:nvPr>
            <p:ph type="sldNum" sz="quarter" idx="12"/>
          </p:nvPr>
        </p:nvSpPr>
        <p:spPr>
          <a:ln/>
        </p:spPr>
        <p:txBody>
          <a:bodyPr/>
          <a:lstStyle>
            <a:lvl1pPr>
              <a:defRPr/>
            </a:lvl1pPr>
          </a:lstStyle>
          <a:p>
            <a:fld id="{DE885F17-83C0-4AA9-B93B-97E9D8A52F68}" type="slidenum">
              <a:rPr lang="ar-SA" altLang="en-US"/>
              <a:pPr/>
              <a:t>‹#›</a:t>
            </a:fld>
            <a:endParaRPr lang="en-US" altLang="en-US"/>
          </a:p>
        </p:txBody>
      </p:sp>
    </p:spTree>
    <p:extLst>
      <p:ext uri="{BB962C8B-B14F-4D97-AF65-F5344CB8AC3E}">
        <p14:creationId xmlns:p14="http://schemas.microsoft.com/office/powerpoint/2010/main" val="74006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a:extLst>
              <a:ext uri="{FF2B5EF4-FFF2-40B4-BE49-F238E27FC236}">
                <a16:creationId xmlns:a16="http://schemas.microsoft.com/office/drawing/2014/main" id="{195FD82A-6CFC-4ABE-9D36-229BDCE8F6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0">
            <a:extLst>
              <a:ext uri="{FF2B5EF4-FFF2-40B4-BE49-F238E27FC236}">
                <a16:creationId xmlns:a16="http://schemas.microsoft.com/office/drawing/2014/main" id="{685E5DE2-2FF6-49C8-B0E3-FF12EEF3FC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1">
            <a:extLst>
              <a:ext uri="{FF2B5EF4-FFF2-40B4-BE49-F238E27FC236}">
                <a16:creationId xmlns:a16="http://schemas.microsoft.com/office/drawing/2014/main" id="{667ABD25-4D14-4275-B4A9-5AEFB3EEB78C}"/>
              </a:ext>
            </a:extLst>
          </p:cNvPr>
          <p:cNvSpPr>
            <a:spLocks noGrp="1" noChangeArrowheads="1"/>
          </p:cNvSpPr>
          <p:nvPr>
            <p:ph type="sldNum" sz="quarter" idx="12"/>
          </p:nvPr>
        </p:nvSpPr>
        <p:spPr>
          <a:ln/>
        </p:spPr>
        <p:txBody>
          <a:bodyPr/>
          <a:lstStyle>
            <a:lvl1pPr>
              <a:defRPr/>
            </a:lvl1pPr>
          </a:lstStyle>
          <a:p>
            <a:fld id="{D0C25B85-89F2-4759-BA10-F307D7B1728E}" type="slidenum">
              <a:rPr lang="ar-SA" altLang="en-US"/>
              <a:pPr/>
              <a:t>‹#›</a:t>
            </a:fld>
            <a:endParaRPr lang="en-US" altLang="en-US"/>
          </a:p>
        </p:txBody>
      </p:sp>
    </p:spTree>
    <p:extLst>
      <p:ext uri="{BB962C8B-B14F-4D97-AF65-F5344CB8AC3E}">
        <p14:creationId xmlns:p14="http://schemas.microsoft.com/office/powerpoint/2010/main" val="1731425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31AB98-4B11-4252-9864-949345DFD4E3}"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3283677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8705AB3B-1657-408E-AE38-D96988BE3D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C154BCFC-D129-43FD-B9A0-51BC349F70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A1C85E59-77F2-4820-A3E4-86A758ABBE48}"/>
              </a:ext>
            </a:extLst>
          </p:cNvPr>
          <p:cNvSpPr>
            <a:spLocks noGrp="1" noChangeArrowheads="1"/>
          </p:cNvSpPr>
          <p:nvPr>
            <p:ph type="sldNum" sz="quarter" idx="12"/>
          </p:nvPr>
        </p:nvSpPr>
        <p:spPr>
          <a:ln/>
        </p:spPr>
        <p:txBody>
          <a:bodyPr/>
          <a:lstStyle>
            <a:lvl1pPr>
              <a:defRPr/>
            </a:lvl1pPr>
          </a:lstStyle>
          <a:p>
            <a:fld id="{055F610A-ACEB-43DB-9669-2ADE84D904AF}" type="slidenum">
              <a:rPr lang="ar-SA" altLang="en-US"/>
              <a:pPr/>
              <a:t>‹#›</a:t>
            </a:fld>
            <a:endParaRPr lang="en-US" altLang="en-US"/>
          </a:p>
        </p:txBody>
      </p:sp>
    </p:spTree>
    <p:extLst>
      <p:ext uri="{BB962C8B-B14F-4D97-AF65-F5344CB8AC3E}">
        <p14:creationId xmlns:p14="http://schemas.microsoft.com/office/powerpoint/2010/main" val="3343829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a:extLst>
              <a:ext uri="{FF2B5EF4-FFF2-40B4-BE49-F238E27FC236}">
                <a16:creationId xmlns:a16="http://schemas.microsoft.com/office/drawing/2014/main" id="{5E8E49AE-5B4E-477E-AADC-2C4111CF34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0">
            <a:extLst>
              <a:ext uri="{FF2B5EF4-FFF2-40B4-BE49-F238E27FC236}">
                <a16:creationId xmlns:a16="http://schemas.microsoft.com/office/drawing/2014/main" id="{DF782D27-C574-42C2-B782-D2345E4278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1">
            <a:extLst>
              <a:ext uri="{FF2B5EF4-FFF2-40B4-BE49-F238E27FC236}">
                <a16:creationId xmlns:a16="http://schemas.microsoft.com/office/drawing/2014/main" id="{2DDA921B-A00A-4BAD-A94F-6D4F0015BBDE}"/>
              </a:ext>
            </a:extLst>
          </p:cNvPr>
          <p:cNvSpPr>
            <a:spLocks noGrp="1" noChangeArrowheads="1"/>
          </p:cNvSpPr>
          <p:nvPr>
            <p:ph type="sldNum" sz="quarter" idx="12"/>
          </p:nvPr>
        </p:nvSpPr>
        <p:spPr>
          <a:ln/>
        </p:spPr>
        <p:txBody>
          <a:bodyPr/>
          <a:lstStyle>
            <a:lvl1pPr>
              <a:defRPr/>
            </a:lvl1pPr>
          </a:lstStyle>
          <a:p>
            <a:fld id="{15146394-DCE8-4832-8ABF-1B92B21D5622}" type="slidenum">
              <a:rPr lang="ar-SA" altLang="en-US"/>
              <a:pPr/>
              <a:t>‹#›</a:t>
            </a:fld>
            <a:endParaRPr lang="en-US" altLang="en-US"/>
          </a:p>
        </p:txBody>
      </p:sp>
    </p:spTree>
    <p:extLst>
      <p:ext uri="{BB962C8B-B14F-4D97-AF65-F5344CB8AC3E}">
        <p14:creationId xmlns:p14="http://schemas.microsoft.com/office/powerpoint/2010/main" val="2356583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5A388523-F4B3-4712-8A39-D5A57FD45F0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0B0F9861-60B0-4AE7-BAE5-64B1B9BFBBF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5811E62D-3238-45CC-9CB0-6E02DE1321FD}"/>
              </a:ext>
            </a:extLst>
          </p:cNvPr>
          <p:cNvSpPr>
            <a:spLocks noGrp="1" noChangeArrowheads="1"/>
          </p:cNvSpPr>
          <p:nvPr>
            <p:ph type="sldNum" sz="quarter" idx="12"/>
          </p:nvPr>
        </p:nvSpPr>
        <p:spPr>
          <a:ln/>
        </p:spPr>
        <p:txBody>
          <a:bodyPr/>
          <a:lstStyle>
            <a:lvl1pPr>
              <a:defRPr/>
            </a:lvl1pPr>
          </a:lstStyle>
          <a:p>
            <a:fld id="{20AFC186-05E0-49AD-AABE-1E36DA0E9656}" type="slidenum">
              <a:rPr lang="ar-SA" altLang="en-US"/>
              <a:pPr/>
              <a:t>‹#›</a:t>
            </a:fld>
            <a:endParaRPr lang="en-US" altLang="en-US"/>
          </a:p>
        </p:txBody>
      </p:sp>
    </p:spTree>
    <p:extLst>
      <p:ext uri="{BB962C8B-B14F-4D97-AF65-F5344CB8AC3E}">
        <p14:creationId xmlns:p14="http://schemas.microsoft.com/office/powerpoint/2010/main" val="1310437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a:extLst>
              <a:ext uri="{FF2B5EF4-FFF2-40B4-BE49-F238E27FC236}">
                <a16:creationId xmlns:a16="http://schemas.microsoft.com/office/drawing/2014/main" id="{09A62EC9-141C-4255-A0E7-44FB485BD8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39602257-DB9D-4069-88FD-E37A507A15C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E346AB00-6BED-4D3F-BF69-1A6D19A84473}"/>
              </a:ext>
            </a:extLst>
          </p:cNvPr>
          <p:cNvSpPr>
            <a:spLocks noGrp="1" noChangeArrowheads="1"/>
          </p:cNvSpPr>
          <p:nvPr>
            <p:ph type="sldNum" sz="quarter" idx="12"/>
          </p:nvPr>
        </p:nvSpPr>
        <p:spPr>
          <a:ln/>
        </p:spPr>
        <p:txBody>
          <a:bodyPr/>
          <a:lstStyle>
            <a:lvl1pPr>
              <a:defRPr/>
            </a:lvl1pPr>
          </a:lstStyle>
          <a:p>
            <a:fld id="{0B46A5DD-3B4B-4BFC-83EF-715E07B6B07B}" type="slidenum">
              <a:rPr lang="ar-SA" altLang="en-US"/>
              <a:pPr/>
              <a:t>‹#›</a:t>
            </a:fld>
            <a:endParaRPr lang="en-US" altLang="en-US"/>
          </a:p>
        </p:txBody>
      </p:sp>
    </p:spTree>
    <p:extLst>
      <p:ext uri="{BB962C8B-B14F-4D97-AF65-F5344CB8AC3E}">
        <p14:creationId xmlns:p14="http://schemas.microsoft.com/office/powerpoint/2010/main" val="1475749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39">
            <a:extLst>
              <a:ext uri="{FF2B5EF4-FFF2-40B4-BE49-F238E27FC236}">
                <a16:creationId xmlns:a16="http://schemas.microsoft.com/office/drawing/2014/main" id="{06BB4006-0CD8-4BB9-93CE-A2856CC7B2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0">
            <a:extLst>
              <a:ext uri="{FF2B5EF4-FFF2-40B4-BE49-F238E27FC236}">
                <a16:creationId xmlns:a16="http://schemas.microsoft.com/office/drawing/2014/main" id="{315066E9-EFCC-4E27-8CF3-F704A2C9B4F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1">
            <a:extLst>
              <a:ext uri="{FF2B5EF4-FFF2-40B4-BE49-F238E27FC236}">
                <a16:creationId xmlns:a16="http://schemas.microsoft.com/office/drawing/2014/main" id="{06F39641-035A-4440-AA88-A05ACD4B0A10}"/>
              </a:ext>
            </a:extLst>
          </p:cNvPr>
          <p:cNvSpPr>
            <a:spLocks noGrp="1" noChangeArrowheads="1"/>
          </p:cNvSpPr>
          <p:nvPr>
            <p:ph type="sldNum" sz="quarter" idx="12"/>
          </p:nvPr>
        </p:nvSpPr>
        <p:spPr>
          <a:ln/>
        </p:spPr>
        <p:txBody>
          <a:bodyPr/>
          <a:lstStyle>
            <a:lvl1pPr>
              <a:defRPr/>
            </a:lvl1pPr>
          </a:lstStyle>
          <a:p>
            <a:fld id="{2ED0A55F-1031-4681-A400-FFFB0BA2BC41}" type="slidenum">
              <a:rPr lang="ar-SA" altLang="en-US"/>
              <a:pPr/>
              <a:t>‹#›</a:t>
            </a:fld>
            <a:endParaRPr lang="en-US" altLang="en-US"/>
          </a:p>
        </p:txBody>
      </p:sp>
    </p:spTree>
    <p:extLst>
      <p:ext uri="{BB962C8B-B14F-4D97-AF65-F5344CB8AC3E}">
        <p14:creationId xmlns:p14="http://schemas.microsoft.com/office/powerpoint/2010/main" val="42479731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9">
            <a:extLst>
              <a:ext uri="{FF2B5EF4-FFF2-40B4-BE49-F238E27FC236}">
                <a16:creationId xmlns:a16="http://schemas.microsoft.com/office/drawing/2014/main" id="{B3BB755C-FEE4-4C2D-BE78-302625AF064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0">
            <a:extLst>
              <a:ext uri="{FF2B5EF4-FFF2-40B4-BE49-F238E27FC236}">
                <a16:creationId xmlns:a16="http://schemas.microsoft.com/office/drawing/2014/main" id="{02D2B29B-49F5-4FFB-9390-4F6B0BB1B8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1">
            <a:extLst>
              <a:ext uri="{FF2B5EF4-FFF2-40B4-BE49-F238E27FC236}">
                <a16:creationId xmlns:a16="http://schemas.microsoft.com/office/drawing/2014/main" id="{94609B5F-043A-456C-93CE-C9DE80B1E944}"/>
              </a:ext>
            </a:extLst>
          </p:cNvPr>
          <p:cNvSpPr>
            <a:spLocks noGrp="1" noChangeArrowheads="1"/>
          </p:cNvSpPr>
          <p:nvPr>
            <p:ph type="sldNum" sz="quarter" idx="12"/>
          </p:nvPr>
        </p:nvSpPr>
        <p:spPr>
          <a:ln/>
        </p:spPr>
        <p:txBody>
          <a:bodyPr/>
          <a:lstStyle>
            <a:lvl1pPr>
              <a:defRPr/>
            </a:lvl1pPr>
          </a:lstStyle>
          <a:p>
            <a:fld id="{A2D55775-03D5-4519-BDFC-C485BB809A7E}" type="slidenum">
              <a:rPr lang="ar-SA" altLang="en-US"/>
              <a:pPr/>
              <a:t>‹#›</a:t>
            </a:fld>
            <a:endParaRPr lang="en-US" altLang="en-US"/>
          </a:p>
        </p:txBody>
      </p:sp>
    </p:spTree>
    <p:extLst>
      <p:ext uri="{BB962C8B-B14F-4D97-AF65-F5344CB8AC3E}">
        <p14:creationId xmlns:p14="http://schemas.microsoft.com/office/powerpoint/2010/main" val="4103842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31AB98-4B11-4252-9864-949345DFD4E3}" type="datetimeFigureOut">
              <a:rPr lang="en-US" smtClean="0"/>
              <a:t>9/18/2020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4075864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31AB98-4B11-4252-9864-949345DFD4E3}"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3603517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31AB98-4B11-4252-9864-949345DFD4E3}" type="datetimeFigureOut">
              <a:rPr lang="en-US" smtClean="0"/>
              <a:t>9/18/2020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1407361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31AB98-4B11-4252-9864-949345DFD4E3}" type="datetimeFigureOut">
              <a:rPr lang="en-US" smtClean="0"/>
              <a:t>9/18/2020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340728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1AB98-4B11-4252-9864-949345DFD4E3}" type="datetimeFigureOut">
              <a:rPr lang="en-US" smtClean="0"/>
              <a:t>9/18/2020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341467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31AB98-4B11-4252-9864-949345DFD4E3}"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87267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31AB98-4B11-4252-9864-949345DFD4E3}" type="datetimeFigureOut">
              <a:rPr lang="en-US" smtClean="0"/>
              <a:t>9/18/2020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58224-5F76-4983-955A-D96D9F9C63AD}" type="slidenum">
              <a:rPr lang="en-US" smtClean="0"/>
              <a:t>‹#›</a:t>
            </a:fld>
            <a:endParaRPr lang="en-US"/>
          </a:p>
        </p:txBody>
      </p:sp>
    </p:spTree>
    <p:extLst>
      <p:ext uri="{BB962C8B-B14F-4D97-AF65-F5344CB8AC3E}">
        <p14:creationId xmlns:p14="http://schemas.microsoft.com/office/powerpoint/2010/main" val="33848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1AB98-4B11-4252-9864-949345DFD4E3}" type="datetimeFigureOut">
              <a:rPr lang="en-US" smtClean="0"/>
              <a:t>9/18/2020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8224-5F76-4983-955A-D96D9F9C63AD}" type="slidenum">
              <a:rPr lang="en-US" smtClean="0"/>
              <a:t>‹#›</a:t>
            </a:fld>
            <a:endParaRPr lang="en-US"/>
          </a:p>
        </p:txBody>
      </p:sp>
    </p:spTree>
    <p:extLst>
      <p:ext uri="{BB962C8B-B14F-4D97-AF65-F5344CB8AC3E}">
        <p14:creationId xmlns:p14="http://schemas.microsoft.com/office/powerpoint/2010/main" val="4212525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000"/>
            </a:gs>
            <a:gs pos="53999">
              <a:srgbClr val="FFCA62"/>
            </a:gs>
            <a:gs pos="100000">
              <a:srgbClr val="663300"/>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C26C5C0-4962-4700-AF22-0837A4C0D698}"/>
              </a:ext>
            </a:extLst>
          </p:cNvPr>
          <p:cNvGrpSpPr>
            <a:grpSpLocks/>
          </p:cNvGrpSpPr>
          <p:nvPr/>
        </p:nvGrpSpPr>
        <p:grpSpPr bwMode="auto">
          <a:xfrm>
            <a:off x="5067300" y="1789114"/>
            <a:ext cx="7120467" cy="5056187"/>
            <a:chOff x="2394" y="1127"/>
            <a:chExt cx="3364" cy="3185"/>
          </a:xfrm>
        </p:grpSpPr>
        <p:sp>
          <p:nvSpPr>
            <p:cNvPr id="63491" name="Rectangle 3">
              <a:extLst>
                <a:ext uri="{FF2B5EF4-FFF2-40B4-BE49-F238E27FC236}">
                  <a16:creationId xmlns:a16="http://schemas.microsoft.com/office/drawing/2014/main" id="{B1F7F417-DAA9-45F2-AE88-9DD0A9A0621B}"/>
                </a:ext>
              </a:extLst>
            </p:cNvPr>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2" name="Oval 4">
              <a:extLst>
                <a:ext uri="{FF2B5EF4-FFF2-40B4-BE49-F238E27FC236}">
                  <a16:creationId xmlns:a16="http://schemas.microsoft.com/office/drawing/2014/main" id="{3B2B098E-2906-4443-BB88-DC0F118EBEED}"/>
                </a:ext>
              </a:extLst>
            </p:cNvPr>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3" name="Rectangle 5">
              <a:extLst>
                <a:ext uri="{FF2B5EF4-FFF2-40B4-BE49-F238E27FC236}">
                  <a16:creationId xmlns:a16="http://schemas.microsoft.com/office/drawing/2014/main" id="{C94A0913-83DE-4F4D-96C0-CBC8C7AA4D4B}"/>
                </a:ext>
              </a:extLst>
            </p:cNvPr>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4" name="Freeform 6">
              <a:extLst>
                <a:ext uri="{FF2B5EF4-FFF2-40B4-BE49-F238E27FC236}">
                  <a16:creationId xmlns:a16="http://schemas.microsoft.com/office/drawing/2014/main" id="{8EAEF633-249B-422F-8539-9F7C358521B0}"/>
                </a:ext>
              </a:extLst>
            </p:cNvPr>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495" name="Rectangle 7">
              <a:extLst>
                <a:ext uri="{FF2B5EF4-FFF2-40B4-BE49-F238E27FC236}">
                  <a16:creationId xmlns:a16="http://schemas.microsoft.com/office/drawing/2014/main" id="{63E0399F-9DFB-46E2-AB11-860080508F9F}"/>
                </a:ext>
              </a:extLst>
            </p:cNvPr>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6" name="Rectangle 8">
              <a:extLst>
                <a:ext uri="{FF2B5EF4-FFF2-40B4-BE49-F238E27FC236}">
                  <a16:creationId xmlns:a16="http://schemas.microsoft.com/office/drawing/2014/main" id="{CB707301-05DC-4A6E-A0FF-7EE72E9C6869}"/>
                </a:ext>
              </a:extLst>
            </p:cNvPr>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7" name="Rectangle 9">
              <a:extLst>
                <a:ext uri="{FF2B5EF4-FFF2-40B4-BE49-F238E27FC236}">
                  <a16:creationId xmlns:a16="http://schemas.microsoft.com/office/drawing/2014/main" id="{64543CE1-0327-4D75-88C1-49F85153C816}"/>
                </a:ext>
              </a:extLst>
            </p:cNvPr>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8" name="Rectangle 10">
              <a:extLst>
                <a:ext uri="{FF2B5EF4-FFF2-40B4-BE49-F238E27FC236}">
                  <a16:creationId xmlns:a16="http://schemas.microsoft.com/office/drawing/2014/main" id="{2C73AABA-BDF8-45D0-AD6E-CBAF5A6A40DF}"/>
                </a:ext>
              </a:extLst>
            </p:cNvPr>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499" name="Rectangle 11">
              <a:extLst>
                <a:ext uri="{FF2B5EF4-FFF2-40B4-BE49-F238E27FC236}">
                  <a16:creationId xmlns:a16="http://schemas.microsoft.com/office/drawing/2014/main" id="{F8CBD8FE-EC0F-4038-A50F-88A78DB437F4}"/>
                </a:ext>
              </a:extLst>
            </p:cNvPr>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00" name="Freeform 12">
              <a:extLst>
                <a:ext uri="{FF2B5EF4-FFF2-40B4-BE49-F238E27FC236}">
                  <a16:creationId xmlns:a16="http://schemas.microsoft.com/office/drawing/2014/main" id="{87867B12-53A2-4760-9C5B-9BB84C3A0D03}"/>
                </a:ext>
              </a:extLst>
            </p:cNvPr>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1" name="Freeform 13">
              <a:extLst>
                <a:ext uri="{FF2B5EF4-FFF2-40B4-BE49-F238E27FC236}">
                  <a16:creationId xmlns:a16="http://schemas.microsoft.com/office/drawing/2014/main" id="{A4106025-0F14-4FF9-8387-24813E27C32E}"/>
                </a:ext>
              </a:extLst>
            </p:cNvPr>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2" name="Freeform 14">
              <a:extLst>
                <a:ext uri="{FF2B5EF4-FFF2-40B4-BE49-F238E27FC236}">
                  <a16:creationId xmlns:a16="http://schemas.microsoft.com/office/drawing/2014/main" id="{42D7176A-3D7E-4708-9191-C1D3A7DB7843}"/>
                </a:ext>
              </a:extLst>
            </p:cNvPr>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3" name="Freeform 15">
              <a:extLst>
                <a:ext uri="{FF2B5EF4-FFF2-40B4-BE49-F238E27FC236}">
                  <a16:creationId xmlns:a16="http://schemas.microsoft.com/office/drawing/2014/main" id="{96C0A6E8-0699-461F-98B9-8DECF1B6CAA8}"/>
                </a:ext>
              </a:extLst>
            </p:cNvPr>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4" name="Freeform 16">
              <a:extLst>
                <a:ext uri="{FF2B5EF4-FFF2-40B4-BE49-F238E27FC236}">
                  <a16:creationId xmlns:a16="http://schemas.microsoft.com/office/drawing/2014/main" id="{FAF05CD1-739C-4008-9BB5-1BA4EBDABC6E}"/>
                </a:ext>
              </a:extLst>
            </p:cNvPr>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5" name="Freeform 17">
              <a:extLst>
                <a:ext uri="{FF2B5EF4-FFF2-40B4-BE49-F238E27FC236}">
                  <a16:creationId xmlns:a16="http://schemas.microsoft.com/office/drawing/2014/main" id="{BD928120-16D6-499A-8AFA-CBB1D850615E}"/>
                </a:ext>
              </a:extLst>
            </p:cNvPr>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6" name="Freeform 18">
              <a:extLst>
                <a:ext uri="{FF2B5EF4-FFF2-40B4-BE49-F238E27FC236}">
                  <a16:creationId xmlns:a16="http://schemas.microsoft.com/office/drawing/2014/main" id="{B35345CD-9625-4AC8-A251-D6D5AA3E2B3B}"/>
                </a:ext>
              </a:extLst>
            </p:cNvPr>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7" name="Freeform 19">
              <a:extLst>
                <a:ext uri="{FF2B5EF4-FFF2-40B4-BE49-F238E27FC236}">
                  <a16:creationId xmlns:a16="http://schemas.microsoft.com/office/drawing/2014/main" id="{D1684649-C65F-408E-809C-94174D4606B7}"/>
                </a:ext>
              </a:extLst>
            </p:cNvPr>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8" name="Freeform 20">
              <a:extLst>
                <a:ext uri="{FF2B5EF4-FFF2-40B4-BE49-F238E27FC236}">
                  <a16:creationId xmlns:a16="http://schemas.microsoft.com/office/drawing/2014/main" id="{F746BD4F-9622-4625-AAA2-8909B1C1390A}"/>
                </a:ext>
              </a:extLst>
            </p:cNvPr>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09" name="Freeform 21">
              <a:extLst>
                <a:ext uri="{FF2B5EF4-FFF2-40B4-BE49-F238E27FC236}">
                  <a16:creationId xmlns:a16="http://schemas.microsoft.com/office/drawing/2014/main" id="{A716770F-A924-4D9C-9295-FE606A91096D}"/>
                </a:ext>
              </a:extLst>
            </p:cNvPr>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0" name="Freeform 22">
              <a:extLst>
                <a:ext uri="{FF2B5EF4-FFF2-40B4-BE49-F238E27FC236}">
                  <a16:creationId xmlns:a16="http://schemas.microsoft.com/office/drawing/2014/main" id="{04675A5C-9945-4E43-87CE-169D96B694C2}"/>
                </a:ext>
              </a:extLst>
            </p:cNvPr>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1" name="Freeform 23">
              <a:extLst>
                <a:ext uri="{FF2B5EF4-FFF2-40B4-BE49-F238E27FC236}">
                  <a16:creationId xmlns:a16="http://schemas.microsoft.com/office/drawing/2014/main" id="{C8E19F07-2381-4465-8C26-B05AE7030428}"/>
                </a:ext>
              </a:extLst>
            </p:cNvPr>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2" name="Freeform 24">
              <a:extLst>
                <a:ext uri="{FF2B5EF4-FFF2-40B4-BE49-F238E27FC236}">
                  <a16:creationId xmlns:a16="http://schemas.microsoft.com/office/drawing/2014/main" id="{6B9543CD-7B16-45CC-8ED2-D398F5894D21}"/>
                </a:ext>
              </a:extLst>
            </p:cNvPr>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3" name="Freeform 25">
              <a:extLst>
                <a:ext uri="{FF2B5EF4-FFF2-40B4-BE49-F238E27FC236}">
                  <a16:creationId xmlns:a16="http://schemas.microsoft.com/office/drawing/2014/main" id="{9C1653AE-AA09-433C-A7E8-8E0648F31C78}"/>
                </a:ext>
              </a:extLst>
            </p:cNvPr>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4" name="Freeform 26">
              <a:extLst>
                <a:ext uri="{FF2B5EF4-FFF2-40B4-BE49-F238E27FC236}">
                  <a16:creationId xmlns:a16="http://schemas.microsoft.com/office/drawing/2014/main" id="{7B44B69C-AE9F-4ABB-B5B2-E6874E7309FE}"/>
                </a:ext>
              </a:extLst>
            </p:cNvPr>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5" name="Oval 27">
              <a:extLst>
                <a:ext uri="{FF2B5EF4-FFF2-40B4-BE49-F238E27FC236}">
                  <a16:creationId xmlns:a16="http://schemas.microsoft.com/office/drawing/2014/main" id="{B679551A-8FCB-4876-B573-7B808AF55C2D}"/>
                </a:ext>
              </a:extLst>
            </p:cNvPr>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16" name="Oval 28">
              <a:extLst>
                <a:ext uri="{FF2B5EF4-FFF2-40B4-BE49-F238E27FC236}">
                  <a16:creationId xmlns:a16="http://schemas.microsoft.com/office/drawing/2014/main" id="{776EBDE8-7E25-4425-BE8D-E25219B34F01}"/>
                </a:ext>
              </a:extLst>
            </p:cNvPr>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17" name="Oval 29">
              <a:extLst>
                <a:ext uri="{FF2B5EF4-FFF2-40B4-BE49-F238E27FC236}">
                  <a16:creationId xmlns:a16="http://schemas.microsoft.com/office/drawing/2014/main" id="{3E978BFE-DDD7-4913-81DF-8C5671753F6F}"/>
                </a:ext>
              </a:extLst>
            </p:cNvPr>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18" name="Freeform 30">
              <a:extLst>
                <a:ext uri="{FF2B5EF4-FFF2-40B4-BE49-F238E27FC236}">
                  <a16:creationId xmlns:a16="http://schemas.microsoft.com/office/drawing/2014/main" id="{E9DAAB49-4FA0-4E6E-B382-DAB702049592}"/>
                </a:ext>
              </a:extLst>
            </p:cNvPr>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19" name="Freeform 31">
              <a:extLst>
                <a:ext uri="{FF2B5EF4-FFF2-40B4-BE49-F238E27FC236}">
                  <a16:creationId xmlns:a16="http://schemas.microsoft.com/office/drawing/2014/main" id="{830B2052-C35B-4F6D-A7F4-F22F90831AE8}"/>
                </a:ext>
              </a:extLst>
            </p:cNvPr>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20" name="Rectangle 32">
              <a:extLst>
                <a:ext uri="{FF2B5EF4-FFF2-40B4-BE49-F238E27FC236}">
                  <a16:creationId xmlns:a16="http://schemas.microsoft.com/office/drawing/2014/main" id="{7E5D0060-74DE-4525-AE32-7FF224D041E1}"/>
                </a:ext>
              </a:extLst>
            </p:cNvPr>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21" name="Rectangle 33">
              <a:extLst>
                <a:ext uri="{FF2B5EF4-FFF2-40B4-BE49-F238E27FC236}">
                  <a16:creationId xmlns:a16="http://schemas.microsoft.com/office/drawing/2014/main" id="{C090BD44-C84F-45FC-80F9-3592CF3BD56F}"/>
                </a:ext>
              </a:extLst>
            </p:cNvPr>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22" name="AutoShape 34">
              <a:extLst>
                <a:ext uri="{FF2B5EF4-FFF2-40B4-BE49-F238E27FC236}">
                  <a16:creationId xmlns:a16="http://schemas.microsoft.com/office/drawing/2014/main" id="{08BB96AC-8B49-4EF8-821A-C89814F84FC0}"/>
                </a:ext>
              </a:extLst>
            </p:cNvPr>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n-US" sz="1800">
                <a:latin typeface="Arial" charset="0"/>
                <a:cs typeface="Arial" charset="0"/>
              </a:endParaRPr>
            </a:p>
          </p:txBody>
        </p:sp>
        <p:sp>
          <p:nvSpPr>
            <p:cNvPr id="63523" name="Freeform 35">
              <a:extLst>
                <a:ext uri="{FF2B5EF4-FFF2-40B4-BE49-F238E27FC236}">
                  <a16:creationId xmlns:a16="http://schemas.microsoft.com/office/drawing/2014/main" id="{C3650C67-2CE7-4068-B734-5DBC113691D5}"/>
                </a:ext>
              </a:extLst>
            </p:cNvPr>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524" name="Freeform 36">
              <a:extLst>
                <a:ext uri="{FF2B5EF4-FFF2-40B4-BE49-F238E27FC236}">
                  <a16:creationId xmlns:a16="http://schemas.microsoft.com/office/drawing/2014/main" id="{D175C364-792B-4A0C-8DF9-CDCD577EC01B}"/>
                </a:ext>
              </a:extLst>
            </p:cNvPr>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sp>
        <p:nvSpPr>
          <p:cNvPr id="63525" name="Rectangle 37">
            <a:extLst>
              <a:ext uri="{FF2B5EF4-FFF2-40B4-BE49-F238E27FC236}">
                <a16:creationId xmlns:a16="http://schemas.microsoft.com/office/drawing/2014/main" id="{D9A10614-19B9-435C-A055-8EC7515B2185}"/>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3526" name="Rectangle 38">
            <a:extLst>
              <a:ext uri="{FF2B5EF4-FFF2-40B4-BE49-F238E27FC236}">
                <a16:creationId xmlns:a16="http://schemas.microsoft.com/office/drawing/2014/main" id="{4233E281-C106-4EF1-A500-94F7E094849C}"/>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3527" name="Rectangle 39">
            <a:extLst>
              <a:ext uri="{FF2B5EF4-FFF2-40B4-BE49-F238E27FC236}">
                <a16:creationId xmlns:a16="http://schemas.microsoft.com/office/drawing/2014/main" id="{C6B18A04-7F82-47D4-BBE1-4481217A0936}"/>
              </a:ext>
            </a:extLst>
          </p:cNvPr>
          <p:cNvSpPr>
            <a:spLocks noGrp="1" noChangeArrowheads="1"/>
          </p:cNvSpPr>
          <p:nvPr>
            <p:ph type="dt" sz="half" idx="2"/>
          </p:nvPr>
        </p:nvSpPr>
        <p:spPr bwMode="auto">
          <a:xfrm>
            <a:off x="609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mn-lt"/>
                <a:cs typeface="Arial" charset="0"/>
              </a:defRPr>
            </a:lvl1pPr>
          </a:lstStyle>
          <a:p>
            <a:pPr>
              <a:defRPr/>
            </a:pPr>
            <a:endParaRPr lang="en-US" altLang="en-US"/>
          </a:p>
        </p:txBody>
      </p:sp>
      <p:sp>
        <p:nvSpPr>
          <p:cNvPr id="63528" name="Rectangle 40">
            <a:extLst>
              <a:ext uri="{FF2B5EF4-FFF2-40B4-BE49-F238E27FC236}">
                <a16:creationId xmlns:a16="http://schemas.microsoft.com/office/drawing/2014/main" id="{6EBD684B-E6A4-4721-A765-392416016A33}"/>
              </a:ext>
            </a:extLst>
          </p:cNvPr>
          <p:cNvSpPr>
            <a:spLocks noGrp="1" noChangeArrowheads="1"/>
          </p:cNvSpPr>
          <p:nvPr>
            <p:ph type="ftr" sz="quarter" idx="3"/>
          </p:nvPr>
        </p:nvSpPr>
        <p:spPr bwMode="auto">
          <a:xfrm>
            <a:off x="4165600" y="6278563"/>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atin typeface="+mn-lt"/>
                <a:cs typeface="Arial" charset="0"/>
              </a:defRPr>
            </a:lvl1pPr>
          </a:lstStyle>
          <a:p>
            <a:pPr>
              <a:defRPr/>
            </a:pPr>
            <a:endParaRPr lang="en-US" altLang="en-US"/>
          </a:p>
        </p:txBody>
      </p:sp>
      <p:sp>
        <p:nvSpPr>
          <p:cNvPr id="63529" name="Rectangle 41">
            <a:extLst>
              <a:ext uri="{FF2B5EF4-FFF2-40B4-BE49-F238E27FC236}">
                <a16:creationId xmlns:a16="http://schemas.microsoft.com/office/drawing/2014/main" id="{EF7A85FD-2E3E-4937-BBA5-2ED6C2FA04AA}"/>
              </a:ext>
            </a:extLst>
          </p:cNvPr>
          <p:cNvSpPr>
            <a:spLocks noGrp="1" noChangeArrowheads="1"/>
          </p:cNvSpPr>
          <p:nvPr>
            <p:ph type="sldNum" sz="quarter" idx="4"/>
          </p:nvPr>
        </p:nvSpPr>
        <p:spPr bwMode="auto">
          <a:xfrm>
            <a:off x="8737600" y="6278563"/>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ahoma" panose="020B0604030504040204" pitchFamily="34" charset="0"/>
              </a:defRPr>
            </a:lvl1pPr>
          </a:lstStyle>
          <a:p>
            <a:fld id="{AA81504A-3AB1-444C-A043-F487C226C27C}" type="slidenum">
              <a:rPr lang="ar-SA" altLang="en-US"/>
              <a:pPr/>
              <a:t>‹#›</a:t>
            </a:fld>
            <a:endParaRPr lang="en-US" altLang="en-US"/>
          </a:p>
        </p:txBody>
      </p:sp>
    </p:spTree>
    <p:extLst>
      <p:ext uri="{BB962C8B-B14F-4D97-AF65-F5344CB8AC3E}">
        <p14:creationId xmlns:p14="http://schemas.microsoft.com/office/powerpoint/2010/main" val="2031903185"/>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r" rtl="1"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lr>
          <a:schemeClr val="tx1"/>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accent2"/>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lr>
          <a:schemeClr val="tx1"/>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4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1.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Identification</a:t>
            </a:r>
            <a:br>
              <a:rPr lang="en-US" dirty="0"/>
            </a:br>
            <a:r>
              <a:rPr lang="en-US" dirty="0"/>
              <a:t>ID</a:t>
            </a:r>
          </a:p>
        </p:txBody>
      </p:sp>
      <p:sp>
        <p:nvSpPr>
          <p:cNvPr id="3" name="Subtitle 2"/>
          <p:cNvSpPr>
            <a:spLocks noGrp="1"/>
          </p:cNvSpPr>
          <p:nvPr>
            <p:ph type="subTitle" idx="1"/>
          </p:nvPr>
        </p:nvSpPr>
        <p:spPr>
          <a:xfrm>
            <a:off x="1524000" y="3480859"/>
            <a:ext cx="9144000" cy="1655762"/>
          </a:xfrm>
        </p:spPr>
        <p:txBody>
          <a:bodyPr/>
          <a:lstStyle/>
          <a:p>
            <a:endParaRPr lang="en-US" dirty="0"/>
          </a:p>
        </p:txBody>
      </p:sp>
    </p:spTree>
    <p:extLst>
      <p:ext uri="{BB962C8B-B14F-4D97-AF65-F5344CB8AC3E}">
        <p14:creationId xmlns:p14="http://schemas.microsoft.com/office/powerpoint/2010/main" val="2789585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it important? </a:t>
            </a:r>
          </a:p>
        </p:txBody>
      </p:sp>
      <p:sp>
        <p:nvSpPr>
          <p:cNvPr id="3" name="Content Placeholder 2"/>
          <p:cNvSpPr>
            <a:spLocks noGrp="1"/>
          </p:cNvSpPr>
          <p:nvPr>
            <p:ph idx="1"/>
          </p:nvPr>
        </p:nvSpPr>
        <p:spPr/>
        <p:txBody>
          <a:bodyPr/>
          <a:lstStyle/>
          <a:p>
            <a:pPr lvl="0">
              <a:buFont typeface="Wingdings" panose="05000000000000000000" pitchFamily="2" charset="2"/>
              <a:buChar char="ü"/>
            </a:pPr>
            <a:r>
              <a:rPr lang="en-US" dirty="0"/>
              <a:t>Obtaining death certificate:</a:t>
            </a:r>
          </a:p>
          <a:p>
            <a:pPr lvl="1"/>
            <a:r>
              <a:rPr lang="en-US" dirty="0"/>
              <a:t> allow access bank account, </a:t>
            </a:r>
          </a:p>
          <a:p>
            <a:pPr lvl="1"/>
            <a:r>
              <a:rPr lang="en-US" dirty="0"/>
              <a:t>insurance benefits to next of kin, </a:t>
            </a:r>
          </a:p>
          <a:p>
            <a:pPr lvl="1"/>
            <a:r>
              <a:rPr lang="en-US" dirty="0"/>
              <a:t>remarriage of the other partner.</a:t>
            </a:r>
          </a:p>
          <a:p>
            <a:pPr>
              <a:buFont typeface="Wingdings" panose="05000000000000000000" pitchFamily="2" charset="2"/>
              <a:buChar char="ü"/>
            </a:pPr>
            <a:r>
              <a:rPr lang="en-US" dirty="0"/>
              <a:t>Identification of bodies for burial purposes.</a:t>
            </a:r>
          </a:p>
          <a:p>
            <a:pPr lvl="0">
              <a:buFont typeface="Wingdings" panose="05000000000000000000" pitchFamily="2" charset="2"/>
              <a:buChar char="ü"/>
            </a:pPr>
            <a:r>
              <a:rPr lang="en-US" dirty="0"/>
              <a:t>Identification of offenders.</a:t>
            </a:r>
          </a:p>
          <a:p>
            <a:pPr lvl="0">
              <a:buFont typeface="Wingdings" panose="05000000000000000000" pitchFamily="2" charset="2"/>
              <a:buChar char="ü"/>
            </a:pPr>
            <a:r>
              <a:rPr lang="en-US" dirty="0"/>
              <a:t>Age determination in criminal liability      </a:t>
            </a:r>
            <a:r>
              <a:rPr lang="ar-EG" dirty="0"/>
              <a:t>(التسنين)</a:t>
            </a:r>
            <a:r>
              <a:rPr lang="en-US" dirty="0"/>
              <a:t>.</a:t>
            </a:r>
          </a:p>
          <a:p>
            <a:pPr>
              <a:buFont typeface="Wingdings" panose="05000000000000000000" pitchFamily="2" charset="2"/>
              <a:buChar char="ü"/>
            </a:pPr>
            <a:r>
              <a:rPr lang="en-US" dirty="0"/>
              <a:t>Interchange of newborn babies in hospital</a:t>
            </a:r>
          </a:p>
        </p:txBody>
      </p:sp>
      <p:sp>
        <p:nvSpPr>
          <p:cNvPr id="4" name="TextBox 3"/>
          <p:cNvSpPr txBox="1"/>
          <p:nvPr/>
        </p:nvSpPr>
        <p:spPr>
          <a:xfrm>
            <a:off x="6719455" y="1288473"/>
            <a:ext cx="5112327" cy="646331"/>
          </a:xfrm>
          <a:prstGeom prst="rect">
            <a:avLst/>
          </a:prstGeom>
          <a:noFill/>
        </p:spPr>
        <p:txBody>
          <a:bodyPr wrap="square" rtlCol="0">
            <a:spAutoFit/>
          </a:bodyPr>
          <a:lstStyle/>
          <a:p>
            <a:pPr algn="ctr"/>
            <a:r>
              <a:rPr lang="ar-EG" sz="3600" b="1" dirty="0">
                <a:solidFill>
                  <a:srgbClr val="FF0000"/>
                </a:solidFill>
                <a:latin typeface="Tahoma" panose="020B0604030504040204" pitchFamily="34" charset="0"/>
                <a:ea typeface="Tahoma" panose="020B0604030504040204" pitchFamily="34" charset="0"/>
                <a:cs typeface="Tahoma" panose="020B0604030504040204" pitchFamily="34" charset="0"/>
              </a:rPr>
              <a:t>شهادة وفاة</a:t>
            </a:r>
            <a:endPar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12863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218338910"/>
              </p:ext>
            </p:extLst>
          </p:nvPr>
        </p:nvGraphicFramePr>
        <p:xfrm>
          <a:off x="263237" y="318656"/>
          <a:ext cx="11554690" cy="5846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18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graphicEl>
                                              <a:dgm id="{86B92E35-4FE0-40A0-BBB0-A50F40FF5758}"/>
                                            </p:graphicEl>
                                          </p:spTgt>
                                        </p:tgtEl>
                                        <p:attrNameLst>
                                          <p:attrName>style.visibility</p:attrName>
                                        </p:attrNameLst>
                                      </p:cBhvr>
                                      <p:to>
                                        <p:strVal val="visible"/>
                                      </p:to>
                                    </p:set>
                                    <p:anim calcmode="lin" valueType="num">
                                      <p:cBhvr>
                                        <p:cTn id="7" dur="1000" fill="hold"/>
                                        <p:tgtEl>
                                          <p:spTgt spid="5">
                                            <p:graphicEl>
                                              <a:dgm id="{86B92E35-4FE0-40A0-BBB0-A50F40FF5758}"/>
                                            </p:graphicEl>
                                          </p:spTgt>
                                        </p:tgtEl>
                                        <p:attrNameLst>
                                          <p:attrName>ppt_w</p:attrName>
                                        </p:attrNameLst>
                                      </p:cBhvr>
                                      <p:tavLst>
                                        <p:tav tm="0">
                                          <p:val>
                                            <p:fltVal val="0"/>
                                          </p:val>
                                        </p:tav>
                                        <p:tav tm="100000">
                                          <p:val>
                                            <p:strVal val="#ppt_w"/>
                                          </p:val>
                                        </p:tav>
                                      </p:tavLst>
                                    </p:anim>
                                    <p:anim calcmode="lin" valueType="num">
                                      <p:cBhvr>
                                        <p:cTn id="8" dur="1000" fill="hold"/>
                                        <p:tgtEl>
                                          <p:spTgt spid="5">
                                            <p:graphicEl>
                                              <a:dgm id="{86B92E35-4FE0-40A0-BBB0-A50F40FF5758}"/>
                                            </p:graphicEl>
                                          </p:spTgt>
                                        </p:tgtEl>
                                        <p:attrNameLst>
                                          <p:attrName>ppt_h</p:attrName>
                                        </p:attrNameLst>
                                      </p:cBhvr>
                                      <p:tavLst>
                                        <p:tav tm="0">
                                          <p:val>
                                            <p:fltVal val="0"/>
                                          </p:val>
                                        </p:tav>
                                        <p:tav tm="100000">
                                          <p:val>
                                            <p:strVal val="#ppt_h"/>
                                          </p:val>
                                        </p:tav>
                                      </p:tavLst>
                                    </p:anim>
                                    <p:anim calcmode="lin" valueType="num">
                                      <p:cBhvr>
                                        <p:cTn id="9" dur="1000" fill="hold"/>
                                        <p:tgtEl>
                                          <p:spTgt spid="5">
                                            <p:graphicEl>
                                              <a:dgm id="{86B92E35-4FE0-40A0-BBB0-A50F40FF5758}"/>
                                            </p:graphicEl>
                                          </p:spTgt>
                                        </p:tgtEl>
                                        <p:attrNameLst>
                                          <p:attrName>style.rotation</p:attrName>
                                        </p:attrNameLst>
                                      </p:cBhvr>
                                      <p:tavLst>
                                        <p:tav tm="0">
                                          <p:val>
                                            <p:fltVal val="90"/>
                                          </p:val>
                                        </p:tav>
                                        <p:tav tm="100000">
                                          <p:val>
                                            <p:fltVal val="0"/>
                                          </p:val>
                                        </p:tav>
                                      </p:tavLst>
                                    </p:anim>
                                    <p:animEffect transition="in" filter="fade">
                                      <p:cBhvr>
                                        <p:cTn id="10" dur="1000"/>
                                        <p:tgtEl>
                                          <p:spTgt spid="5">
                                            <p:graphicEl>
                                              <a:dgm id="{86B92E35-4FE0-40A0-BBB0-A50F40FF5758}"/>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graphicEl>
                                              <a:dgm id="{E0C4820B-7AD1-4554-BD3F-E77550FEE089}"/>
                                            </p:graphicEl>
                                          </p:spTgt>
                                        </p:tgtEl>
                                        <p:attrNameLst>
                                          <p:attrName>style.visibility</p:attrName>
                                        </p:attrNameLst>
                                      </p:cBhvr>
                                      <p:to>
                                        <p:strVal val="visible"/>
                                      </p:to>
                                    </p:set>
                                    <p:anim calcmode="lin" valueType="num">
                                      <p:cBhvr>
                                        <p:cTn id="15" dur="1000" fill="hold"/>
                                        <p:tgtEl>
                                          <p:spTgt spid="5">
                                            <p:graphicEl>
                                              <a:dgm id="{E0C4820B-7AD1-4554-BD3F-E77550FEE089}"/>
                                            </p:graphicEl>
                                          </p:spTgt>
                                        </p:tgtEl>
                                        <p:attrNameLst>
                                          <p:attrName>ppt_w</p:attrName>
                                        </p:attrNameLst>
                                      </p:cBhvr>
                                      <p:tavLst>
                                        <p:tav tm="0">
                                          <p:val>
                                            <p:fltVal val="0"/>
                                          </p:val>
                                        </p:tav>
                                        <p:tav tm="100000">
                                          <p:val>
                                            <p:strVal val="#ppt_w"/>
                                          </p:val>
                                        </p:tav>
                                      </p:tavLst>
                                    </p:anim>
                                    <p:anim calcmode="lin" valueType="num">
                                      <p:cBhvr>
                                        <p:cTn id="16" dur="1000" fill="hold"/>
                                        <p:tgtEl>
                                          <p:spTgt spid="5">
                                            <p:graphicEl>
                                              <a:dgm id="{E0C4820B-7AD1-4554-BD3F-E77550FEE089}"/>
                                            </p:graphicEl>
                                          </p:spTgt>
                                        </p:tgtEl>
                                        <p:attrNameLst>
                                          <p:attrName>ppt_h</p:attrName>
                                        </p:attrNameLst>
                                      </p:cBhvr>
                                      <p:tavLst>
                                        <p:tav tm="0">
                                          <p:val>
                                            <p:fltVal val="0"/>
                                          </p:val>
                                        </p:tav>
                                        <p:tav tm="100000">
                                          <p:val>
                                            <p:strVal val="#ppt_h"/>
                                          </p:val>
                                        </p:tav>
                                      </p:tavLst>
                                    </p:anim>
                                    <p:anim calcmode="lin" valueType="num">
                                      <p:cBhvr>
                                        <p:cTn id="17" dur="1000" fill="hold"/>
                                        <p:tgtEl>
                                          <p:spTgt spid="5">
                                            <p:graphicEl>
                                              <a:dgm id="{E0C4820B-7AD1-4554-BD3F-E77550FEE089}"/>
                                            </p:graphicEl>
                                          </p:spTgt>
                                        </p:tgtEl>
                                        <p:attrNameLst>
                                          <p:attrName>style.rotation</p:attrName>
                                        </p:attrNameLst>
                                      </p:cBhvr>
                                      <p:tavLst>
                                        <p:tav tm="0">
                                          <p:val>
                                            <p:fltVal val="90"/>
                                          </p:val>
                                        </p:tav>
                                        <p:tav tm="100000">
                                          <p:val>
                                            <p:fltVal val="0"/>
                                          </p:val>
                                        </p:tav>
                                      </p:tavLst>
                                    </p:anim>
                                    <p:animEffect transition="in" filter="fade">
                                      <p:cBhvr>
                                        <p:cTn id="18" dur="1000"/>
                                        <p:tgtEl>
                                          <p:spTgt spid="5">
                                            <p:graphicEl>
                                              <a:dgm id="{E0C4820B-7AD1-4554-BD3F-E77550FEE089}"/>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5">
                                            <p:graphicEl>
                                              <a:dgm id="{88207FA0-8857-41A6-9326-5EA39A87C6E6}"/>
                                            </p:graphicEl>
                                          </p:spTgt>
                                        </p:tgtEl>
                                        <p:attrNameLst>
                                          <p:attrName>style.visibility</p:attrName>
                                        </p:attrNameLst>
                                      </p:cBhvr>
                                      <p:to>
                                        <p:strVal val="visible"/>
                                      </p:to>
                                    </p:set>
                                    <p:anim calcmode="lin" valueType="num">
                                      <p:cBhvr>
                                        <p:cTn id="21" dur="1000" fill="hold"/>
                                        <p:tgtEl>
                                          <p:spTgt spid="5">
                                            <p:graphicEl>
                                              <a:dgm id="{88207FA0-8857-41A6-9326-5EA39A87C6E6}"/>
                                            </p:graphicEl>
                                          </p:spTgt>
                                        </p:tgtEl>
                                        <p:attrNameLst>
                                          <p:attrName>ppt_w</p:attrName>
                                        </p:attrNameLst>
                                      </p:cBhvr>
                                      <p:tavLst>
                                        <p:tav tm="0">
                                          <p:val>
                                            <p:fltVal val="0"/>
                                          </p:val>
                                        </p:tav>
                                        <p:tav tm="100000">
                                          <p:val>
                                            <p:strVal val="#ppt_w"/>
                                          </p:val>
                                        </p:tav>
                                      </p:tavLst>
                                    </p:anim>
                                    <p:anim calcmode="lin" valueType="num">
                                      <p:cBhvr>
                                        <p:cTn id="22" dur="1000" fill="hold"/>
                                        <p:tgtEl>
                                          <p:spTgt spid="5">
                                            <p:graphicEl>
                                              <a:dgm id="{88207FA0-8857-41A6-9326-5EA39A87C6E6}"/>
                                            </p:graphicEl>
                                          </p:spTgt>
                                        </p:tgtEl>
                                        <p:attrNameLst>
                                          <p:attrName>ppt_h</p:attrName>
                                        </p:attrNameLst>
                                      </p:cBhvr>
                                      <p:tavLst>
                                        <p:tav tm="0">
                                          <p:val>
                                            <p:fltVal val="0"/>
                                          </p:val>
                                        </p:tav>
                                        <p:tav tm="100000">
                                          <p:val>
                                            <p:strVal val="#ppt_h"/>
                                          </p:val>
                                        </p:tav>
                                      </p:tavLst>
                                    </p:anim>
                                    <p:anim calcmode="lin" valueType="num">
                                      <p:cBhvr>
                                        <p:cTn id="23" dur="1000" fill="hold"/>
                                        <p:tgtEl>
                                          <p:spTgt spid="5">
                                            <p:graphicEl>
                                              <a:dgm id="{88207FA0-8857-41A6-9326-5EA39A87C6E6}"/>
                                            </p:graphicEl>
                                          </p:spTgt>
                                        </p:tgtEl>
                                        <p:attrNameLst>
                                          <p:attrName>style.rotation</p:attrName>
                                        </p:attrNameLst>
                                      </p:cBhvr>
                                      <p:tavLst>
                                        <p:tav tm="0">
                                          <p:val>
                                            <p:fltVal val="90"/>
                                          </p:val>
                                        </p:tav>
                                        <p:tav tm="100000">
                                          <p:val>
                                            <p:fltVal val="0"/>
                                          </p:val>
                                        </p:tav>
                                      </p:tavLst>
                                    </p:anim>
                                    <p:animEffect transition="in" filter="fade">
                                      <p:cBhvr>
                                        <p:cTn id="24" dur="1000"/>
                                        <p:tgtEl>
                                          <p:spTgt spid="5">
                                            <p:graphicEl>
                                              <a:dgm id="{88207FA0-8857-41A6-9326-5EA39A87C6E6}"/>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5">
                                            <p:graphicEl>
                                              <a:dgm id="{614C1B4B-83A5-4199-B403-C69A3E1CE559}"/>
                                            </p:graphicEl>
                                          </p:spTgt>
                                        </p:tgtEl>
                                        <p:attrNameLst>
                                          <p:attrName>style.visibility</p:attrName>
                                        </p:attrNameLst>
                                      </p:cBhvr>
                                      <p:to>
                                        <p:strVal val="visible"/>
                                      </p:to>
                                    </p:set>
                                    <p:anim calcmode="lin" valueType="num">
                                      <p:cBhvr>
                                        <p:cTn id="29" dur="1000" fill="hold"/>
                                        <p:tgtEl>
                                          <p:spTgt spid="5">
                                            <p:graphicEl>
                                              <a:dgm id="{614C1B4B-83A5-4199-B403-C69A3E1CE559}"/>
                                            </p:graphicEl>
                                          </p:spTgt>
                                        </p:tgtEl>
                                        <p:attrNameLst>
                                          <p:attrName>ppt_w</p:attrName>
                                        </p:attrNameLst>
                                      </p:cBhvr>
                                      <p:tavLst>
                                        <p:tav tm="0">
                                          <p:val>
                                            <p:fltVal val="0"/>
                                          </p:val>
                                        </p:tav>
                                        <p:tav tm="100000">
                                          <p:val>
                                            <p:strVal val="#ppt_w"/>
                                          </p:val>
                                        </p:tav>
                                      </p:tavLst>
                                    </p:anim>
                                    <p:anim calcmode="lin" valueType="num">
                                      <p:cBhvr>
                                        <p:cTn id="30" dur="1000" fill="hold"/>
                                        <p:tgtEl>
                                          <p:spTgt spid="5">
                                            <p:graphicEl>
                                              <a:dgm id="{614C1B4B-83A5-4199-B403-C69A3E1CE559}"/>
                                            </p:graphicEl>
                                          </p:spTgt>
                                        </p:tgtEl>
                                        <p:attrNameLst>
                                          <p:attrName>ppt_h</p:attrName>
                                        </p:attrNameLst>
                                      </p:cBhvr>
                                      <p:tavLst>
                                        <p:tav tm="0">
                                          <p:val>
                                            <p:fltVal val="0"/>
                                          </p:val>
                                        </p:tav>
                                        <p:tav tm="100000">
                                          <p:val>
                                            <p:strVal val="#ppt_h"/>
                                          </p:val>
                                        </p:tav>
                                      </p:tavLst>
                                    </p:anim>
                                    <p:anim calcmode="lin" valueType="num">
                                      <p:cBhvr>
                                        <p:cTn id="31" dur="1000" fill="hold"/>
                                        <p:tgtEl>
                                          <p:spTgt spid="5">
                                            <p:graphicEl>
                                              <a:dgm id="{614C1B4B-83A5-4199-B403-C69A3E1CE559}"/>
                                            </p:graphicEl>
                                          </p:spTgt>
                                        </p:tgtEl>
                                        <p:attrNameLst>
                                          <p:attrName>style.rotation</p:attrName>
                                        </p:attrNameLst>
                                      </p:cBhvr>
                                      <p:tavLst>
                                        <p:tav tm="0">
                                          <p:val>
                                            <p:fltVal val="90"/>
                                          </p:val>
                                        </p:tav>
                                        <p:tav tm="100000">
                                          <p:val>
                                            <p:fltVal val="0"/>
                                          </p:val>
                                        </p:tav>
                                      </p:tavLst>
                                    </p:anim>
                                    <p:animEffect transition="in" filter="fade">
                                      <p:cBhvr>
                                        <p:cTn id="32" dur="1000"/>
                                        <p:tgtEl>
                                          <p:spTgt spid="5">
                                            <p:graphicEl>
                                              <a:dgm id="{614C1B4B-83A5-4199-B403-C69A3E1CE55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5">
                                            <p:graphicEl>
                                              <a:dgm id="{804FB2E4-C520-4C61-A1AE-20351EAD0E79}"/>
                                            </p:graphicEl>
                                          </p:spTgt>
                                        </p:tgtEl>
                                        <p:attrNameLst>
                                          <p:attrName>style.visibility</p:attrName>
                                        </p:attrNameLst>
                                      </p:cBhvr>
                                      <p:to>
                                        <p:strVal val="visible"/>
                                      </p:to>
                                    </p:set>
                                    <p:anim calcmode="lin" valueType="num">
                                      <p:cBhvr>
                                        <p:cTn id="35" dur="1000" fill="hold"/>
                                        <p:tgtEl>
                                          <p:spTgt spid="5">
                                            <p:graphicEl>
                                              <a:dgm id="{804FB2E4-C520-4C61-A1AE-20351EAD0E79}"/>
                                            </p:graphicEl>
                                          </p:spTgt>
                                        </p:tgtEl>
                                        <p:attrNameLst>
                                          <p:attrName>ppt_w</p:attrName>
                                        </p:attrNameLst>
                                      </p:cBhvr>
                                      <p:tavLst>
                                        <p:tav tm="0">
                                          <p:val>
                                            <p:fltVal val="0"/>
                                          </p:val>
                                        </p:tav>
                                        <p:tav tm="100000">
                                          <p:val>
                                            <p:strVal val="#ppt_w"/>
                                          </p:val>
                                        </p:tav>
                                      </p:tavLst>
                                    </p:anim>
                                    <p:anim calcmode="lin" valueType="num">
                                      <p:cBhvr>
                                        <p:cTn id="36" dur="1000" fill="hold"/>
                                        <p:tgtEl>
                                          <p:spTgt spid="5">
                                            <p:graphicEl>
                                              <a:dgm id="{804FB2E4-C520-4C61-A1AE-20351EAD0E79}"/>
                                            </p:graphicEl>
                                          </p:spTgt>
                                        </p:tgtEl>
                                        <p:attrNameLst>
                                          <p:attrName>ppt_h</p:attrName>
                                        </p:attrNameLst>
                                      </p:cBhvr>
                                      <p:tavLst>
                                        <p:tav tm="0">
                                          <p:val>
                                            <p:fltVal val="0"/>
                                          </p:val>
                                        </p:tav>
                                        <p:tav tm="100000">
                                          <p:val>
                                            <p:strVal val="#ppt_h"/>
                                          </p:val>
                                        </p:tav>
                                      </p:tavLst>
                                    </p:anim>
                                    <p:anim calcmode="lin" valueType="num">
                                      <p:cBhvr>
                                        <p:cTn id="37" dur="1000" fill="hold"/>
                                        <p:tgtEl>
                                          <p:spTgt spid="5">
                                            <p:graphicEl>
                                              <a:dgm id="{804FB2E4-C520-4C61-A1AE-20351EAD0E79}"/>
                                            </p:graphicEl>
                                          </p:spTgt>
                                        </p:tgtEl>
                                        <p:attrNameLst>
                                          <p:attrName>style.rotation</p:attrName>
                                        </p:attrNameLst>
                                      </p:cBhvr>
                                      <p:tavLst>
                                        <p:tav tm="0">
                                          <p:val>
                                            <p:fltVal val="90"/>
                                          </p:val>
                                        </p:tav>
                                        <p:tav tm="100000">
                                          <p:val>
                                            <p:fltVal val="0"/>
                                          </p:val>
                                        </p:tav>
                                      </p:tavLst>
                                    </p:anim>
                                    <p:animEffect transition="in" filter="fade">
                                      <p:cBhvr>
                                        <p:cTn id="38" dur="1000"/>
                                        <p:tgtEl>
                                          <p:spTgt spid="5">
                                            <p:graphicEl>
                                              <a:dgm id="{804FB2E4-C520-4C61-A1AE-20351EAD0E7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5">
                                            <p:graphicEl>
                                              <a:dgm id="{3E57B51A-D4D7-48C5-8BEA-3F00A409E45F}"/>
                                            </p:graphicEl>
                                          </p:spTgt>
                                        </p:tgtEl>
                                        <p:attrNameLst>
                                          <p:attrName>style.visibility</p:attrName>
                                        </p:attrNameLst>
                                      </p:cBhvr>
                                      <p:to>
                                        <p:strVal val="visible"/>
                                      </p:to>
                                    </p:set>
                                    <p:anim calcmode="lin" valueType="num">
                                      <p:cBhvr>
                                        <p:cTn id="43" dur="1000" fill="hold"/>
                                        <p:tgtEl>
                                          <p:spTgt spid="5">
                                            <p:graphicEl>
                                              <a:dgm id="{3E57B51A-D4D7-48C5-8BEA-3F00A409E45F}"/>
                                            </p:graphicEl>
                                          </p:spTgt>
                                        </p:tgtEl>
                                        <p:attrNameLst>
                                          <p:attrName>ppt_w</p:attrName>
                                        </p:attrNameLst>
                                      </p:cBhvr>
                                      <p:tavLst>
                                        <p:tav tm="0">
                                          <p:val>
                                            <p:fltVal val="0"/>
                                          </p:val>
                                        </p:tav>
                                        <p:tav tm="100000">
                                          <p:val>
                                            <p:strVal val="#ppt_w"/>
                                          </p:val>
                                        </p:tav>
                                      </p:tavLst>
                                    </p:anim>
                                    <p:anim calcmode="lin" valueType="num">
                                      <p:cBhvr>
                                        <p:cTn id="44" dur="1000" fill="hold"/>
                                        <p:tgtEl>
                                          <p:spTgt spid="5">
                                            <p:graphicEl>
                                              <a:dgm id="{3E57B51A-D4D7-48C5-8BEA-3F00A409E45F}"/>
                                            </p:graphicEl>
                                          </p:spTgt>
                                        </p:tgtEl>
                                        <p:attrNameLst>
                                          <p:attrName>ppt_h</p:attrName>
                                        </p:attrNameLst>
                                      </p:cBhvr>
                                      <p:tavLst>
                                        <p:tav tm="0">
                                          <p:val>
                                            <p:fltVal val="0"/>
                                          </p:val>
                                        </p:tav>
                                        <p:tav tm="100000">
                                          <p:val>
                                            <p:strVal val="#ppt_h"/>
                                          </p:val>
                                        </p:tav>
                                      </p:tavLst>
                                    </p:anim>
                                    <p:anim calcmode="lin" valueType="num">
                                      <p:cBhvr>
                                        <p:cTn id="45" dur="1000" fill="hold"/>
                                        <p:tgtEl>
                                          <p:spTgt spid="5">
                                            <p:graphicEl>
                                              <a:dgm id="{3E57B51A-D4D7-48C5-8BEA-3F00A409E45F}"/>
                                            </p:graphicEl>
                                          </p:spTgt>
                                        </p:tgtEl>
                                        <p:attrNameLst>
                                          <p:attrName>style.rotation</p:attrName>
                                        </p:attrNameLst>
                                      </p:cBhvr>
                                      <p:tavLst>
                                        <p:tav tm="0">
                                          <p:val>
                                            <p:fltVal val="90"/>
                                          </p:val>
                                        </p:tav>
                                        <p:tav tm="100000">
                                          <p:val>
                                            <p:fltVal val="0"/>
                                          </p:val>
                                        </p:tav>
                                      </p:tavLst>
                                    </p:anim>
                                    <p:animEffect transition="in" filter="fade">
                                      <p:cBhvr>
                                        <p:cTn id="46" dur="1000"/>
                                        <p:tgtEl>
                                          <p:spTgt spid="5">
                                            <p:graphicEl>
                                              <a:dgm id="{3E57B51A-D4D7-48C5-8BEA-3F00A409E45F}"/>
                                            </p:graphicEl>
                                          </p:spTgt>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5">
                                            <p:graphicEl>
                                              <a:dgm id="{4C91DF6C-372C-43A3-87B9-AA70D0249B24}"/>
                                            </p:graphicEl>
                                          </p:spTgt>
                                        </p:tgtEl>
                                        <p:attrNameLst>
                                          <p:attrName>style.visibility</p:attrName>
                                        </p:attrNameLst>
                                      </p:cBhvr>
                                      <p:to>
                                        <p:strVal val="visible"/>
                                      </p:to>
                                    </p:set>
                                    <p:anim calcmode="lin" valueType="num">
                                      <p:cBhvr>
                                        <p:cTn id="49" dur="1000" fill="hold"/>
                                        <p:tgtEl>
                                          <p:spTgt spid="5">
                                            <p:graphicEl>
                                              <a:dgm id="{4C91DF6C-372C-43A3-87B9-AA70D0249B24}"/>
                                            </p:graphicEl>
                                          </p:spTgt>
                                        </p:tgtEl>
                                        <p:attrNameLst>
                                          <p:attrName>ppt_w</p:attrName>
                                        </p:attrNameLst>
                                      </p:cBhvr>
                                      <p:tavLst>
                                        <p:tav tm="0">
                                          <p:val>
                                            <p:fltVal val="0"/>
                                          </p:val>
                                        </p:tav>
                                        <p:tav tm="100000">
                                          <p:val>
                                            <p:strVal val="#ppt_w"/>
                                          </p:val>
                                        </p:tav>
                                      </p:tavLst>
                                    </p:anim>
                                    <p:anim calcmode="lin" valueType="num">
                                      <p:cBhvr>
                                        <p:cTn id="50" dur="1000" fill="hold"/>
                                        <p:tgtEl>
                                          <p:spTgt spid="5">
                                            <p:graphicEl>
                                              <a:dgm id="{4C91DF6C-372C-43A3-87B9-AA70D0249B24}"/>
                                            </p:graphicEl>
                                          </p:spTgt>
                                        </p:tgtEl>
                                        <p:attrNameLst>
                                          <p:attrName>ppt_h</p:attrName>
                                        </p:attrNameLst>
                                      </p:cBhvr>
                                      <p:tavLst>
                                        <p:tav tm="0">
                                          <p:val>
                                            <p:fltVal val="0"/>
                                          </p:val>
                                        </p:tav>
                                        <p:tav tm="100000">
                                          <p:val>
                                            <p:strVal val="#ppt_h"/>
                                          </p:val>
                                        </p:tav>
                                      </p:tavLst>
                                    </p:anim>
                                    <p:anim calcmode="lin" valueType="num">
                                      <p:cBhvr>
                                        <p:cTn id="51" dur="1000" fill="hold"/>
                                        <p:tgtEl>
                                          <p:spTgt spid="5">
                                            <p:graphicEl>
                                              <a:dgm id="{4C91DF6C-372C-43A3-87B9-AA70D0249B24}"/>
                                            </p:graphicEl>
                                          </p:spTgt>
                                        </p:tgtEl>
                                        <p:attrNameLst>
                                          <p:attrName>style.rotation</p:attrName>
                                        </p:attrNameLst>
                                      </p:cBhvr>
                                      <p:tavLst>
                                        <p:tav tm="0">
                                          <p:val>
                                            <p:fltVal val="90"/>
                                          </p:val>
                                        </p:tav>
                                        <p:tav tm="100000">
                                          <p:val>
                                            <p:fltVal val="0"/>
                                          </p:val>
                                        </p:tav>
                                      </p:tavLst>
                                    </p:anim>
                                    <p:animEffect transition="in" filter="fade">
                                      <p:cBhvr>
                                        <p:cTn id="52" dur="1000"/>
                                        <p:tgtEl>
                                          <p:spTgt spid="5">
                                            <p:graphicEl>
                                              <a:dgm id="{4C91DF6C-372C-43A3-87B9-AA70D0249B24}"/>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5">
                                            <p:graphicEl>
                                              <a:dgm id="{30933DB5-4DB6-4B62-BA1C-631EE38EDDB8}"/>
                                            </p:graphicEl>
                                          </p:spTgt>
                                        </p:tgtEl>
                                        <p:attrNameLst>
                                          <p:attrName>style.visibility</p:attrName>
                                        </p:attrNameLst>
                                      </p:cBhvr>
                                      <p:to>
                                        <p:strVal val="visible"/>
                                      </p:to>
                                    </p:set>
                                    <p:anim calcmode="lin" valueType="num">
                                      <p:cBhvr>
                                        <p:cTn id="57" dur="1000" fill="hold"/>
                                        <p:tgtEl>
                                          <p:spTgt spid="5">
                                            <p:graphicEl>
                                              <a:dgm id="{30933DB5-4DB6-4B62-BA1C-631EE38EDDB8}"/>
                                            </p:graphicEl>
                                          </p:spTgt>
                                        </p:tgtEl>
                                        <p:attrNameLst>
                                          <p:attrName>ppt_w</p:attrName>
                                        </p:attrNameLst>
                                      </p:cBhvr>
                                      <p:tavLst>
                                        <p:tav tm="0">
                                          <p:val>
                                            <p:fltVal val="0"/>
                                          </p:val>
                                        </p:tav>
                                        <p:tav tm="100000">
                                          <p:val>
                                            <p:strVal val="#ppt_w"/>
                                          </p:val>
                                        </p:tav>
                                      </p:tavLst>
                                    </p:anim>
                                    <p:anim calcmode="lin" valueType="num">
                                      <p:cBhvr>
                                        <p:cTn id="58" dur="1000" fill="hold"/>
                                        <p:tgtEl>
                                          <p:spTgt spid="5">
                                            <p:graphicEl>
                                              <a:dgm id="{30933DB5-4DB6-4B62-BA1C-631EE38EDDB8}"/>
                                            </p:graphicEl>
                                          </p:spTgt>
                                        </p:tgtEl>
                                        <p:attrNameLst>
                                          <p:attrName>ppt_h</p:attrName>
                                        </p:attrNameLst>
                                      </p:cBhvr>
                                      <p:tavLst>
                                        <p:tav tm="0">
                                          <p:val>
                                            <p:fltVal val="0"/>
                                          </p:val>
                                        </p:tav>
                                        <p:tav tm="100000">
                                          <p:val>
                                            <p:strVal val="#ppt_h"/>
                                          </p:val>
                                        </p:tav>
                                      </p:tavLst>
                                    </p:anim>
                                    <p:anim calcmode="lin" valueType="num">
                                      <p:cBhvr>
                                        <p:cTn id="59" dur="1000" fill="hold"/>
                                        <p:tgtEl>
                                          <p:spTgt spid="5">
                                            <p:graphicEl>
                                              <a:dgm id="{30933DB5-4DB6-4B62-BA1C-631EE38EDDB8}"/>
                                            </p:graphicEl>
                                          </p:spTgt>
                                        </p:tgtEl>
                                        <p:attrNameLst>
                                          <p:attrName>style.rotation</p:attrName>
                                        </p:attrNameLst>
                                      </p:cBhvr>
                                      <p:tavLst>
                                        <p:tav tm="0">
                                          <p:val>
                                            <p:fltVal val="90"/>
                                          </p:val>
                                        </p:tav>
                                        <p:tav tm="100000">
                                          <p:val>
                                            <p:fltVal val="0"/>
                                          </p:val>
                                        </p:tav>
                                      </p:tavLst>
                                    </p:anim>
                                    <p:animEffect transition="in" filter="fade">
                                      <p:cBhvr>
                                        <p:cTn id="60" dur="1000"/>
                                        <p:tgtEl>
                                          <p:spTgt spid="5">
                                            <p:graphicEl>
                                              <a:dgm id="{30933DB5-4DB6-4B62-BA1C-631EE38EDDB8}"/>
                                            </p:graphicEl>
                                          </p:spTgt>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5">
                                            <p:graphicEl>
                                              <a:dgm id="{CC11359A-A84D-43CC-B263-DB2CC1B408B3}"/>
                                            </p:graphicEl>
                                          </p:spTgt>
                                        </p:tgtEl>
                                        <p:attrNameLst>
                                          <p:attrName>style.visibility</p:attrName>
                                        </p:attrNameLst>
                                      </p:cBhvr>
                                      <p:to>
                                        <p:strVal val="visible"/>
                                      </p:to>
                                    </p:set>
                                    <p:anim calcmode="lin" valueType="num">
                                      <p:cBhvr>
                                        <p:cTn id="63" dur="1000" fill="hold"/>
                                        <p:tgtEl>
                                          <p:spTgt spid="5">
                                            <p:graphicEl>
                                              <a:dgm id="{CC11359A-A84D-43CC-B263-DB2CC1B408B3}"/>
                                            </p:graphicEl>
                                          </p:spTgt>
                                        </p:tgtEl>
                                        <p:attrNameLst>
                                          <p:attrName>ppt_w</p:attrName>
                                        </p:attrNameLst>
                                      </p:cBhvr>
                                      <p:tavLst>
                                        <p:tav tm="0">
                                          <p:val>
                                            <p:fltVal val="0"/>
                                          </p:val>
                                        </p:tav>
                                        <p:tav tm="100000">
                                          <p:val>
                                            <p:strVal val="#ppt_w"/>
                                          </p:val>
                                        </p:tav>
                                      </p:tavLst>
                                    </p:anim>
                                    <p:anim calcmode="lin" valueType="num">
                                      <p:cBhvr>
                                        <p:cTn id="64" dur="1000" fill="hold"/>
                                        <p:tgtEl>
                                          <p:spTgt spid="5">
                                            <p:graphicEl>
                                              <a:dgm id="{CC11359A-A84D-43CC-B263-DB2CC1B408B3}"/>
                                            </p:graphicEl>
                                          </p:spTgt>
                                        </p:tgtEl>
                                        <p:attrNameLst>
                                          <p:attrName>ppt_h</p:attrName>
                                        </p:attrNameLst>
                                      </p:cBhvr>
                                      <p:tavLst>
                                        <p:tav tm="0">
                                          <p:val>
                                            <p:fltVal val="0"/>
                                          </p:val>
                                        </p:tav>
                                        <p:tav tm="100000">
                                          <p:val>
                                            <p:strVal val="#ppt_h"/>
                                          </p:val>
                                        </p:tav>
                                      </p:tavLst>
                                    </p:anim>
                                    <p:anim calcmode="lin" valueType="num">
                                      <p:cBhvr>
                                        <p:cTn id="65" dur="1000" fill="hold"/>
                                        <p:tgtEl>
                                          <p:spTgt spid="5">
                                            <p:graphicEl>
                                              <a:dgm id="{CC11359A-A84D-43CC-B263-DB2CC1B408B3}"/>
                                            </p:graphicEl>
                                          </p:spTgt>
                                        </p:tgtEl>
                                        <p:attrNameLst>
                                          <p:attrName>style.rotation</p:attrName>
                                        </p:attrNameLst>
                                      </p:cBhvr>
                                      <p:tavLst>
                                        <p:tav tm="0">
                                          <p:val>
                                            <p:fltVal val="90"/>
                                          </p:val>
                                        </p:tav>
                                        <p:tav tm="100000">
                                          <p:val>
                                            <p:fltVal val="0"/>
                                          </p:val>
                                        </p:tav>
                                      </p:tavLst>
                                    </p:anim>
                                    <p:animEffect transition="in" filter="fade">
                                      <p:cBhvr>
                                        <p:cTn id="66" dur="1000"/>
                                        <p:tgtEl>
                                          <p:spTgt spid="5">
                                            <p:graphicEl>
                                              <a:dgm id="{CC11359A-A84D-43CC-B263-DB2CC1B408B3}"/>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5">
                                            <p:graphicEl>
                                              <a:dgm id="{F476F12E-354D-49FF-8C33-FC0534F1775E}"/>
                                            </p:graphicEl>
                                          </p:spTgt>
                                        </p:tgtEl>
                                        <p:attrNameLst>
                                          <p:attrName>style.visibility</p:attrName>
                                        </p:attrNameLst>
                                      </p:cBhvr>
                                      <p:to>
                                        <p:strVal val="visible"/>
                                      </p:to>
                                    </p:set>
                                    <p:anim calcmode="lin" valueType="num">
                                      <p:cBhvr>
                                        <p:cTn id="71" dur="1000" fill="hold"/>
                                        <p:tgtEl>
                                          <p:spTgt spid="5">
                                            <p:graphicEl>
                                              <a:dgm id="{F476F12E-354D-49FF-8C33-FC0534F1775E}"/>
                                            </p:graphicEl>
                                          </p:spTgt>
                                        </p:tgtEl>
                                        <p:attrNameLst>
                                          <p:attrName>ppt_w</p:attrName>
                                        </p:attrNameLst>
                                      </p:cBhvr>
                                      <p:tavLst>
                                        <p:tav tm="0">
                                          <p:val>
                                            <p:fltVal val="0"/>
                                          </p:val>
                                        </p:tav>
                                        <p:tav tm="100000">
                                          <p:val>
                                            <p:strVal val="#ppt_w"/>
                                          </p:val>
                                        </p:tav>
                                      </p:tavLst>
                                    </p:anim>
                                    <p:anim calcmode="lin" valueType="num">
                                      <p:cBhvr>
                                        <p:cTn id="72" dur="1000" fill="hold"/>
                                        <p:tgtEl>
                                          <p:spTgt spid="5">
                                            <p:graphicEl>
                                              <a:dgm id="{F476F12E-354D-49FF-8C33-FC0534F1775E}"/>
                                            </p:graphicEl>
                                          </p:spTgt>
                                        </p:tgtEl>
                                        <p:attrNameLst>
                                          <p:attrName>ppt_h</p:attrName>
                                        </p:attrNameLst>
                                      </p:cBhvr>
                                      <p:tavLst>
                                        <p:tav tm="0">
                                          <p:val>
                                            <p:fltVal val="0"/>
                                          </p:val>
                                        </p:tav>
                                        <p:tav tm="100000">
                                          <p:val>
                                            <p:strVal val="#ppt_h"/>
                                          </p:val>
                                        </p:tav>
                                      </p:tavLst>
                                    </p:anim>
                                    <p:anim calcmode="lin" valueType="num">
                                      <p:cBhvr>
                                        <p:cTn id="73" dur="1000" fill="hold"/>
                                        <p:tgtEl>
                                          <p:spTgt spid="5">
                                            <p:graphicEl>
                                              <a:dgm id="{F476F12E-354D-49FF-8C33-FC0534F1775E}"/>
                                            </p:graphicEl>
                                          </p:spTgt>
                                        </p:tgtEl>
                                        <p:attrNameLst>
                                          <p:attrName>style.rotation</p:attrName>
                                        </p:attrNameLst>
                                      </p:cBhvr>
                                      <p:tavLst>
                                        <p:tav tm="0">
                                          <p:val>
                                            <p:fltVal val="90"/>
                                          </p:val>
                                        </p:tav>
                                        <p:tav tm="100000">
                                          <p:val>
                                            <p:fltVal val="0"/>
                                          </p:val>
                                        </p:tav>
                                      </p:tavLst>
                                    </p:anim>
                                    <p:animEffect transition="in" filter="fade">
                                      <p:cBhvr>
                                        <p:cTn id="74" dur="1000"/>
                                        <p:tgtEl>
                                          <p:spTgt spid="5">
                                            <p:graphicEl>
                                              <a:dgm id="{F476F12E-354D-49FF-8C33-FC0534F1775E}"/>
                                            </p:graphicEl>
                                          </p:spTgt>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5">
                                            <p:graphicEl>
                                              <a:dgm id="{BBBCF8AC-6497-4A43-ABF0-1F730F5508E4}"/>
                                            </p:graphicEl>
                                          </p:spTgt>
                                        </p:tgtEl>
                                        <p:attrNameLst>
                                          <p:attrName>style.visibility</p:attrName>
                                        </p:attrNameLst>
                                      </p:cBhvr>
                                      <p:to>
                                        <p:strVal val="visible"/>
                                      </p:to>
                                    </p:set>
                                    <p:anim calcmode="lin" valueType="num">
                                      <p:cBhvr>
                                        <p:cTn id="77" dur="1000" fill="hold"/>
                                        <p:tgtEl>
                                          <p:spTgt spid="5">
                                            <p:graphicEl>
                                              <a:dgm id="{BBBCF8AC-6497-4A43-ABF0-1F730F5508E4}"/>
                                            </p:graphicEl>
                                          </p:spTgt>
                                        </p:tgtEl>
                                        <p:attrNameLst>
                                          <p:attrName>ppt_w</p:attrName>
                                        </p:attrNameLst>
                                      </p:cBhvr>
                                      <p:tavLst>
                                        <p:tav tm="0">
                                          <p:val>
                                            <p:fltVal val="0"/>
                                          </p:val>
                                        </p:tav>
                                        <p:tav tm="100000">
                                          <p:val>
                                            <p:strVal val="#ppt_w"/>
                                          </p:val>
                                        </p:tav>
                                      </p:tavLst>
                                    </p:anim>
                                    <p:anim calcmode="lin" valueType="num">
                                      <p:cBhvr>
                                        <p:cTn id="78" dur="1000" fill="hold"/>
                                        <p:tgtEl>
                                          <p:spTgt spid="5">
                                            <p:graphicEl>
                                              <a:dgm id="{BBBCF8AC-6497-4A43-ABF0-1F730F5508E4}"/>
                                            </p:graphicEl>
                                          </p:spTgt>
                                        </p:tgtEl>
                                        <p:attrNameLst>
                                          <p:attrName>ppt_h</p:attrName>
                                        </p:attrNameLst>
                                      </p:cBhvr>
                                      <p:tavLst>
                                        <p:tav tm="0">
                                          <p:val>
                                            <p:fltVal val="0"/>
                                          </p:val>
                                        </p:tav>
                                        <p:tav tm="100000">
                                          <p:val>
                                            <p:strVal val="#ppt_h"/>
                                          </p:val>
                                        </p:tav>
                                      </p:tavLst>
                                    </p:anim>
                                    <p:anim calcmode="lin" valueType="num">
                                      <p:cBhvr>
                                        <p:cTn id="79" dur="1000" fill="hold"/>
                                        <p:tgtEl>
                                          <p:spTgt spid="5">
                                            <p:graphicEl>
                                              <a:dgm id="{BBBCF8AC-6497-4A43-ABF0-1F730F5508E4}"/>
                                            </p:graphicEl>
                                          </p:spTgt>
                                        </p:tgtEl>
                                        <p:attrNameLst>
                                          <p:attrName>style.rotation</p:attrName>
                                        </p:attrNameLst>
                                      </p:cBhvr>
                                      <p:tavLst>
                                        <p:tav tm="0">
                                          <p:val>
                                            <p:fltVal val="90"/>
                                          </p:val>
                                        </p:tav>
                                        <p:tav tm="100000">
                                          <p:val>
                                            <p:fltVal val="0"/>
                                          </p:val>
                                        </p:tav>
                                      </p:tavLst>
                                    </p:anim>
                                    <p:animEffect transition="in" filter="fade">
                                      <p:cBhvr>
                                        <p:cTn id="80" dur="1000"/>
                                        <p:tgtEl>
                                          <p:spTgt spid="5">
                                            <p:graphicEl>
                                              <a:dgm id="{BBBCF8AC-6497-4A43-ABF0-1F730F5508E4}"/>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grpId="0" nodeType="clickEffect">
                                  <p:stCondLst>
                                    <p:cond delay="0"/>
                                  </p:stCondLst>
                                  <p:childTnLst>
                                    <p:set>
                                      <p:cBhvr>
                                        <p:cTn id="84" dur="1" fill="hold">
                                          <p:stCondLst>
                                            <p:cond delay="0"/>
                                          </p:stCondLst>
                                        </p:cTn>
                                        <p:tgtEl>
                                          <p:spTgt spid="5">
                                            <p:graphicEl>
                                              <a:dgm id="{EC0D1BEC-F102-4296-A98E-881C8214302C}"/>
                                            </p:graphicEl>
                                          </p:spTgt>
                                        </p:tgtEl>
                                        <p:attrNameLst>
                                          <p:attrName>style.visibility</p:attrName>
                                        </p:attrNameLst>
                                      </p:cBhvr>
                                      <p:to>
                                        <p:strVal val="visible"/>
                                      </p:to>
                                    </p:set>
                                    <p:anim calcmode="lin" valueType="num">
                                      <p:cBhvr>
                                        <p:cTn id="85" dur="1000" fill="hold"/>
                                        <p:tgtEl>
                                          <p:spTgt spid="5">
                                            <p:graphicEl>
                                              <a:dgm id="{EC0D1BEC-F102-4296-A98E-881C8214302C}"/>
                                            </p:graphicEl>
                                          </p:spTgt>
                                        </p:tgtEl>
                                        <p:attrNameLst>
                                          <p:attrName>ppt_w</p:attrName>
                                        </p:attrNameLst>
                                      </p:cBhvr>
                                      <p:tavLst>
                                        <p:tav tm="0">
                                          <p:val>
                                            <p:fltVal val="0"/>
                                          </p:val>
                                        </p:tav>
                                        <p:tav tm="100000">
                                          <p:val>
                                            <p:strVal val="#ppt_w"/>
                                          </p:val>
                                        </p:tav>
                                      </p:tavLst>
                                    </p:anim>
                                    <p:anim calcmode="lin" valueType="num">
                                      <p:cBhvr>
                                        <p:cTn id="86" dur="1000" fill="hold"/>
                                        <p:tgtEl>
                                          <p:spTgt spid="5">
                                            <p:graphicEl>
                                              <a:dgm id="{EC0D1BEC-F102-4296-A98E-881C8214302C}"/>
                                            </p:graphicEl>
                                          </p:spTgt>
                                        </p:tgtEl>
                                        <p:attrNameLst>
                                          <p:attrName>ppt_h</p:attrName>
                                        </p:attrNameLst>
                                      </p:cBhvr>
                                      <p:tavLst>
                                        <p:tav tm="0">
                                          <p:val>
                                            <p:fltVal val="0"/>
                                          </p:val>
                                        </p:tav>
                                        <p:tav tm="100000">
                                          <p:val>
                                            <p:strVal val="#ppt_h"/>
                                          </p:val>
                                        </p:tav>
                                      </p:tavLst>
                                    </p:anim>
                                    <p:anim calcmode="lin" valueType="num">
                                      <p:cBhvr>
                                        <p:cTn id="87" dur="1000" fill="hold"/>
                                        <p:tgtEl>
                                          <p:spTgt spid="5">
                                            <p:graphicEl>
                                              <a:dgm id="{EC0D1BEC-F102-4296-A98E-881C8214302C}"/>
                                            </p:graphicEl>
                                          </p:spTgt>
                                        </p:tgtEl>
                                        <p:attrNameLst>
                                          <p:attrName>style.rotation</p:attrName>
                                        </p:attrNameLst>
                                      </p:cBhvr>
                                      <p:tavLst>
                                        <p:tav tm="0">
                                          <p:val>
                                            <p:fltVal val="90"/>
                                          </p:val>
                                        </p:tav>
                                        <p:tav tm="100000">
                                          <p:val>
                                            <p:fltVal val="0"/>
                                          </p:val>
                                        </p:tav>
                                      </p:tavLst>
                                    </p:anim>
                                    <p:animEffect transition="in" filter="fade">
                                      <p:cBhvr>
                                        <p:cTn id="88" dur="1000"/>
                                        <p:tgtEl>
                                          <p:spTgt spid="5">
                                            <p:graphicEl>
                                              <a:dgm id="{EC0D1BEC-F102-4296-A98E-881C8214302C}"/>
                                            </p:graphicEl>
                                          </p:spTgt>
                                        </p:tgtEl>
                                      </p:cBhvr>
                                    </p:animEffect>
                                  </p:childTnLst>
                                </p:cTn>
                              </p:par>
                              <p:par>
                                <p:cTn id="89" presetID="31" presetClass="entr" presetSubtype="0" fill="hold" grpId="0" nodeType="withEffect">
                                  <p:stCondLst>
                                    <p:cond delay="0"/>
                                  </p:stCondLst>
                                  <p:childTnLst>
                                    <p:set>
                                      <p:cBhvr>
                                        <p:cTn id="90" dur="1" fill="hold">
                                          <p:stCondLst>
                                            <p:cond delay="0"/>
                                          </p:stCondLst>
                                        </p:cTn>
                                        <p:tgtEl>
                                          <p:spTgt spid="5">
                                            <p:graphicEl>
                                              <a:dgm id="{E11950F8-239F-4E4F-9542-7CD3421060B2}"/>
                                            </p:graphicEl>
                                          </p:spTgt>
                                        </p:tgtEl>
                                        <p:attrNameLst>
                                          <p:attrName>style.visibility</p:attrName>
                                        </p:attrNameLst>
                                      </p:cBhvr>
                                      <p:to>
                                        <p:strVal val="visible"/>
                                      </p:to>
                                    </p:set>
                                    <p:anim calcmode="lin" valueType="num">
                                      <p:cBhvr>
                                        <p:cTn id="91" dur="1000" fill="hold"/>
                                        <p:tgtEl>
                                          <p:spTgt spid="5">
                                            <p:graphicEl>
                                              <a:dgm id="{E11950F8-239F-4E4F-9542-7CD3421060B2}"/>
                                            </p:graphicEl>
                                          </p:spTgt>
                                        </p:tgtEl>
                                        <p:attrNameLst>
                                          <p:attrName>ppt_w</p:attrName>
                                        </p:attrNameLst>
                                      </p:cBhvr>
                                      <p:tavLst>
                                        <p:tav tm="0">
                                          <p:val>
                                            <p:fltVal val="0"/>
                                          </p:val>
                                        </p:tav>
                                        <p:tav tm="100000">
                                          <p:val>
                                            <p:strVal val="#ppt_w"/>
                                          </p:val>
                                        </p:tav>
                                      </p:tavLst>
                                    </p:anim>
                                    <p:anim calcmode="lin" valueType="num">
                                      <p:cBhvr>
                                        <p:cTn id="92" dur="1000" fill="hold"/>
                                        <p:tgtEl>
                                          <p:spTgt spid="5">
                                            <p:graphicEl>
                                              <a:dgm id="{E11950F8-239F-4E4F-9542-7CD3421060B2}"/>
                                            </p:graphicEl>
                                          </p:spTgt>
                                        </p:tgtEl>
                                        <p:attrNameLst>
                                          <p:attrName>ppt_h</p:attrName>
                                        </p:attrNameLst>
                                      </p:cBhvr>
                                      <p:tavLst>
                                        <p:tav tm="0">
                                          <p:val>
                                            <p:fltVal val="0"/>
                                          </p:val>
                                        </p:tav>
                                        <p:tav tm="100000">
                                          <p:val>
                                            <p:strVal val="#ppt_h"/>
                                          </p:val>
                                        </p:tav>
                                      </p:tavLst>
                                    </p:anim>
                                    <p:anim calcmode="lin" valueType="num">
                                      <p:cBhvr>
                                        <p:cTn id="93" dur="1000" fill="hold"/>
                                        <p:tgtEl>
                                          <p:spTgt spid="5">
                                            <p:graphicEl>
                                              <a:dgm id="{E11950F8-239F-4E4F-9542-7CD3421060B2}"/>
                                            </p:graphicEl>
                                          </p:spTgt>
                                        </p:tgtEl>
                                        <p:attrNameLst>
                                          <p:attrName>style.rotation</p:attrName>
                                        </p:attrNameLst>
                                      </p:cBhvr>
                                      <p:tavLst>
                                        <p:tav tm="0">
                                          <p:val>
                                            <p:fltVal val="90"/>
                                          </p:val>
                                        </p:tav>
                                        <p:tav tm="100000">
                                          <p:val>
                                            <p:fltVal val="0"/>
                                          </p:val>
                                        </p:tav>
                                      </p:tavLst>
                                    </p:anim>
                                    <p:animEffect transition="in" filter="fade">
                                      <p:cBhvr>
                                        <p:cTn id="94" dur="1000"/>
                                        <p:tgtEl>
                                          <p:spTgt spid="5">
                                            <p:graphicEl>
                                              <a:dgm id="{E11950F8-239F-4E4F-9542-7CD3421060B2}"/>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31" presetClass="entr" presetSubtype="0" fill="hold" grpId="0" nodeType="clickEffect">
                                  <p:stCondLst>
                                    <p:cond delay="0"/>
                                  </p:stCondLst>
                                  <p:childTnLst>
                                    <p:set>
                                      <p:cBhvr>
                                        <p:cTn id="98" dur="1" fill="hold">
                                          <p:stCondLst>
                                            <p:cond delay="0"/>
                                          </p:stCondLst>
                                        </p:cTn>
                                        <p:tgtEl>
                                          <p:spTgt spid="5">
                                            <p:graphicEl>
                                              <a:dgm id="{0AF9660B-162B-4BDF-BB6D-B70B6E01BEAE}"/>
                                            </p:graphicEl>
                                          </p:spTgt>
                                        </p:tgtEl>
                                        <p:attrNameLst>
                                          <p:attrName>style.visibility</p:attrName>
                                        </p:attrNameLst>
                                      </p:cBhvr>
                                      <p:to>
                                        <p:strVal val="visible"/>
                                      </p:to>
                                    </p:set>
                                    <p:anim calcmode="lin" valueType="num">
                                      <p:cBhvr>
                                        <p:cTn id="99" dur="1000" fill="hold"/>
                                        <p:tgtEl>
                                          <p:spTgt spid="5">
                                            <p:graphicEl>
                                              <a:dgm id="{0AF9660B-162B-4BDF-BB6D-B70B6E01BEAE}"/>
                                            </p:graphicEl>
                                          </p:spTgt>
                                        </p:tgtEl>
                                        <p:attrNameLst>
                                          <p:attrName>ppt_w</p:attrName>
                                        </p:attrNameLst>
                                      </p:cBhvr>
                                      <p:tavLst>
                                        <p:tav tm="0">
                                          <p:val>
                                            <p:fltVal val="0"/>
                                          </p:val>
                                        </p:tav>
                                        <p:tav tm="100000">
                                          <p:val>
                                            <p:strVal val="#ppt_w"/>
                                          </p:val>
                                        </p:tav>
                                      </p:tavLst>
                                    </p:anim>
                                    <p:anim calcmode="lin" valueType="num">
                                      <p:cBhvr>
                                        <p:cTn id="100" dur="1000" fill="hold"/>
                                        <p:tgtEl>
                                          <p:spTgt spid="5">
                                            <p:graphicEl>
                                              <a:dgm id="{0AF9660B-162B-4BDF-BB6D-B70B6E01BEAE}"/>
                                            </p:graphicEl>
                                          </p:spTgt>
                                        </p:tgtEl>
                                        <p:attrNameLst>
                                          <p:attrName>ppt_h</p:attrName>
                                        </p:attrNameLst>
                                      </p:cBhvr>
                                      <p:tavLst>
                                        <p:tav tm="0">
                                          <p:val>
                                            <p:fltVal val="0"/>
                                          </p:val>
                                        </p:tav>
                                        <p:tav tm="100000">
                                          <p:val>
                                            <p:strVal val="#ppt_h"/>
                                          </p:val>
                                        </p:tav>
                                      </p:tavLst>
                                    </p:anim>
                                    <p:anim calcmode="lin" valueType="num">
                                      <p:cBhvr>
                                        <p:cTn id="101" dur="1000" fill="hold"/>
                                        <p:tgtEl>
                                          <p:spTgt spid="5">
                                            <p:graphicEl>
                                              <a:dgm id="{0AF9660B-162B-4BDF-BB6D-B70B6E01BEAE}"/>
                                            </p:graphicEl>
                                          </p:spTgt>
                                        </p:tgtEl>
                                        <p:attrNameLst>
                                          <p:attrName>style.rotation</p:attrName>
                                        </p:attrNameLst>
                                      </p:cBhvr>
                                      <p:tavLst>
                                        <p:tav tm="0">
                                          <p:val>
                                            <p:fltVal val="90"/>
                                          </p:val>
                                        </p:tav>
                                        <p:tav tm="100000">
                                          <p:val>
                                            <p:fltVal val="0"/>
                                          </p:val>
                                        </p:tav>
                                      </p:tavLst>
                                    </p:anim>
                                    <p:animEffect transition="in" filter="fade">
                                      <p:cBhvr>
                                        <p:cTn id="102" dur="1000"/>
                                        <p:tgtEl>
                                          <p:spTgt spid="5">
                                            <p:graphicEl>
                                              <a:dgm id="{0AF9660B-162B-4BDF-BB6D-B70B6E01BEAE}"/>
                                            </p:graphicEl>
                                          </p:spTgt>
                                        </p:tgtEl>
                                      </p:cBhvr>
                                    </p:animEffect>
                                  </p:childTnLst>
                                </p:cTn>
                              </p:par>
                              <p:par>
                                <p:cTn id="103" presetID="31" presetClass="entr" presetSubtype="0" fill="hold" grpId="0" nodeType="withEffect">
                                  <p:stCondLst>
                                    <p:cond delay="0"/>
                                  </p:stCondLst>
                                  <p:childTnLst>
                                    <p:set>
                                      <p:cBhvr>
                                        <p:cTn id="104" dur="1" fill="hold">
                                          <p:stCondLst>
                                            <p:cond delay="0"/>
                                          </p:stCondLst>
                                        </p:cTn>
                                        <p:tgtEl>
                                          <p:spTgt spid="5">
                                            <p:graphicEl>
                                              <a:dgm id="{3E7B1D87-CE87-469A-B91E-F7B64579B096}"/>
                                            </p:graphicEl>
                                          </p:spTgt>
                                        </p:tgtEl>
                                        <p:attrNameLst>
                                          <p:attrName>style.visibility</p:attrName>
                                        </p:attrNameLst>
                                      </p:cBhvr>
                                      <p:to>
                                        <p:strVal val="visible"/>
                                      </p:to>
                                    </p:set>
                                    <p:anim calcmode="lin" valueType="num">
                                      <p:cBhvr>
                                        <p:cTn id="105" dur="1000" fill="hold"/>
                                        <p:tgtEl>
                                          <p:spTgt spid="5">
                                            <p:graphicEl>
                                              <a:dgm id="{3E7B1D87-CE87-469A-B91E-F7B64579B096}"/>
                                            </p:graphicEl>
                                          </p:spTgt>
                                        </p:tgtEl>
                                        <p:attrNameLst>
                                          <p:attrName>ppt_w</p:attrName>
                                        </p:attrNameLst>
                                      </p:cBhvr>
                                      <p:tavLst>
                                        <p:tav tm="0">
                                          <p:val>
                                            <p:fltVal val="0"/>
                                          </p:val>
                                        </p:tav>
                                        <p:tav tm="100000">
                                          <p:val>
                                            <p:strVal val="#ppt_w"/>
                                          </p:val>
                                        </p:tav>
                                      </p:tavLst>
                                    </p:anim>
                                    <p:anim calcmode="lin" valueType="num">
                                      <p:cBhvr>
                                        <p:cTn id="106" dur="1000" fill="hold"/>
                                        <p:tgtEl>
                                          <p:spTgt spid="5">
                                            <p:graphicEl>
                                              <a:dgm id="{3E7B1D87-CE87-469A-B91E-F7B64579B096}"/>
                                            </p:graphicEl>
                                          </p:spTgt>
                                        </p:tgtEl>
                                        <p:attrNameLst>
                                          <p:attrName>ppt_h</p:attrName>
                                        </p:attrNameLst>
                                      </p:cBhvr>
                                      <p:tavLst>
                                        <p:tav tm="0">
                                          <p:val>
                                            <p:fltVal val="0"/>
                                          </p:val>
                                        </p:tav>
                                        <p:tav tm="100000">
                                          <p:val>
                                            <p:strVal val="#ppt_h"/>
                                          </p:val>
                                        </p:tav>
                                      </p:tavLst>
                                    </p:anim>
                                    <p:anim calcmode="lin" valueType="num">
                                      <p:cBhvr>
                                        <p:cTn id="107" dur="1000" fill="hold"/>
                                        <p:tgtEl>
                                          <p:spTgt spid="5">
                                            <p:graphicEl>
                                              <a:dgm id="{3E7B1D87-CE87-469A-B91E-F7B64579B096}"/>
                                            </p:graphicEl>
                                          </p:spTgt>
                                        </p:tgtEl>
                                        <p:attrNameLst>
                                          <p:attrName>style.rotation</p:attrName>
                                        </p:attrNameLst>
                                      </p:cBhvr>
                                      <p:tavLst>
                                        <p:tav tm="0">
                                          <p:val>
                                            <p:fltVal val="90"/>
                                          </p:val>
                                        </p:tav>
                                        <p:tav tm="100000">
                                          <p:val>
                                            <p:fltVal val="0"/>
                                          </p:val>
                                        </p:tav>
                                      </p:tavLst>
                                    </p:anim>
                                    <p:animEffect transition="in" filter="fade">
                                      <p:cBhvr>
                                        <p:cTn id="108" dur="1000"/>
                                        <p:tgtEl>
                                          <p:spTgt spid="5">
                                            <p:graphicEl>
                                              <a:dgm id="{3E7B1D87-CE87-469A-B91E-F7B64579B09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D46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7" name="Freeform: Shape 26">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Content Placeholder 4">
            <a:extLst>
              <a:ext uri="{FF2B5EF4-FFF2-40B4-BE49-F238E27FC236}">
                <a16:creationId xmlns:a16="http://schemas.microsoft.com/office/drawing/2014/main" id="{B573A6A8-2E0B-40B0-B407-1E7DCB398FF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45575"/>
          <a:stretch/>
        </p:blipFill>
        <p:spPr>
          <a:xfrm>
            <a:off x="3225385" y="475230"/>
            <a:ext cx="5263008" cy="5508501"/>
          </a:xfrm>
          <a:prstGeom prst="rect">
            <a:avLst/>
          </a:prstGeom>
        </p:spPr>
      </p:pic>
    </p:spTree>
    <p:extLst>
      <p:ext uri="{BB962C8B-B14F-4D97-AF65-F5344CB8AC3E}">
        <p14:creationId xmlns:p14="http://schemas.microsoft.com/office/powerpoint/2010/main" val="2036294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A5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Content Placeholder 4" descr="A screenshot of a cell phone&#10;&#10;Description automatically generated">
            <a:extLst>
              <a:ext uri="{FF2B5EF4-FFF2-40B4-BE49-F238E27FC236}">
                <a16:creationId xmlns:a16="http://schemas.microsoft.com/office/drawing/2014/main" id="{16230FE4-51B6-460E-9065-99C5ACE98F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29076" y="1176793"/>
            <a:ext cx="4676756" cy="4548146"/>
          </a:xfrm>
          <a:prstGeom prst="rect">
            <a:avLst/>
          </a:prstGeom>
        </p:spPr>
      </p:pic>
    </p:spTree>
    <p:extLst>
      <p:ext uri="{BB962C8B-B14F-4D97-AF65-F5344CB8AC3E}">
        <p14:creationId xmlns:p14="http://schemas.microsoft.com/office/powerpoint/2010/main" val="3951953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Method of ID of the dead:</a:t>
            </a:r>
            <a:endParaRPr lang="en-US" dirty="0"/>
          </a:p>
        </p:txBody>
      </p:sp>
      <p:sp>
        <p:nvSpPr>
          <p:cNvPr id="3" name="Content Placeholder 2"/>
          <p:cNvSpPr>
            <a:spLocks noGrp="1"/>
          </p:cNvSpPr>
          <p:nvPr>
            <p:ph idx="1"/>
          </p:nvPr>
        </p:nvSpPr>
        <p:spPr/>
        <p:txBody>
          <a:bodyPr/>
          <a:lstStyle/>
          <a:p>
            <a:pPr marL="514350" indent="-514350">
              <a:buFont typeface="+mj-lt"/>
              <a:buAutoNum type="arabicParenR"/>
            </a:pPr>
            <a:r>
              <a:rPr lang="en-US" dirty="0"/>
              <a:t>Visual identification: by relatives </a:t>
            </a:r>
          </a:p>
          <a:p>
            <a:pPr lvl="1">
              <a:buFont typeface="Wingdings" panose="05000000000000000000" pitchFamily="2" charset="2"/>
              <a:buChar char="Ø"/>
            </a:pPr>
            <a:r>
              <a:rPr lang="en-US" dirty="0"/>
              <a:t>Disadvantages:</a:t>
            </a:r>
          </a:p>
          <a:p>
            <a:pPr marL="1428750" lvl="2" indent="-514350">
              <a:buFont typeface="+mj-lt"/>
              <a:buAutoNum type="romanUcPeriod"/>
            </a:pPr>
            <a:r>
              <a:rPr lang="en-US" dirty="0"/>
              <a:t>Lost or distorted features:</a:t>
            </a:r>
          </a:p>
          <a:p>
            <a:pPr marL="0" indent="0">
              <a:buNone/>
            </a:pPr>
            <a:endParaRPr lang="en-US" dirty="0"/>
          </a:p>
          <a:p>
            <a:pPr marL="514350" indent="-514350">
              <a:buFont typeface="+mj-lt"/>
              <a:buAutoNum type="arabicParenR"/>
            </a:pPr>
            <a:endParaRPr lang="en-US" dirty="0"/>
          </a:p>
          <a:p>
            <a:pPr marL="514350" indent="-514350">
              <a:buFont typeface="+mj-lt"/>
              <a:buAutoNum type="arabicParenR"/>
            </a:pPr>
            <a:endParaRPr lang="en-US" dirty="0"/>
          </a:p>
          <a:p>
            <a:pPr marL="1428750" lvl="2" indent="-514350">
              <a:buFont typeface="+mj-lt"/>
              <a:buAutoNum type="romanUcPeriod"/>
            </a:pPr>
            <a:endParaRPr lang="en-US" dirty="0"/>
          </a:p>
          <a:p>
            <a:pPr marL="742950" indent="-742950">
              <a:buFont typeface="+mj-lt"/>
              <a:buAutoNum type="arabicParenR"/>
            </a:pPr>
            <a:endParaRPr lang="en-US" sz="3600" dirty="0"/>
          </a:p>
        </p:txBody>
      </p:sp>
    </p:spTree>
    <p:extLst>
      <p:ext uri="{BB962C8B-B14F-4D97-AF65-F5344CB8AC3E}">
        <p14:creationId xmlns:p14="http://schemas.microsoft.com/office/powerpoint/2010/main" val="129055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4208" y="0"/>
            <a:ext cx="7306725" cy="6662028"/>
          </a:xfrm>
          <a:prstGeom prst="rect">
            <a:avLst/>
          </a:prstGeom>
        </p:spPr>
      </p:pic>
    </p:spTree>
    <p:extLst>
      <p:ext uri="{BB962C8B-B14F-4D97-AF65-F5344CB8AC3E}">
        <p14:creationId xmlns:p14="http://schemas.microsoft.com/office/powerpoint/2010/main" val="67627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8102" y="186266"/>
            <a:ext cx="5475796" cy="5953128"/>
          </a:xfrm>
          <a:prstGeom prst="rect">
            <a:avLst/>
          </a:prstGeom>
        </p:spPr>
      </p:pic>
    </p:spTree>
    <p:extLst>
      <p:ext uri="{BB962C8B-B14F-4D97-AF65-F5344CB8AC3E}">
        <p14:creationId xmlns:p14="http://schemas.microsoft.com/office/powerpoint/2010/main" val="36801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1834" y="248996"/>
            <a:ext cx="8359766" cy="5414452"/>
          </a:xfrm>
          <a:prstGeom prst="rect">
            <a:avLst/>
          </a:prstGeom>
        </p:spPr>
      </p:pic>
    </p:spTree>
    <p:extLst>
      <p:ext uri="{BB962C8B-B14F-4D97-AF65-F5344CB8AC3E}">
        <p14:creationId xmlns:p14="http://schemas.microsoft.com/office/powerpoint/2010/main" val="132044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514350" lvl="0" indent="-514350">
              <a:buFont typeface="+mj-lt"/>
              <a:buAutoNum type="arabicParenR"/>
            </a:pPr>
            <a:endParaRPr lang="en-US" dirty="0">
              <a:solidFill>
                <a:prstClr val="black"/>
              </a:solidFill>
            </a:endParaRPr>
          </a:p>
          <a:p>
            <a:pPr marL="1428750" lvl="2" indent="-514350">
              <a:buFont typeface="+mj-lt"/>
              <a:buAutoNum type="romanUcPeriod"/>
            </a:pPr>
            <a:r>
              <a:rPr lang="en-US" dirty="0"/>
              <a:t>Emotional stress.</a:t>
            </a:r>
          </a:p>
          <a:p>
            <a:pPr marL="1428750" lvl="2" indent="-514350">
              <a:buFont typeface="+mj-lt"/>
              <a:buAutoNum type="romanUcPeriod"/>
            </a:pPr>
            <a:r>
              <a:rPr lang="en-US" dirty="0"/>
              <a:t>Should be confirmed by other means.</a:t>
            </a:r>
          </a:p>
          <a:p>
            <a:pPr marL="0" lvl="0" indent="0">
              <a:buNone/>
            </a:pPr>
            <a:endParaRPr lang="en-US" dirty="0">
              <a:solidFill>
                <a:prstClr val="black"/>
              </a:solidFill>
            </a:endParaRPr>
          </a:p>
          <a:p>
            <a:pPr marL="514350" lvl="0" indent="-514350">
              <a:buFont typeface="+mj-lt"/>
              <a:buAutoNum type="arabicParenR" startAt="2"/>
            </a:pPr>
            <a:r>
              <a:rPr lang="en-US" dirty="0">
                <a:solidFill>
                  <a:prstClr val="black"/>
                </a:solidFill>
              </a:rPr>
              <a:t>Clothing, jewelry, glasses, or even paper found on the individual can provide clues to the individual's identity.</a:t>
            </a:r>
          </a:p>
          <a:p>
            <a:pPr marL="514350" lvl="0" indent="-514350">
              <a:buFont typeface="+mj-lt"/>
              <a:buAutoNum type="arabicParenR" startAt="2"/>
            </a:pPr>
            <a:r>
              <a:rPr lang="en-US" dirty="0">
                <a:solidFill>
                  <a:prstClr val="black"/>
                </a:solidFill>
              </a:rPr>
              <a:t>Social status: from care of hair, nail, and skin</a:t>
            </a:r>
            <a:endParaRPr lang="en-US" dirty="0"/>
          </a:p>
        </p:txBody>
      </p:sp>
    </p:spTree>
    <p:extLst>
      <p:ext uri="{BB962C8B-B14F-4D97-AF65-F5344CB8AC3E}">
        <p14:creationId xmlns:p14="http://schemas.microsoft.com/office/powerpoint/2010/main" val="29265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80">
                                          <p:stCondLst>
                                            <p:cond delay="0"/>
                                          </p:stCondLst>
                                        </p:cTn>
                                        <p:tgtEl>
                                          <p:spTgt spid="3">
                                            <p:txEl>
                                              <p:pRg st="1" end="1"/>
                                            </p:txEl>
                                          </p:spTgt>
                                        </p:tgtEl>
                                      </p:cBhvr>
                                    </p:animEffect>
                                    <p:anim calcmode="lin" valueType="num">
                                      <p:cBhvr>
                                        <p:cTn id="8"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1" end="1"/>
                                            </p:txEl>
                                          </p:spTgt>
                                        </p:tgtEl>
                                      </p:cBhvr>
                                      <p:to x="100000" y="60000"/>
                                    </p:animScale>
                                    <p:animScale>
                                      <p:cBhvr>
                                        <p:cTn id="14" dur="166" decel="50000">
                                          <p:stCondLst>
                                            <p:cond delay="676"/>
                                          </p:stCondLst>
                                        </p:cTn>
                                        <p:tgtEl>
                                          <p:spTgt spid="3">
                                            <p:txEl>
                                              <p:pRg st="1" end="1"/>
                                            </p:txEl>
                                          </p:spTgt>
                                        </p:tgtEl>
                                      </p:cBhvr>
                                      <p:to x="100000" y="100000"/>
                                    </p:animScale>
                                    <p:animScale>
                                      <p:cBhvr>
                                        <p:cTn id="15" dur="26">
                                          <p:stCondLst>
                                            <p:cond delay="1312"/>
                                          </p:stCondLst>
                                        </p:cTn>
                                        <p:tgtEl>
                                          <p:spTgt spid="3">
                                            <p:txEl>
                                              <p:pRg st="1" end="1"/>
                                            </p:txEl>
                                          </p:spTgt>
                                        </p:tgtEl>
                                      </p:cBhvr>
                                      <p:to x="100000" y="80000"/>
                                    </p:animScale>
                                    <p:animScale>
                                      <p:cBhvr>
                                        <p:cTn id="16" dur="166" decel="50000">
                                          <p:stCondLst>
                                            <p:cond delay="1338"/>
                                          </p:stCondLst>
                                        </p:cTn>
                                        <p:tgtEl>
                                          <p:spTgt spid="3">
                                            <p:txEl>
                                              <p:pRg st="1" end="1"/>
                                            </p:txEl>
                                          </p:spTgt>
                                        </p:tgtEl>
                                      </p:cBhvr>
                                      <p:to x="100000" y="100000"/>
                                    </p:animScale>
                                    <p:animScale>
                                      <p:cBhvr>
                                        <p:cTn id="17" dur="26">
                                          <p:stCondLst>
                                            <p:cond delay="1642"/>
                                          </p:stCondLst>
                                        </p:cTn>
                                        <p:tgtEl>
                                          <p:spTgt spid="3">
                                            <p:txEl>
                                              <p:pRg st="1" end="1"/>
                                            </p:txEl>
                                          </p:spTgt>
                                        </p:tgtEl>
                                      </p:cBhvr>
                                      <p:to x="100000" y="90000"/>
                                    </p:animScale>
                                    <p:animScale>
                                      <p:cBhvr>
                                        <p:cTn id="18" dur="166" decel="50000">
                                          <p:stCondLst>
                                            <p:cond delay="1668"/>
                                          </p:stCondLst>
                                        </p:cTn>
                                        <p:tgtEl>
                                          <p:spTgt spid="3">
                                            <p:txEl>
                                              <p:pRg st="1" end="1"/>
                                            </p:txEl>
                                          </p:spTgt>
                                        </p:tgtEl>
                                      </p:cBhvr>
                                      <p:to x="100000" y="100000"/>
                                    </p:animScale>
                                    <p:animScale>
                                      <p:cBhvr>
                                        <p:cTn id="19" dur="26">
                                          <p:stCondLst>
                                            <p:cond delay="1808"/>
                                          </p:stCondLst>
                                        </p:cTn>
                                        <p:tgtEl>
                                          <p:spTgt spid="3">
                                            <p:txEl>
                                              <p:pRg st="1" end="1"/>
                                            </p:txEl>
                                          </p:spTgt>
                                        </p:tgtEl>
                                      </p:cBhvr>
                                      <p:to x="100000" y="95000"/>
                                    </p:animScale>
                                    <p:animScale>
                                      <p:cBhvr>
                                        <p:cTn id="20" dur="166" decel="50000">
                                          <p:stCondLst>
                                            <p:cond delay="1834"/>
                                          </p:stCondLst>
                                        </p:cTn>
                                        <p:tgtEl>
                                          <p:spTgt spid="3">
                                            <p:txEl>
                                              <p:pRg st="1" end="1"/>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80">
                                          <p:stCondLst>
                                            <p:cond delay="0"/>
                                          </p:stCondLst>
                                        </p:cTn>
                                        <p:tgtEl>
                                          <p:spTgt spid="3">
                                            <p:txEl>
                                              <p:pRg st="2" end="2"/>
                                            </p:txEl>
                                          </p:spTgt>
                                        </p:tgtEl>
                                      </p:cBhvr>
                                    </p:animEffect>
                                    <p:anim calcmode="lin" valueType="num">
                                      <p:cBhvr>
                                        <p:cTn id="2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2" end="2"/>
                                            </p:txEl>
                                          </p:spTgt>
                                        </p:tgtEl>
                                      </p:cBhvr>
                                      <p:to x="100000" y="60000"/>
                                    </p:animScale>
                                    <p:animScale>
                                      <p:cBhvr>
                                        <p:cTn id="30" dur="166" decel="50000">
                                          <p:stCondLst>
                                            <p:cond delay="676"/>
                                          </p:stCondLst>
                                        </p:cTn>
                                        <p:tgtEl>
                                          <p:spTgt spid="3">
                                            <p:txEl>
                                              <p:pRg st="2" end="2"/>
                                            </p:txEl>
                                          </p:spTgt>
                                        </p:tgtEl>
                                      </p:cBhvr>
                                      <p:to x="100000" y="100000"/>
                                    </p:animScale>
                                    <p:animScale>
                                      <p:cBhvr>
                                        <p:cTn id="31" dur="26">
                                          <p:stCondLst>
                                            <p:cond delay="1312"/>
                                          </p:stCondLst>
                                        </p:cTn>
                                        <p:tgtEl>
                                          <p:spTgt spid="3">
                                            <p:txEl>
                                              <p:pRg st="2" end="2"/>
                                            </p:txEl>
                                          </p:spTgt>
                                        </p:tgtEl>
                                      </p:cBhvr>
                                      <p:to x="100000" y="80000"/>
                                    </p:animScale>
                                    <p:animScale>
                                      <p:cBhvr>
                                        <p:cTn id="32" dur="166" decel="50000">
                                          <p:stCondLst>
                                            <p:cond delay="1338"/>
                                          </p:stCondLst>
                                        </p:cTn>
                                        <p:tgtEl>
                                          <p:spTgt spid="3">
                                            <p:txEl>
                                              <p:pRg st="2" end="2"/>
                                            </p:txEl>
                                          </p:spTgt>
                                        </p:tgtEl>
                                      </p:cBhvr>
                                      <p:to x="100000" y="100000"/>
                                    </p:animScale>
                                    <p:animScale>
                                      <p:cBhvr>
                                        <p:cTn id="33" dur="26">
                                          <p:stCondLst>
                                            <p:cond delay="1642"/>
                                          </p:stCondLst>
                                        </p:cTn>
                                        <p:tgtEl>
                                          <p:spTgt spid="3">
                                            <p:txEl>
                                              <p:pRg st="2" end="2"/>
                                            </p:txEl>
                                          </p:spTgt>
                                        </p:tgtEl>
                                      </p:cBhvr>
                                      <p:to x="100000" y="90000"/>
                                    </p:animScale>
                                    <p:animScale>
                                      <p:cBhvr>
                                        <p:cTn id="34" dur="166" decel="50000">
                                          <p:stCondLst>
                                            <p:cond delay="1668"/>
                                          </p:stCondLst>
                                        </p:cTn>
                                        <p:tgtEl>
                                          <p:spTgt spid="3">
                                            <p:txEl>
                                              <p:pRg st="2" end="2"/>
                                            </p:txEl>
                                          </p:spTgt>
                                        </p:tgtEl>
                                      </p:cBhvr>
                                      <p:to x="100000" y="100000"/>
                                    </p:animScale>
                                    <p:animScale>
                                      <p:cBhvr>
                                        <p:cTn id="35" dur="26">
                                          <p:stCondLst>
                                            <p:cond delay="1808"/>
                                          </p:stCondLst>
                                        </p:cTn>
                                        <p:tgtEl>
                                          <p:spTgt spid="3">
                                            <p:txEl>
                                              <p:pRg st="2" end="2"/>
                                            </p:txEl>
                                          </p:spTgt>
                                        </p:tgtEl>
                                      </p:cBhvr>
                                      <p:to x="100000" y="95000"/>
                                    </p:animScale>
                                    <p:animScale>
                                      <p:cBhvr>
                                        <p:cTn id="36" dur="166" decel="50000">
                                          <p:stCondLst>
                                            <p:cond delay="1834"/>
                                          </p:stCondLst>
                                        </p:cTn>
                                        <p:tgtEl>
                                          <p:spTgt spid="3">
                                            <p:txEl>
                                              <p:pRg st="2" end="2"/>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down)">
                                      <p:cBhvr>
                                        <p:cTn id="41" dur="580">
                                          <p:stCondLst>
                                            <p:cond delay="0"/>
                                          </p:stCondLst>
                                        </p:cTn>
                                        <p:tgtEl>
                                          <p:spTgt spid="3">
                                            <p:txEl>
                                              <p:pRg st="4" end="4"/>
                                            </p:txEl>
                                          </p:spTgt>
                                        </p:tgtEl>
                                      </p:cBhvr>
                                    </p:animEffect>
                                    <p:anim calcmode="lin" valueType="num">
                                      <p:cBhvr>
                                        <p:cTn id="4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4" end="4"/>
                                            </p:txEl>
                                          </p:spTgt>
                                        </p:tgtEl>
                                      </p:cBhvr>
                                      <p:to x="100000" y="60000"/>
                                    </p:animScale>
                                    <p:animScale>
                                      <p:cBhvr>
                                        <p:cTn id="48" dur="166" decel="50000">
                                          <p:stCondLst>
                                            <p:cond delay="676"/>
                                          </p:stCondLst>
                                        </p:cTn>
                                        <p:tgtEl>
                                          <p:spTgt spid="3">
                                            <p:txEl>
                                              <p:pRg st="4" end="4"/>
                                            </p:txEl>
                                          </p:spTgt>
                                        </p:tgtEl>
                                      </p:cBhvr>
                                      <p:to x="100000" y="100000"/>
                                    </p:animScale>
                                    <p:animScale>
                                      <p:cBhvr>
                                        <p:cTn id="49" dur="26">
                                          <p:stCondLst>
                                            <p:cond delay="1312"/>
                                          </p:stCondLst>
                                        </p:cTn>
                                        <p:tgtEl>
                                          <p:spTgt spid="3">
                                            <p:txEl>
                                              <p:pRg st="4" end="4"/>
                                            </p:txEl>
                                          </p:spTgt>
                                        </p:tgtEl>
                                      </p:cBhvr>
                                      <p:to x="100000" y="80000"/>
                                    </p:animScale>
                                    <p:animScale>
                                      <p:cBhvr>
                                        <p:cTn id="50" dur="166" decel="50000">
                                          <p:stCondLst>
                                            <p:cond delay="1338"/>
                                          </p:stCondLst>
                                        </p:cTn>
                                        <p:tgtEl>
                                          <p:spTgt spid="3">
                                            <p:txEl>
                                              <p:pRg st="4" end="4"/>
                                            </p:txEl>
                                          </p:spTgt>
                                        </p:tgtEl>
                                      </p:cBhvr>
                                      <p:to x="100000" y="100000"/>
                                    </p:animScale>
                                    <p:animScale>
                                      <p:cBhvr>
                                        <p:cTn id="51" dur="26">
                                          <p:stCondLst>
                                            <p:cond delay="1642"/>
                                          </p:stCondLst>
                                        </p:cTn>
                                        <p:tgtEl>
                                          <p:spTgt spid="3">
                                            <p:txEl>
                                              <p:pRg st="4" end="4"/>
                                            </p:txEl>
                                          </p:spTgt>
                                        </p:tgtEl>
                                      </p:cBhvr>
                                      <p:to x="100000" y="90000"/>
                                    </p:animScale>
                                    <p:animScale>
                                      <p:cBhvr>
                                        <p:cTn id="52" dur="166" decel="50000">
                                          <p:stCondLst>
                                            <p:cond delay="1668"/>
                                          </p:stCondLst>
                                        </p:cTn>
                                        <p:tgtEl>
                                          <p:spTgt spid="3">
                                            <p:txEl>
                                              <p:pRg st="4" end="4"/>
                                            </p:txEl>
                                          </p:spTgt>
                                        </p:tgtEl>
                                      </p:cBhvr>
                                      <p:to x="100000" y="100000"/>
                                    </p:animScale>
                                    <p:animScale>
                                      <p:cBhvr>
                                        <p:cTn id="53" dur="26">
                                          <p:stCondLst>
                                            <p:cond delay="1808"/>
                                          </p:stCondLst>
                                        </p:cTn>
                                        <p:tgtEl>
                                          <p:spTgt spid="3">
                                            <p:txEl>
                                              <p:pRg st="4" end="4"/>
                                            </p:txEl>
                                          </p:spTgt>
                                        </p:tgtEl>
                                      </p:cBhvr>
                                      <p:to x="100000" y="95000"/>
                                    </p:animScale>
                                    <p:animScale>
                                      <p:cBhvr>
                                        <p:cTn id="54" dur="166" decel="50000">
                                          <p:stCondLst>
                                            <p:cond delay="1834"/>
                                          </p:stCondLst>
                                        </p:cTn>
                                        <p:tgtEl>
                                          <p:spTgt spid="3">
                                            <p:txEl>
                                              <p:pRg st="4" end="4"/>
                                            </p:txEl>
                                          </p:spTgt>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Effect transition="in" filter="wipe(down)">
                                      <p:cBhvr>
                                        <p:cTn id="59" dur="580">
                                          <p:stCondLst>
                                            <p:cond delay="0"/>
                                          </p:stCondLst>
                                        </p:cTn>
                                        <p:tgtEl>
                                          <p:spTgt spid="3">
                                            <p:txEl>
                                              <p:pRg st="5" end="5"/>
                                            </p:txEl>
                                          </p:spTgt>
                                        </p:tgtEl>
                                      </p:cBhvr>
                                    </p:animEffect>
                                    <p:anim calcmode="lin" valueType="num">
                                      <p:cBhvr>
                                        <p:cTn id="60"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5" end="5"/>
                                            </p:txEl>
                                          </p:spTgt>
                                        </p:tgtEl>
                                      </p:cBhvr>
                                      <p:to x="100000" y="60000"/>
                                    </p:animScale>
                                    <p:animScale>
                                      <p:cBhvr>
                                        <p:cTn id="66" dur="166" decel="50000">
                                          <p:stCondLst>
                                            <p:cond delay="676"/>
                                          </p:stCondLst>
                                        </p:cTn>
                                        <p:tgtEl>
                                          <p:spTgt spid="3">
                                            <p:txEl>
                                              <p:pRg st="5" end="5"/>
                                            </p:txEl>
                                          </p:spTgt>
                                        </p:tgtEl>
                                      </p:cBhvr>
                                      <p:to x="100000" y="100000"/>
                                    </p:animScale>
                                    <p:animScale>
                                      <p:cBhvr>
                                        <p:cTn id="67" dur="26">
                                          <p:stCondLst>
                                            <p:cond delay="1312"/>
                                          </p:stCondLst>
                                        </p:cTn>
                                        <p:tgtEl>
                                          <p:spTgt spid="3">
                                            <p:txEl>
                                              <p:pRg st="5" end="5"/>
                                            </p:txEl>
                                          </p:spTgt>
                                        </p:tgtEl>
                                      </p:cBhvr>
                                      <p:to x="100000" y="80000"/>
                                    </p:animScale>
                                    <p:animScale>
                                      <p:cBhvr>
                                        <p:cTn id="68" dur="166" decel="50000">
                                          <p:stCondLst>
                                            <p:cond delay="1338"/>
                                          </p:stCondLst>
                                        </p:cTn>
                                        <p:tgtEl>
                                          <p:spTgt spid="3">
                                            <p:txEl>
                                              <p:pRg st="5" end="5"/>
                                            </p:txEl>
                                          </p:spTgt>
                                        </p:tgtEl>
                                      </p:cBhvr>
                                      <p:to x="100000" y="100000"/>
                                    </p:animScale>
                                    <p:animScale>
                                      <p:cBhvr>
                                        <p:cTn id="69" dur="26">
                                          <p:stCondLst>
                                            <p:cond delay="1642"/>
                                          </p:stCondLst>
                                        </p:cTn>
                                        <p:tgtEl>
                                          <p:spTgt spid="3">
                                            <p:txEl>
                                              <p:pRg st="5" end="5"/>
                                            </p:txEl>
                                          </p:spTgt>
                                        </p:tgtEl>
                                      </p:cBhvr>
                                      <p:to x="100000" y="90000"/>
                                    </p:animScale>
                                    <p:animScale>
                                      <p:cBhvr>
                                        <p:cTn id="70" dur="166" decel="50000">
                                          <p:stCondLst>
                                            <p:cond delay="1668"/>
                                          </p:stCondLst>
                                        </p:cTn>
                                        <p:tgtEl>
                                          <p:spTgt spid="3">
                                            <p:txEl>
                                              <p:pRg st="5" end="5"/>
                                            </p:txEl>
                                          </p:spTgt>
                                        </p:tgtEl>
                                      </p:cBhvr>
                                      <p:to x="100000" y="100000"/>
                                    </p:animScale>
                                    <p:animScale>
                                      <p:cBhvr>
                                        <p:cTn id="71" dur="26">
                                          <p:stCondLst>
                                            <p:cond delay="1808"/>
                                          </p:stCondLst>
                                        </p:cTn>
                                        <p:tgtEl>
                                          <p:spTgt spid="3">
                                            <p:txEl>
                                              <p:pRg st="5" end="5"/>
                                            </p:txEl>
                                          </p:spTgt>
                                        </p:tgtEl>
                                      </p:cBhvr>
                                      <p:to x="100000" y="95000"/>
                                    </p:animScale>
                                    <p:animScale>
                                      <p:cBhvr>
                                        <p:cTn id="72"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877101" y="1223974"/>
            <a:ext cx="5742899" cy="4818052"/>
          </a:xfrm>
          <a:prstGeom prst="rect">
            <a:avLst/>
          </a:prstGeom>
        </p:spPr>
      </p:pic>
    </p:spTree>
    <p:extLst>
      <p:ext uri="{BB962C8B-B14F-4D97-AF65-F5344CB8AC3E}">
        <p14:creationId xmlns:p14="http://schemas.microsoft.com/office/powerpoint/2010/main" val="3014049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a:p>
            <a:r>
              <a:rPr lang="en-US" dirty="0"/>
              <a:t>Is the act of </a:t>
            </a:r>
            <a:r>
              <a:rPr lang="en-US" b="1" dirty="0">
                <a:solidFill>
                  <a:srgbClr val="FF0000"/>
                </a:solidFill>
              </a:rPr>
              <a:t>establishing the identity </a:t>
            </a:r>
            <a:r>
              <a:rPr lang="en-US" dirty="0"/>
              <a:t>through </a:t>
            </a:r>
            <a:r>
              <a:rPr lang="en-US" b="1" dirty="0">
                <a:solidFill>
                  <a:srgbClr val="FF0000"/>
                </a:solidFill>
              </a:rPr>
              <a:t>characteristic features</a:t>
            </a:r>
            <a:r>
              <a:rPr lang="en-US" dirty="0"/>
              <a:t> that differentiate a person from others.</a:t>
            </a:r>
          </a:p>
        </p:txBody>
      </p:sp>
      <p:sp>
        <p:nvSpPr>
          <p:cNvPr id="4" name="Title 3">
            <a:extLst>
              <a:ext uri="{FF2B5EF4-FFF2-40B4-BE49-F238E27FC236}">
                <a16:creationId xmlns:a16="http://schemas.microsoft.com/office/drawing/2014/main" id="{7E9C5C15-3FAD-48C8-85A5-A850EFCD2CF8}"/>
              </a:ext>
            </a:extLst>
          </p:cNvPr>
          <p:cNvSpPr>
            <a:spLocks noGrp="1"/>
          </p:cNvSpPr>
          <p:nvPr>
            <p:ph type="title"/>
          </p:nvPr>
        </p:nvSpPr>
        <p:spPr bwMode="auto">
          <a:xfrm>
            <a:off x="838200" y="365125"/>
            <a:ext cx="10515600" cy="1325563"/>
          </a:xfrm>
          <a:prstGeom prst="cloudCallout">
            <a:avLst/>
          </a:prstGeom>
          <a:ln>
            <a:headEnd type="none" w="med" len="med"/>
            <a:tailEnd type="none" w="med" len="med"/>
          </a:ln>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2400" dirty="0">
                <a:solidFill>
                  <a:srgbClr val="0070C0"/>
                </a:solidFill>
                <a:latin typeface="Adobe Gothic Std B" panose="020B0800000000000000" pitchFamily="34" charset="-128"/>
                <a:ea typeface="Adobe Gothic Std B" panose="020B0800000000000000" pitchFamily="34" charset="-128"/>
                <a:cs typeface="Arial" charset="0"/>
              </a:rPr>
              <a:t>What does "identification” mean?</a:t>
            </a:r>
            <a:endParaRPr kumimoji="0" lang="en-US" sz="2400" b="0" i="0" u="none" strike="noStrike" cap="none" normalizeH="0" baseline="0" dirty="0">
              <a:ln>
                <a:noFill/>
              </a:ln>
              <a:solidFill>
                <a:srgbClr val="0070C0"/>
              </a:solidFill>
              <a:effectLst/>
              <a:latin typeface="Adobe Gothic Std B" panose="020B0800000000000000" pitchFamily="34" charset="-128"/>
              <a:ea typeface="Adobe Gothic Std B" panose="020B0800000000000000" pitchFamily="34" charset="-128"/>
              <a:cs typeface="Arial" charset="0"/>
            </a:endParaRPr>
          </a:p>
        </p:txBody>
      </p:sp>
    </p:spTree>
    <p:extLst>
      <p:ext uri="{BB962C8B-B14F-4D97-AF65-F5344CB8AC3E}">
        <p14:creationId xmlns:p14="http://schemas.microsoft.com/office/powerpoint/2010/main" val="108251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lstStyle/>
          <a:p>
            <a:pPr marL="514350" indent="-514350">
              <a:buFont typeface="+mj-lt"/>
              <a:buAutoNum type="arabicParenR" startAt="4"/>
            </a:pPr>
            <a:r>
              <a:rPr lang="en-US" dirty="0"/>
              <a:t>Medical records: it is compared with scars, or diseases leave permanent effect.</a:t>
            </a:r>
          </a:p>
          <a:p>
            <a:pPr lvl="1"/>
            <a:r>
              <a:rPr lang="en-US" dirty="0"/>
              <a:t>Internal physical examination and medical appliances :-</a:t>
            </a:r>
          </a:p>
          <a:p>
            <a:pPr lvl="1"/>
            <a:r>
              <a:rPr lang="en-US" dirty="0"/>
              <a:t>	 Underlying disease.</a:t>
            </a:r>
          </a:p>
          <a:p>
            <a:pPr marL="457200" lvl="1" indent="0">
              <a:buNone/>
            </a:pPr>
            <a:r>
              <a:rPr lang="en-US" dirty="0"/>
              <a:t>X-ray of the whole body may reveal :-</a:t>
            </a:r>
          </a:p>
          <a:p>
            <a:pPr marL="914400" lvl="1" indent="-457200">
              <a:buFont typeface="+mj-lt"/>
              <a:buAutoNum type="arabicPeriod"/>
            </a:pPr>
            <a:r>
              <a:rPr lang="en-US" dirty="0"/>
              <a:t>old fracture.</a:t>
            </a:r>
          </a:p>
          <a:p>
            <a:pPr marL="914400" lvl="1" indent="-457200">
              <a:buFont typeface="+mj-lt"/>
              <a:buAutoNum type="arabicPeriod"/>
            </a:pPr>
            <a:r>
              <a:rPr lang="en-US" dirty="0"/>
              <a:t>Prosthesis e.g. plates or nails in joints and bones. </a:t>
            </a:r>
          </a:p>
          <a:p>
            <a:pPr marL="914400" lvl="1" indent="-457200">
              <a:buFont typeface="+mj-lt"/>
              <a:buAutoNum type="arabicPeriod"/>
            </a:pPr>
            <a:r>
              <a:rPr lang="en-US" dirty="0"/>
              <a:t> Pacemakers implanted: manufacturer and serial number and hence personal identification.</a:t>
            </a:r>
          </a:p>
          <a:p>
            <a:pPr marL="914400" lvl="1" indent="-457200">
              <a:buFont typeface="+mj-lt"/>
              <a:buAutoNum type="arabicPeriod"/>
            </a:pPr>
            <a:r>
              <a:rPr lang="en-US" dirty="0"/>
              <a:t>Artificial Valves.</a:t>
            </a:r>
          </a:p>
          <a:p>
            <a:pPr lvl="1"/>
            <a:endParaRPr lang="en-US" dirty="0"/>
          </a:p>
          <a:p>
            <a:pPr marL="514350" indent="-514350">
              <a:buFont typeface="+mj-lt"/>
              <a:buAutoNum type="arabicParenR" startAt="4"/>
            </a:pPr>
            <a:endParaRPr lang="en-US" dirty="0"/>
          </a:p>
        </p:txBody>
      </p:sp>
    </p:spTree>
    <p:extLst>
      <p:ext uri="{BB962C8B-B14F-4D97-AF65-F5344CB8AC3E}">
        <p14:creationId xmlns:p14="http://schemas.microsoft.com/office/powerpoint/2010/main" val="27908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3">
                                            <p:txEl>
                                              <p:pRg st="7" end="7"/>
                                            </p:txEl>
                                          </p:spTgt>
                                        </p:tgtEl>
                                        <p:attrNameLst>
                                          <p:attrName>style.visibility</p:attrName>
                                        </p:attrNameLst>
                                      </p:cBhvr>
                                      <p:to>
                                        <p:strVal val="visible"/>
                                      </p:to>
                                    </p:set>
                                    <p:animEffect transition="in" filter="wipe(down)">
                                      <p:cBhvr>
                                        <p:cTn id="133" dur="580">
                                          <p:stCondLst>
                                            <p:cond delay="0"/>
                                          </p:stCondLst>
                                        </p:cTn>
                                        <p:tgtEl>
                                          <p:spTgt spid="3">
                                            <p:txEl>
                                              <p:pRg st="7" end="7"/>
                                            </p:txEl>
                                          </p:spTgt>
                                        </p:tgtEl>
                                      </p:cBhvr>
                                    </p:animEffect>
                                    <p:anim calcmode="lin" valueType="num">
                                      <p:cBhvr>
                                        <p:cTn id="134"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7" end="7"/>
                                            </p:txEl>
                                          </p:spTgt>
                                        </p:tgtEl>
                                      </p:cBhvr>
                                      <p:to x="100000" y="60000"/>
                                    </p:animScale>
                                    <p:animScale>
                                      <p:cBhvr>
                                        <p:cTn id="140" dur="166" decel="50000">
                                          <p:stCondLst>
                                            <p:cond delay="676"/>
                                          </p:stCondLst>
                                        </p:cTn>
                                        <p:tgtEl>
                                          <p:spTgt spid="3">
                                            <p:txEl>
                                              <p:pRg st="7" end="7"/>
                                            </p:txEl>
                                          </p:spTgt>
                                        </p:tgtEl>
                                      </p:cBhvr>
                                      <p:to x="100000" y="100000"/>
                                    </p:animScale>
                                    <p:animScale>
                                      <p:cBhvr>
                                        <p:cTn id="141" dur="26">
                                          <p:stCondLst>
                                            <p:cond delay="1312"/>
                                          </p:stCondLst>
                                        </p:cTn>
                                        <p:tgtEl>
                                          <p:spTgt spid="3">
                                            <p:txEl>
                                              <p:pRg st="7" end="7"/>
                                            </p:txEl>
                                          </p:spTgt>
                                        </p:tgtEl>
                                      </p:cBhvr>
                                      <p:to x="100000" y="80000"/>
                                    </p:animScale>
                                    <p:animScale>
                                      <p:cBhvr>
                                        <p:cTn id="142" dur="166" decel="50000">
                                          <p:stCondLst>
                                            <p:cond delay="1338"/>
                                          </p:stCondLst>
                                        </p:cTn>
                                        <p:tgtEl>
                                          <p:spTgt spid="3">
                                            <p:txEl>
                                              <p:pRg st="7" end="7"/>
                                            </p:txEl>
                                          </p:spTgt>
                                        </p:tgtEl>
                                      </p:cBhvr>
                                      <p:to x="100000" y="100000"/>
                                    </p:animScale>
                                    <p:animScale>
                                      <p:cBhvr>
                                        <p:cTn id="143" dur="26">
                                          <p:stCondLst>
                                            <p:cond delay="1642"/>
                                          </p:stCondLst>
                                        </p:cTn>
                                        <p:tgtEl>
                                          <p:spTgt spid="3">
                                            <p:txEl>
                                              <p:pRg st="7" end="7"/>
                                            </p:txEl>
                                          </p:spTgt>
                                        </p:tgtEl>
                                      </p:cBhvr>
                                      <p:to x="100000" y="90000"/>
                                    </p:animScale>
                                    <p:animScale>
                                      <p:cBhvr>
                                        <p:cTn id="144" dur="166" decel="50000">
                                          <p:stCondLst>
                                            <p:cond delay="1668"/>
                                          </p:stCondLst>
                                        </p:cTn>
                                        <p:tgtEl>
                                          <p:spTgt spid="3">
                                            <p:txEl>
                                              <p:pRg st="7" end="7"/>
                                            </p:txEl>
                                          </p:spTgt>
                                        </p:tgtEl>
                                      </p:cBhvr>
                                      <p:to x="100000" y="100000"/>
                                    </p:animScale>
                                    <p:animScale>
                                      <p:cBhvr>
                                        <p:cTn id="145" dur="26">
                                          <p:stCondLst>
                                            <p:cond delay="1808"/>
                                          </p:stCondLst>
                                        </p:cTn>
                                        <p:tgtEl>
                                          <p:spTgt spid="3">
                                            <p:txEl>
                                              <p:pRg st="7" end="7"/>
                                            </p:txEl>
                                          </p:spTgt>
                                        </p:tgtEl>
                                      </p:cBhvr>
                                      <p:to x="100000" y="95000"/>
                                    </p:animScale>
                                    <p:animScale>
                                      <p:cBhvr>
                                        <p:cTn id="146"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5"/>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88451" y="775579"/>
            <a:ext cx="5662881" cy="5107484"/>
          </a:xfrm>
          <a:prstGeom prst="rect">
            <a:avLst/>
          </a:prstGeom>
        </p:spPr>
      </p:pic>
    </p:spTree>
    <p:extLst>
      <p:ext uri="{BB962C8B-B14F-4D97-AF65-F5344CB8AC3E}">
        <p14:creationId xmlns:p14="http://schemas.microsoft.com/office/powerpoint/2010/main" val="2514878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533" y="0"/>
            <a:ext cx="5842000" cy="6991048"/>
          </a:xfrm>
          <a:prstGeom prst="rect">
            <a:avLst/>
          </a:prstGeom>
        </p:spPr>
      </p:pic>
      <p:pic>
        <p:nvPicPr>
          <p:cNvPr id="3" name="Picture 2"/>
          <p:cNvPicPr>
            <a:picLocks noChangeAspect="1"/>
          </p:cNvPicPr>
          <p:nvPr/>
        </p:nvPicPr>
        <p:blipFill>
          <a:blip r:embed="rId3"/>
          <a:stretch>
            <a:fillRect/>
          </a:stretch>
        </p:blipFill>
        <p:spPr>
          <a:xfrm>
            <a:off x="6417734" y="235857"/>
            <a:ext cx="5024319" cy="6519333"/>
          </a:xfrm>
          <a:prstGeom prst="rect">
            <a:avLst/>
          </a:prstGeom>
        </p:spPr>
      </p:pic>
    </p:spTree>
    <p:extLst>
      <p:ext uri="{BB962C8B-B14F-4D97-AF65-F5344CB8AC3E}">
        <p14:creationId xmlns:p14="http://schemas.microsoft.com/office/powerpoint/2010/main" val="2141776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9786" y="325992"/>
            <a:ext cx="4151693" cy="5905474"/>
          </a:xfrm>
          <a:prstGeom prst="rect">
            <a:avLst/>
          </a:prstGeom>
        </p:spPr>
      </p:pic>
      <p:pic>
        <p:nvPicPr>
          <p:cNvPr id="3" name="Picture 2"/>
          <p:cNvPicPr>
            <a:picLocks noChangeAspect="1"/>
          </p:cNvPicPr>
          <p:nvPr/>
        </p:nvPicPr>
        <p:blipFill>
          <a:blip r:embed="rId3"/>
          <a:stretch>
            <a:fillRect/>
          </a:stretch>
        </p:blipFill>
        <p:spPr>
          <a:xfrm>
            <a:off x="6071920" y="389466"/>
            <a:ext cx="4663814" cy="5842000"/>
          </a:xfrm>
          <a:prstGeom prst="rect">
            <a:avLst/>
          </a:prstGeom>
        </p:spPr>
      </p:pic>
    </p:spTree>
    <p:extLst>
      <p:ext uri="{BB962C8B-B14F-4D97-AF65-F5344CB8AC3E}">
        <p14:creationId xmlns:p14="http://schemas.microsoft.com/office/powerpoint/2010/main" val="11904461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514350" lvl="0" indent="-514350">
              <a:buFont typeface="+mj-lt"/>
              <a:buAutoNum type="arabicParenR" startAt="4"/>
            </a:pPr>
            <a:r>
              <a:rPr lang="en-US" dirty="0">
                <a:solidFill>
                  <a:prstClr val="black"/>
                </a:solidFill>
              </a:rPr>
              <a:t>Congenital anomalies: as cleft lip, extra toe.</a:t>
            </a:r>
          </a:p>
          <a:p>
            <a:pPr marL="514350" lvl="0" indent="-514350">
              <a:buFont typeface="+mj-lt"/>
              <a:buAutoNum type="arabicParenR" startAt="4"/>
            </a:pPr>
            <a:r>
              <a:rPr lang="en-US" dirty="0">
                <a:solidFill>
                  <a:prstClr val="black"/>
                </a:solidFill>
              </a:rPr>
              <a:t>Tattoo marks: It may help in identifying name, age, address, religion.</a:t>
            </a:r>
          </a:p>
          <a:p>
            <a:endParaRPr lang="en-US" dirty="0"/>
          </a:p>
        </p:txBody>
      </p:sp>
    </p:spTree>
    <p:extLst>
      <p:ext uri="{BB962C8B-B14F-4D97-AF65-F5344CB8AC3E}">
        <p14:creationId xmlns:p14="http://schemas.microsoft.com/office/powerpoint/2010/main" val="379768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02897" y="626532"/>
            <a:ext cx="5367005" cy="4825025"/>
          </a:xfrm>
          <a:prstGeom prst="rect">
            <a:avLst/>
          </a:prstGeom>
        </p:spPr>
      </p:pic>
    </p:spTree>
    <p:extLst>
      <p:ext uri="{BB962C8B-B14F-4D97-AF65-F5344CB8AC3E}">
        <p14:creationId xmlns:p14="http://schemas.microsoft.com/office/powerpoint/2010/main" val="3028252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lstStyle/>
          <a:p>
            <a:pPr marL="514350" indent="-514350">
              <a:buFont typeface="+mj-lt"/>
              <a:buAutoNum type="arabicParenR" startAt="7"/>
            </a:pPr>
            <a:r>
              <a:rPr lang="en-US" dirty="0"/>
              <a:t>Dental identification: </a:t>
            </a:r>
          </a:p>
          <a:p>
            <a:pPr>
              <a:buFont typeface="Wingdings" panose="05000000000000000000" pitchFamily="2" charset="2"/>
              <a:buChar char="ü"/>
            </a:pPr>
            <a:r>
              <a:rPr lang="en-US" dirty="0"/>
              <a:t>teeth are </a:t>
            </a:r>
            <a:r>
              <a:rPr lang="en-US" b="1" u="sng" dirty="0">
                <a:solidFill>
                  <a:srgbClr val="FF0000"/>
                </a:solidFill>
              </a:rPr>
              <a:t>highly individualistic</a:t>
            </a:r>
            <a:r>
              <a:rPr lang="en-US" dirty="0"/>
              <a:t>, it is </a:t>
            </a:r>
            <a:r>
              <a:rPr lang="en-US" b="1" u="sng" dirty="0">
                <a:solidFill>
                  <a:srgbClr val="FF0000"/>
                </a:solidFill>
              </a:rPr>
              <a:t>accurate</a:t>
            </a:r>
            <a:r>
              <a:rPr lang="en-US" dirty="0"/>
              <a:t>, </a:t>
            </a:r>
            <a:r>
              <a:rPr lang="en-US" b="1" u="sng" dirty="0">
                <a:solidFill>
                  <a:srgbClr val="FF0000"/>
                </a:solidFill>
              </a:rPr>
              <a:t>cheap</a:t>
            </a:r>
            <a:r>
              <a:rPr lang="en-US" dirty="0"/>
              <a:t>, </a:t>
            </a:r>
            <a:r>
              <a:rPr lang="en-US" b="1" u="sng" dirty="0">
                <a:solidFill>
                  <a:srgbClr val="FF0000"/>
                </a:solidFill>
              </a:rPr>
              <a:t>rapid method </a:t>
            </a:r>
          </a:p>
          <a:p>
            <a:pPr marL="0" indent="0">
              <a:buNone/>
            </a:pPr>
            <a:r>
              <a:rPr lang="en-US" dirty="0"/>
              <a:t>	but in the absences of previous </a:t>
            </a:r>
            <a:r>
              <a:rPr lang="en-US" sz="3200" b="1" i="1" u="sng" dirty="0">
                <a:solidFill>
                  <a:srgbClr val="0070C0"/>
                </a:solidFill>
                <a:effectLst>
                  <a:outerShdw blurRad="38100" dist="38100" dir="2700000" algn="tl">
                    <a:srgbClr val="000000">
                      <a:alpha val="43137"/>
                    </a:srgbClr>
                  </a:outerShdw>
                </a:effectLst>
              </a:rPr>
              <a:t>DENTAL RECORD</a:t>
            </a:r>
            <a:r>
              <a:rPr lang="en-US" dirty="0"/>
              <a:t>, it can’t help too much. </a:t>
            </a:r>
          </a:p>
          <a:p>
            <a:pPr>
              <a:buFont typeface="Wingdings" panose="05000000000000000000" pitchFamily="2" charset="2"/>
              <a:buChar char="ü"/>
            </a:pPr>
            <a:r>
              <a:rPr lang="en-US" dirty="0"/>
              <a:t>We can compare AM with PM records :	</a:t>
            </a:r>
          </a:p>
          <a:p>
            <a:pPr lvl="1"/>
            <a:r>
              <a:rPr lang="en-US" dirty="0"/>
              <a:t>Dental charts (a record of a patient's dental history and </a:t>
            </a:r>
            <a:r>
              <a:rPr lang="en-US" u="sng" dirty="0"/>
              <a:t>treatment)</a:t>
            </a:r>
            <a:r>
              <a:rPr lang="en-US" dirty="0"/>
              <a:t>.</a:t>
            </a:r>
          </a:p>
          <a:p>
            <a:pPr lvl="1"/>
            <a:r>
              <a:rPr lang="en-US" dirty="0"/>
              <a:t>X-ray.</a:t>
            </a:r>
          </a:p>
          <a:p>
            <a:pPr lvl="1"/>
            <a:r>
              <a:rPr lang="en-US" dirty="0"/>
              <a:t>Dental fillings and models</a:t>
            </a:r>
          </a:p>
          <a:p>
            <a:pPr lvl="1"/>
            <a:endParaRPr lang="en-US" dirty="0"/>
          </a:p>
          <a:p>
            <a:pPr marL="514350" indent="-514350">
              <a:buFont typeface="+mj-lt"/>
              <a:buAutoNum type="arabicParenR" startAt="7"/>
            </a:pPr>
            <a:endParaRPr lang="en-US" dirty="0"/>
          </a:p>
        </p:txBody>
      </p:sp>
    </p:spTree>
    <p:extLst>
      <p:ext uri="{BB962C8B-B14F-4D97-AF65-F5344CB8AC3E}">
        <p14:creationId xmlns:p14="http://schemas.microsoft.com/office/powerpoint/2010/main" val="69716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2692" y="1005211"/>
            <a:ext cx="7070581" cy="5105510"/>
          </a:xfrm>
          <a:prstGeom prst="rect">
            <a:avLst/>
          </a:prstGeom>
        </p:spPr>
      </p:pic>
    </p:spTree>
    <p:extLst>
      <p:ext uri="{BB962C8B-B14F-4D97-AF65-F5344CB8AC3E}">
        <p14:creationId xmlns:p14="http://schemas.microsoft.com/office/powerpoint/2010/main" val="3103884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lstStyle/>
          <a:p>
            <a:pPr marL="514350" indent="-514350">
              <a:buFont typeface="+mj-lt"/>
              <a:buAutoNum type="arabicPeriod" startAt="8"/>
            </a:pPr>
            <a:r>
              <a:rPr lang="en-US" dirty="0"/>
              <a:t>X-ray: different bony areas are unique:</a:t>
            </a:r>
          </a:p>
          <a:p>
            <a:pPr lvl="1">
              <a:buFont typeface="Wingdings" panose="05000000000000000000" pitchFamily="2" charset="2"/>
              <a:buChar char="Ø"/>
            </a:pPr>
            <a:r>
              <a:rPr lang="en-US" dirty="0"/>
              <a:t>Frontal sinus.</a:t>
            </a:r>
          </a:p>
          <a:p>
            <a:pPr lvl="1">
              <a:buFont typeface="Wingdings" panose="05000000000000000000" pitchFamily="2" charset="2"/>
              <a:buChar char="Ø"/>
            </a:pPr>
            <a:r>
              <a:rPr lang="en-US" dirty="0"/>
              <a:t>Sella tursica.</a:t>
            </a:r>
          </a:p>
          <a:p>
            <a:pPr lvl="1">
              <a:buFont typeface="Wingdings" panose="05000000000000000000" pitchFamily="2" charset="2"/>
              <a:buChar char="Ø"/>
            </a:pPr>
            <a:r>
              <a:rPr lang="en-US" dirty="0"/>
              <a:t>Skull suture pattern and vascular grooves.</a:t>
            </a:r>
          </a:p>
          <a:p>
            <a:pPr lvl="1">
              <a:buFont typeface="Wingdings" panose="05000000000000000000" pitchFamily="2" charset="2"/>
              <a:buChar char="Ø"/>
            </a:pPr>
            <a:endParaRPr lang="en-US" dirty="0"/>
          </a:p>
        </p:txBody>
      </p:sp>
    </p:spTree>
    <p:extLst>
      <p:ext uri="{BB962C8B-B14F-4D97-AF65-F5344CB8AC3E}">
        <p14:creationId xmlns:p14="http://schemas.microsoft.com/office/powerpoint/2010/main" val="267831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02723" y="540683"/>
            <a:ext cx="9004877" cy="5643902"/>
          </a:xfrm>
          <a:prstGeom prst="rect">
            <a:avLst/>
          </a:prstGeom>
        </p:spPr>
      </p:pic>
    </p:spTree>
    <p:extLst>
      <p:ext uri="{BB962C8B-B14F-4D97-AF65-F5344CB8AC3E}">
        <p14:creationId xmlns:p14="http://schemas.microsoft.com/office/powerpoint/2010/main" val="20686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a:t>It may be easy simple , difficult or may be impossible.</a:t>
            </a:r>
          </a:p>
          <a:p>
            <a:r>
              <a:rPr lang="en-US" dirty="0"/>
              <a:t>Identification may be:</a:t>
            </a:r>
          </a:p>
          <a:p>
            <a:pPr lvl="1"/>
            <a:r>
              <a:rPr lang="en-US" dirty="0"/>
              <a:t> Complete identification means the absolute fixation of individuality of a person.</a:t>
            </a:r>
          </a:p>
          <a:p>
            <a:pPr lvl="1"/>
            <a:r>
              <a:rPr lang="en-US" dirty="0"/>
              <a:t>Partial identification implies ascertainment of only some facts about the identity while others remain unknown</a:t>
            </a:r>
          </a:p>
        </p:txBody>
      </p:sp>
    </p:spTree>
    <p:extLst>
      <p:ext uri="{BB962C8B-B14F-4D97-AF65-F5344CB8AC3E}">
        <p14:creationId xmlns:p14="http://schemas.microsoft.com/office/powerpoint/2010/main" val="165250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noAutofit/>
          </a:bodyPr>
          <a:lstStyle/>
          <a:p>
            <a:pPr marL="742950" indent="-742950">
              <a:buFont typeface="+mj-lt"/>
              <a:buAutoNum type="arabicParenR" startAt="9"/>
            </a:pPr>
            <a:r>
              <a:rPr lang="en-US" sz="4000" dirty="0"/>
              <a:t>Prints: unique features used for individual ID:</a:t>
            </a:r>
          </a:p>
          <a:p>
            <a:pPr lvl="1">
              <a:buFont typeface="Wingdings" panose="05000000000000000000" pitchFamily="2" charset="2"/>
              <a:buChar char="v"/>
            </a:pPr>
            <a:r>
              <a:rPr lang="en-US" sz="3600" dirty="0"/>
              <a:t>Fingerprints. (</a:t>
            </a:r>
            <a:r>
              <a:rPr lang="fr-FR" sz="3600" dirty="0">
                <a:solidFill>
                  <a:srgbClr val="FF0000"/>
                </a:solidFill>
              </a:rPr>
              <a:t>Palm print</a:t>
            </a:r>
            <a:r>
              <a:rPr lang="en-US" sz="3600" dirty="0">
                <a:solidFill>
                  <a:srgbClr val="FF0000"/>
                </a:solidFill>
              </a:rPr>
              <a:t> </a:t>
            </a:r>
            <a:r>
              <a:rPr lang="fr-FR" sz="3600" dirty="0">
                <a:solidFill>
                  <a:srgbClr val="FF0000"/>
                </a:solidFill>
              </a:rPr>
              <a:t>- Sole print)</a:t>
            </a:r>
            <a:endParaRPr lang="en-US" sz="3600" dirty="0"/>
          </a:p>
          <a:p>
            <a:pPr lvl="1">
              <a:buFont typeface="Wingdings" panose="05000000000000000000" pitchFamily="2" charset="2"/>
              <a:buChar char="v"/>
            </a:pPr>
            <a:r>
              <a:rPr lang="en-US" sz="3600" dirty="0"/>
              <a:t>DNA fingerprint.</a:t>
            </a:r>
          </a:p>
          <a:p>
            <a:pPr lvl="1">
              <a:buFont typeface="Wingdings" panose="05000000000000000000" pitchFamily="2" charset="2"/>
              <a:buChar char="v"/>
            </a:pPr>
            <a:r>
              <a:rPr lang="en-US" sz="3600" dirty="0"/>
              <a:t>Iris print.</a:t>
            </a:r>
          </a:p>
          <a:p>
            <a:pPr lvl="1">
              <a:buFont typeface="Wingdings" panose="05000000000000000000" pitchFamily="2" charset="2"/>
              <a:buChar char="v"/>
            </a:pPr>
            <a:r>
              <a:rPr lang="en-US" sz="3600" dirty="0"/>
              <a:t>Ear print.</a:t>
            </a:r>
          </a:p>
          <a:p>
            <a:pPr lvl="1">
              <a:buFont typeface="Wingdings" panose="05000000000000000000" pitchFamily="2" charset="2"/>
              <a:buChar char="v"/>
            </a:pPr>
            <a:r>
              <a:rPr lang="en-US" sz="3600" dirty="0"/>
              <a:t>voice print.</a:t>
            </a:r>
          </a:p>
          <a:p>
            <a:pPr lvl="1">
              <a:buFont typeface="Wingdings" panose="05000000000000000000" pitchFamily="2" charset="2"/>
              <a:buChar char="v"/>
            </a:pPr>
            <a:r>
              <a:rPr lang="en-US" sz="3600" dirty="0"/>
              <a:t>Lip prints.     Frontal sinus, palatal </a:t>
            </a:r>
            <a:r>
              <a:rPr lang="en-US" sz="3600" dirty="0" err="1"/>
              <a:t>rugea</a:t>
            </a:r>
            <a:r>
              <a:rPr lang="en-US" sz="3600" dirty="0"/>
              <a:t>       And others</a:t>
            </a:r>
          </a:p>
          <a:p>
            <a:pPr marL="457200" lvl="1" indent="0">
              <a:buNone/>
            </a:pPr>
            <a:endParaRPr lang="en-US" sz="3600" dirty="0"/>
          </a:p>
          <a:p>
            <a:pPr lvl="1">
              <a:buFont typeface="Wingdings" panose="05000000000000000000" pitchFamily="2" charset="2"/>
              <a:buChar char="v"/>
            </a:pPr>
            <a:endParaRPr lang="en-US" sz="3600" dirty="0"/>
          </a:p>
        </p:txBody>
      </p:sp>
    </p:spTree>
    <p:extLst>
      <p:ext uri="{BB962C8B-B14F-4D97-AF65-F5344CB8AC3E}">
        <p14:creationId xmlns:p14="http://schemas.microsoft.com/office/powerpoint/2010/main" val="118552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4" end="4"/>
                                            </p:txEl>
                                          </p:spTgt>
                                        </p:tgtEl>
                                        <p:attrNameLst>
                                          <p:attrName>style.visibility</p:attrName>
                                        </p:attrNameLst>
                                      </p:cBhvr>
                                      <p:to>
                                        <p:strVal val="visible"/>
                                      </p:to>
                                    </p:set>
                                    <p:animEffect transition="in" filter="wipe(down)">
                                      <p:cBhvr>
                                        <p:cTn id="79" dur="580">
                                          <p:stCondLst>
                                            <p:cond delay="0"/>
                                          </p:stCondLst>
                                        </p:cTn>
                                        <p:tgtEl>
                                          <p:spTgt spid="3">
                                            <p:txEl>
                                              <p:pRg st="4" end="4"/>
                                            </p:txEl>
                                          </p:spTgt>
                                        </p:tgtEl>
                                      </p:cBhvr>
                                    </p:animEffect>
                                    <p:anim calcmode="lin" valueType="num">
                                      <p:cBhvr>
                                        <p:cTn id="80"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4" end="4"/>
                                            </p:txEl>
                                          </p:spTgt>
                                        </p:tgtEl>
                                      </p:cBhvr>
                                      <p:to x="100000" y="60000"/>
                                    </p:animScale>
                                    <p:animScale>
                                      <p:cBhvr>
                                        <p:cTn id="86" dur="166" decel="50000">
                                          <p:stCondLst>
                                            <p:cond delay="676"/>
                                          </p:stCondLst>
                                        </p:cTn>
                                        <p:tgtEl>
                                          <p:spTgt spid="3">
                                            <p:txEl>
                                              <p:pRg st="4" end="4"/>
                                            </p:txEl>
                                          </p:spTgt>
                                        </p:tgtEl>
                                      </p:cBhvr>
                                      <p:to x="100000" y="100000"/>
                                    </p:animScale>
                                    <p:animScale>
                                      <p:cBhvr>
                                        <p:cTn id="87" dur="26">
                                          <p:stCondLst>
                                            <p:cond delay="1312"/>
                                          </p:stCondLst>
                                        </p:cTn>
                                        <p:tgtEl>
                                          <p:spTgt spid="3">
                                            <p:txEl>
                                              <p:pRg st="4" end="4"/>
                                            </p:txEl>
                                          </p:spTgt>
                                        </p:tgtEl>
                                      </p:cBhvr>
                                      <p:to x="100000" y="80000"/>
                                    </p:animScale>
                                    <p:animScale>
                                      <p:cBhvr>
                                        <p:cTn id="88" dur="166" decel="50000">
                                          <p:stCondLst>
                                            <p:cond delay="1338"/>
                                          </p:stCondLst>
                                        </p:cTn>
                                        <p:tgtEl>
                                          <p:spTgt spid="3">
                                            <p:txEl>
                                              <p:pRg st="4" end="4"/>
                                            </p:txEl>
                                          </p:spTgt>
                                        </p:tgtEl>
                                      </p:cBhvr>
                                      <p:to x="100000" y="100000"/>
                                    </p:animScale>
                                    <p:animScale>
                                      <p:cBhvr>
                                        <p:cTn id="89" dur="26">
                                          <p:stCondLst>
                                            <p:cond delay="1642"/>
                                          </p:stCondLst>
                                        </p:cTn>
                                        <p:tgtEl>
                                          <p:spTgt spid="3">
                                            <p:txEl>
                                              <p:pRg st="4" end="4"/>
                                            </p:txEl>
                                          </p:spTgt>
                                        </p:tgtEl>
                                      </p:cBhvr>
                                      <p:to x="100000" y="90000"/>
                                    </p:animScale>
                                    <p:animScale>
                                      <p:cBhvr>
                                        <p:cTn id="90" dur="166" decel="50000">
                                          <p:stCondLst>
                                            <p:cond delay="1668"/>
                                          </p:stCondLst>
                                        </p:cTn>
                                        <p:tgtEl>
                                          <p:spTgt spid="3">
                                            <p:txEl>
                                              <p:pRg st="4" end="4"/>
                                            </p:txEl>
                                          </p:spTgt>
                                        </p:tgtEl>
                                      </p:cBhvr>
                                      <p:to x="100000" y="100000"/>
                                    </p:animScale>
                                    <p:animScale>
                                      <p:cBhvr>
                                        <p:cTn id="91" dur="26">
                                          <p:stCondLst>
                                            <p:cond delay="1808"/>
                                          </p:stCondLst>
                                        </p:cTn>
                                        <p:tgtEl>
                                          <p:spTgt spid="3">
                                            <p:txEl>
                                              <p:pRg st="4" end="4"/>
                                            </p:txEl>
                                          </p:spTgt>
                                        </p:tgtEl>
                                      </p:cBhvr>
                                      <p:to x="100000" y="95000"/>
                                    </p:animScale>
                                    <p:animScale>
                                      <p:cBhvr>
                                        <p:cTn id="92" dur="166" decel="50000">
                                          <p:stCondLst>
                                            <p:cond delay="1834"/>
                                          </p:stCondLst>
                                        </p:cTn>
                                        <p:tgtEl>
                                          <p:spTgt spid="3">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down)">
                                      <p:cBhvr>
                                        <p:cTn id="115" dur="580">
                                          <p:stCondLst>
                                            <p:cond delay="0"/>
                                          </p:stCondLst>
                                        </p:cTn>
                                        <p:tgtEl>
                                          <p:spTgt spid="3">
                                            <p:txEl>
                                              <p:pRg st="6" end="6"/>
                                            </p:txEl>
                                          </p:spTgt>
                                        </p:tgtEl>
                                      </p:cBhvr>
                                    </p:animEffect>
                                    <p:anim calcmode="lin" valueType="num">
                                      <p:cBhvr>
                                        <p:cTn id="116"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6" end="6"/>
                                            </p:txEl>
                                          </p:spTgt>
                                        </p:tgtEl>
                                      </p:cBhvr>
                                      <p:to x="100000" y="60000"/>
                                    </p:animScale>
                                    <p:animScale>
                                      <p:cBhvr>
                                        <p:cTn id="122" dur="166" decel="50000">
                                          <p:stCondLst>
                                            <p:cond delay="676"/>
                                          </p:stCondLst>
                                        </p:cTn>
                                        <p:tgtEl>
                                          <p:spTgt spid="3">
                                            <p:txEl>
                                              <p:pRg st="6" end="6"/>
                                            </p:txEl>
                                          </p:spTgt>
                                        </p:tgtEl>
                                      </p:cBhvr>
                                      <p:to x="100000" y="100000"/>
                                    </p:animScale>
                                    <p:animScale>
                                      <p:cBhvr>
                                        <p:cTn id="123" dur="26">
                                          <p:stCondLst>
                                            <p:cond delay="1312"/>
                                          </p:stCondLst>
                                        </p:cTn>
                                        <p:tgtEl>
                                          <p:spTgt spid="3">
                                            <p:txEl>
                                              <p:pRg st="6" end="6"/>
                                            </p:txEl>
                                          </p:spTgt>
                                        </p:tgtEl>
                                      </p:cBhvr>
                                      <p:to x="100000" y="80000"/>
                                    </p:animScale>
                                    <p:animScale>
                                      <p:cBhvr>
                                        <p:cTn id="124" dur="166" decel="50000">
                                          <p:stCondLst>
                                            <p:cond delay="1338"/>
                                          </p:stCondLst>
                                        </p:cTn>
                                        <p:tgtEl>
                                          <p:spTgt spid="3">
                                            <p:txEl>
                                              <p:pRg st="6" end="6"/>
                                            </p:txEl>
                                          </p:spTgt>
                                        </p:tgtEl>
                                      </p:cBhvr>
                                      <p:to x="100000" y="100000"/>
                                    </p:animScale>
                                    <p:animScale>
                                      <p:cBhvr>
                                        <p:cTn id="125" dur="26">
                                          <p:stCondLst>
                                            <p:cond delay="1642"/>
                                          </p:stCondLst>
                                        </p:cTn>
                                        <p:tgtEl>
                                          <p:spTgt spid="3">
                                            <p:txEl>
                                              <p:pRg st="6" end="6"/>
                                            </p:txEl>
                                          </p:spTgt>
                                        </p:tgtEl>
                                      </p:cBhvr>
                                      <p:to x="100000" y="90000"/>
                                    </p:animScale>
                                    <p:animScale>
                                      <p:cBhvr>
                                        <p:cTn id="126" dur="166" decel="50000">
                                          <p:stCondLst>
                                            <p:cond delay="1668"/>
                                          </p:stCondLst>
                                        </p:cTn>
                                        <p:tgtEl>
                                          <p:spTgt spid="3">
                                            <p:txEl>
                                              <p:pRg st="6" end="6"/>
                                            </p:txEl>
                                          </p:spTgt>
                                        </p:tgtEl>
                                      </p:cBhvr>
                                      <p:to x="100000" y="100000"/>
                                    </p:animScale>
                                    <p:animScale>
                                      <p:cBhvr>
                                        <p:cTn id="127" dur="26">
                                          <p:stCondLst>
                                            <p:cond delay="1808"/>
                                          </p:stCondLst>
                                        </p:cTn>
                                        <p:tgtEl>
                                          <p:spTgt spid="3">
                                            <p:txEl>
                                              <p:pRg st="6" end="6"/>
                                            </p:txEl>
                                          </p:spTgt>
                                        </p:tgtEl>
                                      </p:cBhvr>
                                      <p:to x="100000" y="95000"/>
                                    </p:animScale>
                                    <p:animScale>
                                      <p:cBhvr>
                                        <p:cTn id="128" dur="166" decel="50000">
                                          <p:stCondLst>
                                            <p:cond delay="1834"/>
                                          </p:stCondLst>
                                        </p:cTn>
                                        <p:tgtEl>
                                          <p:spTgt spid="3">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lstStyle/>
          <a:p>
            <a:pPr marL="514350" indent="-514350">
              <a:buFont typeface="+mj-lt"/>
              <a:buAutoNum type="arabicParenR" startAt="10"/>
            </a:pPr>
            <a:r>
              <a:rPr lang="en-US" dirty="0"/>
              <a:t>Sex:</a:t>
            </a:r>
          </a:p>
          <a:p>
            <a:pPr lvl="1">
              <a:buFont typeface="Wingdings" panose="05000000000000000000" pitchFamily="2" charset="2"/>
              <a:buChar char="ü"/>
            </a:pPr>
            <a:r>
              <a:rPr lang="en-US" dirty="0"/>
              <a:t>External features.</a:t>
            </a:r>
          </a:p>
          <a:p>
            <a:pPr lvl="1">
              <a:buFont typeface="Wingdings" panose="05000000000000000000" pitchFamily="2" charset="2"/>
              <a:buChar char="ü"/>
            </a:pPr>
            <a:r>
              <a:rPr lang="en-US" dirty="0"/>
              <a:t>Internal organs in advanced putrefaction (uterus, prostate).</a:t>
            </a:r>
          </a:p>
          <a:p>
            <a:pPr lvl="1">
              <a:buFont typeface="Wingdings" panose="05000000000000000000" pitchFamily="2" charset="2"/>
              <a:buChar char="ü"/>
            </a:pPr>
            <a:r>
              <a:rPr lang="en-US" dirty="0"/>
              <a:t>Barr bodies.</a:t>
            </a:r>
          </a:p>
        </p:txBody>
      </p:sp>
    </p:spTree>
    <p:extLst>
      <p:ext uri="{BB962C8B-B14F-4D97-AF65-F5344CB8AC3E}">
        <p14:creationId xmlns:p14="http://schemas.microsoft.com/office/powerpoint/2010/main" val="219209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458" name="_s1028">
            <a:extLst>
              <a:ext uri="{FF2B5EF4-FFF2-40B4-BE49-F238E27FC236}">
                <a16:creationId xmlns:a16="http://schemas.microsoft.com/office/drawing/2014/main" id="{44EA25E8-E1F6-4765-AE45-E4DAD649C3C3}"/>
              </a:ext>
            </a:extLst>
          </p:cNvPr>
          <p:cNvCxnSpPr>
            <a:cxnSpLocks noChangeShapeType="1"/>
            <a:stCxn id="6" idx="0"/>
            <a:endCxn id="3" idx="3"/>
          </p:cNvCxnSpPr>
          <p:nvPr/>
        </p:nvCxnSpPr>
        <p:spPr bwMode="auto">
          <a:xfrm rot="16200000" flipV="1">
            <a:off x="7531798" y="1363179"/>
            <a:ext cx="247650" cy="2645743"/>
          </a:xfrm>
          <a:prstGeom prst="bentConnector3">
            <a:avLst>
              <a:gd name="adj1" fmla="val 50000"/>
            </a:avLst>
          </a:prstGeom>
          <a:noFill/>
          <a:ln w="28575">
            <a:solidFill>
              <a:schemeClr val="bg2"/>
            </a:solidFill>
            <a:miter lim="800000"/>
            <a:headEnd/>
            <a:tailEnd/>
          </a:ln>
          <a:extLst>
            <a:ext uri="{909E8E84-426E-40DD-AFC4-6F175D3DCCD1}">
              <a14:hiddenFill xmlns:a14="http://schemas.microsoft.com/office/drawing/2010/main">
                <a:noFill/>
              </a14:hiddenFill>
            </a:ext>
          </a:extLst>
        </p:spPr>
      </p:cxnSp>
      <p:cxnSp>
        <p:nvCxnSpPr>
          <p:cNvPr id="19459" name="_s1030">
            <a:extLst>
              <a:ext uri="{FF2B5EF4-FFF2-40B4-BE49-F238E27FC236}">
                <a16:creationId xmlns:a16="http://schemas.microsoft.com/office/drawing/2014/main" id="{59FB3B45-2F73-4EC1-B822-0D22FB7165C4}"/>
              </a:ext>
            </a:extLst>
          </p:cNvPr>
          <p:cNvCxnSpPr>
            <a:cxnSpLocks noChangeShapeType="1"/>
          </p:cNvCxnSpPr>
          <p:nvPr/>
        </p:nvCxnSpPr>
        <p:spPr bwMode="auto">
          <a:xfrm rot="5400000" flipH="1" flipV="1">
            <a:off x="4749801" y="1539876"/>
            <a:ext cx="123825" cy="2292350"/>
          </a:xfrm>
          <a:prstGeom prst="bentConnector3">
            <a:avLst>
              <a:gd name="adj1" fmla="val 50000"/>
            </a:avLst>
          </a:prstGeom>
          <a:noFill/>
          <a:ln w="28575">
            <a:solidFill>
              <a:schemeClr val="bg2"/>
            </a:solidFill>
            <a:miter lim="800000"/>
            <a:headEnd/>
            <a:tailEnd/>
          </a:ln>
          <a:extLst>
            <a:ext uri="{909E8E84-426E-40DD-AFC4-6F175D3DCCD1}">
              <a14:hiddenFill xmlns:a14="http://schemas.microsoft.com/office/drawing/2010/main">
                <a:noFill/>
              </a14:hiddenFill>
            </a:ext>
          </a:extLst>
        </p:spPr>
      </p:cxnSp>
      <p:sp>
        <p:nvSpPr>
          <p:cNvPr id="3" name="_s1031">
            <a:extLst>
              <a:ext uri="{FF2B5EF4-FFF2-40B4-BE49-F238E27FC236}">
                <a16:creationId xmlns:a16="http://schemas.microsoft.com/office/drawing/2014/main" id="{68A0546D-82B8-4728-BC93-2F3BD4AF00F3}"/>
              </a:ext>
            </a:extLst>
          </p:cNvPr>
          <p:cNvSpPr>
            <a:spLocks noChangeArrowheads="1"/>
          </p:cNvSpPr>
          <p:nvPr/>
        </p:nvSpPr>
        <p:spPr bwMode="auto">
          <a:xfrm>
            <a:off x="4778375" y="1"/>
            <a:ext cx="3384550" cy="2562225"/>
          </a:xfrm>
          <a:prstGeom prst="cube">
            <a:avLst>
              <a:gd name="adj" fmla="val 10764"/>
            </a:avLst>
          </a:prstGeom>
          <a:gradFill rotWithShape="0">
            <a:gsLst>
              <a:gs pos="0">
                <a:schemeClr val="accent1">
                  <a:alpha val="39999"/>
                </a:schemeClr>
              </a:gs>
              <a:gs pos="100000">
                <a:schemeClr val="bg1"/>
              </a:gs>
            </a:gsLst>
            <a:lin ang="5400000" scaled="1"/>
          </a:gradFill>
          <a:ln w="9525">
            <a:solidFill>
              <a:schemeClr val="accent1"/>
            </a:solidFill>
            <a:miter lim="800000"/>
            <a:headEnd/>
            <a:tailEnd/>
          </a:ln>
        </p:spPr>
        <p:txBody>
          <a:bodyPr wrap="none" lIns="0" tIns="0" rIns="0" bIns="0" anchor="ctr"/>
          <a:lstStyle/>
          <a:p>
            <a:pPr algn="ctr" rtl="1" fontAlgn="base">
              <a:lnSpc>
                <a:spcPct val="130000"/>
              </a:lnSpc>
              <a:spcBef>
                <a:spcPct val="0"/>
              </a:spcBef>
              <a:spcAft>
                <a:spcPct val="0"/>
              </a:spcAft>
              <a:defRPr/>
            </a:pPr>
            <a:r>
              <a:rPr lang="en-US" altLang="en-US" sz="3000" b="1" dirty="0">
                <a:solidFill>
                  <a:srgbClr val="FFFFFF"/>
                </a:solidFill>
                <a:effectLst>
                  <a:outerShdw blurRad="38100" dist="38100" dir="2700000" algn="tl">
                    <a:srgbClr val="000000"/>
                  </a:outerShdw>
                </a:effectLst>
                <a:latin typeface="Monotype Corsiva" pitchFamily="66" charset="0"/>
                <a:cs typeface="Arial" charset="0"/>
              </a:rPr>
              <a:t>Cell sexing</a:t>
            </a:r>
          </a:p>
          <a:p>
            <a:pPr algn="ctr" rtl="1" fontAlgn="base">
              <a:lnSpc>
                <a:spcPct val="130000"/>
              </a:lnSpc>
              <a:spcBef>
                <a:spcPct val="0"/>
              </a:spcBef>
              <a:spcAft>
                <a:spcPct val="0"/>
              </a:spcAft>
              <a:defRPr/>
            </a:pPr>
            <a:r>
              <a:rPr lang="en-US" altLang="en-US" sz="3000" b="1" dirty="0">
                <a:solidFill>
                  <a:srgbClr val="FFFFFF"/>
                </a:solidFill>
                <a:effectLst>
                  <a:outerShdw blurRad="38100" dist="38100" dir="2700000" algn="tl">
                    <a:srgbClr val="000000"/>
                  </a:outerShdw>
                </a:effectLst>
                <a:latin typeface="Monotype Corsiva" pitchFamily="66" charset="0"/>
                <a:cs typeface="Arial" charset="0"/>
              </a:rPr>
              <a:t>Inactive X-chromosome</a:t>
            </a:r>
          </a:p>
        </p:txBody>
      </p:sp>
      <p:sp>
        <p:nvSpPr>
          <p:cNvPr id="4" name="_s1032">
            <a:extLst>
              <a:ext uri="{FF2B5EF4-FFF2-40B4-BE49-F238E27FC236}">
                <a16:creationId xmlns:a16="http://schemas.microsoft.com/office/drawing/2014/main" id="{FE1D7278-B351-4FD1-878A-D17E9021F058}"/>
              </a:ext>
            </a:extLst>
          </p:cNvPr>
          <p:cNvSpPr>
            <a:spLocks noChangeArrowheads="1"/>
          </p:cNvSpPr>
          <p:nvPr/>
        </p:nvSpPr>
        <p:spPr bwMode="auto">
          <a:xfrm>
            <a:off x="1631950" y="2809876"/>
            <a:ext cx="3671888" cy="3871913"/>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wrap="none" lIns="0" tIns="0" rIns="0" bIns="0" anchor="ctr"/>
          <a:lstStyle/>
          <a:p>
            <a:pPr algn="ctr" rtl="1" fontAlgn="base">
              <a:spcBef>
                <a:spcPct val="0"/>
              </a:spcBef>
              <a:spcAft>
                <a:spcPct val="0"/>
              </a:spcAft>
              <a:defRPr/>
            </a:pPr>
            <a:endParaRPr lang="en-US" altLang="en-US" sz="200" b="1" dirty="0">
              <a:solidFill>
                <a:srgbClr val="6868E4"/>
              </a:solidFill>
              <a:effectLst>
                <a:outerShdw blurRad="38100" dist="38100" dir="2700000" algn="tl">
                  <a:srgbClr val="000000"/>
                </a:outerShdw>
              </a:effectLst>
              <a:latin typeface="Tahoma" pitchFamily="34" charset="0"/>
              <a:cs typeface="Arial" charset="0"/>
            </a:endParaRPr>
          </a:p>
          <a:p>
            <a:pPr algn="ctr" rtl="1" fontAlgn="base">
              <a:lnSpc>
                <a:spcPct val="130000"/>
              </a:lnSpc>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Sex  chromatin </a:t>
            </a:r>
          </a:p>
          <a:p>
            <a:pPr algn="ctr" rtl="1" fontAlgn="base">
              <a:lnSpc>
                <a:spcPct val="130000"/>
              </a:lnSpc>
              <a:spcBef>
                <a:spcPct val="0"/>
              </a:spcBef>
              <a:spcAft>
                <a:spcPct val="0"/>
              </a:spcAft>
              <a:defRPr/>
            </a:pPr>
            <a:r>
              <a:rPr lang="en-US" altLang="en-US" sz="3200" b="1" dirty="0" err="1">
                <a:solidFill>
                  <a:srgbClr val="FFFFFF"/>
                </a:solidFill>
                <a:effectLst>
                  <a:outerShdw blurRad="38100" dist="38100" dir="2700000" algn="tl">
                    <a:srgbClr val="000000"/>
                  </a:outerShdw>
                </a:effectLst>
                <a:latin typeface="Monotype Corsiva" pitchFamily="66" charset="0"/>
                <a:cs typeface="Arial" charset="0"/>
              </a:rPr>
              <a:t>barr</a:t>
            </a: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 body </a:t>
            </a:r>
          </a:p>
          <a:p>
            <a:pPr algn="ctr" rtl="1" fontAlgn="base">
              <a:lnSpc>
                <a:spcPct val="130000"/>
              </a:lnSpc>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In females as nodes </a:t>
            </a:r>
          </a:p>
          <a:p>
            <a:pPr algn="ctr" rtl="1" fontAlgn="base">
              <a:lnSpc>
                <a:spcPct val="130000"/>
              </a:lnSpc>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  of chromatin</a:t>
            </a:r>
          </a:p>
          <a:p>
            <a:pPr algn="ctr" rtl="1" fontAlgn="base">
              <a:lnSpc>
                <a:spcPct val="130000"/>
              </a:lnSpc>
              <a:spcBef>
                <a:spcPct val="0"/>
              </a:spcBef>
              <a:spcAft>
                <a:spcPct val="0"/>
              </a:spcAft>
              <a:defRPr/>
            </a:pPr>
            <a:r>
              <a:rPr lang="en-US" altLang="en-US" sz="3200" b="1" dirty="0" err="1">
                <a:solidFill>
                  <a:srgbClr val="FFFFFF"/>
                </a:solidFill>
                <a:effectLst>
                  <a:outerShdw blurRad="38100" dist="38100" dir="2700000" algn="tl">
                    <a:srgbClr val="000000"/>
                  </a:outerShdw>
                </a:effectLst>
                <a:latin typeface="Monotype Corsiva" pitchFamily="66" charset="0"/>
                <a:cs typeface="Arial" charset="0"/>
              </a:rPr>
              <a:t>Attatched</a:t>
            </a: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 to inner</a:t>
            </a:r>
          </a:p>
          <a:p>
            <a:pPr algn="ctr" rtl="1" fontAlgn="base">
              <a:lnSpc>
                <a:spcPct val="130000"/>
              </a:lnSpc>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Surface of nuclear </a:t>
            </a:r>
            <a:r>
              <a:rPr lang="en-US" altLang="en-US" sz="3200" b="1" dirty="0" err="1">
                <a:solidFill>
                  <a:srgbClr val="FFFFFF"/>
                </a:solidFill>
                <a:effectLst>
                  <a:outerShdw blurRad="38100" dist="38100" dir="2700000" algn="tl">
                    <a:srgbClr val="000000"/>
                  </a:outerShdw>
                </a:effectLst>
                <a:latin typeface="Monotype Corsiva" pitchFamily="66" charset="0"/>
                <a:cs typeface="Arial" charset="0"/>
              </a:rPr>
              <a:t>mem</a:t>
            </a:r>
            <a:r>
              <a:rPr lang="en-US" altLang="en-US" sz="3200" b="1" dirty="0">
                <a:solidFill>
                  <a:srgbClr val="FFCC66"/>
                </a:solidFill>
                <a:effectLst>
                  <a:outerShdw blurRad="38100" dist="38100" dir="2700000" algn="tl">
                    <a:srgbClr val="000000"/>
                  </a:outerShdw>
                </a:effectLst>
                <a:latin typeface="Monotype Corsiva" pitchFamily="66" charset="0"/>
                <a:cs typeface="Arial" charset="0"/>
              </a:rPr>
              <a:t>. </a:t>
            </a:r>
          </a:p>
        </p:txBody>
      </p:sp>
      <p:sp>
        <p:nvSpPr>
          <p:cNvPr id="6" name="_s1034">
            <a:extLst>
              <a:ext uri="{FF2B5EF4-FFF2-40B4-BE49-F238E27FC236}">
                <a16:creationId xmlns:a16="http://schemas.microsoft.com/office/drawing/2014/main" id="{C6E475FB-B735-4DCD-AAE6-76BBB8444B9E}"/>
              </a:ext>
            </a:extLst>
          </p:cNvPr>
          <p:cNvSpPr>
            <a:spLocks noChangeArrowheads="1"/>
          </p:cNvSpPr>
          <p:nvPr/>
        </p:nvSpPr>
        <p:spPr bwMode="auto">
          <a:xfrm>
            <a:off x="7104063" y="2809876"/>
            <a:ext cx="3384550" cy="3846513"/>
          </a:xfrm>
          <a:prstGeom prst="cube">
            <a:avLst>
              <a:gd name="adj" fmla="val 10764"/>
            </a:avLst>
          </a:prstGeom>
          <a:gradFill rotWithShape="0">
            <a:gsLst>
              <a:gs pos="0">
                <a:schemeClr val="accent2">
                  <a:alpha val="39999"/>
                </a:schemeClr>
              </a:gs>
              <a:gs pos="100000">
                <a:schemeClr val="bg1"/>
              </a:gs>
            </a:gsLst>
            <a:lin ang="5400000" scaled="1"/>
          </a:gradFill>
          <a:ln w="9525">
            <a:solidFill>
              <a:schemeClr val="accent2"/>
            </a:solidFill>
            <a:miter lim="800000"/>
            <a:headEnd/>
            <a:tailEnd/>
          </a:ln>
        </p:spPr>
        <p:txBody>
          <a:bodyPr wrap="none" lIns="0" tIns="0" rIns="0" bIns="0" anchor="ctr"/>
          <a:lstStyle/>
          <a:p>
            <a:pPr algn="ctr" rtl="1" fontAlgn="base">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Davidson  drumstick </a:t>
            </a:r>
          </a:p>
          <a:p>
            <a:pPr algn="ctr" rtl="1" fontAlgn="base">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Projection in </a:t>
            </a:r>
          </a:p>
          <a:p>
            <a:pPr algn="ctr" rtl="1" fontAlgn="base">
              <a:spcBef>
                <a:spcPct val="0"/>
              </a:spcBef>
              <a:spcAft>
                <a:spcPct val="0"/>
              </a:spcAft>
              <a:defRPr/>
            </a:pPr>
            <a:endParaRPr lang="en-US" altLang="en-US" sz="3200" b="1" dirty="0">
              <a:solidFill>
                <a:srgbClr val="FFFFFF"/>
              </a:solidFill>
              <a:effectLst>
                <a:outerShdw blurRad="38100" dist="38100" dir="2700000" algn="tl">
                  <a:srgbClr val="000000"/>
                </a:outerShdw>
              </a:effectLst>
              <a:latin typeface="Monotype Corsiva" pitchFamily="66" charset="0"/>
              <a:cs typeface="Arial" charset="0"/>
            </a:endParaRPr>
          </a:p>
          <a:p>
            <a:pPr algn="ctr" rtl="1" fontAlgn="base">
              <a:spcBef>
                <a:spcPct val="0"/>
              </a:spcBef>
              <a:spcAft>
                <a:spcPct val="0"/>
              </a:spcAft>
              <a:defRPr/>
            </a:pPr>
            <a:r>
              <a:rPr lang="en-US" altLang="en-US" sz="3200" b="1" dirty="0">
                <a:solidFill>
                  <a:srgbClr val="FFFFFF"/>
                </a:solidFill>
                <a:effectLst>
                  <a:outerShdw blurRad="38100" dist="38100" dir="2700000" algn="tl">
                    <a:srgbClr val="000000"/>
                  </a:outerShdw>
                </a:effectLst>
                <a:latin typeface="Monotype Corsiva" pitchFamily="66" charset="0"/>
                <a:cs typeface="Arial" charset="0"/>
              </a:rPr>
              <a:t>polymorph </a:t>
            </a:r>
            <a:r>
              <a:rPr lang="en-US" altLang="en-US" sz="3200" b="1" dirty="0" err="1">
                <a:solidFill>
                  <a:srgbClr val="FFFFFF"/>
                </a:solidFill>
                <a:effectLst>
                  <a:outerShdw blurRad="38100" dist="38100" dir="2700000" algn="tl">
                    <a:srgbClr val="000000"/>
                  </a:outerShdw>
                </a:effectLst>
                <a:latin typeface="Monotype Corsiva" pitchFamily="66" charset="0"/>
                <a:cs typeface="Arial" charset="0"/>
              </a:rPr>
              <a:t>nuclus</a:t>
            </a:r>
            <a:endParaRPr lang="en-US" altLang="en-US" sz="3200" b="1" dirty="0">
              <a:solidFill>
                <a:srgbClr val="FFFFFF"/>
              </a:solidFill>
              <a:effectLst>
                <a:outerShdw blurRad="38100" dist="38100" dir="2700000" algn="tl">
                  <a:srgbClr val="000000"/>
                </a:outerShdw>
              </a:effectLst>
              <a:latin typeface="Monotype Corsiva" pitchFamily="66" charset="0"/>
              <a:cs typeface="Arial" charset="0"/>
            </a:endParaRPr>
          </a:p>
        </p:txBody>
      </p:sp>
    </p:spTree>
  </p:cSld>
  <p:clrMapOvr>
    <a:masterClrMapping/>
  </p:clrMapOvr>
  <p:transition spd="slow" advTm="1875">
    <p:pull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561B-3573-41D8-9B2C-1FEA51FCB623}"/>
              </a:ext>
            </a:extLst>
          </p:cNvPr>
          <p:cNvSpPr>
            <a:spLocks noGrp="1"/>
          </p:cNvSpPr>
          <p:nvPr>
            <p:ph type="title"/>
          </p:nvPr>
        </p:nvSpPr>
        <p:spPr>
          <a:xfrm>
            <a:off x="1524001" y="0"/>
            <a:ext cx="8964613" cy="2349500"/>
          </a:xfrm>
        </p:spPr>
        <p:txBody>
          <a:bodyPr/>
          <a:lstStyle/>
          <a:p>
            <a:pPr>
              <a:defRPr/>
            </a:pPr>
            <a:r>
              <a:rPr lang="en-US" sz="3600" b="1" dirty="0">
                <a:solidFill>
                  <a:srgbClr val="FF0000"/>
                </a:solidFill>
              </a:rPr>
              <a:t>Sex cell characters. Female cell showing "Barr bodies" of chromatin under cell-membrane</a:t>
            </a:r>
            <a:r>
              <a:rPr lang="en-US" dirty="0"/>
              <a:t>. </a:t>
            </a:r>
          </a:p>
        </p:txBody>
      </p:sp>
      <p:sp>
        <p:nvSpPr>
          <p:cNvPr id="20483" name="SmartArt Placeholder 2">
            <a:extLst>
              <a:ext uri="{FF2B5EF4-FFF2-40B4-BE49-F238E27FC236}">
                <a16:creationId xmlns:a16="http://schemas.microsoft.com/office/drawing/2014/main" id="{F27B826E-F521-4E64-B5AD-9AC3A676C6FC}"/>
              </a:ext>
            </a:extLst>
          </p:cNvPr>
          <p:cNvSpPr>
            <a:spLocks noGrp="1" noTextEdit="1"/>
          </p:cNvSpPr>
          <p:nvPr>
            <p:ph type="dgm" idx="1"/>
          </p:nvPr>
        </p:nvSpPr>
        <p:spPr>
          <a:xfrm>
            <a:off x="1774825" y="2349501"/>
            <a:ext cx="8229600" cy="2303463"/>
          </a:xfrm>
        </p:spPr>
      </p:sp>
      <p:sp>
        <p:nvSpPr>
          <p:cNvPr id="4" name="Rectangle 2">
            <a:extLst>
              <a:ext uri="{FF2B5EF4-FFF2-40B4-BE49-F238E27FC236}">
                <a16:creationId xmlns:a16="http://schemas.microsoft.com/office/drawing/2014/main" id="{6D2A429F-995D-4530-A244-68191786702A}"/>
              </a:ext>
            </a:extLst>
          </p:cNvPr>
          <p:cNvSpPr>
            <a:spLocks noChangeArrowheads="1"/>
          </p:cNvSpPr>
          <p:nvPr/>
        </p:nvSpPr>
        <p:spPr bwMode="auto">
          <a:xfrm>
            <a:off x="1524001" y="43934"/>
            <a:ext cx="184731"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fontAlgn="base" hangingPunct="0">
              <a:spcBef>
                <a:spcPct val="0"/>
              </a:spcBef>
              <a:spcAft>
                <a:spcPct val="0"/>
              </a:spcAft>
              <a:defRPr/>
            </a:pPr>
            <a:endParaRPr lang="en-US">
              <a:solidFill>
                <a:srgbClr val="FFFFFF"/>
              </a:solidFill>
              <a:latin typeface="Arial" charset="0"/>
              <a:cs typeface="Arial" charset="0"/>
            </a:endParaRPr>
          </a:p>
        </p:txBody>
      </p:sp>
      <p:pic>
        <p:nvPicPr>
          <p:cNvPr id="20485" name="Picture 1" descr="001">
            <a:extLst>
              <a:ext uri="{FF2B5EF4-FFF2-40B4-BE49-F238E27FC236}">
                <a16:creationId xmlns:a16="http://schemas.microsoft.com/office/drawing/2014/main" id="{D1E4816B-32DB-49D0-980C-57F8C7979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15" t="51358" b="1176"/>
          <a:stretch>
            <a:fillRect/>
          </a:stretch>
        </p:blipFill>
        <p:spPr bwMode="auto">
          <a:xfrm>
            <a:off x="1919289" y="2349500"/>
            <a:ext cx="8353425" cy="3887788"/>
          </a:xfrm>
          <a:prstGeom prst="rect">
            <a:avLst/>
          </a:prstGeom>
          <a:noFill/>
          <a:ln w="38100">
            <a:solidFill>
              <a:srgbClr val="B66E6E"/>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F502-1FC3-4D21-A3E2-E6364596B596}"/>
              </a:ext>
            </a:extLst>
          </p:cNvPr>
          <p:cNvSpPr>
            <a:spLocks noGrp="1"/>
          </p:cNvSpPr>
          <p:nvPr>
            <p:ph type="title"/>
          </p:nvPr>
        </p:nvSpPr>
        <p:spPr>
          <a:xfrm>
            <a:off x="1981200" y="277814"/>
            <a:ext cx="8229600" cy="5959475"/>
          </a:xfrm>
        </p:spPr>
        <p:txBody>
          <a:bodyPr/>
          <a:lstStyle/>
          <a:p>
            <a:pPr algn="l">
              <a:defRPr/>
            </a:pPr>
            <a:r>
              <a:rPr lang="en-US" altLang="en-US" b="1" dirty="0">
                <a:cs typeface="Tahoma" pitchFamily="34" charset="0"/>
              </a:rPr>
              <a:t>The Y chromosomes of the male cells can also be visualized ( by using a </a:t>
            </a:r>
            <a:r>
              <a:rPr lang="en-US" altLang="en-US" b="1" dirty="0">
                <a:solidFill>
                  <a:srgbClr val="FF0000"/>
                </a:solidFill>
                <a:cs typeface="Tahoma" pitchFamily="34" charset="0"/>
              </a:rPr>
              <a:t>fluorescent microscope</a:t>
            </a:r>
            <a:r>
              <a:rPr lang="en-US" altLang="en-US" b="1" dirty="0">
                <a:cs typeface="Tahoma" pitchFamily="34" charset="0"/>
              </a:rPr>
              <a:t> and </a:t>
            </a:r>
            <a:r>
              <a:rPr lang="en-US" altLang="en-US" b="1" dirty="0" err="1">
                <a:solidFill>
                  <a:srgbClr val="FF0000"/>
                </a:solidFill>
                <a:cs typeface="Tahoma" pitchFamily="34" charset="0"/>
              </a:rPr>
              <a:t>quinacrine</a:t>
            </a:r>
            <a:r>
              <a:rPr lang="en-US" altLang="en-US" b="1" dirty="0">
                <a:solidFill>
                  <a:srgbClr val="FF0000"/>
                </a:solidFill>
                <a:cs typeface="Tahoma" pitchFamily="34" charset="0"/>
              </a:rPr>
              <a:t> stain</a:t>
            </a:r>
            <a:r>
              <a:rPr lang="en-US" altLang="en-US" b="1" dirty="0">
                <a:cs typeface="Tahoma" pitchFamily="34" charset="0"/>
              </a:rPr>
              <a:t>) in the cells of hair sheaths , nerve cells and dental pulp.</a:t>
            </a:r>
            <a:br>
              <a:rPr lang="en-US" altLang="en-US" dirty="0">
                <a:cs typeface="Tahoma" pitchFamily="34" charset="0"/>
              </a:rPr>
            </a:b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69274-4959-4314-94F4-50C63084F6CE}"/>
              </a:ext>
            </a:extLst>
          </p:cNvPr>
          <p:cNvSpPr>
            <a:spLocks noGrp="1"/>
          </p:cNvSpPr>
          <p:nvPr>
            <p:ph type="title"/>
          </p:nvPr>
        </p:nvSpPr>
        <p:spPr/>
        <p:txBody>
          <a:bodyPr/>
          <a:lstStyle/>
          <a:p>
            <a:r>
              <a:rPr lang="en-US" dirty="0"/>
              <a:t>Y chromosome in hair root by fluorescent stain</a:t>
            </a:r>
          </a:p>
        </p:txBody>
      </p:sp>
      <p:pic>
        <p:nvPicPr>
          <p:cNvPr id="4" name="SmartArt Placeholder 3">
            <a:extLst>
              <a:ext uri="{FF2B5EF4-FFF2-40B4-BE49-F238E27FC236}">
                <a16:creationId xmlns:a16="http://schemas.microsoft.com/office/drawing/2014/main" id="{73496A81-8D2D-4FF0-9CC5-0F5D25CADF7A}"/>
              </a:ext>
            </a:extLst>
          </p:cNvPr>
          <p:cNvPicPr>
            <a:picLocks noGrp="1" noChangeAspect="1"/>
          </p:cNvPicPr>
          <p:nvPr>
            <p:ph type="dgm" idx="1"/>
          </p:nvPr>
        </p:nvPicPr>
        <p:blipFill>
          <a:blip r:embed="rId2"/>
          <a:stretch>
            <a:fillRect/>
          </a:stretch>
        </p:blipFill>
        <p:spPr>
          <a:xfrm>
            <a:off x="2814832" y="1600201"/>
            <a:ext cx="6562337" cy="4530725"/>
          </a:xfrm>
          <a:prstGeom prst="rect">
            <a:avLst/>
          </a:prstGeom>
        </p:spPr>
      </p:pic>
    </p:spTree>
    <p:extLst>
      <p:ext uri="{BB962C8B-B14F-4D97-AF65-F5344CB8AC3E}">
        <p14:creationId xmlns:p14="http://schemas.microsoft.com/office/powerpoint/2010/main" val="3691416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a:t>
            </a:r>
          </a:p>
        </p:txBody>
      </p:sp>
      <p:sp>
        <p:nvSpPr>
          <p:cNvPr id="3" name="Content Placeholder 2"/>
          <p:cNvSpPr>
            <a:spLocks noGrp="1"/>
          </p:cNvSpPr>
          <p:nvPr>
            <p:ph idx="1"/>
          </p:nvPr>
        </p:nvSpPr>
        <p:spPr/>
        <p:txBody>
          <a:bodyPr/>
          <a:lstStyle/>
          <a:p>
            <a:pPr marL="514350" indent="-514350">
              <a:buFont typeface="+mj-lt"/>
              <a:buAutoNum type="arabicParenR" startAt="11"/>
            </a:pPr>
            <a:r>
              <a:rPr lang="en-US" dirty="0"/>
              <a:t>Age: estimated with variable range of accuracy according to age group:</a:t>
            </a:r>
          </a:p>
          <a:p>
            <a:pPr lvl="1"/>
            <a:endParaRPr lang="en-US" dirty="0"/>
          </a:p>
        </p:txBody>
      </p:sp>
      <p:graphicFrame>
        <p:nvGraphicFramePr>
          <p:cNvPr id="4" name="Diagram 3"/>
          <p:cNvGraphicFramePr/>
          <p:nvPr>
            <p:extLst>
              <p:ext uri="{D42A27DB-BD31-4B8C-83A1-F6EECF244321}">
                <p14:modId xmlns:p14="http://schemas.microsoft.com/office/powerpoint/2010/main" val="4082819186"/>
              </p:ext>
            </p:extLst>
          </p:nvPr>
        </p:nvGraphicFramePr>
        <p:xfrm>
          <a:off x="1311563" y="2618509"/>
          <a:ext cx="9938327" cy="4031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637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A6B00B15-AD9F-4B7B-A3C1-C0AF5FF27B5B}"/>
                                            </p:graphicEl>
                                          </p:spTgt>
                                        </p:tgtEl>
                                        <p:attrNameLst>
                                          <p:attrName>style.visibility</p:attrName>
                                        </p:attrNameLst>
                                      </p:cBhvr>
                                      <p:to>
                                        <p:strVal val="visible"/>
                                      </p:to>
                                    </p:set>
                                    <p:animEffect transition="in" filter="fade">
                                      <p:cBhvr>
                                        <p:cTn id="7" dur="1000"/>
                                        <p:tgtEl>
                                          <p:spTgt spid="4">
                                            <p:graphicEl>
                                              <a:dgm id="{A6B00B15-AD9F-4B7B-A3C1-C0AF5FF27B5B}"/>
                                            </p:graphicEl>
                                          </p:spTgt>
                                        </p:tgtEl>
                                      </p:cBhvr>
                                    </p:animEffect>
                                    <p:anim calcmode="lin" valueType="num">
                                      <p:cBhvr>
                                        <p:cTn id="8" dur="1000" fill="hold"/>
                                        <p:tgtEl>
                                          <p:spTgt spid="4">
                                            <p:graphicEl>
                                              <a:dgm id="{A6B00B15-AD9F-4B7B-A3C1-C0AF5FF27B5B}"/>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A6B00B15-AD9F-4B7B-A3C1-C0AF5FF27B5B}"/>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graphicEl>
                                              <a:dgm id="{04C126E0-A574-41B8-BE51-33B9F2474A42}"/>
                                            </p:graphicEl>
                                          </p:spTgt>
                                        </p:tgtEl>
                                        <p:attrNameLst>
                                          <p:attrName>style.visibility</p:attrName>
                                        </p:attrNameLst>
                                      </p:cBhvr>
                                      <p:to>
                                        <p:strVal val="visible"/>
                                      </p:to>
                                    </p:set>
                                    <p:animEffect transition="in" filter="fade">
                                      <p:cBhvr>
                                        <p:cTn id="14" dur="1000"/>
                                        <p:tgtEl>
                                          <p:spTgt spid="4">
                                            <p:graphicEl>
                                              <a:dgm id="{04C126E0-A574-41B8-BE51-33B9F2474A42}"/>
                                            </p:graphicEl>
                                          </p:spTgt>
                                        </p:tgtEl>
                                      </p:cBhvr>
                                    </p:animEffect>
                                    <p:anim calcmode="lin" valueType="num">
                                      <p:cBhvr>
                                        <p:cTn id="15" dur="1000" fill="hold"/>
                                        <p:tgtEl>
                                          <p:spTgt spid="4">
                                            <p:graphicEl>
                                              <a:dgm id="{04C126E0-A574-41B8-BE51-33B9F2474A42}"/>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04C126E0-A574-41B8-BE51-33B9F2474A4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graphicEl>
                                              <a:dgm id="{094E7E3E-95BE-42A3-AB74-9B30B8FF59C4}"/>
                                            </p:graphicEl>
                                          </p:spTgt>
                                        </p:tgtEl>
                                        <p:attrNameLst>
                                          <p:attrName>style.visibility</p:attrName>
                                        </p:attrNameLst>
                                      </p:cBhvr>
                                      <p:to>
                                        <p:strVal val="visible"/>
                                      </p:to>
                                    </p:set>
                                    <p:animEffect transition="in" filter="fade">
                                      <p:cBhvr>
                                        <p:cTn id="19" dur="1000"/>
                                        <p:tgtEl>
                                          <p:spTgt spid="4">
                                            <p:graphicEl>
                                              <a:dgm id="{094E7E3E-95BE-42A3-AB74-9B30B8FF59C4}"/>
                                            </p:graphicEl>
                                          </p:spTgt>
                                        </p:tgtEl>
                                      </p:cBhvr>
                                    </p:animEffect>
                                    <p:anim calcmode="lin" valueType="num">
                                      <p:cBhvr>
                                        <p:cTn id="20" dur="1000" fill="hold"/>
                                        <p:tgtEl>
                                          <p:spTgt spid="4">
                                            <p:graphicEl>
                                              <a:dgm id="{094E7E3E-95BE-42A3-AB74-9B30B8FF59C4}"/>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094E7E3E-95BE-42A3-AB74-9B30B8FF59C4}"/>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graphicEl>
                                              <a:dgm id="{42E87A93-F4CE-4B38-B074-C75F3A5765AF}"/>
                                            </p:graphicEl>
                                          </p:spTgt>
                                        </p:tgtEl>
                                        <p:attrNameLst>
                                          <p:attrName>style.visibility</p:attrName>
                                        </p:attrNameLst>
                                      </p:cBhvr>
                                      <p:to>
                                        <p:strVal val="visible"/>
                                      </p:to>
                                    </p:set>
                                    <p:animEffect transition="in" filter="fade">
                                      <p:cBhvr>
                                        <p:cTn id="26" dur="1000"/>
                                        <p:tgtEl>
                                          <p:spTgt spid="4">
                                            <p:graphicEl>
                                              <a:dgm id="{42E87A93-F4CE-4B38-B074-C75F3A5765AF}"/>
                                            </p:graphicEl>
                                          </p:spTgt>
                                        </p:tgtEl>
                                      </p:cBhvr>
                                    </p:animEffect>
                                    <p:anim calcmode="lin" valueType="num">
                                      <p:cBhvr>
                                        <p:cTn id="27" dur="1000" fill="hold"/>
                                        <p:tgtEl>
                                          <p:spTgt spid="4">
                                            <p:graphicEl>
                                              <a:dgm id="{42E87A93-F4CE-4B38-B074-C75F3A5765AF}"/>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42E87A93-F4CE-4B38-B074-C75F3A5765A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graphicEl>
                                              <a:dgm id="{63DA0728-E799-4139-99DA-1C548C416D48}"/>
                                            </p:graphicEl>
                                          </p:spTgt>
                                        </p:tgtEl>
                                        <p:attrNameLst>
                                          <p:attrName>style.visibility</p:attrName>
                                        </p:attrNameLst>
                                      </p:cBhvr>
                                      <p:to>
                                        <p:strVal val="visible"/>
                                      </p:to>
                                    </p:set>
                                    <p:animEffect transition="in" filter="fade">
                                      <p:cBhvr>
                                        <p:cTn id="31" dur="1000"/>
                                        <p:tgtEl>
                                          <p:spTgt spid="4">
                                            <p:graphicEl>
                                              <a:dgm id="{63DA0728-E799-4139-99DA-1C548C416D48}"/>
                                            </p:graphicEl>
                                          </p:spTgt>
                                        </p:tgtEl>
                                      </p:cBhvr>
                                    </p:animEffect>
                                    <p:anim calcmode="lin" valueType="num">
                                      <p:cBhvr>
                                        <p:cTn id="32" dur="1000" fill="hold"/>
                                        <p:tgtEl>
                                          <p:spTgt spid="4">
                                            <p:graphicEl>
                                              <a:dgm id="{63DA0728-E799-4139-99DA-1C548C416D48}"/>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63DA0728-E799-4139-99DA-1C548C416D48}"/>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graphicEl>
                                              <a:dgm id="{4F50F590-A926-4C0F-9B03-967EDC673B40}"/>
                                            </p:graphicEl>
                                          </p:spTgt>
                                        </p:tgtEl>
                                        <p:attrNameLst>
                                          <p:attrName>style.visibility</p:attrName>
                                        </p:attrNameLst>
                                      </p:cBhvr>
                                      <p:to>
                                        <p:strVal val="visible"/>
                                      </p:to>
                                    </p:set>
                                    <p:animEffect transition="in" filter="fade">
                                      <p:cBhvr>
                                        <p:cTn id="38" dur="1000"/>
                                        <p:tgtEl>
                                          <p:spTgt spid="4">
                                            <p:graphicEl>
                                              <a:dgm id="{4F50F590-A926-4C0F-9B03-967EDC673B40}"/>
                                            </p:graphicEl>
                                          </p:spTgt>
                                        </p:tgtEl>
                                      </p:cBhvr>
                                    </p:animEffect>
                                    <p:anim calcmode="lin" valueType="num">
                                      <p:cBhvr>
                                        <p:cTn id="39" dur="1000" fill="hold"/>
                                        <p:tgtEl>
                                          <p:spTgt spid="4">
                                            <p:graphicEl>
                                              <a:dgm id="{4F50F590-A926-4C0F-9B03-967EDC673B40}"/>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4F50F590-A926-4C0F-9B03-967EDC673B40}"/>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4">
                                            <p:graphicEl>
                                              <a:dgm id="{4B2C097E-7FB7-473E-B5A3-834E7F24E68E}"/>
                                            </p:graphicEl>
                                          </p:spTgt>
                                        </p:tgtEl>
                                        <p:attrNameLst>
                                          <p:attrName>style.visibility</p:attrName>
                                        </p:attrNameLst>
                                      </p:cBhvr>
                                      <p:to>
                                        <p:strVal val="visible"/>
                                      </p:to>
                                    </p:set>
                                    <p:animEffect transition="in" filter="fade">
                                      <p:cBhvr>
                                        <p:cTn id="43" dur="1000"/>
                                        <p:tgtEl>
                                          <p:spTgt spid="4">
                                            <p:graphicEl>
                                              <a:dgm id="{4B2C097E-7FB7-473E-B5A3-834E7F24E68E}"/>
                                            </p:graphicEl>
                                          </p:spTgt>
                                        </p:tgtEl>
                                      </p:cBhvr>
                                    </p:animEffect>
                                    <p:anim calcmode="lin" valueType="num">
                                      <p:cBhvr>
                                        <p:cTn id="44" dur="1000" fill="hold"/>
                                        <p:tgtEl>
                                          <p:spTgt spid="4">
                                            <p:graphicEl>
                                              <a:dgm id="{4B2C097E-7FB7-473E-B5A3-834E7F24E68E}"/>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4B2C097E-7FB7-473E-B5A3-834E7F24E68E}"/>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4">
                                            <p:graphicEl>
                                              <a:dgm id="{673E17AA-0FBE-4C30-9E7E-EE4BAA93FAD1}"/>
                                            </p:graphicEl>
                                          </p:spTgt>
                                        </p:tgtEl>
                                        <p:attrNameLst>
                                          <p:attrName>style.visibility</p:attrName>
                                        </p:attrNameLst>
                                      </p:cBhvr>
                                      <p:to>
                                        <p:strVal val="visible"/>
                                      </p:to>
                                    </p:set>
                                    <p:animEffect transition="in" filter="fade">
                                      <p:cBhvr>
                                        <p:cTn id="50" dur="1000"/>
                                        <p:tgtEl>
                                          <p:spTgt spid="4">
                                            <p:graphicEl>
                                              <a:dgm id="{673E17AA-0FBE-4C30-9E7E-EE4BAA93FAD1}"/>
                                            </p:graphicEl>
                                          </p:spTgt>
                                        </p:tgtEl>
                                      </p:cBhvr>
                                    </p:animEffect>
                                    <p:anim calcmode="lin" valueType="num">
                                      <p:cBhvr>
                                        <p:cTn id="51" dur="1000" fill="hold"/>
                                        <p:tgtEl>
                                          <p:spTgt spid="4">
                                            <p:graphicEl>
                                              <a:dgm id="{673E17AA-0FBE-4C30-9E7E-EE4BAA93FAD1}"/>
                                            </p:graphicEl>
                                          </p:spTgt>
                                        </p:tgtEl>
                                        <p:attrNameLst>
                                          <p:attrName>ppt_x</p:attrName>
                                        </p:attrNameLst>
                                      </p:cBhvr>
                                      <p:tavLst>
                                        <p:tav tm="0">
                                          <p:val>
                                            <p:strVal val="#ppt_x"/>
                                          </p:val>
                                        </p:tav>
                                        <p:tav tm="100000">
                                          <p:val>
                                            <p:strVal val="#ppt_x"/>
                                          </p:val>
                                        </p:tav>
                                      </p:tavLst>
                                    </p:anim>
                                    <p:anim calcmode="lin" valueType="num">
                                      <p:cBhvr>
                                        <p:cTn id="52" dur="1000" fill="hold"/>
                                        <p:tgtEl>
                                          <p:spTgt spid="4">
                                            <p:graphicEl>
                                              <a:dgm id="{673E17AA-0FBE-4C30-9E7E-EE4BAA93FAD1}"/>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4">
                                            <p:graphicEl>
                                              <a:dgm id="{23F9A753-118E-4A59-B34A-4643D3444505}"/>
                                            </p:graphicEl>
                                          </p:spTgt>
                                        </p:tgtEl>
                                        <p:attrNameLst>
                                          <p:attrName>style.visibility</p:attrName>
                                        </p:attrNameLst>
                                      </p:cBhvr>
                                      <p:to>
                                        <p:strVal val="visible"/>
                                      </p:to>
                                    </p:set>
                                    <p:animEffect transition="in" filter="fade">
                                      <p:cBhvr>
                                        <p:cTn id="55" dur="1000"/>
                                        <p:tgtEl>
                                          <p:spTgt spid="4">
                                            <p:graphicEl>
                                              <a:dgm id="{23F9A753-118E-4A59-B34A-4643D3444505}"/>
                                            </p:graphicEl>
                                          </p:spTgt>
                                        </p:tgtEl>
                                      </p:cBhvr>
                                    </p:animEffect>
                                    <p:anim calcmode="lin" valueType="num">
                                      <p:cBhvr>
                                        <p:cTn id="56" dur="1000" fill="hold"/>
                                        <p:tgtEl>
                                          <p:spTgt spid="4">
                                            <p:graphicEl>
                                              <a:dgm id="{23F9A753-118E-4A59-B34A-4643D3444505}"/>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23F9A753-118E-4A59-B34A-4643D3444505}"/>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
                                            <p:graphicEl>
                                              <a:dgm id="{228622F3-E1B9-4643-982E-3F29AA33B72F}"/>
                                            </p:graphicEl>
                                          </p:spTgt>
                                        </p:tgtEl>
                                        <p:attrNameLst>
                                          <p:attrName>style.visibility</p:attrName>
                                        </p:attrNameLst>
                                      </p:cBhvr>
                                      <p:to>
                                        <p:strVal val="visible"/>
                                      </p:to>
                                    </p:set>
                                    <p:animEffect transition="in" filter="fade">
                                      <p:cBhvr>
                                        <p:cTn id="62" dur="1000"/>
                                        <p:tgtEl>
                                          <p:spTgt spid="4">
                                            <p:graphicEl>
                                              <a:dgm id="{228622F3-E1B9-4643-982E-3F29AA33B72F}"/>
                                            </p:graphicEl>
                                          </p:spTgt>
                                        </p:tgtEl>
                                      </p:cBhvr>
                                    </p:animEffect>
                                    <p:anim calcmode="lin" valueType="num">
                                      <p:cBhvr>
                                        <p:cTn id="63" dur="1000" fill="hold"/>
                                        <p:tgtEl>
                                          <p:spTgt spid="4">
                                            <p:graphicEl>
                                              <a:dgm id="{228622F3-E1B9-4643-982E-3F29AA33B72F}"/>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228622F3-E1B9-4643-982E-3F29AA33B72F}"/>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
                                            <p:graphicEl>
                                              <a:dgm id="{49D18414-3DDF-4BF2-97AD-91F9021B2C52}"/>
                                            </p:graphicEl>
                                          </p:spTgt>
                                        </p:tgtEl>
                                        <p:attrNameLst>
                                          <p:attrName>style.visibility</p:attrName>
                                        </p:attrNameLst>
                                      </p:cBhvr>
                                      <p:to>
                                        <p:strVal val="visible"/>
                                      </p:to>
                                    </p:set>
                                    <p:animEffect transition="in" filter="fade">
                                      <p:cBhvr>
                                        <p:cTn id="67" dur="1000"/>
                                        <p:tgtEl>
                                          <p:spTgt spid="4">
                                            <p:graphicEl>
                                              <a:dgm id="{49D18414-3DDF-4BF2-97AD-91F9021B2C52}"/>
                                            </p:graphicEl>
                                          </p:spTgt>
                                        </p:tgtEl>
                                      </p:cBhvr>
                                    </p:animEffect>
                                    <p:anim calcmode="lin" valueType="num">
                                      <p:cBhvr>
                                        <p:cTn id="68" dur="1000" fill="hold"/>
                                        <p:tgtEl>
                                          <p:spTgt spid="4">
                                            <p:graphicEl>
                                              <a:dgm id="{49D18414-3DDF-4BF2-97AD-91F9021B2C52}"/>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49D18414-3DDF-4BF2-97AD-91F9021B2C52}"/>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
                                            <p:graphicEl>
                                              <a:dgm id="{9166969E-6DD8-447F-8AD6-63CBFF5D8529}"/>
                                            </p:graphicEl>
                                          </p:spTgt>
                                        </p:tgtEl>
                                        <p:attrNameLst>
                                          <p:attrName>style.visibility</p:attrName>
                                        </p:attrNameLst>
                                      </p:cBhvr>
                                      <p:to>
                                        <p:strVal val="visible"/>
                                      </p:to>
                                    </p:set>
                                    <p:animEffect transition="in" filter="fade">
                                      <p:cBhvr>
                                        <p:cTn id="74" dur="1000"/>
                                        <p:tgtEl>
                                          <p:spTgt spid="4">
                                            <p:graphicEl>
                                              <a:dgm id="{9166969E-6DD8-447F-8AD6-63CBFF5D8529}"/>
                                            </p:graphicEl>
                                          </p:spTgt>
                                        </p:tgtEl>
                                      </p:cBhvr>
                                    </p:animEffect>
                                    <p:anim calcmode="lin" valueType="num">
                                      <p:cBhvr>
                                        <p:cTn id="75" dur="1000" fill="hold"/>
                                        <p:tgtEl>
                                          <p:spTgt spid="4">
                                            <p:graphicEl>
                                              <a:dgm id="{9166969E-6DD8-447F-8AD6-63CBFF5D8529}"/>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9166969E-6DD8-447F-8AD6-63CBFF5D8529}"/>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
                                            <p:graphicEl>
                                              <a:dgm id="{4292E067-883C-489C-BF14-C5472AE62F09}"/>
                                            </p:graphicEl>
                                          </p:spTgt>
                                        </p:tgtEl>
                                        <p:attrNameLst>
                                          <p:attrName>style.visibility</p:attrName>
                                        </p:attrNameLst>
                                      </p:cBhvr>
                                      <p:to>
                                        <p:strVal val="visible"/>
                                      </p:to>
                                    </p:set>
                                    <p:animEffect transition="in" filter="fade">
                                      <p:cBhvr>
                                        <p:cTn id="79" dur="1000"/>
                                        <p:tgtEl>
                                          <p:spTgt spid="4">
                                            <p:graphicEl>
                                              <a:dgm id="{4292E067-883C-489C-BF14-C5472AE62F09}"/>
                                            </p:graphicEl>
                                          </p:spTgt>
                                        </p:tgtEl>
                                      </p:cBhvr>
                                    </p:animEffect>
                                    <p:anim calcmode="lin" valueType="num">
                                      <p:cBhvr>
                                        <p:cTn id="80" dur="1000" fill="hold"/>
                                        <p:tgtEl>
                                          <p:spTgt spid="4">
                                            <p:graphicEl>
                                              <a:dgm id="{4292E067-883C-489C-BF14-C5472AE62F09}"/>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4292E067-883C-489C-BF14-C5472AE62F0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 estimation</a:t>
            </a:r>
          </a:p>
        </p:txBody>
      </p:sp>
      <p:sp>
        <p:nvSpPr>
          <p:cNvPr id="3" name="Content Placeholder 2"/>
          <p:cNvSpPr>
            <a:spLocks noGrp="1"/>
          </p:cNvSpPr>
          <p:nvPr>
            <p:ph idx="1"/>
          </p:nvPr>
        </p:nvSpPr>
        <p:spPr/>
        <p:txBody>
          <a:bodyPr/>
          <a:lstStyle/>
          <a:p>
            <a:pPr marL="514350" lvl="0" indent="-514350">
              <a:buFont typeface="+mj-lt"/>
              <a:buAutoNum type="arabicPeriod"/>
            </a:pPr>
            <a:endParaRPr lang="en-US" dirty="0"/>
          </a:p>
        </p:txBody>
      </p:sp>
    </p:spTree>
    <p:extLst>
      <p:ext uri="{BB962C8B-B14F-4D97-AF65-F5344CB8AC3E}">
        <p14:creationId xmlns:p14="http://schemas.microsoft.com/office/powerpoint/2010/main" val="3954997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8C653-BC66-482B-AFF2-29F44944E62A}"/>
              </a:ext>
            </a:extLst>
          </p:cNvPr>
          <p:cNvSpPr>
            <a:spLocks noGrp="1"/>
          </p:cNvSpPr>
          <p:nvPr>
            <p:ph type="title"/>
          </p:nvPr>
        </p:nvSpPr>
        <p:spPr/>
        <p:txBody>
          <a:bodyPr>
            <a:normAutofit/>
          </a:bodyPr>
          <a:lstStyle/>
          <a:p>
            <a:pPr>
              <a:defRPr/>
            </a:pPr>
            <a:r>
              <a:rPr lang="en-US" dirty="0">
                <a:solidFill>
                  <a:schemeClr val="accent1">
                    <a:satMod val="150000"/>
                  </a:schemeClr>
                </a:solidFill>
              </a:rPr>
              <a:t>2. Appearance of ossification centers: </a:t>
            </a:r>
            <a:br>
              <a:rPr lang="en-US" dirty="0">
                <a:solidFill>
                  <a:schemeClr val="accent1">
                    <a:satMod val="150000"/>
                  </a:schemeClr>
                </a:solidFill>
              </a:rPr>
            </a:br>
            <a:endParaRPr lang="ar-EG" dirty="0">
              <a:solidFill>
                <a:schemeClr val="accent1">
                  <a:satMod val="150000"/>
                </a:schemeClr>
              </a:solidFill>
            </a:endParaRPr>
          </a:p>
        </p:txBody>
      </p:sp>
      <p:sp>
        <p:nvSpPr>
          <p:cNvPr id="33795" name="Content Placeholder 2">
            <a:extLst>
              <a:ext uri="{FF2B5EF4-FFF2-40B4-BE49-F238E27FC236}">
                <a16:creationId xmlns:a16="http://schemas.microsoft.com/office/drawing/2014/main" id="{F6E92B51-E03E-46DE-A046-EE440745D729}"/>
              </a:ext>
            </a:extLst>
          </p:cNvPr>
          <p:cNvSpPr>
            <a:spLocks noGrp="1"/>
          </p:cNvSpPr>
          <p:nvPr>
            <p:ph idx="1"/>
          </p:nvPr>
        </p:nvSpPr>
        <p:spPr/>
        <p:txBody>
          <a:bodyPr/>
          <a:lstStyle/>
          <a:p>
            <a:pPr algn="l" rtl="0" eaLnBrk="1" hangingPunct="1">
              <a:buFont typeface="Wingdings 2" pitchFamily="18" charset="2"/>
              <a:buNone/>
              <a:defRPr/>
            </a:pPr>
            <a:r>
              <a:rPr lang="en-US" altLang="en-US" b="1" i="1">
                <a:cs typeface="Tahoma" pitchFamily="34" charset="0"/>
              </a:rPr>
              <a:t>During intrauterine life: </a:t>
            </a:r>
            <a:endParaRPr lang="en-US" altLang="en-US">
              <a:cs typeface="Tahoma" pitchFamily="34" charset="0"/>
            </a:endParaRPr>
          </a:p>
          <a:p>
            <a:pPr algn="l" rtl="0" eaLnBrk="1" hangingPunct="1">
              <a:defRPr/>
            </a:pPr>
            <a:r>
              <a:rPr lang="en-US" altLang="en-US">
                <a:cs typeface="Tahoma" pitchFamily="34" charset="0"/>
              </a:rPr>
              <a:t>	At 5 months: Calcaneus</a:t>
            </a:r>
          </a:p>
          <a:p>
            <a:pPr algn="l" rtl="0" eaLnBrk="1" hangingPunct="1">
              <a:defRPr/>
            </a:pPr>
            <a:r>
              <a:rPr lang="en-US" altLang="en-US">
                <a:cs typeface="Tahoma" pitchFamily="34" charset="0"/>
              </a:rPr>
              <a:t> 	At 7 months: Talus </a:t>
            </a:r>
          </a:p>
          <a:p>
            <a:pPr algn="l" rtl="0" eaLnBrk="1" hangingPunct="1">
              <a:defRPr/>
            </a:pPr>
            <a:r>
              <a:rPr lang="en-US" altLang="en-US">
                <a:cs typeface="Tahoma" pitchFamily="34" charset="0"/>
              </a:rPr>
              <a:t>	At 9 months: Cuboid </a:t>
            </a:r>
          </a:p>
          <a:p>
            <a:pPr algn="l" eaLnBrk="1" hangingPunct="1">
              <a:buFont typeface="Wingdings 2" pitchFamily="18" charset="2"/>
              <a:buNone/>
              <a:defRPr/>
            </a:pPr>
            <a:r>
              <a:rPr lang="en-US" altLang="en-US">
                <a:cs typeface="Tahoma" pitchFamily="34" charset="0"/>
              </a:rPr>
              <a:t>			</a:t>
            </a:r>
            <a:endParaRPr lang="ar-EG"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3835EB-BA3F-43C1-AE3D-C36E7B65CB3B}"/>
              </a:ext>
            </a:extLst>
          </p:cNvPr>
          <p:cNvPicPr>
            <a:picLocks noChangeAspect="1"/>
          </p:cNvPicPr>
          <p:nvPr/>
        </p:nvPicPr>
        <p:blipFill>
          <a:blip r:embed="rId2"/>
          <a:stretch>
            <a:fillRect/>
          </a:stretch>
        </p:blipFill>
        <p:spPr>
          <a:xfrm>
            <a:off x="1380226" y="656166"/>
            <a:ext cx="9135374" cy="5545667"/>
          </a:xfrm>
          <a:prstGeom prst="rect">
            <a:avLst/>
          </a:prstGeom>
        </p:spPr>
      </p:pic>
    </p:spTree>
    <p:extLst>
      <p:ext uri="{BB962C8B-B14F-4D97-AF65-F5344CB8AC3E}">
        <p14:creationId xmlns:p14="http://schemas.microsoft.com/office/powerpoint/2010/main" val="221081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402" y="440355"/>
            <a:ext cx="9381597" cy="5976178"/>
          </a:xfrm>
          <a:prstGeom prst="rect">
            <a:avLst/>
          </a:prstGeom>
        </p:spPr>
      </p:pic>
    </p:spTree>
    <p:extLst>
      <p:ext uri="{BB962C8B-B14F-4D97-AF65-F5344CB8AC3E}">
        <p14:creationId xmlns:p14="http://schemas.microsoft.com/office/powerpoint/2010/main" val="116213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2F39-D2E2-4C67-AF49-E92CE99836EA}"/>
              </a:ext>
            </a:extLst>
          </p:cNvPr>
          <p:cNvSpPr>
            <a:spLocks noGrp="1"/>
          </p:cNvSpPr>
          <p:nvPr>
            <p:ph type="title"/>
          </p:nvPr>
        </p:nvSpPr>
        <p:spPr>
          <a:xfrm>
            <a:off x="1981200" y="155575"/>
            <a:ext cx="8229600" cy="1252538"/>
          </a:xfrm>
        </p:spPr>
        <p:txBody>
          <a:bodyPr/>
          <a:lstStyle/>
          <a:p>
            <a:pPr>
              <a:defRPr/>
            </a:pPr>
            <a:endParaRPr lang="ar-EG">
              <a:solidFill>
                <a:schemeClr val="accent1">
                  <a:satMod val="150000"/>
                </a:schemeClr>
              </a:solidFill>
            </a:endParaRPr>
          </a:p>
        </p:txBody>
      </p:sp>
      <p:sp>
        <p:nvSpPr>
          <p:cNvPr id="32771" name="Content Placeholder 2">
            <a:extLst>
              <a:ext uri="{FF2B5EF4-FFF2-40B4-BE49-F238E27FC236}">
                <a16:creationId xmlns:a16="http://schemas.microsoft.com/office/drawing/2014/main" id="{1BF844A6-3E53-43B9-B746-F3C5DA0B29FD}"/>
              </a:ext>
            </a:extLst>
          </p:cNvPr>
          <p:cNvSpPr>
            <a:spLocks noGrp="1"/>
          </p:cNvSpPr>
          <p:nvPr>
            <p:ph idx="1"/>
          </p:nvPr>
        </p:nvSpPr>
        <p:spPr/>
        <p:txBody>
          <a:bodyPr/>
          <a:lstStyle/>
          <a:p>
            <a:pPr algn="l" rtl="0" eaLnBrk="1" hangingPunct="1">
              <a:buFont typeface="Wingdings 2" pitchFamily="18" charset="2"/>
              <a:buNone/>
              <a:defRPr/>
            </a:pPr>
            <a:r>
              <a:rPr lang="en-US" altLang="en-US" b="1">
                <a:cs typeface="Tahoma" pitchFamily="34" charset="0"/>
              </a:rPr>
              <a:t>B. Mandible: </a:t>
            </a:r>
            <a:endParaRPr lang="en-US" altLang="en-US">
              <a:cs typeface="Tahoma" pitchFamily="34" charset="0"/>
            </a:endParaRPr>
          </a:p>
          <a:p>
            <a:pPr algn="l" rtl="0" eaLnBrk="1" hangingPunct="1">
              <a:defRPr/>
            </a:pPr>
            <a:r>
              <a:rPr lang="en-US" altLang="en-US">
                <a:cs typeface="Tahoma" pitchFamily="34" charset="0"/>
              </a:rPr>
              <a:t>	The angle between the body and ramus is obtuse in infants, right in adults and obtuse in old age. </a:t>
            </a:r>
          </a:p>
          <a:p>
            <a:pPr algn="l" rtl="0" eaLnBrk="1" hangingPunct="1">
              <a:defRPr/>
            </a:pPr>
            <a:endParaRPr lang="ar-EG"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 estimation</a:t>
            </a:r>
          </a:p>
        </p:txBody>
      </p:sp>
      <p:sp>
        <p:nvSpPr>
          <p:cNvPr id="3" name="Content Placeholder 2"/>
          <p:cNvSpPr>
            <a:spLocks noGrp="1"/>
          </p:cNvSpPr>
          <p:nvPr>
            <p:ph idx="1"/>
          </p:nvPr>
        </p:nvSpPr>
        <p:spPr>
          <a:xfrm>
            <a:off x="838200" y="1515485"/>
            <a:ext cx="10515600" cy="4351338"/>
          </a:xfrm>
        </p:spPr>
        <p:txBody>
          <a:bodyPr/>
          <a:lstStyle/>
          <a:p>
            <a:pPr marL="514350" indent="-514350">
              <a:buFont typeface="+mj-lt"/>
              <a:buAutoNum type="arabicPeriod" startAt="2"/>
            </a:pPr>
            <a:r>
              <a:rPr lang="en-US" dirty="0"/>
              <a:t>Dental examination: teeth eruption is used for age estimation.</a:t>
            </a:r>
          </a:p>
          <a:p>
            <a:pPr>
              <a:buFont typeface="Wingdings" panose="05000000000000000000" pitchFamily="2" charset="2"/>
              <a:buChar char="Ø"/>
            </a:pPr>
            <a:r>
              <a:rPr lang="en-US" dirty="0"/>
              <a:t>Everyone has 2 sets of teeth that erupted at certain age.</a:t>
            </a:r>
          </a:p>
          <a:p>
            <a:pPr>
              <a:buFont typeface="Wingdings" panose="05000000000000000000" pitchFamily="2" charset="2"/>
              <a:buChar char="Ø"/>
            </a:pPr>
            <a:r>
              <a:rPr lang="en-US" dirty="0"/>
              <a:t>Deciduous or milk: 20 in number, 2 incisors, 1 canine, 2 molars.</a:t>
            </a:r>
          </a:p>
          <a:p>
            <a:pPr>
              <a:buFont typeface="Wingdings" panose="05000000000000000000" pitchFamily="2" charset="2"/>
              <a:buChar char="Ø"/>
            </a:pPr>
            <a:r>
              <a:rPr lang="en-US" dirty="0"/>
              <a:t>Permanent teeth: 32</a:t>
            </a:r>
          </a:p>
          <a:p>
            <a:pPr>
              <a:buFont typeface="Wingdings" panose="05000000000000000000" pitchFamily="2" charset="2"/>
              <a:buChar char="Ø"/>
            </a:pPr>
            <a:endParaRPr lang="en-US" dirty="0"/>
          </a:p>
          <a:p>
            <a:endParaRPr lang="en-US" dirty="0">
              <a:latin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441001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2571" y="645535"/>
            <a:ext cx="4182773" cy="5846039"/>
          </a:xfrm>
          <a:prstGeom prst="rect">
            <a:avLst/>
          </a:prstGeom>
        </p:spPr>
      </p:pic>
      <p:pic>
        <p:nvPicPr>
          <p:cNvPr id="5" name="Picture 4"/>
          <p:cNvPicPr>
            <a:picLocks noChangeAspect="1"/>
          </p:cNvPicPr>
          <p:nvPr/>
        </p:nvPicPr>
        <p:blipFill rotWithShape="1">
          <a:blip r:embed="rId3"/>
          <a:srcRect b="23695"/>
          <a:stretch/>
        </p:blipFill>
        <p:spPr>
          <a:xfrm>
            <a:off x="5929745" y="710122"/>
            <a:ext cx="5001491" cy="5233477"/>
          </a:xfrm>
          <a:prstGeom prst="rect">
            <a:avLst/>
          </a:prstGeom>
        </p:spPr>
      </p:pic>
    </p:spTree>
    <p:extLst>
      <p:ext uri="{BB962C8B-B14F-4D97-AF65-F5344CB8AC3E}">
        <p14:creationId xmlns:p14="http://schemas.microsoft.com/office/powerpoint/2010/main" val="373781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 age estimation</a:t>
            </a:r>
          </a:p>
        </p:txBody>
      </p:sp>
      <p:sp>
        <p:nvSpPr>
          <p:cNvPr id="3" name="Content Placeholder 2"/>
          <p:cNvSpPr>
            <a:spLocks noGrp="1"/>
          </p:cNvSpPr>
          <p:nvPr>
            <p:ph idx="1"/>
          </p:nvPr>
        </p:nvSpPr>
        <p:spPr/>
        <p:txBody>
          <a:bodyPr/>
          <a:lstStyle/>
          <a:p>
            <a:pPr marL="514350" indent="-514350">
              <a:buFont typeface="+mj-lt"/>
              <a:buAutoNum type="arabicPeriod" startAt="4"/>
            </a:pPr>
            <a:r>
              <a:rPr lang="en-US" dirty="0"/>
              <a:t>X-ray of bones: union of epiphysis with metaphysis of bone occurs at certain age.</a:t>
            </a:r>
          </a:p>
          <a:p>
            <a:pPr marL="914400" lvl="2" indent="0">
              <a:buNone/>
            </a:pPr>
            <a:endParaRPr lang="en-US" dirty="0"/>
          </a:p>
        </p:txBody>
      </p:sp>
    </p:spTree>
    <p:extLst>
      <p:ext uri="{BB962C8B-B14F-4D97-AF65-F5344CB8AC3E}">
        <p14:creationId xmlns:p14="http://schemas.microsoft.com/office/powerpoint/2010/main" val="40567826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155C78-7CEC-4B32-9ACD-DE914A2E8AE1}"/>
              </a:ext>
            </a:extLst>
          </p:cNvPr>
          <p:cNvPicPr>
            <a:picLocks noChangeAspect="1"/>
          </p:cNvPicPr>
          <p:nvPr/>
        </p:nvPicPr>
        <p:blipFill>
          <a:blip r:embed="rId2"/>
          <a:stretch>
            <a:fillRect/>
          </a:stretch>
        </p:blipFill>
        <p:spPr>
          <a:xfrm>
            <a:off x="2723490" y="1069172"/>
            <a:ext cx="6745020" cy="4719656"/>
          </a:xfrm>
          <a:prstGeom prst="rect">
            <a:avLst/>
          </a:prstGeom>
        </p:spPr>
      </p:pic>
    </p:spTree>
    <p:extLst>
      <p:ext uri="{BB962C8B-B14F-4D97-AF65-F5344CB8AC3E}">
        <p14:creationId xmlns:p14="http://schemas.microsoft.com/office/powerpoint/2010/main" val="1611021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859E31-1E7C-444F-B4DC-5E64F2115F83}"/>
              </a:ext>
            </a:extLst>
          </p:cNvPr>
          <p:cNvPicPr>
            <a:picLocks noChangeAspect="1"/>
          </p:cNvPicPr>
          <p:nvPr/>
        </p:nvPicPr>
        <p:blipFill>
          <a:blip r:embed="rId2"/>
          <a:stretch>
            <a:fillRect/>
          </a:stretch>
        </p:blipFill>
        <p:spPr>
          <a:xfrm>
            <a:off x="1059075" y="455439"/>
            <a:ext cx="10184658" cy="5020913"/>
          </a:xfrm>
          <a:prstGeom prst="rect">
            <a:avLst/>
          </a:prstGeom>
        </p:spPr>
      </p:pic>
    </p:spTree>
    <p:extLst>
      <p:ext uri="{BB962C8B-B14F-4D97-AF65-F5344CB8AC3E}">
        <p14:creationId xmlns:p14="http://schemas.microsoft.com/office/powerpoint/2010/main" val="29007837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69893" y="540327"/>
            <a:ext cx="9416762" cy="6470835"/>
          </a:xfrm>
          <a:prstGeom prst="rect">
            <a:avLst/>
          </a:prstGeom>
        </p:spPr>
      </p:pic>
    </p:spTree>
    <p:extLst>
      <p:ext uri="{BB962C8B-B14F-4D97-AF65-F5344CB8AC3E}">
        <p14:creationId xmlns:p14="http://schemas.microsoft.com/office/powerpoint/2010/main" val="788641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9195" y="1218767"/>
            <a:ext cx="4533900" cy="4143375"/>
          </a:xfrm>
          <a:prstGeom prst="rect">
            <a:avLst/>
          </a:prstGeom>
        </p:spPr>
      </p:pic>
      <p:pic>
        <p:nvPicPr>
          <p:cNvPr id="3" name="Picture 2"/>
          <p:cNvPicPr>
            <a:picLocks noChangeAspect="1"/>
          </p:cNvPicPr>
          <p:nvPr/>
        </p:nvPicPr>
        <p:blipFill>
          <a:blip r:embed="rId3"/>
          <a:stretch>
            <a:fillRect/>
          </a:stretch>
        </p:blipFill>
        <p:spPr>
          <a:xfrm>
            <a:off x="6886575" y="849187"/>
            <a:ext cx="3684443" cy="4512955"/>
          </a:xfrm>
          <a:prstGeom prst="rect">
            <a:avLst/>
          </a:prstGeom>
        </p:spPr>
      </p:pic>
    </p:spTree>
    <p:extLst>
      <p:ext uri="{BB962C8B-B14F-4D97-AF65-F5344CB8AC3E}">
        <p14:creationId xmlns:p14="http://schemas.microsoft.com/office/powerpoint/2010/main" val="2712273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6752" y="638175"/>
            <a:ext cx="4293612" cy="6219825"/>
          </a:xfrm>
          <a:prstGeom prst="rect">
            <a:avLst/>
          </a:prstGeom>
        </p:spPr>
      </p:pic>
      <p:pic>
        <p:nvPicPr>
          <p:cNvPr id="3" name="Picture 2"/>
          <p:cNvPicPr>
            <a:picLocks noChangeAspect="1"/>
          </p:cNvPicPr>
          <p:nvPr/>
        </p:nvPicPr>
        <p:blipFill>
          <a:blip r:embed="rId3"/>
          <a:stretch>
            <a:fillRect/>
          </a:stretch>
        </p:blipFill>
        <p:spPr>
          <a:xfrm>
            <a:off x="6289963" y="154394"/>
            <a:ext cx="5340947" cy="6438375"/>
          </a:xfrm>
          <a:prstGeom prst="rect">
            <a:avLst/>
          </a:prstGeom>
        </p:spPr>
      </p:pic>
    </p:spTree>
    <p:extLst>
      <p:ext uri="{BB962C8B-B14F-4D97-AF65-F5344CB8AC3E}">
        <p14:creationId xmlns:p14="http://schemas.microsoft.com/office/powerpoint/2010/main" val="113701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E62C5-C976-44DC-92C6-95E36BEDAFAB}"/>
              </a:ext>
            </a:extLst>
          </p:cNvPr>
          <p:cNvSpPr>
            <a:spLocks noGrp="1"/>
          </p:cNvSpPr>
          <p:nvPr>
            <p:ph type="title"/>
          </p:nvPr>
        </p:nvSpPr>
        <p:spPr>
          <a:xfrm>
            <a:off x="1981200" y="155575"/>
            <a:ext cx="8229600" cy="1252538"/>
          </a:xfrm>
        </p:spPr>
        <p:txBody>
          <a:bodyPr/>
          <a:lstStyle/>
          <a:p>
            <a:pPr>
              <a:defRPr/>
            </a:pPr>
            <a:endParaRPr lang="ar-EG">
              <a:solidFill>
                <a:schemeClr val="accent1">
                  <a:satMod val="150000"/>
                </a:schemeClr>
              </a:solidFill>
            </a:endParaRPr>
          </a:p>
        </p:txBody>
      </p:sp>
      <p:sp>
        <p:nvSpPr>
          <p:cNvPr id="41987" name="Rectangle 2">
            <a:extLst>
              <a:ext uri="{FF2B5EF4-FFF2-40B4-BE49-F238E27FC236}">
                <a16:creationId xmlns:a16="http://schemas.microsoft.com/office/drawing/2014/main" id="{90E34F9D-A097-4C54-807F-9B6745ADA804}"/>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l" rtl="0" eaLnBrk="1" hangingPunct="1">
              <a:spcBef>
                <a:spcPct val="0"/>
              </a:spcBef>
              <a:buClrTx/>
              <a:buSzTx/>
              <a:buFontTx/>
              <a:buNone/>
            </a:pPr>
            <a:endParaRPr lang="ar-EG" altLang="en-US" sz="1800">
              <a:latin typeface="Corbel" panose="020B0503020204020204" pitchFamily="34" charset="0"/>
              <a:cs typeface="Tahoma" panose="020B0604030504040204" pitchFamily="34" charset="0"/>
            </a:endParaRPr>
          </a:p>
        </p:txBody>
      </p:sp>
      <p:pic>
        <p:nvPicPr>
          <p:cNvPr id="41988" name="Picture 1" descr="04">
            <a:extLst>
              <a:ext uri="{FF2B5EF4-FFF2-40B4-BE49-F238E27FC236}">
                <a16:creationId xmlns:a16="http://schemas.microsoft.com/office/drawing/2014/main" id="{3B4B8D7C-E35A-45CB-8036-951DA897A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278" y="524049"/>
            <a:ext cx="7918855" cy="5555018"/>
          </a:xfrm>
          <a:prstGeom prst="rect">
            <a:avLst/>
          </a:prstGeom>
        </p:spPr>
      </p:pic>
    </p:spTree>
    <p:extLst>
      <p:ext uri="{BB962C8B-B14F-4D97-AF65-F5344CB8AC3E}">
        <p14:creationId xmlns:p14="http://schemas.microsoft.com/office/powerpoint/2010/main" val="84896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AB6D1-7E81-4DC8-8333-B9C6A85E5DF6}"/>
              </a:ext>
            </a:extLst>
          </p:cNvPr>
          <p:cNvSpPr>
            <a:spLocks noGrp="1"/>
          </p:cNvSpPr>
          <p:nvPr>
            <p:ph type="title"/>
          </p:nvPr>
        </p:nvSpPr>
        <p:spPr/>
        <p:txBody>
          <a:bodyPr/>
          <a:lstStyle/>
          <a:p>
            <a:pPr>
              <a:defRPr/>
            </a:pPr>
            <a:r>
              <a:rPr lang="en-US" dirty="0">
                <a:solidFill>
                  <a:schemeClr val="accent1">
                    <a:satMod val="150000"/>
                  </a:schemeClr>
                </a:solidFill>
              </a:rPr>
              <a:t>4. Closure of fontanels: </a:t>
            </a:r>
            <a:endParaRPr lang="ar-EG" dirty="0">
              <a:solidFill>
                <a:schemeClr val="accent1">
                  <a:satMod val="150000"/>
                </a:schemeClr>
              </a:solidFill>
            </a:endParaRPr>
          </a:p>
        </p:txBody>
      </p:sp>
      <p:sp>
        <p:nvSpPr>
          <p:cNvPr id="40963" name="Content Placeholder 2">
            <a:extLst>
              <a:ext uri="{FF2B5EF4-FFF2-40B4-BE49-F238E27FC236}">
                <a16:creationId xmlns:a16="http://schemas.microsoft.com/office/drawing/2014/main" id="{8F3C4854-978A-4871-9AD1-B7F844A6935A}"/>
              </a:ext>
            </a:extLst>
          </p:cNvPr>
          <p:cNvSpPr>
            <a:spLocks noGrp="1"/>
          </p:cNvSpPr>
          <p:nvPr>
            <p:ph idx="1"/>
          </p:nvPr>
        </p:nvSpPr>
        <p:spPr/>
        <p:txBody>
          <a:bodyPr/>
          <a:lstStyle/>
          <a:p>
            <a:pPr algn="l" rtl="0" eaLnBrk="1" hangingPunct="1">
              <a:defRPr/>
            </a:pPr>
            <a:r>
              <a:rPr lang="en-US" altLang="en-US" dirty="0">
                <a:cs typeface="Tahoma" pitchFamily="34" charset="0"/>
              </a:rPr>
              <a:t>Posterior fontanel at birth </a:t>
            </a:r>
          </a:p>
          <a:p>
            <a:pPr algn="l" rtl="0" eaLnBrk="1" hangingPunct="1">
              <a:defRPr/>
            </a:pPr>
            <a:r>
              <a:rPr lang="en-US" altLang="en-US" dirty="0">
                <a:cs typeface="Tahoma" pitchFamily="34" charset="0"/>
              </a:rPr>
              <a:t> Anterior fontanel at 18 months</a:t>
            </a:r>
            <a:endParaRPr lang="ar-EG" alt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of the dead: age estimation</a:t>
            </a:r>
          </a:p>
        </p:txBody>
      </p:sp>
      <p:sp>
        <p:nvSpPr>
          <p:cNvPr id="3" name="Content Placeholder 2"/>
          <p:cNvSpPr>
            <a:spLocks noGrp="1"/>
          </p:cNvSpPr>
          <p:nvPr>
            <p:ph idx="1"/>
          </p:nvPr>
        </p:nvSpPr>
        <p:spPr/>
        <p:txBody>
          <a:bodyPr>
            <a:normAutofit fontScale="92500" lnSpcReduction="10000"/>
          </a:bodyPr>
          <a:lstStyle/>
          <a:p>
            <a:pPr lvl="2">
              <a:buFont typeface="Wingdings" panose="05000000000000000000" pitchFamily="2" charset="2"/>
              <a:buChar char="ü"/>
            </a:pPr>
            <a:r>
              <a:rPr lang="en-US" sz="2800" dirty="0"/>
              <a:t>Above 25 years old:</a:t>
            </a:r>
          </a:p>
          <a:p>
            <a:pPr lvl="3">
              <a:buFont typeface="Wingdings" panose="05000000000000000000" pitchFamily="2" charset="2"/>
              <a:buChar char="Ø"/>
            </a:pPr>
            <a:r>
              <a:rPr lang="en-US" sz="2600" dirty="0"/>
              <a:t> less accurate </a:t>
            </a:r>
          </a:p>
          <a:p>
            <a:pPr lvl="3">
              <a:buFont typeface="Wingdings" panose="05000000000000000000" pitchFamily="2" charset="2"/>
              <a:buChar char="Ø"/>
              <a:defRPr/>
            </a:pPr>
            <a:r>
              <a:rPr lang="en-US" altLang="en-US" sz="2600" dirty="0"/>
              <a:t>The </a:t>
            </a:r>
            <a:r>
              <a:rPr lang="en-US" altLang="en-US" sz="2600" dirty="0" err="1"/>
              <a:t>basiocciput</a:t>
            </a:r>
            <a:r>
              <a:rPr lang="en-US" altLang="en-US" sz="2600" dirty="0"/>
              <a:t> fuses with the basisphenoid at 23 years. </a:t>
            </a:r>
          </a:p>
          <a:p>
            <a:pPr lvl="3">
              <a:buFont typeface="Wingdings" panose="05000000000000000000" pitchFamily="2" charset="2"/>
              <a:buChar char="Ø"/>
              <a:defRPr/>
            </a:pPr>
            <a:r>
              <a:rPr lang="en-US" altLang="en-US" sz="2600" dirty="0"/>
              <a:t>- The sagittal suture starts fusion at 25 years and is complete at 30 years. </a:t>
            </a:r>
          </a:p>
          <a:p>
            <a:pPr lvl="3">
              <a:buFont typeface="Wingdings" panose="05000000000000000000" pitchFamily="2" charset="2"/>
              <a:buChar char="Ø"/>
              <a:defRPr/>
            </a:pPr>
            <a:r>
              <a:rPr lang="en-US" altLang="en-US" sz="2600" dirty="0"/>
              <a:t>- The coronal suture fuses at 40 years. </a:t>
            </a:r>
          </a:p>
          <a:p>
            <a:pPr lvl="3">
              <a:buFont typeface="Wingdings" panose="05000000000000000000" pitchFamily="2" charset="2"/>
              <a:buChar char="Ø"/>
              <a:defRPr/>
            </a:pPr>
            <a:r>
              <a:rPr lang="en-US" altLang="en-US" sz="2600" dirty="0"/>
              <a:t>- The lambdoid suture fuses at 50 years. </a:t>
            </a:r>
          </a:p>
          <a:p>
            <a:pPr lvl="3">
              <a:buFont typeface="Wingdings" panose="05000000000000000000" pitchFamily="2" charset="2"/>
              <a:buChar char="Ø"/>
            </a:pPr>
            <a:r>
              <a:rPr lang="en-US" sz="2600" dirty="0"/>
              <a:t>Change of teeth could be used (Gustafson’s formula (scoring system for changes of teeth).</a:t>
            </a:r>
            <a:endParaRPr lang="en-US" dirty="0"/>
          </a:p>
          <a:p>
            <a:endParaRPr lang="en-US" dirty="0"/>
          </a:p>
          <a:p>
            <a:pPr marL="0" indent="0">
              <a:buNone/>
            </a:pPr>
            <a:r>
              <a:rPr lang="en-US" sz="3600" dirty="0"/>
              <a:t>N.B. The frontal suture fuses completely at 3 years. </a:t>
            </a:r>
          </a:p>
        </p:txBody>
      </p:sp>
    </p:spTree>
    <p:extLst>
      <p:ext uri="{BB962C8B-B14F-4D97-AF65-F5344CB8AC3E}">
        <p14:creationId xmlns:p14="http://schemas.microsoft.com/office/powerpoint/2010/main" val="38555313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Method of ID in case of collection of bone:</a:t>
            </a:r>
            <a:br>
              <a:rPr lang="en-US" dirty="0"/>
            </a:br>
            <a:r>
              <a:rPr lang="en-US" b="1" u="sng" dirty="0">
                <a:solidFill>
                  <a:srgbClr val="FF0000"/>
                </a:solidFill>
              </a:rPr>
              <a:t>(Human Remains)</a:t>
            </a:r>
            <a:endParaRPr lang="en-US" dirty="0"/>
          </a:p>
        </p:txBody>
      </p:sp>
      <p:pic>
        <p:nvPicPr>
          <p:cNvPr id="4" name="Content Placeholder 3"/>
          <p:cNvPicPr>
            <a:picLocks noGrp="1" noChangeAspect="1"/>
          </p:cNvPicPr>
          <p:nvPr>
            <p:ph idx="1"/>
          </p:nvPr>
        </p:nvPicPr>
        <p:blipFill>
          <a:blip r:embed="rId2"/>
          <a:stretch>
            <a:fillRect/>
          </a:stretch>
        </p:blipFill>
        <p:spPr>
          <a:xfrm>
            <a:off x="2524040" y="1855169"/>
            <a:ext cx="7143919" cy="4292250"/>
          </a:xfrm>
          <a:prstGeom prst="rect">
            <a:avLst/>
          </a:prstGeom>
        </p:spPr>
      </p:pic>
    </p:spTree>
    <p:extLst>
      <p:ext uri="{BB962C8B-B14F-4D97-AF65-F5344CB8AC3E}">
        <p14:creationId xmlns:p14="http://schemas.microsoft.com/office/powerpoint/2010/main" val="87559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US" b="1" u="sng" dirty="0">
              <a:solidFill>
                <a:srgbClr val="FF0000"/>
              </a:solidFill>
            </a:endParaRPr>
          </a:p>
        </p:txBody>
      </p:sp>
      <p:sp>
        <p:nvSpPr>
          <p:cNvPr id="3" name="Content Placeholder 2"/>
          <p:cNvSpPr>
            <a:spLocks noGrp="1"/>
          </p:cNvSpPr>
          <p:nvPr>
            <p:ph idx="1"/>
          </p:nvPr>
        </p:nvSpPr>
        <p:spPr/>
        <p:txBody>
          <a:bodyPr/>
          <a:lstStyle/>
          <a:p>
            <a:r>
              <a:rPr lang="en-US" dirty="0"/>
              <a:t>Answer the following Q?</a:t>
            </a:r>
          </a:p>
        </p:txBody>
      </p:sp>
      <p:graphicFrame>
        <p:nvGraphicFramePr>
          <p:cNvPr id="4" name="Diagram 3"/>
          <p:cNvGraphicFramePr/>
          <p:nvPr>
            <p:extLst>
              <p:ext uri="{D42A27DB-BD31-4B8C-83A1-F6EECF244321}">
                <p14:modId xmlns:p14="http://schemas.microsoft.com/office/powerpoint/2010/main" val="1871755195"/>
              </p:ext>
            </p:extLst>
          </p:nvPr>
        </p:nvGraphicFramePr>
        <p:xfrm>
          <a:off x="1076037" y="2479194"/>
          <a:ext cx="7901709" cy="35752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954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graphicEl>
                                              <a:dgm id="{2D9E2546-BCFB-45DF-AD39-A373E8EBEACD}"/>
                                            </p:graphicEl>
                                          </p:spTgt>
                                        </p:tgtEl>
                                        <p:attrNameLst>
                                          <p:attrName>style.visibility</p:attrName>
                                        </p:attrNameLst>
                                      </p:cBhvr>
                                      <p:to>
                                        <p:strVal val="visible"/>
                                      </p:to>
                                    </p:set>
                                    <p:animEffect transition="in" filter="wipe(down)">
                                      <p:cBhvr>
                                        <p:cTn id="12" dur="500"/>
                                        <p:tgtEl>
                                          <p:spTgt spid="4">
                                            <p:graphicEl>
                                              <a:dgm id="{2D9E2546-BCFB-45DF-AD39-A373E8EBEACD}"/>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graphicEl>
                                              <a:dgm id="{B1F2C77C-0E01-41F1-93E5-D211AAED61D6}"/>
                                            </p:graphicEl>
                                          </p:spTgt>
                                        </p:tgtEl>
                                        <p:attrNameLst>
                                          <p:attrName>style.visibility</p:attrName>
                                        </p:attrNameLst>
                                      </p:cBhvr>
                                      <p:to>
                                        <p:strVal val="visible"/>
                                      </p:to>
                                    </p:set>
                                    <p:animEffect transition="in" filter="wipe(down)">
                                      <p:cBhvr>
                                        <p:cTn id="15" dur="500"/>
                                        <p:tgtEl>
                                          <p:spTgt spid="4">
                                            <p:graphicEl>
                                              <a:dgm id="{B1F2C77C-0E01-41F1-93E5-D211AAED61D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graphicEl>
                                              <a:dgm id="{D3CD3086-92CC-4EF5-9530-ABB6C03F254D}"/>
                                            </p:graphicEl>
                                          </p:spTgt>
                                        </p:tgtEl>
                                        <p:attrNameLst>
                                          <p:attrName>style.visibility</p:attrName>
                                        </p:attrNameLst>
                                      </p:cBhvr>
                                      <p:to>
                                        <p:strVal val="visible"/>
                                      </p:to>
                                    </p:set>
                                    <p:animEffect transition="in" filter="wipe(down)">
                                      <p:cBhvr>
                                        <p:cTn id="20" dur="500"/>
                                        <p:tgtEl>
                                          <p:spTgt spid="4">
                                            <p:graphicEl>
                                              <a:dgm id="{D3CD3086-92CC-4EF5-9530-ABB6C03F254D}"/>
                                            </p:graphic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4">
                                            <p:graphicEl>
                                              <a:dgm id="{0EE8720C-1C99-4263-AFE6-B6C06DBAA6EB}"/>
                                            </p:graphicEl>
                                          </p:spTgt>
                                        </p:tgtEl>
                                        <p:attrNameLst>
                                          <p:attrName>style.visibility</p:attrName>
                                        </p:attrNameLst>
                                      </p:cBhvr>
                                      <p:to>
                                        <p:strVal val="visible"/>
                                      </p:to>
                                    </p:set>
                                    <p:animEffect transition="in" filter="wipe(down)">
                                      <p:cBhvr>
                                        <p:cTn id="23" dur="500"/>
                                        <p:tgtEl>
                                          <p:spTgt spid="4">
                                            <p:graphicEl>
                                              <a:dgm id="{0EE8720C-1C99-4263-AFE6-B6C06DBAA6E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graphicEl>
                                              <a:dgm id="{B4B53FD9-0453-4E94-BB8D-B78564D7CC75}"/>
                                            </p:graphicEl>
                                          </p:spTgt>
                                        </p:tgtEl>
                                        <p:attrNameLst>
                                          <p:attrName>style.visibility</p:attrName>
                                        </p:attrNameLst>
                                      </p:cBhvr>
                                      <p:to>
                                        <p:strVal val="visible"/>
                                      </p:to>
                                    </p:set>
                                    <p:animEffect transition="in" filter="wipe(down)">
                                      <p:cBhvr>
                                        <p:cTn id="28" dur="500"/>
                                        <p:tgtEl>
                                          <p:spTgt spid="4">
                                            <p:graphicEl>
                                              <a:dgm id="{B4B53FD9-0453-4E94-BB8D-B78564D7CC75}"/>
                                            </p:graphic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graphicEl>
                                              <a:dgm id="{F15C9D8A-D39D-4BD2-90C3-75FED9378F5D}"/>
                                            </p:graphicEl>
                                          </p:spTgt>
                                        </p:tgtEl>
                                        <p:attrNameLst>
                                          <p:attrName>style.visibility</p:attrName>
                                        </p:attrNameLst>
                                      </p:cBhvr>
                                      <p:to>
                                        <p:strVal val="visible"/>
                                      </p:to>
                                    </p:set>
                                    <p:animEffect transition="in" filter="wipe(down)">
                                      <p:cBhvr>
                                        <p:cTn id="31" dur="500"/>
                                        <p:tgtEl>
                                          <p:spTgt spid="4">
                                            <p:graphicEl>
                                              <a:dgm id="{F15C9D8A-D39D-4BD2-90C3-75FED9378F5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00599508-11A6-4228-A404-0A92AC0593FB}"/>
                                            </p:graphicEl>
                                          </p:spTgt>
                                        </p:tgtEl>
                                        <p:attrNameLst>
                                          <p:attrName>style.visibility</p:attrName>
                                        </p:attrNameLst>
                                      </p:cBhvr>
                                      <p:to>
                                        <p:strVal val="visible"/>
                                      </p:to>
                                    </p:set>
                                    <p:animEffect transition="in" filter="wipe(down)">
                                      <p:cBhvr>
                                        <p:cTn id="36" dur="500"/>
                                        <p:tgtEl>
                                          <p:spTgt spid="4">
                                            <p:graphicEl>
                                              <a:dgm id="{00599508-11A6-4228-A404-0A92AC0593FB}"/>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graphicEl>
                                              <a:dgm id="{76CA0325-ED3F-4EC3-BB92-5A9582B23624}"/>
                                            </p:graphicEl>
                                          </p:spTgt>
                                        </p:tgtEl>
                                        <p:attrNameLst>
                                          <p:attrName>style.visibility</p:attrName>
                                        </p:attrNameLst>
                                      </p:cBhvr>
                                      <p:to>
                                        <p:strVal val="visible"/>
                                      </p:to>
                                    </p:set>
                                    <p:animEffect transition="in" filter="wipe(down)">
                                      <p:cBhvr>
                                        <p:cTn id="41" dur="500"/>
                                        <p:tgtEl>
                                          <p:spTgt spid="4">
                                            <p:graphicEl>
                                              <a:dgm id="{76CA0325-ED3F-4EC3-BB92-5A9582B23624}"/>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graphicEl>
                                              <a:dgm id="{8E61E3C3-541E-48F7-B29B-FE020821DAF3}"/>
                                            </p:graphicEl>
                                          </p:spTgt>
                                        </p:tgtEl>
                                        <p:attrNameLst>
                                          <p:attrName>style.visibility</p:attrName>
                                        </p:attrNameLst>
                                      </p:cBhvr>
                                      <p:to>
                                        <p:strVal val="visible"/>
                                      </p:to>
                                    </p:set>
                                    <p:animEffect transition="in" filter="wipe(down)">
                                      <p:cBhvr>
                                        <p:cTn id="46" dur="500"/>
                                        <p:tgtEl>
                                          <p:spTgt spid="4">
                                            <p:graphicEl>
                                              <a:dgm id="{8E61E3C3-541E-48F7-B29B-FE020821DAF3}"/>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
                                            <p:graphicEl>
                                              <a:dgm id="{FB2C9AF7-EC75-48BC-B89A-3EF1581FED27}"/>
                                            </p:graphicEl>
                                          </p:spTgt>
                                        </p:tgtEl>
                                        <p:attrNameLst>
                                          <p:attrName>style.visibility</p:attrName>
                                        </p:attrNameLst>
                                      </p:cBhvr>
                                      <p:to>
                                        <p:strVal val="visible"/>
                                      </p:to>
                                    </p:set>
                                    <p:animEffect transition="in" filter="wipe(down)">
                                      <p:cBhvr>
                                        <p:cTn id="51" dur="500"/>
                                        <p:tgtEl>
                                          <p:spTgt spid="4">
                                            <p:graphicEl>
                                              <a:dgm id="{FB2C9AF7-EC75-48BC-B89A-3EF1581FED2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
                                            <p:graphicEl>
                                              <a:dgm id="{9BF58AEB-5B07-488D-B2E8-9308A31F5488}"/>
                                            </p:graphicEl>
                                          </p:spTgt>
                                        </p:tgtEl>
                                        <p:attrNameLst>
                                          <p:attrName>style.visibility</p:attrName>
                                        </p:attrNameLst>
                                      </p:cBhvr>
                                      <p:to>
                                        <p:strVal val="visible"/>
                                      </p:to>
                                    </p:set>
                                    <p:animEffect transition="in" filter="wipe(down)">
                                      <p:cBhvr>
                                        <p:cTn id="56" dur="500"/>
                                        <p:tgtEl>
                                          <p:spTgt spid="4">
                                            <p:graphicEl>
                                              <a:dgm id="{9BF58AEB-5B07-488D-B2E8-9308A31F548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
                                            <p:graphicEl>
                                              <a:dgm id="{559C9878-DA3B-4C47-AE4A-645CECB6DB2B}"/>
                                            </p:graphicEl>
                                          </p:spTgt>
                                        </p:tgtEl>
                                        <p:attrNameLst>
                                          <p:attrName>style.visibility</p:attrName>
                                        </p:attrNameLst>
                                      </p:cBhvr>
                                      <p:to>
                                        <p:strVal val="visible"/>
                                      </p:to>
                                    </p:set>
                                    <p:animEffect transition="in" filter="wipe(down)">
                                      <p:cBhvr>
                                        <p:cTn id="61" dur="500"/>
                                        <p:tgtEl>
                                          <p:spTgt spid="4">
                                            <p:graphicEl>
                                              <a:dgm id="{559C9878-DA3B-4C47-AE4A-645CECB6DB2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lvl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in case of collection of bone: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56665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27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AA8E481F-F11F-452E-B155-F593C3D0B07B}"/>
                                            </p:graphicEl>
                                          </p:spTgt>
                                        </p:tgtEl>
                                        <p:attrNameLst>
                                          <p:attrName>style.visibility</p:attrName>
                                        </p:attrNameLst>
                                      </p:cBhvr>
                                      <p:to>
                                        <p:strVal val="visible"/>
                                      </p:to>
                                    </p:set>
                                    <p:animEffect transition="in" filter="barn(inVertical)">
                                      <p:cBhvr>
                                        <p:cTn id="7" dur="500"/>
                                        <p:tgtEl>
                                          <p:spTgt spid="4">
                                            <p:graphicEl>
                                              <a:dgm id="{AA8E481F-F11F-452E-B155-F593C3D0B07B}"/>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21E33D41-C97D-4F1C-8E97-32B31B2ED040}"/>
                                            </p:graphicEl>
                                          </p:spTgt>
                                        </p:tgtEl>
                                        <p:attrNameLst>
                                          <p:attrName>style.visibility</p:attrName>
                                        </p:attrNameLst>
                                      </p:cBhvr>
                                      <p:to>
                                        <p:strVal val="visible"/>
                                      </p:to>
                                    </p:set>
                                    <p:animEffect transition="in" filter="barn(inVertical)">
                                      <p:cBhvr>
                                        <p:cTn id="10" dur="500"/>
                                        <p:tgtEl>
                                          <p:spTgt spid="4">
                                            <p:graphicEl>
                                              <a:dgm id="{21E33D41-C97D-4F1C-8E97-32B31B2ED040}"/>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graphicEl>
                                              <a:dgm id="{726127E6-5E76-42AB-80D5-523E1242FDC3}"/>
                                            </p:graphicEl>
                                          </p:spTgt>
                                        </p:tgtEl>
                                        <p:attrNameLst>
                                          <p:attrName>style.visibility</p:attrName>
                                        </p:attrNameLst>
                                      </p:cBhvr>
                                      <p:to>
                                        <p:strVal val="visible"/>
                                      </p:to>
                                    </p:set>
                                    <p:animEffect transition="in" filter="barn(inVertical)">
                                      <p:cBhvr>
                                        <p:cTn id="15" dur="500"/>
                                        <p:tgtEl>
                                          <p:spTgt spid="4">
                                            <p:graphicEl>
                                              <a:dgm id="{726127E6-5E76-42AB-80D5-523E1242FDC3}"/>
                                            </p:graphic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graphicEl>
                                              <a:dgm id="{EA1FAFFF-CC25-46FA-A9DD-8D6542C8F21E}"/>
                                            </p:graphicEl>
                                          </p:spTgt>
                                        </p:tgtEl>
                                        <p:attrNameLst>
                                          <p:attrName>style.visibility</p:attrName>
                                        </p:attrNameLst>
                                      </p:cBhvr>
                                      <p:to>
                                        <p:strVal val="visible"/>
                                      </p:to>
                                    </p:set>
                                    <p:animEffect transition="in" filter="barn(inVertical)">
                                      <p:cBhvr>
                                        <p:cTn id="18" dur="500"/>
                                        <p:tgtEl>
                                          <p:spTgt spid="4">
                                            <p:graphicEl>
                                              <a:dgm id="{EA1FAFFF-CC25-46FA-A9DD-8D6542C8F21E}"/>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graphicEl>
                                              <a:dgm id="{7CB6B19D-8670-4A72-B5CA-B16FB7EE33AC}"/>
                                            </p:graphicEl>
                                          </p:spTgt>
                                        </p:tgtEl>
                                        <p:attrNameLst>
                                          <p:attrName>style.visibility</p:attrName>
                                        </p:attrNameLst>
                                      </p:cBhvr>
                                      <p:to>
                                        <p:strVal val="visible"/>
                                      </p:to>
                                    </p:set>
                                    <p:animEffect transition="in" filter="barn(inVertical)">
                                      <p:cBhvr>
                                        <p:cTn id="23" dur="500"/>
                                        <p:tgtEl>
                                          <p:spTgt spid="4">
                                            <p:graphicEl>
                                              <a:dgm id="{7CB6B19D-8670-4A72-B5CA-B16FB7EE33AC}"/>
                                            </p:graphic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
                                            <p:graphicEl>
                                              <a:dgm id="{75027816-B8AA-4503-B99E-DE6438D5443B}"/>
                                            </p:graphicEl>
                                          </p:spTgt>
                                        </p:tgtEl>
                                        <p:attrNameLst>
                                          <p:attrName>style.visibility</p:attrName>
                                        </p:attrNameLst>
                                      </p:cBhvr>
                                      <p:to>
                                        <p:strVal val="visible"/>
                                      </p:to>
                                    </p:set>
                                    <p:animEffect transition="in" filter="barn(inVertical)">
                                      <p:cBhvr>
                                        <p:cTn id="26" dur="500"/>
                                        <p:tgtEl>
                                          <p:spTgt spid="4">
                                            <p:graphicEl>
                                              <a:dgm id="{75027816-B8AA-4503-B99E-DE6438D5443B}"/>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graphicEl>
                                              <a:dgm id="{FFBC756B-B208-47F3-8F6F-B6F5831F73D1}"/>
                                            </p:graphicEl>
                                          </p:spTgt>
                                        </p:tgtEl>
                                        <p:attrNameLst>
                                          <p:attrName>style.visibility</p:attrName>
                                        </p:attrNameLst>
                                      </p:cBhvr>
                                      <p:to>
                                        <p:strVal val="visible"/>
                                      </p:to>
                                    </p:set>
                                    <p:animEffect transition="in" filter="barn(inVertical)">
                                      <p:cBhvr>
                                        <p:cTn id="31" dur="500"/>
                                        <p:tgtEl>
                                          <p:spTgt spid="4">
                                            <p:graphicEl>
                                              <a:dgm id="{FFBC756B-B208-47F3-8F6F-B6F5831F73D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
                                            <p:graphicEl>
                                              <a:dgm id="{5C7A7A7C-EEBE-45D6-AEB5-CDD10F56656A}"/>
                                            </p:graphicEl>
                                          </p:spTgt>
                                        </p:tgtEl>
                                        <p:attrNameLst>
                                          <p:attrName>style.visibility</p:attrName>
                                        </p:attrNameLst>
                                      </p:cBhvr>
                                      <p:to>
                                        <p:strVal val="visible"/>
                                      </p:to>
                                    </p:set>
                                    <p:animEffect transition="in" filter="barn(inVertical)">
                                      <p:cBhvr>
                                        <p:cTn id="36" dur="500"/>
                                        <p:tgtEl>
                                          <p:spTgt spid="4">
                                            <p:graphicEl>
                                              <a:dgm id="{5C7A7A7C-EEBE-45D6-AEB5-CDD10F56656A}"/>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graphicEl>
                                              <a:dgm id="{CF8EE966-961F-4521-B88D-20BDAEE04EFE}"/>
                                            </p:graphicEl>
                                          </p:spTgt>
                                        </p:tgtEl>
                                        <p:attrNameLst>
                                          <p:attrName>style.visibility</p:attrName>
                                        </p:attrNameLst>
                                      </p:cBhvr>
                                      <p:to>
                                        <p:strVal val="visible"/>
                                      </p:to>
                                    </p:set>
                                    <p:animEffect transition="in" filter="barn(inVertical)">
                                      <p:cBhvr>
                                        <p:cTn id="41" dur="500"/>
                                        <p:tgtEl>
                                          <p:spTgt spid="4">
                                            <p:graphicEl>
                                              <a:dgm id="{CF8EE966-961F-4521-B88D-20BDAEE04EFE}"/>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
                                            <p:graphicEl>
                                              <a:dgm id="{B822FAA0-2F5F-47B7-ADB8-1AC690DA7457}"/>
                                            </p:graphicEl>
                                          </p:spTgt>
                                        </p:tgtEl>
                                        <p:attrNameLst>
                                          <p:attrName>style.visibility</p:attrName>
                                        </p:attrNameLst>
                                      </p:cBhvr>
                                      <p:to>
                                        <p:strVal val="visible"/>
                                      </p:to>
                                    </p:set>
                                    <p:animEffect transition="in" filter="barn(inVertical)">
                                      <p:cBhvr>
                                        <p:cTn id="46" dur="500"/>
                                        <p:tgtEl>
                                          <p:spTgt spid="4">
                                            <p:graphicEl>
                                              <a:dgm id="{B822FAA0-2F5F-47B7-ADB8-1AC690DA7457}"/>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4">
                                            <p:graphicEl>
                                              <a:dgm id="{57EE5963-BC88-4BF3-917E-ED855449889B}"/>
                                            </p:graphicEl>
                                          </p:spTgt>
                                        </p:tgtEl>
                                        <p:attrNameLst>
                                          <p:attrName>style.visibility</p:attrName>
                                        </p:attrNameLst>
                                      </p:cBhvr>
                                      <p:to>
                                        <p:strVal val="visible"/>
                                      </p:to>
                                    </p:set>
                                    <p:animEffect transition="in" filter="barn(inVertical)">
                                      <p:cBhvr>
                                        <p:cTn id="51" dur="500"/>
                                        <p:tgtEl>
                                          <p:spTgt spid="4">
                                            <p:graphicEl>
                                              <a:dgm id="{57EE5963-BC88-4BF3-917E-ED855449889B}"/>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
                                            <p:graphicEl>
                                              <a:dgm id="{8718D848-5DA8-4485-81CF-124F1CCB17DE}"/>
                                            </p:graphicEl>
                                          </p:spTgt>
                                        </p:tgtEl>
                                        <p:attrNameLst>
                                          <p:attrName>style.visibility</p:attrName>
                                        </p:attrNameLst>
                                      </p:cBhvr>
                                      <p:to>
                                        <p:strVal val="visible"/>
                                      </p:to>
                                    </p:set>
                                    <p:animEffect transition="in" filter="barn(inVertical)">
                                      <p:cBhvr>
                                        <p:cTn id="56" dur="500"/>
                                        <p:tgtEl>
                                          <p:spTgt spid="4">
                                            <p:graphicEl>
                                              <a:dgm id="{8718D848-5DA8-4485-81CF-124F1CCB17D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C1AEC-3DDA-4FAF-A059-E3681357D30B}"/>
              </a:ext>
            </a:extLst>
          </p:cNvPr>
          <p:cNvSpPr>
            <a:spLocks noGrp="1"/>
          </p:cNvSpPr>
          <p:nvPr>
            <p:ph type="title"/>
          </p:nvPr>
        </p:nvSpPr>
        <p:spPr/>
        <p:txBody>
          <a:bodyPr>
            <a:normAutofit/>
          </a:bodyPr>
          <a:lstStyle/>
          <a:p>
            <a:pPr>
              <a:defRPr/>
            </a:pPr>
            <a:r>
              <a:rPr lang="en-US" dirty="0">
                <a:solidFill>
                  <a:schemeClr val="accent1">
                    <a:satMod val="150000"/>
                  </a:schemeClr>
                </a:solidFill>
              </a:rPr>
              <a:t>III. Identification of Race:</a:t>
            </a:r>
            <a:br>
              <a:rPr lang="en-US" dirty="0">
                <a:solidFill>
                  <a:schemeClr val="accent1">
                    <a:satMod val="150000"/>
                  </a:schemeClr>
                </a:solidFill>
              </a:rPr>
            </a:br>
            <a:endParaRPr lang="ar-EG" dirty="0">
              <a:solidFill>
                <a:schemeClr val="accent1">
                  <a:satMod val="150000"/>
                </a:schemeClr>
              </a:solidFill>
            </a:endParaRPr>
          </a:p>
        </p:txBody>
      </p:sp>
      <p:sp>
        <p:nvSpPr>
          <p:cNvPr id="3" name="Content Placeholder 2">
            <a:extLst>
              <a:ext uri="{FF2B5EF4-FFF2-40B4-BE49-F238E27FC236}">
                <a16:creationId xmlns:a16="http://schemas.microsoft.com/office/drawing/2014/main" id="{612F7256-E1A8-493B-AC23-CF117325A020}"/>
              </a:ext>
            </a:extLst>
          </p:cNvPr>
          <p:cNvSpPr>
            <a:spLocks noGrp="1"/>
          </p:cNvSpPr>
          <p:nvPr>
            <p:ph idx="1"/>
          </p:nvPr>
        </p:nvSpPr>
        <p:spPr/>
        <p:txBody>
          <a:bodyPr rtlCol="0">
            <a:normAutofit/>
          </a:bodyPr>
          <a:lstStyle/>
          <a:p>
            <a:pPr marL="438912" indent="-320040">
              <a:spcBef>
                <a:spcPts val="0"/>
              </a:spcBef>
              <a:buFont typeface="Wingdings 2"/>
              <a:buChar char=""/>
              <a:defRPr/>
            </a:pPr>
            <a:r>
              <a:rPr lang="en-US" b="1" dirty="0"/>
              <a:t>In Negroid race the skull has specific characters:</a:t>
            </a:r>
            <a:endParaRPr lang="en-US" sz="1600" dirty="0"/>
          </a:p>
          <a:p>
            <a:pPr marL="438912" indent="-320040">
              <a:spcBef>
                <a:spcPts val="0"/>
              </a:spcBef>
              <a:buNone/>
              <a:defRPr/>
            </a:pPr>
            <a:r>
              <a:rPr lang="en-US" b="1" dirty="0"/>
              <a:t> </a:t>
            </a:r>
            <a:endParaRPr lang="en-US" sz="1600" dirty="0"/>
          </a:p>
          <a:p>
            <a:pPr marL="731520" lvl="1" indent="-274320" algn="just">
              <a:buFont typeface="Wingdings"/>
              <a:buChar char=""/>
              <a:defRPr/>
            </a:pPr>
            <a:r>
              <a:rPr lang="en-US" dirty="0"/>
              <a:t>The shape of the skull is elongated (dolichocephaly). </a:t>
            </a:r>
            <a:endParaRPr lang="en-US" sz="1600" dirty="0"/>
          </a:p>
          <a:p>
            <a:pPr marL="731520" lvl="1" indent="-274320" algn="just">
              <a:buFont typeface="Wingdings"/>
              <a:buChar char=""/>
              <a:defRPr/>
            </a:pPr>
            <a:r>
              <a:rPr lang="en-US" dirty="0"/>
              <a:t>The alveolar margin of the maxilla is protruded forming a prognathism. </a:t>
            </a:r>
            <a:endParaRPr lang="en-US" sz="1600" dirty="0"/>
          </a:p>
          <a:p>
            <a:pPr marL="731520" lvl="1" indent="-274320">
              <a:buFont typeface="Wingdings"/>
              <a:buChar char=""/>
              <a:defRPr/>
            </a:pPr>
            <a:r>
              <a:rPr lang="en-US" dirty="0"/>
              <a:t>The hard palate is flat</a:t>
            </a:r>
            <a:endParaRPr lang="en-US" sz="1600" dirty="0"/>
          </a:p>
          <a:p>
            <a:pPr marL="731520" lvl="1" indent="-274320">
              <a:buFont typeface="Wingdings"/>
              <a:buChar char=""/>
              <a:defRPr/>
            </a:pPr>
            <a:r>
              <a:rPr lang="en-US" dirty="0"/>
              <a:t>The nasal orifices are wide. </a:t>
            </a:r>
            <a:endParaRPr lang="en-US" sz="1600" dirty="0"/>
          </a:p>
          <a:p>
            <a:pPr marL="731520" lvl="1" indent="-274320">
              <a:buFont typeface="Wingdings"/>
              <a:buChar char=""/>
              <a:defRPr/>
            </a:pPr>
            <a:r>
              <a:rPr lang="en-US" dirty="0"/>
              <a:t>The frontal suture is persistent and does not fuse. </a:t>
            </a:r>
            <a:endParaRPr lang="en-US" sz="1600" dirty="0"/>
          </a:p>
          <a:p>
            <a:pPr marL="438912" indent="-320040">
              <a:spcBef>
                <a:spcPts val="0"/>
              </a:spcBef>
              <a:buFont typeface="Wingdings 2"/>
              <a:buChar char=""/>
              <a:defRPr/>
            </a:pPr>
            <a:endParaRPr lang="ar-EG"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3">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3">
            <a:extLst>
              <a:ext uri="{FF2B5EF4-FFF2-40B4-BE49-F238E27FC236}">
                <a16:creationId xmlns:a16="http://schemas.microsoft.com/office/drawing/2014/main" id="{A1F92C2D-E1F1-4666-B339-BF40D299F67F}"/>
              </a:ext>
            </a:extLst>
          </p:cNvPr>
          <p:cNvPicPr>
            <a:picLocks noGrp="1" noChangeAspect="1"/>
          </p:cNvPicPr>
          <p:nvPr>
            <p:ph idx="1"/>
          </p:nvPr>
        </p:nvPicPr>
        <p:blipFill rotWithShape="1">
          <a:blip r:embed="rId2"/>
          <a:srcRect t="661" b="7127"/>
          <a:stretch/>
        </p:blipFill>
        <p:spPr>
          <a:xfrm>
            <a:off x="7758545" y="1106814"/>
            <a:ext cx="3789988" cy="4314596"/>
          </a:xfrm>
          <a:prstGeom prst="rect">
            <a:avLst/>
          </a:prstGeom>
        </p:spPr>
      </p:pic>
      <p:sp>
        <p:nvSpPr>
          <p:cNvPr id="16" name="Freeform 3">
            <a:extLst>
              <a:ext uri="{FF2B5EF4-FFF2-40B4-BE49-F238E27FC236}">
                <a16:creationId xmlns:a16="http://schemas.microsoft.com/office/drawing/2014/main" id="{97FCB4AC-74E0-4CC3-95D6-E6158D6EC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4">
            <a:extLst>
              <a:ext uri="{FF2B5EF4-FFF2-40B4-BE49-F238E27FC236}">
                <a16:creationId xmlns:a16="http://schemas.microsoft.com/office/drawing/2014/main" id="{5C4527E1-0008-421A-B31C-AEA4C2A6A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78"/>
            <a:ext cx="8078052"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AA32F6-0A0A-402C-953F-9F2904054A37}"/>
              </a:ext>
            </a:extLst>
          </p:cNvPr>
          <p:cNvSpPr>
            <a:spLocks noGrp="1"/>
          </p:cNvSpPr>
          <p:nvPr>
            <p:ph type="title"/>
          </p:nvPr>
        </p:nvSpPr>
        <p:spPr>
          <a:xfrm>
            <a:off x="804672" y="2600325"/>
            <a:ext cx="4948428" cy="2651200"/>
          </a:xfrm>
        </p:spPr>
        <p:txBody>
          <a:bodyPr vert="horz" lIns="91440" tIns="45720" rIns="91440" bIns="45720" rtlCol="0" anchor="t">
            <a:normAutofit/>
          </a:bodyPr>
          <a:lstStyle/>
          <a:p>
            <a:r>
              <a:rPr lang="en-US" sz="5400" kern="1200">
                <a:solidFill>
                  <a:schemeClr val="tx1"/>
                </a:solidFill>
                <a:latin typeface="+mj-lt"/>
                <a:ea typeface="+mj-ea"/>
                <a:cs typeface="+mj-cs"/>
              </a:rPr>
              <a:t>Dolichocephaly </a:t>
            </a:r>
          </a:p>
        </p:txBody>
      </p:sp>
    </p:spTree>
    <p:extLst>
      <p:ext uri="{BB962C8B-B14F-4D97-AF65-F5344CB8AC3E}">
        <p14:creationId xmlns:p14="http://schemas.microsoft.com/office/powerpoint/2010/main" val="1400957569"/>
      </p:ext>
    </p:extLst>
  </p:cSld>
  <p:clrMapOvr>
    <a:overrideClrMapping bg1="dk1" tx1="lt1" bg2="dk2" tx2="lt2" accent1="accent1" accent2="accent2" accent3="accent3" accent4="accent4" accent5="accent5" accent6="accent6" hlink="hlink" folHlink="folHlink"/>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Content Placeholder 3">
            <a:extLst>
              <a:ext uri="{FF2B5EF4-FFF2-40B4-BE49-F238E27FC236}">
                <a16:creationId xmlns:a16="http://schemas.microsoft.com/office/drawing/2014/main" id="{ECDE2E88-5373-4657-A27A-7F410980DF87}"/>
              </a:ext>
            </a:extLst>
          </p:cNvPr>
          <p:cNvPicPr>
            <a:picLocks noGrp="1" noChangeAspect="1"/>
          </p:cNvPicPr>
          <p:nvPr>
            <p:ph idx="1"/>
          </p:nvPr>
        </p:nvPicPr>
        <p:blipFill rotWithShape="1">
          <a:blip r:embed="rId2"/>
          <a:srcRect r="1" b="4513"/>
          <a:stretch/>
        </p:blipFill>
        <p:spPr>
          <a:xfrm rot="21480000">
            <a:off x="1137837" y="1003258"/>
            <a:ext cx="9916327" cy="4764396"/>
          </a:xfrm>
          <a:prstGeom prst="rect">
            <a:avLst/>
          </a:prstGeom>
        </p:spPr>
      </p:pic>
    </p:spTree>
    <p:extLst>
      <p:ext uri="{BB962C8B-B14F-4D97-AF65-F5344CB8AC3E}">
        <p14:creationId xmlns:p14="http://schemas.microsoft.com/office/powerpoint/2010/main" val="15390518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A36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AE7404-7E65-496A-ABA1-6B4425AB60FD}"/>
              </a:ext>
            </a:extLst>
          </p:cNvPr>
          <p:cNvSpPr>
            <a:spLocks noGrp="1"/>
          </p:cNvSpPr>
          <p:nvPr>
            <p:ph type="title"/>
          </p:nvPr>
        </p:nvSpPr>
        <p:spPr>
          <a:xfrm>
            <a:off x="524256" y="4767072"/>
            <a:ext cx="6594189" cy="1625210"/>
          </a:xfrm>
        </p:spPr>
        <p:txBody>
          <a:bodyPr vert="horz" lIns="91440" tIns="45720" rIns="91440" bIns="45720" rtlCol="0">
            <a:normAutofit/>
          </a:bodyPr>
          <a:lstStyle/>
          <a:p>
            <a:pPr algn="r"/>
            <a:endParaRPr lang="en-US">
              <a:solidFill>
                <a:srgbClr val="FFFFFF"/>
              </a:solidFill>
            </a:endParaRPr>
          </a:p>
        </p:txBody>
      </p:sp>
      <p:pic>
        <p:nvPicPr>
          <p:cNvPr id="14" name="Content Placeholder 3">
            <a:extLst>
              <a:ext uri="{FF2B5EF4-FFF2-40B4-BE49-F238E27FC236}">
                <a16:creationId xmlns:a16="http://schemas.microsoft.com/office/drawing/2014/main" id="{5781C424-44D2-4537-8680-719320432605}"/>
              </a:ext>
            </a:extLst>
          </p:cNvPr>
          <p:cNvPicPr>
            <a:picLocks noChangeAspect="1"/>
          </p:cNvPicPr>
          <p:nvPr/>
        </p:nvPicPr>
        <p:blipFill rotWithShape="1">
          <a:blip r:embed="rId2"/>
          <a:srcRect r="1" b="5380"/>
          <a:stretch/>
        </p:blipFill>
        <p:spPr>
          <a:xfrm>
            <a:off x="327547" y="321733"/>
            <a:ext cx="7058306" cy="4107392"/>
          </a:xfrm>
          <a:prstGeom prst="rect">
            <a:avLst/>
          </a:prstGeom>
        </p:spPr>
      </p:pic>
      <p:sp>
        <p:nvSpPr>
          <p:cNvPr id="21" name="Rectangle 2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Content Placeholder 15">
            <a:extLst>
              <a:ext uri="{FF2B5EF4-FFF2-40B4-BE49-F238E27FC236}">
                <a16:creationId xmlns:a16="http://schemas.microsoft.com/office/drawing/2014/main" id="{83CEF645-E0F1-45F5-98D0-8CA75BD7C1BA}"/>
              </a:ext>
            </a:extLst>
          </p:cNvPr>
          <p:cNvSpPr>
            <a:spLocks noGrp="1"/>
          </p:cNvSpPr>
          <p:nvPr>
            <p:ph idx="1"/>
          </p:nvPr>
        </p:nvSpPr>
        <p:spPr>
          <a:xfrm>
            <a:off x="8029319" y="917725"/>
            <a:ext cx="3424739" cy="4852362"/>
          </a:xfrm>
        </p:spPr>
        <p:txBody>
          <a:bodyPr anchor="ctr">
            <a:normAutofit/>
          </a:bodyPr>
          <a:lstStyle/>
          <a:p>
            <a:r>
              <a:rPr lang="en-US" sz="2000" dirty="0">
                <a:solidFill>
                  <a:srgbClr val="FFFFFF"/>
                </a:solidFill>
              </a:rPr>
              <a:t>prognathism</a:t>
            </a:r>
          </a:p>
        </p:txBody>
      </p:sp>
    </p:spTree>
    <p:extLst>
      <p:ext uri="{BB962C8B-B14F-4D97-AF65-F5344CB8AC3E}">
        <p14:creationId xmlns:p14="http://schemas.microsoft.com/office/powerpoint/2010/main" val="2083840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689AA-CFCF-4D5D-A3C4-58948BF92B19}"/>
              </a:ext>
            </a:extLst>
          </p:cNvPr>
          <p:cNvSpPr>
            <a:spLocks noGrp="1"/>
          </p:cNvSpPr>
          <p:nvPr>
            <p:ph type="title"/>
          </p:nvPr>
        </p:nvSpPr>
        <p:spPr/>
        <p:txBody>
          <a:bodyPr>
            <a:normAutofit/>
          </a:bodyPr>
          <a:lstStyle/>
          <a:p>
            <a:pPr>
              <a:defRPr/>
            </a:pPr>
            <a:r>
              <a:rPr lang="en-US" dirty="0">
                <a:solidFill>
                  <a:schemeClr val="accent1">
                    <a:satMod val="150000"/>
                  </a:schemeClr>
                </a:solidFill>
              </a:rPr>
              <a:t>Identification of sex from bones:</a:t>
            </a:r>
            <a:br>
              <a:rPr lang="en-US" dirty="0">
                <a:solidFill>
                  <a:schemeClr val="accent1">
                    <a:satMod val="150000"/>
                  </a:schemeClr>
                </a:solidFill>
              </a:rPr>
            </a:br>
            <a:endParaRPr lang="ar-EG" dirty="0">
              <a:solidFill>
                <a:schemeClr val="accent1">
                  <a:satMod val="150000"/>
                </a:schemeClr>
              </a:solidFill>
            </a:endParaRPr>
          </a:p>
        </p:txBody>
      </p:sp>
      <p:sp>
        <p:nvSpPr>
          <p:cNvPr id="23555" name="Content Placeholder 2">
            <a:extLst>
              <a:ext uri="{FF2B5EF4-FFF2-40B4-BE49-F238E27FC236}">
                <a16:creationId xmlns:a16="http://schemas.microsoft.com/office/drawing/2014/main" id="{431BF26C-5A7B-4F48-AB10-8D522D01A33D}"/>
              </a:ext>
            </a:extLst>
          </p:cNvPr>
          <p:cNvSpPr>
            <a:spLocks noGrp="1"/>
          </p:cNvSpPr>
          <p:nvPr>
            <p:ph idx="1"/>
          </p:nvPr>
        </p:nvSpPr>
        <p:spPr/>
        <p:txBody>
          <a:bodyPr/>
          <a:lstStyle/>
          <a:p>
            <a:pPr algn="just" rtl="0" eaLnBrk="1" hangingPunct="1">
              <a:defRPr/>
            </a:pPr>
            <a:r>
              <a:rPr lang="en-US" altLang="en-US">
                <a:cs typeface="Tahoma" pitchFamily="34" charset="0"/>
              </a:rPr>
              <a:t>The </a:t>
            </a:r>
            <a:r>
              <a:rPr lang="en-US" altLang="en-US">
                <a:solidFill>
                  <a:srgbClr val="FF0000"/>
                </a:solidFill>
                <a:cs typeface="Tahoma" pitchFamily="34" charset="0"/>
              </a:rPr>
              <a:t>pelvis, sternum and skull </a:t>
            </a:r>
            <a:r>
              <a:rPr lang="en-US" altLang="en-US">
                <a:cs typeface="Tahoma" pitchFamily="34" charset="0"/>
              </a:rPr>
              <a:t>are the main bones that help in identifying sex as they show definite differences between males and females.</a:t>
            </a:r>
          </a:p>
          <a:p>
            <a:pPr algn="just" rtl="0" eaLnBrk="1" hangingPunct="1">
              <a:defRPr/>
            </a:pPr>
            <a:r>
              <a:rPr lang="en-US" altLang="en-US">
                <a:cs typeface="Tahoma" pitchFamily="34" charset="0"/>
              </a:rPr>
              <a:t>However, by applying some measurements, the sex of the </a:t>
            </a:r>
            <a:r>
              <a:rPr lang="en-US" altLang="en-US">
                <a:solidFill>
                  <a:srgbClr val="FF0000"/>
                </a:solidFill>
                <a:cs typeface="Tahoma" pitchFamily="34" charset="0"/>
              </a:rPr>
              <a:t>femur and humerus </a:t>
            </a:r>
            <a:r>
              <a:rPr lang="en-US" altLang="en-US">
                <a:cs typeface="Tahoma" pitchFamily="34" charset="0"/>
              </a:rPr>
              <a:t>can be determined. </a:t>
            </a:r>
            <a:endParaRPr lang="ar-EG" alt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492" y="575733"/>
            <a:ext cx="9967916" cy="5600702"/>
          </a:xfrm>
          <a:prstGeom prst="rect">
            <a:avLst/>
          </a:prstGeom>
        </p:spPr>
      </p:pic>
    </p:spTree>
    <p:extLst>
      <p:ext uri="{BB962C8B-B14F-4D97-AF65-F5344CB8AC3E}">
        <p14:creationId xmlns:p14="http://schemas.microsoft.com/office/powerpoint/2010/main" val="9607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EB147-4C42-4DA0-B480-902936755B65}"/>
              </a:ext>
            </a:extLst>
          </p:cNvPr>
          <p:cNvSpPr>
            <a:spLocks noGrp="1"/>
          </p:cNvSpPr>
          <p:nvPr>
            <p:ph type="title"/>
          </p:nvPr>
        </p:nvSpPr>
        <p:spPr/>
        <p:txBody>
          <a:bodyPr>
            <a:normAutofit fontScale="90000"/>
          </a:bodyPr>
          <a:lstStyle/>
          <a:p>
            <a:pPr>
              <a:defRPr/>
            </a:pPr>
            <a:r>
              <a:rPr lang="en-US" sz="6000" dirty="0">
                <a:solidFill>
                  <a:schemeClr val="accent1">
                    <a:satMod val="150000"/>
                  </a:schemeClr>
                </a:solidFill>
              </a:rPr>
              <a:t>1</a:t>
            </a:r>
            <a:r>
              <a:rPr lang="en-US" dirty="0">
                <a:solidFill>
                  <a:schemeClr val="accent1">
                    <a:satMod val="150000"/>
                  </a:schemeClr>
                </a:solidFill>
              </a:rPr>
              <a:t>. The pelvis:</a:t>
            </a:r>
            <a:br>
              <a:rPr lang="en-US" dirty="0">
                <a:solidFill>
                  <a:schemeClr val="accent1">
                    <a:satMod val="150000"/>
                  </a:schemeClr>
                </a:solidFill>
              </a:rPr>
            </a:br>
            <a:endParaRPr lang="ar-EG" dirty="0">
              <a:solidFill>
                <a:schemeClr val="accent1">
                  <a:satMod val="150000"/>
                </a:schemeClr>
              </a:solidFill>
            </a:endParaRPr>
          </a:p>
        </p:txBody>
      </p:sp>
      <p:sp>
        <p:nvSpPr>
          <p:cNvPr id="24579" name="Content Placeholder 2">
            <a:extLst>
              <a:ext uri="{FF2B5EF4-FFF2-40B4-BE49-F238E27FC236}">
                <a16:creationId xmlns:a16="http://schemas.microsoft.com/office/drawing/2014/main" id="{156AA25A-F8ED-4B00-A42F-A99B3F28EBB0}"/>
              </a:ext>
            </a:extLst>
          </p:cNvPr>
          <p:cNvSpPr>
            <a:spLocks noGrp="1"/>
          </p:cNvSpPr>
          <p:nvPr>
            <p:ph idx="1"/>
          </p:nvPr>
        </p:nvSpPr>
        <p:spPr/>
        <p:txBody>
          <a:bodyPr/>
          <a:lstStyle/>
          <a:p>
            <a:pPr algn="l" rtl="0" eaLnBrk="1" hangingPunct="1">
              <a:defRPr/>
            </a:pPr>
            <a:r>
              <a:rPr lang="en-US" altLang="en-US">
                <a:cs typeface="Tahoma" pitchFamily="34" charset="0"/>
              </a:rPr>
              <a:t>The pelvis of the a female is generally </a:t>
            </a:r>
            <a:r>
              <a:rPr lang="en-US" altLang="en-US">
                <a:solidFill>
                  <a:srgbClr val="FF0000"/>
                </a:solidFill>
                <a:cs typeface="Tahoma" pitchFamily="34" charset="0"/>
              </a:rPr>
              <a:t>wider and shorter</a:t>
            </a:r>
            <a:r>
              <a:rPr lang="en-US" altLang="en-US">
                <a:cs typeface="Tahoma" pitchFamily="34" charset="0"/>
              </a:rPr>
              <a:t> than that of a male.</a:t>
            </a:r>
          </a:p>
          <a:p>
            <a:pPr algn="l" rtl="0" eaLnBrk="1" hangingPunct="1">
              <a:buFont typeface="Wingdings 2" pitchFamily="18" charset="2"/>
              <a:buNone/>
              <a:defRPr/>
            </a:pPr>
            <a:r>
              <a:rPr lang="en-US" altLang="en-US">
                <a:cs typeface="Tahoma" pitchFamily="34" charset="0"/>
              </a:rPr>
              <a:t> </a:t>
            </a:r>
            <a:endParaRPr lang="ar-EG" altLang="en-US"/>
          </a:p>
        </p:txBody>
      </p:sp>
      <p:sp>
        <p:nvSpPr>
          <p:cNvPr id="24580" name="Rectangle 2">
            <a:extLst>
              <a:ext uri="{FF2B5EF4-FFF2-40B4-BE49-F238E27FC236}">
                <a16:creationId xmlns:a16="http://schemas.microsoft.com/office/drawing/2014/main" id="{5686C1FD-A359-4609-83FE-85A8D8DE8C91}"/>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lgn="r" rtl="1">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cs typeface="Arial" panose="020B0604020202020204" pitchFamily="34" charset="0"/>
              </a:defRPr>
            </a:lvl1pPr>
            <a:lvl2pPr marL="742950" indent="-285750" algn="r" rtl="1">
              <a:spcBef>
                <a:spcPct val="20000"/>
              </a:spcBef>
              <a:buClr>
                <a:schemeClr val="tx1"/>
              </a:buClr>
              <a:buSzPct val="65000"/>
              <a:buFont typeface="Wingdings" panose="05000000000000000000" pitchFamily="2" charset="2"/>
              <a:buChar char="n"/>
              <a:defRPr sz="2800">
                <a:solidFill>
                  <a:schemeClr val="tx1"/>
                </a:solidFill>
                <a:latin typeface="Tahoma" panose="020B0604030504040204" pitchFamily="34" charset="0"/>
                <a:cs typeface="Arial" panose="020B0604020202020204" pitchFamily="34" charset="0"/>
              </a:defRPr>
            </a:lvl2pPr>
            <a:lvl3pPr marL="1143000" indent="-228600" algn="r" rtl="1">
              <a:spcBef>
                <a:spcPct val="20000"/>
              </a:spcBef>
              <a:buClr>
                <a:schemeClr val="accent2"/>
              </a:buClr>
              <a:buSzPct val="65000"/>
              <a:buFont typeface="Wingdings" panose="05000000000000000000" pitchFamily="2" charset="2"/>
              <a:buChar char="n"/>
              <a:defRPr sz="2400">
                <a:solidFill>
                  <a:schemeClr val="tx1"/>
                </a:solidFill>
                <a:latin typeface="Tahoma" panose="020B0604030504040204" pitchFamily="34" charset="0"/>
                <a:cs typeface="Arial" panose="020B0604020202020204" pitchFamily="34" charset="0"/>
              </a:defRPr>
            </a:lvl3pPr>
            <a:lvl4pPr marL="1600200" indent="-228600" algn="r" rtl="1">
              <a:spcBef>
                <a:spcPct val="20000"/>
              </a:spcBef>
              <a:buClr>
                <a:schemeClr val="tx1"/>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4pPr>
            <a:lvl5pPr marL="2057400" indent="-228600" algn="r" rtl="1">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5pPr>
            <a:lvl6pPr marL="25146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6pPr>
            <a:lvl7pPr marL="29718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7pPr>
            <a:lvl8pPr marL="34290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8pPr>
            <a:lvl9pPr marL="3886200" indent="-228600" algn="r" rtl="1"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latin typeface="Tahoma" panose="020B0604030504040204" pitchFamily="34" charset="0"/>
                <a:cs typeface="Arial" panose="020B0604020202020204" pitchFamily="34" charset="0"/>
              </a:defRPr>
            </a:lvl9pPr>
          </a:lstStyle>
          <a:p>
            <a:pPr algn="l" rtl="0" eaLnBrk="1" hangingPunct="1">
              <a:spcBef>
                <a:spcPct val="0"/>
              </a:spcBef>
              <a:buClrTx/>
              <a:buSzTx/>
              <a:buFontTx/>
              <a:buNone/>
            </a:pPr>
            <a:endParaRPr lang="ar-EG" altLang="en-US" sz="1800">
              <a:latin typeface="Corbel" panose="020B0503020204020204" pitchFamily="34" charset="0"/>
              <a:cs typeface="Tahoma" panose="020B0604030504040204" pitchFamily="34" charset="0"/>
            </a:endParaRPr>
          </a:p>
        </p:txBody>
      </p:sp>
      <p:pic>
        <p:nvPicPr>
          <p:cNvPr id="24581" name="Picture 1" descr="Untitled-6">
            <a:extLst>
              <a:ext uri="{FF2B5EF4-FFF2-40B4-BE49-F238E27FC236}">
                <a16:creationId xmlns:a16="http://schemas.microsoft.com/office/drawing/2014/main" id="{740CE90B-07E4-4A4A-82F0-BA7B259AE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1" y="2862264"/>
            <a:ext cx="6429375" cy="399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45029-FFDA-426A-AE53-C5D53AED0B54}"/>
              </a:ext>
            </a:extLst>
          </p:cNvPr>
          <p:cNvSpPr>
            <a:spLocks noGrp="1"/>
          </p:cNvSpPr>
          <p:nvPr>
            <p:ph type="title"/>
          </p:nvPr>
        </p:nvSpPr>
        <p:spPr>
          <a:xfrm>
            <a:off x="1981200" y="155575"/>
            <a:ext cx="8229600" cy="1252538"/>
          </a:xfrm>
        </p:spPr>
        <p:txBody>
          <a:bodyPr/>
          <a:lstStyle/>
          <a:p>
            <a:pPr>
              <a:defRPr/>
            </a:pPr>
            <a:endParaRPr lang="ar-EG" dirty="0">
              <a:solidFill>
                <a:schemeClr val="accent1">
                  <a:satMod val="150000"/>
                </a:schemeClr>
              </a:solidFill>
            </a:endParaRPr>
          </a:p>
        </p:txBody>
      </p:sp>
      <p:graphicFrame>
        <p:nvGraphicFramePr>
          <p:cNvPr id="4" name="Content Placeholder 3">
            <a:extLst>
              <a:ext uri="{FF2B5EF4-FFF2-40B4-BE49-F238E27FC236}">
                <a16:creationId xmlns:a16="http://schemas.microsoft.com/office/drawing/2014/main" id="{25FA68A4-4B19-49AD-9BBB-C1BC1446E1CF}"/>
              </a:ext>
            </a:extLst>
          </p:cNvPr>
          <p:cNvGraphicFramePr>
            <a:graphicFrameLocks noGrp="1"/>
          </p:cNvGraphicFramePr>
          <p:nvPr>
            <p:ph idx="1"/>
            <p:extLst>
              <p:ext uri="{D42A27DB-BD31-4B8C-83A1-F6EECF244321}">
                <p14:modId xmlns:p14="http://schemas.microsoft.com/office/powerpoint/2010/main" val="3975996298"/>
              </p:ext>
            </p:extLst>
          </p:nvPr>
        </p:nvGraphicFramePr>
        <p:xfrm>
          <a:off x="253999" y="238506"/>
          <a:ext cx="11091334" cy="6380988"/>
        </p:xfrm>
        <a:graphic>
          <a:graphicData uri="http://schemas.openxmlformats.org/drawingml/2006/table">
            <a:tbl>
              <a:tblPr rtl="1" firstRow="1" bandRow="1">
                <a:tableStyleId>{5C22544A-7EE6-4342-B048-85BDC9FD1C3A}</a:tableStyleId>
              </a:tblPr>
              <a:tblGrid>
                <a:gridCol w="3999798">
                  <a:extLst>
                    <a:ext uri="{9D8B030D-6E8A-4147-A177-3AD203B41FA5}">
                      <a16:colId xmlns:a16="http://schemas.microsoft.com/office/drawing/2014/main" val="20000"/>
                    </a:ext>
                  </a:extLst>
                </a:gridCol>
                <a:gridCol w="3372803">
                  <a:extLst>
                    <a:ext uri="{9D8B030D-6E8A-4147-A177-3AD203B41FA5}">
                      <a16:colId xmlns:a16="http://schemas.microsoft.com/office/drawing/2014/main" val="20001"/>
                    </a:ext>
                  </a:extLst>
                </a:gridCol>
                <a:gridCol w="3718733">
                  <a:extLst>
                    <a:ext uri="{9D8B030D-6E8A-4147-A177-3AD203B41FA5}">
                      <a16:colId xmlns:a16="http://schemas.microsoft.com/office/drawing/2014/main" val="20002"/>
                    </a:ext>
                  </a:extLst>
                </a:gridCol>
              </a:tblGrid>
              <a:tr h="379303">
                <a:tc>
                  <a:txBody>
                    <a:bodyPr/>
                    <a:lstStyle/>
                    <a:p>
                      <a:pPr algn="l" rtl="1"/>
                      <a:r>
                        <a:rPr lang="en-US" sz="1800" dirty="0"/>
                        <a:t>Female pelvis</a:t>
                      </a:r>
                      <a:endParaRPr lang="ar-EG" sz="1800" dirty="0"/>
                    </a:p>
                  </a:txBody>
                  <a:tcPr marL="91443" marR="91443"/>
                </a:tc>
                <a:tc>
                  <a:txBody>
                    <a:bodyPr/>
                    <a:lstStyle/>
                    <a:p>
                      <a:pPr algn="l" rtl="1"/>
                      <a:r>
                        <a:rPr lang="en-US" sz="1800" dirty="0"/>
                        <a:t>Male pelvis</a:t>
                      </a:r>
                      <a:endParaRPr lang="ar-EG" sz="1800" dirty="0"/>
                    </a:p>
                  </a:txBody>
                  <a:tcPr marL="91443" marR="91443"/>
                </a:tc>
                <a:tc>
                  <a:txBody>
                    <a:bodyPr/>
                    <a:lstStyle/>
                    <a:p>
                      <a:pPr algn="l" rtl="1"/>
                      <a:endParaRPr lang="ar-EG" sz="1800"/>
                    </a:p>
                  </a:txBody>
                  <a:tcPr marL="91443" marR="91443"/>
                </a:tc>
                <a:extLst>
                  <a:ext uri="{0D108BD9-81ED-4DB2-BD59-A6C34878D82A}">
                    <a16:rowId xmlns:a16="http://schemas.microsoft.com/office/drawing/2014/main" val="10000"/>
                  </a:ext>
                </a:extLst>
              </a:tr>
              <a:tr h="6001685">
                <a:tc>
                  <a:txBody>
                    <a:bodyPr/>
                    <a:lstStyle/>
                    <a:p>
                      <a:pPr algn="l" rtl="0">
                        <a:lnSpc>
                          <a:spcPct val="115000"/>
                        </a:lnSpc>
                        <a:spcAft>
                          <a:spcPts val="0"/>
                        </a:spcAft>
                      </a:pPr>
                      <a:r>
                        <a:rPr lang="en-US" sz="1300" dirty="0">
                          <a:latin typeface="Arial"/>
                          <a:ea typeface="Times New Roman"/>
                          <a:cs typeface="Traditional Arabic"/>
                        </a:rPr>
                        <a:t>Smaller , lighter and smooth and generally wider.</a:t>
                      </a:r>
                    </a:p>
                    <a:p>
                      <a:pPr algn="l" rtl="0">
                        <a:lnSpc>
                          <a:spcPct val="115000"/>
                        </a:lnSpc>
                        <a:spcAft>
                          <a:spcPts val="0"/>
                        </a:spcAft>
                      </a:pPr>
                      <a:r>
                        <a:rPr lang="en-US" sz="1300" dirty="0">
                          <a:latin typeface="Arial"/>
                          <a:ea typeface="Times New Roman"/>
                          <a:cs typeface="Traditional Arabic"/>
                        </a:rPr>
                        <a:t>Quadrangular</a:t>
                      </a:r>
                      <a:endParaRPr lang="en-US" sz="1000" dirty="0">
                        <a:latin typeface="Times New Roman"/>
                        <a:ea typeface="Times New Roman"/>
                        <a:cs typeface="Traditional Arabic"/>
                      </a:endParaRPr>
                    </a:p>
                    <a:p>
                      <a:pPr marL="0" algn="l" defTabSz="914400"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Obtuse i.e. more than 90</a:t>
                      </a:r>
                      <a:r>
                        <a:rPr kumimoji="0" lang="en-US" sz="1300" b="1" kern="1200" dirty="0">
                          <a:solidFill>
                            <a:srgbClr val="FF0000"/>
                          </a:solidFill>
                          <a:latin typeface="Arial"/>
                          <a:ea typeface="Times New Roman"/>
                          <a:cs typeface="Traditional Arabic"/>
                          <a:sym typeface="Symbol"/>
                        </a:rPr>
                        <a:t></a:t>
                      </a:r>
                      <a:endParaRPr kumimoji="0" lang="en-US" sz="1300" b="1" kern="1200" dirty="0">
                        <a:solidFill>
                          <a:srgbClr val="FF0000"/>
                        </a:solidFill>
                        <a:latin typeface="Arial"/>
                        <a:ea typeface="Times New Roman"/>
                        <a:cs typeface="Traditional Arabic"/>
                      </a:endParaRP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kumimoji="0" lang="en-US" sz="1300" b="1" kern="1200" dirty="0">
                          <a:solidFill>
                            <a:srgbClr val="FF0000"/>
                          </a:solidFill>
                          <a:latin typeface="Arial"/>
                          <a:ea typeface="Times New Roman"/>
                          <a:cs typeface="Traditional Arabic"/>
                        </a:rPr>
                        <a:t>Shallow and wide</a:t>
                      </a: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lang="en-US" sz="1300" dirty="0">
                          <a:latin typeface="Arial"/>
                          <a:ea typeface="Times New Roman"/>
                          <a:cs typeface="Traditional Arabic"/>
                        </a:rPr>
                        <a:t>Smaller and more triangular</a:t>
                      </a:r>
                      <a:endParaRPr lang="en-US" sz="1000" dirty="0">
                        <a:latin typeface="Times New Roman"/>
                        <a:ea typeface="Times New Roman"/>
                        <a:cs typeface="Traditional Arabic"/>
                      </a:endParaRPr>
                    </a:p>
                    <a:p>
                      <a:pPr algn="l" rtl="0">
                        <a:lnSpc>
                          <a:spcPct val="115000"/>
                        </a:lnSpc>
                        <a:spcAft>
                          <a:spcPts val="0"/>
                        </a:spcAft>
                      </a:pPr>
                      <a:endParaRPr lang="en-US" sz="1300" dirty="0">
                        <a:latin typeface="Arial"/>
                        <a:ea typeface="Times New Roman"/>
                        <a:cs typeface="Traditional Arabic"/>
                      </a:endParaRPr>
                    </a:p>
                    <a:p>
                      <a:pPr marL="0" algn="l" defTabSz="914400"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Well defined especially in </a:t>
                      </a:r>
                      <a:r>
                        <a:rPr kumimoji="0" lang="en-US" sz="1300" b="1" kern="1200" dirty="0" err="1">
                          <a:solidFill>
                            <a:srgbClr val="FF0000"/>
                          </a:solidFill>
                          <a:latin typeface="Arial"/>
                          <a:ea typeface="Times New Roman"/>
                          <a:cs typeface="Traditional Arabic"/>
                        </a:rPr>
                        <a:t>multipara</a:t>
                      </a:r>
                      <a:endParaRPr kumimoji="0" lang="en-US" sz="1300" b="1" kern="1200" dirty="0">
                        <a:solidFill>
                          <a:srgbClr val="FF0000"/>
                        </a:solidFill>
                        <a:latin typeface="Arial"/>
                        <a:ea typeface="Times New Roman"/>
                        <a:cs typeface="Traditional Arabic"/>
                      </a:endParaRPr>
                    </a:p>
                    <a:p>
                      <a:pPr algn="l" rtl="0">
                        <a:lnSpc>
                          <a:spcPct val="115000"/>
                        </a:lnSpc>
                        <a:spcAft>
                          <a:spcPts val="0"/>
                        </a:spcAft>
                      </a:pPr>
                      <a:endParaRPr lang="en-US" sz="1300" dirty="0">
                        <a:latin typeface="Arial"/>
                        <a:ea typeface="Times New Roman"/>
                        <a:cs typeface="Traditional Arabic"/>
                      </a:endParaRPr>
                    </a:p>
                    <a:p>
                      <a:pPr marL="0" algn="l" defTabSz="914400"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Less prominent , less curved</a:t>
                      </a: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kumimoji="0" lang="en-US" sz="1300" b="1" kern="1200" dirty="0">
                          <a:solidFill>
                            <a:srgbClr val="FF0000"/>
                          </a:solidFill>
                          <a:latin typeface="Arial"/>
                          <a:ea typeface="Times New Roman"/>
                          <a:cs typeface="Traditional Arabic"/>
                        </a:rPr>
                        <a:t>Shallow , wide wall curved outwards </a:t>
                      </a:r>
                    </a:p>
                    <a:p>
                      <a:pPr algn="l" rtl="0">
                        <a:lnSpc>
                          <a:spcPct val="115000"/>
                        </a:lnSpc>
                        <a:spcAft>
                          <a:spcPts val="0"/>
                        </a:spcAft>
                      </a:pPr>
                      <a:r>
                        <a:rPr kumimoji="0" lang="en-US" sz="1300" b="1" kern="1200" dirty="0">
                          <a:solidFill>
                            <a:srgbClr val="FF0000"/>
                          </a:solidFill>
                          <a:latin typeface="Arial"/>
                          <a:ea typeface="Times New Roman"/>
                          <a:cs typeface="Traditional Arabic"/>
                        </a:rPr>
                        <a:t>Smooth , less prominent</a:t>
                      </a: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lang="en-US" sz="1300" dirty="0">
                          <a:latin typeface="Arial"/>
                          <a:ea typeface="Times New Roman"/>
                          <a:cs typeface="Traditional Arabic"/>
                        </a:rPr>
                        <a:t>Narrow , looks laterally and forwards</a:t>
                      </a:r>
                      <a:endParaRPr lang="en-US" sz="1000" dirty="0">
                        <a:latin typeface="Times New Roman"/>
                        <a:ea typeface="Times New Roman"/>
                        <a:cs typeface="Traditional Arabic"/>
                      </a:endParaRP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lang="en-US" sz="1300" dirty="0">
                          <a:latin typeface="Arial"/>
                          <a:ea typeface="Times New Roman"/>
                          <a:cs typeface="Traditional Arabic"/>
                        </a:rPr>
                        <a:t>Greater</a:t>
                      </a:r>
                      <a:endParaRPr lang="en-US" sz="1000" dirty="0">
                        <a:latin typeface="Times New Roman"/>
                        <a:ea typeface="Times New Roman"/>
                        <a:cs typeface="Traditional Arabic"/>
                      </a:endParaRPr>
                    </a:p>
                    <a:p>
                      <a:pPr algn="l" rtl="0">
                        <a:lnSpc>
                          <a:spcPct val="115000"/>
                        </a:lnSpc>
                        <a:spcAft>
                          <a:spcPts val="0"/>
                        </a:spcAft>
                      </a:pPr>
                      <a:endParaRPr lang="en-US" sz="1300" dirty="0">
                        <a:latin typeface="Arial"/>
                        <a:ea typeface="Times New Roman"/>
                        <a:cs typeface="Traditional Arabic"/>
                      </a:endParaRPr>
                    </a:p>
                    <a:p>
                      <a:pPr algn="l" rtl="0">
                        <a:lnSpc>
                          <a:spcPct val="115000"/>
                        </a:lnSpc>
                        <a:spcAft>
                          <a:spcPts val="0"/>
                        </a:spcAft>
                      </a:pPr>
                      <a:r>
                        <a:rPr kumimoji="0" lang="en-US" sz="1300" b="1" kern="1200" dirty="0">
                          <a:solidFill>
                            <a:srgbClr val="FF0000"/>
                          </a:solidFill>
                          <a:latin typeface="Arial"/>
                          <a:ea typeface="Times New Roman"/>
                          <a:cs typeface="Traditional Arabic"/>
                        </a:rPr>
                        <a:t>Short , wide , curved only  at lower end</a:t>
                      </a:r>
                    </a:p>
                    <a:p>
                      <a:pPr algn="l" rtl="0">
                        <a:lnSpc>
                          <a:spcPct val="115000"/>
                        </a:lnSpc>
                        <a:spcAft>
                          <a:spcPts val="0"/>
                        </a:spcAft>
                      </a:pPr>
                      <a:r>
                        <a:rPr lang="en-US" sz="1300" dirty="0">
                          <a:latin typeface="Arial"/>
                          <a:ea typeface="Times New Roman"/>
                          <a:cs typeface="Traditional Arabic"/>
                        </a:rPr>
                        <a:t>1½ segments</a:t>
                      </a:r>
                      <a:endParaRPr lang="en-US" sz="1000" dirty="0">
                        <a:latin typeface="Times New Roman"/>
                        <a:ea typeface="Times New Roman"/>
                        <a:cs typeface="Traditional Arabic"/>
                      </a:endParaRPr>
                    </a:p>
                  </a:txBody>
                  <a:tcPr marL="68582" marR="68582" marT="0" marB="0"/>
                </a:tc>
                <a:tc>
                  <a:txBody>
                    <a:bodyPr/>
                    <a:lstStyle/>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Bones are massive , rough  and heavy</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Triangular</a:t>
                      </a:r>
                    </a:p>
                    <a:p>
                      <a:pPr marL="0" algn="l" defTabSz="914400"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r>
                        <a:rPr kumimoji="0" lang="en-US" sz="1300" b="1" kern="1200" dirty="0">
                          <a:solidFill>
                            <a:srgbClr val="FF0000"/>
                          </a:solidFill>
                          <a:latin typeface="Arial"/>
                          <a:ea typeface="Times New Roman"/>
                          <a:cs typeface="Traditional Arabic"/>
                        </a:rPr>
                        <a:t>Acute angle i.e. less than 90</a:t>
                      </a:r>
                      <a:r>
                        <a:rPr kumimoji="0" lang="en-US" sz="1300" b="1" kern="1200" dirty="0">
                          <a:solidFill>
                            <a:srgbClr val="FF0000"/>
                          </a:solidFill>
                          <a:latin typeface="Arial"/>
                          <a:ea typeface="Times New Roman"/>
                          <a:cs typeface="Traditional Arabic"/>
                          <a:sym typeface="Symbol"/>
                        </a:rPr>
                        <a:t></a:t>
                      </a:r>
                      <a:endParaRPr kumimoji="0" lang="en-US" sz="1300" b="1" kern="1200" dirty="0">
                        <a:solidFill>
                          <a:srgbClr val="FF0000"/>
                        </a:solidFill>
                        <a:latin typeface="Arial"/>
                        <a:ea typeface="Times New Roman"/>
                        <a:cs typeface="Traditional Arabic"/>
                      </a:endParaRP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defTabSz="914400"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Deep and narrow</a:t>
                      </a:r>
                    </a:p>
                    <a:p>
                      <a:pPr marL="0" algn="l" rtl="0" eaLnBrk="1" latinLnBrk="0" hangingPunct="1">
                        <a:lnSpc>
                          <a:spcPct val="115000"/>
                        </a:lnSpc>
                        <a:spcAft>
                          <a:spcPts val="0"/>
                        </a:spcAft>
                      </a:pPr>
                      <a:endParaRPr kumimoji="0" lang="en-US" sz="1300" kern="1200" dirty="0">
                        <a:solidFill>
                          <a:schemeClr val="dk1"/>
                        </a:solidFill>
                        <a:latin typeface="Arial"/>
                        <a:ea typeface="Times New Roman"/>
                        <a:cs typeface="Traditional Arabic"/>
                      </a:endParaRP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Oval</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Absent</a:t>
                      </a:r>
                    </a:p>
                    <a:p>
                      <a:pPr marL="0" algn="l" rtl="0" eaLnBrk="1" latinLnBrk="0" hangingPunct="1">
                        <a:lnSpc>
                          <a:spcPct val="115000"/>
                        </a:lnSpc>
                        <a:spcAft>
                          <a:spcPts val="0"/>
                        </a:spcAft>
                      </a:pPr>
                      <a:endParaRPr kumimoji="0" lang="en-US" sz="1300" kern="1200" dirty="0">
                        <a:solidFill>
                          <a:schemeClr val="dk1"/>
                        </a:solidFill>
                        <a:latin typeface="Arial"/>
                        <a:ea typeface="Times New Roman"/>
                        <a:cs typeface="Traditional Arabic"/>
                      </a:endParaRPr>
                    </a:p>
                    <a:p>
                      <a:pPr marL="0" algn="l" defTabSz="914400"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Prominent and highly curved</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defTabSz="914400"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Deep , Straight walls</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defTabSz="914400"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Rough and prominent</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Wide , looks laterally</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15000"/>
                        </a:lnSpc>
                        <a:spcAft>
                          <a:spcPts val="0"/>
                        </a:spcAft>
                      </a:pPr>
                      <a:endParaRPr kumimoji="0" lang="en-US" sz="1300" kern="1200" dirty="0">
                        <a:solidFill>
                          <a:schemeClr val="dk1"/>
                        </a:solidFill>
                        <a:latin typeface="Arial"/>
                        <a:ea typeface="Times New Roman"/>
                        <a:cs typeface="Traditional Arabic"/>
                      </a:endParaRP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Less</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Long, narrow, homogenous curve</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15000"/>
                        </a:lnSpc>
                        <a:spcAft>
                          <a:spcPts val="0"/>
                        </a:spcAft>
                      </a:pPr>
                      <a:r>
                        <a:rPr kumimoji="0" lang="en-US" sz="1300" kern="1200" dirty="0">
                          <a:solidFill>
                            <a:schemeClr val="dk1"/>
                          </a:solidFill>
                          <a:latin typeface="Arial"/>
                          <a:ea typeface="Times New Roman"/>
                          <a:cs typeface="Traditional Arabic"/>
                        </a:rPr>
                        <a:t>2½ segments</a:t>
                      </a:r>
                      <a:endParaRPr kumimoji="0" lang="ar-EG" sz="1300" kern="1200" dirty="0">
                        <a:solidFill>
                          <a:schemeClr val="dk1"/>
                        </a:solidFill>
                        <a:latin typeface="Arial"/>
                        <a:ea typeface="Times New Roman"/>
                        <a:cs typeface="Traditional Arabic"/>
                      </a:endParaRPr>
                    </a:p>
                  </a:txBody>
                  <a:tcPr marL="91443" marR="91443"/>
                </a:tc>
                <a:tc>
                  <a:txBody>
                    <a:bodyPr/>
                    <a:lstStyle/>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*Bones</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*Body of pubis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b="1" kern="1200" dirty="0" err="1">
                          <a:solidFill>
                            <a:srgbClr val="FF0000"/>
                          </a:solidFill>
                          <a:latin typeface="Arial"/>
                          <a:ea typeface="Times New Roman"/>
                          <a:cs typeface="Traditional Arabic"/>
                        </a:rPr>
                        <a:t>Pupic</a:t>
                      </a:r>
                      <a:r>
                        <a:rPr kumimoji="0" lang="en-US" sz="1300" b="1" kern="1200" dirty="0">
                          <a:solidFill>
                            <a:srgbClr val="FF0000"/>
                          </a:solidFill>
                          <a:latin typeface="Arial"/>
                          <a:ea typeface="Times New Roman"/>
                          <a:cs typeface="Traditional Arabic"/>
                        </a:rPr>
                        <a:t> arch (</a:t>
                      </a:r>
                      <a:r>
                        <a:rPr kumimoji="0" lang="en-US" sz="1300" b="1" kern="1200" dirty="0" err="1">
                          <a:solidFill>
                            <a:srgbClr val="FF0000"/>
                          </a:solidFill>
                          <a:latin typeface="Arial"/>
                          <a:ea typeface="Times New Roman"/>
                          <a:cs typeface="Traditional Arabic"/>
                        </a:rPr>
                        <a:t>subpubic</a:t>
                      </a:r>
                      <a:r>
                        <a:rPr kumimoji="0" lang="en-US" sz="1300" b="1" kern="1200" dirty="0">
                          <a:solidFill>
                            <a:srgbClr val="FF0000"/>
                          </a:solidFill>
                          <a:latin typeface="Arial"/>
                          <a:ea typeface="Times New Roman"/>
                          <a:cs typeface="Traditional Arabic"/>
                        </a:rPr>
                        <a:t> angle.)</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endParaRPr kumimoji="0" lang="en-US" sz="1300" kern="1200" dirty="0">
                        <a:solidFill>
                          <a:schemeClr val="dk1"/>
                        </a:solidFill>
                        <a:latin typeface="Arial"/>
                        <a:ea typeface="Times New Roman"/>
                        <a:cs typeface="Traditional Arabic"/>
                      </a:endParaRPr>
                    </a:p>
                    <a:p>
                      <a:pPr marL="0" algn="l" rtl="0" eaLnBrk="1" latinLnBrk="0" hangingPunct="1">
                        <a:lnSpc>
                          <a:spcPct val="100000"/>
                        </a:lnSpc>
                        <a:spcAft>
                          <a:spcPts val="0"/>
                        </a:spcAft>
                      </a:pPr>
                      <a:r>
                        <a:rPr kumimoji="0" lang="en-US" sz="1300" b="1" kern="1200" dirty="0">
                          <a:solidFill>
                            <a:srgbClr val="FF0000"/>
                          </a:solidFill>
                          <a:latin typeface="Arial"/>
                          <a:ea typeface="Times New Roman"/>
                          <a:cs typeface="Traditional Arabic"/>
                        </a:rPr>
                        <a:t>*Greater Sciatic notch</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kern="1200" dirty="0" err="1">
                          <a:solidFill>
                            <a:schemeClr val="dk1"/>
                          </a:solidFill>
                          <a:latin typeface="Arial"/>
                          <a:ea typeface="Times New Roman"/>
                          <a:cs typeface="Traditional Arabic"/>
                        </a:rPr>
                        <a:t>Obturator</a:t>
                      </a:r>
                      <a:r>
                        <a:rPr kumimoji="0" lang="en-US" sz="1300" kern="1200" dirty="0">
                          <a:solidFill>
                            <a:schemeClr val="dk1"/>
                          </a:solidFill>
                          <a:latin typeface="Arial"/>
                          <a:ea typeface="Times New Roman"/>
                          <a:cs typeface="Traditional Arabic"/>
                        </a:rPr>
                        <a:t> foramen</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b="1" kern="1200" dirty="0" err="1">
                          <a:solidFill>
                            <a:srgbClr val="FF0000"/>
                          </a:solidFill>
                          <a:latin typeface="Arial"/>
                          <a:ea typeface="Times New Roman"/>
                          <a:cs typeface="Traditional Arabic"/>
                        </a:rPr>
                        <a:t>Preauricular</a:t>
                      </a:r>
                      <a:r>
                        <a:rPr kumimoji="0" lang="en-US" sz="1300" b="1" kern="1200" dirty="0">
                          <a:solidFill>
                            <a:srgbClr val="FF0000"/>
                          </a:solidFill>
                          <a:latin typeface="Arial"/>
                          <a:ea typeface="Times New Roman"/>
                          <a:cs typeface="Traditional Arabic"/>
                        </a:rPr>
                        <a:t> </a:t>
                      </a:r>
                      <a:r>
                        <a:rPr kumimoji="0" lang="en-US" sz="1300" b="1" kern="1200" dirty="0" err="1">
                          <a:solidFill>
                            <a:srgbClr val="FF0000"/>
                          </a:solidFill>
                          <a:latin typeface="Arial"/>
                          <a:ea typeface="Times New Roman"/>
                          <a:cs typeface="Traditional Arabic"/>
                        </a:rPr>
                        <a:t>sulcus</a:t>
                      </a:r>
                      <a:endParaRPr kumimoji="0" lang="en-US" sz="1300" b="1" kern="1200" dirty="0">
                        <a:solidFill>
                          <a:srgbClr val="FF0000"/>
                        </a:solidFill>
                        <a:latin typeface="Arial"/>
                        <a:ea typeface="Times New Roman"/>
                        <a:cs typeface="Traditional Arabic"/>
                      </a:endParaRP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b="1" kern="1200" dirty="0">
                          <a:solidFill>
                            <a:srgbClr val="FF0000"/>
                          </a:solidFill>
                          <a:latin typeface="Arial"/>
                          <a:ea typeface="Times New Roman"/>
                          <a:cs typeface="Traditional Arabic"/>
                        </a:rPr>
                        <a:t>Iliac crest</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b="1" kern="1200" dirty="0">
                          <a:solidFill>
                            <a:srgbClr val="FF0000"/>
                          </a:solidFill>
                          <a:latin typeface="Arial"/>
                          <a:ea typeface="Times New Roman"/>
                          <a:cs typeface="Traditional Arabic"/>
                        </a:rPr>
                        <a:t>Pelvic cavity</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defTabSz="914400"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 </a:t>
                      </a:r>
                      <a:r>
                        <a:rPr kumimoji="0" lang="en-US" sz="1300" b="1" kern="1200" dirty="0" err="1">
                          <a:solidFill>
                            <a:srgbClr val="FF0000"/>
                          </a:solidFill>
                          <a:latin typeface="Arial"/>
                          <a:ea typeface="Times New Roman"/>
                          <a:cs typeface="Traditional Arabic"/>
                        </a:rPr>
                        <a:t>Iliopectineal</a:t>
                      </a:r>
                      <a:r>
                        <a:rPr kumimoji="0" lang="en-US" sz="1300" b="1" kern="1200" dirty="0">
                          <a:solidFill>
                            <a:srgbClr val="FF0000"/>
                          </a:solidFill>
                          <a:latin typeface="Arial"/>
                          <a:ea typeface="Times New Roman"/>
                          <a:cs typeface="Traditional Arabic"/>
                        </a:rPr>
                        <a:t> line</a:t>
                      </a:r>
                    </a:p>
                    <a:p>
                      <a:pPr marL="0" algn="l" defTabSz="914400" rtl="0" eaLnBrk="1" latinLnBrk="0" hangingPunct="1">
                        <a:lnSpc>
                          <a:spcPct val="115000"/>
                        </a:lnSpc>
                        <a:spcAft>
                          <a:spcPts val="0"/>
                        </a:spcAft>
                      </a:pPr>
                      <a:r>
                        <a:rPr kumimoji="0" lang="en-US" sz="1300" b="1" kern="1200" dirty="0">
                          <a:solidFill>
                            <a:srgbClr val="FF0000"/>
                          </a:solidFill>
                          <a:latin typeface="Arial"/>
                          <a:ea typeface="Times New Roman"/>
                          <a:cs typeface="Traditional Arabic"/>
                        </a:rPr>
                        <a:t> </a:t>
                      </a:r>
                    </a:p>
                    <a:p>
                      <a:pPr marL="0" algn="l" rtl="0" eaLnBrk="1" latinLnBrk="0" hangingPunct="1">
                        <a:lnSpc>
                          <a:spcPct val="100000"/>
                        </a:lnSpc>
                        <a:spcAft>
                          <a:spcPts val="0"/>
                        </a:spcAft>
                      </a:pPr>
                      <a:endParaRPr kumimoji="0" lang="en-US" sz="1300" kern="1200" dirty="0">
                        <a:solidFill>
                          <a:schemeClr val="dk1"/>
                        </a:solidFill>
                        <a:latin typeface="Arial"/>
                        <a:ea typeface="Times New Roman"/>
                        <a:cs typeface="Traditional Arabic"/>
                      </a:endParaRP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kern="1200" dirty="0" err="1">
                          <a:solidFill>
                            <a:schemeClr val="dk1"/>
                          </a:solidFill>
                          <a:latin typeface="Arial"/>
                          <a:ea typeface="Times New Roman"/>
                          <a:cs typeface="Traditional Arabic"/>
                        </a:rPr>
                        <a:t>Acetabulum</a:t>
                      </a:r>
                      <a:endParaRPr kumimoji="0" lang="en-US" sz="1300" kern="1200" dirty="0">
                        <a:solidFill>
                          <a:schemeClr val="dk1"/>
                        </a:solidFill>
                        <a:latin typeface="Arial"/>
                        <a:ea typeface="Times New Roman"/>
                        <a:cs typeface="Traditional Arabic"/>
                      </a:endParaRP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*Pubic /</a:t>
                      </a:r>
                      <a:r>
                        <a:rPr kumimoji="0" lang="en-US" sz="1300" kern="1200" dirty="0" err="1">
                          <a:solidFill>
                            <a:schemeClr val="dk1"/>
                          </a:solidFill>
                          <a:latin typeface="Arial"/>
                          <a:ea typeface="Times New Roman"/>
                          <a:cs typeface="Traditional Arabic"/>
                        </a:rPr>
                        <a:t>ischium</a:t>
                      </a:r>
                      <a:r>
                        <a:rPr kumimoji="0" lang="en-US" sz="1300" kern="1200" dirty="0">
                          <a:solidFill>
                            <a:schemeClr val="dk1"/>
                          </a:solidFill>
                          <a:latin typeface="Arial"/>
                          <a:ea typeface="Times New Roman"/>
                          <a:cs typeface="Traditional Arabic"/>
                        </a:rPr>
                        <a:t> ratio</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t>
                      </a:r>
                      <a:r>
                        <a:rPr kumimoji="0" lang="en-US" sz="1300" b="1" kern="1200" dirty="0">
                          <a:solidFill>
                            <a:srgbClr val="FF0000"/>
                          </a:solidFill>
                          <a:latin typeface="Arial"/>
                          <a:ea typeface="Times New Roman"/>
                          <a:cs typeface="Traditional Arabic"/>
                        </a:rPr>
                        <a:t>Sacrum</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 </a:t>
                      </a:r>
                    </a:p>
                    <a:p>
                      <a:pPr marL="0" algn="l" rtl="0" eaLnBrk="1" latinLnBrk="0" hangingPunct="1">
                        <a:lnSpc>
                          <a:spcPct val="100000"/>
                        </a:lnSpc>
                        <a:spcAft>
                          <a:spcPts val="0"/>
                        </a:spcAft>
                      </a:pPr>
                      <a:r>
                        <a:rPr kumimoji="0" lang="en-US" sz="1300" kern="1200" dirty="0">
                          <a:solidFill>
                            <a:schemeClr val="dk1"/>
                          </a:solidFill>
                          <a:latin typeface="Arial"/>
                          <a:ea typeface="Times New Roman"/>
                          <a:cs typeface="Traditional Arabic"/>
                        </a:rPr>
                        <a:t>*Articulation surface of sacrum</a:t>
                      </a:r>
                      <a:endParaRPr kumimoji="0" lang="ar-EG" sz="1300" kern="1200" dirty="0">
                        <a:solidFill>
                          <a:schemeClr val="dk1"/>
                        </a:solidFill>
                        <a:latin typeface="Arial"/>
                        <a:ea typeface="Times New Roman"/>
                        <a:cs typeface="Traditional Arabic"/>
                      </a:endParaRPr>
                    </a:p>
                  </a:txBody>
                  <a:tcPr marL="91443" marR="91443"/>
                </a:tc>
                <a:extLst>
                  <a:ext uri="{0D108BD9-81ED-4DB2-BD59-A6C34878D82A}">
                    <a16:rowId xmlns:a16="http://schemas.microsoft.com/office/drawing/2014/main" val="10001"/>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51F5ACD-928A-45FD-8E8E-91B28BD61819}"/>
              </a:ext>
            </a:extLst>
          </p:cNvPr>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3246439" y="1309688"/>
            <a:ext cx="5699125" cy="3789362"/>
          </a:xfrm>
          <a:noFill/>
          <a:extLst>
            <a:ext uri="{AF507438-7753-43E0-B8FC-AC1667EBCBE1}">
              <a14:hiddenEffects xmlns:a14="http://schemas.microsoft.com/office/drawing/2010/main">
                <a:effectLst>
                  <a:outerShdw dist="17961" dir="2700000" algn="ctr" rotWithShape="0">
                    <a:srgbClr val="956300"/>
                  </a:outerShdw>
                </a:effectLst>
              </a14:hiddenEffects>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7D5B7-4440-433E-AEA3-E9AFFE253068}"/>
              </a:ext>
            </a:extLst>
          </p:cNvPr>
          <p:cNvSpPr>
            <a:spLocks noGrp="1"/>
          </p:cNvSpPr>
          <p:nvPr>
            <p:ph type="title"/>
          </p:nvPr>
        </p:nvSpPr>
        <p:spPr>
          <a:xfrm>
            <a:off x="838200" y="0"/>
            <a:ext cx="10515600" cy="1325563"/>
          </a:xfrm>
        </p:spPr>
        <p:txBody>
          <a:bodyPr/>
          <a:lstStyle/>
          <a:p>
            <a:pPr>
              <a:defRPr/>
            </a:pPr>
            <a:r>
              <a:rPr lang="en-US" dirty="0">
                <a:solidFill>
                  <a:schemeClr val="accent1">
                    <a:satMod val="150000"/>
                  </a:schemeClr>
                </a:solidFill>
              </a:rPr>
              <a:t>2. The Skull</a:t>
            </a:r>
            <a:endParaRPr lang="ar-EG" dirty="0">
              <a:solidFill>
                <a:schemeClr val="accent1">
                  <a:satMod val="150000"/>
                </a:schemeClr>
              </a:solidFill>
            </a:endParaRPr>
          </a:p>
        </p:txBody>
      </p:sp>
      <p:pic>
        <p:nvPicPr>
          <p:cNvPr id="27651" name="Picture 1" descr="Untitled-4">
            <a:extLst>
              <a:ext uri="{FF2B5EF4-FFF2-40B4-BE49-F238E27FC236}">
                <a16:creationId xmlns:a16="http://schemas.microsoft.com/office/drawing/2014/main" id="{A13266B1-E4DF-46D2-BD02-DD533B1458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071564"/>
            <a:ext cx="914400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EA5F0-9A9A-433F-BAEB-686D7C10D5BC}"/>
              </a:ext>
            </a:extLst>
          </p:cNvPr>
          <p:cNvSpPr>
            <a:spLocks noGrp="1"/>
          </p:cNvSpPr>
          <p:nvPr>
            <p:ph type="title"/>
          </p:nvPr>
        </p:nvSpPr>
        <p:spPr>
          <a:xfrm>
            <a:off x="1981200" y="155575"/>
            <a:ext cx="8229600" cy="1252538"/>
          </a:xfrm>
        </p:spPr>
        <p:txBody>
          <a:bodyPr/>
          <a:lstStyle/>
          <a:p>
            <a:pPr>
              <a:defRPr/>
            </a:pPr>
            <a:endParaRPr lang="ar-EG">
              <a:solidFill>
                <a:schemeClr val="accent1">
                  <a:satMod val="150000"/>
                </a:schemeClr>
              </a:solidFill>
            </a:endParaRPr>
          </a:p>
        </p:txBody>
      </p:sp>
      <p:graphicFrame>
        <p:nvGraphicFramePr>
          <p:cNvPr id="4" name="Content Placeholder 3">
            <a:extLst>
              <a:ext uri="{FF2B5EF4-FFF2-40B4-BE49-F238E27FC236}">
                <a16:creationId xmlns:a16="http://schemas.microsoft.com/office/drawing/2014/main" id="{55F81902-B65F-4315-8BE6-D0B528BA65C3}"/>
              </a:ext>
            </a:extLst>
          </p:cNvPr>
          <p:cNvGraphicFramePr>
            <a:graphicFrameLocks noGrp="1"/>
          </p:cNvGraphicFramePr>
          <p:nvPr>
            <p:ph idx="1"/>
            <p:extLst>
              <p:ext uri="{D42A27DB-BD31-4B8C-83A1-F6EECF244321}">
                <p14:modId xmlns:p14="http://schemas.microsoft.com/office/powerpoint/2010/main" val="3006474289"/>
              </p:ext>
            </p:extLst>
          </p:nvPr>
        </p:nvGraphicFramePr>
        <p:xfrm>
          <a:off x="643465" y="434974"/>
          <a:ext cx="9889068" cy="5988051"/>
        </p:xfrm>
        <a:graphic>
          <a:graphicData uri="http://schemas.openxmlformats.org/drawingml/2006/table">
            <a:tbl>
              <a:tblPr rtl="1" firstRow="1" bandRow="1">
                <a:tableStyleId>{5C22544A-7EE6-4342-B048-85BDC9FD1C3A}</a:tableStyleId>
              </a:tblPr>
              <a:tblGrid>
                <a:gridCol w="3296356">
                  <a:extLst>
                    <a:ext uri="{9D8B030D-6E8A-4147-A177-3AD203B41FA5}">
                      <a16:colId xmlns:a16="http://schemas.microsoft.com/office/drawing/2014/main" val="20000"/>
                    </a:ext>
                  </a:extLst>
                </a:gridCol>
                <a:gridCol w="3296356">
                  <a:extLst>
                    <a:ext uri="{9D8B030D-6E8A-4147-A177-3AD203B41FA5}">
                      <a16:colId xmlns:a16="http://schemas.microsoft.com/office/drawing/2014/main" val="20001"/>
                    </a:ext>
                  </a:extLst>
                </a:gridCol>
                <a:gridCol w="3296356">
                  <a:extLst>
                    <a:ext uri="{9D8B030D-6E8A-4147-A177-3AD203B41FA5}">
                      <a16:colId xmlns:a16="http://schemas.microsoft.com/office/drawing/2014/main" val="20002"/>
                    </a:ext>
                  </a:extLst>
                </a:gridCol>
              </a:tblGrid>
              <a:tr h="485157">
                <a:tc>
                  <a:txBody>
                    <a:bodyPr/>
                    <a:lstStyle/>
                    <a:p>
                      <a:pPr algn="ctr" rtl="1"/>
                      <a:r>
                        <a:rPr kumimoji="0" lang="en-US" sz="1800" b="1" kern="1200" dirty="0">
                          <a:solidFill>
                            <a:schemeClr val="lt1"/>
                          </a:solidFill>
                          <a:latin typeface="+mn-lt"/>
                          <a:ea typeface="+mn-ea"/>
                          <a:cs typeface="+mn-cs"/>
                        </a:rPr>
                        <a:t>Female skull</a:t>
                      </a:r>
                      <a:endParaRPr lang="ar-EG" sz="1800" dirty="0"/>
                    </a:p>
                  </a:txBody>
                  <a:tcPr/>
                </a:tc>
                <a:tc>
                  <a:txBody>
                    <a:bodyPr/>
                    <a:lstStyle/>
                    <a:p>
                      <a:pPr algn="ctr" rtl="0"/>
                      <a:r>
                        <a:rPr kumimoji="0" lang="en-US" sz="1800" b="1" kern="1200" dirty="0">
                          <a:solidFill>
                            <a:schemeClr val="lt1"/>
                          </a:solidFill>
                          <a:latin typeface="+mn-lt"/>
                          <a:ea typeface="+mn-ea"/>
                          <a:cs typeface="+mn-cs"/>
                        </a:rPr>
                        <a:t>Male skull</a:t>
                      </a:r>
                      <a:endParaRPr lang="ar-EG" sz="1800" dirty="0"/>
                    </a:p>
                  </a:txBody>
                  <a:tcPr/>
                </a:tc>
                <a:tc>
                  <a:txBody>
                    <a:bodyPr/>
                    <a:lstStyle/>
                    <a:p>
                      <a:pPr rtl="1"/>
                      <a:endParaRPr lang="ar-EG" sz="1800"/>
                    </a:p>
                  </a:txBody>
                  <a:tcPr/>
                </a:tc>
                <a:extLst>
                  <a:ext uri="{0D108BD9-81ED-4DB2-BD59-A6C34878D82A}">
                    <a16:rowId xmlns:a16="http://schemas.microsoft.com/office/drawing/2014/main" val="10000"/>
                  </a:ext>
                </a:extLst>
              </a:tr>
              <a:tr h="5502894">
                <a:tc>
                  <a:txBody>
                    <a:bodyPr/>
                    <a:lstStyle/>
                    <a:p>
                      <a:pPr algn="l"/>
                      <a:r>
                        <a:rPr kumimoji="0" lang="en-US" sz="1800" kern="1200" dirty="0">
                          <a:solidFill>
                            <a:schemeClr val="dk1"/>
                          </a:solidFill>
                          <a:latin typeface="+mn-lt"/>
                          <a:ea typeface="+mn-ea"/>
                          <a:cs typeface="+mn-cs"/>
                        </a:rPr>
                        <a:t>Smaller &amp; less weight</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Less marked</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Rounded and smooth</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Less prominent and smooth</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Smooth and less marked</a:t>
                      </a:r>
                    </a:p>
                    <a:p>
                      <a:pPr algn="l"/>
                      <a:endParaRPr kumimoji="0" lang="en-US" sz="1800" kern="1200" dirty="0">
                        <a:solidFill>
                          <a:schemeClr val="dk1"/>
                        </a:solidFill>
                        <a:latin typeface="+mn-lt"/>
                        <a:ea typeface="+mn-ea"/>
                        <a:cs typeface="+mn-cs"/>
                      </a:endParaRP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Smooth</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Short and wide</a:t>
                      </a:r>
                      <a:endParaRPr lang="ar-EG" sz="1800" dirty="0"/>
                    </a:p>
                  </a:txBody>
                  <a:tcPr/>
                </a:tc>
                <a:tc>
                  <a:txBody>
                    <a:bodyPr/>
                    <a:lstStyle/>
                    <a:p>
                      <a:pPr algn="l"/>
                      <a:r>
                        <a:rPr kumimoji="0" lang="en-US" sz="1800" kern="1200" dirty="0">
                          <a:solidFill>
                            <a:schemeClr val="dk1"/>
                          </a:solidFill>
                          <a:latin typeface="+mn-lt"/>
                          <a:ea typeface="+mn-ea"/>
                          <a:cs typeface="+mn-cs"/>
                        </a:rPr>
                        <a:t>Bigger and heavier</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Marked</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Angular</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Prominent and rough</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 Bulky and rough</a:t>
                      </a:r>
                    </a:p>
                    <a:p>
                      <a:pPr algn="l"/>
                      <a:endParaRPr kumimoji="0" lang="en-US" sz="1800" kern="1200" dirty="0">
                        <a:solidFill>
                          <a:schemeClr val="dk1"/>
                        </a:solidFill>
                        <a:latin typeface="+mn-lt"/>
                        <a:ea typeface="+mn-ea"/>
                        <a:cs typeface="+mn-cs"/>
                      </a:endParaRP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Rough</a:t>
                      </a:r>
                    </a:p>
                    <a:p>
                      <a:pPr algn="l"/>
                      <a:r>
                        <a:rPr kumimoji="0" lang="en-US" sz="1800" kern="1200" dirty="0">
                          <a:solidFill>
                            <a:schemeClr val="dk1"/>
                          </a:solidFill>
                          <a:latin typeface="+mn-lt"/>
                          <a:ea typeface="+mn-ea"/>
                          <a:cs typeface="+mn-cs"/>
                        </a:rPr>
                        <a:t> </a:t>
                      </a:r>
                    </a:p>
                    <a:p>
                      <a:pPr algn="l"/>
                      <a:r>
                        <a:rPr kumimoji="0" lang="en-US" sz="1800" kern="1200" dirty="0">
                          <a:solidFill>
                            <a:schemeClr val="dk1"/>
                          </a:solidFill>
                          <a:latin typeface="+mn-lt"/>
                          <a:ea typeface="+mn-ea"/>
                          <a:cs typeface="+mn-cs"/>
                        </a:rPr>
                        <a:t>Long and narrow</a:t>
                      </a:r>
                      <a:endParaRPr lang="ar-EG" sz="1800" dirty="0"/>
                    </a:p>
                  </a:txBody>
                  <a:tcPr/>
                </a:tc>
                <a:tc>
                  <a:txBody>
                    <a:bodyPr/>
                    <a:lstStyle/>
                    <a:p>
                      <a:pPr algn="l"/>
                      <a:r>
                        <a:rPr kumimoji="0" lang="en-US" sz="1800" b="1" kern="1200" dirty="0">
                          <a:solidFill>
                            <a:schemeClr val="dk1"/>
                          </a:solidFill>
                          <a:latin typeface="+mn-lt"/>
                          <a:ea typeface="+mn-ea"/>
                          <a:cs typeface="+mn-cs"/>
                        </a:rPr>
                        <a:t>*size and weight</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a:t>
                      </a:r>
                      <a:r>
                        <a:rPr kumimoji="0" lang="en-US" sz="1800" b="1" kern="1200" dirty="0" err="1">
                          <a:solidFill>
                            <a:schemeClr val="dk1"/>
                          </a:solidFill>
                          <a:latin typeface="+mn-lt"/>
                          <a:ea typeface="+mn-ea"/>
                          <a:cs typeface="+mn-cs"/>
                        </a:rPr>
                        <a:t>Superciliary</a:t>
                      </a:r>
                      <a:r>
                        <a:rPr kumimoji="0" lang="en-US" sz="1800" b="1" kern="1200" dirty="0">
                          <a:solidFill>
                            <a:schemeClr val="dk1"/>
                          </a:solidFill>
                          <a:latin typeface="+mn-lt"/>
                          <a:ea typeface="+mn-ea"/>
                          <a:cs typeface="+mn-cs"/>
                        </a:rPr>
                        <a:t> arch</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a:t>
                      </a:r>
                      <a:r>
                        <a:rPr kumimoji="0" lang="en-US" sz="1800" b="1" kern="1200" dirty="0" err="1">
                          <a:solidFill>
                            <a:schemeClr val="dk1"/>
                          </a:solidFill>
                          <a:latin typeface="+mn-lt"/>
                          <a:ea typeface="+mn-ea"/>
                          <a:cs typeface="+mn-cs"/>
                        </a:rPr>
                        <a:t>Fronto</a:t>
                      </a:r>
                      <a:r>
                        <a:rPr kumimoji="0" lang="en-US" sz="1800" b="1" kern="1200" dirty="0">
                          <a:solidFill>
                            <a:schemeClr val="dk1"/>
                          </a:solidFill>
                          <a:latin typeface="+mn-lt"/>
                          <a:ea typeface="+mn-ea"/>
                          <a:cs typeface="+mn-cs"/>
                        </a:rPr>
                        <a:t>-nasal junction</a:t>
                      </a:r>
                      <a:endParaRPr kumimoji="0" lang="en-US" sz="1800" kern="1200" dirty="0">
                        <a:solidFill>
                          <a:schemeClr val="dk1"/>
                        </a:solidFill>
                        <a:latin typeface="+mn-lt"/>
                        <a:ea typeface="+mn-ea"/>
                        <a:cs typeface="+mn-cs"/>
                      </a:endParaRPr>
                    </a:p>
                    <a:p>
                      <a:pPr algn="l"/>
                      <a:endParaRPr kumimoji="0" lang="en-US" sz="1800" b="1"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*Parietal and frontal </a:t>
                      </a:r>
                      <a:r>
                        <a:rPr kumimoji="0" lang="en-US" sz="1800" b="1" kern="1200" dirty="0" err="1">
                          <a:solidFill>
                            <a:schemeClr val="dk1"/>
                          </a:solidFill>
                          <a:latin typeface="+mn-lt"/>
                          <a:ea typeface="+mn-ea"/>
                          <a:cs typeface="+mn-cs"/>
                        </a:rPr>
                        <a:t>emimences</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*Mastoid process</a:t>
                      </a:r>
                      <a:endParaRPr kumimoji="0" lang="en-US" sz="1800" kern="1200" dirty="0">
                        <a:solidFill>
                          <a:schemeClr val="dk1"/>
                        </a:solidFill>
                        <a:latin typeface="+mn-lt"/>
                        <a:ea typeface="+mn-ea"/>
                        <a:cs typeface="+mn-cs"/>
                      </a:endParaRPr>
                    </a:p>
                    <a:p>
                      <a:pPr algn="l"/>
                      <a:endParaRPr kumimoji="0" lang="en-US" sz="1800" b="1"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 </a:t>
                      </a:r>
                      <a:endParaRPr kumimoji="0" lang="en-US" sz="1800" kern="1200" dirty="0">
                        <a:solidFill>
                          <a:schemeClr val="dk1"/>
                        </a:solidFill>
                        <a:latin typeface="+mn-lt"/>
                        <a:ea typeface="+mn-ea"/>
                        <a:cs typeface="+mn-cs"/>
                      </a:endParaRPr>
                    </a:p>
                    <a:p>
                      <a:pPr algn="l"/>
                      <a:r>
                        <a:rPr kumimoji="0" lang="en-US" sz="1800" b="1" kern="1200" dirty="0">
                          <a:solidFill>
                            <a:schemeClr val="dk1"/>
                          </a:solidFill>
                          <a:latin typeface="+mn-lt"/>
                          <a:ea typeface="+mn-ea"/>
                          <a:cs typeface="+mn-cs"/>
                        </a:rPr>
                        <a:t>*Muscle attachments</a:t>
                      </a:r>
                      <a:endParaRPr kumimoji="0" lang="en-US" sz="1800" kern="1200" dirty="0">
                        <a:solidFill>
                          <a:schemeClr val="dk1"/>
                        </a:solidFill>
                        <a:latin typeface="+mn-lt"/>
                        <a:ea typeface="+mn-ea"/>
                        <a:cs typeface="+mn-cs"/>
                      </a:endParaRPr>
                    </a:p>
                    <a:p>
                      <a:pPr algn="l"/>
                      <a:r>
                        <a:rPr kumimoji="0" lang="en-US" sz="1800" kern="1200" dirty="0">
                          <a:solidFill>
                            <a:schemeClr val="dk1"/>
                          </a:solidFill>
                          <a:latin typeface="+mn-lt"/>
                          <a:ea typeface="+mn-ea"/>
                          <a:cs typeface="+mn-cs"/>
                        </a:rPr>
                        <a:t> </a:t>
                      </a:r>
                    </a:p>
                    <a:p>
                      <a:pPr algn="l"/>
                      <a:r>
                        <a:rPr kumimoji="0" lang="en-US" sz="1800" b="1" kern="1200" dirty="0">
                          <a:solidFill>
                            <a:schemeClr val="dk1"/>
                          </a:solidFill>
                          <a:latin typeface="+mn-lt"/>
                          <a:ea typeface="+mn-ea"/>
                          <a:cs typeface="+mn-cs"/>
                        </a:rPr>
                        <a:t>*</a:t>
                      </a:r>
                      <a:r>
                        <a:rPr kumimoji="0" lang="en-US" sz="1800" b="1" kern="1200" dirty="0" err="1">
                          <a:solidFill>
                            <a:schemeClr val="dk1"/>
                          </a:solidFill>
                          <a:latin typeface="+mn-lt"/>
                          <a:ea typeface="+mn-ea"/>
                          <a:cs typeface="+mn-cs"/>
                        </a:rPr>
                        <a:t>Condylar</a:t>
                      </a:r>
                      <a:r>
                        <a:rPr kumimoji="0" lang="en-US" sz="1800" b="1" kern="1200" dirty="0">
                          <a:solidFill>
                            <a:schemeClr val="dk1"/>
                          </a:solidFill>
                          <a:latin typeface="+mn-lt"/>
                          <a:ea typeface="+mn-ea"/>
                          <a:cs typeface="+mn-cs"/>
                        </a:rPr>
                        <a:t> facets</a:t>
                      </a:r>
                      <a:endParaRPr lang="ar-EG" sz="1800" dirty="0"/>
                    </a:p>
                  </a:txBody>
                  <a:tcPr/>
                </a:tc>
                <a:extLst>
                  <a:ext uri="{0D108BD9-81ED-4DB2-BD59-A6C34878D82A}">
                    <a16:rowId xmlns:a16="http://schemas.microsoft.com/office/drawing/2014/main" val="10001"/>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93CE-8957-4793-A3C6-F7C771DC3D69}"/>
              </a:ext>
            </a:extLst>
          </p:cNvPr>
          <p:cNvSpPr>
            <a:spLocks noGrp="1"/>
          </p:cNvSpPr>
          <p:nvPr>
            <p:ph type="title"/>
          </p:nvPr>
        </p:nvSpPr>
        <p:spPr/>
        <p:txBody>
          <a:bodyPr/>
          <a:lstStyle/>
          <a:p>
            <a:pPr>
              <a:defRPr/>
            </a:pPr>
            <a:r>
              <a:rPr lang="en-US" dirty="0">
                <a:solidFill>
                  <a:schemeClr val="accent1">
                    <a:satMod val="150000"/>
                  </a:schemeClr>
                </a:solidFill>
              </a:rPr>
              <a:t>3. The Sternum</a:t>
            </a:r>
            <a:endParaRPr lang="ar-EG" dirty="0">
              <a:solidFill>
                <a:schemeClr val="accent1">
                  <a:satMod val="150000"/>
                </a:schemeClr>
              </a:solidFill>
            </a:endParaRPr>
          </a:p>
        </p:txBody>
      </p:sp>
      <p:pic>
        <p:nvPicPr>
          <p:cNvPr id="29699" name="Picture 4" descr="Description: Untitled-25">
            <a:extLst>
              <a:ext uri="{FF2B5EF4-FFF2-40B4-BE49-F238E27FC236}">
                <a16:creationId xmlns:a16="http://schemas.microsoft.com/office/drawing/2014/main" id="{7183AE13-81B0-4F36-99A5-953958869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85876"/>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7D559-F516-43F7-BDA1-A1D07ADDEAF4}"/>
              </a:ext>
            </a:extLst>
          </p:cNvPr>
          <p:cNvSpPr>
            <a:spLocks noGrp="1"/>
          </p:cNvSpPr>
          <p:nvPr>
            <p:ph type="title"/>
          </p:nvPr>
        </p:nvSpPr>
        <p:spPr/>
        <p:txBody>
          <a:bodyPr>
            <a:normAutofit/>
          </a:bodyPr>
          <a:lstStyle/>
          <a:p>
            <a:pPr>
              <a:defRPr/>
            </a:pPr>
            <a:r>
              <a:rPr lang="en-US" dirty="0">
                <a:solidFill>
                  <a:schemeClr val="accent1">
                    <a:satMod val="150000"/>
                  </a:schemeClr>
                </a:solidFill>
              </a:rPr>
              <a:t>The sternum:</a:t>
            </a:r>
            <a:br>
              <a:rPr lang="en-US" dirty="0">
                <a:solidFill>
                  <a:schemeClr val="accent1">
                    <a:satMod val="150000"/>
                  </a:schemeClr>
                </a:solidFill>
              </a:rPr>
            </a:br>
            <a:endParaRPr lang="ar-EG" dirty="0">
              <a:solidFill>
                <a:schemeClr val="accent1">
                  <a:satMod val="150000"/>
                </a:schemeClr>
              </a:solidFill>
            </a:endParaRPr>
          </a:p>
        </p:txBody>
      </p:sp>
      <p:sp>
        <p:nvSpPr>
          <p:cNvPr id="29699" name="Content Placeholder 2">
            <a:extLst>
              <a:ext uri="{FF2B5EF4-FFF2-40B4-BE49-F238E27FC236}">
                <a16:creationId xmlns:a16="http://schemas.microsoft.com/office/drawing/2014/main" id="{D1395C51-E32D-4794-B0CD-F4F199B4A003}"/>
              </a:ext>
            </a:extLst>
          </p:cNvPr>
          <p:cNvSpPr>
            <a:spLocks noGrp="1"/>
          </p:cNvSpPr>
          <p:nvPr>
            <p:ph idx="1"/>
          </p:nvPr>
        </p:nvSpPr>
        <p:spPr/>
        <p:txBody>
          <a:bodyPr/>
          <a:lstStyle/>
          <a:p>
            <a:pPr algn="just" rtl="0" eaLnBrk="1" hangingPunct="1">
              <a:defRPr/>
            </a:pPr>
            <a:r>
              <a:rPr lang="en-US" altLang="en-US">
                <a:cs typeface="Tahoma" pitchFamily="34" charset="0"/>
              </a:rPr>
              <a:t>The female sternum is short and broad. The body is less than double the manubrium. The male sternum is long and narrow. The body is more than double the manubrium. The junction between the body and the manubrium is angular or prominent.</a:t>
            </a:r>
          </a:p>
          <a:p>
            <a:pPr algn="l" rtl="0" eaLnBrk="1" hangingPunct="1">
              <a:defRPr/>
            </a:pPr>
            <a:endParaRPr lang="ar-EG"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of ID in case of collection of bone: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73939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3568533" y="3243605"/>
            <a:ext cx="7785267" cy="481626"/>
          </a:xfrm>
          <a:prstGeom prst="rect">
            <a:avLst/>
          </a:prstGeom>
        </p:spPr>
      </p:pic>
    </p:spTree>
    <p:extLst>
      <p:ext uri="{BB962C8B-B14F-4D97-AF65-F5344CB8AC3E}">
        <p14:creationId xmlns:p14="http://schemas.microsoft.com/office/powerpoint/2010/main" val="354395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3B7F7E3E-43F9-49BA-A034-405FF3291897}"/>
                                            </p:graphicEl>
                                          </p:spTgt>
                                        </p:tgtEl>
                                        <p:attrNameLst>
                                          <p:attrName>style.visibility</p:attrName>
                                        </p:attrNameLst>
                                      </p:cBhvr>
                                      <p:to>
                                        <p:strVal val="visible"/>
                                      </p:to>
                                    </p:set>
                                    <p:animEffect transition="in" filter="wipe(down)">
                                      <p:cBhvr>
                                        <p:cTn id="7" dur="500"/>
                                        <p:tgtEl>
                                          <p:spTgt spid="4">
                                            <p:graphicEl>
                                              <a:dgm id="{3B7F7E3E-43F9-49BA-A034-405FF3291897}"/>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96B7DEA3-3CA7-426E-B898-160CC2AE47DA}"/>
                                            </p:graphicEl>
                                          </p:spTgt>
                                        </p:tgtEl>
                                        <p:attrNameLst>
                                          <p:attrName>style.visibility</p:attrName>
                                        </p:attrNameLst>
                                      </p:cBhvr>
                                      <p:to>
                                        <p:strVal val="visible"/>
                                      </p:to>
                                    </p:set>
                                    <p:animEffect transition="in" filter="wipe(down)">
                                      <p:cBhvr>
                                        <p:cTn id="10" dur="500"/>
                                        <p:tgtEl>
                                          <p:spTgt spid="4">
                                            <p:graphicEl>
                                              <a:dgm id="{96B7DEA3-3CA7-426E-B898-160CC2AE47DA}"/>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dgm id="{BBE7DC28-5071-412C-BDDF-53D5082EC9E5}"/>
                                            </p:graphicEl>
                                          </p:spTgt>
                                        </p:tgtEl>
                                        <p:attrNameLst>
                                          <p:attrName>style.visibility</p:attrName>
                                        </p:attrNameLst>
                                      </p:cBhvr>
                                      <p:to>
                                        <p:strVal val="visible"/>
                                      </p:to>
                                    </p:set>
                                    <p:animEffect transition="in" filter="wipe(down)">
                                      <p:cBhvr>
                                        <p:cTn id="15" dur="500"/>
                                        <p:tgtEl>
                                          <p:spTgt spid="4">
                                            <p:graphicEl>
                                              <a:dgm id="{BBE7DC28-5071-412C-BDDF-53D5082EC9E5}"/>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A866BA38-413A-45F4-8AC3-FA3310F2710F}"/>
                                            </p:graphicEl>
                                          </p:spTgt>
                                        </p:tgtEl>
                                        <p:attrNameLst>
                                          <p:attrName>style.visibility</p:attrName>
                                        </p:attrNameLst>
                                      </p:cBhvr>
                                      <p:to>
                                        <p:strVal val="visible"/>
                                      </p:to>
                                    </p:set>
                                    <p:animEffect transition="in" filter="wipe(down)">
                                      <p:cBhvr>
                                        <p:cTn id="18" dur="500"/>
                                        <p:tgtEl>
                                          <p:spTgt spid="4">
                                            <p:graphicEl>
                                              <a:dgm id="{A866BA38-413A-45F4-8AC3-FA3310F2710F}"/>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graphicEl>
                                              <a:dgm id="{9E59750C-E89B-440E-8E5C-BA5601F027E1}"/>
                                            </p:graphicEl>
                                          </p:spTgt>
                                        </p:tgtEl>
                                        <p:attrNameLst>
                                          <p:attrName>style.visibility</p:attrName>
                                        </p:attrNameLst>
                                      </p:cBhvr>
                                      <p:to>
                                        <p:strVal val="visible"/>
                                      </p:to>
                                    </p:set>
                                    <p:animEffect transition="in" filter="wipe(down)">
                                      <p:cBhvr>
                                        <p:cTn id="23" dur="500"/>
                                        <p:tgtEl>
                                          <p:spTgt spid="4">
                                            <p:graphicEl>
                                              <a:dgm id="{9E59750C-E89B-440E-8E5C-BA5601F027E1}"/>
                                            </p:graphic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
                                            <p:graphicEl>
                                              <a:dgm id="{15FC0B6D-98D4-45E9-8DB0-0404DEDAE409}"/>
                                            </p:graphicEl>
                                          </p:spTgt>
                                        </p:tgtEl>
                                        <p:attrNameLst>
                                          <p:attrName>style.visibility</p:attrName>
                                        </p:attrNameLst>
                                      </p:cBhvr>
                                      <p:to>
                                        <p:strVal val="visible"/>
                                      </p:to>
                                    </p:set>
                                    <p:animEffect transition="in" filter="wipe(down)">
                                      <p:cBhvr>
                                        <p:cTn id="26" dur="500"/>
                                        <p:tgtEl>
                                          <p:spTgt spid="4">
                                            <p:graphicEl>
                                              <a:dgm id="{15FC0B6D-98D4-45E9-8DB0-0404DEDAE409}"/>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graphicEl>
                                              <a:dgm id="{C7C412C5-376B-411A-BC91-856CDF215301}"/>
                                            </p:graphicEl>
                                          </p:spTgt>
                                        </p:tgtEl>
                                        <p:attrNameLst>
                                          <p:attrName>style.visibility</p:attrName>
                                        </p:attrNameLst>
                                      </p:cBhvr>
                                      <p:to>
                                        <p:strVal val="visible"/>
                                      </p:to>
                                    </p:set>
                                    <p:animEffect transition="in" filter="wipe(down)">
                                      <p:cBhvr>
                                        <p:cTn id="31" dur="500"/>
                                        <p:tgtEl>
                                          <p:spTgt spid="4">
                                            <p:graphicEl>
                                              <a:dgm id="{C7C412C5-376B-411A-BC91-856CDF215301}"/>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graphicEl>
                                              <a:dgm id="{A00AD7CB-19F7-4196-B178-7998BA3F41E7}"/>
                                            </p:graphicEl>
                                          </p:spTgt>
                                        </p:tgtEl>
                                        <p:attrNameLst>
                                          <p:attrName>style.visibility</p:attrName>
                                        </p:attrNameLst>
                                      </p:cBhvr>
                                      <p:to>
                                        <p:strVal val="visible"/>
                                      </p:to>
                                    </p:set>
                                    <p:animEffect transition="in" filter="wipe(down)">
                                      <p:cBhvr>
                                        <p:cTn id="36" dur="500"/>
                                        <p:tgtEl>
                                          <p:spTgt spid="4">
                                            <p:graphicEl>
                                              <a:dgm id="{A00AD7CB-19F7-4196-B178-7998BA3F41E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4">
                                            <p:graphicEl>
                                              <a:dgm id="{CDD630A3-F4ED-46D4-AC9A-F79729570537}"/>
                                            </p:graphicEl>
                                          </p:spTgt>
                                        </p:tgtEl>
                                        <p:attrNameLst>
                                          <p:attrName>style.visibility</p:attrName>
                                        </p:attrNameLst>
                                      </p:cBhvr>
                                      <p:to>
                                        <p:strVal val="visible"/>
                                      </p:to>
                                    </p:set>
                                    <p:animEffect transition="in" filter="wipe(down)">
                                      <p:cBhvr>
                                        <p:cTn id="41" dur="600"/>
                                        <p:tgtEl>
                                          <p:spTgt spid="4">
                                            <p:graphicEl>
                                              <a:dgm id="{CDD630A3-F4ED-46D4-AC9A-F7972957053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
                                            <p:graphicEl>
                                              <a:dgm id="{E2067C4D-D345-4E49-8191-B68C2E99EAF7}"/>
                                            </p:graphicEl>
                                          </p:spTgt>
                                        </p:tgtEl>
                                        <p:attrNameLst>
                                          <p:attrName>style.visibility</p:attrName>
                                        </p:attrNameLst>
                                      </p:cBhvr>
                                      <p:to>
                                        <p:strVal val="visible"/>
                                      </p:to>
                                    </p:set>
                                    <p:animEffect transition="in" filter="wipe(down)">
                                      <p:cBhvr>
                                        <p:cTn id="46" dur="500"/>
                                        <p:tgtEl>
                                          <p:spTgt spid="4">
                                            <p:graphicEl>
                                              <a:dgm id="{E2067C4D-D345-4E49-8191-B68C2E99EAF7}"/>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4">
                                            <p:graphicEl>
                                              <a:dgm id="{68ADBC45-B732-4981-960D-CF96A7D24B79}"/>
                                            </p:graphicEl>
                                          </p:spTgt>
                                        </p:tgtEl>
                                        <p:attrNameLst>
                                          <p:attrName>style.visibility</p:attrName>
                                        </p:attrNameLst>
                                      </p:cBhvr>
                                      <p:to>
                                        <p:strVal val="visible"/>
                                      </p:to>
                                    </p:set>
                                    <p:animEffect transition="in" filter="wipe(down)">
                                      <p:cBhvr>
                                        <p:cTn id="51" dur="500"/>
                                        <p:tgtEl>
                                          <p:spTgt spid="4">
                                            <p:graphicEl>
                                              <a:dgm id="{68ADBC45-B732-4981-960D-CF96A7D24B79}"/>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
                                            <p:graphicEl>
                                              <a:dgm id="{AD46F1DE-08D8-4447-8971-F949B3D88385}"/>
                                            </p:graphicEl>
                                          </p:spTgt>
                                        </p:tgtEl>
                                        <p:attrNameLst>
                                          <p:attrName>style.visibility</p:attrName>
                                        </p:attrNameLst>
                                      </p:cBhvr>
                                      <p:to>
                                        <p:strVal val="visible"/>
                                      </p:to>
                                    </p:set>
                                    <p:animEffect transition="in" filter="wipe(down)">
                                      <p:cBhvr>
                                        <p:cTn id="56" dur="500"/>
                                        <p:tgtEl>
                                          <p:spTgt spid="4">
                                            <p:graphicEl>
                                              <a:dgm id="{AD46F1DE-08D8-4447-8971-F949B3D8838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9060" y="141290"/>
            <a:ext cx="4351626" cy="5356219"/>
          </a:xfrm>
          <a:prstGeom prst="rect">
            <a:avLst/>
          </a:prstGeom>
        </p:spPr>
      </p:pic>
      <p:pic>
        <p:nvPicPr>
          <p:cNvPr id="3" name="Picture 2"/>
          <p:cNvPicPr>
            <a:picLocks noChangeAspect="1"/>
          </p:cNvPicPr>
          <p:nvPr/>
        </p:nvPicPr>
        <p:blipFill>
          <a:blip r:embed="rId3"/>
          <a:stretch>
            <a:fillRect/>
          </a:stretch>
        </p:blipFill>
        <p:spPr>
          <a:xfrm>
            <a:off x="6289314" y="141290"/>
            <a:ext cx="4351626" cy="5356219"/>
          </a:xfrm>
          <a:prstGeom prst="rect">
            <a:avLst/>
          </a:prstGeom>
        </p:spPr>
      </p:pic>
      <p:sp>
        <p:nvSpPr>
          <p:cNvPr id="4" name="Rectangle 3"/>
          <p:cNvSpPr/>
          <p:nvPr/>
        </p:nvSpPr>
        <p:spPr>
          <a:xfrm>
            <a:off x="1758878" y="5733036"/>
            <a:ext cx="9615704" cy="646331"/>
          </a:xfrm>
          <a:prstGeom prst="rect">
            <a:avLst/>
          </a:prstGeom>
        </p:spPr>
        <p:txBody>
          <a:bodyPr wrap="square">
            <a:spAutoFit/>
          </a:bodyPr>
          <a:lstStyle/>
          <a:p>
            <a:r>
              <a:rPr lang="en-US" dirty="0"/>
              <a:t>Facial reconstruction: Use of tissue depth marker guides in preparation for clay facial reconstruction.</a:t>
            </a:r>
          </a:p>
          <a:p>
            <a:r>
              <a:rPr lang="en-US" dirty="0"/>
              <a:t>(b) A skull with clay molded to tissue marker depths to exhibit facial features</a:t>
            </a:r>
          </a:p>
        </p:txBody>
      </p:sp>
    </p:spTree>
    <p:extLst>
      <p:ext uri="{BB962C8B-B14F-4D97-AF65-F5344CB8AC3E}">
        <p14:creationId xmlns:p14="http://schemas.microsoft.com/office/powerpoint/2010/main" val="18001516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176212"/>
            <a:ext cx="9753600" cy="6505575"/>
          </a:xfrm>
          <a:prstGeom prst="rect">
            <a:avLst/>
          </a:prstGeom>
        </p:spPr>
      </p:pic>
    </p:spTree>
    <p:extLst>
      <p:ext uri="{BB962C8B-B14F-4D97-AF65-F5344CB8AC3E}">
        <p14:creationId xmlns:p14="http://schemas.microsoft.com/office/powerpoint/2010/main" val="3631597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3037" y="715138"/>
            <a:ext cx="7311496" cy="4927895"/>
          </a:xfrm>
          <a:prstGeom prst="rect">
            <a:avLst/>
          </a:prstGeom>
        </p:spPr>
      </p:pic>
    </p:spTree>
    <p:extLst>
      <p:ext uri="{BB962C8B-B14F-4D97-AF65-F5344CB8AC3E}">
        <p14:creationId xmlns:p14="http://schemas.microsoft.com/office/powerpoint/2010/main" val="2639494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Fingerprint </a:t>
            </a:r>
          </a:p>
        </p:txBody>
      </p:sp>
      <p:sp>
        <p:nvSpPr>
          <p:cNvPr id="3" name="Content Placeholder 2"/>
          <p:cNvSpPr>
            <a:spLocks noGrp="1"/>
          </p:cNvSpPr>
          <p:nvPr>
            <p:ph idx="1"/>
          </p:nvPr>
        </p:nvSpPr>
        <p:spPr/>
        <p:txBody>
          <a:bodyPr>
            <a:normAutofit fontScale="92500" lnSpcReduction="10000"/>
          </a:bodyPr>
          <a:lstStyle/>
          <a:p>
            <a:r>
              <a:rPr lang="en-US" dirty="0"/>
              <a:t> alternating ridges and valleys in the palmar surface of hand and foot.</a:t>
            </a:r>
          </a:p>
          <a:p>
            <a:r>
              <a:rPr lang="en-US" dirty="0"/>
              <a:t>Skin is coated with mix of sweat and oils -Any time you touch a surface, a trace amount of sweat/oil is left behind taking the shape of finger ridges (fingerprints).</a:t>
            </a:r>
          </a:p>
          <a:p>
            <a:r>
              <a:rPr lang="en-US" dirty="0"/>
              <a:t> A fingerprint is an individual characteristic.  No two people have the same fingerprint.</a:t>
            </a:r>
          </a:p>
          <a:p>
            <a:r>
              <a:rPr lang="en-US" dirty="0"/>
              <a:t>Twins do NOT have identical prints -Genetics does NOT determine your exact prints</a:t>
            </a:r>
          </a:p>
          <a:p>
            <a:r>
              <a:rPr lang="en-US" dirty="0"/>
              <a:t> A fingerprint pattern will remain unchanged from 4</a:t>
            </a:r>
            <a:r>
              <a:rPr lang="en-US" baseline="30000" dirty="0"/>
              <a:t>th</a:t>
            </a:r>
            <a:r>
              <a:rPr lang="en-US" dirty="0"/>
              <a:t> month intrauterine and for the life of an individual.</a:t>
            </a:r>
          </a:p>
          <a:p>
            <a:r>
              <a:rPr lang="en-US" dirty="0"/>
              <a:t>Its main function is to force hand grip.</a:t>
            </a:r>
          </a:p>
          <a:p>
            <a:pPr marL="0" indent="0">
              <a:buNone/>
            </a:pPr>
            <a:endParaRPr lang="en-US" dirty="0"/>
          </a:p>
          <a:p>
            <a:endParaRPr lang="en-US" dirty="0"/>
          </a:p>
        </p:txBody>
      </p:sp>
    </p:spTree>
    <p:extLst>
      <p:ext uri="{BB962C8B-B14F-4D97-AF65-F5344CB8AC3E}">
        <p14:creationId xmlns:p14="http://schemas.microsoft.com/office/powerpoint/2010/main" val="375802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556" r="10600"/>
          <a:stretch/>
        </p:blipFill>
        <p:spPr>
          <a:xfrm>
            <a:off x="775853" y="-174219"/>
            <a:ext cx="3810435" cy="3704796"/>
          </a:xfrm>
          <a:prstGeom prst="rect">
            <a:avLst/>
          </a:prstGeom>
        </p:spPr>
      </p:pic>
      <p:pic>
        <p:nvPicPr>
          <p:cNvPr id="3" name="Picture 2"/>
          <p:cNvPicPr>
            <a:picLocks noChangeAspect="1"/>
          </p:cNvPicPr>
          <p:nvPr/>
        </p:nvPicPr>
        <p:blipFill>
          <a:blip r:embed="rId3"/>
          <a:stretch>
            <a:fillRect/>
          </a:stretch>
        </p:blipFill>
        <p:spPr>
          <a:xfrm>
            <a:off x="6552270" y="0"/>
            <a:ext cx="4171149" cy="3667927"/>
          </a:xfrm>
          <a:prstGeom prst="rect">
            <a:avLst/>
          </a:prstGeom>
        </p:spPr>
      </p:pic>
      <p:pic>
        <p:nvPicPr>
          <p:cNvPr id="4" name="Picture 3"/>
          <p:cNvPicPr>
            <a:picLocks noChangeAspect="1"/>
          </p:cNvPicPr>
          <p:nvPr/>
        </p:nvPicPr>
        <p:blipFill rotWithShape="1">
          <a:blip r:embed="rId2"/>
          <a:srcRect l="7798" t="11095" r="57640"/>
          <a:stretch/>
        </p:blipFill>
        <p:spPr>
          <a:xfrm>
            <a:off x="1205344" y="3497705"/>
            <a:ext cx="3740729" cy="2958513"/>
          </a:xfrm>
          <a:prstGeom prst="rect">
            <a:avLst/>
          </a:prstGeom>
        </p:spPr>
      </p:pic>
      <p:pic>
        <p:nvPicPr>
          <p:cNvPr id="5" name="Picture 4"/>
          <p:cNvPicPr>
            <a:picLocks noChangeAspect="1"/>
          </p:cNvPicPr>
          <p:nvPr/>
        </p:nvPicPr>
        <p:blipFill rotWithShape="1">
          <a:blip r:embed="rId4"/>
          <a:srcRect r="14088"/>
          <a:stretch/>
        </p:blipFill>
        <p:spPr>
          <a:xfrm>
            <a:off x="7120307" y="3530577"/>
            <a:ext cx="3450712" cy="2759387"/>
          </a:xfrm>
          <a:prstGeom prst="rect">
            <a:avLst/>
          </a:prstGeom>
        </p:spPr>
      </p:pic>
    </p:spTree>
    <p:extLst>
      <p:ext uri="{BB962C8B-B14F-4D97-AF65-F5344CB8AC3E}">
        <p14:creationId xmlns:p14="http://schemas.microsoft.com/office/powerpoint/2010/main" val="183206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5300" b="1" u="sng" dirty="0">
                <a:solidFill>
                  <a:schemeClr val="accent1"/>
                </a:solidFill>
              </a:rPr>
              <a:t>Types of Fingerprints </a:t>
            </a:r>
            <a:br>
              <a:rPr lang="en-US" dirty="0"/>
            </a:br>
            <a:endParaRPr lang="en-US" dirty="0"/>
          </a:p>
        </p:txBody>
      </p:sp>
      <p:sp>
        <p:nvSpPr>
          <p:cNvPr id="3" name="Content Placeholder 2"/>
          <p:cNvSpPr>
            <a:spLocks noGrp="1"/>
          </p:cNvSpPr>
          <p:nvPr>
            <p:ph idx="1"/>
          </p:nvPr>
        </p:nvSpPr>
        <p:spPr/>
        <p:txBody>
          <a:bodyPr>
            <a:normAutofit/>
          </a:bodyPr>
          <a:lstStyle/>
          <a:p>
            <a:pPr marL="971550" lvl="1" indent="-514350">
              <a:buFont typeface="+mj-lt"/>
              <a:buAutoNum type="arabicPeriod"/>
            </a:pPr>
            <a:r>
              <a:rPr lang="en-US" sz="3200" b="1" u="sng" dirty="0">
                <a:solidFill>
                  <a:srgbClr val="FF0000"/>
                </a:solidFill>
              </a:rPr>
              <a:t>Patent prints</a:t>
            </a:r>
            <a:r>
              <a:rPr lang="en-US" sz="3200" dirty="0"/>
              <a:t>: visible prints (left because someone’s hand had blood, ink, etc. on it).</a:t>
            </a:r>
          </a:p>
          <a:p>
            <a:pPr marL="971550" lvl="1" indent="-514350">
              <a:buFont typeface="+mj-lt"/>
              <a:buAutoNum type="arabicPeriod"/>
            </a:pPr>
            <a:r>
              <a:rPr lang="en-US" sz="3200" b="1" u="sng" dirty="0">
                <a:solidFill>
                  <a:srgbClr val="FF0000"/>
                </a:solidFill>
              </a:rPr>
              <a:t>Latent Prints</a:t>
            </a:r>
            <a:r>
              <a:rPr lang="en-US" sz="3200" dirty="0"/>
              <a:t> : hidden prints that become visible only when fingerprint powder or other special techniques are used. Composed of sweat and body oils. </a:t>
            </a:r>
          </a:p>
          <a:p>
            <a:pPr marL="971550" lvl="1" indent="-514350">
              <a:buFont typeface="+mj-lt"/>
              <a:buAutoNum type="arabicPeriod"/>
            </a:pPr>
            <a:r>
              <a:rPr lang="en-US" sz="3200" b="1" u="sng" dirty="0">
                <a:solidFill>
                  <a:srgbClr val="FF0000"/>
                </a:solidFill>
              </a:rPr>
              <a:t>Plastic Prints </a:t>
            </a:r>
            <a:r>
              <a:rPr lang="en-US" sz="3200" dirty="0"/>
              <a:t>: fingerprint indentations (3D) left in a soft material such as clay or wax </a:t>
            </a:r>
          </a:p>
        </p:txBody>
      </p:sp>
    </p:spTree>
    <p:extLst>
      <p:ext uri="{BB962C8B-B14F-4D97-AF65-F5344CB8AC3E}">
        <p14:creationId xmlns:p14="http://schemas.microsoft.com/office/powerpoint/2010/main" val="41153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1182832" y="897467"/>
            <a:ext cx="4876287" cy="3657215"/>
          </a:xfrm>
          <a:prstGeom prst="rect">
            <a:avLst/>
          </a:prstGeom>
        </p:spPr>
      </p:pic>
      <p:pic>
        <p:nvPicPr>
          <p:cNvPr id="5" name="Picture 4"/>
          <p:cNvPicPr>
            <a:picLocks noChangeAspect="1"/>
          </p:cNvPicPr>
          <p:nvPr/>
        </p:nvPicPr>
        <p:blipFill>
          <a:blip r:embed="rId3"/>
          <a:stretch>
            <a:fillRect/>
          </a:stretch>
        </p:blipFill>
        <p:spPr>
          <a:xfrm>
            <a:off x="6272932" y="897467"/>
            <a:ext cx="4876287" cy="3657215"/>
          </a:xfrm>
          <a:prstGeom prst="rect">
            <a:avLst/>
          </a:prstGeom>
        </p:spPr>
      </p:pic>
    </p:spTree>
    <p:extLst>
      <p:ext uri="{BB962C8B-B14F-4D97-AF65-F5344CB8AC3E}">
        <p14:creationId xmlns:p14="http://schemas.microsoft.com/office/powerpoint/2010/main" val="9151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Forensic Odontology</a:t>
            </a:r>
            <a:r>
              <a:rPr lang="en-US" dirty="0"/>
              <a:t>: </a:t>
            </a:r>
            <a:r>
              <a:rPr lang="en-US" b="1" dirty="0"/>
              <a:t>Medicolegal importance of teeth examination</a:t>
            </a:r>
            <a:endParaRPr lang="en-US" dirty="0"/>
          </a:p>
        </p:txBody>
      </p:sp>
      <p:sp>
        <p:nvSpPr>
          <p:cNvPr id="3" name="Content Placeholder 2"/>
          <p:cNvSpPr>
            <a:spLocks noGrp="1"/>
          </p:cNvSpPr>
          <p:nvPr>
            <p:ph idx="1"/>
          </p:nvPr>
        </p:nvSpPr>
        <p:spPr/>
        <p:txBody>
          <a:bodyPr>
            <a:normAutofit lnSpcReduction="10000"/>
          </a:bodyPr>
          <a:lstStyle/>
          <a:p>
            <a:pPr marL="514350" lvl="0" indent="-514350">
              <a:buFont typeface="+mj-lt"/>
              <a:buAutoNum type="arabicPeriod"/>
            </a:pPr>
            <a:r>
              <a:rPr lang="en-US" dirty="0"/>
              <a:t>Age and sex estimation.</a:t>
            </a:r>
            <a:endParaRPr lang="en-US" sz="2000" dirty="0"/>
          </a:p>
          <a:p>
            <a:pPr marL="514350" lvl="0" indent="-514350">
              <a:buFont typeface="+mj-lt"/>
              <a:buAutoNum type="arabicPeriod"/>
            </a:pPr>
            <a:r>
              <a:rPr lang="en-US" dirty="0"/>
              <a:t>Personal identification (dental print): from teeth examination and X-ray.</a:t>
            </a:r>
            <a:endParaRPr lang="en-US" sz="2000" dirty="0"/>
          </a:p>
          <a:p>
            <a:pPr marL="514350" lvl="0" indent="-514350">
              <a:buFont typeface="+mj-lt"/>
              <a:buAutoNum type="arabicPeriod"/>
            </a:pPr>
            <a:r>
              <a:rPr lang="en-US" dirty="0"/>
              <a:t>Bite mark:</a:t>
            </a:r>
            <a:endParaRPr lang="en-US" sz="2000" dirty="0"/>
          </a:p>
          <a:p>
            <a:pPr lvl="1"/>
            <a:r>
              <a:rPr lang="en-US" dirty="0"/>
              <a:t>Human bite: are 2 curved rows of abrasions and bruises. It is considered as a </a:t>
            </a:r>
            <a:r>
              <a:rPr lang="en-US" b="1" u="sng" dirty="0">
                <a:solidFill>
                  <a:srgbClr val="FF0000"/>
                </a:solidFill>
              </a:rPr>
              <a:t>print</a:t>
            </a:r>
            <a:r>
              <a:rPr lang="en-US" dirty="0"/>
              <a:t> could help in identification of the assailant.</a:t>
            </a:r>
            <a:endParaRPr lang="en-US" sz="1800" dirty="0"/>
          </a:p>
          <a:p>
            <a:pPr lvl="1"/>
            <a:r>
              <a:rPr lang="en-US" dirty="0"/>
              <a:t>Animal bite: 2 parallel rows.</a:t>
            </a:r>
          </a:p>
          <a:p>
            <a:pPr marL="514350" lvl="0" indent="-514350">
              <a:buFont typeface="+mj-lt"/>
              <a:buAutoNum type="arabicPeriod"/>
            </a:pPr>
            <a:r>
              <a:rPr lang="en-US" dirty="0"/>
              <a:t>Diagnosis of poisoning</a:t>
            </a:r>
            <a:endParaRPr lang="en-US" sz="2000" dirty="0"/>
          </a:p>
          <a:p>
            <a:pPr lvl="1"/>
            <a:r>
              <a:rPr lang="en-US" dirty="0"/>
              <a:t>Chronic heavy metal toxicity: (</a:t>
            </a:r>
            <a:r>
              <a:rPr lang="en-US" b="1" u="sng" dirty="0">
                <a:solidFill>
                  <a:schemeClr val="accent1"/>
                </a:solidFill>
              </a:rPr>
              <a:t>lead</a:t>
            </a:r>
            <a:r>
              <a:rPr lang="en-US" dirty="0"/>
              <a:t>, </a:t>
            </a:r>
            <a:r>
              <a:rPr lang="en-US" sz="2800" b="1" u="sng" dirty="0">
                <a:solidFill>
                  <a:schemeClr val="bg1">
                    <a:lumMod val="65000"/>
                  </a:schemeClr>
                </a:solidFill>
              </a:rPr>
              <a:t>mercury</a:t>
            </a:r>
            <a:r>
              <a:rPr lang="en-US" dirty="0"/>
              <a:t> and </a:t>
            </a:r>
            <a:r>
              <a:rPr lang="en-US" b="1" dirty="0">
                <a:solidFill>
                  <a:srgbClr val="00B050"/>
                </a:solidFill>
              </a:rPr>
              <a:t>cupper </a:t>
            </a:r>
            <a:r>
              <a:rPr lang="en-US" dirty="0"/>
              <a:t>make </a:t>
            </a:r>
            <a:r>
              <a:rPr lang="en-US" b="1" u="sng" dirty="0">
                <a:solidFill>
                  <a:schemeClr val="accent1"/>
                </a:solidFill>
              </a:rPr>
              <a:t>blue</a:t>
            </a:r>
            <a:r>
              <a:rPr lang="en-US" dirty="0"/>
              <a:t>, </a:t>
            </a:r>
            <a:r>
              <a:rPr lang="en-US" sz="2800" b="1" u="sng" dirty="0">
                <a:solidFill>
                  <a:schemeClr val="bg1">
                    <a:lumMod val="65000"/>
                  </a:schemeClr>
                </a:solidFill>
              </a:rPr>
              <a:t>grey </a:t>
            </a:r>
            <a:r>
              <a:rPr lang="en-US" dirty="0"/>
              <a:t>and </a:t>
            </a:r>
            <a:r>
              <a:rPr lang="en-US" b="1" dirty="0">
                <a:solidFill>
                  <a:srgbClr val="00B050"/>
                </a:solidFill>
              </a:rPr>
              <a:t>green</a:t>
            </a:r>
            <a:r>
              <a:rPr lang="en-US" dirty="0"/>
              <a:t> line in the gums respectively:</a:t>
            </a:r>
            <a:endParaRPr lang="en-US" sz="1800" dirty="0"/>
          </a:p>
          <a:p>
            <a:pPr lvl="1"/>
            <a:r>
              <a:rPr lang="en-US" b="1" dirty="0">
                <a:solidFill>
                  <a:srgbClr val="FFC000"/>
                </a:solidFill>
              </a:rPr>
              <a:t>Dirty yellow </a:t>
            </a:r>
            <a:r>
              <a:rPr lang="en-US" dirty="0"/>
              <a:t>teeth from </a:t>
            </a:r>
            <a:r>
              <a:rPr lang="en-US" b="1" dirty="0">
                <a:solidFill>
                  <a:srgbClr val="FFC000"/>
                </a:solidFill>
              </a:rPr>
              <a:t>tetracycline</a:t>
            </a:r>
            <a:r>
              <a:rPr lang="en-US" sz="1800" dirty="0"/>
              <a:t>.</a:t>
            </a:r>
          </a:p>
          <a:p>
            <a:pPr marL="457200" lvl="1" indent="0">
              <a:buNone/>
            </a:pPr>
            <a:endParaRPr lang="en-US" sz="1800" dirty="0"/>
          </a:p>
          <a:p>
            <a:endParaRPr lang="en-US" dirty="0"/>
          </a:p>
        </p:txBody>
      </p:sp>
    </p:spTree>
    <p:extLst>
      <p:ext uri="{BB962C8B-B14F-4D97-AF65-F5344CB8AC3E}">
        <p14:creationId xmlns:p14="http://schemas.microsoft.com/office/powerpoint/2010/main" val="348895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MLI of Hair Examination</a:t>
            </a:r>
          </a:p>
        </p:txBody>
      </p:sp>
      <p:sp>
        <p:nvSpPr>
          <p:cNvPr id="3" name="Content Placeholder 2"/>
          <p:cNvSpPr>
            <a:spLocks noGrp="1"/>
          </p:cNvSpPr>
          <p:nvPr>
            <p:ph idx="1"/>
          </p:nvPr>
        </p:nvSpPr>
        <p:spPr>
          <a:xfrm>
            <a:off x="429491" y="1506970"/>
            <a:ext cx="11762509" cy="4589030"/>
          </a:xfrm>
        </p:spPr>
        <p:txBody>
          <a:bodyPr>
            <a:noAutofit/>
          </a:bodyPr>
          <a:lstStyle/>
          <a:p>
            <a:pPr lvl="0"/>
            <a:r>
              <a:rPr lang="en-US" dirty="0">
                <a:solidFill>
                  <a:srgbClr val="FF0000"/>
                </a:solidFill>
              </a:rPr>
              <a:t>Criminal cases: </a:t>
            </a:r>
          </a:p>
          <a:p>
            <a:pPr lvl="1"/>
            <a:r>
              <a:rPr lang="en-US" dirty="0"/>
              <a:t>Rape: pubic hair used for identification of the assailant </a:t>
            </a:r>
          </a:p>
          <a:p>
            <a:pPr lvl="1"/>
            <a:r>
              <a:rPr lang="en-US" dirty="0"/>
              <a:t>Cadaveric spasm: for identification of the assailant </a:t>
            </a:r>
          </a:p>
          <a:p>
            <a:pPr lvl="1"/>
            <a:r>
              <a:rPr lang="en-US" dirty="0"/>
              <a:t>differentiate Cut from contused wound</a:t>
            </a:r>
          </a:p>
          <a:p>
            <a:pPr lvl="1"/>
            <a:r>
              <a:rPr lang="en-US" dirty="0"/>
              <a:t>Firearm injury: differentiate inlet from exit</a:t>
            </a:r>
          </a:p>
          <a:p>
            <a:r>
              <a:rPr lang="en-US" dirty="0"/>
              <a:t>diagnosis of </a:t>
            </a:r>
            <a:r>
              <a:rPr lang="en-US" dirty="0">
                <a:solidFill>
                  <a:srgbClr val="FF0000"/>
                </a:solidFill>
              </a:rPr>
              <a:t>poisoning</a:t>
            </a:r>
            <a:r>
              <a:rPr lang="en-US" dirty="0"/>
              <a:t>: ex. arsenic poisoning </a:t>
            </a:r>
          </a:p>
          <a:p>
            <a:r>
              <a:rPr lang="en-US" dirty="0">
                <a:solidFill>
                  <a:srgbClr val="FF0000"/>
                </a:solidFill>
              </a:rPr>
              <a:t>personal identification </a:t>
            </a:r>
            <a:r>
              <a:rPr lang="en-US" dirty="0"/>
              <a:t>and Disputed paternity: by DNA print from hair root.</a:t>
            </a:r>
          </a:p>
          <a:p>
            <a:pPr lvl="0"/>
            <a:r>
              <a:rPr lang="en-US" dirty="0"/>
              <a:t>Examination of tip indicates </a:t>
            </a:r>
            <a:r>
              <a:rPr lang="en-US" dirty="0">
                <a:solidFill>
                  <a:srgbClr val="FF0000"/>
                </a:solidFill>
              </a:rPr>
              <a:t>time </a:t>
            </a:r>
            <a:r>
              <a:rPr lang="en-US" dirty="0"/>
              <a:t>of hair cutting. </a:t>
            </a:r>
          </a:p>
          <a:p>
            <a:pPr lvl="0"/>
            <a:r>
              <a:rPr lang="en-US" dirty="0"/>
              <a:t>Examination of hair </a:t>
            </a:r>
            <a:r>
              <a:rPr lang="en-US" dirty="0">
                <a:solidFill>
                  <a:srgbClr val="FF0000"/>
                </a:solidFill>
              </a:rPr>
              <a:t>root</a:t>
            </a:r>
            <a:r>
              <a:rPr lang="en-US" dirty="0"/>
              <a:t> indicates if hair fallen by itself or pulled. </a:t>
            </a:r>
          </a:p>
          <a:p>
            <a:pPr lvl="0"/>
            <a:r>
              <a:rPr lang="en-US" dirty="0"/>
              <a:t>Identification of </a:t>
            </a:r>
            <a:r>
              <a:rPr lang="en-US" dirty="0">
                <a:solidFill>
                  <a:srgbClr val="FF0000"/>
                </a:solidFill>
              </a:rPr>
              <a:t>race</a:t>
            </a:r>
            <a:r>
              <a:rPr lang="en-US" dirty="0"/>
              <a:t>: from the form of the hair</a:t>
            </a:r>
          </a:p>
          <a:p>
            <a:endParaRPr lang="en-US" dirty="0"/>
          </a:p>
        </p:txBody>
      </p:sp>
    </p:spTree>
    <p:extLst>
      <p:ext uri="{BB962C8B-B14F-4D97-AF65-F5344CB8AC3E}">
        <p14:creationId xmlns:p14="http://schemas.microsoft.com/office/powerpoint/2010/main" val="294026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ircle(in)">
                                      <p:cBhvr>
                                        <p:cTn id="37" dur="2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circle(in)">
                                      <p:cBhvr>
                                        <p:cTn id="42" dur="20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circle(in)">
                                      <p:cBhvr>
                                        <p:cTn id="47" dur="20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circle(in)">
                                      <p:cBhvr>
                                        <p:cTn id="52"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MLI of Nail Examination</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ü"/>
            </a:pPr>
            <a:r>
              <a:rPr lang="en-US" sz="3200" dirty="0"/>
              <a:t>Intrauterine age: at 8</a:t>
            </a:r>
            <a:r>
              <a:rPr lang="en-US" sz="3200" baseline="30000" dirty="0"/>
              <a:t>th</a:t>
            </a:r>
            <a:r>
              <a:rPr lang="en-US" sz="3200" dirty="0"/>
              <a:t> month the nails reach the tip of the fingers, at 9</a:t>
            </a:r>
            <a:r>
              <a:rPr lang="en-US" sz="3200" baseline="30000" dirty="0"/>
              <a:t>th</a:t>
            </a:r>
            <a:r>
              <a:rPr lang="en-US" sz="3200" dirty="0"/>
              <a:t> they become above the tip of the fingers  </a:t>
            </a:r>
          </a:p>
          <a:p>
            <a:pPr>
              <a:buFont typeface="Wingdings" panose="05000000000000000000" pitchFamily="2" charset="2"/>
              <a:buChar char="ü"/>
            </a:pPr>
            <a:r>
              <a:rPr lang="en-US" sz="3200" dirty="0"/>
              <a:t>Sex: from length and shape</a:t>
            </a:r>
          </a:p>
          <a:p>
            <a:pPr>
              <a:buFont typeface="Wingdings" panose="05000000000000000000" pitchFamily="2" charset="2"/>
              <a:buChar char="ü"/>
            </a:pPr>
            <a:r>
              <a:rPr lang="en-US" sz="3200" dirty="0"/>
              <a:t>Social status and occupation: from care and dying</a:t>
            </a:r>
          </a:p>
          <a:p>
            <a:pPr>
              <a:buFont typeface="Wingdings" panose="05000000000000000000" pitchFamily="2" charset="2"/>
              <a:buChar char="ü"/>
            </a:pPr>
            <a:r>
              <a:rPr lang="en-US" sz="3200" dirty="0"/>
              <a:t>Blood under nails: for identification of the assailant</a:t>
            </a:r>
          </a:p>
          <a:p>
            <a:pPr>
              <a:buFont typeface="Wingdings" panose="05000000000000000000" pitchFamily="2" charset="2"/>
              <a:buChar char="ü"/>
            </a:pPr>
            <a:r>
              <a:rPr lang="en-US" sz="3200" dirty="0"/>
              <a:t>Color of the nail: indicate the cause of death e.g. blue in cyanosis, pale in hemorrhage, red in red asphyxia </a:t>
            </a:r>
          </a:p>
          <a:p>
            <a:pPr>
              <a:buFont typeface="Wingdings" panose="05000000000000000000" pitchFamily="2" charset="2"/>
              <a:buChar char="ü"/>
            </a:pPr>
            <a:r>
              <a:rPr lang="en-US" sz="3200" dirty="0"/>
              <a:t>Toxicity: drugs could be detected in nails.</a:t>
            </a:r>
          </a:p>
          <a:p>
            <a:pPr>
              <a:buFont typeface="Wingdings" panose="05000000000000000000" pitchFamily="2" charset="2"/>
              <a:buChar char="ü"/>
            </a:pPr>
            <a:r>
              <a:rPr lang="en-US" sz="3200" dirty="0"/>
              <a:t>Chronic arsenic toxicity: </a:t>
            </a:r>
            <a:r>
              <a:rPr lang="en-US" sz="3200" dirty="0" err="1"/>
              <a:t>Mee’s</a:t>
            </a:r>
            <a:r>
              <a:rPr lang="en-US" sz="3200" dirty="0"/>
              <a:t> line.</a:t>
            </a:r>
          </a:p>
        </p:txBody>
      </p:sp>
    </p:spTree>
    <p:extLst>
      <p:ext uri="{BB962C8B-B14F-4D97-AF65-F5344CB8AC3E}">
        <p14:creationId xmlns:p14="http://schemas.microsoft.com/office/powerpoint/2010/main" val="17307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43AA-7BC2-49EA-A1E5-A2E3E465C5EC}"/>
              </a:ext>
            </a:extLst>
          </p:cNvPr>
          <p:cNvSpPr>
            <a:spLocks noGrp="1"/>
          </p:cNvSpPr>
          <p:nvPr>
            <p:ph type="title"/>
          </p:nvPr>
        </p:nvSpPr>
        <p:spPr>
          <a:xfrm>
            <a:off x="1992313" y="0"/>
            <a:ext cx="8229600" cy="774700"/>
          </a:xfrm>
        </p:spPr>
        <p:txBody>
          <a:bodyPr/>
          <a:lstStyle/>
          <a:p>
            <a:pPr>
              <a:defRPr/>
            </a:pPr>
            <a:r>
              <a:rPr lang="en-US" dirty="0">
                <a:solidFill>
                  <a:srgbClr val="00B0F0"/>
                </a:solidFill>
              </a:rPr>
              <a:t>Ages of Medicolegal Impotence</a:t>
            </a:r>
          </a:p>
        </p:txBody>
      </p:sp>
      <p:sp>
        <p:nvSpPr>
          <p:cNvPr id="3" name="Content Placeholder 2">
            <a:extLst>
              <a:ext uri="{FF2B5EF4-FFF2-40B4-BE49-F238E27FC236}">
                <a16:creationId xmlns:a16="http://schemas.microsoft.com/office/drawing/2014/main" id="{A20095D4-4204-44C0-9AE0-D9023E40964C}"/>
              </a:ext>
            </a:extLst>
          </p:cNvPr>
          <p:cNvSpPr>
            <a:spLocks noGrp="1"/>
          </p:cNvSpPr>
          <p:nvPr>
            <p:ph idx="1"/>
          </p:nvPr>
        </p:nvSpPr>
        <p:spPr>
          <a:xfrm>
            <a:off x="1981199" y="765176"/>
            <a:ext cx="9025467" cy="6092825"/>
          </a:xfrm>
        </p:spPr>
        <p:txBody>
          <a:bodyPr/>
          <a:lstStyle/>
          <a:p>
            <a:pPr marL="0" indent="0" algn="l" rtl="0">
              <a:buNone/>
              <a:defRPr/>
            </a:pPr>
            <a:r>
              <a:rPr lang="en-US" sz="4800" b="1" dirty="0">
                <a:solidFill>
                  <a:schemeClr val="accent2">
                    <a:lumMod val="75000"/>
                  </a:schemeClr>
                </a:solidFill>
              </a:rPr>
              <a:t>7 years: </a:t>
            </a:r>
          </a:p>
          <a:p>
            <a:pPr>
              <a:defRPr/>
            </a:pPr>
            <a:r>
              <a:rPr lang="en-US" sz="3000" dirty="0"/>
              <a:t>The age of discrimination; the child can differentiate                 between right and wrong. </a:t>
            </a:r>
          </a:p>
          <a:p>
            <a:pPr>
              <a:defRPr/>
            </a:pPr>
            <a:r>
              <a:rPr lang="en-US" sz="3000" dirty="0"/>
              <a:t>Below this age he is never convicted or punished.</a:t>
            </a:r>
          </a:p>
          <a:p>
            <a:pPr>
              <a:defRPr/>
            </a:pPr>
            <a:r>
              <a:rPr lang="en-US" dirty="0">
                <a:solidFill>
                  <a:srgbClr val="FF0000"/>
                </a:solidFill>
              </a:rPr>
              <a:t>Permanent central incisor.</a:t>
            </a:r>
          </a:p>
          <a:p>
            <a:pPr>
              <a:defRPr/>
            </a:pPr>
            <a:r>
              <a:rPr lang="en-US" dirty="0">
                <a:solidFill>
                  <a:srgbClr val="FF0000"/>
                </a:solidFill>
              </a:rPr>
              <a:t>Ossific center in lower end of radius reaches 2/3 breadth of epiphysis</a:t>
            </a:r>
          </a:p>
          <a:p>
            <a:pPr algn="l" rtl="0">
              <a:defRPr/>
            </a:pPr>
            <a:endParaRPr lang="en-US" dirty="0"/>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7F58B1-2A2D-4B2A-8808-D5B9BF20611A}"/>
              </a:ext>
            </a:extLst>
          </p:cNvPr>
          <p:cNvSpPr>
            <a:spLocks noGrp="1"/>
          </p:cNvSpPr>
          <p:nvPr>
            <p:ph/>
          </p:nvPr>
        </p:nvSpPr>
        <p:spPr>
          <a:xfrm>
            <a:off x="541866" y="911756"/>
            <a:ext cx="10854267" cy="4151311"/>
          </a:xfrm>
        </p:spPr>
        <p:txBody>
          <a:bodyPr/>
          <a:lstStyle/>
          <a:p>
            <a:pPr marL="0" indent="0" algn="l" rtl="0">
              <a:buNone/>
              <a:defRPr/>
            </a:pPr>
            <a:r>
              <a:rPr lang="en-US" sz="3600" b="1" i="1" dirty="0">
                <a:solidFill>
                  <a:schemeClr val="accent2">
                    <a:lumMod val="75000"/>
                  </a:schemeClr>
                </a:solidFill>
              </a:rPr>
              <a:t>15years:   </a:t>
            </a:r>
          </a:p>
          <a:p>
            <a:pPr>
              <a:buFont typeface="Wingdings" panose="05000000000000000000" pitchFamily="2" charset="2"/>
              <a:buChar char="ü"/>
              <a:defRPr/>
            </a:pPr>
            <a:r>
              <a:rPr lang="en-US" sz="3000" dirty="0"/>
              <a:t> Age of partial criminal responsibility</a:t>
            </a:r>
          </a:p>
          <a:p>
            <a:pPr>
              <a:buFont typeface="Wingdings" panose="05000000000000000000" pitchFamily="2" charset="2"/>
              <a:buChar char="ü"/>
              <a:defRPr/>
            </a:pPr>
            <a:r>
              <a:rPr lang="en-US" sz="3000" dirty="0"/>
              <a:t>The age of marriage of girls.</a:t>
            </a:r>
          </a:p>
          <a:p>
            <a:pPr>
              <a:buFont typeface="Wingdings" panose="05000000000000000000" pitchFamily="2" charset="2"/>
              <a:buChar char="ü"/>
              <a:defRPr/>
            </a:pPr>
            <a:r>
              <a:rPr lang="en-US" sz="3000" dirty="0"/>
              <a:t>No execution of criminal if he/she is below 15</a:t>
            </a:r>
          </a:p>
          <a:p>
            <a:pPr>
              <a:buFont typeface="Wingdings" panose="05000000000000000000" pitchFamily="2" charset="2"/>
              <a:buChar char="ü"/>
              <a:defRPr/>
            </a:pPr>
            <a:r>
              <a:rPr lang="en-US" sz="3000" dirty="0"/>
              <a:t>In rape of female less than 15 , the assailant will be                   executed.</a:t>
            </a:r>
          </a:p>
          <a:p>
            <a:pPr>
              <a:buFont typeface="Wingdings" panose="05000000000000000000" pitchFamily="2" charset="2"/>
              <a:buChar char="ü"/>
              <a:defRPr/>
            </a:pPr>
            <a:r>
              <a:rPr lang="en-US" dirty="0"/>
              <a:t>Disappearance of y shaped suture in acetabulum.</a:t>
            </a:r>
            <a:endParaRPr lang="en-US" sz="3000" dirty="0"/>
          </a:p>
        </p:txBody>
      </p:sp>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arn(inVertical)">
                                      <p:cBhvr>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arn(inVertic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C22292-8FE0-4648-8A9E-0A7652DB6092}"/>
              </a:ext>
            </a:extLst>
          </p:cNvPr>
          <p:cNvSpPr>
            <a:spLocks noGrp="1"/>
          </p:cNvSpPr>
          <p:nvPr>
            <p:ph/>
          </p:nvPr>
        </p:nvSpPr>
        <p:spPr>
          <a:xfrm>
            <a:off x="1981200" y="277814"/>
            <a:ext cx="8229600" cy="6580187"/>
          </a:xfrm>
        </p:spPr>
        <p:txBody>
          <a:bodyPr/>
          <a:lstStyle/>
          <a:p>
            <a:pPr algn="l" rtl="0">
              <a:defRPr/>
            </a:pPr>
            <a:r>
              <a:rPr lang="en-US" b="1" i="1" dirty="0">
                <a:solidFill>
                  <a:schemeClr val="accent2">
                    <a:lumMod val="75000"/>
                  </a:schemeClr>
                </a:solidFill>
              </a:rPr>
              <a:t>18 years: </a:t>
            </a:r>
          </a:p>
          <a:p>
            <a:pPr>
              <a:buFont typeface="Wingdings" panose="05000000000000000000" pitchFamily="2" charset="2"/>
              <a:buChar char="ü"/>
              <a:defRPr/>
            </a:pPr>
            <a:r>
              <a:rPr lang="en-US" sz="3000" dirty="0"/>
              <a:t>Age of full criminal responsibility; below that age conviction is in front of a juvenile court.</a:t>
            </a:r>
          </a:p>
          <a:p>
            <a:pPr>
              <a:buFont typeface="Wingdings" panose="05000000000000000000" pitchFamily="2" charset="2"/>
              <a:buChar char="ü"/>
              <a:defRPr/>
            </a:pPr>
            <a:r>
              <a:rPr lang="en-US" sz="3000" dirty="0"/>
              <a:t>Age of free consent in rape.</a:t>
            </a:r>
          </a:p>
          <a:p>
            <a:pPr>
              <a:buFont typeface="Wingdings" panose="05000000000000000000" pitchFamily="2" charset="2"/>
              <a:buChar char="ü"/>
              <a:defRPr/>
            </a:pPr>
            <a:r>
              <a:rPr lang="en-US" sz="3000" dirty="0"/>
              <a:t>Age of getting a driving license.</a:t>
            </a:r>
          </a:p>
          <a:p>
            <a:pPr>
              <a:buFont typeface="Wingdings" panose="05000000000000000000" pitchFamily="2" charset="2"/>
              <a:buChar char="ü"/>
              <a:defRPr/>
            </a:pPr>
            <a:r>
              <a:rPr lang="en-US" sz="3000" dirty="0"/>
              <a:t>The age of civil rights and responsibility.</a:t>
            </a:r>
          </a:p>
          <a:p>
            <a:pPr>
              <a:buFont typeface="Wingdings" panose="05000000000000000000" pitchFamily="2" charset="2"/>
              <a:buChar char="ü"/>
              <a:defRPr/>
            </a:pPr>
            <a:r>
              <a:rPr lang="en-US" sz="3000" dirty="0"/>
              <a:t>Getting a job in the government.</a:t>
            </a:r>
          </a:p>
          <a:p>
            <a:pPr>
              <a:buFont typeface="Wingdings" panose="05000000000000000000" pitchFamily="2" charset="2"/>
              <a:buChar char="ü"/>
              <a:defRPr/>
            </a:pPr>
            <a:r>
              <a:rPr lang="en-US" sz="3000" dirty="0"/>
              <a:t>Age of marriage of male.</a:t>
            </a:r>
          </a:p>
          <a:p>
            <a:pPr algn="l" rtl="0">
              <a:defRPr/>
            </a:pPr>
            <a:endParaRPr lang="en-US"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 calcmode="lin" valueType="num">
                                      <p:cBhvr>
                                        <p:cTn id="1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p:cTn id="28"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 calcmode="lin" valueType="num">
                                      <p:cBhvr>
                                        <p:cTn id="35"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2">
                                            <p:txEl>
                                              <p:pRg st="4" end="4"/>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 calcmode="lin" valueType="num">
                                      <p:cBhvr>
                                        <p:cTn id="42"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2">
                                            <p:txEl>
                                              <p:pRg st="5" end="5"/>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anim calcmode="lin" valueType="num">
                                      <p:cBhvr>
                                        <p:cTn id="49"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454" y="304800"/>
            <a:ext cx="10058400" cy="6009998"/>
          </a:xfrm>
          <a:prstGeom prst="rect">
            <a:avLst/>
          </a:prstGeom>
        </p:spPr>
      </p:pic>
    </p:spTree>
    <p:extLst>
      <p:ext uri="{BB962C8B-B14F-4D97-AF65-F5344CB8AC3E}">
        <p14:creationId xmlns:p14="http://schemas.microsoft.com/office/powerpoint/2010/main" val="387286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How can be identified: </a:t>
            </a:r>
          </a:p>
        </p:txBody>
      </p:sp>
      <p:graphicFrame>
        <p:nvGraphicFramePr>
          <p:cNvPr id="5" name="Diagram 4"/>
          <p:cNvGraphicFramePr/>
          <p:nvPr>
            <p:extLst>
              <p:ext uri="{D42A27DB-BD31-4B8C-83A1-F6EECF244321}">
                <p14:modId xmlns:p14="http://schemas.microsoft.com/office/powerpoint/2010/main" val="282556382"/>
              </p:ext>
            </p:extLst>
          </p:nvPr>
        </p:nvGraphicFramePr>
        <p:xfrm>
          <a:off x="-389466" y="143932"/>
          <a:ext cx="12581466" cy="5457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532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B83C-E73A-47C0-A97D-32E8FDAECD29}"/>
              </a:ext>
            </a:extLst>
          </p:cNvPr>
          <p:cNvSpPr>
            <a:spLocks noGrp="1"/>
          </p:cNvSpPr>
          <p:nvPr>
            <p:ph type="title"/>
          </p:nvPr>
        </p:nvSpPr>
        <p:spPr>
          <a:xfrm>
            <a:off x="8009466" y="365125"/>
            <a:ext cx="3344333" cy="4206875"/>
          </a:xfrm>
        </p:spPr>
        <p:txBody>
          <a:bodyPr/>
          <a:lstStyle/>
          <a:p>
            <a:r>
              <a:rPr lang="en-US" dirty="0"/>
              <a:t>X-ray of shoulder joint showing non union</a:t>
            </a:r>
            <a:br>
              <a:rPr lang="en-US" dirty="0"/>
            </a:br>
            <a:r>
              <a:rPr lang="en-US" dirty="0"/>
              <a:t>of head of </a:t>
            </a:r>
            <a:r>
              <a:rPr lang="en-US" dirty="0" err="1"/>
              <a:t>humarus</a:t>
            </a:r>
            <a:endParaRPr lang="en-US" dirty="0"/>
          </a:p>
        </p:txBody>
      </p:sp>
      <p:pic>
        <p:nvPicPr>
          <p:cNvPr id="4" name="Content Placeholder 3">
            <a:extLst>
              <a:ext uri="{FF2B5EF4-FFF2-40B4-BE49-F238E27FC236}">
                <a16:creationId xmlns:a16="http://schemas.microsoft.com/office/drawing/2014/main" id="{D494ACBE-9C1C-46A9-8294-AF463B422775}"/>
              </a:ext>
            </a:extLst>
          </p:cNvPr>
          <p:cNvPicPr>
            <a:picLocks noGrp="1" noChangeAspect="1"/>
          </p:cNvPicPr>
          <p:nvPr>
            <p:ph idx="1"/>
          </p:nvPr>
        </p:nvPicPr>
        <p:blipFill>
          <a:blip r:embed="rId2"/>
          <a:stretch>
            <a:fillRect/>
          </a:stretch>
        </p:blipFill>
        <p:spPr>
          <a:xfrm>
            <a:off x="1853698" y="365125"/>
            <a:ext cx="5461501" cy="5478286"/>
          </a:xfrm>
          <a:prstGeom prst="rect">
            <a:avLst/>
          </a:prstGeom>
        </p:spPr>
      </p:pic>
    </p:spTree>
    <p:extLst>
      <p:ext uri="{BB962C8B-B14F-4D97-AF65-F5344CB8AC3E}">
        <p14:creationId xmlns:p14="http://schemas.microsoft.com/office/powerpoint/2010/main" val="236202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1B14AAF-EBC8-425F-AA60-921CD5B4794A}"/>
              </a:ext>
            </a:extLst>
          </p:cNvPr>
          <p:cNvPicPr>
            <a:picLocks noGrp="1" noChangeAspect="1"/>
          </p:cNvPicPr>
          <p:nvPr>
            <p:ph idx="1"/>
          </p:nvPr>
        </p:nvPicPr>
        <p:blipFill rotWithShape="1">
          <a:blip r:embed="rId3"/>
          <a:srcRect r="45400" b="16357"/>
          <a:stretch/>
        </p:blipFill>
        <p:spPr>
          <a:xfrm>
            <a:off x="20" y="10"/>
            <a:ext cx="6656812" cy="6857990"/>
          </a:xfrm>
          <a:prstGeom prst="rect">
            <a:avLst/>
          </a:prstGeom>
        </p:spPr>
      </p:pic>
      <p:pic>
        <p:nvPicPr>
          <p:cNvPr id="6" name="Picture 5">
            <a:extLst>
              <a:ext uri="{FF2B5EF4-FFF2-40B4-BE49-F238E27FC236}">
                <a16:creationId xmlns:a16="http://schemas.microsoft.com/office/drawing/2014/main" id="{34491C2B-B640-4262-BBC9-1D3AC93503C5}"/>
              </a:ext>
            </a:extLst>
          </p:cNvPr>
          <p:cNvPicPr>
            <a:picLocks noChangeAspect="1"/>
          </p:cNvPicPr>
          <p:nvPr/>
        </p:nvPicPr>
        <p:blipFill rotWithShape="1">
          <a:blip r:embed="rId4"/>
          <a:srcRect r="52327"/>
          <a:stretch/>
        </p:blipFill>
        <p:spPr>
          <a:xfrm>
            <a:off x="7127748" y="164399"/>
            <a:ext cx="4137660" cy="6529202"/>
          </a:xfrm>
          <a:prstGeom prst="rect">
            <a:avLst/>
          </a:prstGeom>
        </p:spPr>
      </p:pic>
    </p:spTree>
    <p:extLst>
      <p:ext uri="{BB962C8B-B14F-4D97-AF65-F5344CB8AC3E}">
        <p14:creationId xmlns:p14="http://schemas.microsoft.com/office/powerpoint/2010/main" val="28123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4629-C8D2-4A52-89E9-09CF2288EC4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0A14AF8D-1102-4C0E-B872-53BD94698607}"/>
              </a:ext>
            </a:extLst>
          </p:cNvPr>
          <p:cNvPicPr>
            <a:picLocks noGrp="1" noChangeAspect="1"/>
          </p:cNvPicPr>
          <p:nvPr>
            <p:ph idx="1"/>
          </p:nvPr>
        </p:nvPicPr>
        <p:blipFill rotWithShape="1">
          <a:blip r:embed="rId2"/>
          <a:srcRect r="59074" b="10999"/>
          <a:stretch/>
        </p:blipFill>
        <p:spPr>
          <a:xfrm>
            <a:off x="2071423" y="322431"/>
            <a:ext cx="3294208" cy="5491773"/>
          </a:xfrm>
          <a:prstGeom prst="rect">
            <a:avLst/>
          </a:prstGeom>
        </p:spPr>
      </p:pic>
      <p:sp>
        <p:nvSpPr>
          <p:cNvPr id="3" name="Oval 2">
            <a:extLst>
              <a:ext uri="{FF2B5EF4-FFF2-40B4-BE49-F238E27FC236}">
                <a16:creationId xmlns:a16="http://schemas.microsoft.com/office/drawing/2014/main" id="{ED1483B2-6C02-45DC-94E9-47385A0A07D0}"/>
              </a:ext>
            </a:extLst>
          </p:cNvPr>
          <p:cNvSpPr/>
          <p:nvPr/>
        </p:nvSpPr>
        <p:spPr>
          <a:xfrm>
            <a:off x="7953555" y="2018581"/>
            <a:ext cx="2984739" cy="37956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Above 17</a:t>
            </a:r>
          </a:p>
          <a:p>
            <a:pPr algn="ctr"/>
            <a:r>
              <a:rPr lang="en-US" dirty="0"/>
              <a:t>Union of all epiphysis with metaphysis</a:t>
            </a:r>
          </a:p>
        </p:txBody>
      </p:sp>
    </p:spTree>
    <p:extLst>
      <p:ext uri="{BB962C8B-B14F-4D97-AF65-F5344CB8AC3E}">
        <p14:creationId xmlns:p14="http://schemas.microsoft.com/office/powerpoint/2010/main" val="81603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B2C0A-BB63-4AA7-BAFF-2BAEA073D76D}"/>
              </a:ext>
            </a:extLst>
          </p:cNvPr>
          <p:cNvSpPr>
            <a:spLocks noGrp="1"/>
          </p:cNvSpPr>
          <p:nvPr>
            <p:ph type="title"/>
          </p:nvPr>
        </p:nvSpPr>
        <p:spPr/>
        <p:txBody>
          <a:bodyPr/>
          <a:lstStyle/>
          <a:p>
            <a:endParaRPr lang="en-US"/>
          </a:p>
        </p:txBody>
      </p:sp>
      <p:pic>
        <p:nvPicPr>
          <p:cNvPr id="4" name="Picture 2">
            <a:extLst>
              <a:ext uri="{FF2B5EF4-FFF2-40B4-BE49-F238E27FC236}">
                <a16:creationId xmlns:a16="http://schemas.microsoft.com/office/drawing/2014/main" id="{91F3786C-14C1-41FE-A268-0AF03CD115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19814" y="595822"/>
            <a:ext cx="4288052" cy="5666355"/>
          </a:xfrm>
          <a:noFill/>
        </p:spPr>
      </p:pic>
    </p:spTree>
    <p:extLst>
      <p:ext uri="{BB962C8B-B14F-4D97-AF65-F5344CB8AC3E}">
        <p14:creationId xmlns:p14="http://schemas.microsoft.com/office/powerpoint/2010/main" val="39853968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100C8E66-9549-4B0C-810E-96AE4954C31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6957" r="16198" b="35851"/>
          <a:stretch/>
        </p:blipFill>
        <p:spPr>
          <a:xfrm>
            <a:off x="3128006" y="188913"/>
            <a:ext cx="5935988" cy="4203793"/>
          </a:xfrm>
          <a:noFill/>
        </p:spPr>
      </p:pic>
      <p:pic>
        <p:nvPicPr>
          <p:cNvPr id="2" name="Picture 1">
            <a:extLst>
              <a:ext uri="{FF2B5EF4-FFF2-40B4-BE49-F238E27FC236}">
                <a16:creationId xmlns:a16="http://schemas.microsoft.com/office/drawing/2014/main" id="{D721C7AA-7E58-46DC-92C6-27AD7E9A29DF}"/>
              </a:ext>
            </a:extLst>
          </p:cNvPr>
          <p:cNvPicPr>
            <a:picLocks noChangeAspect="1"/>
          </p:cNvPicPr>
          <p:nvPr/>
        </p:nvPicPr>
        <p:blipFill rotWithShape="1">
          <a:blip r:embed="rId3"/>
          <a:srcRect t="71286" r="33482"/>
          <a:stretch/>
        </p:blipFill>
        <p:spPr>
          <a:xfrm>
            <a:off x="2593279" y="4392706"/>
            <a:ext cx="6082866" cy="18818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ipe(down)">
                                      <p:cBhvr>
                                        <p:cTn id="7" dur="500"/>
                                        <p:tgtEl>
                                          <p:spTgt spid="604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a:extLst>
              <a:ext uri="{FF2B5EF4-FFF2-40B4-BE49-F238E27FC236}">
                <a16:creationId xmlns:a16="http://schemas.microsoft.com/office/drawing/2014/main" id="{2D37E263-BC3E-40CA-AA68-ABB7B151E57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0685"/>
          <a:stretch/>
        </p:blipFill>
        <p:spPr>
          <a:xfrm>
            <a:off x="1524000" y="-4763"/>
            <a:ext cx="9150350" cy="5439405"/>
          </a:xfrm>
          <a:noFill/>
        </p:spPr>
      </p:pic>
      <p:pic>
        <p:nvPicPr>
          <p:cNvPr id="2" name="Picture 1">
            <a:extLst>
              <a:ext uri="{FF2B5EF4-FFF2-40B4-BE49-F238E27FC236}">
                <a16:creationId xmlns:a16="http://schemas.microsoft.com/office/drawing/2014/main" id="{1E11108D-F957-4232-AED2-1D2D48BDDB40}"/>
              </a:ext>
            </a:extLst>
          </p:cNvPr>
          <p:cNvPicPr>
            <a:picLocks noChangeAspect="1"/>
          </p:cNvPicPr>
          <p:nvPr/>
        </p:nvPicPr>
        <p:blipFill rotWithShape="1">
          <a:blip r:embed="rId3"/>
          <a:srcRect t="81048"/>
          <a:stretch/>
        </p:blipFill>
        <p:spPr>
          <a:xfrm>
            <a:off x="1673352" y="5710686"/>
            <a:ext cx="9150096" cy="12997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arn(inVertical)">
                                      <p:cBhvr>
                                        <p:cTn id="7" dur="500"/>
                                        <p:tgtEl>
                                          <p:spTgt spid="542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a:extLst>
              <a:ext uri="{FF2B5EF4-FFF2-40B4-BE49-F238E27FC236}">
                <a16:creationId xmlns:a16="http://schemas.microsoft.com/office/drawing/2014/main" id="{68E05DF0-98F9-48D3-8E32-546B651563C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3684"/>
          <a:stretch/>
        </p:blipFill>
        <p:spPr>
          <a:xfrm>
            <a:off x="1524000" y="0"/>
            <a:ext cx="9144000" cy="5089585"/>
          </a:xfrm>
          <a:noFill/>
        </p:spPr>
      </p:pic>
      <p:pic>
        <p:nvPicPr>
          <p:cNvPr id="2" name="Picture 1">
            <a:extLst>
              <a:ext uri="{FF2B5EF4-FFF2-40B4-BE49-F238E27FC236}">
                <a16:creationId xmlns:a16="http://schemas.microsoft.com/office/drawing/2014/main" id="{80D55D4B-5F78-411E-8AB7-440832406E2E}"/>
              </a:ext>
            </a:extLst>
          </p:cNvPr>
          <p:cNvPicPr>
            <a:picLocks noChangeAspect="1"/>
          </p:cNvPicPr>
          <p:nvPr/>
        </p:nvPicPr>
        <p:blipFill rotWithShape="1">
          <a:blip r:embed="rId3"/>
          <a:srcRect t="81106"/>
          <a:stretch/>
        </p:blipFill>
        <p:spPr>
          <a:xfrm>
            <a:off x="1523603" y="5503653"/>
            <a:ext cx="9144793" cy="1260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wipe(down)">
                                      <p:cBhvr>
                                        <p:cTn id="7" dur="5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a:extLst>
              <a:ext uri="{FF2B5EF4-FFF2-40B4-BE49-F238E27FC236}">
                <a16:creationId xmlns:a16="http://schemas.microsoft.com/office/drawing/2014/main" id="{28EA76D9-3855-41FD-A083-7B56D56F64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0179"/>
          <a:stretch/>
        </p:blipFill>
        <p:spPr>
          <a:xfrm>
            <a:off x="1703388" y="0"/>
            <a:ext cx="8964612" cy="4606506"/>
          </a:xfrm>
          <a:noFill/>
        </p:spPr>
      </p:pic>
      <p:pic>
        <p:nvPicPr>
          <p:cNvPr id="3" name="Picture 2">
            <a:extLst>
              <a:ext uri="{FF2B5EF4-FFF2-40B4-BE49-F238E27FC236}">
                <a16:creationId xmlns:a16="http://schemas.microsoft.com/office/drawing/2014/main" id="{CCFF9A76-C03A-4707-8CFE-8AD4F5E266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820"/>
          <a:stretch/>
        </p:blipFill>
        <p:spPr>
          <a:xfrm>
            <a:off x="1524000" y="4606506"/>
            <a:ext cx="8964612" cy="19911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1000"/>
                                        <p:tgtEl>
                                          <p:spTgt spid="56322"/>
                                        </p:tgtEl>
                                      </p:cBhvr>
                                    </p:animEffect>
                                    <p:anim calcmode="lin" valueType="num">
                                      <p:cBhvr>
                                        <p:cTn id="8" dur="1000" fill="hold"/>
                                        <p:tgtEl>
                                          <p:spTgt spid="56322"/>
                                        </p:tgtEl>
                                        <p:attrNameLst>
                                          <p:attrName>ppt_x</p:attrName>
                                        </p:attrNameLst>
                                      </p:cBhvr>
                                      <p:tavLst>
                                        <p:tav tm="0">
                                          <p:val>
                                            <p:strVal val="#ppt_x"/>
                                          </p:val>
                                        </p:tav>
                                        <p:tav tm="100000">
                                          <p:val>
                                            <p:strVal val="#ppt_x"/>
                                          </p:val>
                                        </p:tav>
                                      </p:tavLst>
                                    </p:anim>
                                    <p:anim calcmode="lin" valueType="num">
                                      <p:cBhvr>
                                        <p:cTn id="9" dur="1000" fill="hold"/>
                                        <p:tgtEl>
                                          <p:spTgt spid="563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FD0EF917-42D3-434A-899C-3A71127ADDE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8430"/>
          <a:stretch/>
        </p:blipFill>
        <p:spPr>
          <a:xfrm>
            <a:off x="1524000" y="0"/>
            <a:ext cx="9144000" cy="4106174"/>
          </a:xfrm>
          <a:noFill/>
        </p:spPr>
      </p:pic>
      <p:pic>
        <p:nvPicPr>
          <p:cNvPr id="3" name="Picture 2">
            <a:extLst>
              <a:ext uri="{FF2B5EF4-FFF2-40B4-BE49-F238E27FC236}">
                <a16:creationId xmlns:a16="http://schemas.microsoft.com/office/drawing/2014/main" id="{7435CB72-5B0E-4FEF-B983-939970D2DA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4718"/>
          <a:stretch/>
        </p:blipFill>
        <p:spPr>
          <a:xfrm>
            <a:off x="1676400" y="4468482"/>
            <a:ext cx="9144000" cy="23530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arn(inVertical)">
                                      <p:cBhvr>
                                        <p:cTn id="7" dur="500"/>
                                        <p:tgtEl>
                                          <p:spTgt spid="573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6811" y="845505"/>
            <a:ext cx="8011055" cy="4501195"/>
          </a:xfrm>
          <a:prstGeom prst="rect">
            <a:avLst/>
          </a:prstGeom>
        </p:spPr>
      </p:pic>
    </p:spTree>
    <p:extLst>
      <p:ext uri="{BB962C8B-B14F-4D97-AF65-F5344CB8AC3E}">
        <p14:creationId xmlns:p14="http://schemas.microsoft.com/office/powerpoint/2010/main" val="183829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860A9807-A621-4B7A-9B8F-5BA14B5A4FF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1950"/>
          <a:stretch/>
        </p:blipFill>
        <p:spPr>
          <a:xfrm>
            <a:off x="1541464" y="188914"/>
            <a:ext cx="9018587" cy="4538361"/>
          </a:xfrm>
          <a:noFill/>
        </p:spPr>
      </p:pic>
      <p:pic>
        <p:nvPicPr>
          <p:cNvPr id="3" name="Picture 2">
            <a:extLst>
              <a:ext uri="{FF2B5EF4-FFF2-40B4-BE49-F238E27FC236}">
                <a16:creationId xmlns:a16="http://schemas.microsoft.com/office/drawing/2014/main" id="{674656E2-7855-4418-A716-19437E9F6C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120"/>
          <a:stretch/>
        </p:blipFill>
        <p:spPr>
          <a:xfrm>
            <a:off x="1586706" y="4865298"/>
            <a:ext cx="9018587" cy="199270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1000"/>
                                        <p:tgtEl>
                                          <p:spTgt spid="58370"/>
                                        </p:tgtEl>
                                      </p:cBhvr>
                                    </p:animEffect>
                                    <p:anim calcmode="lin" valueType="num">
                                      <p:cBhvr>
                                        <p:cTn id="8" dur="1000" fill="hold"/>
                                        <p:tgtEl>
                                          <p:spTgt spid="58370"/>
                                        </p:tgtEl>
                                        <p:attrNameLst>
                                          <p:attrName>ppt_x</p:attrName>
                                        </p:attrNameLst>
                                      </p:cBhvr>
                                      <p:tavLst>
                                        <p:tav tm="0">
                                          <p:val>
                                            <p:strVal val="#ppt_x"/>
                                          </p:val>
                                        </p:tav>
                                        <p:tav tm="100000">
                                          <p:val>
                                            <p:strVal val="#ppt_x"/>
                                          </p:val>
                                        </p:tav>
                                      </p:tavLst>
                                    </p:anim>
                                    <p:anim calcmode="lin" valueType="num">
                                      <p:cBhvr>
                                        <p:cTn id="9" dur="1000" fill="hold"/>
                                        <p:tgtEl>
                                          <p:spTgt spid="583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id="{100C8E66-9549-4B0C-810E-96AE4954C3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188913"/>
            <a:ext cx="9144000" cy="6553200"/>
          </a:xfrm>
          <a:noFill/>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39B5ABD6-4672-46CC-8FC7-91B897AD87FD}"/>
              </a:ext>
            </a:extLst>
          </p:cNvPr>
          <p:cNvSpPr>
            <a:spLocks noGrp="1"/>
          </p:cNvSpPr>
          <p:nvPr>
            <p:ph type="title"/>
          </p:nvPr>
        </p:nvSpPr>
        <p:spPr>
          <a:xfrm>
            <a:off x="1981200" y="115889"/>
            <a:ext cx="8229600" cy="1584325"/>
          </a:xfrm>
        </p:spPr>
        <p:txBody>
          <a:bodyPr>
            <a:normAutofit fontScale="90000"/>
          </a:bodyPr>
          <a:lstStyle/>
          <a:p>
            <a:pPr>
              <a:defRPr/>
            </a:pPr>
            <a:r>
              <a:rPr lang="en-GB" altLang="en-US" sz="2800" dirty="0">
                <a:cs typeface="Times New Roman" pitchFamily="18" charset="0"/>
              </a:rPr>
              <a:t>X-ray of pelvis showing age less than 23 due to non-union of iliac crest of</a:t>
            </a:r>
            <a:br>
              <a:rPr lang="en-US" altLang="en-US" sz="2800" dirty="0">
                <a:cs typeface="Times New Roman" pitchFamily="18" charset="0"/>
              </a:rPr>
            </a:br>
            <a:r>
              <a:rPr lang="en-GB" altLang="en-US" sz="2800" dirty="0">
                <a:cs typeface="Times New Roman" pitchFamily="18" charset="0"/>
              </a:rPr>
              <a:t>hip bone</a:t>
            </a:r>
            <a:br>
              <a:rPr lang="en-US" altLang="en-US" sz="3200" dirty="0">
                <a:cs typeface="Times New Roman" pitchFamily="18" charset="0"/>
              </a:rPr>
            </a:br>
            <a:endParaRPr lang="en-US" altLang="en-US" sz="3200" dirty="0">
              <a:cs typeface="Times New Roman" pitchFamily="18" charset="0"/>
            </a:endParaRPr>
          </a:p>
        </p:txBody>
      </p:sp>
      <p:pic>
        <p:nvPicPr>
          <p:cNvPr id="61443" name="Picture 2">
            <a:extLst>
              <a:ext uri="{FF2B5EF4-FFF2-40B4-BE49-F238E27FC236}">
                <a16:creationId xmlns:a16="http://schemas.microsoft.com/office/drawing/2014/main" id="{BB064527-0923-4228-9CCB-A6179282D6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03388" y="1600200"/>
            <a:ext cx="8964612" cy="49974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fade">
                                      <p:cBhvr>
                                        <p:cTn id="7" dur="1000"/>
                                        <p:tgtEl>
                                          <p:spTgt spid="61443"/>
                                        </p:tgtEl>
                                      </p:cBhvr>
                                    </p:animEffect>
                                    <p:anim calcmode="lin" valueType="num">
                                      <p:cBhvr>
                                        <p:cTn id="8" dur="1000" fill="hold"/>
                                        <p:tgtEl>
                                          <p:spTgt spid="61443"/>
                                        </p:tgtEl>
                                        <p:attrNameLst>
                                          <p:attrName>ppt_x</p:attrName>
                                        </p:attrNameLst>
                                      </p:cBhvr>
                                      <p:tavLst>
                                        <p:tav tm="0">
                                          <p:val>
                                            <p:strVal val="#ppt_x"/>
                                          </p:val>
                                        </p:tav>
                                        <p:tav tm="100000">
                                          <p:val>
                                            <p:strVal val="#ppt_x"/>
                                          </p:val>
                                        </p:tav>
                                      </p:tavLst>
                                    </p:anim>
                                    <p:anim calcmode="lin" valueType="num">
                                      <p:cBhvr>
                                        <p:cTn id="9" dur="1000" fill="hold"/>
                                        <p:tgtEl>
                                          <p:spTgt spid="614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fade">
                                      <p:cBhvr>
                                        <p:cTn id="14" dur="1000"/>
                                        <p:tgtEl>
                                          <p:spTgt spid="11266"/>
                                        </p:tgtEl>
                                      </p:cBhvr>
                                    </p:animEffect>
                                    <p:anim calcmode="lin" valueType="num">
                                      <p:cBhvr>
                                        <p:cTn id="15" dur="1000" fill="hold"/>
                                        <p:tgtEl>
                                          <p:spTgt spid="11266"/>
                                        </p:tgtEl>
                                        <p:attrNameLst>
                                          <p:attrName>ppt_x</p:attrName>
                                        </p:attrNameLst>
                                      </p:cBhvr>
                                      <p:tavLst>
                                        <p:tav tm="0">
                                          <p:val>
                                            <p:strVal val="#ppt_x"/>
                                          </p:val>
                                        </p:tav>
                                        <p:tav tm="100000">
                                          <p:val>
                                            <p:strVal val="#ppt_x"/>
                                          </p:val>
                                        </p:tav>
                                      </p:tavLst>
                                    </p:anim>
                                    <p:anim calcmode="lin" valueType="num">
                                      <p:cBhvr>
                                        <p:cTn id="1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2BB8770F-0209-4355-B933-2E1DAFFA0E9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25211"/>
          <a:stretch/>
        </p:blipFill>
        <p:spPr>
          <a:xfrm>
            <a:off x="1774826" y="0"/>
            <a:ext cx="8785225" cy="4934309"/>
          </a:xfrm>
          <a:noFill/>
        </p:spPr>
      </p:pic>
      <p:pic>
        <p:nvPicPr>
          <p:cNvPr id="3" name="Picture 2">
            <a:extLst>
              <a:ext uri="{FF2B5EF4-FFF2-40B4-BE49-F238E27FC236}">
                <a16:creationId xmlns:a16="http://schemas.microsoft.com/office/drawing/2014/main" id="{07438E53-8933-4C28-9A3A-9BD574FC29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140"/>
          <a:stretch/>
        </p:blipFill>
        <p:spPr>
          <a:xfrm>
            <a:off x="1927226" y="5175848"/>
            <a:ext cx="8785225" cy="15742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barn(inVertical)">
                                      <p:cBhvr>
                                        <p:cTn id="7" dur="500"/>
                                        <p:tgtEl>
                                          <p:spTgt spid="624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95681B6D-D1E2-4C0F-987F-E858CDC72C4B}"/>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1020"/>
          <a:stretch/>
        </p:blipFill>
        <p:spPr>
          <a:xfrm>
            <a:off x="1992314" y="-59445"/>
            <a:ext cx="8135937" cy="4838480"/>
          </a:xfrm>
          <a:noFill/>
        </p:spPr>
      </p:pic>
      <p:pic>
        <p:nvPicPr>
          <p:cNvPr id="3" name="Picture 2">
            <a:extLst>
              <a:ext uri="{FF2B5EF4-FFF2-40B4-BE49-F238E27FC236}">
                <a16:creationId xmlns:a16="http://schemas.microsoft.com/office/drawing/2014/main" id="{D84C34B7-803C-4E9A-A268-561C21B2E8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263"/>
          <a:stretch/>
        </p:blipFill>
        <p:spPr>
          <a:xfrm>
            <a:off x="2028031" y="4917057"/>
            <a:ext cx="8135937" cy="12091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barn(inVertical)">
                                      <p:cBhvr>
                                        <p:cTn id="7" dur="500"/>
                                        <p:tgtEl>
                                          <p:spTgt spid="634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ar-SA"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4CE2C4C7B96C94992FCDCD516328081" ma:contentTypeVersion="2" ma:contentTypeDescription="Create a new document." ma:contentTypeScope="" ma:versionID="5eea047ca148aa844cb93a8c99a2675b">
  <xsd:schema xmlns:xsd="http://www.w3.org/2001/XMLSchema" xmlns:xs="http://www.w3.org/2001/XMLSchema" xmlns:p="http://schemas.microsoft.com/office/2006/metadata/properties" xmlns:ns2="e0585ad6-e60d-4dbf-9f0f-7ca5398387e1" targetNamespace="http://schemas.microsoft.com/office/2006/metadata/properties" ma:root="true" ma:fieldsID="9e91d4b2b676e2469954a00a9ec9651c" ns2:_="">
    <xsd:import namespace="e0585ad6-e60d-4dbf-9f0f-7ca5398387e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85ad6-e60d-4dbf-9f0f-7ca5398387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00A4E74-F25D-4615-B10D-A7E893A48976}"/>
</file>

<file path=customXml/itemProps2.xml><?xml version="1.0" encoding="utf-8"?>
<ds:datastoreItem xmlns:ds="http://schemas.openxmlformats.org/officeDocument/2006/customXml" ds:itemID="{A73D8B24-CEEC-4FBB-A022-D3F6DEA24D3B}"/>
</file>

<file path=customXml/itemProps3.xml><?xml version="1.0" encoding="utf-8"?>
<ds:datastoreItem xmlns:ds="http://schemas.openxmlformats.org/officeDocument/2006/customXml" ds:itemID="{FA91FBBC-CE1B-4D76-87F5-C980CD9A66B7}"/>
</file>

<file path=docProps/app.xml><?xml version="1.0" encoding="utf-8"?>
<Properties xmlns="http://schemas.openxmlformats.org/officeDocument/2006/extended-properties" xmlns:vt="http://schemas.openxmlformats.org/officeDocument/2006/docPropsVTypes">
  <TotalTime>320</TotalTime>
  <Words>2274</Words>
  <Application>Microsoft Office PowerPoint</Application>
  <PresentationFormat>Widescreen</PresentationFormat>
  <Paragraphs>393</Paragraphs>
  <Slides>94</Slides>
  <Notes>4</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94</vt:i4>
      </vt:variant>
    </vt:vector>
  </HeadingPairs>
  <TitlesOfParts>
    <vt:vector size="107" baseType="lpstr">
      <vt:lpstr>Adobe Gothic Std B</vt:lpstr>
      <vt:lpstr>Arial</vt:lpstr>
      <vt:lpstr>Calibri</vt:lpstr>
      <vt:lpstr>Calibri Light</vt:lpstr>
      <vt:lpstr>Corbel</vt:lpstr>
      <vt:lpstr>Impact</vt:lpstr>
      <vt:lpstr>Monotype Corsiva</vt:lpstr>
      <vt:lpstr>Tahoma</vt:lpstr>
      <vt:lpstr>Times New Roman</vt:lpstr>
      <vt:lpstr>Wingdings</vt:lpstr>
      <vt:lpstr>Wingdings 2</vt:lpstr>
      <vt:lpstr>Office Theme</vt:lpstr>
      <vt:lpstr>Balance</vt:lpstr>
      <vt:lpstr>Identification ID</vt:lpstr>
      <vt:lpstr>What does "identification” mean?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it important? </vt:lpstr>
      <vt:lpstr>PowerPoint Presentation</vt:lpstr>
      <vt:lpstr>PowerPoint Presentation</vt:lpstr>
      <vt:lpstr>PowerPoint Presentation</vt:lpstr>
      <vt:lpstr>Method of ID of the dead:</vt:lpstr>
      <vt:lpstr>PowerPoint Presentation</vt:lpstr>
      <vt:lpstr>PowerPoint Presentation</vt:lpstr>
      <vt:lpstr>PowerPoint Presentation</vt:lpstr>
      <vt:lpstr>PowerPoint Presentation</vt:lpstr>
      <vt:lpstr>PowerPoint Presentation</vt:lpstr>
      <vt:lpstr>Method of ID of the dead</vt:lpstr>
      <vt:lpstr>PowerPoint Presentation</vt:lpstr>
      <vt:lpstr>PowerPoint Presentation</vt:lpstr>
      <vt:lpstr>PowerPoint Presentation</vt:lpstr>
      <vt:lpstr>PowerPoint Presentation</vt:lpstr>
      <vt:lpstr>PowerPoint Presentation</vt:lpstr>
      <vt:lpstr>Method of ID of the dead</vt:lpstr>
      <vt:lpstr>PowerPoint Presentation</vt:lpstr>
      <vt:lpstr>Method of ID of the dead</vt:lpstr>
      <vt:lpstr>PowerPoint Presentation</vt:lpstr>
      <vt:lpstr>Method of ID of the dead</vt:lpstr>
      <vt:lpstr>Method of ID of the dead</vt:lpstr>
      <vt:lpstr>PowerPoint Presentation</vt:lpstr>
      <vt:lpstr>Sex cell characters. Female cell showing "Barr bodies" of chromatin under cell-membrane. </vt:lpstr>
      <vt:lpstr>The Y chromosomes of the male cells can also be visualized ( by using a fluorescent microscope and quinacrine stain) in the cells of hair sheaths , nerve cells and dental pulp. </vt:lpstr>
      <vt:lpstr>Y chromosome in hair root by fluorescent stain</vt:lpstr>
      <vt:lpstr>Method of ID of the dead</vt:lpstr>
      <vt:lpstr>age estimation</vt:lpstr>
      <vt:lpstr>2. Appearance of ossification centers:  </vt:lpstr>
      <vt:lpstr>PowerPoint Presentation</vt:lpstr>
      <vt:lpstr>PowerPoint Presentation</vt:lpstr>
      <vt:lpstr>age estimation</vt:lpstr>
      <vt:lpstr>PowerPoint Presentation</vt:lpstr>
      <vt:lpstr>Method of ID of the dead: age estimation</vt:lpstr>
      <vt:lpstr>PowerPoint Presentation</vt:lpstr>
      <vt:lpstr>PowerPoint Presentation</vt:lpstr>
      <vt:lpstr>PowerPoint Presentation</vt:lpstr>
      <vt:lpstr>PowerPoint Presentation</vt:lpstr>
      <vt:lpstr>PowerPoint Presentation</vt:lpstr>
      <vt:lpstr>PowerPoint Presentation</vt:lpstr>
      <vt:lpstr>4. Closure of fontanels: </vt:lpstr>
      <vt:lpstr>Method of ID of the dead: age estimation</vt:lpstr>
      <vt:lpstr>Method of ID in case of collection of bone: (Human Remains)</vt:lpstr>
      <vt:lpstr>PowerPoint Presentation</vt:lpstr>
      <vt:lpstr>Method of ID in case of collection of bone:</vt:lpstr>
      <vt:lpstr>III. Identification of Race: </vt:lpstr>
      <vt:lpstr>Dolichocephaly </vt:lpstr>
      <vt:lpstr>PowerPoint Presentation</vt:lpstr>
      <vt:lpstr>PowerPoint Presentation</vt:lpstr>
      <vt:lpstr>Identification of sex from bones: </vt:lpstr>
      <vt:lpstr>1. The pelvis: </vt:lpstr>
      <vt:lpstr>PowerPoint Presentation</vt:lpstr>
      <vt:lpstr>PowerPoint Presentation</vt:lpstr>
      <vt:lpstr>2. The Skull</vt:lpstr>
      <vt:lpstr>PowerPoint Presentation</vt:lpstr>
      <vt:lpstr>3. The Sternum</vt:lpstr>
      <vt:lpstr>The sternum: </vt:lpstr>
      <vt:lpstr>Method of ID in case of collection of bone:</vt:lpstr>
      <vt:lpstr>PowerPoint Presentation</vt:lpstr>
      <vt:lpstr>PowerPoint Presentation</vt:lpstr>
      <vt:lpstr>Fingerprint </vt:lpstr>
      <vt:lpstr>PowerPoint Presentation</vt:lpstr>
      <vt:lpstr>Types of Fingerprints  </vt:lpstr>
      <vt:lpstr>PowerPoint Presentation</vt:lpstr>
      <vt:lpstr>Forensic Odontology: Medicolegal importance of teeth examination</vt:lpstr>
      <vt:lpstr>MLI of Hair Examination</vt:lpstr>
      <vt:lpstr>MLI of Nail Examination</vt:lpstr>
      <vt:lpstr>Ages of Medicolegal Impotence</vt:lpstr>
      <vt:lpstr>PowerPoint Presentation</vt:lpstr>
      <vt:lpstr>PowerPoint Presentation</vt:lpstr>
      <vt:lpstr>PowerPoint Presentation</vt:lpstr>
      <vt:lpstr>X-ray of shoulder joint showing non union of head of humarus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X-ray of pelvis showing age less than 23 due to non-union of iliac crest of hip bone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Identification ID</dc:title>
  <dc:creator>Dr Melad Paulis</dc:creator>
  <cp:lastModifiedBy>melad.boulis</cp:lastModifiedBy>
  <cp:revision>12</cp:revision>
  <dcterms:created xsi:type="dcterms:W3CDTF">2019-02-06T17:24:56Z</dcterms:created>
  <dcterms:modified xsi:type="dcterms:W3CDTF">2020-09-18T19:18:40Z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0x010100A4CE2C4C7B96C94992FCDCD516328081</vt:lpwstr>
  </property>
</Properties>
</file>