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56" r:id="rId2"/>
    <p:sldId id="259" r:id="rId3"/>
    <p:sldId id="260" r:id="rId4"/>
    <p:sldId id="257" r:id="rId5"/>
    <p:sldId id="258" r:id="rId6"/>
    <p:sldId id="283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70" r:id="rId16"/>
    <p:sldId id="271" r:id="rId17"/>
    <p:sldId id="272" r:id="rId18"/>
    <p:sldId id="282" r:id="rId19"/>
    <p:sldId id="280" r:id="rId20"/>
    <p:sldId id="273" r:id="rId21"/>
    <p:sldId id="281" r:id="rId22"/>
    <p:sldId id="274" r:id="rId23"/>
    <p:sldId id="275" r:id="rId24"/>
    <p:sldId id="284" r:id="rId25"/>
    <p:sldId id="276" r:id="rId26"/>
    <p:sldId id="277" r:id="rId27"/>
    <p:sldId id="278" r:id="rId28"/>
    <p:sldId id="28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8" autoAdjust="0"/>
    <p:restoredTop sz="94660"/>
  </p:normalViewPr>
  <p:slideViewPr>
    <p:cSldViewPr snapToGrid="0">
      <p:cViewPr varScale="1">
        <p:scale>
          <a:sx n="81" d="100"/>
          <a:sy n="81" d="100"/>
        </p:scale>
        <p:origin x="91" y="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180C5E-54E4-4C1A-8ED6-9530179CBD3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8ADBDB-1C94-4C8C-8FBC-3C7C5EC87BC4}">
      <dgm:prSet phldrT="[Text]"/>
      <dgm:spPr/>
      <dgm:t>
        <a:bodyPr/>
        <a:lstStyle/>
        <a:p>
          <a:r>
            <a:rPr lang="en-US" dirty="0" smtClean="0"/>
            <a:t>Life threatening conditions</a:t>
          </a:r>
          <a:endParaRPr lang="en-US" dirty="0"/>
        </a:p>
      </dgm:t>
    </dgm:pt>
    <dgm:pt modelId="{E80DB69E-2647-4615-B4F9-4B5A26E354D9}" type="parTrans" cxnId="{C0404699-A446-4C6A-AF1A-8FC2A14CD836}">
      <dgm:prSet/>
      <dgm:spPr/>
      <dgm:t>
        <a:bodyPr/>
        <a:lstStyle/>
        <a:p>
          <a:endParaRPr lang="en-US"/>
        </a:p>
      </dgm:t>
    </dgm:pt>
    <dgm:pt modelId="{AA7D4CA1-08FB-4B3A-B781-1705ADDAD4DE}" type="sibTrans" cxnId="{C0404699-A446-4C6A-AF1A-8FC2A14CD836}">
      <dgm:prSet/>
      <dgm:spPr/>
      <dgm:t>
        <a:bodyPr/>
        <a:lstStyle/>
        <a:p>
          <a:endParaRPr lang="en-US"/>
        </a:p>
      </dgm:t>
    </dgm:pt>
    <dgm:pt modelId="{616DF785-05ED-4A70-90CC-3FA6072F410C}">
      <dgm:prSet phldrT="[Text]"/>
      <dgm:spPr/>
      <dgm:t>
        <a:bodyPr/>
        <a:lstStyle/>
        <a:p>
          <a:r>
            <a:rPr lang="en-US" dirty="0" smtClean="0"/>
            <a:t>cardiac</a:t>
          </a:r>
          <a:endParaRPr lang="en-US" dirty="0"/>
        </a:p>
      </dgm:t>
    </dgm:pt>
    <dgm:pt modelId="{FF4B0CBC-B74F-48CE-A83B-BC40CA229FE6}" type="parTrans" cxnId="{62D432C3-40E3-470E-A686-BA2AB55107EC}">
      <dgm:prSet/>
      <dgm:spPr/>
      <dgm:t>
        <a:bodyPr/>
        <a:lstStyle/>
        <a:p>
          <a:endParaRPr lang="en-US"/>
        </a:p>
      </dgm:t>
    </dgm:pt>
    <dgm:pt modelId="{38FC5A55-EC09-4EC9-9A3E-9F5E7CE24068}" type="sibTrans" cxnId="{62D432C3-40E3-470E-A686-BA2AB55107EC}">
      <dgm:prSet/>
      <dgm:spPr/>
      <dgm:t>
        <a:bodyPr/>
        <a:lstStyle/>
        <a:p>
          <a:endParaRPr lang="en-US"/>
        </a:p>
      </dgm:t>
    </dgm:pt>
    <dgm:pt modelId="{68640A5B-BFDD-4563-9E89-F566C75118F4}">
      <dgm:prSet phldrT="[Text]"/>
      <dgm:spPr/>
      <dgm:t>
        <a:bodyPr/>
        <a:lstStyle/>
        <a:p>
          <a:r>
            <a:rPr lang="en-US" dirty="0" smtClean="0"/>
            <a:t>pulmonary</a:t>
          </a:r>
          <a:endParaRPr lang="en-US" dirty="0"/>
        </a:p>
      </dgm:t>
    </dgm:pt>
    <dgm:pt modelId="{E33637B6-2C77-4E2C-B336-95A726124BF0}" type="parTrans" cxnId="{107B6AC2-FAD7-445B-8372-0CE69F52A7B7}">
      <dgm:prSet/>
      <dgm:spPr/>
      <dgm:t>
        <a:bodyPr/>
        <a:lstStyle/>
        <a:p>
          <a:endParaRPr lang="en-US"/>
        </a:p>
      </dgm:t>
    </dgm:pt>
    <dgm:pt modelId="{D2ECE20C-5560-4A56-9627-526701CC0B4F}" type="sibTrans" cxnId="{107B6AC2-FAD7-445B-8372-0CE69F52A7B7}">
      <dgm:prSet/>
      <dgm:spPr/>
      <dgm:t>
        <a:bodyPr/>
        <a:lstStyle/>
        <a:p>
          <a:endParaRPr lang="en-US"/>
        </a:p>
      </dgm:t>
    </dgm:pt>
    <dgm:pt modelId="{FA64EA90-A737-4CEB-9975-36239D26AA9B}">
      <dgm:prSet/>
      <dgm:spPr/>
      <dgm:t>
        <a:bodyPr/>
        <a:lstStyle/>
        <a:p>
          <a:r>
            <a:rPr lang="en-US" dirty="0" smtClean="0"/>
            <a:t>GIT</a:t>
          </a:r>
          <a:endParaRPr lang="en-US" dirty="0"/>
        </a:p>
      </dgm:t>
    </dgm:pt>
    <dgm:pt modelId="{39332C9E-047A-4AE7-A9F4-2E5805CF1227}" type="parTrans" cxnId="{D9AE5E3C-BB33-4EBA-B324-BA99AB845A3D}">
      <dgm:prSet/>
      <dgm:spPr/>
      <dgm:t>
        <a:bodyPr/>
        <a:lstStyle/>
        <a:p>
          <a:endParaRPr lang="en-US"/>
        </a:p>
      </dgm:t>
    </dgm:pt>
    <dgm:pt modelId="{D479ABB8-B156-44D6-8D2C-E97D02E72B12}" type="sibTrans" cxnId="{D9AE5E3C-BB33-4EBA-B324-BA99AB845A3D}">
      <dgm:prSet/>
      <dgm:spPr/>
      <dgm:t>
        <a:bodyPr/>
        <a:lstStyle/>
        <a:p>
          <a:endParaRPr lang="en-US"/>
        </a:p>
      </dgm:t>
    </dgm:pt>
    <dgm:pt modelId="{B595A6C8-9681-4F24-B3EB-87C26D701B84}">
      <dgm:prSet/>
      <dgm:spPr/>
      <dgm:t>
        <a:bodyPr/>
        <a:lstStyle/>
        <a:p>
          <a:r>
            <a:rPr lang="en-US" dirty="0" smtClean="0"/>
            <a:t>MSS</a:t>
          </a:r>
          <a:endParaRPr lang="en-US" dirty="0"/>
        </a:p>
      </dgm:t>
    </dgm:pt>
    <dgm:pt modelId="{9C74735C-3427-4DAE-BF23-52C604F24B4A}" type="parTrans" cxnId="{3DBC3468-8AED-4B2C-A1A2-8E4C4F8E97F9}">
      <dgm:prSet/>
      <dgm:spPr/>
      <dgm:t>
        <a:bodyPr/>
        <a:lstStyle/>
        <a:p>
          <a:endParaRPr lang="en-US"/>
        </a:p>
      </dgm:t>
    </dgm:pt>
    <dgm:pt modelId="{DD30E023-A1FA-489C-929C-E6C428203891}" type="sibTrans" cxnId="{3DBC3468-8AED-4B2C-A1A2-8E4C4F8E97F9}">
      <dgm:prSet/>
      <dgm:spPr/>
      <dgm:t>
        <a:bodyPr/>
        <a:lstStyle/>
        <a:p>
          <a:endParaRPr lang="en-US"/>
        </a:p>
      </dgm:t>
    </dgm:pt>
    <dgm:pt modelId="{64BBCDE6-E71F-4873-98C9-B5E185339E48}">
      <dgm:prSet/>
      <dgm:spPr/>
      <dgm:t>
        <a:bodyPr/>
        <a:lstStyle/>
        <a:p>
          <a:r>
            <a:rPr lang="en-US" dirty="0" err="1" smtClean="0"/>
            <a:t>Psyhiatric</a:t>
          </a:r>
          <a:endParaRPr lang="en-US" dirty="0"/>
        </a:p>
      </dgm:t>
    </dgm:pt>
    <dgm:pt modelId="{71727939-F65A-45CD-91E5-76ED4BFDFBC4}" type="parTrans" cxnId="{FC721429-D90B-4D5F-A8EB-84DEF4364421}">
      <dgm:prSet/>
      <dgm:spPr/>
      <dgm:t>
        <a:bodyPr/>
        <a:lstStyle/>
        <a:p>
          <a:endParaRPr lang="en-US"/>
        </a:p>
      </dgm:t>
    </dgm:pt>
    <dgm:pt modelId="{7BB948BB-6B0A-4011-860B-A7172EA017E1}" type="sibTrans" cxnId="{FC721429-D90B-4D5F-A8EB-84DEF4364421}">
      <dgm:prSet/>
      <dgm:spPr/>
      <dgm:t>
        <a:bodyPr/>
        <a:lstStyle/>
        <a:p>
          <a:endParaRPr lang="en-US"/>
        </a:p>
      </dgm:t>
    </dgm:pt>
    <dgm:pt modelId="{41D11FB6-897C-44BD-92E2-1F09D72F066F}">
      <dgm:prSet/>
      <dgm:spPr/>
      <dgm:t>
        <a:bodyPr/>
        <a:lstStyle/>
        <a:p>
          <a:endParaRPr lang="en-US" dirty="0"/>
        </a:p>
      </dgm:t>
    </dgm:pt>
    <dgm:pt modelId="{1D6B3BB7-7DD2-4271-93C5-EFCD0A5B283D}" type="parTrans" cxnId="{15ACEB20-3029-420E-8036-83DE0DBF4344}">
      <dgm:prSet/>
      <dgm:spPr/>
      <dgm:t>
        <a:bodyPr/>
        <a:lstStyle/>
        <a:p>
          <a:endParaRPr lang="en-US"/>
        </a:p>
      </dgm:t>
    </dgm:pt>
    <dgm:pt modelId="{5CA4624E-5A3D-4C88-ABEE-98DDDAB53BFC}" type="sibTrans" cxnId="{15ACEB20-3029-420E-8036-83DE0DBF4344}">
      <dgm:prSet/>
      <dgm:spPr/>
      <dgm:t>
        <a:bodyPr/>
        <a:lstStyle/>
        <a:p>
          <a:endParaRPr lang="en-US"/>
        </a:p>
      </dgm:t>
    </dgm:pt>
    <dgm:pt modelId="{B5BFE5A2-3F6B-4FCE-BDB0-B181CEDC1649}" type="pres">
      <dgm:prSet presAssocID="{AB180C5E-54E4-4C1A-8ED6-9530179CBD37}" presName="Name0" presStyleCnt="0">
        <dgm:presLayoutVars>
          <dgm:dir/>
          <dgm:animLvl val="lvl"/>
          <dgm:resizeHandles val="exact"/>
        </dgm:presLayoutVars>
      </dgm:prSet>
      <dgm:spPr/>
    </dgm:pt>
    <dgm:pt modelId="{3B90A4A7-828C-4B38-828E-277EB58A1BC5}" type="pres">
      <dgm:prSet presAssocID="{BF8ADBDB-1C94-4C8C-8FBC-3C7C5EC87BC4}" presName="composite" presStyleCnt="0"/>
      <dgm:spPr/>
    </dgm:pt>
    <dgm:pt modelId="{EDC7C84E-03F4-4E3A-A773-535082DBBF15}" type="pres">
      <dgm:prSet presAssocID="{BF8ADBDB-1C94-4C8C-8FBC-3C7C5EC87BC4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B244D-AB34-42E2-A0B8-5C588A2B54E3}" type="pres">
      <dgm:prSet presAssocID="{BF8ADBDB-1C94-4C8C-8FBC-3C7C5EC87BC4}" presName="desTx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DF88D-FAE0-48C8-AD20-E424B1E2DFF9}" type="pres">
      <dgm:prSet presAssocID="{AA7D4CA1-08FB-4B3A-B781-1705ADDAD4DE}" presName="space" presStyleCnt="0"/>
      <dgm:spPr/>
    </dgm:pt>
    <dgm:pt modelId="{EC63178F-FB0F-4158-A299-811A4FBE5CD8}" type="pres">
      <dgm:prSet presAssocID="{616DF785-05ED-4A70-90CC-3FA6072F410C}" presName="composite" presStyleCnt="0"/>
      <dgm:spPr/>
    </dgm:pt>
    <dgm:pt modelId="{B4C88388-CDB9-4634-921F-BB1A86A376DC}" type="pres">
      <dgm:prSet presAssocID="{616DF785-05ED-4A70-90CC-3FA6072F410C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DE9C20BA-3E12-42E8-8BC9-AE3954588E9E}" type="pres">
      <dgm:prSet presAssocID="{616DF785-05ED-4A70-90CC-3FA6072F410C}" presName="desTx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7FFCE-EE92-40F4-B29E-8E6734ACA76D}" type="pres">
      <dgm:prSet presAssocID="{38FC5A55-EC09-4EC9-9A3E-9F5E7CE24068}" presName="space" presStyleCnt="0"/>
      <dgm:spPr/>
    </dgm:pt>
    <dgm:pt modelId="{6A498D29-9233-4DBB-A760-3482F0E5094B}" type="pres">
      <dgm:prSet presAssocID="{68640A5B-BFDD-4563-9E89-F566C75118F4}" presName="composite" presStyleCnt="0"/>
      <dgm:spPr/>
    </dgm:pt>
    <dgm:pt modelId="{9E541069-823B-46E7-8F3F-09C26668C921}" type="pres">
      <dgm:prSet presAssocID="{68640A5B-BFDD-4563-9E89-F566C75118F4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BE2A2C7F-044E-455C-A627-D2EC9D6A3F73}" type="pres">
      <dgm:prSet presAssocID="{68640A5B-BFDD-4563-9E89-F566C75118F4}" presName="desTx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72A97-9277-4E37-84E0-C4F6933C142B}" type="pres">
      <dgm:prSet presAssocID="{D2ECE20C-5560-4A56-9627-526701CC0B4F}" presName="space" presStyleCnt="0"/>
      <dgm:spPr/>
    </dgm:pt>
    <dgm:pt modelId="{A157ECA8-0D7B-439C-AD7C-AFEAD3BCC195}" type="pres">
      <dgm:prSet presAssocID="{FA64EA90-A737-4CEB-9975-36239D26AA9B}" presName="composite" presStyleCnt="0"/>
      <dgm:spPr/>
    </dgm:pt>
    <dgm:pt modelId="{54E858C0-B53F-4AB5-90A3-488C51AD4CFA}" type="pres">
      <dgm:prSet presAssocID="{FA64EA90-A737-4CEB-9975-36239D26AA9B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8C37D3CC-5731-4AE3-AE39-BAB49B6CADA2}" type="pres">
      <dgm:prSet presAssocID="{FA64EA90-A737-4CEB-9975-36239D26AA9B}" presName="desTx" presStyleLbl="alignAccFollowNode1" presStyleIdx="3" presStyleCnt="6">
        <dgm:presLayoutVars>
          <dgm:bulletEnabled val="1"/>
        </dgm:presLayoutVars>
      </dgm:prSet>
      <dgm:spPr/>
    </dgm:pt>
    <dgm:pt modelId="{491F090F-387E-42BA-8BEA-919BAC8A2D37}" type="pres">
      <dgm:prSet presAssocID="{D479ABB8-B156-44D6-8D2C-E97D02E72B12}" presName="space" presStyleCnt="0"/>
      <dgm:spPr/>
    </dgm:pt>
    <dgm:pt modelId="{9ACBF84E-7C0D-4213-8DF8-ADE8CCC63EF8}" type="pres">
      <dgm:prSet presAssocID="{B595A6C8-9681-4F24-B3EB-87C26D701B84}" presName="composite" presStyleCnt="0"/>
      <dgm:spPr/>
    </dgm:pt>
    <dgm:pt modelId="{C7DE375D-A8E2-4303-913C-FA3B7301EB05}" type="pres">
      <dgm:prSet presAssocID="{B595A6C8-9681-4F24-B3EB-87C26D701B84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475C5AA0-32CB-4F92-8CDB-662323801819}" type="pres">
      <dgm:prSet presAssocID="{B595A6C8-9681-4F24-B3EB-87C26D701B84}" presName="desTx" presStyleLbl="alignAccFollowNode1" presStyleIdx="4" presStyleCnt="6">
        <dgm:presLayoutVars>
          <dgm:bulletEnabled val="1"/>
        </dgm:presLayoutVars>
      </dgm:prSet>
      <dgm:spPr/>
    </dgm:pt>
    <dgm:pt modelId="{8C4A458E-0A09-4C10-9539-B8463CF4BB9D}" type="pres">
      <dgm:prSet presAssocID="{DD30E023-A1FA-489C-929C-E6C428203891}" presName="space" presStyleCnt="0"/>
      <dgm:spPr/>
    </dgm:pt>
    <dgm:pt modelId="{CFD62E6A-F493-4FA3-A4B8-D60244AB127C}" type="pres">
      <dgm:prSet presAssocID="{64BBCDE6-E71F-4873-98C9-B5E185339E48}" presName="composite" presStyleCnt="0"/>
      <dgm:spPr/>
    </dgm:pt>
    <dgm:pt modelId="{B19C2A5B-66AF-4654-8998-AE788DCD99DB}" type="pres">
      <dgm:prSet presAssocID="{64BBCDE6-E71F-4873-98C9-B5E185339E48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5DA9A-B62F-450D-98BE-E4A377CAA8DE}" type="pres">
      <dgm:prSet presAssocID="{64BBCDE6-E71F-4873-98C9-B5E185339E48}" presName="desTx" presStyleLbl="alignAccFollowNode1" presStyleIdx="5" presStyleCnt="6">
        <dgm:presLayoutVars>
          <dgm:bulletEnabled val="1"/>
        </dgm:presLayoutVars>
      </dgm:prSet>
      <dgm:spPr/>
    </dgm:pt>
  </dgm:ptLst>
  <dgm:cxnLst>
    <dgm:cxn modelId="{D9AE5E3C-BB33-4EBA-B324-BA99AB845A3D}" srcId="{AB180C5E-54E4-4C1A-8ED6-9530179CBD37}" destId="{FA64EA90-A737-4CEB-9975-36239D26AA9B}" srcOrd="3" destOrd="0" parTransId="{39332C9E-047A-4AE7-A9F4-2E5805CF1227}" sibTransId="{D479ABB8-B156-44D6-8D2C-E97D02E72B12}"/>
    <dgm:cxn modelId="{A3A4367A-5C64-4206-8DA0-C3B483A9AABB}" type="presOf" srcId="{41D11FB6-897C-44BD-92E2-1F09D72F066F}" destId="{40EB244D-AB34-42E2-A0B8-5C588A2B54E3}" srcOrd="0" destOrd="0" presId="urn:microsoft.com/office/officeart/2005/8/layout/hList1"/>
    <dgm:cxn modelId="{6FC0C3C5-330C-41B8-BC2B-08E0B1024803}" type="presOf" srcId="{AB180C5E-54E4-4C1A-8ED6-9530179CBD37}" destId="{B5BFE5A2-3F6B-4FCE-BDB0-B181CEDC1649}" srcOrd="0" destOrd="0" presId="urn:microsoft.com/office/officeart/2005/8/layout/hList1"/>
    <dgm:cxn modelId="{3DBC3468-8AED-4B2C-A1A2-8E4C4F8E97F9}" srcId="{AB180C5E-54E4-4C1A-8ED6-9530179CBD37}" destId="{B595A6C8-9681-4F24-B3EB-87C26D701B84}" srcOrd="4" destOrd="0" parTransId="{9C74735C-3427-4DAE-BF23-52C604F24B4A}" sibTransId="{DD30E023-A1FA-489C-929C-E6C428203891}"/>
    <dgm:cxn modelId="{E551275F-DE2E-4118-B618-7E9E34A78833}" type="presOf" srcId="{FA64EA90-A737-4CEB-9975-36239D26AA9B}" destId="{54E858C0-B53F-4AB5-90A3-488C51AD4CFA}" srcOrd="0" destOrd="0" presId="urn:microsoft.com/office/officeart/2005/8/layout/hList1"/>
    <dgm:cxn modelId="{107B6AC2-FAD7-445B-8372-0CE69F52A7B7}" srcId="{AB180C5E-54E4-4C1A-8ED6-9530179CBD37}" destId="{68640A5B-BFDD-4563-9E89-F566C75118F4}" srcOrd="2" destOrd="0" parTransId="{E33637B6-2C77-4E2C-B336-95A726124BF0}" sibTransId="{D2ECE20C-5560-4A56-9627-526701CC0B4F}"/>
    <dgm:cxn modelId="{15ACEB20-3029-420E-8036-83DE0DBF4344}" srcId="{BF8ADBDB-1C94-4C8C-8FBC-3C7C5EC87BC4}" destId="{41D11FB6-897C-44BD-92E2-1F09D72F066F}" srcOrd="0" destOrd="0" parTransId="{1D6B3BB7-7DD2-4271-93C5-EFCD0A5B283D}" sibTransId="{5CA4624E-5A3D-4C88-ABEE-98DDDAB53BFC}"/>
    <dgm:cxn modelId="{C0404699-A446-4C6A-AF1A-8FC2A14CD836}" srcId="{AB180C5E-54E4-4C1A-8ED6-9530179CBD37}" destId="{BF8ADBDB-1C94-4C8C-8FBC-3C7C5EC87BC4}" srcOrd="0" destOrd="0" parTransId="{E80DB69E-2647-4615-B4F9-4B5A26E354D9}" sibTransId="{AA7D4CA1-08FB-4B3A-B781-1705ADDAD4DE}"/>
    <dgm:cxn modelId="{EAB89B8D-7DF1-4634-A301-4EC6A93B4681}" type="presOf" srcId="{64BBCDE6-E71F-4873-98C9-B5E185339E48}" destId="{B19C2A5B-66AF-4654-8998-AE788DCD99DB}" srcOrd="0" destOrd="0" presId="urn:microsoft.com/office/officeart/2005/8/layout/hList1"/>
    <dgm:cxn modelId="{9466774C-02CF-4E77-8C8F-74E13CB6C66C}" type="presOf" srcId="{68640A5B-BFDD-4563-9E89-F566C75118F4}" destId="{9E541069-823B-46E7-8F3F-09C26668C921}" srcOrd="0" destOrd="0" presId="urn:microsoft.com/office/officeart/2005/8/layout/hList1"/>
    <dgm:cxn modelId="{0B203BA3-8F8B-45FC-AC62-001EC81D0074}" type="presOf" srcId="{BF8ADBDB-1C94-4C8C-8FBC-3C7C5EC87BC4}" destId="{EDC7C84E-03F4-4E3A-A773-535082DBBF15}" srcOrd="0" destOrd="0" presId="urn:microsoft.com/office/officeart/2005/8/layout/hList1"/>
    <dgm:cxn modelId="{D67B30E7-81D9-4FE4-BD2C-3771E6DDA8F6}" type="presOf" srcId="{B595A6C8-9681-4F24-B3EB-87C26D701B84}" destId="{C7DE375D-A8E2-4303-913C-FA3B7301EB05}" srcOrd="0" destOrd="0" presId="urn:microsoft.com/office/officeart/2005/8/layout/hList1"/>
    <dgm:cxn modelId="{FC721429-D90B-4D5F-A8EB-84DEF4364421}" srcId="{AB180C5E-54E4-4C1A-8ED6-9530179CBD37}" destId="{64BBCDE6-E71F-4873-98C9-B5E185339E48}" srcOrd="5" destOrd="0" parTransId="{71727939-F65A-45CD-91E5-76ED4BFDFBC4}" sibTransId="{7BB948BB-6B0A-4011-860B-A7172EA017E1}"/>
    <dgm:cxn modelId="{8D295190-9E29-45E1-9E90-90800B1D6F04}" type="presOf" srcId="{616DF785-05ED-4A70-90CC-3FA6072F410C}" destId="{B4C88388-CDB9-4634-921F-BB1A86A376DC}" srcOrd="0" destOrd="0" presId="urn:microsoft.com/office/officeart/2005/8/layout/hList1"/>
    <dgm:cxn modelId="{62D432C3-40E3-470E-A686-BA2AB55107EC}" srcId="{AB180C5E-54E4-4C1A-8ED6-9530179CBD37}" destId="{616DF785-05ED-4A70-90CC-3FA6072F410C}" srcOrd="1" destOrd="0" parTransId="{FF4B0CBC-B74F-48CE-A83B-BC40CA229FE6}" sibTransId="{38FC5A55-EC09-4EC9-9A3E-9F5E7CE24068}"/>
    <dgm:cxn modelId="{80DD92E7-C4D8-4FFE-AA51-F89D91D6EEB4}" type="presParOf" srcId="{B5BFE5A2-3F6B-4FCE-BDB0-B181CEDC1649}" destId="{3B90A4A7-828C-4B38-828E-277EB58A1BC5}" srcOrd="0" destOrd="0" presId="urn:microsoft.com/office/officeart/2005/8/layout/hList1"/>
    <dgm:cxn modelId="{FF7AE93B-8BF1-4A1E-821A-9BD8564A526B}" type="presParOf" srcId="{3B90A4A7-828C-4B38-828E-277EB58A1BC5}" destId="{EDC7C84E-03F4-4E3A-A773-535082DBBF15}" srcOrd="0" destOrd="0" presId="urn:microsoft.com/office/officeart/2005/8/layout/hList1"/>
    <dgm:cxn modelId="{CB14DACF-3A11-4190-AB4C-CE4ED10973F9}" type="presParOf" srcId="{3B90A4A7-828C-4B38-828E-277EB58A1BC5}" destId="{40EB244D-AB34-42E2-A0B8-5C588A2B54E3}" srcOrd="1" destOrd="0" presId="urn:microsoft.com/office/officeart/2005/8/layout/hList1"/>
    <dgm:cxn modelId="{0D93F64C-B6AC-4ED1-AE81-4FE86C5E55BC}" type="presParOf" srcId="{B5BFE5A2-3F6B-4FCE-BDB0-B181CEDC1649}" destId="{F9DDF88D-FAE0-48C8-AD20-E424B1E2DFF9}" srcOrd="1" destOrd="0" presId="urn:microsoft.com/office/officeart/2005/8/layout/hList1"/>
    <dgm:cxn modelId="{9AE983BA-77F5-4EE0-AA4B-DC9BAA90018F}" type="presParOf" srcId="{B5BFE5A2-3F6B-4FCE-BDB0-B181CEDC1649}" destId="{EC63178F-FB0F-4158-A299-811A4FBE5CD8}" srcOrd="2" destOrd="0" presId="urn:microsoft.com/office/officeart/2005/8/layout/hList1"/>
    <dgm:cxn modelId="{7B99BA10-8594-43CC-BA42-6B94643687F9}" type="presParOf" srcId="{EC63178F-FB0F-4158-A299-811A4FBE5CD8}" destId="{B4C88388-CDB9-4634-921F-BB1A86A376DC}" srcOrd="0" destOrd="0" presId="urn:microsoft.com/office/officeart/2005/8/layout/hList1"/>
    <dgm:cxn modelId="{FA013B59-BD71-44B8-ADE3-A0F60285F910}" type="presParOf" srcId="{EC63178F-FB0F-4158-A299-811A4FBE5CD8}" destId="{DE9C20BA-3E12-42E8-8BC9-AE3954588E9E}" srcOrd="1" destOrd="0" presId="urn:microsoft.com/office/officeart/2005/8/layout/hList1"/>
    <dgm:cxn modelId="{9C871E8D-2C1F-49A1-9292-FC58A898A50F}" type="presParOf" srcId="{B5BFE5A2-3F6B-4FCE-BDB0-B181CEDC1649}" destId="{ACD7FFCE-EE92-40F4-B29E-8E6734ACA76D}" srcOrd="3" destOrd="0" presId="urn:microsoft.com/office/officeart/2005/8/layout/hList1"/>
    <dgm:cxn modelId="{C3067AF2-9CFB-4917-9024-54A109A0F732}" type="presParOf" srcId="{B5BFE5A2-3F6B-4FCE-BDB0-B181CEDC1649}" destId="{6A498D29-9233-4DBB-A760-3482F0E5094B}" srcOrd="4" destOrd="0" presId="urn:microsoft.com/office/officeart/2005/8/layout/hList1"/>
    <dgm:cxn modelId="{F9178159-DBC9-45BF-89DF-85D6584D417C}" type="presParOf" srcId="{6A498D29-9233-4DBB-A760-3482F0E5094B}" destId="{9E541069-823B-46E7-8F3F-09C26668C921}" srcOrd="0" destOrd="0" presId="urn:microsoft.com/office/officeart/2005/8/layout/hList1"/>
    <dgm:cxn modelId="{50BAB79B-AB85-4765-A7A5-EB9222A325AD}" type="presParOf" srcId="{6A498D29-9233-4DBB-A760-3482F0E5094B}" destId="{BE2A2C7F-044E-455C-A627-D2EC9D6A3F73}" srcOrd="1" destOrd="0" presId="urn:microsoft.com/office/officeart/2005/8/layout/hList1"/>
    <dgm:cxn modelId="{D72FB39F-33D0-409B-BF8E-A55C5C12D38B}" type="presParOf" srcId="{B5BFE5A2-3F6B-4FCE-BDB0-B181CEDC1649}" destId="{38F72A97-9277-4E37-84E0-C4F6933C142B}" srcOrd="5" destOrd="0" presId="urn:microsoft.com/office/officeart/2005/8/layout/hList1"/>
    <dgm:cxn modelId="{EB764137-5E43-42A7-B9DB-68602677B97B}" type="presParOf" srcId="{B5BFE5A2-3F6B-4FCE-BDB0-B181CEDC1649}" destId="{A157ECA8-0D7B-439C-AD7C-AFEAD3BCC195}" srcOrd="6" destOrd="0" presId="urn:microsoft.com/office/officeart/2005/8/layout/hList1"/>
    <dgm:cxn modelId="{7ABE581D-337D-435E-8981-C540A638C55F}" type="presParOf" srcId="{A157ECA8-0D7B-439C-AD7C-AFEAD3BCC195}" destId="{54E858C0-B53F-4AB5-90A3-488C51AD4CFA}" srcOrd="0" destOrd="0" presId="urn:microsoft.com/office/officeart/2005/8/layout/hList1"/>
    <dgm:cxn modelId="{CD825D9A-68F7-4957-8996-25083D057DB0}" type="presParOf" srcId="{A157ECA8-0D7B-439C-AD7C-AFEAD3BCC195}" destId="{8C37D3CC-5731-4AE3-AE39-BAB49B6CADA2}" srcOrd="1" destOrd="0" presId="urn:microsoft.com/office/officeart/2005/8/layout/hList1"/>
    <dgm:cxn modelId="{88838E70-18AB-49EF-8DF8-1D8C7A13FB35}" type="presParOf" srcId="{B5BFE5A2-3F6B-4FCE-BDB0-B181CEDC1649}" destId="{491F090F-387E-42BA-8BEA-919BAC8A2D37}" srcOrd="7" destOrd="0" presId="urn:microsoft.com/office/officeart/2005/8/layout/hList1"/>
    <dgm:cxn modelId="{322B53BB-5414-4438-83A0-BCFAB4B6AD4F}" type="presParOf" srcId="{B5BFE5A2-3F6B-4FCE-BDB0-B181CEDC1649}" destId="{9ACBF84E-7C0D-4213-8DF8-ADE8CCC63EF8}" srcOrd="8" destOrd="0" presId="urn:microsoft.com/office/officeart/2005/8/layout/hList1"/>
    <dgm:cxn modelId="{A1B7D7B5-7155-492B-98EA-91FE9FA58A59}" type="presParOf" srcId="{9ACBF84E-7C0D-4213-8DF8-ADE8CCC63EF8}" destId="{C7DE375D-A8E2-4303-913C-FA3B7301EB05}" srcOrd="0" destOrd="0" presId="urn:microsoft.com/office/officeart/2005/8/layout/hList1"/>
    <dgm:cxn modelId="{CD5F6A31-A6A7-46F0-94CE-6A7953512316}" type="presParOf" srcId="{9ACBF84E-7C0D-4213-8DF8-ADE8CCC63EF8}" destId="{475C5AA0-32CB-4F92-8CDB-662323801819}" srcOrd="1" destOrd="0" presId="urn:microsoft.com/office/officeart/2005/8/layout/hList1"/>
    <dgm:cxn modelId="{3B4A8CEC-2C79-4367-8A15-CD2FE2F2D145}" type="presParOf" srcId="{B5BFE5A2-3F6B-4FCE-BDB0-B181CEDC1649}" destId="{8C4A458E-0A09-4C10-9539-B8463CF4BB9D}" srcOrd="9" destOrd="0" presId="urn:microsoft.com/office/officeart/2005/8/layout/hList1"/>
    <dgm:cxn modelId="{6B5DC981-48D2-4DD9-8825-2432F2D49BD2}" type="presParOf" srcId="{B5BFE5A2-3F6B-4FCE-BDB0-B181CEDC1649}" destId="{CFD62E6A-F493-4FA3-A4B8-D60244AB127C}" srcOrd="10" destOrd="0" presId="urn:microsoft.com/office/officeart/2005/8/layout/hList1"/>
    <dgm:cxn modelId="{0EBE67B2-4E4B-445B-83ED-7041EC22FC9D}" type="presParOf" srcId="{CFD62E6A-F493-4FA3-A4B8-D60244AB127C}" destId="{B19C2A5B-66AF-4654-8998-AE788DCD99DB}" srcOrd="0" destOrd="0" presId="urn:microsoft.com/office/officeart/2005/8/layout/hList1"/>
    <dgm:cxn modelId="{996044AC-AB27-4AB9-A72D-00646CA45C63}" type="presParOf" srcId="{CFD62E6A-F493-4FA3-A4B8-D60244AB127C}" destId="{BD05DA9A-B62F-450D-98BE-E4A377CAA8D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D22F47-7EAD-4F68-924A-FD65C086B531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63DB2E-2FFE-4C6A-9719-95E81D157D4B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7EC30B92-1131-4AFF-B098-12BBAA44F62A}" type="parTrans" cxnId="{66BFAAB5-1FB1-4A48-9E80-53F06EA4791E}">
      <dgm:prSet/>
      <dgm:spPr/>
      <dgm:t>
        <a:bodyPr/>
        <a:lstStyle/>
        <a:p>
          <a:endParaRPr lang="en-US"/>
        </a:p>
      </dgm:t>
    </dgm:pt>
    <dgm:pt modelId="{B902B064-7299-4957-AF55-09E7D538FEBA}" type="sibTrans" cxnId="{66BFAAB5-1FB1-4A48-9E80-53F06EA4791E}">
      <dgm:prSet/>
      <dgm:spPr/>
      <dgm:t>
        <a:bodyPr/>
        <a:lstStyle/>
        <a:p>
          <a:endParaRPr lang="en-US"/>
        </a:p>
      </dgm:t>
    </dgm:pt>
    <dgm:pt modelId="{656CEE17-08DE-4CA9-A459-70A13EC94A2E}">
      <dgm:prSet phldrT="[Text]"/>
      <dgm:spPr/>
      <dgm:t>
        <a:bodyPr/>
        <a:lstStyle/>
        <a:p>
          <a:r>
            <a:rPr lang="en-US" dirty="0" smtClean="0"/>
            <a:t>Physical examination</a:t>
          </a:r>
          <a:endParaRPr lang="en-US" dirty="0"/>
        </a:p>
      </dgm:t>
    </dgm:pt>
    <dgm:pt modelId="{0D503A62-E6C0-4BFB-AA28-1FB65F2A0E1B}" type="parTrans" cxnId="{4E5F198C-C8EF-42EE-B7C7-C329D09D686B}">
      <dgm:prSet/>
      <dgm:spPr/>
      <dgm:t>
        <a:bodyPr/>
        <a:lstStyle/>
        <a:p>
          <a:endParaRPr lang="en-US"/>
        </a:p>
      </dgm:t>
    </dgm:pt>
    <dgm:pt modelId="{8B9F8F16-06DD-450C-BE46-1E927C52686D}" type="sibTrans" cxnId="{4E5F198C-C8EF-42EE-B7C7-C329D09D686B}">
      <dgm:prSet/>
      <dgm:spPr/>
      <dgm:t>
        <a:bodyPr/>
        <a:lstStyle/>
        <a:p>
          <a:endParaRPr lang="en-US"/>
        </a:p>
      </dgm:t>
    </dgm:pt>
    <dgm:pt modelId="{2BF48CD6-F652-42F7-A947-D6258F165FAA}">
      <dgm:prSet phldrT="[Text]"/>
      <dgm:spPr/>
      <dgm:t>
        <a:bodyPr/>
        <a:lstStyle/>
        <a:p>
          <a:r>
            <a:rPr lang="en-US" dirty="0" smtClean="0"/>
            <a:t>Investigations</a:t>
          </a:r>
          <a:endParaRPr lang="en-US" dirty="0"/>
        </a:p>
      </dgm:t>
    </dgm:pt>
    <dgm:pt modelId="{C58B44DD-44EA-4157-B938-6845F9F74988}" type="parTrans" cxnId="{23910995-FC1D-479B-AA9F-3EED28E67226}">
      <dgm:prSet/>
      <dgm:spPr/>
      <dgm:t>
        <a:bodyPr/>
        <a:lstStyle/>
        <a:p>
          <a:endParaRPr lang="en-US"/>
        </a:p>
      </dgm:t>
    </dgm:pt>
    <dgm:pt modelId="{6E330B6B-1535-4541-80AD-F338FF19869E}" type="sibTrans" cxnId="{23910995-FC1D-479B-AA9F-3EED28E67226}">
      <dgm:prSet/>
      <dgm:spPr/>
      <dgm:t>
        <a:bodyPr/>
        <a:lstStyle/>
        <a:p>
          <a:endParaRPr lang="en-US"/>
        </a:p>
      </dgm:t>
    </dgm:pt>
    <dgm:pt modelId="{5C399DB6-342F-4D5A-B271-984D767BF27A}">
      <dgm:prSet/>
      <dgm:spPr/>
      <dgm:t>
        <a:bodyPr/>
        <a:lstStyle/>
        <a:p>
          <a:r>
            <a:rPr lang="en-US" dirty="0" err="1" smtClean="0"/>
            <a:t>Managment</a:t>
          </a:r>
          <a:endParaRPr lang="en-US" dirty="0"/>
        </a:p>
      </dgm:t>
    </dgm:pt>
    <dgm:pt modelId="{8CF9F428-D0FD-42CB-B404-2A17DE66F5FE}" type="parTrans" cxnId="{D5A5B434-C52C-492E-B4F6-B950B17DA6F4}">
      <dgm:prSet/>
      <dgm:spPr/>
      <dgm:t>
        <a:bodyPr/>
        <a:lstStyle/>
        <a:p>
          <a:endParaRPr lang="en-US"/>
        </a:p>
      </dgm:t>
    </dgm:pt>
    <dgm:pt modelId="{11151F1C-7FAF-4678-AD07-350D1B8595B0}" type="sibTrans" cxnId="{D5A5B434-C52C-492E-B4F6-B950B17DA6F4}">
      <dgm:prSet/>
      <dgm:spPr/>
      <dgm:t>
        <a:bodyPr/>
        <a:lstStyle/>
        <a:p>
          <a:endParaRPr lang="en-US"/>
        </a:p>
      </dgm:t>
    </dgm:pt>
    <dgm:pt modelId="{8E174CBE-6C2A-45E2-9D3B-5DA8D83AAE52}" type="pres">
      <dgm:prSet presAssocID="{49D22F47-7EAD-4F68-924A-FD65C086B531}" presName="Name0" presStyleCnt="0">
        <dgm:presLayoutVars>
          <dgm:chMax val="7"/>
          <dgm:chPref val="7"/>
          <dgm:dir/>
        </dgm:presLayoutVars>
      </dgm:prSet>
      <dgm:spPr/>
    </dgm:pt>
    <dgm:pt modelId="{0DAABAE9-3909-478C-A9AC-632C29D6102C}" type="pres">
      <dgm:prSet presAssocID="{49D22F47-7EAD-4F68-924A-FD65C086B531}" presName="Name1" presStyleCnt="0"/>
      <dgm:spPr/>
    </dgm:pt>
    <dgm:pt modelId="{3097762B-F9FD-46C3-BAE1-B9675FB20E3F}" type="pres">
      <dgm:prSet presAssocID="{49D22F47-7EAD-4F68-924A-FD65C086B531}" presName="cycle" presStyleCnt="0"/>
      <dgm:spPr/>
    </dgm:pt>
    <dgm:pt modelId="{C628A45A-15F1-4D92-B8A4-F0AA548362C1}" type="pres">
      <dgm:prSet presAssocID="{49D22F47-7EAD-4F68-924A-FD65C086B531}" presName="srcNode" presStyleLbl="node1" presStyleIdx="0" presStyleCnt="4"/>
      <dgm:spPr/>
    </dgm:pt>
    <dgm:pt modelId="{CFC793E6-32B8-457C-9855-61A0A144E34B}" type="pres">
      <dgm:prSet presAssocID="{49D22F47-7EAD-4F68-924A-FD65C086B531}" presName="conn" presStyleLbl="parChTrans1D2" presStyleIdx="0" presStyleCnt="1"/>
      <dgm:spPr/>
    </dgm:pt>
    <dgm:pt modelId="{3ABCA439-67ED-4E37-8ACF-E675B244A034}" type="pres">
      <dgm:prSet presAssocID="{49D22F47-7EAD-4F68-924A-FD65C086B531}" presName="extraNode" presStyleLbl="node1" presStyleIdx="0" presStyleCnt="4"/>
      <dgm:spPr/>
    </dgm:pt>
    <dgm:pt modelId="{033063BA-189F-4149-9FC4-3EFC620A5387}" type="pres">
      <dgm:prSet presAssocID="{49D22F47-7EAD-4F68-924A-FD65C086B531}" presName="dstNode" presStyleLbl="node1" presStyleIdx="0" presStyleCnt="4"/>
      <dgm:spPr/>
    </dgm:pt>
    <dgm:pt modelId="{96787EB6-F663-403A-B06F-ABDD6AAD3D7E}" type="pres">
      <dgm:prSet presAssocID="{8063DB2E-2FFE-4C6A-9719-95E81D157D4B}" presName="text_1" presStyleLbl="node1" presStyleIdx="0" presStyleCnt="4">
        <dgm:presLayoutVars>
          <dgm:bulletEnabled val="1"/>
        </dgm:presLayoutVars>
      </dgm:prSet>
      <dgm:spPr/>
    </dgm:pt>
    <dgm:pt modelId="{53C174A4-1324-4E9E-A929-31803DF35134}" type="pres">
      <dgm:prSet presAssocID="{8063DB2E-2FFE-4C6A-9719-95E81D157D4B}" presName="accent_1" presStyleCnt="0"/>
      <dgm:spPr/>
    </dgm:pt>
    <dgm:pt modelId="{8CD263F2-F002-4914-A524-8CAAA57FE8B7}" type="pres">
      <dgm:prSet presAssocID="{8063DB2E-2FFE-4C6A-9719-95E81D157D4B}" presName="accentRepeatNode" presStyleLbl="solidFgAcc1" presStyleIdx="0" presStyleCnt="4"/>
      <dgm:spPr/>
    </dgm:pt>
    <dgm:pt modelId="{82EEDF83-8CEE-456D-BD8F-6E42D1E99089}" type="pres">
      <dgm:prSet presAssocID="{656CEE17-08DE-4CA9-A459-70A13EC94A2E}" presName="text_2" presStyleLbl="node1" presStyleIdx="1" presStyleCnt="4">
        <dgm:presLayoutVars>
          <dgm:bulletEnabled val="1"/>
        </dgm:presLayoutVars>
      </dgm:prSet>
      <dgm:spPr/>
    </dgm:pt>
    <dgm:pt modelId="{39CBAA6C-2FD5-4AB3-B8C2-4B2E87EC5F95}" type="pres">
      <dgm:prSet presAssocID="{656CEE17-08DE-4CA9-A459-70A13EC94A2E}" presName="accent_2" presStyleCnt="0"/>
      <dgm:spPr/>
    </dgm:pt>
    <dgm:pt modelId="{71DA8AE4-2231-4B89-8C1A-DEE418212540}" type="pres">
      <dgm:prSet presAssocID="{656CEE17-08DE-4CA9-A459-70A13EC94A2E}" presName="accentRepeatNode" presStyleLbl="solidFgAcc1" presStyleIdx="1" presStyleCnt="4"/>
      <dgm:spPr/>
    </dgm:pt>
    <dgm:pt modelId="{D1D0AD8E-D674-4169-A8DE-0FD0BFA9407C}" type="pres">
      <dgm:prSet presAssocID="{2BF48CD6-F652-42F7-A947-D6258F165FA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2DA3BD-4627-44B9-BFF6-C799011BFE35}" type="pres">
      <dgm:prSet presAssocID="{2BF48CD6-F652-42F7-A947-D6258F165FAA}" presName="accent_3" presStyleCnt="0"/>
      <dgm:spPr/>
    </dgm:pt>
    <dgm:pt modelId="{172C7FC2-339C-4880-990E-B7C95B53352C}" type="pres">
      <dgm:prSet presAssocID="{2BF48CD6-F652-42F7-A947-D6258F165FAA}" presName="accentRepeatNode" presStyleLbl="solidFgAcc1" presStyleIdx="2" presStyleCnt="4"/>
      <dgm:spPr/>
    </dgm:pt>
    <dgm:pt modelId="{3FF2C59A-6E3E-48AB-A4C5-877883156764}" type="pres">
      <dgm:prSet presAssocID="{5C399DB6-342F-4D5A-B271-984D767BF27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1A9A48-D9D0-450A-AE7A-A3A98B465093}" type="pres">
      <dgm:prSet presAssocID="{5C399DB6-342F-4D5A-B271-984D767BF27A}" presName="accent_4" presStyleCnt="0"/>
      <dgm:spPr/>
    </dgm:pt>
    <dgm:pt modelId="{E47F49CB-0F69-47D2-A0B4-10B882E654C1}" type="pres">
      <dgm:prSet presAssocID="{5C399DB6-342F-4D5A-B271-984D767BF27A}" presName="accentRepeatNode" presStyleLbl="solidFgAcc1" presStyleIdx="3" presStyleCnt="4"/>
      <dgm:spPr/>
    </dgm:pt>
  </dgm:ptLst>
  <dgm:cxnLst>
    <dgm:cxn modelId="{23910995-FC1D-479B-AA9F-3EED28E67226}" srcId="{49D22F47-7EAD-4F68-924A-FD65C086B531}" destId="{2BF48CD6-F652-42F7-A947-D6258F165FAA}" srcOrd="2" destOrd="0" parTransId="{C58B44DD-44EA-4157-B938-6845F9F74988}" sibTransId="{6E330B6B-1535-4541-80AD-F338FF19869E}"/>
    <dgm:cxn modelId="{66BFAAB5-1FB1-4A48-9E80-53F06EA4791E}" srcId="{49D22F47-7EAD-4F68-924A-FD65C086B531}" destId="{8063DB2E-2FFE-4C6A-9719-95E81D157D4B}" srcOrd="0" destOrd="0" parTransId="{7EC30B92-1131-4AFF-B098-12BBAA44F62A}" sibTransId="{B902B064-7299-4957-AF55-09E7D538FEBA}"/>
    <dgm:cxn modelId="{37BECA31-E4D9-40C3-B739-E3EA9F1CD9AB}" type="presOf" srcId="{8063DB2E-2FFE-4C6A-9719-95E81D157D4B}" destId="{96787EB6-F663-403A-B06F-ABDD6AAD3D7E}" srcOrd="0" destOrd="0" presId="urn:microsoft.com/office/officeart/2008/layout/VerticalCurvedList"/>
    <dgm:cxn modelId="{9225B96F-EF2D-441A-BCA2-346DAFBDBC60}" type="presOf" srcId="{656CEE17-08DE-4CA9-A459-70A13EC94A2E}" destId="{82EEDF83-8CEE-456D-BD8F-6E42D1E99089}" srcOrd="0" destOrd="0" presId="urn:microsoft.com/office/officeart/2008/layout/VerticalCurvedList"/>
    <dgm:cxn modelId="{40E9DB21-672E-46EB-B194-C57A09B57E4B}" type="presOf" srcId="{B902B064-7299-4957-AF55-09E7D538FEBA}" destId="{CFC793E6-32B8-457C-9855-61A0A144E34B}" srcOrd="0" destOrd="0" presId="urn:microsoft.com/office/officeart/2008/layout/VerticalCurvedList"/>
    <dgm:cxn modelId="{4E5F198C-C8EF-42EE-B7C7-C329D09D686B}" srcId="{49D22F47-7EAD-4F68-924A-FD65C086B531}" destId="{656CEE17-08DE-4CA9-A459-70A13EC94A2E}" srcOrd="1" destOrd="0" parTransId="{0D503A62-E6C0-4BFB-AA28-1FB65F2A0E1B}" sibTransId="{8B9F8F16-06DD-450C-BE46-1E927C52686D}"/>
    <dgm:cxn modelId="{D5A5B434-C52C-492E-B4F6-B950B17DA6F4}" srcId="{49D22F47-7EAD-4F68-924A-FD65C086B531}" destId="{5C399DB6-342F-4D5A-B271-984D767BF27A}" srcOrd="3" destOrd="0" parTransId="{8CF9F428-D0FD-42CB-B404-2A17DE66F5FE}" sibTransId="{11151F1C-7FAF-4678-AD07-350D1B8595B0}"/>
    <dgm:cxn modelId="{FE680A1A-EEA3-43A1-BC2D-8219FCBDA212}" type="presOf" srcId="{5C399DB6-342F-4D5A-B271-984D767BF27A}" destId="{3FF2C59A-6E3E-48AB-A4C5-877883156764}" srcOrd="0" destOrd="0" presId="urn:microsoft.com/office/officeart/2008/layout/VerticalCurvedList"/>
    <dgm:cxn modelId="{31480394-D68D-44C2-A804-FFF9722A0F21}" type="presOf" srcId="{49D22F47-7EAD-4F68-924A-FD65C086B531}" destId="{8E174CBE-6C2A-45E2-9D3B-5DA8D83AAE52}" srcOrd="0" destOrd="0" presId="urn:microsoft.com/office/officeart/2008/layout/VerticalCurvedList"/>
    <dgm:cxn modelId="{E6594010-5375-4152-907A-2EB915D6556E}" type="presOf" srcId="{2BF48CD6-F652-42F7-A947-D6258F165FAA}" destId="{D1D0AD8E-D674-4169-A8DE-0FD0BFA9407C}" srcOrd="0" destOrd="0" presId="urn:microsoft.com/office/officeart/2008/layout/VerticalCurvedList"/>
    <dgm:cxn modelId="{06B2C8BB-B46E-40E7-8409-EDD8D5A5564B}" type="presParOf" srcId="{8E174CBE-6C2A-45E2-9D3B-5DA8D83AAE52}" destId="{0DAABAE9-3909-478C-A9AC-632C29D6102C}" srcOrd="0" destOrd="0" presId="urn:microsoft.com/office/officeart/2008/layout/VerticalCurvedList"/>
    <dgm:cxn modelId="{A788CD42-029C-4390-BE7C-44A3C328D160}" type="presParOf" srcId="{0DAABAE9-3909-478C-A9AC-632C29D6102C}" destId="{3097762B-F9FD-46C3-BAE1-B9675FB20E3F}" srcOrd="0" destOrd="0" presId="urn:microsoft.com/office/officeart/2008/layout/VerticalCurvedList"/>
    <dgm:cxn modelId="{BE2A3DB3-ED3E-4FA2-AE05-563CEA351FAA}" type="presParOf" srcId="{3097762B-F9FD-46C3-BAE1-B9675FB20E3F}" destId="{C628A45A-15F1-4D92-B8A4-F0AA548362C1}" srcOrd="0" destOrd="0" presId="urn:microsoft.com/office/officeart/2008/layout/VerticalCurvedList"/>
    <dgm:cxn modelId="{DC9DFB19-3A28-46AC-BDD9-4ED6C64593BE}" type="presParOf" srcId="{3097762B-F9FD-46C3-BAE1-B9675FB20E3F}" destId="{CFC793E6-32B8-457C-9855-61A0A144E34B}" srcOrd="1" destOrd="0" presId="urn:microsoft.com/office/officeart/2008/layout/VerticalCurvedList"/>
    <dgm:cxn modelId="{D5F754E0-43A2-43A9-9123-E5C133232516}" type="presParOf" srcId="{3097762B-F9FD-46C3-BAE1-B9675FB20E3F}" destId="{3ABCA439-67ED-4E37-8ACF-E675B244A034}" srcOrd="2" destOrd="0" presId="urn:microsoft.com/office/officeart/2008/layout/VerticalCurvedList"/>
    <dgm:cxn modelId="{A7799DF6-8CB7-494C-94F1-50F6EA8E72B6}" type="presParOf" srcId="{3097762B-F9FD-46C3-BAE1-B9675FB20E3F}" destId="{033063BA-189F-4149-9FC4-3EFC620A5387}" srcOrd="3" destOrd="0" presId="urn:microsoft.com/office/officeart/2008/layout/VerticalCurvedList"/>
    <dgm:cxn modelId="{8F058E49-860E-4EC5-A8E2-50C359F9FE95}" type="presParOf" srcId="{0DAABAE9-3909-478C-A9AC-632C29D6102C}" destId="{96787EB6-F663-403A-B06F-ABDD6AAD3D7E}" srcOrd="1" destOrd="0" presId="urn:microsoft.com/office/officeart/2008/layout/VerticalCurvedList"/>
    <dgm:cxn modelId="{4C93C544-251F-4147-BD10-6B771D1E24F1}" type="presParOf" srcId="{0DAABAE9-3909-478C-A9AC-632C29D6102C}" destId="{53C174A4-1324-4E9E-A929-31803DF35134}" srcOrd="2" destOrd="0" presId="urn:microsoft.com/office/officeart/2008/layout/VerticalCurvedList"/>
    <dgm:cxn modelId="{06EA0B87-6793-4F27-8483-CF1B255193A2}" type="presParOf" srcId="{53C174A4-1324-4E9E-A929-31803DF35134}" destId="{8CD263F2-F002-4914-A524-8CAAA57FE8B7}" srcOrd="0" destOrd="0" presId="urn:microsoft.com/office/officeart/2008/layout/VerticalCurvedList"/>
    <dgm:cxn modelId="{A8A93047-40B8-4C12-9EF8-4377686125EB}" type="presParOf" srcId="{0DAABAE9-3909-478C-A9AC-632C29D6102C}" destId="{82EEDF83-8CEE-456D-BD8F-6E42D1E99089}" srcOrd="3" destOrd="0" presId="urn:microsoft.com/office/officeart/2008/layout/VerticalCurvedList"/>
    <dgm:cxn modelId="{EE68FF22-CFD9-4D2F-B3E1-55296A35C569}" type="presParOf" srcId="{0DAABAE9-3909-478C-A9AC-632C29D6102C}" destId="{39CBAA6C-2FD5-4AB3-B8C2-4B2E87EC5F95}" srcOrd="4" destOrd="0" presId="urn:microsoft.com/office/officeart/2008/layout/VerticalCurvedList"/>
    <dgm:cxn modelId="{40E2D8E9-C565-4667-A268-FEB056F05910}" type="presParOf" srcId="{39CBAA6C-2FD5-4AB3-B8C2-4B2E87EC5F95}" destId="{71DA8AE4-2231-4B89-8C1A-DEE418212540}" srcOrd="0" destOrd="0" presId="urn:microsoft.com/office/officeart/2008/layout/VerticalCurvedList"/>
    <dgm:cxn modelId="{08CCB072-C684-4511-92D5-96F9F47E5F82}" type="presParOf" srcId="{0DAABAE9-3909-478C-A9AC-632C29D6102C}" destId="{D1D0AD8E-D674-4169-A8DE-0FD0BFA9407C}" srcOrd="5" destOrd="0" presId="urn:microsoft.com/office/officeart/2008/layout/VerticalCurvedList"/>
    <dgm:cxn modelId="{CBB10AAE-A3F0-47CF-9F9E-4A70764A1659}" type="presParOf" srcId="{0DAABAE9-3909-478C-A9AC-632C29D6102C}" destId="{B02DA3BD-4627-44B9-BFF6-C799011BFE35}" srcOrd="6" destOrd="0" presId="urn:microsoft.com/office/officeart/2008/layout/VerticalCurvedList"/>
    <dgm:cxn modelId="{42715405-2069-4915-90AF-49B43ED7D324}" type="presParOf" srcId="{B02DA3BD-4627-44B9-BFF6-C799011BFE35}" destId="{172C7FC2-339C-4880-990E-B7C95B53352C}" srcOrd="0" destOrd="0" presId="urn:microsoft.com/office/officeart/2008/layout/VerticalCurvedList"/>
    <dgm:cxn modelId="{06B1DB07-95E5-477F-BB0E-241F206E3264}" type="presParOf" srcId="{0DAABAE9-3909-478C-A9AC-632C29D6102C}" destId="{3FF2C59A-6E3E-48AB-A4C5-877883156764}" srcOrd="7" destOrd="0" presId="urn:microsoft.com/office/officeart/2008/layout/VerticalCurvedList"/>
    <dgm:cxn modelId="{52A1EAFE-3CA7-49A8-BD4F-85ADC09F4A1B}" type="presParOf" srcId="{0DAABAE9-3909-478C-A9AC-632C29D6102C}" destId="{981A9A48-D9D0-450A-AE7A-A3A98B465093}" srcOrd="8" destOrd="0" presId="urn:microsoft.com/office/officeart/2008/layout/VerticalCurvedList"/>
    <dgm:cxn modelId="{C87AAB8F-F7EA-4735-8BC2-B0669FF0B7F3}" type="presParOf" srcId="{981A9A48-D9D0-450A-AE7A-A3A98B465093}" destId="{E47F49CB-0F69-47D2-A0B4-10B882E654C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7C84E-03F4-4E3A-A773-535082DBBF15}">
      <dsp:nvSpPr>
        <dsp:cNvPr id="0" name=""/>
        <dsp:cNvSpPr/>
      </dsp:nvSpPr>
      <dsp:spPr>
        <a:xfrm>
          <a:off x="2912" y="1767079"/>
          <a:ext cx="1547442" cy="511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Life threatening conditions</a:t>
          </a:r>
          <a:endParaRPr lang="en-US" sz="1400" kern="1200" dirty="0"/>
        </a:p>
      </dsp:txBody>
      <dsp:txXfrm>
        <a:off x="2912" y="1767079"/>
        <a:ext cx="1547442" cy="511088"/>
      </dsp:txXfrm>
    </dsp:sp>
    <dsp:sp modelId="{40EB244D-AB34-42E2-A0B8-5C588A2B54E3}">
      <dsp:nvSpPr>
        <dsp:cNvPr id="0" name=""/>
        <dsp:cNvSpPr/>
      </dsp:nvSpPr>
      <dsp:spPr>
        <a:xfrm>
          <a:off x="2912" y="2278167"/>
          <a:ext cx="1547442" cy="6148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2912" y="2278167"/>
        <a:ext cx="1547442" cy="614879"/>
      </dsp:txXfrm>
    </dsp:sp>
    <dsp:sp modelId="{B4C88388-CDB9-4634-921F-BB1A86A376DC}">
      <dsp:nvSpPr>
        <dsp:cNvPr id="0" name=""/>
        <dsp:cNvSpPr/>
      </dsp:nvSpPr>
      <dsp:spPr>
        <a:xfrm>
          <a:off x="1766997" y="1767079"/>
          <a:ext cx="1547442" cy="511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cardiac</a:t>
          </a:r>
          <a:endParaRPr lang="en-US" sz="1400" kern="1200" dirty="0"/>
        </a:p>
      </dsp:txBody>
      <dsp:txXfrm>
        <a:off x="1766997" y="1767079"/>
        <a:ext cx="1547442" cy="511088"/>
      </dsp:txXfrm>
    </dsp:sp>
    <dsp:sp modelId="{DE9C20BA-3E12-42E8-8BC9-AE3954588E9E}">
      <dsp:nvSpPr>
        <dsp:cNvPr id="0" name=""/>
        <dsp:cNvSpPr/>
      </dsp:nvSpPr>
      <dsp:spPr>
        <a:xfrm>
          <a:off x="1766997" y="2278167"/>
          <a:ext cx="1547442" cy="6148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41069-823B-46E7-8F3F-09C26668C921}">
      <dsp:nvSpPr>
        <dsp:cNvPr id="0" name=""/>
        <dsp:cNvSpPr/>
      </dsp:nvSpPr>
      <dsp:spPr>
        <a:xfrm>
          <a:off x="3531081" y="1767079"/>
          <a:ext cx="1547442" cy="511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pulmonary</a:t>
          </a:r>
          <a:endParaRPr lang="en-US" sz="1400" kern="1200" dirty="0"/>
        </a:p>
      </dsp:txBody>
      <dsp:txXfrm>
        <a:off x="3531081" y="1767079"/>
        <a:ext cx="1547442" cy="511088"/>
      </dsp:txXfrm>
    </dsp:sp>
    <dsp:sp modelId="{BE2A2C7F-044E-455C-A627-D2EC9D6A3F73}">
      <dsp:nvSpPr>
        <dsp:cNvPr id="0" name=""/>
        <dsp:cNvSpPr/>
      </dsp:nvSpPr>
      <dsp:spPr>
        <a:xfrm>
          <a:off x="3531081" y="2278167"/>
          <a:ext cx="1547442" cy="6148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858C0-B53F-4AB5-90A3-488C51AD4CFA}">
      <dsp:nvSpPr>
        <dsp:cNvPr id="0" name=""/>
        <dsp:cNvSpPr/>
      </dsp:nvSpPr>
      <dsp:spPr>
        <a:xfrm>
          <a:off x="5295166" y="1767079"/>
          <a:ext cx="1547442" cy="511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GIT</a:t>
          </a:r>
          <a:endParaRPr lang="en-US" sz="1400" kern="1200" dirty="0"/>
        </a:p>
      </dsp:txBody>
      <dsp:txXfrm>
        <a:off x="5295166" y="1767079"/>
        <a:ext cx="1547442" cy="511088"/>
      </dsp:txXfrm>
    </dsp:sp>
    <dsp:sp modelId="{8C37D3CC-5731-4AE3-AE39-BAB49B6CADA2}">
      <dsp:nvSpPr>
        <dsp:cNvPr id="0" name=""/>
        <dsp:cNvSpPr/>
      </dsp:nvSpPr>
      <dsp:spPr>
        <a:xfrm>
          <a:off x="5295166" y="2278167"/>
          <a:ext cx="1547442" cy="6148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E375D-A8E2-4303-913C-FA3B7301EB05}">
      <dsp:nvSpPr>
        <dsp:cNvPr id="0" name=""/>
        <dsp:cNvSpPr/>
      </dsp:nvSpPr>
      <dsp:spPr>
        <a:xfrm>
          <a:off x="7059251" y="1767079"/>
          <a:ext cx="1547442" cy="511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MSS</a:t>
          </a:r>
          <a:endParaRPr lang="en-US" sz="1400" kern="1200" dirty="0"/>
        </a:p>
      </dsp:txBody>
      <dsp:txXfrm>
        <a:off x="7059251" y="1767079"/>
        <a:ext cx="1547442" cy="511088"/>
      </dsp:txXfrm>
    </dsp:sp>
    <dsp:sp modelId="{475C5AA0-32CB-4F92-8CDB-662323801819}">
      <dsp:nvSpPr>
        <dsp:cNvPr id="0" name=""/>
        <dsp:cNvSpPr/>
      </dsp:nvSpPr>
      <dsp:spPr>
        <a:xfrm>
          <a:off x="7059251" y="2278167"/>
          <a:ext cx="1547442" cy="6148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C2A5B-66AF-4654-8998-AE788DCD99DB}">
      <dsp:nvSpPr>
        <dsp:cNvPr id="0" name=""/>
        <dsp:cNvSpPr/>
      </dsp:nvSpPr>
      <dsp:spPr>
        <a:xfrm>
          <a:off x="8823335" y="1767079"/>
          <a:ext cx="1547442" cy="511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Psyhiatric</a:t>
          </a:r>
          <a:endParaRPr lang="en-US" sz="1400" kern="1200" dirty="0"/>
        </a:p>
      </dsp:txBody>
      <dsp:txXfrm>
        <a:off x="8823335" y="1767079"/>
        <a:ext cx="1547442" cy="511088"/>
      </dsp:txXfrm>
    </dsp:sp>
    <dsp:sp modelId="{BD05DA9A-B62F-450D-98BE-E4A377CAA8DE}">
      <dsp:nvSpPr>
        <dsp:cNvPr id="0" name=""/>
        <dsp:cNvSpPr/>
      </dsp:nvSpPr>
      <dsp:spPr>
        <a:xfrm>
          <a:off x="8823335" y="2278167"/>
          <a:ext cx="1547442" cy="6148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793E6-32B8-457C-9855-61A0A144E34B}">
      <dsp:nvSpPr>
        <dsp:cNvPr id="0" name=""/>
        <dsp:cNvSpPr/>
      </dsp:nvSpPr>
      <dsp:spPr>
        <a:xfrm>
          <a:off x="-5705501" y="-873334"/>
          <a:ext cx="6792801" cy="6792801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787EB6-F663-403A-B06F-ABDD6AAD3D7E}">
      <dsp:nvSpPr>
        <dsp:cNvPr id="0" name=""/>
        <dsp:cNvSpPr/>
      </dsp:nvSpPr>
      <dsp:spPr>
        <a:xfrm>
          <a:off x="569151" y="387946"/>
          <a:ext cx="8185063" cy="776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6186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History</a:t>
          </a:r>
          <a:endParaRPr lang="en-US" sz="4000" kern="1200" dirty="0"/>
        </a:p>
      </dsp:txBody>
      <dsp:txXfrm>
        <a:off x="569151" y="387946"/>
        <a:ext cx="8185063" cy="776296"/>
      </dsp:txXfrm>
    </dsp:sp>
    <dsp:sp modelId="{8CD263F2-F002-4914-A524-8CAAA57FE8B7}">
      <dsp:nvSpPr>
        <dsp:cNvPr id="0" name=""/>
        <dsp:cNvSpPr/>
      </dsp:nvSpPr>
      <dsp:spPr>
        <a:xfrm>
          <a:off x="83965" y="290909"/>
          <a:ext cx="970371" cy="9703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EEDF83-8CEE-456D-BD8F-6E42D1E99089}">
      <dsp:nvSpPr>
        <dsp:cNvPr id="0" name=""/>
        <dsp:cNvSpPr/>
      </dsp:nvSpPr>
      <dsp:spPr>
        <a:xfrm>
          <a:off x="1014220" y="1552593"/>
          <a:ext cx="7739994" cy="776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6186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Physical examination</a:t>
          </a:r>
          <a:endParaRPr lang="en-US" sz="4000" kern="1200" dirty="0"/>
        </a:p>
      </dsp:txBody>
      <dsp:txXfrm>
        <a:off x="1014220" y="1552593"/>
        <a:ext cx="7739994" cy="776296"/>
      </dsp:txXfrm>
    </dsp:sp>
    <dsp:sp modelId="{71DA8AE4-2231-4B89-8C1A-DEE418212540}">
      <dsp:nvSpPr>
        <dsp:cNvPr id="0" name=""/>
        <dsp:cNvSpPr/>
      </dsp:nvSpPr>
      <dsp:spPr>
        <a:xfrm>
          <a:off x="529034" y="1455556"/>
          <a:ext cx="970371" cy="9703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D0AD8E-D674-4169-A8DE-0FD0BFA9407C}">
      <dsp:nvSpPr>
        <dsp:cNvPr id="0" name=""/>
        <dsp:cNvSpPr/>
      </dsp:nvSpPr>
      <dsp:spPr>
        <a:xfrm>
          <a:off x="1014220" y="2717241"/>
          <a:ext cx="7739994" cy="776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6186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Investigations</a:t>
          </a:r>
          <a:endParaRPr lang="en-US" sz="4000" kern="1200" dirty="0"/>
        </a:p>
      </dsp:txBody>
      <dsp:txXfrm>
        <a:off x="1014220" y="2717241"/>
        <a:ext cx="7739994" cy="776296"/>
      </dsp:txXfrm>
    </dsp:sp>
    <dsp:sp modelId="{172C7FC2-339C-4880-990E-B7C95B53352C}">
      <dsp:nvSpPr>
        <dsp:cNvPr id="0" name=""/>
        <dsp:cNvSpPr/>
      </dsp:nvSpPr>
      <dsp:spPr>
        <a:xfrm>
          <a:off x="529034" y="2620204"/>
          <a:ext cx="970371" cy="9703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F2C59A-6E3E-48AB-A4C5-877883156764}">
      <dsp:nvSpPr>
        <dsp:cNvPr id="0" name=""/>
        <dsp:cNvSpPr/>
      </dsp:nvSpPr>
      <dsp:spPr>
        <a:xfrm>
          <a:off x="569151" y="3881888"/>
          <a:ext cx="8185063" cy="776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6186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Managment</a:t>
          </a:r>
          <a:endParaRPr lang="en-US" sz="4000" kern="1200" dirty="0"/>
        </a:p>
      </dsp:txBody>
      <dsp:txXfrm>
        <a:off x="569151" y="3881888"/>
        <a:ext cx="8185063" cy="776296"/>
      </dsp:txXfrm>
    </dsp:sp>
    <dsp:sp modelId="{E47F49CB-0F69-47D2-A0B4-10B882E654C1}">
      <dsp:nvSpPr>
        <dsp:cNvPr id="0" name=""/>
        <dsp:cNvSpPr/>
      </dsp:nvSpPr>
      <dsp:spPr>
        <a:xfrm>
          <a:off x="83965" y="3784851"/>
          <a:ext cx="970371" cy="9703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0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3157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7402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4972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0326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7/27/2022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22815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7/27/2022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2069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smtClean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05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smtClean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52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51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70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02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7/27/2022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7/27/2022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42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7/27/2022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459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34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1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37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9673" y="1920623"/>
            <a:ext cx="8825658" cy="2677648"/>
          </a:xfrm>
        </p:spPr>
        <p:txBody>
          <a:bodyPr/>
          <a:lstStyle/>
          <a:p>
            <a:pPr algn="ctr"/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Approach to chest pain</a:t>
            </a:r>
            <a:endParaRPr lang="en-US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71761" y="5081047"/>
            <a:ext cx="4317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Supervised by </a:t>
            </a:r>
            <a:r>
              <a:rPr lang="en-US" b="1" dirty="0" err="1" smtClean="0">
                <a:solidFill>
                  <a:schemeClr val="bg1"/>
                </a:solidFill>
              </a:rPr>
              <a:t>Dr</a:t>
            </a:r>
            <a:r>
              <a:rPr lang="en-US" b="1" dirty="0" smtClean="0">
                <a:solidFill>
                  <a:schemeClr val="bg1"/>
                </a:solidFill>
              </a:rPr>
              <a:t> Abdullah </a:t>
            </a:r>
            <a:r>
              <a:rPr lang="en-US" b="1" dirty="0" err="1" smtClean="0">
                <a:solidFill>
                  <a:schemeClr val="bg1"/>
                </a:solidFill>
              </a:rPr>
              <a:t>Jadallah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Presented by </a:t>
            </a:r>
            <a:r>
              <a:rPr lang="en-US" b="1" dirty="0" err="1" smtClean="0">
                <a:solidFill>
                  <a:schemeClr val="bg1"/>
                </a:solidFill>
              </a:rPr>
              <a:t>Wajd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AlHabashneh</a:t>
            </a:r>
            <a:r>
              <a:rPr lang="en-US" b="1" dirty="0" smtClean="0">
                <a:solidFill>
                  <a:schemeClr val="bg1"/>
                </a:solidFill>
              </a:rPr>
              <a:t> and </a:t>
            </a:r>
            <a:r>
              <a:rPr lang="en-US" b="1" dirty="0" err="1" smtClean="0">
                <a:solidFill>
                  <a:schemeClr val="bg1"/>
                </a:solidFill>
              </a:rPr>
              <a:t>Rahaf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Abusalm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37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415139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26051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327179"/>
              </p:ext>
            </p:extLst>
          </p:nvPr>
        </p:nvGraphicFramePr>
        <p:xfrm>
          <a:off x="1155700" y="973668"/>
          <a:ext cx="8824913" cy="5046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2621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4284350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542" y="2277496"/>
            <a:ext cx="8825659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Gradual onset of pain often indicates ischemic process rather than aortic </a:t>
            </a:r>
            <a:r>
              <a:rPr lang="en-US" sz="1600" b="1" dirty="0" err="1" smtClean="0"/>
              <a:t>dissection,pulmonary</a:t>
            </a:r>
            <a:r>
              <a:rPr lang="en-US" sz="1600" b="1" dirty="0" smtClean="0"/>
              <a:t> embolism or tension pneumothorax that present with sudden severe onset of pain.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4299" y="3490622"/>
            <a:ext cx="76014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Gradual onset of </a:t>
            </a:r>
            <a:r>
              <a:rPr lang="en-US" dirty="0" err="1" smtClean="0"/>
              <a:t>substernal</a:t>
            </a:r>
            <a:r>
              <a:rPr lang="en-US" dirty="0" smtClean="0"/>
              <a:t> </a:t>
            </a:r>
            <a:r>
              <a:rPr lang="en-US" dirty="0" err="1" smtClean="0"/>
              <a:t>pain,described</a:t>
            </a:r>
            <a:r>
              <a:rPr lang="en-US" dirty="0" smtClean="0"/>
              <a:t> as heaviness or tightness and increases on exertion indicates …….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same pattern of pain presenting at lower exertion levels or at rest ,with increased frequency or intensity indicates ……..</a:t>
            </a:r>
          </a:p>
          <a:p>
            <a:endParaRPr lang="en-US" dirty="0"/>
          </a:p>
          <a:p>
            <a:r>
              <a:rPr lang="en-US" dirty="0" smtClean="0"/>
              <a:t>More severe pain radiating to </a:t>
            </a:r>
            <a:r>
              <a:rPr lang="en-US" dirty="0" err="1" smtClean="0"/>
              <a:t>neck,jaw</a:t>
            </a:r>
            <a:r>
              <a:rPr lang="en-US" dirty="0" smtClean="0"/>
              <a:t> and arms, associated with diaphoresis, nausea and vomiting indicates ……….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631" y="2902226"/>
            <a:ext cx="3179860" cy="36667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04244" y="6107290"/>
            <a:ext cx="2615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Levine’s sign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31011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638" y="2309300"/>
            <a:ext cx="11744076" cy="45487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100" b="1" dirty="0"/>
              <a:t>sudden sharp, </a:t>
            </a:r>
            <a:r>
              <a:rPr lang="en-US" sz="2100" b="1" dirty="0" smtClean="0"/>
              <a:t>stabbing pain that feels </a:t>
            </a:r>
            <a:r>
              <a:rPr lang="en-US" sz="2100" b="1" dirty="0"/>
              <a:t>worse with deep breathing, coughing, sneezing, or </a:t>
            </a:r>
            <a:r>
              <a:rPr lang="en-US" sz="2100" b="1" dirty="0" smtClean="0"/>
              <a:t>laughing indicates …….</a:t>
            </a:r>
          </a:p>
          <a:p>
            <a:pPr marL="0" indent="0">
              <a:buNone/>
            </a:pPr>
            <a:endParaRPr lang="en-US" sz="2100" b="1" dirty="0"/>
          </a:p>
          <a:p>
            <a:pPr marL="0" indent="0">
              <a:buNone/>
            </a:pPr>
            <a:r>
              <a:rPr lang="en-US" sz="2100" b="1" dirty="0"/>
              <a:t>Sudden severe chest or upper back pain, often described as a tearing </a:t>
            </a:r>
            <a:r>
              <a:rPr lang="en-US" sz="2100" b="1" dirty="0" smtClean="0"/>
              <a:t>sensation</a:t>
            </a:r>
            <a:r>
              <a:rPr lang="en-US" sz="2100" b="1" dirty="0"/>
              <a:t>, that spreads to the neck or down the </a:t>
            </a:r>
            <a:r>
              <a:rPr lang="en-US" sz="2100" b="1" dirty="0" smtClean="0"/>
              <a:t>back indicates ……</a:t>
            </a:r>
          </a:p>
          <a:p>
            <a:pPr marL="0" indent="0">
              <a:buNone/>
            </a:pPr>
            <a:endParaRPr lang="en-US" sz="2100" b="1" dirty="0"/>
          </a:p>
          <a:p>
            <a:pPr marL="0" indent="0">
              <a:buNone/>
            </a:pPr>
            <a:r>
              <a:rPr lang="en-US" sz="2100" b="1" dirty="0"/>
              <a:t>sharp, stabbing chest pain, usually coming on quickly. It's often is in the middle or left side of the </a:t>
            </a:r>
            <a:r>
              <a:rPr lang="en-US" sz="2100" b="1" dirty="0" smtClean="0"/>
              <a:t>chest. Sitting </a:t>
            </a:r>
            <a:r>
              <a:rPr lang="en-US" sz="2100" b="1" dirty="0"/>
              <a:t>up and leaning forward tends to ease the pain, while lying down and breathing deep worsens </a:t>
            </a:r>
            <a:r>
              <a:rPr lang="en-US" sz="2100" b="1" dirty="0" smtClean="0"/>
              <a:t>it , this indicates ……..</a:t>
            </a:r>
            <a:endParaRPr lang="en-US" sz="2100" b="1" dirty="0"/>
          </a:p>
          <a:p>
            <a:pPr marL="0" indent="0">
              <a:buNone/>
            </a:pPr>
            <a:endParaRPr lang="en-US" sz="2100" b="1" dirty="0"/>
          </a:p>
          <a:p>
            <a:pPr marL="0" indent="0">
              <a:buNone/>
            </a:pPr>
            <a:r>
              <a:rPr lang="en-US" sz="2100" b="1" dirty="0" smtClean="0"/>
              <a:t>Sharp well localized pain that increased on movement or palpation indicates ….</a:t>
            </a:r>
          </a:p>
          <a:p>
            <a:pPr marL="0" indent="0">
              <a:buNone/>
            </a:pPr>
            <a:endParaRPr lang="en-US" sz="2100" b="1" dirty="0"/>
          </a:p>
          <a:p>
            <a:pPr marL="0" indent="0">
              <a:buNone/>
            </a:pPr>
            <a:r>
              <a:rPr lang="en-US" sz="2100" b="1" dirty="0"/>
              <a:t>Burning pain in the chest and </a:t>
            </a:r>
            <a:r>
              <a:rPr lang="en-US" sz="2100" b="1" dirty="0" smtClean="0"/>
              <a:t>epigastrium with  </a:t>
            </a:r>
            <a:r>
              <a:rPr lang="en-US" sz="2100" b="1" dirty="0"/>
              <a:t>history of forceful vomiting preceding symptoms in a toxic appearing patient </a:t>
            </a:r>
            <a:r>
              <a:rPr lang="en-US" sz="2100" b="1" dirty="0" smtClean="0"/>
              <a:t>indicates ……..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61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804" y="2364961"/>
            <a:ext cx="11519555" cy="43752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Most often the physical examination is not helpful in distinguishing patients with acute coronary syndromes (ACS) from those with </a:t>
            </a:r>
            <a:r>
              <a:rPr lang="en-US" b="1" dirty="0" err="1"/>
              <a:t>noncardiac</a:t>
            </a:r>
            <a:r>
              <a:rPr lang="en-US" b="1" dirty="0"/>
              <a:t> chest pain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b="1" dirty="0"/>
              <a:t>In some instances, physical findings suggest a specific </a:t>
            </a:r>
            <a:r>
              <a:rPr lang="en-US" b="1" dirty="0" err="1"/>
              <a:t>noncardiac</a:t>
            </a:r>
            <a:r>
              <a:rPr lang="en-US" b="1" dirty="0"/>
              <a:t> diagnosis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*In </a:t>
            </a:r>
            <a:r>
              <a:rPr lang="en-US" b="1" dirty="0"/>
              <a:t>the International Registry of Acute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Aortic Dissection </a:t>
            </a:r>
            <a:r>
              <a:rPr lang="en-US" b="1" dirty="0"/>
              <a:t>(IRAD), signs of dissection included: murmur of aortic insufficiency (</a:t>
            </a:r>
            <a:r>
              <a:rPr lang="en-US" b="1" dirty="0" smtClean="0"/>
              <a:t>32%) pulse </a:t>
            </a:r>
            <a:r>
              <a:rPr lang="en-US" b="1" dirty="0"/>
              <a:t>deficit </a:t>
            </a:r>
            <a:r>
              <a:rPr lang="en-US" b="1" dirty="0" smtClean="0"/>
              <a:t>(15%).</a:t>
            </a:r>
          </a:p>
          <a:p>
            <a:pPr marL="0" indent="0">
              <a:buNone/>
            </a:pPr>
            <a:r>
              <a:rPr lang="en-US" b="1" dirty="0" smtClean="0"/>
              <a:t>*Chest </a:t>
            </a:r>
            <a:r>
              <a:rPr lang="en-US" b="1" dirty="0"/>
              <a:t>pain associated with focal wheezing or asymmetric extremity swelling raises concern for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pulmonary embolus (PE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b="1" dirty="0" smtClean="0"/>
              <a:t>*Unilateral </a:t>
            </a:r>
            <a:r>
              <a:rPr lang="en-US" b="1" dirty="0"/>
              <a:t>decreased breath sounds may be noted with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pneumothorax.</a:t>
            </a:r>
          </a:p>
          <a:p>
            <a:pPr marL="0" indent="0">
              <a:buNone/>
            </a:pPr>
            <a:r>
              <a:rPr lang="en-US" b="1" dirty="0" smtClean="0"/>
              <a:t>*pericardial </a:t>
            </a:r>
            <a:r>
              <a:rPr lang="en-US" b="1" dirty="0"/>
              <a:t>friction </a:t>
            </a:r>
            <a:r>
              <a:rPr lang="en-US" b="1" dirty="0" smtClean="0"/>
              <a:t>rub can be heard  </a:t>
            </a:r>
            <a:r>
              <a:rPr lang="en-US" b="1" dirty="0"/>
              <a:t>in patients with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pericarditis.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16415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-71562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32654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1264259"/>
            <a:ext cx="10416209" cy="4197722"/>
          </a:xfrm>
        </p:spPr>
      </p:pic>
    </p:spTree>
    <p:extLst>
      <p:ext uri="{BB962C8B-B14F-4D97-AF65-F5344CB8AC3E}">
        <p14:creationId xmlns:p14="http://schemas.microsoft.com/office/powerpoint/2010/main" val="2044898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ECG changes in STEMI</a:t>
            </a:r>
            <a:endParaRPr lang="en-US" dirty="0"/>
          </a:p>
        </p:txBody>
      </p:sp>
      <p:pic>
        <p:nvPicPr>
          <p:cNvPr id="1026" name="Picture 2" descr="The ECG in Chest Pain – Core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770" y="2027583"/>
            <a:ext cx="8666922" cy="432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14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296" y="2273562"/>
            <a:ext cx="10949062" cy="3416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Patients who present to the office with chest pain are a diagnostic challenge given the wide array of possible etiologies, </a:t>
            </a:r>
            <a:r>
              <a:rPr lang="en-US" sz="2800" dirty="0" smtClean="0">
                <a:solidFill>
                  <a:schemeClr val="tx1"/>
                </a:solidFill>
              </a:rPr>
              <a:t>ranging from simple muscle spasms to </a:t>
            </a:r>
            <a:r>
              <a:rPr lang="en-US" sz="2800" dirty="0">
                <a:solidFill>
                  <a:schemeClr val="tx1"/>
                </a:solidFill>
              </a:rPr>
              <a:t>potentially life-threatening </a:t>
            </a:r>
            <a:r>
              <a:rPr lang="en-US" sz="2800" dirty="0" smtClean="0">
                <a:solidFill>
                  <a:schemeClr val="tx1"/>
                </a:solidFill>
              </a:rPr>
              <a:t>conditions.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The most common causes of chest pain in the primary care population are </a:t>
            </a:r>
            <a:r>
              <a:rPr lang="en-US" sz="2800" b="1" dirty="0">
                <a:solidFill>
                  <a:schemeClr val="tx1"/>
                </a:solidFill>
              </a:rPr>
              <a:t>chest wall pain </a:t>
            </a:r>
            <a:r>
              <a:rPr lang="en-US" sz="2800" dirty="0">
                <a:solidFill>
                  <a:schemeClr val="tx1"/>
                </a:solidFill>
              </a:rPr>
              <a:t>(20 to 50 percent), </a:t>
            </a:r>
            <a:r>
              <a:rPr lang="en-US" sz="2800" b="1" dirty="0">
                <a:solidFill>
                  <a:schemeClr val="tx1"/>
                </a:solidFill>
              </a:rPr>
              <a:t>reflux esophagitis </a:t>
            </a:r>
            <a:r>
              <a:rPr lang="en-US" sz="2800" dirty="0">
                <a:solidFill>
                  <a:schemeClr val="tx1"/>
                </a:solidFill>
              </a:rPr>
              <a:t>(10 to 20 percent), and </a:t>
            </a:r>
            <a:r>
              <a:rPr lang="en-US" sz="2800" b="1" dirty="0" err="1">
                <a:solidFill>
                  <a:schemeClr val="tx1"/>
                </a:solidFill>
              </a:rPr>
              <a:t>costochondritis</a:t>
            </a:r>
            <a:r>
              <a:rPr lang="en-US" sz="2800" dirty="0">
                <a:solidFill>
                  <a:schemeClr val="tx1"/>
                </a:solidFill>
              </a:rPr>
              <a:t> (13 percent</a:t>
            </a:r>
            <a:r>
              <a:rPr lang="en-US" sz="2800" dirty="0" smtClean="0">
                <a:solidFill>
                  <a:schemeClr val="tx1"/>
                </a:solidFill>
              </a:rPr>
              <a:t>).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84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77091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161" y="455342"/>
            <a:ext cx="8724314" cy="5997966"/>
          </a:xfrm>
        </p:spPr>
      </p:pic>
    </p:spTree>
    <p:extLst>
      <p:ext uri="{BB962C8B-B14F-4D97-AF65-F5344CB8AC3E}">
        <p14:creationId xmlns:p14="http://schemas.microsoft.com/office/powerpoint/2010/main" val="845981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0" y="0"/>
            <a:ext cx="12136340" cy="6858000"/>
          </a:xfrm>
        </p:spPr>
      </p:pic>
    </p:spTree>
    <p:extLst>
      <p:ext uri="{BB962C8B-B14F-4D97-AF65-F5344CB8AC3E}">
        <p14:creationId xmlns:p14="http://schemas.microsoft.com/office/powerpoint/2010/main" val="4107043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81893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MEDizzy - Widened Mediastinum in Aortic Dissec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08" y="716437"/>
            <a:ext cx="5433748" cy="546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742" y="716437"/>
            <a:ext cx="4971069" cy="546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562"/>
            <a:ext cx="12192000" cy="6786438"/>
          </a:xfrm>
        </p:spPr>
      </p:pic>
    </p:spTree>
    <p:extLst>
      <p:ext uri="{BB962C8B-B14F-4D97-AF65-F5344CB8AC3E}">
        <p14:creationId xmlns:p14="http://schemas.microsoft.com/office/powerpoint/2010/main" val="3793563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" y="0"/>
            <a:ext cx="12112487" cy="6858000"/>
          </a:xfrm>
        </p:spPr>
      </p:pic>
    </p:spTree>
    <p:extLst>
      <p:ext uri="{BB962C8B-B14F-4D97-AF65-F5344CB8AC3E}">
        <p14:creationId xmlns:p14="http://schemas.microsoft.com/office/powerpoint/2010/main" val="241668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10"/>
            <a:ext cx="12192000" cy="6794390"/>
          </a:xfrm>
        </p:spPr>
      </p:pic>
    </p:spTree>
    <p:extLst>
      <p:ext uri="{BB962C8B-B14F-4D97-AF65-F5344CB8AC3E}">
        <p14:creationId xmlns:p14="http://schemas.microsoft.com/office/powerpoint/2010/main" val="2950905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951" y="6183984"/>
            <a:ext cx="5043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Reference : </a:t>
            </a:r>
            <a:r>
              <a:rPr lang="en-US" sz="2800" dirty="0" err="1" smtClean="0"/>
              <a:t>Uptodate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7145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684" y="727177"/>
            <a:ext cx="8761413" cy="706964"/>
          </a:xfrm>
        </p:spPr>
        <p:txBody>
          <a:bodyPr/>
          <a:lstStyle/>
          <a:p>
            <a:r>
              <a:rPr lang="en-US" dirty="0" smtClean="0"/>
              <a:t>Differential diagnosis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916292"/>
              </p:ext>
            </p:extLst>
          </p:nvPr>
        </p:nvGraphicFramePr>
        <p:xfrm>
          <a:off x="440082" y="1160891"/>
          <a:ext cx="10373691" cy="4660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598998" y="4674834"/>
            <a:ext cx="10365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32323"/>
                </a:solidFill>
                <a:latin typeface="+mj-lt"/>
              </a:rPr>
              <a:t>The initial assessment should serve to identify patients with life-threatening conditions who need to be transferred to the emergency department. The evaluation should then proceed to a thorough history and physical examination which are used to assess the probability of various causes of chest pain and determine the need for further testing.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5378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" y="0"/>
            <a:ext cx="12184048" cy="6786438"/>
          </a:xfrm>
        </p:spPr>
      </p:pic>
    </p:spTree>
    <p:extLst>
      <p:ext uri="{BB962C8B-B14F-4D97-AF65-F5344CB8AC3E}">
        <p14:creationId xmlns:p14="http://schemas.microsoft.com/office/powerpoint/2010/main" val="4121157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30382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2"/>
          <a:stretch/>
        </p:blipFill>
        <p:spPr>
          <a:xfrm>
            <a:off x="0" y="151075"/>
            <a:ext cx="12192000" cy="6635363"/>
          </a:xfrm>
        </p:spPr>
      </p:pic>
    </p:spTree>
    <p:extLst>
      <p:ext uri="{BB962C8B-B14F-4D97-AF65-F5344CB8AC3E}">
        <p14:creationId xmlns:p14="http://schemas.microsoft.com/office/powerpoint/2010/main" val="3227363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3" r="41590"/>
          <a:stretch/>
        </p:blipFill>
        <p:spPr>
          <a:xfrm>
            <a:off x="10284644" y="0"/>
            <a:ext cx="1907356" cy="275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2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940841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22021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107</TotalTime>
  <Words>477</Words>
  <Application>Microsoft Office PowerPoint</Application>
  <PresentationFormat>Widescreen</PresentationFormat>
  <Paragraphs>46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Century Gothic</vt:lpstr>
      <vt:lpstr>Wingdings 3</vt:lpstr>
      <vt:lpstr>Ion Boardroom</vt:lpstr>
      <vt:lpstr>Approach to chest pain</vt:lpstr>
      <vt:lpstr>PowerPoint Presentation</vt:lpstr>
      <vt:lpstr>Differential diagnosis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Physical examination </vt:lpstr>
      <vt:lpstr>PowerPoint Presentation</vt:lpstr>
      <vt:lpstr>PowerPoint Presentation</vt:lpstr>
      <vt:lpstr>ECG changes in STEMI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 to chest pain</dc:title>
  <dc:creator>TCC</dc:creator>
  <cp:lastModifiedBy>TCC</cp:lastModifiedBy>
  <cp:revision>22</cp:revision>
  <dcterms:created xsi:type="dcterms:W3CDTF">2022-07-26T21:10:53Z</dcterms:created>
  <dcterms:modified xsi:type="dcterms:W3CDTF">2022-07-26T22:58:01Z</dcterms:modified>
</cp:coreProperties>
</file>