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8" r:id="rId6"/>
    <p:sldId id="271" r:id="rId7"/>
    <p:sldId id="272" r:id="rId8"/>
    <p:sldId id="289" r:id="rId9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A43B-864E-462A-BB1A-1959E610E8E1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4471FC-02DE-48C3-81FE-7297836AB8A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1626-E535-4D46-BDF4-C0AF03F4AD79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29D2-6747-4A26-8F96-2A6A02EA477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B301-6DB9-4092-ACAE-29D2D8F878A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CAE2-8F1D-4868-83CB-B130ACDB010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899FE-4011-45CC-8974-28D953ED8055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C633-0986-444A-B3EF-574D1300B01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2C0-D7F9-408E-95F9-FFAF40ECA76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09684-71AD-4734-9748-80295920D63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3FFE-396B-4438-B6D6-5E82DD33F07B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E63B-1624-472C-BDEC-DABE0EF863A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3A9F-2837-4D4B-B1E6-6735693A179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F2CF-DFD1-4455-9BDE-9B69A5B7492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709F-A062-4D05-B9FF-2161B3D0EF5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3B41-7D99-4E57-ACD8-D6382B84D10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3C95-17D6-4868-9128-BB3D44B7BFF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145C-22D5-4E84-8B9A-E462FC14E7F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F7B0-98D5-4DCB-9C04-51E87CB96DF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5679B0-4A25-4663-9D4B-A5BB64DE960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D0A4-47AB-4B60-9237-FDE515F57F0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D82B-D7DA-44AB-9F13-F29939F0180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BCE393-D633-45A2-8960-FE5966AF9999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17380719-6B2C-4BCB-B1C2-9E4478B4AA6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8" r:id="rId3"/>
    <p:sldLayoutId id="2147483830" r:id="rId4"/>
    <p:sldLayoutId id="2147483831" r:id="rId5"/>
    <p:sldLayoutId id="2147483832" r:id="rId6"/>
    <p:sldLayoutId id="2147483833" r:id="rId7"/>
    <p:sldLayoutId id="2147483839" r:id="rId8"/>
    <p:sldLayoutId id="2147483834" r:id="rId9"/>
    <p:sldLayoutId id="2147483835" r:id="rId10"/>
    <p:sldLayoutId id="214748383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896" y="2232660"/>
            <a:ext cx="7848536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4000" dirty="0" smtClean="0">
                <a:solidFill>
                  <a:srgbClr val="002060"/>
                </a:solidFill>
              </a:rPr>
              <a:t> </a:t>
            </a:r>
            <a:r>
              <a:rPr sz="4000" dirty="0" smtClean="0">
                <a:solidFill>
                  <a:srgbClr val="002060"/>
                </a:solidFill>
              </a:rPr>
              <a:t>Excitation </a:t>
            </a:r>
            <a:r>
              <a:rPr lang="en-US" sz="4000" dirty="0" smtClean="0">
                <a:solidFill>
                  <a:srgbClr val="002060"/>
                </a:solidFill>
              </a:rPr>
              <a:t>–</a:t>
            </a:r>
            <a:r>
              <a:rPr sz="4000" dirty="0" smtClean="0">
                <a:solidFill>
                  <a:srgbClr val="002060"/>
                </a:solidFill>
              </a:rPr>
              <a:t>contraction coupling.</a:t>
            </a:r>
            <a:endParaRPr lang="ar-SA" sz="4000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6400800" cy="839788"/>
          </a:xfrm>
        </p:spPr>
        <p:txBody>
          <a:bodyPr>
            <a:normAutofit/>
          </a:bodyPr>
          <a:lstStyle/>
          <a:p>
            <a:pPr algn="ctr" rtl="0" eaLnBrk="1" hangingPunct="1">
              <a:lnSpc>
                <a:spcPct val="70000"/>
              </a:lnSpc>
              <a:defRPr/>
            </a:pPr>
            <a:endParaRPr lang="ar-EG" altLang="en-US" sz="17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Prof.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Sherif</a:t>
            </a: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W.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Mansour</a:t>
            </a:r>
            <a:endParaRPr lang="en-US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ahoma" pitchFamily="34" charset="0"/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Physiology dpt., </a:t>
            </a:r>
            <a:r>
              <a:rPr lang="en-US" altLang="en-US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Mutah</a:t>
            </a: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 School of medicine</a:t>
            </a:r>
            <a:endParaRPr lang="ar-EG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2021-2022</a:t>
            </a:r>
            <a:endParaRPr lang="ar-SA" alt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878522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rmAutofit/>
          </a:bodyPr>
          <a:lstStyle/>
          <a:p>
            <a:pPr marL="0" indent="0" algn="ctr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proteins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Contractile proteins: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Myosin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-Myosin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complex protein with M.W. 480,000.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-Composed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6 polypeptide chains (2 heavy chains and 4 light chains).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heavy chains wrap spirally around each other as double helix forming long tail (light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meromyosin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arm (heavy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meromyosin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while the terminal part combine with the 4 light chains forming 2 globular heads ,one head contains actin-binding sites and the other contain sites of ATP hydrolysis.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-Cross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bridges arise from the head with arm of 2 flexible points called hinges (one between arm and tail and the other between the arm and heads) to bind to the actin. </a:t>
            </a: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 Actin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It is small globular protein with M.W. 42,000.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The globules attached to each other to form filamentous structure arranged in two chains as long double helix. </a:t>
            </a: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screen_shot_2013-10-12_at_60815_pm-141AEB740CE0924E44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789363"/>
            <a:ext cx="8640762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rmAutofit/>
          </a:bodyPr>
          <a:lstStyle/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[B] Regulatory protein: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Tropomyosin: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long filament of two polypeptide chains twisting on each other and located between the 2 chains of actin covering  its active sites which combine to myosin and keeps the actin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2- Troponin: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-Small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globules located at intervals along tropomyosin.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-Of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subunits with MW 18,000-25,000.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1-Troponin T: binds troponin to tropomyosin.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2-Troponin I: inhibit binding of actin &amp; myosin.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3-Troponin C: bind Ca+2 ions  contraction.</a:t>
            </a: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2" descr="troponin"/>
          <p:cNvPicPr>
            <a:picLocks noChangeAspect="1" noChangeArrowheads="1"/>
          </p:cNvPicPr>
          <p:nvPr/>
        </p:nvPicPr>
        <p:blipFill>
          <a:blip r:embed="rId2" cstate="print"/>
          <a:srcRect l="6377" r="10240"/>
          <a:stretch>
            <a:fillRect/>
          </a:stretch>
        </p:blipFill>
        <p:spPr bwMode="auto">
          <a:xfrm>
            <a:off x="4859338" y="2492375"/>
            <a:ext cx="3757612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8988150612D4E8F70C52144CBAA21" ma:contentTypeVersion="0" ma:contentTypeDescription="Create a new document." ma:contentTypeScope="" ma:versionID="353b249a109a6c9ac34cec99faebdc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A1642F-FD9C-4486-B757-C81F3D911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7FB8B-1A42-4D82-A0BE-3286AC9EF1AD}"/>
</file>

<file path=customXml/itemProps3.xml><?xml version="1.0" encoding="utf-8"?>
<ds:datastoreItem xmlns:ds="http://schemas.openxmlformats.org/officeDocument/2006/customXml" ds:itemID="{584FC00B-732C-4AAE-BDD5-4885B77A53C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280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Franklin Gothic Book</vt:lpstr>
      <vt:lpstr>Tahoma</vt:lpstr>
      <vt:lpstr>Wingdings 2</vt:lpstr>
      <vt:lpstr>Calibri</vt:lpstr>
      <vt:lpstr>Times New Roman</vt:lpstr>
      <vt:lpstr>Wingdings</vt:lpstr>
      <vt:lpstr>تقنية</vt:lpstr>
      <vt:lpstr> Excitation –contraction coupling.</vt:lpstr>
      <vt:lpstr>Slide 2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70</cp:revision>
  <dcterms:created xsi:type="dcterms:W3CDTF">2018-04-21T22:12:54Z</dcterms:created>
  <dcterms:modified xsi:type="dcterms:W3CDTF">2022-04-03T10:22:53Z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0x0101004EA8988150612D4E8F70C52144CBAA21</vt:lpwstr>
  </property>
</Properties>
</file>