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3" r:id="rId6"/>
    <p:sldId id="260" r:id="rId7"/>
    <p:sldId id="266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0B3A-0908-4E70-ACE8-7F2D92C2B55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4B6F1-BB57-4DF8-9401-80659ABD9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B6F1-BB57-4DF8-9401-80659ABD9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704-A738-452E-97D5-7D9E4602C71F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B3F-CE8A-4C8D-8DEE-F5BE796E24E9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9A56-1400-43D5-8D1A-9E4006A69024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4376-1EFF-4F29-AE6E-814C3110F248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F782-8450-4C94-AEE1-6969D52338C4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F5A5-9B69-456E-B946-AF9225228F5D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ECD0-F694-41C0-B621-3183AD4B0ED2}" type="datetime1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AB10-8F35-41B2-ACA4-45E1DFCA04E5}" type="datetime1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57E8-ECB7-4F9A-A01B-2C3A65D78A5B}" type="datetime1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DA0A-33D0-4AD7-88FE-239F64418F58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35CA-B959-46E0-93C7-0C8A39EE284B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6BDB-58D2-4AA4-9154-BA9A6DBC1C0D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Vascular system practical slides, 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  <a:endParaRPr lang="en-US" dirty="0"/>
          </a:p>
        </p:txBody>
      </p:sp>
      <p:pic>
        <p:nvPicPr>
          <p:cNvPr id="4" name="Picture 3" descr="http://diabetestwo.weebly.com/uploads/1/2/1/3/12132317/4333303.gif?4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52328" y="2230582"/>
            <a:ext cx="4200872" cy="417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Vena cava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867400"/>
            <a:ext cx="657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Longitudinal bundles of smooth muscles in tunica adventitia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95400"/>
            <a:ext cx="7315200" cy="4384964"/>
            <a:chOff x="1143000" y="1295400"/>
            <a:chExt cx="7315200" cy="4384964"/>
          </a:xfrm>
        </p:grpSpPr>
        <p:pic>
          <p:nvPicPr>
            <p:cNvPr id="6150" name="Picture 6" descr="Vena cava of the horse with longitudinal smooth muscle bundl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1"/>
            <a:stretch/>
          </p:blipFill>
          <p:spPr bwMode="auto">
            <a:xfrm>
              <a:off x="1143000" y="1295400"/>
              <a:ext cx="6553200" cy="43849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7239000" y="2514600"/>
              <a:ext cx="1215736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53200" y="2514600"/>
              <a:ext cx="1905000" cy="1676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eft Brace 9"/>
          <p:cNvSpPr/>
          <p:nvPr/>
        </p:nvSpPr>
        <p:spPr>
          <a:xfrm>
            <a:off x="495300" y="2286000"/>
            <a:ext cx="495300" cy="33943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E84-4F79-484D-B862-356329CFE18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2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2780928"/>
            <a:ext cx="3714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Aorta / large elastic arteries</a:t>
            </a:r>
            <a:endParaRPr lang="en-US" sz="3200" b="1" u="sng" dirty="0"/>
          </a:p>
        </p:txBody>
      </p:sp>
      <p:pic>
        <p:nvPicPr>
          <p:cNvPr id="1028" name="Picture 4" descr="http://undergraduate.vetmed.wsu.edu/images/librariesprovider8/VPh308/wsu_1_074_full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2098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 rot="10800000">
            <a:off x="1828799" y="3581400"/>
            <a:ext cx="609601" cy="3017520"/>
          </a:xfrm>
          <a:prstGeom prst="rightBrace">
            <a:avLst>
              <a:gd name="adj1" fmla="val 8333"/>
              <a:gd name="adj2" fmla="val 510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1676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Tunica Media  contains </a:t>
            </a:r>
          </a:p>
          <a:p>
            <a:r>
              <a:rPr lang="en-US" sz="2000" b="1" dirty="0" smtClean="0"/>
              <a:t>elastic membranes</a:t>
            </a:r>
          </a:p>
          <a:p>
            <a:r>
              <a:rPr lang="en-US" sz="2000" b="1" dirty="0" smtClean="0"/>
              <a:t> &amp;fibers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1564213"/>
            <a:ext cx="6400800" cy="5029199"/>
            <a:chOff x="2362200" y="1600200"/>
            <a:chExt cx="6400800" cy="5029199"/>
          </a:xfrm>
        </p:grpSpPr>
        <p:pic>
          <p:nvPicPr>
            <p:cNvPr id="1026" name="Picture 2" descr="https://histologistics.files.wordpress.com/2013/07/porcine-aorta-vvg-10x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00200"/>
              <a:ext cx="6400800" cy="5029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9800" y="5768608"/>
              <a:ext cx="2003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Tunica adventitia</a:t>
              </a:r>
              <a:endParaRPr lang="en-US" sz="2000" b="1" dirty="0"/>
            </a:p>
          </p:txBody>
        </p:sp>
      </p:grpSp>
      <p:sp>
        <p:nvSpPr>
          <p:cNvPr id="8" name="Right Brace 7"/>
          <p:cNvSpPr/>
          <p:nvPr/>
        </p:nvSpPr>
        <p:spPr>
          <a:xfrm rot="18491183">
            <a:off x="7621049" y="4418595"/>
            <a:ext cx="609601" cy="1659491"/>
          </a:xfrm>
          <a:prstGeom prst="rightBrace">
            <a:avLst>
              <a:gd name="adj1" fmla="val 8333"/>
              <a:gd name="adj2" fmla="val 510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Vasa </a:t>
            </a:r>
            <a:r>
              <a:rPr lang="en-US" sz="3200" b="1" u="sng" dirty="0" err="1" smtClean="0"/>
              <a:t>vasorum</a:t>
            </a:r>
            <a:endParaRPr lang="en-US" sz="3200" b="1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143000"/>
            <a:ext cx="7010400" cy="4869873"/>
            <a:chOff x="609600" y="1143000"/>
            <a:chExt cx="7010400" cy="4869873"/>
          </a:xfrm>
        </p:grpSpPr>
        <p:pic>
          <p:nvPicPr>
            <p:cNvPr id="2050" name="Picture 2" descr="http://www.edu.upmc.fr/histologie/A/artere/musculaire/images/armu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7"/>
            <a:stretch/>
          </p:blipFill>
          <p:spPr bwMode="auto">
            <a:xfrm>
              <a:off x="609600" y="1143000"/>
              <a:ext cx="5867400" cy="48698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6172200" y="1905000"/>
              <a:ext cx="144780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724400" y="1905000"/>
              <a:ext cx="2895600" cy="1672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781800" y="1447800"/>
            <a:ext cx="195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Vasa </a:t>
            </a:r>
            <a:r>
              <a:rPr lang="en-US" sz="2400" b="1" dirty="0" err="1" smtClean="0"/>
              <a:t>vasorum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3048000"/>
            <a:ext cx="1371600" cy="23622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4936" y="4567535"/>
            <a:ext cx="2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Tunica adventitia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Basilar artery/ muscular artery </a:t>
            </a:r>
            <a:endParaRPr lang="en-US" sz="3200" b="1" u="sng" dirty="0"/>
          </a:p>
        </p:txBody>
      </p:sp>
      <p:pic>
        <p:nvPicPr>
          <p:cNvPr id="3074" name="Picture 2" descr="http://peir.path.uab.edu/library/_data/i/upload/2013/08/01/20130801100627-c6736747-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1" r="4648" b="6292"/>
          <a:stretch/>
        </p:blipFill>
        <p:spPr bwMode="auto">
          <a:xfrm>
            <a:off x="152400" y="2182090"/>
            <a:ext cx="2548660" cy="2847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971800" y="1371600"/>
            <a:ext cx="5257800" cy="4953000"/>
            <a:chOff x="2971800" y="1371600"/>
            <a:chExt cx="5257800" cy="4953000"/>
          </a:xfrm>
        </p:grpSpPr>
        <p:pic>
          <p:nvPicPr>
            <p:cNvPr id="9" name="Picture 4" descr="http://www.iupui.edu/~anatd502/Labs.f04/connective%20lab/s164x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71600"/>
              <a:ext cx="5257800" cy="49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6248400" y="3962400"/>
              <a:ext cx="1066800" cy="1143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248400" y="1828800"/>
              <a:ext cx="14478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72300" y="5334000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IEL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1447800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EEL</a:t>
              </a:r>
              <a:endParaRPr lang="en-US" sz="24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Placental /umbilical artery</a:t>
            </a:r>
            <a:endParaRPr lang="en-US" sz="3200" b="1" u="sng" dirty="0"/>
          </a:p>
        </p:txBody>
      </p:sp>
      <p:pic>
        <p:nvPicPr>
          <p:cNvPr id="3" name="Picture 5" descr="placental-arte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>
            <a:fillRect/>
          </a:stretch>
        </p:blipFill>
        <p:spPr bwMode="auto">
          <a:xfrm>
            <a:off x="1524000" y="1295400"/>
            <a:ext cx="6248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867400" y="3886200"/>
            <a:ext cx="2438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400" y="29718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Adventitia formed of Mucoid C.T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Medium size artery and vein</a:t>
            </a:r>
            <a:endParaRPr lang="en-US" sz="3200" b="1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295400"/>
            <a:ext cx="6629400" cy="4724400"/>
            <a:chOff x="1295400" y="1295400"/>
            <a:chExt cx="6629400" cy="4724400"/>
          </a:xfrm>
        </p:grpSpPr>
        <p:pic>
          <p:nvPicPr>
            <p:cNvPr id="4098" name="Picture 2" descr="http://www.columbia.edu/itc/hs/medical/sbpm_histology_old/slides/slide_11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7" r="18467" b="18691"/>
            <a:stretch/>
          </p:blipFill>
          <p:spPr bwMode="auto">
            <a:xfrm>
              <a:off x="1295400" y="1295400"/>
              <a:ext cx="6629400" cy="472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5562600" y="1939636"/>
              <a:ext cx="1253836" cy="3463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943600" y="3657600"/>
              <a:ext cx="1143000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58000" y="1676400"/>
              <a:ext cx="961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artery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3352800"/>
              <a:ext cx="723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vein</a:t>
              </a:r>
              <a:endParaRPr lang="en-US" sz="2400" b="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Arteriole / </a:t>
            </a:r>
            <a:r>
              <a:rPr lang="en-US" sz="3200" b="1" u="sng" dirty="0" err="1" smtClean="0"/>
              <a:t>venule</a:t>
            </a:r>
            <a:endParaRPr lang="en-US" sz="3200" b="1" u="sng" dirty="0"/>
          </a:p>
        </p:txBody>
      </p:sp>
      <p:pic>
        <p:nvPicPr>
          <p:cNvPr id="7170" name="Picture 2" descr="http://www.histology-world.com/photomicrographs/vessels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990600" y="1447800"/>
            <a:ext cx="6934200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334000" y="1295400"/>
            <a:ext cx="1828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0" y="1295400"/>
            <a:ext cx="1143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914400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arteriole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26068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venule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Capillary / sinusoids</a:t>
            </a:r>
            <a:endParaRPr lang="en-US" sz="3200" b="1" u="sng" dirty="0"/>
          </a:p>
        </p:txBody>
      </p:sp>
      <p:pic>
        <p:nvPicPr>
          <p:cNvPr id="5122" name="Picture 2" descr="http://www.pathpedia.com/education/eatlas/histology/liver_and_bile_ducts/liver-normal-histology-%5b4-li02-4h%5d.jpeg?Width=600&amp;Height=450&amp;Format=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7"/>
          <a:stretch/>
        </p:blipFill>
        <p:spPr bwMode="auto">
          <a:xfrm>
            <a:off x="4724400" y="1819275"/>
            <a:ext cx="4343400" cy="3676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histology-lab-image-identification-1234127576440920-3/95/histology-lab-image-identification-18-728.jpg?cb=123410619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9" r="2706" b="21129"/>
          <a:stretch/>
        </p:blipFill>
        <p:spPr bwMode="auto">
          <a:xfrm>
            <a:off x="138545" y="1819275"/>
            <a:ext cx="4357255" cy="3676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90600" y="2590800"/>
            <a:ext cx="4572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62800" y="990600"/>
            <a:ext cx="710045" cy="11334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5501" y="556260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Capillary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56260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sinusoids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Vein /valve</a:t>
            </a:r>
            <a:endParaRPr lang="en-US" sz="3200" b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600200"/>
            <a:ext cx="6705600" cy="4724399"/>
            <a:chOff x="1143000" y="1600200"/>
            <a:chExt cx="6705600" cy="4724399"/>
          </a:xfrm>
        </p:grpSpPr>
        <p:pic>
          <p:nvPicPr>
            <p:cNvPr id="3" name="Picture 2" descr="http://www.lab.anhb.uwa.edu.au/mb140/addons/quiz/Q238.jpg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00200"/>
              <a:ext cx="6705600" cy="472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ight Arrow 3"/>
            <p:cNvSpPr/>
            <p:nvPr/>
          </p:nvSpPr>
          <p:spPr>
            <a:xfrm>
              <a:off x="4191000" y="29718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144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Vascular system practical slides, 1st year</vt:lpstr>
      <vt:lpstr>Aorta / large elastic arteries</vt:lpstr>
      <vt:lpstr>Vasa vasorum</vt:lpstr>
      <vt:lpstr>Basilar artery/ muscular artery </vt:lpstr>
      <vt:lpstr>Placental /umbilical artery</vt:lpstr>
      <vt:lpstr>Medium size artery and vein</vt:lpstr>
      <vt:lpstr>Arteriole / venule</vt:lpstr>
      <vt:lpstr>Capillary / sinusoids</vt:lpstr>
      <vt:lpstr>Vein /valve</vt:lpstr>
      <vt:lpstr>Vena cava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practical slides, 1st year</dc:title>
  <dc:creator>lion</dc:creator>
  <cp:lastModifiedBy>Windows User</cp:lastModifiedBy>
  <cp:revision>46</cp:revision>
  <dcterms:created xsi:type="dcterms:W3CDTF">2016-04-24T17:24:28Z</dcterms:created>
  <dcterms:modified xsi:type="dcterms:W3CDTF">2019-04-01T08:48:16Z</dcterms:modified>
</cp:coreProperties>
</file>