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ink/ink1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64" r:id="rId5"/>
    <p:sldId id="257" r:id="rId6"/>
    <p:sldId id="258" r:id="rId7"/>
    <p:sldId id="300" r:id="rId8"/>
    <p:sldId id="259" r:id="rId9"/>
    <p:sldId id="301" r:id="rId10"/>
    <p:sldId id="260" r:id="rId11"/>
    <p:sldId id="282" r:id="rId12"/>
    <p:sldId id="302" r:id="rId13"/>
    <p:sldId id="304" r:id="rId14"/>
    <p:sldId id="303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05" r:id="rId30"/>
  </p:sldIdLst>
  <p:sldSz cx="9144000" cy="5143500" type="screen16x9"/>
  <p:notesSz cx="6858000" cy="9144000"/>
  <p:embeddedFontLst>
    <p:embeddedFont>
      <p:font typeface="Passion One" panose="02000506080000020004"/>
      <p:regular r:id="rId34"/>
    </p:embeddedFont>
    <p:embeddedFont>
      <p:font typeface="DM Sans"/>
      <p:regular r:id="rId35"/>
    </p:embeddedFont>
    <p:embeddedFont>
      <p:font typeface="DM Sans" charset="0"/>
      <p:regular r:id="rId36"/>
    </p:embeddedFont>
    <p:embeddedFont>
      <p:font typeface="Corbel Light" panose="020B0303020204020204" charset="0"/>
      <p:regular r:id="rId37"/>
      <p:italic r:id="rId38"/>
    </p:embeddedFont>
    <p:embeddedFont>
      <p:font typeface="Passion One" panose="02000506080000020004" charset="0"/>
      <p:regular r:id="rId39"/>
    </p:embeddedFont>
    <p:embeddedFont>
      <p:font typeface="Segoe UI Symbol" panose="020B0502040204020203" pitchFamily="34" charset="0"/>
      <p:regular r:id="rId40"/>
    </p:embeddedFont>
    <p:embeddedFont>
      <p:font typeface="Arial Black" panose="020B0A04020102020204" pitchFamily="34" charset="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4BD"/>
    <a:srgbClr val="FFEFA3"/>
    <a:srgbClr val="7DAC91"/>
    <a:srgbClr val="FFFCEC"/>
    <a:srgbClr val="709A9F"/>
    <a:srgbClr val="FFF6D6"/>
    <a:srgbClr val="A2D3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7" d="100"/>
          <a:sy n="87" d="100"/>
        </p:scale>
        <p:origin x="-876" y="-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9-26T12:07:10"/>
    </inkml:context>
    <inkml:brush xml:id="br0">
      <inkml:brushProperty name="width" value="0.025" units="cm"/>
      <inkml:brushProperty name="height" value="0.025" units="cm"/>
      <inkml:brushProperty name="color" value="#a69408"/>
    </inkml:brush>
  </inkml:definitions>
  <inkml:trace contextRef="#ctx0" brushRef="#br0">8011 401,'0'0,"0"0,-47 0,45 0,4 0,-32 0,28 0,2 0,0 0,61 31,-59-31,101 15,-94-14,142 14,-142-13,134-2,-141 0,124 0,-18 0,-105 0,62 0,-64 0,-2 0,1 0,-65-17,64 17,-125 0,126 0,-176 0,-7 0,175 0,-195 16,198-15,-181 14,181-15,-155 0,157 0,-105 16,106-16,-108 0,108 0,-91-16,15-31,75 46,-57-44,57 42,-61-28,62 29,4 4,-2-2,0 0,0 0,96 0,-93 0,137 31,-136-30,200 31,81-2,-267-29,217 14,-215-13,151 13,-166-15,123 0,-125 0,89 0,-46-15,-44 15,-2-32,0 31,-95-47,92 48,-154-15,152 14,-166 2,168-1,-186 0,24 0,155 0,-131 15,139-15,-94 0,96 0,-48 33,46-33,4 0,-2 0,63 31,-61-30,108 15,-108-16,140 0,-136 0,100 15,-103-14,73-2,-16 1,-56 0,-4 0,0 0,-139 0,135 0,-252 0,249 0,-449 0,90-15,333 15,-216-32,243 31,-185-14,184 14,-130-14,133 14,-88-15,88 16,-56-31,60 30,0-46,0 45,129-44,-129 46,239-32,152 17,-367 14,301 1,-315 0,245 0,-247 0,128 0,-131 0,117 0,-116 0,68 0,-71 0,-6 0,3 0,-80 0,77 0,-265 0,258 0,-491 0,40 16,459-16,-295 31,291-30,-201 31,199-31,-128 30,129-30,-82 46,74 13,15-57,79 45,-79-48,192 48,-189-47,345 14,-341-15,321 0,-313 0,162-16,-171 16,131-32,-131 31,68-46,-69 45,-10-60,5 60,-127-44,120 44,-194-27,193 27,-399 4,395-2,-279 0,279 0,-232 0,234 0,-139 16,144-16,-102 15,101-13,-68 13,70-14,8 29,89 1,-90-29,171 26,-156-25,234 29,-249-32,188 15,-175-14,157 15,-170-16,116 15,-111-14,72 15,-79-16,-34 0,33 0,-143 0,127 0,-295 0,271 0,-389-46,411 44,-317-62,333 64,-204-48,54 3,145 42,-97-26,96 27,-83-29,87 30,-44-31,46 31,4 2,-2-1,159-16,-156 16,234 0,-229 0,383 0,-387 0,231 0,-70 0,-155 0,127 0,-130 0,86 0,-90 0,58 0,-59 0,-2 0,0 0,-111-63,-43 16,148 46,-227-29,211 27,-329 3,347 0,-295 0,296 0,-186 16,185-15,-135 46,137-46,-76 46,63 27,14-68,47 55,-44-59,154 46,-153-48,189 33,-189-33,249 31,-82 0,-164-30,117 14,-119-14,76 15,-79-15,-2-2,1 1,-128 16,-73-16,195 0,-276-15,276 14,-248-46,246 45,-192-44,198 45,-139-46,138 46,-122-46,50 17,70 28,-59-30,62 31,4 2,73-1,-70 0,171 32,-171-31,229 45,-232-45,251 31,-248-32,229 15,-225-14,158 15,-163-16,103 0,-104 0,75-32,-78 31,0-78,0 78,-96-78,-86 4,172 70,-232-40,229 42,-267-12,273 15,-200 0,201 0,-164 31,168-30,-124 30,122-30,-56 62,57-60,6 42,-3-43,48 28,-46-29,92 14,-90-14,87-2,-88 1,59 0,-59 0,41 0,-42 0,-4 0,2 0,-159-32,155 31,-184-14,-38 15,213 0,-178 0,191 0,-142 32,140-32,-110 0,108 0,-40 32,43-31,18 29,-16-27,126 27,-123-29,231 30,-224-30,281-2,-280 1,184 31,-31-31,-155 0,118 16,-124-15,72 15,-73-16,-6 0,3 0,-160 0,154 0,-211 15,215-15,-395 0,389 0,-495 0,480 0,-369 0,378 0,-307 0,302 0,-217-32,224 31,-151-45,158 44,-134-28,136 29,-106-31,105 32,-56-15,58 14,4 2,-2-1,64 0,-63 0,254 32,-250-31,500 29,-489-28,478 29,-480-31,371 0,-382 0,282 0,-273 0,168-16,-172 15,127-30,-133 30,92-31,-90 32,8-31,-12 29,-80-28,77 29,-169-30,164 30,-192 2,195-1,-309 0,308 0,-180 16,179-15,-161 30,161-30,-130-2,133 1,-88 0,88 0,-71 0,71 0,-40 0,-2 0,44 0,-44-16,44 16,-89 0,86 0,-138 0,138 0,-118 16,23 13,88-26,-48 27,57-28,3 28,0-29,95 32,-95-33,175 0,-171 0,280 0,-278 0,291-48,-294 47,201-46,-198 46,132-46,-133 45,102-28,-62-16,-42 44,-48-73,42 71,-157-60,157 62,-297-28,293 29,-401-14,390 14,-363 2,372-1,-380 48,383-48,-212 31,212-30,-180 31,183-32,-121 31,18-16,100-13,6-2,0 0,96 15,188-15,-265 0,497 0,-506 0,453 16,-452-15,361 14,-348-14,160-2,-176 1,127 32,-128-30,82 12,-83-13,-12 62,-69-3,70-57,-186 45,184-46,-289 44,288-44,-319 12,312-13,-273-18,268 17,-168-48,184 48,-200-79,200 77,-167-60,170 61,-142-62,140 62,-90-46,92 47,-77-32,76 32,-28 0,74 0,-40 0,147 0,-143 0,247 0,-252 0,345 0,-160 0,-184 0,131 0,-126 0,95 0,-97 0,57 0,-62 0,-83 0,81 0,-192 0,187 0,-245 32,240-31,-235 62,80-18,154-42,-113 59,120-60,-70 56,68-52,6 73,0-74,0 38,0-41,33 44,-33-45,47 30,-46-31,14 48,-61-2,44-44,-109 29,108-30,-154-2,152 1,-150 0,153 0,-139-31,139 30,-124-62,123 61,-90-44,93 45,-79-62,77 62,-61-46,21 19,37 25,-43-30,48 33,-32 0,32 0,0 0,0 0,0 0,59 0,-54 0,139 16,-144-16,207 0,-203 0,168 0,-30-16,-141 16,109-47,-108 46,60-61,-60 61,-2-63,0 63,-64-62,61 60,-154-25,148 25,-157 6,159-3,-162 47,158-44,-105 58,110-58,-84 74,86-74,-24 89,26-87,20 70,-17-72,77 58,-75-59,123 12,-120-13,99-2,-99 1,99 0,-101 0,57-64,-60 63,29-110,-28 108,-4-90,2 92,-111-61,107 60,-136-12,7 14,122 0,-127 62,133-60,-103 90,104-88,-44 107,47-108,2 106,-1-106,80 89,54-32,-124-56,150 28,-158-31,123-17,-33-46,-89 59,59-88,-59 87,-3-105,0 106,-65-93,65 95,-127-45,125 44,-156 4,2 13,153-14,-141 78,131-71,-53 96,57-91,-30 86,38-98,2 109,-1-108,79 76,-76-75,106 26,-102-27,113-4,-108 2,88-16,-95 15,70-62,-74 62,30-93,-30 90,-2-73,1 75,-64-59,63 59,-93-28,91 29,-122 18,119-16,-84 77,87-75,-57 90,28 32,31-122,1 124,0-123,64 104,56-48,-112-56,136 28,-142-32,123 0,-122 0,90-64,-90 62,26-92,-29 92,0-92,0 91,-32-73,31 74,-94-28,92 29,-121 2,118-1,-116 48,115-46,-82 92,85-91,-56 90,57-90,-42 105,45 3,0-108,64 90,-62-90,108 27,-106-30,104 0,-105 0,90-17,-89 16,71-77,-71 74,24-72,-27 74,-2-76,1 76,0-44,0 44,-48-12,47 14,-61 0,59 0,-58 64,59-62,-44 92,30 17,15-110,1 110,0-105,48 84,-46-87,77 57,-76-57,105 11,-102-13,100-2,-101 1,70-65,-72 63,42-75,-43 73,-4-72,2 73,-64-57,63 59,-110-46,104 44,-113 6,117-3,-138 15,132-14,-94 62,98-60,-54 74,55-73,-24 103,26-100,4 82,119-13,-114-72,136 44,-137-46,148-4,-146 2,127-16,-128 15,82-62,-83 60,36-73,-40 73,-4-74,2 77,0-48,0 47,-96-14,96 15,-95 0,93 0,-92 48,92-47,-60 77,60-75,-28 75,30-78,0 95,0-93,48 76,-46-76,124 28,-122-29,151-2,-149 1,132-16,-132 15,84-78,-87 76,57-105,-57 103,11-86,-14 89,-17-92,-76 47,91 46,-110 1,106 0,-99 0,101 0,-104 80,104-78,-56 75,58-74,-12 90,14-91,0 76,0-75,96 42,-92-43,151 28,-152-30,170 0,-167 0,148-32,-153 32,125-48,-124 47,92-46,-91 45,26-43,-29 43,-32-13,31 15,-94 0,94 0,-110 48,107-46,-88 60,89-60,-57 92,57-91,-10 89,12-88,34 88,-33-91,143 46,-141-47,204 32,-199-31,321-2,-317 1,233-48,-235 46,174-44,-180 45,138-46,-138 46,73-46,-75 47,-18-48,17 48,-144-31,140 29,-199-12,198 13,-229-14,224 14,-172-14,180 15,-139 0,136 0,-102-16,103 15,8 2,-4-1,32-32,-31 31,190-14,-176 14,369-14,-377 15,432-32,-418 31,357-14,-358 15,168 0,-178 0,139-15,-137 13,88 4,-96-2,40-17,-44 17,-48-16,-99 1,134 15,-194-16,204 15,-234 2,236-1,-205-17,203 17,-153 0,39-14,106 13,-69 1,80 0,-47-16,46 16,1-32,0 31,64 2,-62-1,140 0,-140 0,171 0,-25 59,-136-55,148 92,-158-94,107 108,-106-108,74 76,-73-75,40 57,-43-58,-2 60,1-59,-80 10,75-12,-118-2,119 1,-183-16,179 15,-176-46,176 45,-191-27,193 28,-132-31,133 32,-102-15,101 14,-67-14,69 14,8-30,-4 29,111-28,-105 28,228-12,-231 14,456-48,-64 33,-358 14,362-15,-393 16,195-16,-195 16,163-15,-162 14,114 2,-118-1,58-17,-59 17,-20-31,18 29,-159-12,156 13,-393 2,388-1,-559 0,551 0,-383 16,389-16,-331 31,333-30,-176 15,178-16,-147 15,148-15,-102 16,105-16,-44 16,44-15,52 30,-49-30,206 30,-205-31,570 48,-548-46,590 44,-597-45,541 46,-538-46,359 13,-363-13,255 14,-260-14,138 15,-143-16,115 0,-116 0,38 0,-42 0,-2 0,1 0,-144-33,141 33,-185-31,184 30,-200-30,200 30,-167-14,165 14,-116 2,119-1,-105-16,102 15,-36 2,39-1,38 0,-35 0,175 0,-167 0,320 0,-317 0,376 0,-370 0,254-16,-262 16,189-16,-191 15,130 2,-136-1,109 0,-107 0,-6 0,3 0,-96 48,93-47,-217 77,214-75,-435 122,429-121,-375 104,374-105,-293 57,291-57,-162 27,168-29,-141 13,144-13,-99-2,98 1,-50-15,54 14,-26-79,27 77,4-89,-2 88,0-72,0 73,15-58,-14 59,46-43,-44 42,106-26,-104 27,166-12,-164 13,273 2,-267-1,309 0,-315 0,369 0,-58-14,-285 12,158-14,-191 16,160-16,-158 16,108-32,-109 32,-2-32,1 31,-112-14,110 15,-235-16,230 16,-449 0,443 0,-373 16,383-16,-201 32,57-17,134-14,-98-1,110 0,-46 32,46-32,97 16,-94-16,331 32,-329-32,646 16,-638-16,567 0,-568 0,377 0,-386 0,283 0,-284 0,190 0,-64 0,-125 0,60 0,-61 0,-66 0,65 0,-191 0,-174 0,331 0,-345 15,375-15,-199 32,199-31,-155 14,158-15,-110 16,110-16,-61 16,60-15,2-1,0 0,176 63,-176-63,303 48,169-4,-433-40,327 41,-349-42,270 12,-285-14,187-2,-37 1,-144 0,88-15,-96 15,47-64,-61-23,13 78,-125-69,124 76,-173-93,174 94,-190-78,187 77,-151-44,154 46,-110-47,51 17,56 27,4 3,0 0,64-31,110 16,-157 13,286 2,-301 0,236 0,-80 0,-140 0,124 0,-141 0,78 17,-78-17,-2 0,-147 59,137-54,-361 72,361-75,-394 60,395-60,-239 60,243-60,-166 45,168-46,-136 29,137-29,-77 15,80-15,0-1,0 0,207 0,-204 0,441-48,54-58,-469 100,418-90,-437 94,267-91,-93 0,-177 90,137-61,-143 64,94-64,-95 6,0 52,-128-26,127 32,-158-16,156 16,-153 0,153 0,-105 0,102 0,-84 16,89-15,-14 63,14-64,33 111,-30-108,172 105,-170-105,231 106,-229-106,228 122,-227-121,162 72,-164-74,117 60,-119-61,74 29,-74-28,-22 28,18-29,-142-2,143 1,-255 16,246-15,-269-2,44 15,213-12,-139-2,155 0,-118 0,120 0,-74 0,76 0,2 0,-1 0,96-16,-94 16,203-32,-203 32,331-64,-327 63,292-77,-293 76,229-44,-231 46,170-48,-167 46,115-44,-118 45,90-14,-90 15,26-32,-28 31,-50-30,49 31,-159-16,154 16,-182 0,179 0,-191 0,193 0,-164 0,167 0,-122 16,124-15,-77 30,76-30,-12 30,14-30,48 46,-48-46,159 30,-157-31,188 32,-185-31,181-2,-180 1,164 0,-167 0,105 0,-107 0,94-48,-93 47,-4-62,2 61,-32-91,31 89,-110-73,110 77,-125-47,125 46,-94-30,93 30,-76-30,77 31,-30 0,30 0,2 0,-1 0,80 48,-79-48,126 32,-124-31,137 14,-138-15,108 0,-106 0,88 0,-91 0,46-32,-46 31,-2-62,1 60,-64-26,64 29,-80-16,79 16,-93-15,91 14,-58 2,59-1,-44 0,44 0,4 47,-2-46,64 30,-62-30,92 14,-93-15,109-16,-107 15,90-62,-90 61,42-76,-44 75,-2-105,1 103,-16-102,-91 16,102 86,-122-58,121 60,-117 6,16-3,103 0,-60 15,62-14,4 62,-2-61,16 76,-16-75,111 58,-107-59,121 28,-122-29,137-2,-135 1,86-16,-90 16,62-96,-63 95,15-93,-15 93,-15-110,15 109,-96-108,93 107,-106-73,105 73,-135-42,133 43,-100-12,104 13,-60 2,62-1,-32 31,31-29,2 44,-1-44,80 60,-76-59,104 10,-104-12,119-2,-119 1,72-32,-73 31,58-78,-60 78,-2-77,1 76,-32-108,31 105,-110-70,108 73,-138-28,137 29,-151 2,154-1,-126 0,123 0,-87 64,87-62,-24 92,27-93,34 94,-32-92,125 89,-123-90,201 76,-198-76,196 12,-194-13,144-2,-148 1,119-32,-117 30,52-60,-56 60,-4-60,2 62,-48-48,47 48,-141-31,139 30,-170 2,168-1,-149 16,148-16,-116 96,118-94,-72 91,75-92,2 125,-1-120,48 117,-46-118,140 117,-139-120,169 76,-163-75,126 26,-131-28,120-2,-120 1,71-17,-73 17,12-47,-13 45,-2-44,1 45,-79-30,77 30,-92 2,90-1,-104 0,104 0,-87 32,89-32,-77 80,77-78,-11 92,13-94,15 111,-14-108,62 74,-61-75,76 44,-77-46,78 31,-78-30,62-2,-62 1,-2 0,1 0,0 0,0 0,-32-31,31 29,-110-13,107 15,-120 0,121 0,-106 48,106-46,-73 77,74-78,-44 77,45-76,2 108,-1-108,112 108,-109-107,138 73,-135-73,131 26,-130-28,98-2,-101 1,72-16,-73 15,10-46,-13 45,-16-60,15 61,-94-29,91 28,-72-12,73 13,-58-15,60 16,-45 0,43 0,-27 0,29 0,2 0,-1 0,0 0,0 0,0 0,0 0,0-47,0 46,-48-46,46 45,-139-28,137 29,-248-46,246 46,6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9-26T12:07:10"/>
    </inkml:context>
    <inkml:brush xml:id="br0">
      <inkml:brushProperty name="width" value="0.5" units="cm"/>
      <inkml:brushProperty name="height" value="0.5" units="cm"/>
      <inkml:brushProperty name="color" value="#ecd30c"/>
    </inkml:brush>
  </inkml:definitions>
  <inkml:trace contextRef="#ctx0" brushRef="#br0">33 0,'0'0,"0"0,0 0,0 0,0 0,0 0,0 0,0 32,0 0,0-32,0 48,0 15,0-63,0 75,0-69,0 57,0-60,0 90,0-88,0 86,0-86,0 101,0 22,0-127,-16 125,16-123,0 106,0-101,0 112,0-110,-16 107,15-106,2 122,-1-133,0 128,0-4,0-105,0 111,0-116,0 119,0-123,0 150,0-158,0 139,0-140,0 158,0-14,0-131,0 118,0-120,0 124,0-129,0 149,0-152,0 135,0-135,0 156,0-154,0 131,0-133,0 152,0-152,0 135,0-137,0 124,0 1,0-126,0 126,0-121,0 84,0-87,0 105,0-103,0 71,0-72,0 71,0-70,0 38,0-41,0 44,0-45,0 30,0-31,0 0,0 0,0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9-26T12:07:10"/>
    </inkml:context>
    <inkml:brush xml:id="br0">
      <inkml:brushProperty name="width" value="0.35015" units="cm"/>
      <inkml:brushProperty name="height" value="0.35015" units="cm"/>
      <inkml:brushProperty name="color" value="#859f1d"/>
    </inkml:brush>
  </inkml:definitions>
  <inkml:trace contextRef="#ctx0" brushRef="#br0">90 1,'0'0,"0"0,0 0,0 0,0 0,0 0,0 0,0 0,0 0,0 0,0 0,0 35,0-34,0 34,0 15,0-46,0 65,0-66,0 50,0-52,0 87,0-86,0 85,0 20,0-105,0 85,0 38,0-125,0 107,0-105,0 121,0-122,0 123,0-123,-18 105,18-104,0 121,0-121,0 121,0-121,-18 103,18-103,0 102,0-98,0 96,0-101,0 105,0-102,0 99,0-100,0 101,0-100,0 81,0-80,0 79,0-80,0 99,0-99,-18 82,18-81,0 79,0-80,0 98,0-96,0 60,0-62,-17 81,16-82,2 48,-1-2,0-45,-17 30,16-32,1-2,0 0,0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9-26T12:07:10"/>
    </inkml:context>
    <inkml:brush xml:id="br0">
      <inkml:brushProperty name="width" value="0.49974" units="cm"/>
      <inkml:brushProperty name="height" value="0.49974" units="cm"/>
      <inkml:brushProperty name="color" value="#859f1d"/>
    </inkml:brush>
  </inkml:definitions>
  <inkml:trace contextRef="#ctx0" brushRef="#br0">23 1,'0'0,"0"0,0 0,0 0,0 0,0 0,0 88,0-5,0-78,0 77,0-77,0 124,0-126,0 129,0-129,-22 169,22-12,0-144,0 146,0-149,0 184,0-196,0 196,0-194,0 192,0-195,0 197,0 4,0-183,0 184,0-184,0 179,0-196,0 217,0-214,0 212,0-213,0 213,0-210,0 207,0-207,0 186,0 35,0-213,0 165,0-160,0 186,0-191,0 184,0-195,0 213,0-26,0-183,0 174,0-164,0 158,0-175,0 187,0-176,0 164,0-171,0 168,0-16,0-137,0 125,0-134,0 165,0-169,0 163,0-165,0 168,0-170,0 149,0-148,0 148,0-32,0-107,0 114,0-120,0 126,0-130,0 83,0-84,0 64,0-65,0 66,0-64,0 40,0-2,0-36,0-4,0 0,0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9-26T12:07:10"/>
    </inkml:context>
    <inkml:brush xml:id="br0">
      <inkml:brushProperty name="width" value="0.035" units="cm"/>
      <inkml:brushProperty name="height" value="0.035" units="cm"/>
      <inkml:brushProperty name="color" value="#009500"/>
    </inkml:brush>
  </inkml:definitions>
  <inkml:trace contextRef="#ctx0" brushRef="#br0">2944 141,'0'0,"0"0,0 0,-41 0,39 0,2 0,0 0,0 0,0 0,127 15,-125-15,161 0,-152 0,140 0,-150 0,149 0,-52 0,-88 0,69 0,-71 0,56 0,-63 0,-1 0,0 0,0 0,-117 0,104 0,-139 16,151-16,-170 15,167-14,-166 14,169-15,-192 0,192 0,-236 0,62 0,155 0,-174-16,191 16,-125-15,127 14,-127-14,63 0,65 15,0 0,0 0,64 0,-63 0,172 0,-172 0,214 0,-9 0,-195 0,152 0,-154 0,142 0,-150 0,107 0,-106 0,61 0,-62 0,-2 0,1 0,-108-15,102 14,-139 2,137-1,-158 0,159 0,-180 0,178 0,-112 0,20 0,94 0,-35 0,41 0,1 0,0 0,151 30,13-30,-155 0,131 0,-129 0,119 0,-129 0,106 0,-104 0,59 0,-62 0,0 0,-104-45,100 44,-163-14,162 14,-234-14,229 14,-196 2,204-1,-234 0,225 0,-151 0,155 0,-115 0,118 0,-79 15,81-14,4 30,-2-31,130 15,55-15,-176 0,191 0,-183 0,148 15,-158-15,123 0,-128 0,104 16,-102-15,36 13,-39-13,-67 14,63-14,-167 14,161-15,-198 15,200-15,-268 0,263 0,-257 0,31 0,216 0,-185 0,198 0,-174-15,172 15,-119 0,126 0,-101 0,62 0,43 0,0 0,0 0,174 15,-167-15,245 0,-247 0,466 0,-467 0,532-15,-524 14,322-14,-318 14,229-29,-239 29,182 2,-188-1,151-16,-149 16,39 0,-41 0,-65 0,-114-14,164 13,-256 1,261 0,-445-15,448 14,-331-14,10 1,310 12,-236-13,247 15,-235-15,225 14,-144-13,150 13,-120 1,130 0,2 0,-1 0,0 0,222 15,-205-15,360 30,-365-29,567-1,-552 0,578 0,-586 0,373 0,-385 0,245-31,-246 31,162-15,-162 15,139 0,-142 0,-6 0,3 0,-65-31,63 30,-234-14,227 15,-415 0,416 0,-525 0,514 0,-308 0,321 0,-225 0,222 0,-177 16,181-15,-120-2,23 1,96 0,-80 0,84 0,-61 0,61 0,-39 16,40-16,-128 15,127-15,-148 15,148-15,-147 31,147-30,-148 45,49-17,94-27,-36 29,42-30,2 44,-1-43,130 12,-127-14,189 0,-191 0,193 0,-190 0,164-16,-162 16,96-30,-99 29,81 2,-80-1,-8 0,4 0,-65-16,64 16,-149 0,0 0,149 0,-106 0,106 0,-86 31,85-31,-40 15,41-14,2-2,-1 1,65 31,-62-29,60 12,-62-13,62-2,-61 1,40 0,-42 0,0 0,0 0,0 0,-122 14,113-12,-99 44,106-45,-60 45,59-45,-60 44,63-45,-21 47,21-47,0 0,0 0,65 0,-63 0,39-16,-39 15,39-14,-41-15,0 29,0 1,0 0,-130-15,125 15,-119 0,120 0,-100 15,99-14,-77 29,79-28,-58 28,58-30,6 46,-3-45,0-2,0 1,108 15,-105-14,102-2,-101 1,78 0,-79 0,59-15,-59 14,37-14,-40 15,0 0,0 0,0 0,-64-15,61 15,-38 0,40 0,-41 15,41-14,2 45,-1-17,0-27,0 29,0-30,65 29,-62-29,37-2,-38 1,61 0,-60 0,-6 0,3 0,0 0,0 0,0 0,0 0,0 0,-62-15,59 14,-62 1,63 0,-18 32,20-32,-43 46,42-44,2 43,-1-43,0 42,0-42,65 11,-62-12,38 14,-41-14,42-2,-41 1,-2 0,1 0,44 0,-44 0,0 0,0 0,0 0,-60 28,55-25,-36 27,39-29,-20 30,22-30,0 44,0-42,0 25,0-26,65 12,-61-13,79 14,-78-15,54 0,-55 0,-8 0,4 0,44 15,-42-14,-4-2,2 1,-65 15,62-14,-37 14,37-14,-60 13,24-14,36 0,3 0,0 0,0 0,0 0,64-46,-63 46,63-78,-63 78,63-77,-63 75,41-42,-40 42,-4-59,2 59,-65-26,63 27,-60 2,60-1,-83 0,82 0,-37 0,38 0,4 0,-2 0,-22 46,21-44,2-4,-1 2,65 15,-63-14,83-33,-83 32,60-77,-59 74,38-56,-40 57,-2-73,1 72,0-57,0 57,-65-40,63 41,-61-43,61 45,-82-15,79 14,-34-13,37 13,-39-14,39 14,4 2,-2-1,0 0,0 0,65 0,-62 0,58-31,-58 30,81-60,-81 59,59-58,-59 57,-6-41,3 43,0-59,0 58,0-28,0 29,-65-13,63 13,-83 2,83-1,-82 47,79-45,-55 57,57-56,-15 72,17-74,2 75,-1-72,0 70,0-70,64 54,-61-56,81 42,-81-42,81 27,-80-27,35 28,-37-29,39-2,-40 1,-2 0,1 0,-65 30,64-29,-85 14,84-15,-60 31,58-30,-57 44,57-42,-35 57,36-57,6 55,-3-54,21 39,-20-41,107 42,-106-42,82 12,-81-13,80-2,-80 1,81 0,-82 0,-4 0,2 0,0 0,0 0,0 0,0 0,-87 0,27 0,56 0,-38 30,40-29,-38 28,37-27,-18 29,21-31,0 46,0-45,86 45,-86-46,151 0,-149 0,170 16,-171-16,149 0,-149 0,127 0,-28 0,-91 0,33 0,-42 0,0 0,0 0,0 0,0 0,0 0,0 0,-42-16,41 15,2 2,-1-1,0 0,86 0,-82 0,165 0,-161 0,222-31,-216 29,232-12,-235 14,237-30,-247 30,214-32,-210 31,164-13,-166 13,102-14,-98 15,29 0,-33 0,-49-15,43 14,-168-13,167 13,-186 2,185-1,-271 0,272 0,-251 15,250-15,-207 0,209 0,-210 15,210-15,-167 16,169-16,-107 0,105 0,-102 0,102 0,-58 15,60-15,-42 0,42 0,2 0,-1 0,152 32,-149-32,232 15,-227-15,373 15,-378-15,534 0,-531 0,334 0,-330 0,262 0,-270 0,190 0,-187 0,142 0,-142 0,54 0,-57 0,-68 0,64 0,-212 0,208 0,-334 0,334 0,-529 0,212 0,300 0,-259 0,272 0,-217-15,225 15,-191 0,190 0,-124 0,124 0,-81 0,83 0,2 0,-1 0,87 46,-87-46,195 47,-190-46,336 29,-333-29,438 13,-442-14,382 0,-377 0,219 0,-222 0,161 0,-162 0,98 0,-103 0,0 0,-172-15,169 14,-232-14,231 15,-403-15,403 15,-295-15,290 14,-199-14,206 15,-168-16,165 16,-120-15,123 14,4-29,-2 29,86-29,-83 29,189-45,-189 46,253-15,-246 15,305 0,-305 0,261 0,-263 0,243 15,-243-14,222 29,-224-29,226 30,-17-31,-214 0,194 0,-194 0,172 0,-68 0,-102 0,105 0,-106 0,60 0,-62 0,0 0,-108-16,106 15,-190 2,190-1,-277 0,267 0,-322 31,317-30,-226 13,233-13,-175 14,177-14,-157 13,158-13,14-2,-7-28,0 27,173-44,-168 44,228-27,-223 28,240-14,-242 15,221 0,-217 0,193 0,-198 0,138 0,-138 0,72 0,-75 0,-8 0,4 0,-130 16,125-16,-141 0,23 0,116 0,-74 14,75-13,-37-1,42 0,2 0,-1 0,173 0,-165 0,200 0,-199 0,177 0,-182 0,165 0,-65 0,-100 0,83 0,-84 0,-6 0,24-31,-20 31,-2 0,1 0,0-30,0 28,0 4,0-2,0-32,0 31,0 2,0-1,0-31,0 30,0 2,0-1,0 0,0 0,-64-15,62 15,4 0,-2 0,-44 46,42-43,4-6,-2 47,0-41,44-3,-43 0,62 0,-61 0,40-31,-40 29,17-43,-18 43,-2-42,1 42,0-27,0 28,-21-29,20 28,-63 4,60-2,-35 0,37 0,-40 0,41 0,2 0,-1 0,-43 0,42 0,2 0,-1 0,65 0,-64 0,106-15,-105 14,61-30,-61 30,61-44,-61 44,17-29,-18 29,-2-29,1 29,-21-29,20 29,-85 2,84-1,-61 0,63 0,-64 0,62 0,-40 15,42-15,-22 31,22-30,0-2,0 1,0 0,102 15,-95-14,58-32,-63 30,60-60,-21 18,-38 39,-3-69,0 69,-44-42,44 45,-64-30,62 30,-126-13,126 13,-83 2,85-1,-65 0,64 0,-41 15,41-14,2 30,-1-31,0 0,0 0,108 15,-106-15,126-15,-20-32,-107 46,64-44,-64 43,-2-74,1 16,0 58,-66-44,65 45,-84-30,1 17,81 13,-77 1,74 0,-38 0,44 0,-21 31,21-31,0 46,0-45,21 29,42 0,-61-28,40-2,-41 0,41 0,-40 0,-2 0,0 0,43 0,-42 0,-2 0,1 0,0 0,0 0,-43-16,41 15,-40 2,42-1,-43 46,42-44,2 59,-1-59,0 57,0-56,0 56,0-56,43 25,-41-26,83 12,-81-13,79-2,-80 1,58 0,-59 0,19-31,-21 30,0 2,0-1,-44-31,44 31,-87 0,83 0,-78 15,79-14,-81 29,83-29,-63 60,63-60,-19 61,19-61,2 59,-1-57,21 41,-20-43,85 29,-84-30,61 15,-60-14,59 14,-61-14,41 14,-40-15,-4 0,2 0,43 0,-41 0,-4 0,2 0,0 0,0 0,-43 30,42-28,2-4,-1 2,-43 63,41-61,4 26,-2-27,0 29,0-29,43 14,-42-14,63 14,-63-15,42 0,-42 0,40 0,-39 0,-4 0,2 0,0 0,0 0,-42 15,41-15,-64 31,64-31,-63 15,62-14,-39 30,40-31,-41 15,40-15,4 31,-2-31,0 0,0 0,65 0,-64 0,63-46,-62 43,39-72,-40 73,-2-74,1 74,0-89,0 90,-87-75,86 75,-106-44,6 30,94 14,-79-15,83 16,-59 0,61 0,-20 32,20-32,2 30,-1-29,108 29,-104-28,100-4,-99 2,120 0,-122 0,102-46,-102 45,60-76,-61 74,17-71,-18 71,-2-87,1 87,-87-72,84 73,-102-57,101 56,-100-41,101 43,-102-14,100 15,-55 0,59 0,-41 0,42 0,0 47,0-46,43 29,-41-29,104-2,-102 1,78 0,-79 0,60 0,-62 0,41-31,-42 30,0-45,0 45,-65-60,63 60,-126-29,123 30,-141-30,40 30,103 0,-105 0,107 0,-62 0,61 0,4 30,-2-29,0-2,0 1,86 31,-84-30,61-2,-62 1,41 0,-42 0,0 0,-43-46,42 45,-193-13,192 13,-407 2,397-1,-668 0,660 0,20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9-26T12:07:10"/>
    </inkml:context>
    <inkml:brush xml:id="br0">
      <inkml:brushProperty name="width" value="0.035" units="cm"/>
      <inkml:brushProperty name="height" value="0.035" units="cm"/>
      <inkml:brushProperty name="color" value="#009500"/>
    </inkml:brush>
  </inkml:definitions>
  <inkml:trace contextRef="#ctx0" brushRef="#br0">3249 161,'0'0,"0"0,0 0,0 0,0 0,0 0,0 0,0 0,17 32,-16-31,52 14,-52-14,51-2,-1 1,-49 0,33 0,-34 0,-2 0,1 0,0 0,0 0,0 0,-50-15,47 14,-85-14,84 14,-81 2,14-1,69 0,-31 0,32 0,2 0,-1 0,-18 31,69-15,-49-15,32-1,-33 0,51 15,-50-15,-2 0,0 0,0 0,0 0,0 0,0 0,-124-15,121 14,-136 2,136-1,-118 0,116 0,-115 0,116 0,-81 0,84 0,-33 31,33-30,2 30,50-16,-48-14,98-1,-97 0,67 0,-69 0,67 0,-65 0,28-32,-30 31,-4-30,2 30,-36-30,35 30,-104-14,100 15,-185-15,181 14,-177-15,177 15,-177 2,177-1,-142 0,143 0,-108 17,111-17,-79 0,80 0,8 31,-4-29,71-4,136 18,-201-15,362-1,-363 0,385 0,-379 0,244 0,-243 0,171-17,-42 1,-140 16,103-15,-102 15,-2-33,0 32,-71-46,-81 2,145 43,-236-14,238 16,-291 0,272 0,-224 0,237 0,-156 32,160-31,-127 14,66 15,65-28,3 29,0-31,120 16,-116-16,182 16,-177-15,186-1,-187 0,126 0,-131 0,118 15,-34 1,-86-16,-1 0,0 0,-35 32,34-31,-139-2,135 1,-185 0,-6 0,178 0,-193 0,210 0,-159-32,153 31,-111 2,117-1,-104-16,100 16,-43 0,46 0,4 0,-2 0,53 0,-52 0,158 16,-154-15,203-2,-200 1,179 0,-181 0,130 0,-132 0,99 0,-100 0,29-16,-32 16,-35-15,32 13,-137-13,129 14,-155-14,155 15,-174 0,180 0,-166 0,160 0,-121 0,129 0,-82 0,77 0,-55-15,57 13,-24-12,29 13,2 2,-1-1,-53 0,51 0,-31 0,-49 0,75 0,-82 31,81-28,-55 10,59-11,-28 44,31-43,2 26,-1-27,107-4,-104 2,154 0,-152 0,132 0,-131 0,95 0,-96 0,60 0,-61 0,-8 0,4 0,-142-15,137 14,-203-15,198 15,-246-14,240 15,-180-15,182 13,-150-13,156 14,-108-14,110 15,12 0,-6 0,17-48,-16 47,123-29,-122 29,137-14,-134 14,115-14,-114 14,94 2,-94-1,59-16,-61 15,-8 2,4-1,-53 32,49-30,-134 28,131-29,-128 30,131-30,-116 29,113-28,-75 12,78-12,-45 13,46-15,6 0,-3 0,89 15,-85-14,63-2,-64 1,47 0,-48 0,-4 0,2 0,0 0,0 0,-36 16,35-15,-104-33,99 29,-94-27,95 30,-79-31,78 29,-41-28,44 28,-47-12,47 13,6 2,-3-1,0 0,70-16,-67 15,136 2,-131-1,144 0,-143 0,106 0,-109 0,77 0,-79 0,63-16,-63 15,27 2,-30-1,-37 0,34 0,-102-16,101 16,-154 0,148 0,-124 32,127-31,-112 30,112-30,-95 30,94-29,-57 27,59-26,-26 27,30-29,2-2,-1 1,-35 31,33-29,4-4,-2 2,-71 17,6-17,60 0,-83 0,86 0,-68 0,66 0,-27 0,30 0,2 0,-1 0,0 31,121-31,-118 0,156 0,-152 0,110 0,-115 0,85 0,-85 0,67 0,-66 0,-6 0,3 0,-36-48,35 47,-104 2,102-1,-119 0,121 0,-103 17,101-17,-84 63,87-62,-17 46,34-17,-17-28,90 14,-88-16,120 0,-121 0,104 0,-103 0,67-16,-69 16,0 0,0 0,0 0,-106-16,100 15,-95 18,96-16,-78 30,78-29,-61 28,61-28,-26 28,28-29,6 29,-3-28,71 12,-68-13,83-2,-83 1,46 0,-47 0,50-16,-50 15,-4 2,2-1,0 0,0 0,0 0,0 0,-106-16,101 16,-43 16,45-15,-48 30,49-30,-13 46,14-45,2 28,-1-29,35 46,33-32,-65-14,67-1,-68 0,50 0,-51 0,15-32,-16 2,0 28,-33-28,31 28,-86 2,85 0,-83 0,82 0,-63 32,64-31,-65 46,51 14,17-58,0 57,0-57,52 45,-49-45,66 26,-68-28,69 14,-69-15,68 0,-67 0,-4 0,2 0,18-32,-17 31,-2 2,1-1,-53-31,-18 31,69 0,-50 0,18 30,33-29,-16 46,16-46,1 47,0-46,36 27,-34-26,84 10,-79-11,75-4,-77 2,79 0,-82 0,32-47,-34 46,17-30,-17 31,0-32,0 32,-53 0,53 0,-71 0,70 0,-69 0,68 0,-49 32,51-31,-35 30,35 15,0-45,0-1,0 0,71 32,-66-29,60-6,-59 3,23-32,-29 1,0 31,0-48,0 45,-52-42,48 42,-81-10,80 12,-61-14,62 15,-45-15,48 14,-33 2,31-1,6 0,-3 0,0 0,0 0,105-33,-100 32,80-46,-82 46,64-77,-64 75,29-58,-29 57,13-72,-15 73,-2-58,1 57,-36-39,33 39,-29-24,29 26,-30-28,33 30,0 0,0 0,0 0,0 0,0 0,53-16,-52 16,52 0,-52 0,33-16,-33 15,15-30,-15 30,17-30,-18 30,0-30,-49 31,44 0,-66-16,71 16,-89 16,86-15,-82 46,82-45,-30 76,32-76,-15 76,15-74,2 55,-1-56,70 58,-65-57,80 40,-82-42,64 28,-62-28,44 28,-46-28,46 12,-45-13,-8 30,4-30,-52 45,48-42,-46 40,48-42,-49 44,47-42,-45 40,45-40,8 56,-4-56,0 55,0-54,53 23,-49-26,63 27,-65-28,67 14,-66-14,47-2,-49 1,34 16,-35-16,0 0,0 0,0 0,0 0,18 48,-18-48,0 0,0 0,0 48,66-18,-62-28,103 14,-107-16,159 0,18 0,-176 0,176-16,-167 15,105-14,-9-1,-101 15,25-14,-29 15,-2 0,1 0,-124 0,-46 0,163 0,-197 0,195 0,-186 0,195 0,-142 0,142 0,-123 0,122 0,-34 0,34 0,1 0,0 0,124 0,-116 0,179-16,-174 15,187-14,-191 15,249 0,-245 0,186-16,-193 16,183 0,-184 0,151-16,-155 16,122-16,-122 16,69 0,-70 0,0 0,0 0,-54-32,-100 32,148 0,-180 15,177-14,-207 14,202-14,-217 31,230-32,-193 16,31-1,148-14,-118-1,125 0,-99 0,100 0,-74 0,74 0,-57 0,59 0,10 0,-5 0,0 0,0 0,124 0,-120 0,205 0,-202 0,376-32,-369 31,469-62,-469 62,238-29,-248 29,222-31,-222 32,170-15,-172 15,120-17,-118 17,81-16,-84 16,-2 0,1 0,-107 0,104 0,-189 0,191 0,-335 0,-49 0,380 0,-209 0,212 0,-191 0,193 0,-141 0,137 0,-99 0,101 0,4 0,-2 0,0 0,174 48,-170-48,226 16,-219-15,369 15,-358-16,275 15,-279-14,195-2,-199 1,149 0,-153 0,122 0,-122 0,51 16,-57-15,-8-2,4 1,-107 16,106-15,-193 14,190-15,-275 0,272 0,-271 0,266 0,-206 0,207 0,-138-16,145 16,-133 0,134 0,-65 0,64 0,8 0,-4 0,106 0,-101 0,185 32,-181-30,319 12,-312-13,394 62,-397-61,311 28,-307-29,250 29,-261-29,183 15,-183-16,129 16,-130-16,97 0,-96 0,77 0,-82 0,-2 0,1 0,0 0,0 0,-124-16,119 15,-186 2,183-1,-267 0,268 0,-341 0,330 0,-248 0,251 0,-147 0,156 0,-148 0,148 0,-59 0,63 0,4 0,68-32,-69 32,176-16,-165 14,189 4,-192-2,248 0,-242 0,183 0,-187 0,173 16,-27-16,-154 0,104 0,-102 0,78 0,-78 0,61 0,-62 0,-8 0,4 0,0 0,0 0,-71-32,68 30,-135-44,128 43,-122-26,126 28,-131-46,129 44,-72-10,77 12,-83-29,82 28,8 4,-4-2,0 0,0 0,106 0,-99 0,164 0,-159 0,189 0,-189 0,171 0,-173 0,122-17,-124 16,90 2,-90-1,37 0,-42 0,-6 0,3 0,-124 17,123-17,-86 31,83-29,-63 12,64-13,-30 14,31-14,4-2,-2 1,107 0,-105 0,155 0,-151 0,112 0,-113 0,79-16,-83 16,69 0,-70 0,0 0,0 0,-141-16,138 16,-208-16,207 16,-258 0,261 0,-246 0,75 0,166 0,-135 0,141 0,-71 0,71 0,0 0,0 0,106 80,-105-79,158 62,26-18,-175-42,167 45,-176-48,140 31,-134-29,93 13,-95-15,78 31,-80-29,47-4,-47 2,30 16,-31-15,50-2,-51 1,103-47,-96 44,126-58,-127 58,93-58,-93 57,75-56,-77 56,25-56,-28 58,14-60,-16 59,0-42,0 44,-53-29,51 29,-68 2,70-1,-70 0,69 0,-69 15,68-14,-31 62,31-61,4 28,-2-27,17 26,-16-27,69 12,-67-13,47-2,-48 1,50 0,-49 0,29 0,-30 0,-4-32,2 31,-35-46,33 46,-67-14,66 15,-47-15,48 14,-50 2,50-1,4 0,-2 0,0 0,0 0,0 0,0 0,35 0,-32 0,48-17,-49 16,31-29,-31 28,31-44,-31 44,-4-44,2 44,0-43,0 42,-35-11,34 13,-87-14,85 15,-46 0,46 0,-48 0,50 0,2 0,-1 0,-18 33,17-32,74 13,-71-13,102-2,-101 1,83 0,-85 0,86-15,-83 14,45-46,-47 45,-4-44,2 44,-17-60,16 60,-69-44,68 44,-85-12,84 13,-82-14,82 15,-48 0,51 0,0 0,0 0,0 0,0 0,0 0,0 0,71 32,-65-30,59-4,-60 2,61 0,-62 0,28-32,-32 31,17-46,-16 44,-2-42,1 43,-35-28,33 29,-68-29,68 28,-48 4,48-2,-49 0,48 0,-30 0,31 0,4 0,-2 0,0 0,0 0,89 0,-87 0,84 0,-84 0,67-32,-66 31,30-46,-31 45,-4-44,2 46,-36-48,34 46,-120-44,118 45,-134-30,129 30,-124 2,123-1,-86 0,88 0,-55 17,60-17,-47 31,46-29,8 28,-4-28,53 28,-50-28,101 12,-99-13,113-2,-110 1,73-16,-76 15,61-14,-63 14,30-29,-32 28,-2-29,1 31,-36-15,34 14,-67-15,68 16,-69 0,68 0,-32 0,34 0,-17 32,16-30,2 29,-1-29,71 27,-69-27,103-4,-101 2,97 0,-96 0,62 0,-63 0,45 0,-46 0,-6 0,3 0,18-31,-18 30,-36 2,35-1,-69 0,69 0,-69 47,70-46,-53 46,21 26,28-66,4 57,0-63,19 61,-19-60,88 44,-87-46,87 32,-86-31,67 14,-66-15,46 16,-47-16,-4 0,2 0,0 0,0 0,-35 0,34 0,-68 0,64 0,-80 16,82-15,-82 29,83-28,-49 44,49-44,-14 60,15-59,2 58,-1-59,107 28,-100-28,74 28,-76-28,61 12,-63-13,47-2,-46 1,46 0,-48 0,-4 0,2 0,0 0,0 0,-54 0,52 0,-66 16,64-16,-82 48,84-47,-48 13,47-13,-30 46,32-45,2 44,-1-44,0 28,0-29,71 14,-69-15,85 16,-84-16,47 0,-48 0,31 0,-33 0,0 0,0 0,-35-16,35 16,-53-16,51 15,-49-14,49 14,-32-14,33 15,-16-32,17 31,0-62,0 61,71-75,-68 74,65-90,-66 91,67-123,-67 122,32-106,-33 105,15-104,-15 106,-19-75,17 72,-69-70,67 72,-83-42,82 42,-63-26,64 28,-29-14,29 15,-30 0,31 0,4 0,-2 0,0 0,0 0,36 0,-34 0,31 0,-31 0,32 0,-33 0,-2 0,1 0,-19-32,19 31,-88-14,84 15,-116-15,115 14,-168 2,167-1,-200 0,193 0,-223 0,228 0,-196 0,195 0,-196 0,194 0,-119 0,124 0,-113 0,116 0,-100 15,97-14,-59-2,62 1,-65 0,65 0,-101 0,99 0,-132 0,132 0,-131 0,127 0,-71 0,76 0,-63-15,66 14,2-31,-1 31,142-29,-134 28,214-13,-211 15,369-31,-358 29,186-12,-196 13,136 2,-139-1,107-16,-111 15,78 2,-77-1,-12-32,6 30,-88 4,83-2,-150 0,148 0,-199 0,194 0,-242 32,242-31,-260 30,255-30,-197 29,206-28,-250 29,248-30,-210 13,210-13,-371-2,359 1,22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9-26T12:07:10"/>
    </inkml:context>
    <inkml:brush xml:id="br0">
      <inkml:brushProperty name="width" value="0.50039" units="cm"/>
      <inkml:brushProperty name="height" value="0.50039" units="cm"/>
      <inkml:brushProperty name="color" value="#009500"/>
    </inkml:brush>
  </inkml:definitions>
  <inkml:trace contextRef="#ctx0" brushRef="#br0">34 0,'0'0,"0"0,0 0,0 0,0 0,0 0,0 0,0 0,0 0,0 0,0 50,0-49,0 49,0-2,0-47,0 77,0-72,0 77,0-80,0 94,0 20,0-117,-17 100,17 28,0-123,0 112,0-114,-17 128,17-18,0-110,0 131,0-132,0 129,0-15,0-115,0 133,0-129,0 123,0-128,0 134,0-134,0 116,0-112,0 125,0 18,0-144,0 147,0-147,0 111,0 30,0-138,0 140,0-142,0 130,0-124,0 113,0-117,0 122,0-127,0 131,0-125,0 136,0-133,0 114,0-117,0 119,0-119,0 120,0-122,17 123,-17-123,0 140,0-134,0 112,0-122,0 114,0-107,0 118,0-126,0 100,0-93,17 120,-17-122,0 89,0-91,0 94,0-95,0 97,0-94,0 73,0-75,0 61,0-61,0 44,0-45,0 45,0-44,16 28,-16-31,0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9-26T12:07:10"/>
    </inkml:context>
    <inkml:brush xml:id="br0">
      <inkml:brushProperty name="width" value="0.49982" units="cm"/>
      <inkml:brushProperty name="height" value="0.49982" units="cm"/>
      <inkml:brushProperty name="color" value="#075e52"/>
    </inkml:brush>
  </inkml:definitions>
  <inkml:trace contextRef="#ctx0" brushRef="#br0">1 0,'0'0,"0"0,0 0,0 0,0 0,0 0,0 0,0 0,0 0,0 0,0 39,0-38,0 57,0-57,0 57,0-57,0 76,0-5,0-66,0 89,0-91,0 66,0-62,0 109,0-115,0 94,0-2,0-90,0 92,0-94,0 115,0-117,0 115,0-112,0 114,0-114,0 92,0 21,0-114,0 95,0-96,0 97,0-98,0 117,0-3,0-111,0 105,0-98,0 87,0-95,0 95,0-1,0-95,0 93,0-90,0 89,0-88,0 82,0-76,0 84,0-92,0 95,0-97,0 96,0-96,0 57,0-58,0 78,0-78,0 39,0-39,0 39,0-3,0-33,0-3,0 0,0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9-26T12:07:10"/>
    </inkml:context>
    <inkml:brush xml:id="br0">
      <inkml:brushProperty name="width" value="0.49982" units="cm"/>
      <inkml:brushProperty name="height" value="0.49982" units="cm"/>
      <inkml:brushProperty name="color" value="#075e52"/>
    </inkml:brush>
  </inkml:definitions>
  <inkml:trace contextRef="#ctx0" brushRef="#br0">59 1,'0'0,"0"0,0 0,0 0,0 0,0 0,0 0,0 0,0 59,0-2,0-56,0 73,0-69,0 73,0-76,0 75,0-75,0 93,0-18,0-75,0 93,0-93,0 97,0-97,0 113,0-113,-19 113,19-19,0-93,0 109,0-107,0 93,0-98,0 117,0-115,0 114,0-115,0 96,0-94,0 111,0-111,-20 92,20-94,0 76,0-76,0 96,0-94,0 72,0-72,0 54,0-57,0 78,0-76,0 54,0-51,0 30,0-33,0 54,0-53,0 33,0-33,0-6,0 3,-19 39,18-38,2 38,-1-1,0-37,0-1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9-26T12:07:10"/>
    </inkml:context>
    <inkml:brush xml:id="br0">
      <inkml:brushProperty name="width" value="0.025" units="cm"/>
      <inkml:brushProperty name="height" value="0.025" units="cm"/>
      <inkml:brushProperty name="color" value="#91ae1f"/>
    </inkml:brush>
  </inkml:definitions>
  <inkml:trace contextRef="#ctx0" brushRef="#br0">6298 1309,'0'0,"54"-46,-52 44,26-29,-28 30,0-46,0 46,0-31,0 32,-109-31,106 30,-159 1,158 0,-188 0,189 0,-162 0,162 0,-134 16,135-15,-109 14,110-15,-80 0,79 0,-53 0,54 0,1 0,0 0,-55 16,54-16,-137 0,137 0,-135 0,133 0,-188 0,187 0,-161 0,162 0,-134 0,135 0,-80 0,81 0,1 0,0 0,55 16,-55-16,192 0,-189 0,217 0,-216 0,214 0,-214 0,189-16,-191 16,108 0,-108 0,53 0,-55 0,0 0,0 0,-193 32,191-32,-218 16,217-16,-245 16,246-16,-219 0,219 0,-216 0,212 0,-185 0,187 0,-132-16,133 16,-79-16,80 16,2 0,0 0,0 0,0 0,83 16,-82-16,219 0,-217 0,273 0,-273 0,299-16,-298 16,214-46,-213 44,189-29,-193 30,137-15,-136 16,52 0,-53 0,-1 0,0 0,-194 16,193-16,-219 16,218-15,-220-1,221 0,-247 0,244 0,-216-48,218 48,-189-48,187 48,-163-32,166 32,-109-32,109 32,-109-16,108 16,-80 0,81 0,-54 0,55 0,-55 47,53-46,2 46,0-47,83 16,-82-15,164-1,-162 0,244 0,-244 0,244-47,-243 46,242-15,-242 16,190-16,-192 16,136 0,-136 0,53 0,-55 0,0 0,0 0,-138 63,137-63,-165 0,164 0,-193 0,195 0,-220 0,217 0,-190-47,191 47,-192-32,193 32,-220-32,220 32,-166-16,166 16,-192 0,191 0,-136 0,137 0,-109 0,109 0,-82 0,82 0,1 0,0 0,0 0,0 0,194 0,-193 0,249 0,-250 0,305-32,-303 32,246-15,-245 14,218 1,-219 0,163 0,-163 0,81 0,-82 0,-1 0,0 0,-84 0,84 0,-194 0,193 0,-220 0,219 0,-245 0,243 0,-215 0,215 0,-244 0,245 0,-218 0,219 0,-192 0,193 0,-164 0,164 0,-138 0,138 0,-109 0,108 0,2 0,0 0,0 48,0-48,167 31,-166-30,244 30,-240-30,299 30,-301-30,328 30,-327-31,243 16,-244-15,218 30,-219-31,109 16,-111-16,0 32,0-32,-83 32,83-32,-195 16,195-16,-276 0,273 0,-274 0,275 0,-326-15,322 14,-296-14,298 14,-301-30,304 31,-305 0,305 0,-248-16,247 15,-191 1,190 0,-162 0,163 0,-108 0,109 0,1 0,0 0,0 0,0 0,220 0,-217 0,273 0,-274 0,357 0,-355 0,326-16,-326 16,272 0,-273 0,218 0,-220 0,111 32,-112-31,0 30,0-31,-28 32,28-32,-221 16,220-16,-248 0,246 0,-273 0,275 0,-276-47,275 46,-247-30,246 31,-189-16,189 15,-161-30,162 31,-136 0,136 0,-107 0,106 0,3 0,0 0,0 0,0 0,165 0,-162 0,217-16,-218 16,271-32,-267 32,242-16,-245 16,190 0,-191 0,137-16,-138 16,81 0,-80 0,-2 0,0 0,-110 47,107-47,-217 32,217-31,-244-1,244 0,-299 0,298 0,-244 0,244 0,-216-16,218 16,-218 0,217 0,-191 0,193 0,-137 16,136-16,-110 15,112-15,0 0,0 0,0 0,112 16,-112-16,272 0,-265 0,324 0,-327 0,352-16,-351 16,430 0,-423 0,263 0,-272 0,218 32,-218-31,163 30,-166-31,56 16,-56-16,-56 16,56-16,-165 0,164 0,-274-15,271 14,-299-31,299 32,-300-15,302 15,-275-16,275 15,-303 1,303 0,-245 0,243 0,-189 0,191 0,-136 0,137 0,-82 0,82 0,1 0,0 0,139 0,-138 0,244 0,-240 0,270-16,-271 16,326 0,-326 0,300 0,-301 0,246 16,-247-16,165 32,-167-32,111 32,-110-32,-1 32,0-32,-82 32,80-32,-219 32,218-32,-243 16,242-16,-272 0,273 0,-217 0,218 0,-218 0,217 0,-163 0,164 0,-108 0,109 0,-109 0,109 0,-54 0,53 0,-53 0,55 0,0 0,0 0,0 0,0 0,83-48,-82 48,27-47,-28 46,0-46,0 46,0-46,0 46,0-30,0 31,-55-32,53 32,-53 0,55 0,-83 0,28 31,53-30,-53 30,55-31,0 32,0-31,0-1,0 0,109 15,-106-15,80-15,-83 15,28-48,-28 48,0-63,0 62,0-46,0 46,-28-31,28 32,-83-32,83 32,-83-16,82 16,-82 0,82 0,-26 31,27-30,-28 46,28-46,0 46,0-46,109 15,-107-16,108 0,-108 0,80-16,-81 16,53-47,-53 46,27-46,-27 46,-1-46,0 46,0-63,0 64,-56-31,1 15,54 15,-54 1,55 0,-55 0,53 0,2 0,0 0,0 48,0-48,0 0,0 0,84 0,-84 0,83 0,-82 0,54-46,-54 44,-1-60,0 60,0-76,0 77,0-62,0 62,-29-46,29 46,0 1,0 0,-110-16,109 16,-54 32,55-32,-27 48,25-48,2 48,0-48,0 48,0-48,55 31,-53-31,53 0,-55 0,82-15,-81 15,54-63,-53 62,25-78,-27 78,0-77,0 76,0-45,0 47,0-47,0 46,-55-15,55 16,0 0,0 0,-56 32,56-32,0 47,0-46,0 30,0-31,82 32,-80-32,80 0,-80 0,53-31,-55 30,0-62,0 62,0-77,0 77,0-62,0 62,-83-62,82 62,-54-46,55 46,-84-14,84 15,-83 0,82 0,-54 31,55-31,0 63,0-62,0 63,0-64,0 63,0-62,55 14,-55-14,83-1,-82 0,81 0,-80 0,25-63,-27 62,0-30,0 30,0-62,0 62,-55-46,55 46,-84-15,84 16,-83 0,83 0,-83 32,82-31,-27 93,28-93,0 111,0-112,55 79,-55-79,112 48,-112-48,140 32,-140-32,139-16,-56-47,-83 62,28-62,-28 62,0-77,0 77,-55-47,55 48,-111-32,111 32,-139 0,137 0,-108 32,109-32,-81 79,80-78,-25 110,27-111,0 80,0-80,84 80,-84-80,110 63,-109-62,83 14,-84-15,82 17,-80-17,-2 0,0 0,27-32,-27 32,0-32,0 32,-82 0,80 0,-108 16,109-16,-82 47,82-46,-81 109,80-108,-25 108,27-109,0 94,0-94,55 77,-54-77,109 46,-109-46,109 31,-108-32,108 0,-109 0,54 0,-54 0,-1 0,0 0,28 32,-28-32,-84 31,84-30,-82 15,80-16,-53 32,55-32,0 0,0 0,0 0,0 0,0-95,0 94,83-126,-82 126,54-126,-27-15,-28 140,0-125,0 127,0-112,-83 49,82 62,-109-30,108 31,-80-16,81 15,-54 1,55 0,0 32,0-32,0 0,0 0,165 16,-163-16,163-47,-163 46,136-62,-136 62,108-62,-109 63,27-79,-28 78,0-78,0 79,-55-48,53 48,-53-32,55 31,-82-14,80 15,-53 0,55 0,0 47,0-46,55 62,-55-63,196 48,-196-48,251 32,-2-16,-248-16,222 0,-223 0,167 0,-167 0,110-32,-108 32,-2 0,0 0,0-47,0 46,-110-30,108 31,-109 0,111 0,-84 0,83 0,-82 0,83 0,0 47,28 1,-28-48,195 32,-195-32,166 0,-164 0,164 0,-165 0,109 0,-108 0,-2 0,0 0,27-31,-27 30,-192-31,189 32,-247-16,249 16,-277 0,30-16,245 16,-190 0,190 0,-134 0,136 0,-56 0,57 0,0 0,139-16,-138 16,193 0,-192 0,245 16,-244-16,244 16,-243-16,244 16,-246-16,218 16,-216-16,161 0,-163 0,136 0,-136 0,108 0,-109 0,-1 0,0 0,0-47,0 46,-139-15,138 16,-219 0,217 0,-188-15,187 15,-188 0,189 0,-135 0,137 0,-110 0,111 0,0 0,0 0,82 31,-80-31,218 0,-218 0,302 0,-301 0,328 0,-328 0,357 0,-358 0,249 0,-251 0,195 0,-195 0,84 0,-84 0,0 0,0 0,-222 0,221 0,-275 0,273 0,-301-16,302 16,-246-47,244 46,-216-46,217 46,-162-30,164 31,-109-32,107 32,-79-16,82 16,-83-16,82 16,1 0,0 0,0 0,0 0,83 32,-82-32,191 47,-189-46,243 46,-242-46,300 46,-301-46,325 29,-322-29,326 15,-329-16,242 31,-240-30,215 15,-216-16,106 0,-109 0,-1 0,0 0,-111-16,111 16,-223-31,222 30,-303-46,302 47,-302-33,301 33,-273-47,273 46,-217-30,218 31,-136-32,137 32,-137-16,136 16,-81-16,83 16,-56 0,56 0,-110 0,108 0,-164 16,165-16,-221 79,221-79,-219 79,218-77,-136 60,135-61,-24 47,27-48,0 0,0 0,221 0,-219 0,303-63,-304 62,409-77,-401 76,402-61,-404 63,268-48,-271 48,216-16,-218 16,191 0,-190 0,135 0,-138 0,55 47,-53-46,80 30,-82-31,84 32,-84-31,139 30,-138-31,138 16,-139-15,166 14,-164-15,109 0,-111 0,110 0,-109 0,-1 0,0 0,0 0,0 0,-221 32,220-32,-248 16,246-16,-246 32,248-32,-219 31,217-30,-163 15,165-16,-109 31,108-30,2-1,0 0,138 32,-137-32,273 15,-269-15,351 0,-349 0,434 0,-437 0,325 0,-324 0,244 0,-246 0,163 0,-166 0,0 0,0 0,-110-47,109 47,-247-16,246 16,-304-32,305 32,-303-16,302 16,-246-16,244 16,-190-16,193 16,-81 0,80 0,2 0,0 0,112 63,-111-62,273 30,-270-30,301 31,-304-32,303 0,-302 0,273 0,-271 0,218-16,-221 16,138-32,-138 32,54-32,-55 32,0-31,0 30,-137-15,135 16,-136-16,138 16,-112 0,112 0,-111 0,110 0,1 0,0 0,111 0,-110 0,221 16,-221-16,303 0,-302 0,247 0,-248 0,222 0,-222 0,166-16,-167 16,0 0,0 0,-112-32,112 32,-276-16,273 16,-358-15,361 15,-500-17,498 17,-359-16,360 16,-278 0,279 0,-195 0,195 0,-167 0,167 0,0 0,0 0,0 0,112-31,-112 31,193-17,-191 17,275-31,-275 31,274 0,-275 0,248-16,-246 15,188 1,-187 0,162 0,-166 0,84 0,-84 0,0 0,0 0,-82 0,80 0,-219 0,220 0,-250 0,251 0,-277 17,275-17,-220 0,222 0,-168 0,168 0,-139 0,139 0,0 0,0 0,0 0,0 0,249 16,-248-16,278 32,-279-32,334 31,-27-15,-307-16,279 17,-279-17,222 0,-222 0,139 0,-137 0,80 0,-81 0,-1-48,0 48,0-32,0 31,-28-30,28 31,-55-16,55 15,-57 1,57 0,-27 64,27-63,0 78,0-79,27 79,-27-78,112 78,-112-78,138 62,-136-62,80 46,-82-47,84 32,-84-32,55 16,-54-16,-1 0,0 0,-83 32,83-32,-83 48,82-48,-82 48,82-48,-27 32,28-32,-27 31,27-31,0 33,0-33,55 15,1-15,-56 0,55-15,-55 15,29-64,-29 64,0-47,0 46,-27-30,25 30,-51-14,51 14,-80 1,80 0,-53 0,55 0,0 0,0 0,0 0,0 0,55 16,-55-16,112-16,-112 16,56-63,-56 62,55-63,-55 64,0-63,0 63,-55-64,55 64,-110-47,109 46,-111-31,112 32,-111 0,110 0,-82 0,83 0,0 0,0 0,-29 48,29-48,55 31,-53-30,135-1,-135 0,109 0,-111 0,111-16,-111 16,29-32,-29 32,0 0,0-47,0 46,-84 1,84 0,-111 0,111 0,-84 48,57 31,27-78,0 79,0-80,27 63,84-31,-111-32,139 16,-139-16,112 0,-111 0,54-32,-55 32,27-31,-27 31,0 0,0 0,-165-16,164 15,-138 1,138 0,-109 48,109-48,-82 64,82-64,-27 48,28-48,0 63,0-62,112 46,-112-46,110 14,-109-15,110 33,-111-33,84 0,-84 0,0 0,0 0,0 0,-55 0,55 0,-139 0,138 0,-109 47,109-46,-54 46,55-47,0 64,0-64,55 63,-55-62,137 46,-134-47,162 16,-164-15,167-1,-168 0,82 0,-80 0,53-16,-55 15,0-29,0 29,-110 1,108 0,-109 0,111 0,-84 31,29 17,55-48,0 48,0-48,28 32,-28-32,137 16,-136-16,167 0,-168 0,110-31,-109 30,83-62,-84 62,0-62,0 63,-56-48,-82 16,137 32,-194-16,195 16,-168 0,31 0,135 0,-53 0,55 0,0 0,0 0,110 0,-108 0,164-16,-166 16,139-32,-138 32,111-63,-112 63,0-64,0 63,-28-62,28 62,-139-62,138 63,-164-32,162 32,-107-16,109 16,-109-16,109 16,-27-47,28 46,0-46,0 47,111-48,-111 48,139-80,-137 79,80-78,-53 31,-29 48,0-47,0 46,-140-15,140 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9-26T12:07:10"/>
    </inkml:context>
    <inkml:brush xml:id="br0">
      <inkml:brushProperty name="width" value="0.025" units="cm"/>
      <inkml:brushProperty name="height" value="0.025" units="cm"/>
      <inkml:brushProperty name="color" value="#91ae1f"/>
    </inkml:brush>
  </inkml:definitions>
  <inkml:trace contextRef="#ctx0" brushRef="#br0">2108 144,'0'0,"0"0,0 0,0 0,0 0,0 0,0 0,0 0,0 0,0 0,0 0,-68-16,66 15,-86 1,88 0,-105 0,-16 0,119 0,-120 0,121 0,-138 0,137 0,-118 0,117 0,-101 0,103 0,-85 0,84 0,-49 0,49 0,-32 0,34 0,0 0,0 0,52 16,-52-15,121 14,-119-14,154-1,-154 0,172 0,-172 0,172-16,-172 16,154-17,-154 17,101-15,-101 15,102 0,-103 0,34-16,-34 16,-1 0,0 0,-35 0,34 0,-86 0,87 0,-87 0,86 0,-86 16,86-16,-86 15,86-15,-103 0,103 0,-103 0,102 0,-102 0,103 0,-120 0,119 0,-85 0,86 0,-85 0,84 0,-67 0,68 0,1 0,0 0,0 0,0 0,69 16,-68-15,121-1,-121 0,155-16,-153 15,135-14,-136 15,119 0,-119 0,85-16,-86 16,50 0,-50 0,-1 0,0 0,-17 31,17-31,-69 16,68-15,-87 15,88-16,-106 0,2 0,103 0,-69 0,70 0,-53 0,53 0,-52 0,51 0,1 0,0 0,53 0,-53 0,104 0,-102 0,155 0,-157 0,139 0,-137 0,103 0,-105 0,104 0,-102 0,68 0,-70 0,0 0,0 0,18 47,-18-46,-87 14,86-15,-122 16,123-16,-122 16,121-16,-105 16,106-16,-104 0,103 0,-86 0,86 0,-104 0,104 0,-85-15,85 14,-104-15,104 16,-86-16,87 16,-104 0,102 0,-86 0,88 0,-69-15,68 15,-52 0,53 0,0 0,0 0,0 0,0 0,139-32,-137 31,138-14,-140 15,193-33,-193 33,193-15,-192 15,138-32,-137 31,120-14,-121 15,86-16,-87 16,0 0,0 0,0-32,-87 32,87 0,-106 0,106 0,-123 0,123 0,-121 0,119 0,-85 16,87-16,-89 0,89 0,-53 0,1 0,52 0,-71 0,71 0,-87 0,87 0,-88 0,88 0,-122 0,121 0,-103 16,103-16,-104 16,104-16,-85 31,84-30,-50 15,51-16,1 0,0 0,0 0,0 0,53 15,-52-15,121 0,1-15,-123 15,123-16,-123 16,106-17,-105 17,68 0,-69 0,52 0,-51 0,-2 0,1 0,-34 33,34-33,-88 48,-35-17,123-31,-106 17,106-17,-123 0,123 0,-87 0,-19 0,105 0,-68 0,-1 0,70 0,-53 0,53 0,-35 0,34 0,1 0,0 0,0 0,0 0,-17 47,53-47,-36 0,70 0,16 0,-85 0,69 0,-70 0,53 0,-53 0,36-16,-36 16,0 0,0 0,0 0,0 0,0 0,-89 48,89-48,-34 48,33-48,-34 48,35-48,0 32,0-32,0 0,70 32,-69-32,51 0,-17 0,-34 0,16-32,-17 32,0-48,0 48,-17-32,-36 16,53 16,-88 0,17 16,71-16,-70 48,36-1,33-46,2 46,-1-46,34 46,-34-47,89 16,-89-16,104 16,-33-16,-71 0,70 0,-69 0,33-47,-34 46,0-46,0 47,-35-48,-35 32,70 16,-71 0,71 0,-52 31,52-30,-52 46,51-47,-17 48,18-48,0 48,19 0,-19-48,52 16,18-16,-70 0,68 0,-65 0,31-16,-34 16,18-32,-18 32,0 0,0 0,0 0,0 0,-70-16,70 16,-53 0,53 0,-35 64,18-2,17-60,0 62,0-64,0 48,0-48,52 31,-51-30,33-2,-34 1,53 0,-53 0,35 0,-34 0,-2 0,1 0,0-31,0 31,0 0,0 0,-52-16,34 47,18-31,-18 64,18-63,0 62,0-62,0 46,36-31,-36-16,34 32,-34-32,36 0,-36 0,0 0,17-32,-17 32,-17-32,17 32,-53-16,53 16,-53 0,53 0,-52 15,51-14,-33 31,34-32,0 0,0 0,0 32,0-32,0 0,52 0,-18-47,-33 46,17-78,-18 78,0-62,0 62,0-62,-52 15,51 48,-68-32,68 32,-87-16,88 16,-35 0,35 0,-35 0,35 0,0 31,0-31,0 0,69 0,-68 0,51-15,-51 15,51-32,-51 32,33-64,-34 64,0-96,0 96,0-79,0 79,0-64,0 64,-34-31,34 30,-52-15,51 16,-35 0,36 0,0 0,-34 63,34-62,0-1,0 0,17 48,18-32,-34-16,33 0,-34 0,35 0,-34 0,-1-33,0 33,0-30,0 29,0 1,0 0,-18-32,18 32,0 0,0 0,-52 63,52 18,0-81,0 79,0-79,17 80,-17-80,35 63,-35-62,52 46,-51-46,51 15,-51-16,34 0,-35 0,0 0,0 0,0-32,0 32,0 0,0 0,-18-33,18 33,-35 0,35 0,-18 33,18-33,-35 63,35-62,0 62,0-62,0 62,0-62,0 46,0-46,35 30,-34-31,16 32,-17-32,35 15,-35-14,35-2,-35 1,0 0,0 0,0 33,0-33,0 0,0 31,0-30,0-2,0 1,35 17,35-2,-69-15,86 0,-87 0,106 0,-1 0,-104 0,104-15,-105 15,87-17,2-14,-89 31,52-16,0 0,-52 15,0-30,0 31,0 0,0 0,-17-47,17 46,-87-15,87 16,-105-16,104 16,-139-16,139 16,-103-16,103 16,-103 0,102 0,-67 0,68 0,-69 0,70 0,0 0,0 0,-18 32,18-32,71 16,-71-16,104 0,-103 0,137 16,-135-16,153 0,-155 0,138 0,-136 0,101-16,-104 16,87-16,-85 16,-2 0,0 0,0 0,0 0,-51-15,49 14,-120 1,121 0,-157 0,157 0,-139 0,140 0,-105 0,18 0,86 0,-69 0,70 0,-53 0,53 0,0 0,0 0,0 0,0 0,0 32,70-16,-70-16,123 0,-123 0,141 16,-141-16,140 0,1 16,-141-16,105 0,-104 0,68 16,-68-16,33 0,-34 0,0 0,0 0,-34 16,34-16,-53 15,53-15,-35 16,34-15,-51 15,52-16,0 0,0 0,0 0,0 0,35 15,35-15,-70 0,106 0,-106 0,106 0,-20 0,-85 0,104 0,-104 0,101 0,-99 0,102 0,-105 0,105 0,-104 0,86 0,-86 0,85 0,-85 0,69-15,-70 15,36 0,-36 0,0 0,17-32,-17 31,-69 1,68 0,-103 0,103 0,-157 0,158 0,-174 0,172 0,-173 0,174 0,-173 0,173 0,-138 0,137 0,-85 16,86-15,-86-1,87 0,-35 16,34-16,1 0,0 0,0 0,0 0,105-16,-104 16,120-32,-119 32,137-32,-138 32,155-31,-154 30,121-15,-122 16,104-16,-36 16,-68 0,-1 0,0 0,0 0,0 0,-69 15,68-14,-87-1,88 0,-105 16,104-16,-104 0,105 0,-88 16,88-16,-70 0,70 0,-35 0,34 0,1 0,0 0,0 0,88 0,-87 0,121 0,-121 0,138 0,-138 0,138-16,-137 16,120-16,-121 16,104-16,-105 16,71 0,-71 0,34-16,-34 16,0 0,0 0,18-32,-18 32,0 0,0 0,0 0,0 0,-52-15,52 14,-35 1,34 0,-34 0,35 0,-34 0,33 0,-34 0,35 0,0 0,0 0,0 32,0-32,0 0,0 0,0 0,52 0,-52 0,35 0,-34 0,33 0,-33 0,34 0,-35 0,35 0,-35 0,0 0,0 0,52 16,-52-16,0 0,0 0,53 0,-53 0,0 0,53 16,-53-16,35 0,-34 0,33 0,-34 0,0 0,0 0,35 0,-34 0,-1-32,0 32,0 0,-35-31,34 30,-51 1,51 0,-33 0,34 0,-35 0,34 0,1 0,0 0,0 0,0 0,0 0,35 0,-34 0,33-47,-33 46,17-46,-18-1,0 48,-36-48,36 48,-52-32,51 32,-51-31,51 30,-51 1,52 0,0 0,0 0,-35 0,35 0,0 0,0 0,0 0,0 0,52 0,-51 0,51 0,-51 0,-1 0,0 0,52-47,-52 46,0-46,0 46,-18-46,18 47,-34-16,34 15,-36-15,36 16,-35 0,35 0,0 0,0 0,0 0,0 0,0 0,0 0,105 33,-52-33,-53 0,52 0,-51 0,51-64,-51 64,-1-80,0 80,-18-79,18 78,-52-62,52 62,-88-62,87 63,-68-32,68 31,-51-14,51 15,1 0,0 0,0 0,0 0,0 0,0 0,0 0,0 0,53 0,-53 0,52-32,-51 31,-1 1,0 0,17-47,-17 46,0 2,0-33,0 32,-34 0,34 0,-35 31,34-30,-33 61,33-60,1 77,0-79,18 63,-18-62,34 47,-34-48,71 48,-36-16,-35-32,53 0,-53 0,0 0,0 0,17-32,-17 32,0-31,0 30,-34-15,34 16,-35 0,34 0,-52 16,53-16,-17 48,17-48,0 63,0-62,0 47,0-48,35 47,-35-46,71 30,-71-31,87 0,-34 0,-53 0,35 0,-35 0,0 0,0 0,0 0,0 0,-52-16,52 16,-52 0,51 0,-69 16,70-16,-52 63,51-62,-17 63,18-64,0 79,0-78,35 78,-35-79,52 48,-51-48,69 32,-70-32,35 16,-34-16,50 15,-50-14,-1-1,0 0,0 0,0 0,0 32,0-32,-35 32,35-32,-53 31,53-30,-17 31,17-32,0 31,0-30,0-1,0 0,52 31,-51-31,51 0,-52 0,0 0,18-47,-18 46,0-62,0 63,-87-48,85 48,-101-15,102 14,-87 1,87 0,-68-16,68 16,1 0,0 0,0 0,69-63,-68 62,105-47,-105 48,104-63,-105 62,52-46,-52 47,35-64,-35 1,0 62,-53-31,53 32,-87-16,86 16,-87 0,36 0,52 0,-35 0,35 0,0 0,0 0,35 16,69-16,-103 0,87 0,-87 0,51-32,-52 32,35-63,-35 63,0-96,0 96,-52-63,51 62,-68-46,68 46,-104-15,104 16,-85 0,85 0,-52 0,53 0,-17 32,17-32,0 0,0 0,70 16,-70-16,70 0,-70 0,53-31,-53 30,53-46,-53 46,0-62,0 31,0 32,-70-32,70 31,-106 1,106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9-26T12:07:10"/>
    </inkml:context>
    <inkml:brush xml:id="br0">
      <inkml:brushProperty name="width" value="0.5" units="cm"/>
      <inkml:brushProperty name="height" value="0.5" units="cm"/>
      <inkml:brushProperty name="color" value="#a69408"/>
    </inkml:brush>
  </inkml:definitions>
  <inkml:trace contextRef="#ctx0" brushRef="#br0">33 0,'0'0,"0"0,0 0,0 0,0 0,0 0,0 0,0 0,0 0,0 0,0 0,0 95,0-94,0 61,0-60,0 125,0-125,-32 124,31-123,2 186,-1 2,0-189,0 219,0 19,0-225,0 222,0-219,0 233,0-247,0 252,0-251,0 277,0-25,0-227,0 208,0-221,0 268,0-283,0 282,0-281,0 309,0-305,0 278,0-283,0 248,0-244,0 275,0-275,0 280,0-286,0 256,0-251,0 245,0-240,0 203,0-202,0 170,0-173,32 143,-31-145,-2 147,1-146,0 114,0-118,0 90,0-89,0 88,0-88,0 56,0-60,0 0,0 0,0 63,0-63,0 0,0 0,0 0,0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9-26T12:07:10"/>
    </inkml:context>
    <inkml:brush xml:id="br0">
      <inkml:brushProperty name="width" value="0.35" units="cm"/>
      <inkml:brushProperty name="height" value="0.35" units="cm"/>
      <inkml:brushProperty name="color" value="#91ae1f"/>
    </inkml:brush>
  </inkml:definitions>
  <inkml:trace contextRef="#ctx0" brushRef="#br0">1 1,'0'0,"0"50,0-49,0 67,0-67,0 85,0-86,0 102,0-101,0 100,0-99,0 117,0-117,0 116,0-116,0 115,0-114,0 114,0-114,0 116,0-118,0 136,0-136,0 101,0-101,17 119,-17-120,0 117,0-114,0 132,0-132,0 115,0-116,0 134,0-135,0 118,0-118,0 119,0-119,0 117,0-116,0 117,0-118,0 118,0-117,0 117,0-118,0 84,0-84,0 84,0-84,-17 83,17-82,0 48,0-49,0 33,0-34,0 34,0-33,0 33,0-34,0 0,0 0,0 51,0-50,0-1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9-26T12:07:10"/>
    </inkml:context>
    <inkml:brush xml:id="br0">
      <inkml:brushProperty name="width" value="0.35" units="cm"/>
      <inkml:brushProperty name="height" value="0.35" units="cm"/>
      <inkml:brushProperty name="color" value="#91ae1f"/>
    </inkml:brush>
  </inkml:definitions>
  <inkml:trace contextRef="#ctx0" brushRef="#br0">0 0,'0'0,"0"0,0 0,0 0,0 0,0 0,0 0,0 0,0 0,33 33,-31-32,-2 66,0-65,16 98,-15-97,-1 116,0-117,0 132,0-131,0 149,0-149,0 148,0-148,0 166,0-166,0 177,0-171,0 177,0-183,0 167,0-169,0 203,0-201,0 199,0-198,0 183,0-185,0 184,0-183,0 184,0-185,0 168,0-169,0 135,0-134,0 116,0-116,0 100,0-101,0 84,0-84,0 50,0-51,0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9-26T12:07:10"/>
    </inkml:context>
    <inkml:brush xml:id="br0">
      <inkml:brushProperty name="width" value="0.35" units="cm"/>
      <inkml:brushProperty name="height" value="0.35" units="cm"/>
      <inkml:brushProperty name="color" value="#91ae1f"/>
    </inkml:brush>
  </inkml:definitions>
  <inkml:trace contextRef="#ctx0" brushRef="#br0">1 1,'0'0,"0"0,0 0,0 50,0-48,0 65,0-66,0 66,0-65,0 96,0-93,0 113,0-115,0 128,0-125,0 127,0-128,0 160,0-159,0 158,0-156,0 124,0-126,0 126,0-126,0 107,0-106,0 75,0-79,0 63,0-63,0 46,0-46,0 45,0-45,0-3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9-26T12:07:10"/>
    </inkml:context>
    <inkml:brush xml:id="br0">
      <inkml:brushProperty name="width" value="0.035" units="cm"/>
      <inkml:brushProperty name="height" value="0.035" units="cm"/>
      <inkml:brushProperty name="color" value="#2e2e2c"/>
    </inkml:brush>
  </inkml:definitions>
  <inkml:trace contextRef="#ctx0" brushRef="#br0">6569 5916,'0'0,"0"0</inkml:trace>
  <inkml:trace contextRef="#ctx0" brushRef="#br0">5418 5884,'0'0,"0"0,0 0,-48 0,45 0,3 0</inkml:trace>
  <inkml:trace contextRef="#ctx0" brushRef="#br0">7652 428,'0'0,"149"0,-146 0,134 0,-121 0,132 0,-145 0,116 0,-117 0,114 0,-33-16,-81 16,48 0,-49 0,-1 0,0 0,17-32,-17 31,-68-13,-75 14,134 0,-177 15,183-15,-248 32,237-30,-311 27,311-27,-344-4,340 2,-269 0,270 0,-270 0,267 0,-181-15,189 14,-128-14,129 14,-113-30,123 31,-83-15,83 15,2 0,-1 0,0-48,0 47,153-14,-149 15,229-47,-228 45,395-44,-394 46,361-47,-132 3,-216 40,136-10,-141 12,116-12,-124 13,95-15,-99 15,64-14,-66 15,0 0,-136 0,128 0,-237 0,231 0,-328 47,105-15,233-32,-161 16,43-2,108-12,-77 12,81-12,-23 29,32-31,1 0,0 0,148 31,-143-30,190-1,-187 0,245 0,-253 0,193 0,-183 0,156 0,-162 0,121-15,-115 14,75-15,-83 16,29 0,-78 15,44-14,-166 31,165-31,-314 61,310-60,-407 44,409-46,-242 15,242-14,-191-2,192 1,-142 0,143 0,-110 0,110 0,-94 0,95 0,-79 0,82 0,-34-15,33 14,2 2,-1-1,119 0,-117 0,216 15,-212-14,512-2,-517 1,489-32,-477 32,532-63,-533 62,248-29,-104 15,-143 14,122-15,-131 16,60-16,-63 16,-2 0,1 0,-203 32,193-30,-539 59,530-58,-571 41,567-41,-378 11,195-14,193 0,-173-17,182 17,-162-31,159 30,-104-30,108 30,-113-29,-11 15,119 14,-149 1,145 0,-208 0,213 0,-308 31,310-30,-193 46,190-45,-153 12,154-14,-88 32,91-31,8-2,-4 1,85 31,-82-30,197-2,-194 1,479-16,-463 16,446-15,-449 14,216-15,-225 16,150-15,-156 15,127 0,-126 0,58 0,-63 0,0 0,-184 31,182-30,-303 14,291-14,-463 30,475-31,-368 16,48-16,311 0,-231-16,41 1,199 14,-184-30,179 29,-122-13,125 15,-111-15,110 14,-74-14,74 14,-58 2,61-1,-30 0,30 0,4 0,-2 0,102 0,55 0,-145 0,403-16,-407 16,398-32,-388 31,286-29,-298 29,191-30,-188 30,151-13,-152 13,103-14,-107 14,59-14,-60 15,-6 0,3 0,-135-16,129 15,-225-14,226 15,-464 0,447 0,-430 48,439-47,-295 45,297-44,-232 28,234-29,-151 29,152-28,-120 12,124-14,-59 32,60-31,6 30,-3-31,135 15,-129-14,394-2,-379 1,517 0,-517 0,431-47,-433 45,267-44,-278 45,170-14,-169 15,118-15,-122 14,91-14,-90 14,39 2,-45-1,0 0,-186 0,185 0,-320 31,312-30,-540 46,523-45,-506 44,505-44,-421 11,423-12,-322-2,329 1,-303-32,309 32,-196-47,199 45,-168-43,25 13,151 32,-117-31,114 29,-59 4,60-2,57 0,114 0,188 0,-335 0,483 0,-494 0,471 0,-457 0,307 0,-316 0,190 0,-196 0,135-16,-26 16,-112 0,72 0,-78 0,0 0,-118 16,111-16,-206 63,204-61,-472 90,470-89,-469 58,473-60,-359 29,361-29,-312 14,314-14,-247-2,63 1,171 0,-170-47,180 46,-141-45,142 44,-109-28,111 29,-78-30,18 17,58 12,-29-14,34 16,0 0,0 0,153-15,-146 14,307-30,-301 30,651-45,-170 1,-463 42,392-29,-417 32,191-15,-192 14,160-14,-163 14,114-14,-112 15,26-16,-29 15,-36-13,34 13,-151-14,-118 15,253 0,-542 16,540-16,-520 78,516-75,-361 74,81-17,285-57,-202 28,210-29,-132 12,135-13,-138-2,138 1,-105 0,27-16,23 2,57 13,-90 1,88 0,-145 0,147 0,-160 0,159 0,-157 47,157-45,-140 28,140-29,-107 30,111-31,-46 31,46-30,4-2,-2 1,186 16,-182-16,533-64,-518 62,707-90,-712 90,751-75,-751 76,598-46,-604 47,237-16,-234 16,148-16,-152 16,121 0,-122 0,56 0,-60 0,-38 80,35-78,-184 75,181-76,-364 124,368-125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9-26T12:07:10"/>
    </inkml:context>
    <inkml:brush xml:id="br0">
      <inkml:brushProperty name="width" value="0.035" units="cm"/>
      <inkml:brushProperty name="height" value="0.035" units="cm"/>
      <inkml:brushProperty name="color" value="#2e2e2c"/>
    </inkml:brush>
  </inkml:definitions>
  <inkml:trace contextRef="#ctx0" brushRef="#br0">1593 18,'0'0,"0"0,-52 0,50 0,-82 0,84 0,-69 0,66 0,-46 16,48-16,-32 16,33 17,0-31,69 13,-66-15,201 0,-194 0,550 0,-535 0,658 0,-652 0,490 16,-495-16,311 17,-325-17,201 0,-208 0,145 16,-144-15,109 14,-112-14,46 14,-47-14,-56 31,53-31,-188 14,184-14,-404 15,396-16,-475 0,463 0,-330-33,343 33,-338-49,341 48,-207-47,210 47,-195-14,193 14,-140-15,143 16,-111 0,113 0,-80 0,80 0,-11 33,13-32,71 47,-68-46,203 29,-198-30,401-2,-394 1,352-17,-355 17,202-16,-204 15,155 2,-159-1,93 0,-94 0,-8 0,4 0,-69 0,66 0,-201 49,198-47,-420 62,410-62,-451 12,446-13,-235 14,245-14,-254-2,254 1,-186-32,191 31,-178-48,181 49,-149-16,146 16,-126-16,127 15,-111 2,112-1,-96 0,96 0,-78 0,13 32,65-30,-10 46,13-46,54 45,-50-45,184-4,-177 2,412-17,-402 17,461-82,-460 79,269-43,-278 45,166-30,-168 29,118-29,-121 29,73-12,-76 13,26-15,-29 16,-71-17,67 17,-184 0,180 0,-314 0,304 0,-381 50,380-48,-206 45,213-45,-185 45,186-44,-118 44,122-46,-57 30,59-30,8 31,-4-30,52 12,-50-13,134-2,-129 1,107-16,-108 15,74-31,-75 30,59-12,-60 13,27-14,-29 14,-39-15,36 16,-136 0,132 0,-145 17,143-17,-159 48,156-45,-101 60,105-60,-75 60,77-60,-26 59,29-60,36 45,-33-45,100-4,-97 2,128-16,-124 15,86-48,-90 48,76-63,-76 61,25-60,-29 62,-19-47,-121 32,133 15,-178 2,175-1,-154 49,157-47,-161 78,162-77,-111 109,111-107,-59 88,61-88,6 88,-3-89,103 41,-99-43,131 13,-129-15,143 0,-143 0,126-17,-129 17,81-49,-82 48,30-47,-31 47,-2-47,1 47,-86-31,82 30,-113 4,112-2,-146 17,146-17,-110 65,109-62,-75 76,78-76,-28 93,29-92,4 89,-2-90,51 60,-48-60,98 27,-97-29,113 14,-111-14,74-2,-75 1,42 0,-44 0,-6 0,3 0,0-65,0 62,-69-11,67 14,-100 0,99 0,-114 0,111 0,-75 50,77-49,-26 63,29-62,2 78,-1-77,34 43,-32-44,117 28,-113-28,109 13,-108-14,90-2,-92 1,59-17,-61 17,28-32,-28 30,-6-29,3 30,-51-30,49 29,-83 4,81-2,-78 16,77-15,-59 47,60-46,-27 78,30-77,2 75,-1-74,69 75,-65-76,130 26,-126-27,140 13,-142-15,109 0,-110 0,76 0,-76 0,42 0,-44 0,-6 0,3 0,-69 0,65 0,-96 32,97-30,-80 46,79-46,-61 61,33-1,29-59,37 76,-33-76,111 28,-103-29,164-2,-167 0,126-16,-125 15,107-31,-111 31,46-47,-47 45,-4-43,2 44,-35-45,34 45,-136 4,130-2,-142 0,143 0,-126 0,126 0,-92 32,94-30,-43 45,45-44,4-6,-2 3,0 0,0 0,69 17,-66-17,45-49,-45 47,29-62,-31 62,-2-62,1 62,-35-61,34 60,-101-26,96 27,-126-13,126 15,-109 0,109 0,-75 0,77 0,-61 17,62-17,6 0,-3 0,52 16,-51-16,119 0,-116 0,96-66,-95 63,76-43,-78 44,46-61,-48 61,-2-62,1 61,-52-59,49 58,-115-42,112 44,-92-12,94 14,-95-16,96 15,-63 2,62-1,-27 0,30 0,2 32,-1-30,69-4,-65 2,130 0,-129 0,163-65,-163 63,128-95,-127 94,75-107,-77 103,61-69,-62 73,11-75,-13 74,-2-58,1 58,-52-8,50 11,-82 2,80-1,-61 0,61 0,-27 0,30 0,2 0,-1 0,-17 32,16-29,71-6,-67 3,80-32,-79 30,62-62,-64 61,47-76,-46 75,-6-90,3 89,-17-56,16 58,-102-42,98 41,-110 8,109-4,-109 0,109 0,-92 48,94-46,-44 95,46-93,4 90,-2-88,52 86,-49-87,132 55,-127-56,140 26,-139-28,137 12,-137-14,103 0,-106 0,57 0,-63 0,0 0,0 0,-52 0,50 0,-134 0,129 0,-159 49,161-48,-162 80,158-78,-103 108,105-104,-73 117,75-116,10 115,-5-119,35 91,-33-89,134 53,-130-57,126 29,-124-29,88 12,-92-13,61 15,-61-16,27 16,-30-16,-2 0,1 0,-52 33,50-32,-65 31,65-31,-83 63,83-62,-30 78,30-75,4 72,-2-74,86 76,-82-76,182 42,-177-42,293 28,-286-30,348-19,-344 18,289-49,-291 46,154-43,-163 44,120-45,-124 45,59-45,-60 44,-8-60,4 61,-138-45,135 47,-219-17,214 17,-260 0,265 0,-202 0,198 0,-124 0,129 0,-100 0,100 0,4 0,-2 0,35 34,-35-34,173 16,-168-16,301 16,-298-15,416-2,-415 1,293-16,-300 16,203-16,-200 15,146-32,-147 33,95-16,-98 16,-2 0,1 0,-121 0,117 0,-182 0,182 0,-268-16,268 16,-303-33,296 32,-186-30,192 30,-162-15,161 16,-92-16,95 16,-80-33,80 32,-29 2,31-1,2 0,-1 0,121 0,-120 0,205 49,-200-47,472 78,-468-78,481 45,-484-46,400-2,-398 1,293 0,-293 0,172-17,-175 17,143-16,-143 15,92-14,-94 14,27-14,-63 15,29 0,-187 0,183 0,-418 48,-41 29,432-71,-398 43,424-48,-260-2,266 1,-186 0,180 0,-140-66,146 65,-117-96,117 96,-82-96,81 93,-63-74,64 76,-48-45,49 46,-67-15,66 16,-65 0,66 0,-33 0,33 0,2 66,-1-65,69 47,-67-47,186 47,-183-47,422 15,-414-16,579 0,-578 0,524-33,-536 33,324-50,-316 49,187-30,-191 30,161-31,-163 31,96 2,-98-1,65-16,-65 16,-73 0,69 0,-221 49,209-47,-472 78,37-31,440-48,-259-2,262 1,-178 0,180 0,-147-33,54 3,90 27,-79-13,83 15,-11-31,13 31,2 2,-1-1,120-16,-117 15,185-14,67-1,-234 15,290 1,-305 0,195 0,-200 0,188 33,-184-32,111 47,-115-48,84 49,-83-48,13 64,-14-64,-2 63,1-62,0 45,0-46,0 47,0-46,17 45,-16-46,154 15,-151-16,268 0,-264 0,416 0,-411 0,337-49,-346 48,268-31,-265 31,176-31,-179 32,131-32,-135 32,103-17,-101 17,48-17,-48 17,-4 0,2 0,-173-32,169 31,-251 2,252-1,-547 49,542-48,-346 80,353-81,-275 65,269-63,-176 62,54-33,120-29,-77 46,83-46,6-4,-3 2,120 17,-116-17,424-33,-423 33,543-114,-538 112,429-111,-435 112,303-80,-300 80,194-47,-199 48,151-16,-150 16,98-33,-100 33,-2 0,-63 15,59-13,-203 14,206-16,-427 49,427-49,-325 16,319-15,-191-2,196 1,-167 0,169 0,-102 0,102 0,-32 0,32 0,36-32,-34 31,137-31,79 0,-210 31,356-15,-346 16,398 0,-413 0,359 49,-355-48,264 63,-265-63,198 48,-198-48,145 47,-146-47,96 30,-100-30,34 31,-33-31,-36 14,34-15,-171 0,168 0,-320 0,316 0,-364 0,369 0,-288-16,285 15,-178-14,179 14,-146-15,148 16,-115 0,116 0,-47-16,47 15,4 2,-2-1,190 0,-187 0,477 33,-469-33,670 16,-673-16,554 0,-553 0,482 0,-484 0,314-16,-314 15,176-15,-179 16,148 0,-152 0,103-16,-103 16,0 0,-86-16,84 15,-273 2,269-1,-678 32,672-31,-563 81,567-82,-364 48,369-47,-253 15,252-16,-182 0,181 0,-129 0,131 0,-45-33,46 32,4-64,-2 65,86-65,-84 63,151-45,-150 46,202-14,-202 15,426 0,-426 0,495 16,-498-16,483 0,-196 0,-263 0,245-16,-262 16,166-17,-170 17,132-17,-131 17,78-16,-81 16,-19-32,17 30,-171-13,170 15,-393 0,384 0,-530 33,528-32,-354 14,353-14,-197 14,204-14,-141-2,142 1,-109 17,110-17,-59 17,62-17,4 0,-2 0,190 32,-187-31,322 47,-317-46,467 45,-466-46,345 48,-341-48,233 47,-243-48,184 32,-183-31,130 31,-128-31,75 31,-80-31,32 31,-31-31,-4 30,2-29,0 29,0-30,0-2,0 1,52 16,-50-15,117-2,-116 1,149-49,-146 48,161-63,-160 61,124-44,-33 17,-92 28,46-47,-51 48,-19-64,17 64,-154-47,149 47,-264-47,260 46,-464 4,459-2,-419 0,416 0,-206 33,217-32,-159 31,164-32,-116 49,115-48,6-2,-3 1,138 17,-135-17,304 0,-295 0,477-83,-477 82,460-96,-465 96,349-47,-343 47,233-47,-237 46,155-12,-159 13,128-15,-130 16,80-16,-80 15,-6 2,3-1,-155 49,148-47,-487 94,474-92,-548 58,547-60,-286 28,299-29,-208 15,207-16,-138 16,145-16,-100 0,102 0,0 0,156-33,-152 32,303-47,-294 46,458-78,-451 77,392-26,-398 27,283-29,-291 30,212 2,-209-1,138 0,-142 0,111-16,-111 15,76 2,-79-1,-4 0,2 0,-104 49,100-48,-199 30,195-29,-209 62,215-64,-168 33,167-32,-115 30,113-29,-42 29,45-30,21 31,-19-32,156 33,-150-32,195-2,-198 1,270 0,-263 0,188 0,-193 0,163 0,-166 0,134 0,-134 0,82 0,-82 0,48 0,-49 0,-2 0,1 0,-104 32,101-30,-184 61,183-61,-199 46,197-47,-230 47,232-47,-199 31,195-31,-140-2,142 1,-126-17,128 17,-78-48,80 46,-65-46,64 46,-29-45,31 46,2-47,-1 47,104-30,-101 29,166-13,-162 15,194-33,-197 32,251-14,-244 14,203-15,-206 15,174-14,-175 14,124-14,-127 14,95-31,-94 30,25-29,-29 31,-2-49,1 48,-52-47,50 45,-99-10,99 12,-117 2,114-1,-94 0,94 0,-76 0,78 0,-46 32,47-31,4 31,-2-30,52 12,-51-13,84-2,-82 1,98 0,-99 0,65-49,-65 47,48-45,-50 46,17-64,-17 64,0-46,0 44,-17-27,16 28,-68-13,68 15,-49-16,48 16,-31 0,32 0,2 0,-1 0,0 0,0 0,138 16,-132-15,144-2,-143 1,89 0,-94 0,100 0,-99 0,46-49,-48 48,-2-63,1 61,-69-76,65 75,-113-57,112 58,-163-44,160 45,-157-13,157 15,-105 0,110 0,-80 0,79 0,8 0,-4 0,-17 50,16-49,140 31,-134-31,145-2,-142 1,157 0,-156 0,103-49,-107 46,94-60,-95 60,26-75,-29 73,-2-73,1 75,-51-59,47 59,-113-60,111 60,-92-26,94 27,-78-13,78 14,-44 2,45-1,6 0,-3 0,-18 65,17-62,89 28,-85-31,115 16,-113-16,93 0,-94 0,79 0,-81 0,48-16,-50 15,0-80,0 78,-18-93,18 93,-103-92,99 92,-131-76,128 75,-124-41,124 43,-124-12,127 13,-96 2,95-1,-41 32,43-30,6 62,-3-61,51 43,-48-43,133 43,-130-44,109 12,-111-13,112-2,-110 1,58 0,-63 0,15-65,-16 63,0-94,0 91,-104-72,100 74,-147-60,147 62,-200-46,194 44,-152 6,154-3,-157 0,157 0,-105 32,107-30,-40 61,44-60,4 60,-2-60,86 59,-81-59,146 44,-145-46,143-2,-142 1,125 0,-126 0,74-33,-75 31,25-62,-29 62,-20-94,18 91,-153-71,146 71,-174-57,172 59,-257-42,253 42,-248-11,251 14,-185 0,185 0,-134 17,136-16,-68 46,72-43,10 59,-5-60,69 75,-67-75,186 60,-177-59,254 24,-252-26,233 29,-231-29,143 12,-150-13,122-2,-122 1,88 0,-91 0,42 0,-45 0,-4 0,2 0,0 0,0 0,-69 33,65-31,-9 29,12-30,2 63,-1-60,69 58,-66-58,149 58,-144-59,174 42,-173-42,138 28,-139-30,87-2,-90 1,77 0,-78 0,-8 0,4 0,-18-34,18 34,-103-48,96 45,-124-11,122 13,-121 2,123-1,-107 0,107 0,-72 49,74-46,-7 93,11-92,19 90,-17-88,102 86,-101-90,134 62,-136-64,138 49,-135-48,98 30,-98-29,63 13,-65-15,32 0,-32 0,-2 0,1 0,-69-17,66 17,-97-32,96 30,-113 4,113-2,-79 0,81 0,-47 32,46-30,-12 62,15-63,35 80,-35-79,121 61,-117-60,130 60,-129-61,94 28,-97-29,82 15,-83-16,50 0,-50 0,-2 0,1 0,-35-65,35 63,-103-29,99 30,-131-31,131 31,-147 2,148-1,-132 0,132 0,-98 49,98-48,-46 80,47-78,-13 76,14-76,36 92,-34-92,102 60,-100-62,115 47,-117-48,84 32,-82-31,46 15,-48-16,-2 0,1 0,-86 17,86-17,-156-17,150 17,-126-33,130 32,-82-31,81 31,-63-30,65 30,2-64,-1 63,86-61,-84 61,117-95,2 16,-118 78,98-109,-101 111,69-113,-67 110,30-90,-32-13,0 99,-34-90,32 94,-83-57,82 58,-63-60,66 63,-69-33,67 32,-48-14,49 14,2 2,-1-1,0 0,0 0,104 0,-101 0,80-16,-82 15,85-31,-84 31,65-64,-65 63,-4-77,2 77,0-95,0 94,-104-75,100 74,-130-58,130 61,-182-15,180 16,6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9-26T12:07:10"/>
    </inkml:context>
    <inkml:brush xml:id="br0">
      <inkml:brushProperty name="width" value="0.03498" units="cm"/>
      <inkml:brushProperty name="height" value="0.03498" units="cm"/>
      <inkml:brushProperty name="color" value="#2e2e2c"/>
    </inkml:brush>
  </inkml:definitions>
  <inkml:trace contextRef="#ctx0" brushRef="#br0">6021 387,'0'0,"0"0,0 0,0 0,0 0,0 0,-52 0,50 0,-84-18,84 18,-119-18,119 18,-189-17,188 16,-186-16,186 17,-222 0,216 0,-246-17,254 17,-226-17,224 16,-152 2,150-1,-130-18,132 18,-82-17,85 17,0 0,52-18,-51 18,139-18,-139 18,279-35,-279 35,366-17,-351 16,284-15,-289 15,259-16,-262 17,177-17,-180 16,148 2,-151-1,83-18,-81 18,-8 0,4 0,-52-18,50 18,-189 0,181 0,-314 0,311 0,-430 0,427 0,-283 0,70 18,219-17,-155 16,158-17,-126 17,124-16,-53 33,59-33,6 33,-3-33,88 51,-85-51,187 33,-181-33,210 15,-212-15,197-2,-198 1,180 0,-180 0,111 0,-111 0,94 0,-95 0,-10 0,5 0,0 0,0 0,-175 0,166 0,-264 0,263 0,-436 0,430 0,-389 35,387-33,-315-4,319 2,-287 0,293 0,-266 0,264 0,-242-35,243 34,-193-33,194 33,-195-33,193 32,-173-14,173 16,-173-17,176 16,-179 2,179-1,-143 0,141 0,-88 17,94-16,-12 34,15-34,36 15,-36-15,175-2,-172 1,380 0,-365 0,455 0,-453 0,276-17,-288 16,178-16,-178 17,124-18,-125 18,56 0,-61 0,-4 0,2 0,-158-17,150 16,-265-16,267 17,-549-34,530 32,-389-49,392 48,-255-29,266 31,-294-16,291 16,-200-15,205 15,-210-15,212 15,-196 2,193-1,-156 0,158 0,-124 17,127-16,-112 33,111-32,-76 31,78-32,-45 51,47-51,4 32,-2-31,35 49,-33-48,189 29,-182-30,245 14,-241-15,203 15,-207-15,156 15,-160-15,113 16,-112-16,-12-2,6 1,-35 17,34-16,-208 34,199-34,-296 50,294-49,12-2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9-26T12:07:10"/>
    </inkml:context>
    <inkml:brush xml:id="br0">
      <inkml:brushProperty name="width" value="0.03498" units="cm"/>
      <inkml:brushProperty name="height" value="0.03498" units="cm"/>
      <inkml:brushProperty name="color" value="#2e2e2c"/>
    </inkml:brush>
  </inkml:definitions>
  <inkml:trace contextRef="#ctx0" brushRef="#br0">6633 272,'0'0,"0"0,-52 0,49 0,-99 0,96 0,-164 0,164 0,-199 0,197 0,-247 0,239 0,-196 0,210 0,-171 0,165 0,-125 0,129 0,-115 0,116 0,-63 0,63 0,-65 0,67 0,-33 0,34 0,-35 0,34 0,-51 0,51 0,-120 0,119 0,-154 0,150 0,-181 9,183-9,-220 8,221-8,-205 9,202-9,-146 9,146-9,-111 0,114 0,-81 8,81-7,6 16,-3-17,52 18,-51-18,208 17,-203-16,462 7,-457-8,557 0,-561 0,425 0,-422 0,261 0,-271 0,210 0,-207 0,135 0,-15 0,-122 0,50 8,-51-8,-5 2,-148 23,-75-16,223-9,-253 8,249-7,-210-2,213 1,-269 0,272 0,-274-26,273 26,-308-44,310 44,-312-35,313 35,-279-26,272 25,-212-24,214 24,-164-7,170 8,-123-9,121 9,-83-17,83 16,4 2,-2-1,105-9,-103 9,224-9,-223 9,573-8,-575 8,630-18,-624 18,548-9,-549 9,321-9,-327 9,263 0,-259 0,167 0,-168 0,117-8,-120 8,105 0,-102 0,47-9,-49 9,-2 0,1 0,-122-9,119 9,-205 0,205 0,-433 0,435 0,-506 18,501-18,-480 17,483-17,-433 9,436-9,-333 0,325 0,-265 0,270 0,-205-9,16-17,186 25,-181-25,185 26,-207-17,208 17,-226-17,220 16,-232-7,235 8,-220 0,221 0,-205 0,208 0,-157 0,156 0,-103 0,101 0,-48 0,51 0,36 9,-36-9,192 0,-190 0,488 0,-478 0,748-18,-756 18,747-35,-744 35,617-17,-618 16,445-7,-445 8,356-9,-134 9,-226 0,207-9,-207 9,154 0,-155 0,121 0,-122 0,87 0,-52 0,-34 0,-2 0,1 0,-175 0,172 0,-310 9,307-9,-549 9,544-9,-435 9,435-9,-469 17,470-17,-296 9,299-9,-284 8,288-8,-257 9,258-9,-259 0,257 0,-238 0,-73-9,314 9,-315-8,314 8,-347 0,347 0,-364 0,365 0,-349 8,350-8,-264 9,264-9,-228 9,228-9,-175 9,166-9,-105 9,12-9,99 0,-63 0,62 0,4 17,0-17,87 17,-85-16,190 16,-185-16,301 24,-302-24,269 16,-272-17,205 9,-207-9,155 17,-151-16,96-2,-53 17,-44-14,-20 22,15-22,-99 31,94-31,-151 24,155-25,-119 16,118-17,-99 9,100-9,-67 8,19 1,48-9,-51 0,53 0,-35 0,-34 0,68 0,-69 0,66 0,-115 0,113 0,6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9-26T12:07:10"/>
    </inkml:context>
    <inkml:brush xml:id="br0">
      <inkml:brushProperty name="width" value="0.5" units="cm"/>
      <inkml:brushProperty name="height" value="0.5" units="cm"/>
      <inkml:brushProperty name="color" value="#2e2e2c"/>
    </inkml:brush>
  </inkml:definitions>
  <inkml:trace contextRef="#ctx0" brushRef="#br0">96 0,'0'0,"0"0,0 0,0 0,0 0,0 0,0 0,0 0,0 0,0 94,0-92,0 93,0-92,0 122,0-121,0 120,0-123,0 125,0-124,0 155,0-28,0-129,0 159,0-159,0 191,0-178,0 134,0-141,0 147,0 31,0-176,0 144,0-145,-32 121,30-120,4 175,-2-176,0 146,0-146,0 209,0-203,0 133,0-138,0 176,0-174,0 139,0-143,0 148,0-147,0 177,0-177,0 210,0-205,-31 167,29-168,4 169,-2-168,0 168,0-168,0 135,0-138,0 174,0-175,0 143,0-141,0 171,0-176,0 182,0-178,0 141,0-141,0 174,0-181,0 155,0-154,0 154,0-155,0 187,0-187,-32 188,31-186,2 183,-1-185,0 187,0-184,0 150,0-150,0 150,0-152,0 185,0-181,0 177,0-176,0 175,0-176,0 178,0-180,0 149,0-150,0 152,0-151,0 150,0-152,0 121,0-3,0-114,0 115,0-117,0 155,0-154,0 116,0-119,0 121,0-119,0 118,0-120,0 90,0 0,0-91,0 93,0-94,0 95,0-95,0 61,30-2,-28-56,-2-4,0 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9-26T12:07:10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0 15,'0'0,"0"0,0 0,0 0,0 0,0 0,0 0,0 0,0 0,32 0,-32 0,0 0,0 0,0 0,0 0,0 0,0 0,48 0,-45 0,26 0,-29 0,48 0,-47 0,46 0,29 0,-73 0,76 0,-77 0,102 0,-97 0,104 0,-110 0,94 0,-90 0,118 0,-114 0,94 0,-97 0,116 0,4 0,-125 0,104 0,-98 0,105 0,-106 0,83 0,-84 0,102 0,-101 0,100 0,-101 0,86 0,-88 0,90 0,-90 0,105 0,-12 0,-91 0,86 0,14 0,-99 0,89 0,-94 0,110 0,-111 0,81 0,-78 0,90 0,-90 0,89 0,-88 0,88 0,-88 0,71 0,-71 0,73 0,-76 0,77 0,-76 0,60 0,-61 0,94 0,-92 0,73 0,-73 0,58 0,-60 0,94 0,-93 0,92 0,-92 0,76 0,-76 0,107 0,-105 0,88 0,-87 0,102 0,-102 0,85 0,-82 0,96 0,-98 0,100 0,-100 0,100 0,-103 0,105 0,-102 0,100 0,-105 0,110-15,-17 15,-92 0,110 0,-110 0,91 0,1 0,-92 0,94 0,-94 0,60 0,-60 0,59 0,-59 0,44 0,-46 0,32 0,-31 0,30 0,-30 0,-2 0,1 0,32 0,-31 0,-2 0,1 0,0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9-26T12:07:10"/>
    </inkml:context>
    <inkml:brush xml:id="br0">
      <inkml:brushProperty name="width" value="0.4" units="cm"/>
      <inkml:brushProperty name="height" value="0.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0 0,'0'0,"0"0,0 0,0 0,0 0,0 0,0 0,0 0,0 0,36 0,-36 0,34 63,-33-63,51 0,-50 0,66 0,-66 0,85 0,-85 0,119 0,-117 0,132 0,-134 0,120 0,-118 0,150 0,-150 0,133 0,-132 0,165 0,-162 0,143 60,-145-57,164-6,-161 3,140 0,-144 0,148 0,-145 0,142 0,-144 0,164 0,-159 0,136 0,-139 0,143 0,-149 0,172 0,-170 0,150 0,-148 0,128 0,-127 0,145 0,-147 0,130 0,-130 0,149 0,-154 0,141 0,-20 0,-119 0,138 0,-140 0,159 0,-159 0,123 0,-122 0,120 0,1 0,-120 0,103 0,-105 0,124 0,-124 0,87 0,-85 0,67 0,-68 0,68 0,-69 0,53 0,-51 0,31 0,-32 0,34 0,-35 0,34 0,-33 0,-1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d590075ef_0_24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6d590075ef_0_24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5fe98c79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5fe98c79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d590075ef_0_24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6d590075ef_0_24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6d590075ef_0_24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6d590075ef_0_24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6d590075ef_0_27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6d590075ef_0_27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5fe98c79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5fe98c79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6d590075ef_0_27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6d590075ef_0_27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75fe98c79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75fe98c79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6d590075ef_0_27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6d590075ef_0_27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5fe98c79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75fe98c79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g6d590075ef_0_27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1" name="Google Shape;1971;g6d590075ef_0_27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solidFill>
          <a:srgbClr val="FFFCEC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405576" y="1263788"/>
            <a:ext cx="3417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405575" y="3087113"/>
            <a:ext cx="2736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>
                <a:solidFill>
                  <a:schemeClr val="accen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1415500" y="125"/>
            <a:ext cx="3341100" cy="51435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" name="Google Shape;12;p2"/>
          <p:cNvSpPr/>
          <p:nvPr/>
        </p:nvSpPr>
        <p:spPr>
          <a:xfrm>
            <a:off x="255000" y="358163"/>
            <a:ext cx="4201800" cy="4427400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-224700" y="336900"/>
            <a:ext cx="8877900" cy="4469700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p11"/>
          <p:cNvSpPr/>
          <p:nvPr/>
        </p:nvSpPr>
        <p:spPr>
          <a:xfrm>
            <a:off x="1900075" y="712650"/>
            <a:ext cx="7244100" cy="37182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2723700" y="1124875"/>
            <a:ext cx="49158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2723700" y="3022288"/>
            <a:ext cx="4915800" cy="76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TITLE_AND_TWO_COLUMNS_1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body" idx="1"/>
          </p:nvPr>
        </p:nvSpPr>
        <p:spPr>
          <a:xfrm>
            <a:off x="1667925" y="538800"/>
            <a:ext cx="6839400" cy="372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 sz="1300"/>
            </a:lvl9pPr>
          </a:lstStyle>
          <a:p/>
        </p:txBody>
      </p:sp>
      <p:sp>
        <p:nvSpPr>
          <p:cNvPr id="60" name="Google Shape;60;p13"/>
          <p:cNvSpPr/>
          <p:nvPr/>
        </p:nvSpPr>
        <p:spPr>
          <a:xfrm>
            <a:off x="-18300" y="-40625"/>
            <a:ext cx="768900" cy="51840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 rot="-5400000">
            <a:off x="-1228750" y="2190600"/>
            <a:ext cx="3967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2" name="Google Shape;62;p13"/>
          <p:cNvSpPr/>
          <p:nvPr/>
        </p:nvSpPr>
        <p:spPr>
          <a:xfrm>
            <a:off x="378575" y="-85900"/>
            <a:ext cx="781800" cy="4699200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757125" y="695925"/>
            <a:ext cx="8386800" cy="44475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14"/>
          <p:cNvSpPr/>
          <p:nvPr/>
        </p:nvSpPr>
        <p:spPr>
          <a:xfrm>
            <a:off x="378575" y="-96695"/>
            <a:ext cx="781800" cy="4699200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 rot="-5400000">
            <a:off x="-228850" y="1190800"/>
            <a:ext cx="1968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4"/>
          <p:cNvSpPr txBox="1">
            <a:spLocks noGrp="1"/>
          </p:cNvSpPr>
          <p:nvPr>
            <p:ph type="title" idx="2"/>
          </p:nvPr>
        </p:nvSpPr>
        <p:spPr>
          <a:xfrm>
            <a:off x="1392099" y="2183375"/>
            <a:ext cx="1693500" cy="98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1461556" y="3190275"/>
            <a:ext cx="15546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9" name="Google Shape;69;p14"/>
          <p:cNvSpPr txBox="1">
            <a:spLocks noGrp="1"/>
          </p:cNvSpPr>
          <p:nvPr>
            <p:ph type="title" idx="3"/>
          </p:nvPr>
        </p:nvSpPr>
        <p:spPr>
          <a:xfrm>
            <a:off x="3159175" y="2183375"/>
            <a:ext cx="1693500" cy="98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0" name="Google Shape;70;p14"/>
          <p:cNvSpPr txBox="1">
            <a:spLocks noGrp="1"/>
          </p:cNvSpPr>
          <p:nvPr>
            <p:ph type="subTitle" idx="4"/>
          </p:nvPr>
        </p:nvSpPr>
        <p:spPr>
          <a:xfrm>
            <a:off x="3228627" y="3190275"/>
            <a:ext cx="15546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1" name="Google Shape;71;p14"/>
          <p:cNvSpPr txBox="1">
            <a:spLocks noGrp="1"/>
          </p:cNvSpPr>
          <p:nvPr>
            <p:ph type="title" idx="5"/>
          </p:nvPr>
        </p:nvSpPr>
        <p:spPr>
          <a:xfrm>
            <a:off x="4926250" y="2183375"/>
            <a:ext cx="1693500" cy="98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2" name="Google Shape;72;p14"/>
          <p:cNvSpPr txBox="1">
            <a:spLocks noGrp="1"/>
          </p:cNvSpPr>
          <p:nvPr>
            <p:ph type="subTitle" idx="6"/>
          </p:nvPr>
        </p:nvSpPr>
        <p:spPr>
          <a:xfrm>
            <a:off x="4995698" y="3190275"/>
            <a:ext cx="15546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3" name="Google Shape;73;p14"/>
          <p:cNvSpPr txBox="1">
            <a:spLocks noGrp="1"/>
          </p:cNvSpPr>
          <p:nvPr>
            <p:ph type="title" idx="7"/>
          </p:nvPr>
        </p:nvSpPr>
        <p:spPr>
          <a:xfrm>
            <a:off x="6693325" y="2183375"/>
            <a:ext cx="1693500" cy="98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4" name="Google Shape;74;p14"/>
          <p:cNvSpPr txBox="1">
            <a:spLocks noGrp="1"/>
          </p:cNvSpPr>
          <p:nvPr>
            <p:ph type="subTitle" idx="8"/>
          </p:nvPr>
        </p:nvSpPr>
        <p:spPr>
          <a:xfrm>
            <a:off x="6762768" y="3190275"/>
            <a:ext cx="15546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5" name="Google Shape;75;p14"/>
          <p:cNvSpPr txBox="1">
            <a:spLocks noGrp="1"/>
          </p:cNvSpPr>
          <p:nvPr>
            <p:ph type="title" idx="9" hasCustomPrompt="1"/>
          </p:nvPr>
        </p:nvSpPr>
        <p:spPr>
          <a:xfrm>
            <a:off x="4995700" y="1724650"/>
            <a:ext cx="1554600" cy="81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 idx="13" hasCustomPrompt="1"/>
          </p:nvPr>
        </p:nvSpPr>
        <p:spPr>
          <a:xfrm>
            <a:off x="1461550" y="1724650"/>
            <a:ext cx="1554600" cy="81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 idx="14" hasCustomPrompt="1"/>
          </p:nvPr>
        </p:nvSpPr>
        <p:spPr>
          <a:xfrm>
            <a:off x="3228625" y="1724650"/>
            <a:ext cx="1554600" cy="81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 idx="15" hasCustomPrompt="1"/>
          </p:nvPr>
        </p:nvSpPr>
        <p:spPr>
          <a:xfrm>
            <a:off x="6762775" y="1724650"/>
            <a:ext cx="1554600" cy="81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_ONLY_2">
    <p:bg>
      <p:bgPr>
        <a:solidFill>
          <a:srgbClr val="7DAC9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/>
          <p:nvPr/>
        </p:nvSpPr>
        <p:spPr>
          <a:xfrm>
            <a:off x="-18300" y="-40625"/>
            <a:ext cx="768900" cy="3972600"/>
          </a:xfrm>
          <a:prstGeom prst="rect">
            <a:avLst/>
          </a:prstGeom>
          <a:solidFill>
            <a:srgbClr val="FFFC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 rot="-5400000">
            <a:off x="-639250" y="1601225"/>
            <a:ext cx="2788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2" name="Google Shape;82;p15"/>
          <p:cNvSpPr txBox="1">
            <a:spLocks noGrp="1"/>
          </p:cNvSpPr>
          <p:nvPr>
            <p:ph type="subTitle" idx="1"/>
          </p:nvPr>
        </p:nvSpPr>
        <p:spPr>
          <a:xfrm>
            <a:off x="1806800" y="3641600"/>
            <a:ext cx="15546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3" name="Google Shape;83;p15"/>
          <p:cNvSpPr txBox="1">
            <a:spLocks noGrp="1"/>
          </p:cNvSpPr>
          <p:nvPr>
            <p:ph type="title" idx="2" hasCustomPrompt="1"/>
          </p:nvPr>
        </p:nvSpPr>
        <p:spPr>
          <a:xfrm>
            <a:off x="1806800" y="3135675"/>
            <a:ext cx="1554600" cy="5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3"/>
          </p:nvPr>
        </p:nvSpPr>
        <p:spPr>
          <a:xfrm>
            <a:off x="3502075" y="2346200"/>
            <a:ext cx="15546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5" name="Google Shape;85;p15"/>
          <p:cNvSpPr txBox="1">
            <a:spLocks noGrp="1"/>
          </p:cNvSpPr>
          <p:nvPr>
            <p:ph type="title" idx="4" hasCustomPrompt="1"/>
          </p:nvPr>
        </p:nvSpPr>
        <p:spPr>
          <a:xfrm>
            <a:off x="3502075" y="1840300"/>
            <a:ext cx="1554600" cy="5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5"/>
          <p:cNvSpPr txBox="1">
            <a:spLocks noGrp="1"/>
          </p:cNvSpPr>
          <p:nvPr>
            <p:ph type="subTitle" idx="5"/>
          </p:nvPr>
        </p:nvSpPr>
        <p:spPr>
          <a:xfrm>
            <a:off x="5197350" y="3641600"/>
            <a:ext cx="15546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7" name="Google Shape;87;p15"/>
          <p:cNvSpPr txBox="1">
            <a:spLocks noGrp="1"/>
          </p:cNvSpPr>
          <p:nvPr>
            <p:ph type="title" idx="6" hasCustomPrompt="1"/>
          </p:nvPr>
        </p:nvSpPr>
        <p:spPr>
          <a:xfrm>
            <a:off x="5197350" y="3135675"/>
            <a:ext cx="1554600" cy="5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5"/>
          <p:cNvSpPr txBox="1">
            <a:spLocks noGrp="1"/>
          </p:cNvSpPr>
          <p:nvPr>
            <p:ph type="subTitle" idx="7"/>
          </p:nvPr>
        </p:nvSpPr>
        <p:spPr>
          <a:xfrm>
            <a:off x="6892625" y="2346200"/>
            <a:ext cx="15546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9" name="Google Shape;89;p15"/>
          <p:cNvSpPr txBox="1">
            <a:spLocks noGrp="1"/>
          </p:cNvSpPr>
          <p:nvPr>
            <p:ph type="title" idx="8" hasCustomPrompt="1"/>
          </p:nvPr>
        </p:nvSpPr>
        <p:spPr>
          <a:xfrm>
            <a:off x="6892625" y="1840275"/>
            <a:ext cx="1554600" cy="5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ONLY_2_1">
    <p:bg>
      <p:bgPr>
        <a:solidFill>
          <a:srgbClr val="7DAC9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/>
          <p:nvPr/>
        </p:nvSpPr>
        <p:spPr>
          <a:xfrm>
            <a:off x="-18300" y="-40625"/>
            <a:ext cx="768900" cy="3972600"/>
          </a:xfrm>
          <a:prstGeom prst="rect">
            <a:avLst/>
          </a:prstGeom>
          <a:solidFill>
            <a:srgbClr val="FFFC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 rot="-5400000">
            <a:off x="-639250" y="1601225"/>
            <a:ext cx="2788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3" name="Google Shape;93;p16"/>
          <p:cNvSpPr txBox="1">
            <a:spLocks noGrp="1"/>
          </p:cNvSpPr>
          <p:nvPr>
            <p:ph type="subTitle" idx="1"/>
          </p:nvPr>
        </p:nvSpPr>
        <p:spPr>
          <a:xfrm>
            <a:off x="2061769" y="2346200"/>
            <a:ext cx="15546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4" name="Google Shape;94;p16"/>
          <p:cNvSpPr txBox="1">
            <a:spLocks noGrp="1"/>
          </p:cNvSpPr>
          <p:nvPr>
            <p:ph type="title" idx="2" hasCustomPrompt="1"/>
          </p:nvPr>
        </p:nvSpPr>
        <p:spPr>
          <a:xfrm>
            <a:off x="2061769" y="1840300"/>
            <a:ext cx="1554600" cy="5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5" name="Google Shape;95;p16"/>
          <p:cNvSpPr txBox="1">
            <a:spLocks noGrp="1"/>
          </p:cNvSpPr>
          <p:nvPr>
            <p:ph type="subTitle" idx="3"/>
          </p:nvPr>
        </p:nvSpPr>
        <p:spPr>
          <a:xfrm>
            <a:off x="4366644" y="3641600"/>
            <a:ext cx="15546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6" name="Google Shape;96;p16"/>
          <p:cNvSpPr txBox="1">
            <a:spLocks noGrp="1"/>
          </p:cNvSpPr>
          <p:nvPr>
            <p:ph type="title" idx="4" hasCustomPrompt="1"/>
          </p:nvPr>
        </p:nvSpPr>
        <p:spPr>
          <a:xfrm>
            <a:off x="4366644" y="3135675"/>
            <a:ext cx="1554600" cy="5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5"/>
          </p:nvPr>
        </p:nvSpPr>
        <p:spPr>
          <a:xfrm>
            <a:off x="6671519" y="2346200"/>
            <a:ext cx="1554600" cy="8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8" name="Google Shape;98;p16"/>
          <p:cNvSpPr txBox="1">
            <a:spLocks noGrp="1"/>
          </p:cNvSpPr>
          <p:nvPr>
            <p:ph type="title" idx="6" hasCustomPrompt="1"/>
          </p:nvPr>
        </p:nvSpPr>
        <p:spPr>
          <a:xfrm>
            <a:off x="6671519" y="1840275"/>
            <a:ext cx="1554600" cy="5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1">
  <p:cSld name="TITLE_AND_BODY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/>
          <p:nvPr/>
        </p:nvSpPr>
        <p:spPr>
          <a:xfrm>
            <a:off x="-18300" y="-40625"/>
            <a:ext cx="768900" cy="39726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 rot="-5400000">
            <a:off x="-639250" y="1601225"/>
            <a:ext cx="2788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2" name="Google Shape;102;p17"/>
          <p:cNvSpPr txBox="1">
            <a:spLocks noGrp="1"/>
          </p:cNvSpPr>
          <p:nvPr>
            <p:ph type="title" idx="2"/>
          </p:nvPr>
        </p:nvSpPr>
        <p:spPr>
          <a:xfrm>
            <a:off x="1965925" y="633513"/>
            <a:ext cx="2771400" cy="4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3" name="Google Shape;103;p17"/>
          <p:cNvSpPr txBox="1">
            <a:spLocks noGrp="1"/>
          </p:cNvSpPr>
          <p:nvPr>
            <p:ph type="subTitle" idx="1"/>
          </p:nvPr>
        </p:nvSpPr>
        <p:spPr>
          <a:xfrm>
            <a:off x="1965925" y="1067338"/>
            <a:ext cx="2771400" cy="6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4" name="Google Shape;104;p17"/>
          <p:cNvSpPr txBox="1">
            <a:spLocks noGrp="1"/>
          </p:cNvSpPr>
          <p:nvPr>
            <p:ph type="title" idx="3"/>
          </p:nvPr>
        </p:nvSpPr>
        <p:spPr>
          <a:xfrm>
            <a:off x="1965925" y="2050775"/>
            <a:ext cx="2771400" cy="4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5" name="Google Shape;105;p17"/>
          <p:cNvSpPr txBox="1">
            <a:spLocks noGrp="1"/>
          </p:cNvSpPr>
          <p:nvPr>
            <p:ph type="subTitle" idx="4"/>
          </p:nvPr>
        </p:nvSpPr>
        <p:spPr>
          <a:xfrm>
            <a:off x="1965925" y="2484600"/>
            <a:ext cx="2771400" cy="6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06" name="Google Shape;106;p17"/>
          <p:cNvSpPr txBox="1">
            <a:spLocks noGrp="1"/>
          </p:cNvSpPr>
          <p:nvPr>
            <p:ph type="title" idx="5"/>
          </p:nvPr>
        </p:nvSpPr>
        <p:spPr>
          <a:xfrm>
            <a:off x="1965925" y="3468050"/>
            <a:ext cx="2771400" cy="4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07" name="Google Shape;107;p17"/>
          <p:cNvSpPr txBox="1">
            <a:spLocks noGrp="1"/>
          </p:cNvSpPr>
          <p:nvPr>
            <p:ph type="subTitle" idx="6"/>
          </p:nvPr>
        </p:nvSpPr>
        <p:spPr>
          <a:xfrm>
            <a:off x="1965925" y="3901875"/>
            <a:ext cx="2771400" cy="6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AND_BODY_1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/>
          <p:nvPr/>
        </p:nvSpPr>
        <p:spPr>
          <a:xfrm>
            <a:off x="-6225" y="-12375"/>
            <a:ext cx="4578300" cy="51825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3202500" y="3402750"/>
            <a:ext cx="2739000" cy="4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2002950" y="1291975"/>
            <a:ext cx="5138100" cy="201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_ONLY_1_1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9"/>
          <p:cNvSpPr/>
          <p:nvPr/>
        </p:nvSpPr>
        <p:spPr>
          <a:xfrm>
            <a:off x="757125" y="588700"/>
            <a:ext cx="8386800" cy="45546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14;p19"/>
          <p:cNvSpPr/>
          <p:nvPr/>
        </p:nvSpPr>
        <p:spPr>
          <a:xfrm>
            <a:off x="378575" y="-85900"/>
            <a:ext cx="781800" cy="4699200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15;p19"/>
          <p:cNvSpPr txBox="1">
            <a:spLocks noGrp="1"/>
          </p:cNvSpPr>
          <p:nvPr>
            <p:ph type="title"/>
          </p:nvPr>
        </p:nvSpPr>
        <p:spPr>
          <a:xfrm rot="-5400000">
            <a:off x="-856450" y="1818375"/>
            <a:ext cx="3223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6" name="Google Shape;116;p19"/>
          <p:cNvSpPr txBox="1">
            <a:spLocks noGrp="1"/>
          </p:cNvSpPr>
          <p:nvPr>
            <p:ph type="title" idx="2"/>
          </p:nvPr>
        </p:nvSpPr>
        <p:spPr>
          <a:xfrm>
            <a:off x="2202300" y="1482575"/>
            <a:ext cx="1623900" cy="4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7" name="Google Shape;117;p19"/>
          <p:cNvSpPr txBox="1">
            <a:spLocks noGrp="1"/>
          </p:cNvSpPr>
          <p:nvPr>
            <p:ph type="subTitle" idx="1"/>
          </p:nvPr>
        </p:nvSpPr>
        <p:spPr>
          <a:xfrm>
            <a:off x="2202300" y="1837450"/>
            <a:ext cx="1623900" cy="7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8" name="Google Shape;118;p19"/>
          <p:cNvSpPr txBox="1">
            <a:spLocks noGrp="1"/>
          </p:cNvSpPr>
          <p:nvPr>
            <p:ph type="title" idx="3"/>
          </p:nvPr>
        </p:nvSpPr>
        <p:spPr>
          <a:xfrm>
            <a:off x="4352125" y="1482575"/>
            <a:ext cx="1623900" cy="4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9" name="Google Shape;119;p19"/>
          <p:cNvSpPr txBox="1">
            <a:spLocks noGrp="1"/>
          </p:cNvSpPr>
          <p:nvPr>
            <p:ph type="subTitle" idx="4"/>
          </p:nvPr>
        </p:nvSpPr>
        <p:spPr>
          <a:xfrm>
            <a:off x="4352125" y="1837450"/>
            <a:ext cx="1623900" cy="7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0" name="Google Shape;120;p19"/>
          <p:cNvSpPr txBox="1">
            <a:spLocks noGrp="1"/>
          </p:cNvSpPr>
          <p:nvPr>
            <p:ph type="title" idx="5"/>
          </p:nvPr>
        </p:nvSpPr>
        <p:spPr>
          <a:xfrm>
            <a:off x="6501950" y="1482575"/>
            <a:ext cx="1623900" cy="4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1" name="Google Shape;121;p19"/>
          <p:cNvSpPr txBox="1">
            <a:spLocks noGrp="1"/>
          </p:cNvSpPr>
          <p:nvPr>
            <p:ph type="subTitle" idx="6"/>
          </p:nvPr>
        </p:nvSpPr>
        <p:spPr>
          <a:xfrm>
            <a:off x="6501950" y="1837450"/>
            <a:ext cx="1623900" cy="7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2" name="Google Shape;122;p19"/>
          <p:cNvSpPr txBox="1">
            <a:spLocks noGrp="1"/>
          </p:cNvSpPr>
          <p:nvPr>
            <p:ph type="title" idx="7"/>
          </p:nvPr>
        </p:nvSpPr>
        <p:spPr>
          <a:xfrm>
            <a:off x="2202300" y="3490725"/>
            <a:ext cx="1623900" cy="4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3" name="Google Shape;123;p19"/>
          <p:cNvSpPr txBox="1">
            <a:spLocks noGrp="1"/>
          </p:cNvSpPr>
          <p:nvPr>
            <p:ph type="subTitle" idx="8"/>
          </p:nvPr>
        </p:nvSpPr>
        <p:spPr>
          <a:xfrm>
            <a:off x="2202300" y="3845600"/>
            <a:ext cx="1623900" cy="7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4" name="Google Shape;124;p19"/>
          <p:cNvSpPr txBox="1">
            <a:spLocks noGrp="1"/>
          </p:cNvSpPr>
          <p:nvPr>
            <p:ph type="title" idx="9"/>
          </p:nvPr>
        </p:nvSpPr>
        <p:spPr>
          <a:xfrm>
            <a:off x="4352125" y="3490725"/>
            <a:ext cx="1623900" cy="4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5" name="Google Shape;125;p19"/>
          <p:cNvSpPr txBox="1">
            <a:spLocks noGrp="1"/>
          </p:cNvSpPr>
          <p:nvPr>
            <p:ph type="subTitle" idx="13"/>
          </p:nvPr>
        </p:nvSpPr>
        <p:spPr>
          <a:xfrm>
            <a:off x="4352125" y="3845600"/>
            <a:ext cx="1623900" cy="7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6" name="Google Shape;126;p19"/>
          <p:cNvSpPr txBox="1">
            <a:spLocks noGrp="1"/>
          </p:cNvSpPr>
          <p:nvPr>
            <p:ph type="title" idx="14"/>
          </p:nvPr>
        </p:nvSpPr>
        <p:spPr>
          <a:xfrm>
            <a:off x="6501950" y="3490725"/>
            <a:ext cx="1623900" cy="4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7" name="Google Shape;127;p19"/>
          <p:cNvSpPr txBox="1">
            <a:spLocks noGrp="1"/>
          </p:cNvSpPr>
          <p:nvPr>
            <p:ph type="subTitle" idx="15"/>
          </p:nvPr>
        </p:nvSpPr>
        <p:spPr>
          <a:xfrm>
            <a:off x="6501950" y="3845600"/>
            <a:ext cx="1623900" cy="7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2">
  <p:cSld name="TITLE_AND_BODY_1_2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/>
          <p:nvPr/>
        </p:nvSpPr>
        <p:spPr>
          <a:xfrm>
            <a:off x="-18300" y="-40625"/>
            <a:ext cx="768900" cy="39726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 rot="-5400000">
            <a:off x="-639250" y="1601225"/>
            <a:ext cx="2788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1" name="Google Shape;131;p20"/>
          <p:cNvSpPr txBox="1">
            <a:spLocks noGrp="1"/>
          </p:cNvSpPr>
          <p:nvPr>
            <p:ph type="title" idx="2"/>
          </p:nvPr>
        </p:nvSpPr>
        <p:spPr>
          <a:xfrm>
            <a:off x="2102575" y="3405175"/>
            <a:ext cx="1623900" cy="4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32" name="Google Shape;132;p20"/>
          <p:cNvSpPr txBox="1">
            <a:spLocks noGrp="1"/>
          </p:cNvSpPr>
          <p:nvPr>
            <p:ph type="subTitle" idx="1"/>
          </p:nvPr>
        </p:nvSpPr>
        <p:spPr>
          <a:xfrm>
            <a:off x="2102575" y="3760050"/>
            <a:ext cx="1623900" cy="7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3" name="Google Shape;133;p20"/>
          <p:cNvSpPr txBox="1">
            <a:spLocks noGrp="1"/>
          </p:cNvSpPr>
          <p:nvPr>
            <p:ph type="title" idx="3"/>
          </p:nvPr>
        </p:nvSpPr>
        <p:spPr>
          <a:xfrm>
            <a:off x="4328600" y="3405175"/>
            <a:ext cx="1623900" cy="4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34" name="Google Shape;134;p20"/>
          <p:cNvSpPr txBox="1">
            <a:spLocks noGrp="1"/>
          </p:cNvSpPr>
          <p:nvPr>
            <p:ph type="subTitle" idx="4"/>
          </p:nvPr>
        </p:nvSpPr>
        <p:spPr>
          <a:xfrm>
            <a:off x="4328600" y="3760050"/>
            <a:ext cx="1623900" cy="7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5" name="Google Shape;135;p20"/>
          <p:cNvSpPr txBox="1">
            <a:spLocks noGrp="1"/>
          </p:cNvSpPr>
          <p:nvPr>
            <p:ph type="title" idx="5"/>
          </p:nvPr>
        </p:nvSpPr>
        <p:spPr>
          <a:xfrm>
            <a:off x="6554625" y="3405175"/>
            <a:ext cx="1623900" cy="4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36" name="Google Shape;136;p20"/>
          <p:cNvSpPr txBox="1">
            <a:spLocks noGrp="1"/>
          </p:cNvSpPr>
          <p:nvPr>
            <p:ph type="subTitle" idx="6"/>
          </p:nvPr>
        </p:nvSpPr>
        <p:spPr>
          <a:xfrm>
            <a:off x="6554625" y="3760050"/>
            <a:ext cx="1623900" cy="7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0" y="4625"/>
            <a:ext cx="4106700" cy="28509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04875" y="1458475"/>
            <a:ext cx="3930300" cy="1758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704875" y="3039300"/>
            <a:ext cx="3099000" cy="71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704875" y="950575"/>
            <a:ext cx="1554600" cy="81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1">
  <p:cSld name="TITLE_AND_BODY_1_2_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/>
          <p:nvPr/>
        </p:nvSpPr>
        <p:spPr>
          <a:xfrm>
            <a:off x="-18300" y="-40625"/>
            <a:ext cx="768900" cy="51840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39;p21"/>
          <p:cNvSpPr txBox="1">
            <a:spLocks noGrp="1"/>
          </p:cNvSpPr>
          <p:nvPr>
            <p:ph type="title"/>
          </p:nvPr>
        </p:nvSpPr>
        <p:spPr>
          <a:xfrm rot="-5400000">
            <a:off x="-639250" y="1601225"/>
            <a:ext cx="2788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0" name="Google Shape;140;p21"/>
          <p:cNvSpPr txBox="1">
            <a:spLocks noGrp="1"/>
          </p:cNvSpPr>
          <p:nvPr>
            <p:ph type="title" idx="2"/>
          </p:nvPr>
        </p:nvSpPr>
        <p:spPr>
          <a:xfrm>
            <a:off x="1783850" y="788013"/>
            <a:ext cx="1529400" cy="4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41" name="Google Shape;141;p21"/>
          <p:cNvSpPr txBox="1">
            <a:spLocks noGrp="1"/>
          </p:cNvSpPr>
          <p:nvPr>
            <p:ph type="subTitle" idx="1"/>
          </p:nvPr>
        </p:nvSpPr>
        <p:spPr>
          <a:xfrm>
            <a:off x="1783850" y="1142888"/>
            <a:ext cx="1529400" cy="7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2" name="Google Shape;142;p21"/>
          <p:cNvSpPr txBox="1">
            <a:spLocks noGrp="1"/>
          </p:cNvSpPr>
          <p:nvPr>
            <p:ph type="title" idx="3"/>
          </p:nvPr>
        </p:nvSpPr>
        <p:spPr>
          <a:xfrm>
            <a:off x="3521614" y="788013"/>
            <a:ext cx="1529400" cy="4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43" name="Google Shape;143;p21"/>
          <p:cNvSpPr txBox="1">
            <a:spLocks noGrp="1"/>
          </p:cNvSpPr>
          <p:nvPr>
            <p:ph type="subTitle" idx="4"/>
          </p:nvPr>
        </p:nvSpPr>
        <p:spPr>
          <a:xfrm>
            <a:off x="3521614" y="1142888"/>
            <a:ext cx="1529400" cy="7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4" name="Google Shape;144;p21"/>
          <p:cNvSpPr txBox="1">
            <a:spLocks noGrp="1"/>
          </p:cNvSpPr>
          <p:nvPr>
            <p:ph type="title" idx="5"/>
          </p:nvPr>
        </p:nvSpPr>
        <p:spPr>
          <a:xfrm>
            <a:off x="5259378" y="788013"/>
            <a:ext cx="1529400" cy="4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45" name="Google Shape;145;p21"/>
          <p:cNvSpPr txBox="1">
            <a:spLocks noGrp="1"/>
          </p:cNvSpPr>
          <p:nvPr>
            <p:ph type="subTitle" idx="6"/>
          </p:nvPr>
        </p:nvSpPr>
        <p:spPr>
          <a:xfrm>
            <a:off x="5259378" y="1142888"/>
            <a:ext cx="1529400" cy="7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6" name="Google Shape;146;p21"/>
          <p:cNvSpPr txBox="1">
            <a:spLocks noGrp="1"/>
          </p:cNvSpPr>
          <p:nvPr>
            <p:ph type="title" idx="7"/>
          </p:nvPr>
        </p:nvSpPr>
        <p:spPr>
          <a:xfrm>
            <a:off x="6997143" y="788013"/>
            <a:ext cx="1529400" cy="40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47" name="Google Shape;147;p21"/>
          <p:cNvSpPr txBox="1">
            <a:spLocks noGrp="1"/>
          </p:cNvSpPr>
          <p:nvPr>
            <p:ph type="subTitle" idx="8"/>
          </p:nvPr>
        </p:nvSpPr>
        <p:spPr>
          <a:xfrm>
            <a:off x="6997143" y="1142888"/>
            <a:ext cx="1529400" cy="7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8" name="Google Shape;148;p21"/>
          <p:cNvSpPr/>
          <p:nvPr/>
        </p:nvSpPr>
        <p:spPr>
          <a:xfrm>
            <a:off x="378575" y="-85900"/>
            <a:ext cx="781800" cy="4699200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9" name="Google Shape;149;p21"/>
          <p:cNvSpPr/>
          <p:nvPr/>
        </p:nvSpPr>
        <p:spPr>
          <a:xfrm>
            <a:off x="1801100" y="2423675"/>
            <a:ext cx="7342800" cy="27198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_AND_BODY_1_3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2"/>
          <p:cNvSpPr/>
          <p:nvPr/>
        </p:nvSpPr>
        <p:spPr>
          <a:xfrm>
            <a:off x="-18300" y="-40625"/>
            <a:ext cx="768900" cy="39726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 rot="-5400000">
            <a:off x="-639250" y="1601225"/>
            <a:ext cx="2788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">
  <p:cSld name="TITLE_AND_BODY_1_2_2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/>
          <p:nvPr/>
        </p:nvSpPr>
        <p:spPr>
          <a:xfrm>
            <a:off x="-18300" y="-40625"/>
            <a:ext cx="768900" cy="39726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5" name="Google Shape;155;p23"/>
          <p:cNvSpPr/>
          <p:nvPr/>
        </p:nvSpPr>
        <p:spPr>
          <a:xfrm>
            <a:off x="378575" y="-85900"/>
            <a:ext cx="781800" cy="4699200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6" name="Google Shape;156;p23"/>
          <p:cNvSpPr txBox="1">
            <a:spLocks noGrp="1"/>
          </p:cNvSpPr>
          <p:nvPr>
            <p:ph type="title"/>
          </p:nvPr>
        </p:nvSpPr>
        <p:spPr>
          <a:xfrm rot="-5400000">
            <a:off x="-1200550" y="2162650"/>
            <a:ext cx="3911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7" name="Google Shape;157;p23"/>
          <p:cNvSpPr txBox="1">
            <a:spLocks noGrp="1"/>
          </p:cNvSpPr>
          <p:nvPr>
            <p:ph type="title" idx="2"/>
          </p:nvPr>
        </p:nvSpPr>
        <p:spPr>
          <a:xfrm>
            <a:off x="2306738" y="4071100"/>
            <a:ext cx="2244900" cy="4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8" name="Google Shape;158;p23"/>
          <p:cNvSpPr txBox="1">
            <a:spLocks noGrp="1"/>
          </p:cNvSpPr>
          <p:nvPr>
            <p:ph type="subTitle" idx="1"/>
          </p:nvPr>
        </p:nvSpPr>
        <p:spPr>
          <a:xfrm>
            <a:off x="2025638" y="2759575"/>
            <a:ext cx="2807100" cy="7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9" name="Google Shape;159;p23"/>
          <p:cNvSpPr txBox="1">
            <a:spLocks noGrp="1"/>
          </p:cNvSpPr>
          <p:nvPr>
            <p:ph type="title" idx="3"/>
          </p:nvPr>
        </p:nvSpPr>
        <p:spPr>
          <a:xfrm>
            <a:off x="5754463" y="4071100"/>
            <a:ext cx="2244900" cy="4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60" name="Google Shape;160;p23"/>
          <p:cNvSpPr txBox="1">
            <a:spLocks noGrp="1"/>
          </p:cNvSpPr>
          <p:nvPr>
            <p:ph type="subTitle" idx="4"/>
          </p:nvPr>
        </p:nvSpPr>
        <p:spPr>
          <a:xfrm>
            <a:off x="5473363" y="2759575"/>
            <a:ext cx="2807100" cy="7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SECTION_TITLE_AND_DESCRIPTION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/>
          <p:nvPr/>
        </p:nvSpPr>
        <p:spPr>
          <a:xfrm>
            <a:off x="-18300" y="-40625"/>
            <a:ext cx="768900" cy="39726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3" name="Google Shape;163;p24"/>
          <p:cNvSpPr/>
          <p:nvPr/>
        </p:nvSpPr>
        <p:spPr>
          <a:xfrm>
            <a:off x="378575" y="-85900"/>
            <a:ext cx="781800" cy="4699200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4" name="Google Shape;164;p24"/>
          <p:cNvSpPr txBox="1">
            <a:spLocks noGrp="1"/>
          </p:cNvSpPr>
          <p:nvPr>
            <p:ph type="subTitle" idx="1"/>
          </p:nvPr>
        </p:nvSpPr>
        <p:spPr>
          <a:xfrm>
            <a:off x="5781200" y="1706778"/>
            <a:ext cx="2938800" cy="4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ssion One" panose="02000506080000020004"/>
              <a:buNone/>
              <a:defRPr sz="2100"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ssion One" panose="02000506080000020004"/>
              <a:buNone/>
              <a:defRPr sz="2100"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ssion One" panose="02000506080000020004"/>
              <a:buNone/>
              <a:defRPr sz="2100"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ssion One" panose="02000506080000020004"/>
              <a:buNone/>
              <a:defRPr sz="2100"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ssion One" panose="02000506080000020004"/>
              <a:buNone/>
              <a:defRPr sz="2100"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ssion One" panose="02000506080000020004"/>
              <a:buNone/>
              <a:defRPr sz="2100"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ssion One" panose="02000506080000020004"/>
              <a:buNone/>
              <a:defRPr sz="2100"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ssion One" panose="02000506080000020004"/>
              <a:buNone/>
              <a:defRPr sz="2100"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ssion One" panose="02000506080000020004"/>
              <a:buNone/>
              <a:defRPr sz="2100"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9pPr>
          </a:lstStyle>
          <a:p/>
        </p:txBody>
      </p:sp>
      <p:sp>
        <p:nvSpPr>
          <p:cNvPr id="165" name="Google Shape;165;p24"/>
          <p:cNvSpPr txBox="1">
            <a:spLocks noGrp="1"/>
          </p:cNvSpPr>
          <p:nvPr>
            <p:ph type="body" idx="2"/>
          </p:nvPr>
        </p:nvSpPr>
        <p:spPr>
          <a:xfrm>
            <a:off x="5781200" y="2200253"/>
            <a:ext cx="2330400" cy="12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6" name="Google Shape;166;p24"/>
          <p:cNvSpPr txBox="1">
            <a:spLocks noGrp="1"/>
          </p:cNvSpPr>
          <p:nvPr>
            <p:ph type="title"/>
          </p:nvPr>
        </p:nvSpPr>
        <p:spPr>
          <a:xfrm rot="-5400000">
            <a:off x="-1200550" y="2162650"/>
            <a:ext cx="3911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SECTION_HEADER_1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/>
          <p:nvPr/>
        </p:nvSpPr>
        <p:spPr>
          <a:xfrm>
            <a:off x="0" y="-75325"/>
            <a:ext cx="4106700" cy="13185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704875" y="604350"/>
            <a:ext cx="3930300" cy="116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0" name="Google Shape;170;p25"/>
          <p:cNvSpPr txBox="1">
            <a:spLocks noGrp="1"/>
          </p:cNvSpPr>
          <p:nvPr>
            <p:ph type="subTitle" idx="1"/>
          </p:nvPr>
        </p:nvSpPr>
        <p:spPr>
          <a:xfrm>
            <a:off x="704875" y="1768950"/>
            <a:ext cx="4335900" cy="131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71" name="Google Shape;171;p25"/>
          <p:cNvSpPr txBox="1"/>
          <p:nvPr/>
        </p:nvSpPr>
        <p:spPr>
          <a:xfrm>
            <a:off x="704875" y="3488125"/>
            <a:ext cx="35343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CREDITS: This presentation template was created by </a:t>
            </a:r>
            <a:r>
              <a:rPr lang="en-GB" sz="1200">
                <a:solidFill>
                  <a:srgbClr val="43434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2"/>
              </a:rPr>
              <a:t>Slidesgo</a:t>
            </a:r>
            <a:r>
              <a:rPr lang="en-GB" sz="12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, including icons by </a:t>
            </a:r>
            <a:r>
              <a:rPr lang="en-GB" sz="1200">
                <a:solidFill>
                  <a:srgbClr val="43434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3"/>
              </a:rPr>
              <a:t>Flaticon</a:t>
            </a:r>
            <a:r>
              <a:rPr lang="en-GB" sz="12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, and infographics &amp; images by </a:t>
            </a:r>
            <a:r>
              <a:rPr lang="en-GB" sz="1200">
                <a:solidFill>
                  <a:srgbClr val="434343"/>
                </a:solidFill>
                <a:uFill>
                  <a:noFill/>
                </a:uFill>
                <a:latin typeface="DM Sans"/>
                <a:ea typeface="DM Sans"/>
                <a:cs typeface="DM Sans"/>
                <a:sym typeface="DM Sans"/>
                <a:hlinkClick r:id="rId4"/>
              </a:rPr>
              <a:t>Freepik</a:t>
            </a:r>
            <a:r>
              <a:rPr lang="en-GB" sz="1200">
                <a:solidFill>
                  <a:srgbClr val="434343"/>
                </a:solidFill>
                <a:latin typeface="DM Sans"/>
                <a:ea typeface="DM Sans"/>
                <a:cs typeface="DM Sans"/>
                <a:sym typeface="DM Sans"/>
              </a:rPr>
              <a:t>. </a:t>
            </a:r>
            <a:endParaRPr sz="12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2" name="Google Shape;172;p25"/>
          <p:cNvSpPr/>
          <p:nvPr/>
        </p:nvSpPr>
        <p:spPr>
          <a:xfrm>
            <a:off x="5682575" y="671400"/>
            <a:ext cx="3072600" cy="38007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TITLE_AND_TWO_COLUMNS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>
            <a:spLocks noGrp="1"/>
          </p:cNvSpPr>
          <p:nvPr>
            <p:ph type="body" idx="1"/>
          </p:nvPr>
        </p:nvSpPr>
        <p:spPr>
          <a:xfrm>
            <a:off x="1704150" y="883050"/>
            <a:ext cx="3160800" cy="33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5" name="Google Shape;175;p26"/>
          <p:cNvSpPr/>
          <p:nvPr/>
        </p:nvSpPr>
        <p:spPr>
          <a:xfrm>
            <a:off x="-18300" y="-40625"/>
            <a:ext cx="768900" cy="51840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6" name="Google Shape;176;p26"/>
          <p:cNvSpPr txBox="1">
            <a:spLocks noGrp="1"/>
          </p:cNvSpPr>
          <p:nvPr>
            <p:ph type="title"/>
          </p:nvPr>
        </p:nvSpPr>
        <p:spPr>
          <a:xfrm rot="-5400000">
            <a:off x="-1228750" y="2190600"/>
            <a:ext cx="3967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77" name="Google Shape;177;p26"/>
          <p:cNvSpPr/>
          <p:nvPr/>
        </p:nvSpPr>
        <p:spPr>
          <a:xfrm>
            <a:off x="378575" y="-85900"/>
            <a:ext cx="781800" cy="4699200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EC85371-0097-0846-9B77-058EFE6E34C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2AF946F4-22E6-B94E-A71E-B62DA057281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-18300" y="-40625"/>
            <a:ext cx="768900" cy="39726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5385250" y="1015950"/>
            <a:ext cx="29655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 rot="-5400000">
            <a:off x="-639250" y="1601225"/>
            <a:ext cx="2788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1704150" y="883050"/>
            <a:ext cx="3160800" cy="33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5276647" y="883050"/>
            <a:ext cx="3160800" cy="33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5"/>
          <p:cNvSpPr/>
          <p:nvPr/>
        </p:nvSpPr>
        <p:spPr>
          <a:xfrm>
            <a:off x="-18300" y="-40625"/>
            <a:ext cx="768900" cy="51840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 rot="-5400000">
            <a:off x="-1228750" y="2190600"/>
            <a:ext cx="3967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5"/>
          <p:cNvSpPr/>
          <p:nvPr/>
        </p:nvSpPr>
        <p:spPr>
          <a:xfrm>
            <a:off x="378575" y="-85900"/>
            <a:ext cx="781800" cy="4699200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bg>
      <p:bgPr>
        <a:solidFill>
          <a:srgbClr val="7DAC9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18300" y="-40625"/>
            <a:ext cx="768900" cy="3972600"/>
          </a:xfrm>
          <a:prstGeom prst="rect">
            <a:avLst/>
          </a:prstGeom>
          <a:solidFill>
            <a:srgbClr val="FFFC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 rot="-5400000">
            <a:off x="-639250" y="1601225"/>
            <a:ext cx="2788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" name="Google Shape;31;p6"/>
          <p:cNvSpPr/>
          <p:nvPr/>
        </p:nvSpPr>
        <p:spPr>
          <a:xfrm>
            <a:off x="5684400" y="571750"/>
            <a:ext cx="3459600" cy="3964500"/>
          </a:xfrm>
          <a:prstGeom prst="rect">
            <a:avLst/>
          </a:prstGeom>
          <a:solidFill>
            <a:srgbClr val="FFFC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757125" y="588700"/>
            <a:ext cx="8386800" cy="45546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6258650" y="1962200"/>
            <a:ext cx="2154900" cy="18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" name="Google Shape;35;p7"/>
          <p:cNvSpPr/>
          <p:nvPr/>
        </p:nvSpPr>
        <p:spPr>
          <a:xfrm>
            <a:off x="378575" y="-85900"/>
            <a:ext cx="781800" cy="4699200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 rot="-5400000">
            <a:off x="-856450" y="1818375"/>
            <a:ext cx="32232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2362350" y="2358750"/>
            <a:ext cx="4419300" cy="10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9" name="Google Shape;39;p8"/>
          <p:cNvSpPr/>
          <p:nvPr/>
        </p:nvSpPr>
        <p:spPr>
          <a:xfrm>
            <a:off x="8521625" y="-15950"/>
            <a:ext cx="630300" cy="21066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8"/>
          <p:cNvSpPr/>
          <p:nvPr/>
        </p:nvSpPr>
        <p:spPr>
          <a:xfrm>
            <a:off x="0" y="4544575"/>
            <a:ext cx="1747500" cy="5988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063700" y="-50900"/>
            <a:ext cx="5080200" cy="52989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5156075" y="713375"/>
            <a:ext cx="2938800" cy="83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ssion One" panose="02000506080000020004"/>
              <a:buNone/>
              <a:defRPr sz="2100"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ssion One" panose="02000506080000020004"/>
              <a:buNone/>
              <a:defRPr sz="2100"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ssion One" panose="02000506080000020004"/>
              <a:buNone/>
              <a:defRPr sz="2100"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ssion One" panose="02000506080000020004"/>
              <a:buNone/>
              <a:defRPr sz="2100"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ssion One" panose="02000506080000020004"/>
              <a:buNone/>
              <a:defRPr sz="2100"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ssion One" panose="02000506080000020004"/>
              <a:buNone/>
              <a:defRPr sz="2100"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ssion One" panose="02000506080000020004"/>
              <a:buNone/>
              <a:defRPr sz="2100"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ssion One" panose="02000506080000020004"/>
              <a:buNone/>
              <a:defRPr sz="2100"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assion One" panose="02000506080000020004"/>
              <a:buNone/>
              <a:defRPr sz="2100"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9pPr>
          </a:lstStyle>
          <a:p/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5156075" y="1698425"/>
            <a:ext cx="2938800" cy="29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9"/>
          <p:cNvSpPr/>
          <p:nvPr/>
        </p:nvSpPr>
        <p:spPr>
          <a:xfrm>
            <a:off x="-18300" y="-40625"/>
            <a:ext cx="768900" cy="39726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 rot="-5400000">
            <a:off x="-1200550" y="2162650"/>
            <a:ext cx="3911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>
            <a:spLocks noGrp="1"/>
          </p:cNvSpPr>
          <p:nvPr>
            <p:ph type="body" idx="1"/>
          </p:nvPr>
        </p:nvSpPr>
        <p:spPr>
          <a:xfrm>
            <a:off x="5930825" y="4021675"/>
            <a:ext cx="2719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/>
        </p:txBody>
      </p:sp>
      <p:sp>
        <p:nvSpPr>
          <p:cNvPr id="49" name="Google Shape;49;p10"/>
          <p:cNvSpPr/>
          <p:nvPr/>
        </p:nvSpPr>
        <p:spPr>
          <a:xfrm>
            <a:off x="-18300" y="-40625"/>
            <a:ext cx="768900" cy="3972600"/>
          </a:xfrm>
          <a:prstGeom prst="rect">
            <a:avLst/>
          </a:prstGeom>
          <a:solidFill>
            <a:srgbClr val="7DA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10"/>
          <p:cNvSpPr txBox="1">
            <a:spLocks noGrp="1"/>
          </p:cNvSpPr>
          <p:nvPr>
            <p:ph type="title"/>
          </p:nvPr>
        </p:nvSpPr>
        <p:spPr>
          <a:xfrm rot="-5400000">
            <a:off x="-639250" y="1601225"/>
            <a:ext cx="2788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1" name="Google Shape;51;p10"/>
          <p:cNvSpPr/>
          <p:nvPr/>
        </p:nvSpPr>
        <p:spPr>
          <a:xfrm>
            <a:off x="378575" y="-85900"/>
            <a:ext cx="781800" cy="4699200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ssion One" panose="02000506080000020004"/>
              <a:buNone/>
              <a:defRPr sz="2800">
                <a:solidFill>
                  <a:schemeClr val="dk2"/>
                </a:solidFill>
                <a:latin typeface="Passion One" panose="02000506080000020004"/>
                <a:ea typeface="Passion One" panose="02000506080000020004"/>
                <a:cs typeface="Passion One" panose="02000506080000020004"/>
                <a:sym typeface="Passion One" panose="0200050608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ermanent Marker" panose="02000000000000000000"/>
              <a:buNone/>
              <a:defRPr sz="2800">
                <a:solidFill>
                  <a:schemeClr val="dk2"/>
                </a:solidFill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ermanent Marker" panose="02000000000000000000"/>
              <a:buNone/>
              <a:defRPr sz="2800">
                <a:solidFill>
                  <a:schemeClr val="dk2"/>
                </a:solidFill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ermanent Marker" panose="02000000000000000000"/>
              <a:buNone/>
              <a:defRPr sz="2800">
                <a:solidFill>
                  <a:schemeClr val="dk2"/>
                </a:solidFill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ermanent Marker" panose="02000000000000000000"/>
              <a:buNone/>
              <a:defRPr sz="2800">
                <a:solidFill>
                  <a:schemeClr val="dk2"/>
                </a:solidFill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ermanent Marker" panose="02000000000000000000"/>
              <a:buNone/>
              <a:defRPr sz="2800">
                <a:solidFill>
                  <a:schemeClr val="dk2"/>
                </a:solidFill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ermanent Marker" panose="02000000000000000000"/>
              <a:buNone/>
              <a:defRPr sz="2800">
                <a:solidFill>
                  <a:schemeClr val="dk2"/>
                </a:solidFill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ermanent Marker" panose="02000000000000000000"/>
              <a:buNone/>
              <a:defRPr sz="2800">
                <a:solidFill>
                  <a:schemeClr val="dk2"/>
                </a:solidFill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ermanent Marker" panose="02000000000000000000"/>
              <a:buNone/>
              <a:defRPr sz="2800">
                <a:solidFill>
                  <a:schemeClr val="dk2"/>
                </a:solidFill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M Sans"/>
              <a:buChar char="●"/>
              <a:defRPr sz="18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DM Sans"/>
              <a:buChar char="■"/>
              <a:defRPr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6.xml"/><Relationship Id="rId5" Type="http://schemas.openxmlformats.org/officeDocument/2006/relationships/image" Target="../media/image6.png"/><Relationship Id="rId4" Type="http://schemas.openxmlformats.org/officeDocument/2006/relationships/customXml" Target="../ink/ink2.xml"/><Relationship Id="rId3" Type="http://schemas.openxmlformats.org/officeDocument/2006/relationships/image" Target="../media/image5.png"/><Relationship Id="rId2" Type="http://schemas.openxmlformats.org/officeDocument/2006/relationships/customXml" Target="../ink/ink1.xml"/><Relationship Id="rId1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customXml" Target="../ink/ink6.xml"/><Relationship Id="rId7" Type="http://schemas.openxmlformats.org/officeDocument/2006/relationships/image" Target="../media/image10.png"/><Relationship Id="rId6" Type="http://schemas.openxmlformats.org/officeDocument/2006/relationships/customXml" Target="../ink/ink5.xml"/><Relationship Id="rId5" Type="http://schemas.openxmlformats.org/officeDocument/2006/relationships/image" Target="../media/image9.png"/><Relationship Id="rId4" Type="http://schemas.openxmlformats.org/officeDocument/2006/relationships/customXml" Target="../ink/ink4.xml"/><Relationship Id="rId3" Type="http://schemas.openxmlformats.org/officeDocument/2006/relationships/image" Target="../media/image8.png"/><Relationship Id="rId2" Type="http://schemas.openxmlformats.org/officeDocument/2006/relationships/customXml" Target="../ink/ink3.xml"/><Relationship Id="rId12" Type="http://schemas.openxmlformats.org/officeDocument/2006/relationships/slideLayout" Target="../slideLayouts/slideLayout26.xml"/><Relationship Id="rId11" Type="http://schemas.openxmlformats.org/officeDocument/2006/relationships/image" Target="../media/image12.png"/><Relationship Id="rId10" Type="http://schemas.openxmlformats.org/officeDocument/2006/relationships/customXml" Target="../ink/ink7.xml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7" Type="http://schemas.openxmlformats.org/officeDocument/2006/relationships/image" Target="../media/image17.png"/><Relationship Id="rId6" Type="http://schemas.openxmlformats.org/officeDocument/2006/relationships/customXml" Target="../ink/ink10.xml"/><Relationship Id="rId5" Type="http://schemas.openxmlformats.org/officeDocument/2006/relationships/image" Target="../media/image16.png"/><Relationship Id="rId4" Type="http://schemas.openxmlformats.org/officeDocument/2006/relationships/customXml" Target="../ink/ink9.xml"/><Relationship Id="rId3" Type="http://schemas.openxmlformats.org/officeDocument/2006/relationships/image" Target="../media/image15.png"/><Relationship Id="rId2" Type="http://schemas.openxmlformats.org/officeDocument/2006/relationships/customXml" Target="../ink/ink8.xml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6.xml"/><Relationship Id="rId5" Type="http://schemas.openxmlformats.org/officeDocument/2006/relationships/image" Target="../media/image21.png"/><Relationship Id="rId4" Type="http://schemas.openxmlformats.org/officeDocument/2006/relationships/customXml" Target="../ink/ink12.xml"/><Relationship Id="rId3" Type="http://schemas.openxmlformats.org/officeDocument/2006/relationships/image" Target="../media/image20.png"/><Relationship Id="rId2" Type="http://schemas.openxmlformats.org/officeDocument/2006/relationships/customXml" Target="../ink/ink11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7" Type="http://schemas.openxmlformats.org/officeDocument/2006/relationships/image" Target="../media/image24.png"/><Relationship Id="rId6" Type="http://schemas.openxmlformats.org/officeDocument/2006/relationships/customXml" Target="../ink/ink15.xml"/><Relationship Id="rId5" Type="http://schemas.openxmlformats.org/officeDocument/2006/relationships/image" Target="../media/image23.png"/><Relationship Id="rId4" Type="http://schemas.openxmlformats.org/officeDocument/2006/relationships/customXml" Target="../ink/ink14.xml"/><Relationship Id="rId3" Type="http://schemas.openxmlformats.org/officeDocument/2006/relationships/image" Target="../media/image22.png"/><Relationship Id="rId2" Type="http://schemas.openxmlformats.org/officeDocument/2006/relationships/customXml" Target="../ink/ink13.xml"/><Relationship Id="rId1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6.xml"/><Relationship Id="rId5" Type="http://schemas.openxmlformats.org/officeDocument/2006/relationships/image" Target="../media/image28.png"/><Relationship Id="rId4" Type="http://schemas.openxmlformats.org/officeDocument/2006/relationships/customXml" Target="../ink/ink17.xml"/><Relationship Id="rId3" Type="http://schemas.openxmlformats.org/officeDocument/2006/relationships/image" Target="../media/image27.png"/><Relationship Id="rId2" Type="http://schemas.openxmlformats.org/officeDocument/2006/relationships/customXml" Target="../ink/ink16.xml"/><Relationship Id="rId1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customXml" Target="../ink/ink21.xml"/><Relationship Id="rId7" Type="http://schemas.openxmlformats.org/officeDocument/2006/relationships/image" Target="../media/image31.png"/><Relationship Id="rId6" Type="http://schemas.openxmlformats.org/officeDocument/2006/relationships/customXml" Target="../ink/ink20.xml"/><Relationship Id="rId5" Type="http://schemas.openxmlformats.org/officeDocument/2006/relationships/image" Target="../media/image30.png"/><Relationship Id="rId4" Type="http://schemas.openxmlformats.org/officeDocument/2006/relationships/customXml" Target="../ink/ink19.xml"/><Relationship Id="rId3" Type="http://schemas.openxmlformats.org/officeDocument/2006/relationships/image" Target="../media/image29.png"/><Relationship Id="rId2" Type="http://schemas.openxmlformats.org/officeDocument/2006/relationships/customXml" Target="../ink/ink18.xml"/><Relationship Id="rId12" Type="http://schemas.openxmlformats.org/officeDocument/2006/relationships/slideLayout" Target="../slideLayouts/slideLayout26.xml"/><Relationship Id="rId11" Type="http://schemas.openxmlformats.org/officeDocument/2006/relationships/image" Target="../media/image33.png"/><Relationship Id="rId10" Type="http://schemas.openxmlformats.org/officeDocument/2006/relationships/customXml" Target="../ink/ink22.xml"/><Relationship Id="rId1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1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C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>
            <a:spLocks noGrp="1"/>
          </p:cNvSpPr>
          <p:nvPr>
            <p:ph type="ctrTitle"/>
          </p:nvPr>
        </p:nvSpPr>
        <p:spPr>
          <a:xfrm>
            <a:off x="5405576" y="1263788"/>
            <a:ext cx="3417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</a:t>
            </a:r>
            <a:r>
              <a:rPr lang="en-US" altLang="en-GB"/>
              <a:t>orensic</a:t>
            </a:r>
            <a:br>
              <a:rPr lang="en-US" altLang="en-GB"/>
            </a:br>
            <a:r>
              <a:rPr lang="en-US" altLang="en-GB"/>
              <a:t>Psychiatry</a:t>
            </a:r>
            <a:endParaRPr lang="en-US" altLang="en-GB"/>
          </a:p>
        </p:txBody>
      </p:sp>
      <p:sp>
        <p:nvSpPr>
          <p:cNvPr id="187" name="Google Shape;187;p29"/>
          <p:cNvSpPr txBox="1">
            <a:spLocks noGrp="1"/>
          </p:cNvSpPr>
          <p:nvPr>
            <p:ph type="subTitle" idx="1"/>
          </p:nvPr>
        </p:nvSpPr>
        <p:spPr>
          <a:xfrm>
            <a:off x="5405575" y="3087113"/>
            <a:ext cx="2736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Presented by Ru'a Tafesh &amp; Ena'am Domi</a:t>
            </a:r>
            <a:endParaRPr lang="en-US" altLang="en-GB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 descr="NCR"/>
          <p:cNvPicPr>
            <a:picLocks noChangeAspect="1"/>
          </p:cNvPicPr>
          <p:nvPr/>
        </p:nvPicPr>
        <p:blipFill>
          <a:blip r:embed="rId1"/>
          <a:srcRect r="50722"/>
          <a:stretch>
            <a:fillRect/>
          </a:stretch>
        </p:blipFill>
        <p:spPr>
          <a:xfrm>
            <a:off x="465455" y="431165"/>
            <a:ext cx="3773170" cy="42818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7"/>
          <p:cNvSpPr/>
          <p:nvPr/>
        </p:nvSpPr>
        <p:spPr>
          <a:xfrm>
            <a:off x="280670" y="229870"/>
            <a:ext cx="8526145" cy="4777105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74" name="Google Shape;1974;p55"/>
          <p:cNvSpPr txBox="1">
            <a:spLocks noGrp="1"/>
          </p:cNvSpPr>
          <p:nvPr>
            <p:ph type="body" idx="2"/>
          </p:nvPr>
        </p:nvSpPr>
        <p:spPr>
          <a:xfrm>
            <a:off x="5132705" y="1356995"/>
            <a:ext cx="3161030" cy="36499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r>
              <a:rPr lang="en-US" altLang="en-GB" b="1">
                <a:solidFill>
                  <a:srgbClr val="7DAC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GB" b="1">
                <a:solidFill>
                  <a:srgbClr val="7DAC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Elements of informed consent (4 Rs):</a:t>
            </a:r>
            <a:endParaRPr lang="en-GB" b="1">
              <a:solidFill>
                <a:srgbClr val="7DAC9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marL="800100" lvl="1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7DAC91"/>
                </a:solidFill>
                <a:sym typeface="+mn-ea"/>
              </a:rPr>
              <a:t>Reason for treatment</a:t>
            </a:r>
            <a:endParaRPr lang="en-GB" b="1">
              <a:solidFill>
                <a:srgbClr val="7DAC91"/>
              </a:solidFill>
              <a:sym typeface="+mn-ea"/>
            </a:endParaRPr>
          </a:p>
          <a:p>
            <a:pPr marL="800100" lvl="1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7DAC91"/>
                </a:solidFill>
                <a:sym typeface="+mn-ea"/>
              </a:rPr>
              <a:t>Risks and benefits</a:t>
            </a:r>
            <a:endParaRPr lang="en-GB" b="1">
              <a:solidFill>
                <a:srgbClr val="7DAC91"/>
              </a:solidFill>
              <a:sym typeface="+mn-ea"/>
            </a:endParaRPr>
          </a:p>
          <a:p>
            <a:pPr marL="800100" lvl="1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7DAC91"/>
                </a:solidFill>
                <a:sym typeface="+mn-ea"/>
              </a:rPr>
              <a:t>Reasonable alternatives</a:t>
            </a:r>
            <a:endParaRPr lang="en-GB" b="1">
              <a:solidFill>
                <a:srgbClr val="7DAC91"/>
              </a:solidFill>
              <a:sym typeface="+mn-ea"/>
            </a:endParaRPr>
          </a:p>
          <a:p>
            <a:pPr marL="800100" lvl="1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7DAC91"/>
                </a:solidFill>
                <a:sym typeface="+mn-ea"/>
              </a:rPr>
              <a:t>Refused treatment consequences</a:t>
            </a:r>
            <a:endParaRPr lang="en-GB" b="1">
              <a:solidFill>
                <a:srgbClr val="7DAC91"/>
              </a:solidFill>
              <a:sym typeface="+mn-ea"/>
            </a:endParaRPr>
          </a:p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GB" b="1">
              <a:solidFill>
                <a:srgbClr val="7DAC91"/>
              </a:solidFill>
              <a:sym typeface="+mn-e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srgbClr val="7DAC91"/>
                </a:solidFill>
                <a:sym typeface="+mn-ea"/>
              </a:rPr>
              <a:t> Emancipated minors do not need parental consent to make medical decisions.</a:t>
            </a:r>
            <a:endParaRPr lang="en-GB" sz="1600" b="1">
              <a:solidFill>
                <a:srgbClr val="7DAC91"/>
              </a:solidFill>
              <a:sym typeface="+mn-ea"/>
            </a:endParaRPr>
          </a:p>
        </p:txBody>
      </p:sp>
      <p:sp>
        <p:nvSpPr>
          <p:cNvPr id="2" name="Google Shape;1974;p55"/>
          <p:cNvSpPr txBox="1"/>
          <p:nvPr/>
        </p:nvSpPr>
        <p:spPr>
          <a:xfrm>
            <a:off x="594792" y="1356760"/>
            <a:ext cx="3160800" cy="337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r>
              <a:rPr lang="en-GB" sz="1600">
                <a:solidFill>
                  <a:srgbClr val="FFFCEC"/>
                </a:solidFill>
                <a:sym typeface="+mn-ea"/>
              </a:rPr>
              <a:t>Considered competent to give consent for all medical care without parental input or consent.</a:t>
            </a:r>
            <a:endParaRPr lang="en-GB" sz="1600">
              <a:solidFill>
                <a:srgbClr val="FFFCEC"/>
              </a:solidFill>
              <a:sym typeface="+mn-e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r>
              <a:rPr lang="en-GB" sz="1600">
                <a:solidFill>
                  <a:srgbClr val="FFFCEC"/>
                </a:solidFill>
                <a:sym typeface="+mn-ea"/>
              </a:rPr>
              <a:t>Minors are considered emancipated if they are:</a:t>
            </a:r>
            <a:endParaRPr lang="en-GB" sz="1600">
              <a:solidFill>
                <a:srgbClr val="FFFCEC"/>
              </a:solidFill>
              <a:sym typeface="+mn-ea"/>
            </a:endParaRP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FFFCEC"/>
                </a:solidFill>
                <a:sym typeface="+mn-ea"/>
              </a:rPr>
              <a:t>Self-supporting.</a:t>
            </a:r>
            <a:endParaRPr lang="en-GB" sz="1600">
              <a:solidFill>
                <a:srgbClr val="FFFCEC"/>
              </a:solidFill>
              <a:sym typeface="+mn-ea"/>
            </a:endParaRP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FFFCEC"/>
                </a:solidFill>
                <a:sym typeface="+mn-ea"/>
              </a:rPr>
              <a:t> In the military.</a:t>
            </a:r>
            <a:endParaRPr lang="en-GB" sz="1600">
              <a:solidFill>
                <a:srgbClr val="FFFCEC"/>
              </a:solidFill>
              <a:sym typeface="+mn-ea"/>
            </a:endParaRP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FFFCEC"/>
                </a:solidFill>
                <a:sym typeface="+mn-ea"/>
              </a:rPr>
              <a:t>Married.</a:t>
            </a:r>
            <a:endParaRPr lang="en-GB" sz="1600">
              <a:solidFill>
                <a:srgbClr val="FFFCEC"/>
              </a:solidFill>
              <a:sym typeface="+mn-ea"/>
            </a:endParaRP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FFFCEC"/>
                </a:solidFill>
                <a:sym typeface="+mn-ea"/>
              </a:rPr>
              <a:t>Have children or pregnant.</a:t>
            </a:r>
            <a:endParaRPr lang="en-GB" sz="1600">
              <a:solidFill>
                <a:srgbClr val="FFFCEC"/>
              </a:solidFill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90830" y="573405"/>
            <a:ext cx="3769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FCEC"/>
                </a:solidFill>
                <a:latin typeface="Passion One" panose="02000506080000020004" charset="0"/>
                <a:cs typeface="Passion One" panose="02000506080000020004" charset="0"/>
              </a:rPr>
              <a:t>EMANCIPATED MINORS</a:t>
            </a:r>
            <a:endParaRPr lang="en-US" sz="2800">
              <a:solidFill>
                <a:srgbClr val="FFFCEC"/>
              </a:solidFill>
              <a:latin typeface="Passion One" panose="02000506080000020004" charset="0"/>
              <a:cs typeface="Passion One" panose="0200050608000002000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5"/>
          <p:cNvSpPr txBox="1">
            <a:spLocks noGrp="1"/>
          </p:cNvSpPr>
          <p:nvPr>
            <p:ph type="title"/>
          </p:nvPr>
        </p:nvSpPr>
        <p:spPr>
          <a:xfrm rot="16200000">
            <a:off x="-1159510" y="1868805"/>
            <a:ext cx="3742055" cy="77851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/>
              <a:t>DECISIONAL CAPACITY</a:t>
            </a:r>
            <a:endParaRPr lang="en-GB" sz="3200"/>
          </a:p>
        </p:txBody>
      </p:sp>
      <p:sp>
        <p:nvSpPr>
          <p:cNvPr id="1974" name="Google Shape;1974;p55"/>
          <p:cNvSpPr txBox="1"/>
          <p:nvPr/>
        </p:nvSpPr>
        <p:spPr>
          <a:xfrm>
            <a:off x="1506855" y="860425"/>
            <a:ext cx="7246620" cy="400939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FFFCEC"/>
                </a:solidFill>
                <a:sym typeface="+mn-ea"/>
              </a:rPr>
              <a:t>Competence and capacity are terms that refer to a patient’s ability to make informed treatment decisi</a:t>
            </a:r>
            <a:r>
              <a:rPr lang="en-US" altLang="en-GB" sz="1600" b="1">
                <a:solidFill>
                  <a:srgbClr val="FFFCEC"/>
                </a:solidFill>
                <a:sym typeface="+mn-ea"/>
              </a:rPr>
              <a:t>ons.</a:t>
            </a:r>
            <a:endParaRPr lang="en-GB" sz="1600">
              <a:solidFill>
                <a:srgbClr val="FFFCEC"/>
              </a:solidFill>
              <a:sym typeface="+mn-e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>
              <a:sym typeface="+mn-e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r>
              <a:rPr lang="en-GB" sz="1600" b="1" u="sng">
                <a:solidFill>
                  <a:schemeClr val="accent5">
                    <a:lumMod val="40000"/>
                    <a:lumOff val="60000"/>
                  </a:schemeClr>
                </a:solidFill>
                <a:sym typeface="+mn-ea"/>
              </a:rPr>
              <a:t>Capacity</a:t>
            </a:r>
            <a:r>
              <a:rPr lang="en-GB" sz="1600">
                <a:solidFill>
                  <a:srgbClr val="FFFCEC"/>
                </a:solidFill>
                <a:sym typeface="+mn-ea"/>
              </a:rPr>
              <a:t> is a clinical term and may be assessed by physicians.</a:t>
            </a:r>
            <a:endParaRPr lang="en-GB" sz="1600">
              <a:solidFill>
                <a:srgbClr val="FFFCEC"/>
              </a:solidFill>
              <a:sym typeface="+mn-e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r>
              <a:rPr lang="en-GB" sz="1600" b="1" u="sng">
                <a:solidFill>
                  <a:schemeClr val="accent5">
                    <a:lumMod val="40000"/>
                    <a:lumOff val="60000"/>
                  </a:schemeClr>
                </a:solidFill>
                <a:sym typeface="+mn-ea"/>
              </a:rPr>
              <a:t>Competence</a:t>
            </a:r>
            <a:r>
              <a:rPr lang="en-GB" sz="1600">
                <a:solidFill>
                  <a:srgbClr val="FFFCEC"/>
                </a:solidFill>
                <a:sym typeface="+mn-ea"/>
              </a:rPr>
              <a:t> is a legal term and can be decided only by a judge.</a:t>
            </a:r>
            <a:endParaRPr lang="en-GB" sz="1600">
              <a:solidFill>
                <a:srgbClr val="FFFCEC"/>
              </a:solidFill>
              <a:sym typeface="+mn-e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r>
              <a:rPr lang="en-GB" sz="1600" b="1" u="sng">
                <a:solidFill>
                  <a:schemeClr val="accent5">
                    <a:lumMod val="40000"/>
                    <a:lumOff val="60000"/>
                  </a:schemeClr>
                </a:solidFill>
                <a:sym typeface="+mn-ea"/>
              </a:rPr>
              <a:t>Decisional capacity</a:t>
            </a:r>
            <a:r>
              <a:rPr lang="en-GB" sz="1600">
                <a:solidFill>
                  <a:srgbClr val="FFFCEC"/>
                </a:solidFill>
                <a:sym typeface="+mn-ea"/>
              </a:rPr>
              <a:t> is task specific and can fluctuate over time.</a:t>
            </a:r>
            <a:endParaRPr lang="en-GB" sz="1600">
              <a:solidFill>
                <a:srgbClr val="FFFCEC"/>
              </a:solidFill>
              <a:sym typeface="+mn-e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r>
              <a:rPr lang="en-GB" sz="1600">
                <a:solidFill>
                  <a:srgbClr val="FFFCEC"/>
                </a:solidFill>
                <a:sym typeface="+mn-ea"/>
              </a:rPr>
              <a:t>In order for a patient to have decisional capacity, he or she must be able to:</a:t>
            </a:r>
            <a:endParaRPr lang="en-GB" sz="1600">
              <a:solidFill>
                <a:srgbClr val="FFFCEC"/>
              </a:solidFill>
              <a:sym typeface="+mn-ea"/>
            </a:endParaRP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FFCEC"/>
                </a:solidFill>
                <a:sym typeface="+mn-ea"/>
              </a:rPr>
              <a:t>Understand the relevant information regarding treatment (purpose, </a:t>
            </a:r>
            <a:endParaRPr lang="en-GB">
              <a:solidFill>
                <a:srgbClr val="FFFCEC"/>
              </a:solidFill>
              <a:sym typeface="+mn-ea"/>
            </a:endParaRP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FFCEC"/>
                </a:solidFill>
                <a:sym typeface="+mn-ea"/>
              </a:rPr>
              <a:t>risks, benefits).</a:t>
            </a:r>
            <a:endParaRPr lang="en-GB">
              <a:solidFill>
                <a:srgbClr val="FFFCEC"/>
              </a:solidFill>
              <a:sym typeface="+mn-ea"/>
            </a:endParaRP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FFCEC"/>
                </a:solidFill>
                <a:sym typeface="+mn-ea"/>
              </a:rPr>
              <a:t>Appreciate the appropriate weight and impact of the decision.</a:t>
            </a:r>
            <a:endParaRPr lang="en-GB">
              <a:solidFill>
                <a:srgbClr val="FFFCEC"/>
              </a:solidFill>
              <a:sym typeface="+mn-ea"/>
            </a:endParaRP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FFCEC"/>
                </a:solidFill>
                <a:sym typeface="+mn-ea"/>
              </a:rPr>
              <a:t>Logically manipulate the information to make a decision.</a:t>
            </a:r>
            <a:endParaRPr lang="en-GB">
              <a:solidFill>
                <a:srgbClr val="FFFCEC"/>
              </a:solidFill>
              <a:sym typeface="+mn-ea"/>
            </a:endParaRP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FFCEC"/>
                </a:solidFill>
                <a:sym typeface="+mn-ea"/>
              </a:rPr>
              <a:t>Communicate a choice or preference.</a:t>
            </a:r>
            <a:endParaRPr lang="en-GB">
              <a:solidFill>
                <a:srgbClr val="FFFCEC"/>
              </a:solidFill>
              <a:sym typeface="+mn-ea"/>
            </a:endParaRP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FFCEC"/>
                </a:solidFill>
                <a:sym typeface="+mn-ea"/>
              </a:rPr>
              <a:t>Criteria for determining capacity may be more stringent if the consequences of a patient’s decision are very serious.</a:t>
            </a:r>
            <a:endParaRPr lang="en-GB">
              <a:solidFill>
                <a:srgbClr val="FFFCEC"/>
              </a:solidFill>
              <a:sym typeface="+mn-ea"/>
            </a:endParaRPr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>
                <a:solidFill>
                  <a:srgbClr val="FFFCEC"/>
                </a:solidFill>
                <a:sym typeface="+mn-ea"/>
              </a:rPr>
              <a:t>If a patient is determined not to have decisional capacity, the decision is typically made by a surrogate decision maker, usually a power of attorney, spouse, or close family member.</a:t>
            </a:r>
            <a:endParaRPr lang="en-GB">
              <a:solidFill>
                <a:srgbClr val="FFFCEC"/>
              </a:solidFill>
              <a:sym typeface="+mn-e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altLang="en-GB">
              <a:solidFill>
                <a:srgbClr val="FFFCEC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7"/>
          <p:cNvSpPr/>
          <p:nvPr/>
        </p:nvSpPr>
        <p:spPr>
          <a:xfrm>
            <a:off x="280670" y="229870"/>
            <a:ext cx="8526145" cy="4777105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74" name="Google Shape;1974;p55"/>
          <p:cNvSpPr txBox="1">
            <a:spLocks noGrp="1"/>
          </p:cNvSpPr>
          <p:nvPr>
            <p:ph type="body" idx="2"/>
          </p:nvPr>
        </p:nvSpPr>
        <p:spPr>
          <a:xfrm>
            <a:off x="5041697" y="1356760"/>
            <a:ext cx="3160800" cy="33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r>
              <a:rPr lang="en-US" altLang="en-GB" sz="1400">
                <a:solidFill>
                  <a:srgbClr val="7DAC91"/>
                </a:solidFill>
                <a:sym typeface="+mn-ea"/>
              </a:rPr>
              <a:t> </a:t>
            </a:r>
            <a:r>
              <a:rPr lang="en-GB" sz="1400">
                <a:solidFill>
                  <a:srgbClr val="7DAC91"/>
                </a:solidFill>
                <a:sym typeface="+mn-ea"/>
              </a:rPr>
              <a:t>May be appointed by a judge to make treatment decisions for incompetent patients.</a:t>
            </a:r>
            <a:endParaRPr lang="en-GB" sz="1400">
              <a:solidFill>
                <a:srgbClr val="7DAC91"/>
              </a:solidFill>
              <a:sym typeface="+mn-e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srgbClr val="7DAC91"/>
                </a:solidFill>
                <a:sym typeface="+mn-ea"/>
              </a:rPr>
              <a:t> Make decisions by “substituted judgment.” This means making decisions based on what the patient would most likely have wanted, were the patient competent.</a:t>
            </a:r>
            <a:endParaRPr lang="en-GB" sz="1400">
              <a:solidFill>
                <a:srgbClr val="7DAC91"/>
              </a:solidFill>
              <a:sym typeface="+mn-e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srgbClr val="7DAC91"/>
                </a:solidFill>
                <a:sym typeface="+mn-ea"/>
              </a:rPr>
              <a:t> Patients can often express their wishes for treatment in advance of losing competence or capacity using a mental health advance directive form called “Declaration for Mental Health Treatment.”</a:t>
            </a:r>
            <a:endParaRPr lang="en-GB" sz="1400">
              <a:solidFill>
                <a:srgbClr val="7DAC91"/>
              </a:solidFill>
              <a:sym typeface="+mn-ea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438650" y="357505"/>
            <a:ext cx="43681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7DAC91"/>
                </a:solidFill>
                <a:latin typeface="Passion One" panose="02000506080000020004" charset="0"/>
                <a:cs typeface="Passion One" panose="02000506080000020004" charset="0"/>
              </a:rPr>
              <a:t>GUARDIANS AND CONSERVATORS</a:t>
            </a:r>
            <a:endParaRPr lang="en-US" sz="2800">
              <a:solidFill>
                <a:srgbClr val="7DAC91"/>
              </a:solidFill>
              <a:latin typeface="Passion One" panose="02000506080000020004" charset="0"/>
              <a:cs typeface="Passion One" panose="02000506080000020004" charset="0"/>
            </a:endParaRPr>
          </a:p>
        </p:txBody>
      </p:sp>
      <p:grpSp>
        <p:nvGrpSpPr>
          <p:cNvPr id="11563" name="Google Shape;11563;p67"/>
          <p:cNvGrpSpPr/>
          <p:nvPr/>
        </p:nvGrpSpPr>
        <p:grpSpPr>
          <a:xfrm>
            <a:off x="1007745" y="2890520"/>
            <a:ext cx="2766060" cy="2116455"/>
            <a:chOff x="5776798" y="3409778"/>
            <a:chExt cx="346379" cy="264518"/>
          </a:xfrm>
          <a:solidFill>
            <a:srgbClr val="FFFCEC"/>
          </a:solidFill>
        </p:grpSpPr>
        <p:sp>
          <p:nvSpPr>
            <p:cNvPr id="11564" name="Google Shape;11564;p67"/>
            <p:cNvSpPr/>
            <p:nvPr/>
          </p:nvSpPr>
          <p:spPr>
            <a:xfrm>
              <a:off x="589010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1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1" y="1013"/>
                    <a:pt x="167" y="1013"/>
                  </a:cubicBezTo>
                  <a:cubicBezTo>
                    <a:pt x="250" y="1013"/>
                    <a:pt x="321" y="929"/>
                    <a:pt x="321" y="846"/>
                  </a:cubicBezTo>
                  <a:lnTo>
                    <a:pt x="321" y="143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65" name="Google Shape;11565;p67"/>
            <p:cNvSpPr/>
            <p:nvPr/>
          </p:nvSpPr>
          <p:spPr>
            <a:xfrm>
              <a:off x="5998094" y="3642055"/>
              <a:ext cx="10248" cy="32241"/>
            </a:xfrm>
            <a:custGeom>
              <a:avLst/>
              <a:gdLst/>
              <a:ahLst/>
              <a:cxnLst/>
              <a:rect l="l" t="t" r="r" b="b"/>
              <a:pathLst>
                <a:path w="322" h="101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846"/>
                  </a:lnTo>
                  <a:cubicBezTo>
                    <a:pt x="0" y="929"/>
                    <a:pt x="72" y="1013"/>
                    <a:pt x="167" y="1013"/>
                  </a:cubicBezTo>
                  <a:cubicBezTo>
                    <a:pt x="250" y="1013"/>
                    <a:pt x="322" y="929"/>
                    <a:pt x="322" y="846"/>
                  </a:cubicBezTo>
                  <a:lnTo>
                    <a:pt x="322" y="143"/>
                  </a:lnTo>
                  <a:cubicBezTo>
                    <a:pt x="310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66" name="Google Shape;11566;p67"/>
            <p:cNvSpPr/>
            <p:nvPr/>
          </p:nvSpPr>
          <p:spPr>
            <a:xfrm>
              <a:off x="5814673" y="3528367"/>
              <a:ext cx="43222" cy="15564"/>
            </a:xfrm>
            <a:custGeom>
              <a:avLst/>
              <a:gdLst/>
              <a:ahLst/>
              <a:cxnLst/>
              <a:rect l="l" t="t" r="r" b="b"/>
              <a:pathLst>
                <a:path w="1358" h="489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7" y="322"/>
                  </a:cubicBezTo>
                  <a:cubicBezTo>
                    <a:pt x="346" y="322"/>
                    <a:pt x="870" y="358"/>
                    <a:pt x="1120" y="477"/>
                  </a:cubicBezTo>
                  <a:cubicBezTo>
                    <a:pt x="1144" y="489"/>
                    <a:pt x="1167" y="489"/>
                    <a:pt x="1191" y="489"/>
                  </a:cubicBezTo>
                  <a:cubicBezTo>
                    <a:pt x="1251" y="489"/>
                    <a:pt x="1310" y="453"/>
                    <a:pt x="1346" y="394"/>
                  </a:cubicBezTo>
                  <a:cubicBezTo>
                    <a:pt x="1358" y="322"/>
                    <a:pt x="1322" y="239"/>
                    <a:pt x="1251" y="191"/>
                  </a:cubicBezTo>
                  <a:cubicBezTo>
                    <a:pt x="882" y="13"/>
                    <a:pt x="19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67" name="Google Shape;11567;p67"/>
            <p:cNvSpPr/>
            <p:nvPr/>
          </p:nvSpPr>
          <p:spPr>
            <a:xfrm>
              <a:off x="5797995" y="3631074"/>
              <a:ext cx="10662" cy="42458"/>
            </a:xfrm>
            <a:custGeom>
              <a:avLst/>
              <a:gdLst/>
              <a:ahLst/>
              <a:cxnLst/>
              <a:rect l="l" t="t" r="r" b="b"/>
              <a:pathLst>
                <a:path w="335" h="1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179"/>
                  </a:lnTo>
                  <a:cubicBezTo>
                    <a:pt x="1" y="1262"/>
                    <a:pt x="84" y="1334"/>
                    <a:pt x="167" y="1334"/>
                  </a:cubicBezTo>
                  <a:cubicBezTo>
                    <a:pt x="251" y="1334"/>
                    <a:pt x="334" y="1262"/>
                    <a:pt x="334" y="1179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68" name="Google Shape;11568;p67"/>
            <p:cNvSpPr/>
            <p:nvPr/>
          </p:nvSpPr>
          <p:spPr>
            <a:xfrm>
              <a:off x="5776798" y="3409778"/>
              <a:ext cx="346379" cy="264136"/>
            </a:xfrm>
            <a:custGeom>
              <a:avLst/>
              <a:gdLst/>
              <a:ahLst/>
              <a:cxnLst/>
              <a:rect l="l" t="t" r="r" b="b"/>
              <a:pathLst>
                <a:path w="10883" h="8299" extrusionOk="0">
                  <a:moveTo>
                    <a:pt x="9144" y="2512"/>
                  </a:moveTo>
                  <a:cubicBezTo>
                    <a:pt x="9418" y="2512"/>
                    <a:pt x="9656" y="2715"/>
                    <a:pt x="9656" y="2953"/>
                  </a:cubicBezTo>
                  <a:lnTo>
                    <a:pt x="9656" y="2977"/>
                  </a:lnTo>
                  <a:cubicBezTo>
                    <a:pt x="9501" y="2917"/>
                    <a:pt x="9335" y="2869"/>
                    <a:pt x="9144" y="2869"/>
                  </a:cubicBezTo>
                  <a:cubicBezTo>
                    <a:pt x="8965" y="2869"/>
                    <a:pt x="8787" y="2905"/>
                    <a:pt x="8620" y="2977"/>
                  </a:cubicBezTo>
                  <a:lnTo>
                    <a:pt x="8620" y="2953"/>
                  </a:lnTo>
                  <a:cubicBezTo>
                    <a:pt x="8620" y="2727"/>
                    <a:pt x="8858" y="2512"/>
                    <a:pt x="9144" y="2512"/>
                  </a:cubicBezTo>
                  <a:close/>
                  <a:moveTo>
                    <a:pt x="2869" y="3203"/>
                  </a:moveTo>
                  <a:lnTo>
                    <a:pt x="2869" y="3858"/>
                  </a:lnTo>
                  <a:cubicBezTo>
                    <a:pt x="2869" y="3965"/>
                    <a:pt x="2846" y="4060"/>
                    <a:pt x="2798" y="4167"/>
                  </a:cubicBezTo>
                  <a:lnTo>
                    <a:pt x="2727" y="4334"/>
                  </a:lnTo>
                  <a:cubicBezTo>
                    <a:pt x="2715" y="4346"/>
                    <a:pt x="2715" y="4382"/>
                    <a:pt x="2715" y="4405"/>
                  </a:cubicBezTo>
                  <a:lnTo>
                    <a:pt x="2715" y="4751"/>
                  </a:lnTo>
                  <a:cubicBezTo>
                    <a:pt x="2715" y="4989"/>
                    <a:pt x="2619" y="5191"/>
                    <a:pt x="2441" y="5358"/>
                  </a:cubicBezTo>
                  <a:cubicBezTo>
                    <a:pt x="2298" y="5525"/>
                    <a:pt x="2072" y="5596"/>
                    <a:pt x="1834" y="5596"/>
                  </a:cubicBezTo>
                  <a:cubicBezTo>
                    <a:pt x="1369" y="5584"/>
                    <a:pt x="1000" y="5179"/>
                    <a:pt x="1000" y="4703"/>
                  </a:cubicBezTo>
                  <a:lnTo>
                    <a:pt x="1000" y="4405"/>
                  </a:lnTo>
                  <a:cubicBezTo>
                    <a:pt x="1000" y="4382"/>
                    <a:pt x="1000" y="4358"/>
                    <a:pt x="988" y="4334"/>
                  </a:cubicBezTo>
                  <a:lnTo>
                    <a:pt x="881" y="4143"/>
                  </a:lnTo>
                  <a:cubicBezTo>
                    <a:pt x="845" y="4060"/>
                    <a:pt x="822" y="3989"/>
                    <a:pt x="822" y="3905"/>
                  </a:cubicBezTo>
                  <a:lnTo>
                    <a:pt x="822" y="3882"/>
                  </a:lnTo>
                  <a:cubicBezTo>
                    <a:pt x="822" y="3501"/>
                    <a:pt x="1131" y="3203"/>
                    <a:pt x="1500" y="3203"/>
                  </a:cubicBezTo>
                  <a:close/>
                  <a:moveTo>
                    <a:pt x="9144" y="3215"/>
                  </a:moveTo>
                  <a:cubicBezTo>
                    <a:pt x="9704" y="3215"/>
                    <a:pt x="10168" y="3679"/>
                    <a:pt x="10168" y="4239"/>
                  </a:cubicBezTo>
                  <a:cubicBezTo>
                    <a:pt x="10168" y="4346"/>
                    <a:pt x="10156" y="4465"/>
                    <a:pt x="10108" y="4572"/>
                  </a:cubicBezTo>
                  <a:cubicBezTo>
                    <a:pt x="9656" y="4108"/>
                    <a:pt x="8870" y="3929"/>
                    <a:pt x="8823" y="3929"/>
                  </a:cubicBezTo>
                  <a:cubicBezTo>
                    <a:pt x="8814" y="3926"/>
                    <a:pt x="8804" y="3925"/>
                    <a:pt x="8794" y="3925"/>
                  </a:cubicBezTo>
                  <a:cubicBezTo>
                    <a:pt x="8763" y="3925"/>
                    <a:pt x="8727" y="3938"/>
                    <a:pt x="8692" y="3965"/>
                  </a:cubicBezTo>
                  <a:cubicBezTo>
                    <a:pt x="8644" y="3989"/>
                    <a:pt x="8632" y="4036"/>
                    <a:pt x="8632" y="4084"/>
                  </a:cubicBezTo>
                  <a:cubicBezTo>
                    <a:pt x="8632" y="4084"/>
                    <a:pt x="8632" y="4179"/>
                    <a:pt x="8513" y="4298"/>
                  </a:cubicBezTo>
                  <a:cubicBezTo>
                    <a:pt x="8453" y="4358"/>
                    <a:pt x="8453" y="4465"/>
                    <a:pt x="8513" y="4524"/>
                  </a:cubicBezTo>
                  <a:cubicBezTo>
                    <a:pt x="8543" y="4554"/>
                    <a:pt x="8584" y="4569"/>
                    <a:pt x="8626" y="4569"/>
                  </a:cubicBezTo>
                  <a:cubicBezTo>
                    <a:pt x="8668" y="4569"/>
                    <a:pt x="8709" y="4554"/>
                    <a:pt x="8739" y="4524"/>
                  </a:cubicBezTo>
                  <a:cubicBezTo>
                    <a:pt x="8823" y="4441"/>
                    <a:pt x="8882" y="4346"/>
                    <a:pt x="8918" y="4274"/>
                  </a:cubicBezTo>
                  <a:cubicBezTo>
                    <a:pt x="9180" y="4346"/>
                    <a:pt x="9739" y="4560"/>
                    <a:pt x="9989" y="4894"/>
                  </a:cubicBezTo>
                  <a:cubicBezTo>
                    <a:pt x="9906" y="5298"/>
                    <a:pt x="9573" y="5596"/>
                    <a:pt x="9144" y="5596"/>
                  </a:cubicBezTo>
                  <a:cubicBezTo>
                    <a:pt x="8704" y="5596"/>
                    <a:pt x="8334" y="5275"/>
                    <a:pt x="8287" y="4834"/>
                  </a:cubicBezTo>
                  <a:cubicBezTo>
                    <a:pt x="8287" y="4810"/>
                    <a:pt x="8275" y="4798"/>
                    <a:pt x="8263" y="4774"/>
                  </a:cubicBezTo>
                  <a:cubicBezTo>
                    <a:pt x="8156" y="4620"/>
                    <a:pt x="8108" y="4441"/>
                    <a:pt x="8108" y="4239"/>
                  </a:cubicBezTo>
                  <a:cubicBezTo>
                    <a:pt x="8108" y="3679"/>
                    <a:pt x="8573" y="3215"/>
                    <a:pt x="9144" y="3215"/>
                  </a:cubicBezTo>
                  <a:close/>
                  <a:moveTo>
                    <a:pt x="5441" y="298"/>
                  </a:moveTo>
                  <a:cubicBezTo>
                    <a:pt x="6013" y="298"/>
                    <a:pt x="6489" y="488"/>
                    <a:pt x="6858" y="845"/>
                  </a:cubicBezTo>
                  <a:cubicBezTo>
                    <a:pt x="7227" y="1226"/>
                    <a:pt x="7453" y="1738"/>
                    <a:pt x="7501" y="2369"/>
                  </a:cubicBezTo>
                  <a:cubicBezTo>
                    <a:pt x="7620" y="4060"/>
                    <a:pt x="7763" y="5001"/>
                    <a:pt x="7822" y="5334"/>
                  </a:cubicBezTo>
                  <a:lnTo>
                    <a:pt x="7822" y="5346"/>
                  </a:lnTo>
                  <a:cubicBezTo>
                    <a:pt x="7632" y="5453"/>
                    <a:pt x="7310" y="5632"/>
                    <a:pt x="6787" y="5763"/>
                  </a:cubicBezTo>
                  <a:lnTo>
                    <a:pt x="6525" y="5644"/>
                  </a:lnTo>
                  <a:cubicBezTo>
                    <a:pt x="6453" y="5608"/>
                    <a:pt x="6418" y="5548"/>
                    <a:pt x="6418" y="5477"/>
                  </a:cubicBezTo>
                  <a:lnTo>
                    <a:pt x="6418" y="4929"/>
                  </a:lnTo>
                  <a:cubicBezTo>
                    <a:pt x="6918" y="4596"/>
                    <a:pt x="7263" y="4024"/>
                    <a:pt x="7263" y="3370"/>
                  </a:cubicBezTo>
                  <a:lnTo>
                    <a:pt x="7263" y="3072"/>
                  </a:lnTo>
                  <a:cubicBezTo>
                    <a:pt x="7263" y="2869"/>
                    <a:pt x="7180" y="2691"/>
                    <a:pt x="7037" y="2560"/>
                  </a:cubicBezTo>
                  <a:cubicBezTo>
                    <a:pt x="6727" y="2274"/>
                    <a:pt x="6001" y="1798"/>
                    <a:pt x="4751" y="1667"/>
                  </a:cubicBezTo>
                  <a:cubicBezTo>
                    <a:pt x="4744" y="1666"/>
                    <a:pt x="4737" y="1666"/>
                    <a:pt x="4730" y="1666"/>
                  </a:cubicBezTo>
                  <a:cubicBezTo>
                    <a:pt x="4645" y="1666"/>
                    <a:pt x="4583" y="1733"/>
                    <a:pt x="4572" y="1822"/>
                  </a:cubicBezTo>
                  <a:cubicBezTo>
                    <a:pt x="4548" y="1905"/>
                    <a:pt x="4632" y="1977"/>
                    <a:pt x="4715" y="2000"/>
                  </a:cubicBezTo>
                  <a:cubicBezTo>
                    <a:pt x="5882" y="2119"/>
                    <a:pt x="6537" y="2548"/>
                    <a:pt x="6834" y="2798"/>
                  </a:cubicBezTo>
                  <a:cubicBezTo>
                    <a:pt x="6906" y="2858"/>
                    <a:pt x="6953" y="2965"/>
                    <a:pt x="6953" y="3072"/>
                  </a:cubicBezTo>
                  <a:lnTo>
                    <a:pt x="6953" y="3370"/>
                  </a:lnTo>
                  <a:cubicBezTo>
                    <a:pt x="6953" y="4215"/>
                    <a:pt x="6263" y="4894"/>
                    <a:pt x="5417" y="4894"/>
                  </a:cubicBezTo>
                  <a:cubicBezTo>
                    <a:pt x="4572" y="4894"/>
                    <a:pt x="3881" y="4215"/>
                    <a:pt x="3881" y="3370"/>
                  </a:cubicBezTo>
                  <a:lnTo>
                    <a:pt x="3881" y="3227"/>
                  </a:lnTo>
                  <a:cubicBezTo>
                    <a:pt x="3881" y="3167"/>
                    <a:pt x="3917" y="3108"/>
                    <a:pt x="3977" y="3084"/>
                  </a:cubicBezTo>
                  <a:cubicBezTo>
                    <a:pt x="4167" y="2965"/>
                    <a:pt x="4429" y="2750"/>
                    <a:pt x="4548" y="2393"/>
                  </a:cubicBezTo>
                  <a:cubicBezTo>
                    <a:pt x="4584" y="2310"/>
                    <a:pt x="4536" y="2215"/>
                    <a:pt x="4453" y="2203"/>
                  </a:cubicBezTo>
                  <a:cubicBezTo>
                    <a:pt x="4434" y="2198"/>
                    <a:pt x="4415" y="2196"/>
                    <a:pt x="4398" y="2196"/>
                  </a:cubicBezTo>
                  <a:cubicBezTo>
                    <a:pt x="4327" y="2196"/>
                    <a:pt x="4270" y="2234"/>
                    <a:pt x="4251" y="2310"/>
                  </a:cubicBezTo>
                  <a:cubicBezTo>
                    <a:pt x="4167" y="2572"/>
                    <a:pt x="3977" y="2727"/>
                    <a:pt x="3822" y="2810"/>
                  </a:cubicBezTo>
                  <a:cubicBezTo>
                    <a:pt x="3679" y="2905"/>
                    <a:pt x="3572" y="3072"/>
                    <a:pt x="3572" y="3227"/>
                  </a:cubicBezTo>
                  <a:lnTo>
                    <a:pt x="3572" y="3370"/>
                  </a:lnTo>
                  <a:cubicBezTo>
                    <a:pt x="3572" y="4024"/>
                    <a:pt x="3917" y="4584"/>
                    <a:pt x="4417" y="4929"/>
                  </a:cubicBezTo>
                  <a:lnTo>
                    <a:pt x="4417" y="5477"/>
                  </a:lnTo>
                  <a:cubicBezTo>
                    <a:pt x="4417" y="5548"/>
                    <a:pt x="4370" y="5608"/>
                    <a:pt x="4310" y="5644"/>
                  </a:cubicBezTo>
                  <a:lnTo>
                    <a:pt x="4048" y="5763"/>
                  </a:lnTo>
                  <a:cubicBezTo>
                    <a:pt x="3536" y="5632"/>
                    <a:pt x="3215" y="5453"/>
                    <a:pt x="3060" y="5346"/>
                  </a:cubicBezTo>
                  <a:lnTo>
                    <a:pt x="3060" y="5334"/>
                  </a:lnTo>
                  <a:cubicBezTo>
                    <a:pt x="3131" y="5001"/>
                    <a:pt x="3262" y="4060"/>
                    <a:pt x="3393" y="2369"/>
                  </a:cubicBezTo>
                  <a:cubicBezTo>
                    <a:pt x="3441" y="1738"/>
                    <a:pt x="3655" y="1226"/>
                    <a:pt x="4036" y="845"/>
                  </a:cubicBezTo>
                  <a:cubicBezTo>
                    <a:pt x="4393" y="488"/>
                    <a:pt x="4882" y="298"/>
                    <a:pt x="5441" y="298"/>
                  </a:cubicBezTo>
                  <a:close/>
                  <a:moveTo>
                    <a:pt x="2750" y="5465"/>
                  </a:moveTo>
                  <a:cubicBezTo>
                    <a:pt x="2786" y="5501"/>
                    <a:pt x="2810" y="5572"/>
                    <a:pt x="2869" y="5596"/>
                  </a:cubicBezTo>
                  <a:cubicBezTo>
                    <a:pt x="3000" y="5691"/>
                    <a:pt x="3239" y="5822"/>
                    <a:pt x="3584" y="5941"/>
                  </a:cubicBezTo>
                  <a:lnTo>
                    <a:pt x="3155" y="6144"/>
                  </a:lnTo>
                  <a:lnTo>
                    <a:pt x="2655" y="6001"/>
                  </a:lnTo>
                  <a:cubicBezTo>
                    <a:pt x="2512" y="5953"/>
                    <a:pt x="2512" y="5953"/>
                    <a:pt x="2512" y="5906"/>
                  </a:cubicBezTo>
                  <a:lnTo>
                    <a:pt x="2512" y="5691"/>
                  </a:lnTo>
                  <a:cubicBezTo>
                    <a:pt x="2572" y="5656"/>
                    <a:pt x="2619" y="5608"/>
                    <a:pt x="2667" y="5572"/>
                  </a:cubicBezTo>
                  <a:cubicBezTo>
                    <a:pt x="2691" y="5536"/>
                    <a:pt x="2727" y="5513"/>
                    <a:pt x="2750" y="5465"/>
                  </a:cubicBezTo>
                  <a:close/>
                  <a:moveTo>
                    <a:pt x="8096" y="5239"/>
                  </a:moveTo>
                  <a:cubicBezTo>
                    <a:pt x="8180" y="5417"/>
                    <a:pt x="8323" y="5572"/>
                    <a:pt x="8477" y="5691"/>
                  </a:cubicBezTo>
                  <a:lnTo>
                    <a:pt x="8477" y="6025"/>
                  </a:lnTo>
                  <a:lnTo>
                    <a:pt x="8489" y="6025"/>
                  </a:lnTo>
                  <a:lnTo>
                    <a:pt x="7977" y="6287"/>
                  </a:lnTo>
                  <a:cubicBezTo>
                    <a:pt x="7977" y="6287"/>
                    <a:pt x="7965" y="6287"/>
                    <a:pt x="7965" y="6263"/>
                  </a:cubicBezTo>
                  <a:lnTo>
                    <a:pt x="7227" y="5941"/>
                  </a:lnTo>
                  <a:cubicBezTo>
                    <a:pt x="7596" y="5822"/>
                    <a:pt x="7822" y="5667"/>
                    <a:pt x="7942" y="5596"/>
                  </a:cubicBezTo>
                  <a:cubicBezTo>
                    <a:pt x="8049" y="5525"/>
                    <a:pt x="8108" y="5406"/>
                    <a:pt x="8096" y="5275"/>
                  </a:cubicBezTo>
                  <a:lnTo>
                    <a:pt x="8096" y="5239"/>
                  </a:lnTo>
                  <a:close/>
                  <a:moveTo>
                    <a:pt x="2203" y="5870"/>
                  </a:moveTo>
                  <a:lnTo>
                    <a:pt x="2203" y="5929"/>
                  </a:lnTo>
                  <a:cubicBezTo>
                    <a:pt x="2203" y="5953"/>
                    <a:pt x="2203" y="5989"/>
                    <a:pt x="2215" y="6013"/>
                  </a:cubicBezTo>
                  <a:lnTo>
                    <a:pt x="1857" y="6370"/>
                  </a:lnTo>
                  <a:lnTo>
                    <a:pt x="1500" y="6013"/>
                  </a:lnTo>
                  <a:cubicBezTo>
                    <a:pt x="1512" y="5989"/>
                    <a:pt x="1512" y="5953"/>
                    <a:pt x="1512" y="5929"/>
                  </a:cubicBezTo>
                  <a:lnTo>
                    <a:pt x="1512" y="5870"/>
                  </a:lnTo>
                  <a:cubicBezTo>
                    <a:pt x="1619" y="5894"/>
                    <a:pt x="1726" y="5929"/>
                    <a:pt x="1834" y="5929"/>
                  </a:cubicBezTo>
                  <a:lnTo>
                    <a:pt x="1857" y="5929"/>
                  </a:lnTo>
                  <a:cubicBezTo>
                    <a:pt x="1976" y="5929"/>
                    <a:pt x="2096" y="5906"/>
                    <a:pt x="2203" y="5870"/>
                  </a:cubicBezTo>
                  <a:close/>
                  <a:moveTo>
                    <a:pt x="9525" y="5882"/>
                  </a:moveTo>
                  <a:lnTo>
                    <a:pt x="9525" y="6048"/>
                  </a:lnTo>
                  <a:cubicBezTo>
                    <a:pt x="9525" y="6108"/>
                    <a:pt x="9537" y="6144"/>
                    <a:pt x="9573" y="6191"/>
                  </a:cubicBezTo>
                  <a:lnTo>
                    <a:pt x="9394" y="6322"/>
                  </a:lnTo>
                  <a:cubicBezTo>
                    <a:pt x="9323" y="6394"/>
                    <a:pt x="9236" y="6429"/>
                    <a:pt x="9151" y="6429"/>
                  </a:cubicBezTo>
                  <a:cubicBezTo>
                    <a:pt x="9067" y="6429"/>
                    <a:pt x="8983" y="6394"/>
                    <a:pt x="8918" y="6322"/>
                  </a:cubicBezTo>
                  <a:lnTo>
                    <a:pt x="8763" y="6191"/>
                  </a:lnTo>
                  <a:cubicBezTo>
                    <a:pt x="8799" y="6144"/>
                    <a:pt x="8811" y="6084"/>
                    <a:pt x="8811" y="6048"/>
                  </a:cubicBezTo>
                  <a:lnTo>
                    <a:pt x="8811" y="5882"/>
                  </a:lnTo>
                  <a:cubicBezTo>
                    <a:pt x="8918" y="5906"/>
                    <a:pt x="9037" y="5941"/>
                    <a:pt x="9168" y="5941"/>
                  </a:cubicBezTo>
                  <a:cubicBezTo>
                    <a:pt x="9287" y="5941"/>
                    <a:pt x="9406" y="5929"/>
                    <a:pt x="9525" y="5882"/>
                  </a:cubicBezTo>
                  <a:close/>
                  <a:moveTo>
                    <a:pt x="6096" y="5096"/>
                  </a:moveTo>
                  <a:lnTo>
                    <a:pt x="6096" y="5477"/>
                  </a:lnTo>
                  <a:cubicBezTo>
                    <a:pt x="6096" y="5667"/>
                    <a:pt x="6215" y="5846"/>
                    <a:pt x="6394" y="5941"/>
                  </a:cubicBezTo>
                  <a:lnTo>
                    <a:pt x="6632" y="6048"/>
                  </a:lnTo>
                  <a:cubicBezTo>
                    <a:pt x="6406" y="6489"/>
                    <a:pt x="5941" y="6787"/>
                    <a:pt x="5417" y="6787"/>
                  </a:cubicBezTo>
                  <a:cubicBezTo>
                    <a:pt x="4894" y="6787"/>
                    <a:pt x="4441" y="6501"/>
                    <a:pt x="4203" y="6048"/>
                  </a:cubicBezTo>
                  <a:lnTo>
                    <a:pt x="4441" y="5941"/>
                  </a:lnTo>
                  <a:cubicBezTo>
                    <a:pt x="4620" y="5870"/>
                    <a:pt x="4739" y="5691"/>
                    <a:pt x="4739" y="5477"/>
                  </a:cubicBezTo>
                  <a:lnTo>
                    <a:pt x="4739" y="5096"/>
                  </a:lnTo>
                  <a:cubicBezTo>
                    <a:pt x="4941" y="5179"/>
                    <a:pt x="5179" y="5227"/>
                    <a:pt x="5417" y="5227"/>
                  </a:cubicBezTo>
                  <a:cubicBezTo>
                    <a:pt x="5656" y="5227"/>
                    <a:pt x="5894" y="5179"/>
                    <a:pt x="6096" y="5096"/>
                  </a:cubicBezTo>
                  <a:close/>
                  <a:moveTo>
                    <a:pt x="5417" y="0"/>
                  </a:moveTo>
                  <a:cubicBezTo>
                    <a:pt x="4763" y="0"/>
                    <a:pt x="4215" y="226"/>
                    <a:pt x="3786" y="643"/>
                  </a:cubicBezTo>
                  <a:cubicBezTo>
                    <a:pt x="3346" y="1060"/>
                    <a:pt x="3096" y="1655"/>
                    <a:pt x="3048" y="2346"/>
                  </a:cubicBezTo>
                  <a:cubicBezTo>
                    <a:pt x="3036" y="2548"/>
                    <a:pt x="3024" y="2703"/>
                    <a:pt x="3012" y="2881"/>
                  </a:cubicBezTo>
                  <a:lnTo>
                    <a:pt x="1524" y="2881"/>
                  </a:lnTo>
                  <a:cubicBezTo>
                    <a:pt x="964" y="2881"/>
                    <a:pt x="512" y="3334"/>
                    <a:pt x="512" y="3893"/>
                  </a:cubicBezTo>
                  <a:lnTo>
                    <a:pt x="512" y="3917"/>
                  </a:lnTo>
                  <a:cubicBezTo>
                    <a:pt x="512" y="4048"/>
                    <a:pt x="536" y="4167"/>
                    <a:pt x="595" y="4286"/>
                  </a:cubicBezTo>
                  <a:lnTo>
                    <a:pt x="667" y="4453"/>
                  </a:lnTo>
                  <a:lnTo>
                    <a:pt x="667" y="4703"/>
                  </a:lnTo>
                  <a:cubicBezTo>
                    <a:pt x="667" y="5120"/>
                    <a:pt x="881" y="5477"/>
                    <a:pt x="1179" y="5703"/>
                  </a:cubicBezTo>
                  <a:lnTo>
                    <a:pt x="1179" y="5929"/>
                  </a:lnTo>
                  <a:cubicBezTo>
                    <a:pt x="1179" y="5953"/>
                    <a:pt x="1167" y="5989"/>
                    <a:pt x="1131" y="5989"/>
                  </a:cubicBezTo>
                  <a:lnTo>
                    <a:pt x="476" y="6179"/>
                  </a:lnTo>
                  <a:cubicBezTo>
                    <a:pt x="191" y="6251"/>
                    <a:pt x="0" y="6513"/>
                    <a:pt x="0" y="6810"/>
                  </a:cubicBezTo>
                  <a:lnTo>
                    <a:pt x="0" y="8120"/>
                  </a:lnTo>
                  <a:cubicBezTo>
                    <a:pt x="0" y="8215"/>
                    <a:pt x="71" y="8287"/>
                    <a:pt x="167" y="8287"/>
                  </a:cubicBezTo>
                  <a:cubicBezTo>
                    <a:pt x="250" y="8287"/>
                    <a:pt x="333" y="8215"/>
                    <a:pt x="333" y="8120"/>
                  </a:cubicBezTo>
                  <a:lnTo>
                    <a:pt x="333" y="6810"/>
                  </a:lnTo>
                  <a:cubicBezTo>
                    <a:pt x="333" y="6668"/>
                    <a:pt x="429" y="6513"/>
                    <a:pt x="583" y="6477"/>
                  </a:cubicBezTo>
                  <a:lnTo>
                    <a:pt x="1238" y="6287"/>
                  </a:lnTo>
                  <a:cubicBezTo>
                    <a:pt x="1262" y="6287"/>
                    <a:pt x="1286" y="6263"/>
                    <a:pt x="1310" y="6251"/>
                  </a:cubicBezTo>
                  <a:lnTo>
                    <a:pt x="1715" y="6656"/>
                  </a:lnTo>
                  <a:lnTo>
                    <a:pt x="1715" y="8108"/>
                  </a:lnTo>
                  <a:cubicBezTo>
                    <a:pt x="1715" y="8203"/>
                    <a:pt x="1786" y="8275"/>
                    <a:pt x="1881" y="8275"/>
                  </a:cubicBezTo>
                  <a:cubicBezTo>
                    <a:pt x="1965" y="8275"/>
                    <a:pt x="2036" y="8203"/>
                    <a:pt x="2036" y="8108"/>
                  </a:cubicBezTo>
                  <a:lnTo>
                    <a:pt x="2036" y="6656"/>
                  </a:lnTo>
                  <a:lnTo>
                    <a:pt x="2441" y="6251"/>
                  </a:lnTo>
                  <a:cubicBezTo>
                    <a:pt x="2500" y="6287"/>
                    <a:pt x="2548" y="6298"/>
                    <a:pt x="2596" y="6310"/>
                  </a:cubicBezTo>
                  <a:lnTo>
                    <a:pt x="2750" y="6358"/>
                  </a:lnTo>
                  <a:cubicBezTo>
                    <a:pt x="2536" y="6501"/>
                    <a:pt x="2393" y="6751"/>
                    <a:pt x="2393" y="7037"/>
                  </a:cubicBezTo>
                  <a:lnTo>
                    <a:pt x="2393" y="8120"/>
                  </a:lnTo>
                  <a:cubicBezTo>
                    <a:pt x="2393" y="8215"/>
                    <a:pt x="2465" y="8287"/>
                    <a:pt x="2560" y="8287"/>
                  </a:cubicBezTo>
                  <a:cubicBezTo>
                    <a:pt x="2643" y="8287"/>
                    <a:pt x="2727" y="8215"/>
                    <a:pt x="2727" y="8120"/>
                  </a:cubicBezTo>
                  <a:lnTo>
                    <a:pt x="2727" y="7037"/>
                  </a:lnTo>
                  <a:cubicBezTo>
                    <a:pt x="2727" y="6834"/>
                    <a:pt x="2846" y="6656"/>
                    <a:pt x="3036" y="6560"/>
                  </a:cubicBezTo>
                  <a:lnTo>
                    <a:pt x="3941" y="6156"/>
                  </a:lnTo>
                  <a:cubicBezTo>
                    <a:pt x="4227" y="6727"/>
                    <a:pt x="4810" y="7096"/>
                    <a:pt x="5441" y="7096"/>
                  </a:cubicBezTo>
                  <a:cubicBezTo>
                    <a:pt x="6084" y="7096"/>
                    <a:pt x="6668" y="6739"/>
                    <a:pt x="6953" y="6156"/>
                  </a:cubicBezTo>
                  <a:lnTo>
                    <a:pt x="7858" y="6560"/>
                  </a:lnTo>
                  <a:cubicBezTo>
                    <a:pt x="8049" y="6656"/>
                    <a:pt x="8168" y="6834"/>
                    <a:pt x="8168" y="7037"/>
                  </a:cubicBezTo>
                  <a:lnTo>
                    <a:pt x="8168" y="8120"/>
                  </a:lnTo>
                  <a:cubicBezTo>
                    <a:pt x="8168" y="8215"/>
                    <a:pt x="8239" y="8287"/>
                    <a:pt x="8334" y="8287"/>
                  </a:cubicBezTo>
                  <a:cubicBezTo>
                    <a:pt x="8418" y="8287"/>
                    <a:pt x="8501" y="8215"/>
                    <a:pt x="8501" y="8120"/>
                  </a:cubicBezTo>
                  <a:lnTo>
                    <a:pt x="8501" y="7037"/>
                  </a:lnTo>
                  <a:cubicBezTo>
                    <a:pt x="8501" y="6834"/>
                    <a:pt x="8418" y="6656"/>
                    <a:pt x="8299" y="6501"/>
                  </a:cubicBezTo>
                  <a:lnTo>
                    <a:pt x="8537" y="6382"/>
                  </a:lnTo>
                  <a:lnTo>
                    <a:pt x="8715" y="6560"/>
                  </a:lnTo>
                  <a:cubicBezTo>
                    <a:pt x="8858" y="6679"/>
                    <a:pt x="9013" y="6739"/>
                    <a:pt x="9180" y="6739"/>
                  </a:cubicBezTo>
                  <a:cubicBezTo>
                    <a:pt x="9346" y="6739"/>
                    <a:pt x="9513" y="6679"/>
                    <a:pt x="9644" y="6560"/>
                  </a:cubicBezTo>
                  <a:lnTo>
                    <a:pt x="9823" y="6382"/>
                  </a:lnTo>
                  <a:lnTo>
                    <a:pt x="10358" y="6656"/>
                  </a:lnTo>
                  <a:cubicBezTo>
                    <a:pt x="10478" y="6715"/>
                    <a:pt x="10549" y="6834"/>
                    <a:pt x="10549" y="6965"/>
                  </a:cubicBezTo>
                  <a:lnTo>
                    <a:pt x="10549" y="8144"/>
                  </a:lnTo>
                  <a:cubicBezTo>
                    <a:pt x="10549" y="8227"/>
                    <a:pt x="10620" y="8299"/>
                    <a:pt x="10716" y="8299"/>
                  </a:cubicBezTo>
                  <a:cubicBezTo>
                    <a:pt x="10799" y="8299"/>
                    <a:pt x="10882" y="8227"/>
                    <a:pt x="10882" y="8144"/>
                  </a:cubicBezTo>
                  <a:lnTo>
                    <a:pt x="10882" y="6965"/>
                  </a:lnTo>
                  <a:cubicBezTo>
                    <a:pt x="10823" y="6703"/>
                    <a:pt x="10692" y="6477"/>
                    <a:pt x="10466" y="6358"/>
                  </a:cubicBezTo>
                  <a:lnTo>
                    <a:pt x="9823" y="6025"/>
                  </a:lnTo>
                  <a:lnTo>
                    <a:pt x="9823" y="6013"/>
                  </a:lnTo>
                  <a:lnTo>
                    <a:pt x="9823" y="5691"/>
                  </a:lnTo>
                  <a:cubicBezTo>
                    <a:pt x="10097" y="5501"/>
                    <a:pt x="10275" y="5227"/>
                    <a:pt x="10311" y="4882"/>
                  </a:cubicBezTo>
                  <a:cubicBezTo>
                    <a:pt x="10430" y="4679"/>
                    <a:pt x="10489" y="4453"/>
                    <a:pt x="10489" y="4215"/>
                  </a:cubicBezTo>
                  <a:cubicBezTo>
                    <a:pt x="10489" y="3786"/>
                    <a:pt x="10287" y="3381"/>
                    <a:pt x="9954" y="3143"/>
                  </a:cubicBezTo>
                  <a:cubicBezTo>
                    <a:pt x="9977" y="3084"/>
                    <a:pt x="9989" y="3012"/>
                    <a:pt x="9989" y="2953"/>
                  </a:cubicBezTo>
                  <a:cubicBezTo>
                    <a:pt x="9989" y="2536"/>
                    <a:pt x="9620" y="2191"/>
                    <a:pt x="9156" y="2191"/>
                  </a:cubicBezTo>
                  <a:cubicBezTo>
                    <a:pt x="8692" y="2191"/>
                    <a:pt x="8323" y="2524"/>
                    <a:pt x="8323" y="2953"/>
                  </a:cubicBezTo>
                  <a:cubicBezTo>
                    <a:pt x="8323" y="3024"/>
                    <a:pt x="8334" y="3084"/>
                    <a:pt x="8346" y="3143"/>
                  </a:cubicBezTo>
                  <a:cubicBezTo>
                    <a:pt x="8156" y="3286"/>
                    <a:pt x="8013" y="3477"/>
                    <a:pt x="7906" y="3715"/>
                  </a:cubicBezTo>
                  <a:cubicBezTo>
                    <a:pt x="7858" y="3334"/>
                    <a:pt x="7834" y="2869"/>
                    <a:pt x="7787" y="2346"/>
                  </a:cubicBezTo>
                  <a:cubicBezTo>
                    <a:pt x="7739" y="1655"/>
                    <a:pt x="7489" y="1060"/>
                    <a:pt x="7060" y="643"/>
                  </a:cubicBezTo>
                  <a:cubicBezTo>
                    <a:pt x="6644" y="226"/>
                    <a:pt x="6072" y="0"/>
                    <a:pt x="5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69" name="Google Shape;11569;p67"/>
            <p:cNvSpPr/>
            <p:nvPr/>
          </p:nvSpPr>
          <p:spPr>
            <a:xfrm>
              <a:off x="6089408" y="3637503"/>
              <a:ext cx="10662" cy="36029"/>
            </a:xfrm>
            <a:custGeom>
              <a:avLst/>
              <a:gdLst/>
              <a:ahLst/>
              <a:cxnLst/>
              <a:rect l="l" t="t" r="r" b="b"/>
              <a:pathLst>
                <a:path w="335" h="1132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977"/>
                  </a:lnTo>
                  <a:cubicBezTo>
                    <a:pt x="1" y="1060"/>
                    <a:pt x="72" y="1132"/>
                    <a:pt x="167" y="1132"/>
                  </a:cubicBezTo>
                  <a:cubicBezTo>
                    <a:pt x="251" y="1132"/>
                    <a:pt x="322" y="1060"/>
                    <a:pt x="322" y="977"/>
                  </a:cubicBezTo>
                  <a:lnTo>
                    <a:pt x="322" y="167"/>
                  </a:lnTo>
                  <a:cubicBezTo>
                    <a:pt x="334" y="84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0800000" flipV="1">
            <a:off x="734736" y="2465464"/>
            <a:ext cx="8197042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ADMISSION TO A PSYCHIATRIC HOSPITAL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7086" y="216961"/>
            <a:ext cx="7795169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>
                <a:solidFill>
                  <a:schemeClr val="bg1"/>
                </a:solidFill>
                <a:latin typeface="+mj-lt"/>
                <a:ea typeface="Segoe UI Symbol" panose="020B0502040204020203" pitchFamily="34" charset="0"/>
                <a:cs typeface="Arial Black" panose="020B0A04020102020204" pitchFamily="34" charset="0"/>
              </a:rPr>
              <a:t>
1. Voluntary admission :</a:t>
            </a:r>
            <a:endParaRPr lang="en-US" sz="2400">
              <a:solidFill>
                <a:schemeClr val="bg1"/>
              </a:solidFill>
              <a:latin typeface="+mj-lt"/>
              <a:ea typeface="Segoe UI Symbol" panose="020B0502040204020203" pitchFamily="34" charset="0"/>
              <a:cs typeface="Arial Black" panose="020B0A04020102020204" pitchFamily="34" charset="0"/>
            </a:endParaRPr>
          </a:p>
          <a:p>
            <a:pPr algn="l"/>
            <a:endParaRPr lang="en-US" sz="2400">
              <a:solidFill>
                <a:schemeClr val="bg1"/>
              </a:solidFill>
              <a:latin typeface="+mj-lt"/>
              <a:ea typeface="Segoe UI Symbol" panose="020B0502040204020203" pitchFamily="34" charset="0"/>
              <a:cs typeface="Arial Black" panose="020B0A04020102020204" pitchFamily="34" charset="0"/>
            </a:endParaRPr>
          </a:p>
          <a:p>
            <a:pPr algn="l"/>
            <a:r>
              <a:rPr lang="en-US" sz="2400">
                <a:solidFill>
                  <a:schemeClr val="bg1"/>
                </a:solidFill>
                <a:latin typeface="+mj-lt"/>
                <a:ea typeface="Segoe UI Symbol" panose="020B0502040204020203" pitchFamily="34" charset="0"/>
                <a:cs typeface="Arial Black" panose="020B0A04020102020204" pitchFamily="34" charset="0"/>
              </a:rPr>
              <a:t>Patient requests or agrees to be admitted to the psychiatric ward. The patient is first examined by a staff psychiatrist, who determines if he or she should be hospitalized.</a:t>
            </a:r>
            <a:endParaRPr lang="en-US" sz="2400">
              <a:solidFill>
                <a:schemeClr val="bg1"/>
              </a:solidFill>
              <a:latin typeface="+mj-lt"/>
              <a:ea typeface="Segoe UI Symbol" panose="020B0502040204020203" pitchFamily="34" charset="0"/>
              <a:cs typeface="Arial Black" panose="020B0A04020102020204" pitchFamily="34" charset="0"/>
            </a:endParaRPr>
          </a:p>
          <a:p>
            <a:pPr algn="l"/>
            <a:r>
              <a:rPr lang="en-US" sz="2400">
                <a:solidFill>
                  <a:schemeClr val="bg1"/>
                </a:solidFill>
                <a:latin typeface="+mj-lt"/>
                <a:ea typeface="Segoe UI Symbol" panose="020B0502040204020203" pitchFamily="34" charset="0"/>
                <a:cs typeface="Arial Black" panose="020B0A04020102020204" pitchFamily="34" charset="0"/>
              </a:rPr>
              <a:t>Patient must have capacity and be competent to be admitted as a voluntary patient to an inpatient facility.and he or she may not have the right to be discharged upon request. </a:t>
            </a:r>
            <a:endParaRPr lang="en-US" sz="2400">
              <a:solidFill>
                <a:schemeClr val="bg1"/>
              </a:solidFill>
              <a:latin typeface="+mj-lt"/>
              <a:ea typeface="Segoe UI Symbol" panose="020B0502040204020203" pitchFamily="34" charset="0"/>
              <a:cs typeface="Arial Black" panose="020B0A04020102020204" pitchFamily="34" charset="0"/>
            </a:endParaRPr>
          </a:p>
          <a:p>
            <a:pPr algn="l"/>
            <a:r>
              <a:rPr lang="en-US" sz="2400">
                <a:solidFill>
                  <a:schemeClr val="bg1"/>
                </a:solidFill>
                <a:latin typeface="+mj-lt"/>
                <a:ea typeface="Segoe UI Symbol" panose="020B0502040204020203" pitchFamily="34" charset="0"/>
                <a:cs typeface="Arial Black" panose="020B0A04020102020204" pitchFamily="34" charset="0"/>
              </a:rPr>
              <a:t>
</a:t>
            </a:r>
            <a:endParaRPr lang="en-US" sz="2400">
              <a:solidFill>
                <a:schemeClr val="bg1"/>
              </a:solidFill>
              <a:latin typeface="+mj-lt"/>
              <a:ea typeface="Segoe UI Symbol" panose="020B0502040204020203" pitchFamily="34" charset="0"/>
              <a:cs typeface="Arial Black" panose="020B0A040201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27" name="Ink 26"/>
              <p14:cNvContentPartPr/>
              <p14:nvPr/>
            </p14:nvContentPartPr>
            <p14:xfrm>
              <a:off x="835058" y="405810"/>
              <a:ext cx="3316140" cy="862110"/>
            </p14:xfrm>
          </p:contentPart>
        </mc:Choice>
        <mc:Fallback xmlns="">
          <p:pic>
            <p:nvPicPr>
              <p:cNvPr id="27" name="Ink 26"/>
            </p:nvPicPr>
            <p:blipFill>
              <a:blip r:embed="rId3"/>
            </p:blipFill>
            <p:spPr>
              <a:xfrm>
                <a:off x="835058" y="405810"/>
                <a:ext cx="3316140" cy="862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53" name="Ink 52"/>
              <p14:cNvContentPartPr/>
              <p14:nvPr/>
            </p14:nvContentPartPr>
            <p14:xfrm>
              <a:off x="628069" y="1480662"/>
              <a:ext cx="12420" cy="2366010"/>
            </p14:xfrm>
          </p:contentPart>
        </mc:Choice>
        <mc:Fallback xmlns="">
          <p:pic>
            <p:nvPicPr>
              <p:cNvPr id="53" name="Ink 52"/>
            </p:nvPicPr>
            <p:blipFill>
              <a:blip r:embed="rId5"/>
            </p:blipFill>
            <p:spPr>
              <a:xfrm>
                <a:off x="628069" y="1480662"/>
                <a:ext cx="12420" cy="236601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2040" y="249853"/>
            <a:ext cx="87919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bg1"/>
                </a:solidFill>
                <a:latin typeface="+mj-lt"/>
                <a:ea typeface="Abadi" panose="02000000000000000000" pitchFamily="2" charset="0"/>
                <a:cs typeface="Arial Black" panose="020B0A04020102020204" pitchFamily="34" charset="0"/>
              </a:rPr>
              <a:t>2. Involuntary admission (also known as civil commitment): </a:t>
            </a:r>
            <a:endParaRPr lang="en-US" sz="2400" dirty="0">
              <a:solidFill>
                <a:schemeClr val="bg1"/>
              </a:solidFill>
              <a:latin typeface="+mj-lt"/>
              <a:ea typeface="Abadi" panose="02000000000000000000" pitchFamily="2" charset="0"/>
              <a:cs typeface="Arial Black" panose="020B0A04020102020204" pitchFamily="34" charset="0"/>
            </a:endParaRPr>
          </a:p>
          <a:p>
            <a:pPr algn="l"/>
            <a:endParaRPr lang="en-US" sz="2400" dirty="0">
              <a:solidFill>
                <a:schemeClr val="bg1"/>
              </a:solidFill>
              <a:latin typeface="+mj-lt"/>
              <a:ea typeface="Abadi" panose="02000000000000000000" pitchFamily="2" charset="0"/>
              <a:cs typeface="Arial Black" panose="020B0A040201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6" name="Ink 5"/>
              <p14:cNvContentPartPr/>
              <p14:nvPr/>
            </p14:nvContentPartPr>
            <p14:xfrm>
              <a:off x="304034" y="173651"/>
              <a:ext cx="3059654" cy="2129704"/>
            </p14:xfrm>
          </p:contentPart>
        </mc:Choice>
        <mc:Fallback xmlns="">
          <p:pic>
            <p:nvPicPr>
              <p:cNvPr id="6" name="Ink 5"/>
            </p:nvPicPr>
            <p:blipFill>
              <a:blip r:embed="rId3"/>
            </p:blipFill>
            <p:spPr>
              <a:xfrm>
                <a:off x="304034" y="173651"/>
                <a:ext cx="3059654" cy="2129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8" name="Ink 7"/>
              <p14:cNvContentPartPr/>
              <p14:nvPr/>
            </p14:nvContentPartPr>
            <p14:xfrm>
              <a:off x="222117" y="179010"/>
              <a:ext cx="3720661" cy="743231"/>
            </p14:xfrm>
          </p:contentPart>
        </mc:Choice>
        <mc:Fallback xmlns="">
          <p:pic>
            <p:nvPicPr>
              <p:cNvPr id="8" name="Ink 7"/>
            </p:nvPicPr>
            <p:blipFill>
              <a:blip r:embed="rId5"/>
            </p:blipFill>
            <p:spPr>
              <a:xfrm>
                <a:off x="222117" y="179010"/>
                <a:ext cx="3720661" cy="74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9" name="Ink 8"/>
              <p14:cNvContentPartPr/>
              <p14:nvPr/>
            </p14:nvContentPartPr>
            <p14:xfrm>
              <a:off x="477590" y="184537"/>
              <a:ext cx="2213190" cy="159030"/>
            </p14:xfrm>
          </p:contentPart>
        </mc:Choice>
        <mc:Fallback xmlns="">
          <p:pic>
            <p:nvPicPr>
              <p:cNvPr id="9" name="Ink 8"/>
            </p:nvPicPr>
            <p:blipFill>
              <a:blip r:embed="rId7"/>
            </p:blipFill>
            <p:spPr>
              <a:xfrm>
                <a:off x="477590" y="184537"/>
                <a:ext cx="2213190" cy="159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8" p14:bwMode="auto">
            <p14:nvContentPartPr>
              <p14:cNvPr id="10" name="Ink 9"/>
              <p14:cNvContentPartPr/>
              <p14:nvPr/>
            </p14:nvContentPartPr>
            <p14:xfrm>
              <a:off x="352040" y="677598"/>
              <a:ext cx="2387880" cy="154980"/>
            </p14:xfrm>
          </p:contentPart>
        </mc:Choice>
        <mc:Fallback xmlns="">
          <p:pic>
            <p:nvPicPr>
              <p:cNvPr id="10" name="Ink 9"/>
            </p:nvPicPr>
            <p:blipFill>
              <a:blip r:embed="rId9"/>
            </p:blipFill>
            <p:spPr>
              <a:xfrm>
                <a:off x="352040" y="677598"/>
                <a:ext cx="2387880" cy="154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0" p14:bwMode="auto">
            <p14:nvContentPartPr>
              <p14:cNvPr id="21" name="Ink 20"/>
              <p14:cNvContentPartPr/>
              <p14:nvPr/>
            </p14:nvContentPartPr>
            <p14:xfrm>
              <a:off x="322111" y="1222478"/>
              <a:ext cx="35100" cy="3445740"/>
            </p14:xfrm>
          </p:contentPart>
        </mc:Choice>
        <mc:Fallback xmlns="">
          <p:pic>
            <p:nvPicPr>
              <p:cNvPr id="21" name="Ink 20"/>
            </p:nvPicPr>
            <p:blipFill>
              <a:blip r:embed="rId11"/>
            </p:blipFill>
            <p:spPr>
              <a:xfrm>
                <a:off x="322111" y="1222478"/>
                <a:ext cx="35100" cy="3445740"/>
              </a:xfrm>
              <a:prstGeom prst="rect"/>
            </p:spPr>
          </p:pic>
        </mc:Fallback>
      </mc:AlternateContent>
      <p:sp>
        <p:nvSpPr>
          <p:cNvPr id="2" name="TextBox 1"/>
          <p:cNvSpPr txBox="1"/>
          <p:nvPr/>
        </p:nvSpPr>
        <p:spPr>
          <a:xfrm>
            <a:off x="477590" y="1084128"/>
            <a:ext cx="789352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a typeface="Abadi" panose="02000000000000000000" pitchFamily="2" charset="0"/>
                <a:cs typeface="Arial Black" panose="020B0A04020102020204" pitchFamily="34" charset="0"/>
              </a:rPr>
              <a:t>Done by two staff physicians When the patient is potentially harmful to self or others (suicidal, homicidal, unable to care for self, etc.), </a:t>
            </a:r>
            <a:endParaRPr lang="en-US" sz="2000" dirty="0">
              <a:solidFill>
                <a:schemeClr val="bg1"/>
              </a:solidFill>
              <a:ea typeface="Abadi" panose="02000000000000000000" pitchFamily="2" charset="0"/>
              <a:cs typeface="Arial Black" panose="020B0A040201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ea typeface="Abadi" panose="02000000000000000000" pitchFamily="2" charset="0"/>
                <a:cs typeface="Arial Black" panose="020B0A04020102020204" pitchFamily="34" charset="0"/>
              </a:rPr>
              <a:t>so the patient may be hospitalized against his or her </a:t>
            </a:r>
            <a:r>
              <a:rPr lang="en-US" sz="2000" dirty="0" smtClean="0">
                <a:solidFill>
                  <a:schemeClr val="bg1"/>
                </a:solidFill>
                <a:ea typeface="Abadi" panose="02000000000000000000" pitchFamily="2" charset="0"/>
                <a:cs typeface="Arial Black" panose="020B0A04020102020204" pitchFamily="34" charset="0"/>
              </a:rPr>
              <a:t>will</a:t>
            </a:r>
            <a:endParaRPr lang="en-US" sz="2000" dirty="0" smtClean="0">
              <a:solidFill>
                <a:schemeClr val="bg1"/>
              </a:solidFill>
              <a:ea typeface="Abadi" panose="02000000000000000000" pitchFamily="2" charset="0"/>
              <a:cs typeface="Arial Black" panose="020B0A04020102020204" pitchFamily="34" charset="0"/>
            </a:endParaRPr>
          </a:p>
          <a:p>
            <a:r>
              <a:rPr lang="en-US" sz="2000" dirty="0" smtClean="0">
                <a:solidFill>
                  <a:schemeClr val="bg1"/>
                </a:solidFill>
                <a:ea typeface="Abadi" panose="02000000000000000000" pitchFamily="2" charset="0"/>
                <a:cs typeface="Arial Black" panose="020B0A04020102020204" pitchFamily="34" charset="0"/>
              </a:rPr>
              <a:t>After </a:t>
            </a:r>
            <a:r>
              <a:rPr lang="en-US" sz="2000" dirty="0">
                <a:solidFill>
                  <a:schemeClr val="bg1"/>
                </a:solidFill>
                <a:ea typeface="Abadi" panose="02000000000000000000" pitchFamily="2" charset="0"/>
                <a:cs typeface="Arial Black" panose="020B0A04020102020204" pitchFamily="34" charset="0"/>
              </a:rPr>
              <a:t>some days the case must be </a:t>
            </a:r>
            <a:r>
              <a:rPr lang="en-US" sz="2000" dirty="0" smtClean="0">
                <a:solidFill>
                  <a:schemeClr val="bg1"/>
                </a:solidFill>
                <a:ea typeface="Abadi" panose="02000000000000000000" pitchFamily="2" charset="0"/>
                <a:cs typeface="Arial Black" panose="020B0A04020102020204" pitchFamily="34" charset="0"/>
              </a:rPr>
              <a:t>reviewed </a:t>
            </a:r>
            <a:r>
              <a:rPr lang="en-US" sz="2000" dirty="0">
                <a:solidFill>
                  <a:schemeClr val="bg1"/>
                </a:solidFill>
                <a:ea typeface="Abadi" panose="02000000000000000000" pitchFamily="2" charset="0"/>
                <a:cs typeface="Arial Black" panose="020B0A04020102020204" pitchFamily="34" charset="0"/>
              </a:rPr>
              <a:t>by an independent board to determine if continued hospitalization is necessary</a:t>
            </a:r>
            <a:r>
              <a:rPr lang="en-US" sz="2000" dirty="0" smtClean="0">
                <a:solidFill>
                  <a:schemeClr val="bg1"/>
                </a:solidFill>
                <a:ea typeface="Abadi" panose="02000000000000000000" pitchFamily="2" charset="0"/>
                <a:cs typeface="Arial Black" panose="020B0A04020102020204" pitchFamily="34" charset="0"/>
              </a:rPr>
              <a:t>.</a:t>
            </a:r>
            <a:endParaRPr lang="en-US" sz="2000" dirty="0" smtClean="0">
              <a:solidFill>
                <a:schemeClr val="bg1"/>
              </a:solidFill>
              <a:ea typeface="Abadi" panose="02000000000000000000" pitchFamily="2" charset="0"/>
              <a:cs typeface="Arial Black" panose="020B0A04020102020204" pitchFamily="34" charset="0"/>
            </a:endParaRPr>
          </a:p>
          <a:p>
            <a:endParaRPr lang="en-US" sz="2000" dirty="0">
              <a:solidFill>
                <a:schemeClr val="bg1"/>
              </a:solidFill>
              <a:ea typeface="Abadi" panose="02000000000000000000" pitchFamily="2" charset="0"/>
              <a:cs typeface="Arial Black" panose="020B0A040201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ea typeface="Abadi" panose="02000000000000000000" pitchFamily="2" charset="0"/>
                <a:cs typeface="Arial Black" panose="020B0A04020102020204" pitchFamily="34" charset="0"/>
              </a:rPr>
              <a:t> Patients must always be provided with a copy of the commitment  papers, and must have any questions answered pertaining to the commitment. </a:t>
            </a:r>
            <a:endParaRPr lang="en-US" sz="2000" dirty="0">
              <a:solidFill>
                <a:schemeClr val="bg1"/>
              </a:solidFill>
              <a:ea typeface="Abadi" panose="02000000000000000000" pitchFamily="2" charset="0"/>
              <a:cs typeface="Arial Black" panose="020B0A040201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ea typeface="Abadi" panose="02000000000000000000" pitchFamily="2" charset="0"/>
                <a:cs typeface="Arial Black" panose="020B0A04020102020204" pitchFamily="34" charset="0"/>
              </a:rPr>
              <a:t>Patients still </a:t>
            </a:r>
            <a:r>
              <a:rPr lang="en-US" sz="2000" dirty="0">
                <a:solidFill>
                  <a:schemeClr val="bg1"/>
                </a:solidFill>
              </a:rPr>
              <a:t>have legal rights to a trial to challenge their </a:t>
            </a:r>
            <a:r>
              <a:rPr lang="en-US" sz="2000" dirty="0" smtClean="0">
                <a:solidFill>
                  <a:schemeClr val="bg1"/>
                </a:solidFill>
              </a:rPr>
              <a:t>hospitalization, and still have the right to refuse non-urgent medications 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GB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435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0800000" flipV="1">
            <a:off x="3800098" y="2194730"/>
            <a:ext cx="337358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950" dirty="0">
                <a:solidFill>
                  <a:schemeClr val="bg1"/>
                </a:solidFill>
              </a:rPr>
              <a:t>Disability</a:t>
            </a:r>
            <a:endParaRPr lang="en-US" sz="495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348" y="507751"/>
            <a:ext cx="795730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Mental impairment: Any mental or psychological disorder.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Mental disability: Alteration of an individual’s capacity to meet personal, social, or occupational demands due to a mental impairment.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To assess whether an impairment is also a disability, consider four </a:t>
            </a:r>
            <a:r>
              <a:rPr lang="en-US" sz="2100" dirty="0" smtClean="0">
                <a:solidFill>
                  <a:schemeClr val="bg1"/>
                </a:solidFill>
                <a:latin typeface="+mj-lt"/>
              </a:rPr>
              <a:t>categories</a:t>
            </a:r>
            <a:r>
              <a:rPr lang="en-US" sz="2100" dirty="0">
                <a:solidFill>
                  <a:schemeClr val="bg1"/>
                </a:solidFill>
                <a:latin typeface="+mj-lt"/>
              </a:rPr>
              <a:t>: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+mj-lt"/>
              </a:rPr>
              <a:t>Activities of daily living.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+mj-lt"/>
              </a:rPr>
              <a:t>Social functioning.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+mj-lt"/>
              </a:rPr>
              <a:t>Concentration, persistence, and pace.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  <a:latin typeface="+mj-lt"/>
              </a:rPr>
              <a:t>Deterioration or </a:t>
            </a:r>
            <a:r>
              <a:rPr lang="en-US" sz="2100" dirty="0" err="1">
                <a:solidFill>
                  <a:schemeClr val="bg1"/>
                </a:solidFill>
                <a:latin typeface="+mj-lt"/>
              </a:rPr>
              <a:t>decompensation</a:t>
            </a:r>
            <a:r>
              <a:rPr lang="en-US" sz="2100" dirty="0">
                <a:solidFill>
                  <a:schemeClr val="bg1"/>
                </a:solidFill>
                <a:latin typeface="+mj-lt"/>
              </a:rPr>
              <a:t> in work settings</a:t>
            </a:r>
            <a:r>
              <a:rPr lang="en-US" sz="2100" dirty="0">
                <a:solidFill>
                  <a:schemeClr val="bg2"/>
                </a:solidFill>
                <a:latin typeface="+mj-lt"/>
              </a:rPr>
              <a:t>.</a:t>
            </a:r>
            <a:endParaRPr lang="en-US" sz="2100" dirty="0">
              <a:solidFill>
                <a:schemeClr val="bg2"/>
              </a:solidFill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23" name="Ink 22"/>
              <p14:cNvContentPartPr/>
              <p14:nvPr/>
            </p14:nvContentPartPr>
            <p14:xfrm>
              <a:off x="786872" y="722468"/>
              <a:ext cx="2005830" cy="5940"/>
            </p14:xfrm>
          </p:contentPart>
        </mc:Choice>
        <mc:Fallback xmlns="">
          <p:pic>
            <p:nvPicPr>
              <p:cNvPr id="23" name="Ink 22"/>
            </p:nvPicPr>
            <p:blipFill>
              <a:blip r:embed="rId3"/>
            </p:blipFill>
            <p:spPr>
              <a:xfrm>
                <a:off x="786872" y="722468"/>
                <a:ext cx="2005830" cy="5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25" name="Ink 24"/>
              <p14:cNvContentPartPr/>
              <p14:nvPr/>
            </p14:nvContentPartPr>
            <p14:xfrm>
              <a:off x="784743" y="1397087"/>
              <a:ext cx="1773399" cy="45719"/>
            </p14:xfrm>
          </p:contentPart>
        </mc:Choice>
        <mc:Fallback xmlns="">
          <p:pic>
            <p:nvPicPr>
              <p:cNvPr id="25" name="Ink 24"/>
            </p:nvPicPr>
            <p:blipFill>
              <a:blip r:embed="rId5"/>
            </p:blipFill>
            <p:spPr>
              <a:xfrm>
                <a:off x="784743" y="1397087"/>
                <a:ext cx="1773399" cy="45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29" name="Ink 28"/>
              <p14:cNvContentPartPr/>
              <p14:nvPr/>
            </p14:nvContentPartPr>
            <p14:xfrm>
              <a:off x="458349" y="2806499"/>
              <a:ext cx="12150" cy="1671570"/>
            </p14:xfrm>
          </p:contentPart>
        </mc:Choice>
        <mc:Fallback xmlns="">
          <p:pic>
            <p:nvPicPr>
              <p:cNvPr id="29" name="Ink 28"/>
            </p:nvPicPr>
            <p:blipFill>
              <a:blip r:embed="rId7"/>
            </p:blipFill>
            <p:spPr>
              <a:xfrm>
                <a:off x="458349" y="2806499"/>
                <a:ext cx="12150" cy="167157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828" y="152400"/>
            <a:ext cx="7957457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50" dirty="0">
                <a:solidFill>
                  <a:schemeClr val="bg1"/>
                </a:solidFill>
              </a:rPr>
              <a:t>Competence to Stand Trial</a:t>
            </a:r>
            <a:endParaRPr lang="en-US" sz="495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505" y="2353269"/>
            <a:ext cx="449610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dirty="0">
                <a:solidFill>
                  <a:schemeClr val="bg1"/>
                </a:solidFill>
                <a:latin typeface="+mj-lt"/>
              </a:rPr>
              <a:t>Competence is a legal term for the capacity to understand, rationally 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100" dirty="0">
                <a:solidFill>
                  <a:schemeClr val="bg1"/>
                </a:solidFill>
                <a:latin typeface="+mj-lt"/>
              </a:rPr>
              <a:t>manipulate, and apply information to make a reasoned decision on a specific </a:t>
            </a:r>
            <a:r>
              <a:rPr lang="en-US" sz="2100" dirty="0" smtClean="0">
                <a:solidFill>
                  <a:schemeClr val="bg1"/>
                </a:solidFill>
                <a:latin typeface="+mj-lt"/>
              </a:rPr>
              <a:t>issue.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7763" y="436550"/>
            <a:ext cx="8077469" cy="4292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>
                <a:solidFill>
                  <a:schemeClr val="bg1"/>
                </a:solidFill>
                <a:latin typeface="+mj-lt"/>
              </a:rPr>
              <a:t>someone cannot be tried if they are not mentally competent to stand trial.</a:t>
            </a:r>
            <a:endParaRPr lang="en-US" sz="2100">
              <a:solidFill>
                <a:schemeClr val="bg1"/>
              </a:solidFill>
              <a:latin typeface="+mj-lt"/>
            </a:endParaRPr>
          </a:p>
          <a:p>
            <a:endParaRPr lang="en-US" sz="2100">
              <a:solidFill>
                <a:schemeClr val="bg1"/>
              </a:solidFill>
              <a:latin typeface="+mj-lt"/>
            </a:endParaRPr>
          </a:p>
          <a:p>
            <a:r>
              <a:rPr lang="en-US" sz="2100">
                <a:solidFill>
                  <a:schemeClr val="bg1"/>
                </a:solidFill>
                <a:latin typeface="+mj-lt"/>
              </a:rPr>
              <a:t>■ If a defendant has significant mental health problems or behaves irrationally in court, his competency to stand trial should be considered.</a:t>
            </a:r>
            <a:endParaRPr lang="en-US" sz="2100">
              <a:solidFill>
                <a:schemeClr val="bg1"/>
              </a:solidFill>
              <a:latin typeface="+mj-lt"/>
            </a:endParaRPr>
          </a:p>
          <a:p>
            <a:r>
              <a:rPr lang="en-US" sz="2100">
                <a:solidFill>
                  <a:schemeClr val="bg1"/>
                </a:solidFill>
                <a:latin typeface="+mj-lt"/>
              </a:rPr>
              <a:t>■ Competence to stand trial may change over time.</a:t>
            </a:r>
            <a:endParaRPr lang="en-US" sz="2100">
              <a:solidFill>
                <a:schemeClr val="bg1"/>
              </a:solidFill>
              <a:latin typeface="+mj-lt"/>
            </a:endParaRPr>
          </a:p>
          <a:p>
            <a:endParaRPr lang="en-US" sz="2100">
              <a:solidFill>
                <a:schemeClr val="bg1"/>
              </a:solidFill>
              <a:latin typeface="+mj-lt"/>
            </a:endParaRPr>
          </a:p>
          <a:p>
            <a:r>
              <a:rPr lang="en-US" sz="2100">
                <a:solidFill>
                  <a:schemeClr val="bg1"/>
                </a:solidFill>
                <a:latin typeface="+mj-lt"/>
              </a:rPr>
              <a:t>■ To stand trial, a defendant must:</a:t>
            </a:r>
            <a:endParaRPr lang="en-US" sz="2100">
              <a:solidFill>
                <a:schemeClr val="bg1"/>
              </a:solidFill>
              <a:latin typeface="+mj-lt"/>
            </a:endParaRPr>
          </a:p>
          <a:p>
            <a:r>
              <a:rPr lang="en-US" sz="2100">
                <a:solidFill>
                  <a:schemeClr val="bg1"/>
                </a:solidFill>
                <a:latin typeface="+mj-lt"/>
              </a:rPr>
              <a:t>   + Understand the charges against him or her.</a:t>
            </a:r>
            <a:endParaRPr lang="en-US" sz="2100">
              <a:solidFill>
                <a:schemeClr val="bg1"/>
              </a:solidFill>
              <a:latin typeface="+mj-lt"/>
            </a:endParaRPr>
          </a:p>
          <a:p>
            <a:r>
              <a:rPr lang="en-US" sz="2100">
                <a:solidFill>
                  <a:schemeClr val="bg1"/>
                </a:solidFill>
                <a:latin typeface="+mj-lt"/>
              </a:rPr>
              <a:t>   + Be familiar with the courtroom personnel and procedure.</a:t>
            </a:r>
            <a:endParaRPr lang="en-US" sz="2100">
              <a:solidFill>
                <a:schemeClr val="bg1"/>
              </a:solidFill>
              <a:latin typeface="+mj-lt"/>
            </a:endParaRPr>
          </a:p>
          <a:p>
            <a:r>
              <a:rPr lang="en-US" sz="2100">
                <a:solidFill>
                  <a:schemeClr val="bg1"/>
                </a:solidFill>
                <a:latin typeface="+mj-lt"/>
              </a:rPr>
              <a:t>   + Have the ability to work with an attorney and participate trial.</a:t>
            </a:r>
            <a:endParaRPr lang="en-US" sz="2100">
              <a:solidFill>
                <a:schemeClr val="bg1"/>
              </a:solidFill>
              <a:latin typeface="+mj-lt"/>
            </a:endParaRPr>
          </a:p>
          <a:p>
            <a:r>
              <a:rPr lang="en-US" sz="2100">
                <a:solidFill>
                  <a:schemeClr val="bg1"/>
                </a:solidFill>
                <a:latin typeface="+mj-lt"/>
              </a:rPr>
              <a:t>   + Understand possible consequences.</a:t>
            </a:r>
            <a:endParaRPr lang="en-US" sz="210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13" name="Ink 12"/>
              <p14:cNvContentPartPr/>
              <p14:nvPr/>
            </p14:nvContentPartPr>
            <p14:xfrm>
              <a:off x="917976" y="3446203"/>
              <a:ext cx="32400" cy="1072710"/>
            </p14:xfrm>
          </p:contentPart>
        </mc:Choice>
        <mc:Fallback xmlns="">
          <p:pic>
            <p:nvPicPr>
              <p:cNvPr id="13" name="Ink 12"/>
            </p:nvPicPr>
            <p:blipFill>
              <a:blip r:embed="rId3"/>
            </p:blipFill>
            <p:spPr>
              <a:xfrm>
                <a:off x="917976" y="3446203"/>
                <a:ext cx="32400" cy="107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21" name="Ink 20"/>
              <p14:cNvContentPartPr/>
              <p14:nvPr/>
            </p14:nvContentPartPr>
            <p14:xfrm>
              <a:off x="653723" y="1614997"/>
              <a:ext cx="8100" cy="2740500"/>
            </p14:xfrm>
          </p:contentPart>
        </mc:Choice>
        <mc:Fallback xmlns="">
          <p:pic>
            <p:nvPicPr>
              <p:cNvPr id="21" name="Ink 20"/>
            </p:nvPicPr>
            <p:blipFill>
              <a:blip r:embed="rId5"/>
            </p:blipFill>
            <p:spPr>
              <a:xfrm>
                <a:off x="653723" y="1614997"/>
                <a:ext cx="8100" cy="274050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7"/>
          <p:cNvSpPr/>
          <p:nvPr/>
        </p:nvSpPr>
        <p:spPr>
          <a:xfrm>
            <a:off x="280670" y="229870"/>
            <a:ext cx="8526145" cy="4777105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74" name="Google Shape;1974;p55"/>
          <p:cNvSpPr txBox="1">
            <a:spLocks noGrp="1"/>
          </p:cNvSpPr>
          <p:nvPr>
            <p:ph type="body" idx="2"/>
          </p:nvPr>
        </p:nvSpPr>
        <p:spPr>
          <a:xfrm>
            <a:off x="615315" y="941070"/>
            <a:ext cx="7856220" cy="33547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r>
              <a:rPr lang="en-US" altLang="en-GB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GB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Forensic psychiatry is a medical subspecialty that includes areas in which psychiatry is applied to legal matters.</a:t>
            </a:r>
            <a:endParaRPr lang="en-GB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endParaRPr lang="en-US" altLang="en-GB" sz="2400">
              <a:sym typeface="+mn-e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endParaRPr lang="en-US" altLang="en-GB" sz="2400">
              <a:sym typeface="+mn-e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r>
              <a:rPr lang="en-GB" sz="2400">
                <a:sym typeface="+mn-ea"/>
              </a:rPr>
              <a:t> </a:t>
            </a:r>
            <a:r>
              <a:rPr lang="en-GB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Forensic psychiatrists often conduct evaluations requested by the court or attorneys.</a:t>
            </a:r>
            <a:endParaRPr lang="en-GB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64" y="0"/>
            <a:ext cx="9224664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2028" y="347091"/>
            <a:ext cx="5355772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50" dirty="0">
                <a:solidFill>
                  <a:schemeClr val="bg1"/>
                </a:solidFill>
              </a:rPr>
              <a:t>Not Guilty by Reason of </a:t>
            </a:r>
            <a:r>
              <a:rPr lang="en-US" sz="4050" dirty="0" smtClean="0">
                <a:solidFill>
                  <a:schemeClr val="bg1"/>
                </a:solidFill>
              </a:rPr>
              <a:t>Insanity</a:t>
            </a:r>
            <a:endParaRPr lang="en-US" sz="4050" dirty="0" smtClean="0">
              <a:solidFill>
                <a:schemeClr val="bg1"/>
              </a:solidFill>
            </a:endParaRPr>
          </a:p>
          <a:p>
            <a:pPr algn="ctr"/>
            <a:r>
              <a:rPr lang="en-US" sz="4050" dirty="0" smtClean="0">
                <a:solidFill>
                  <a:schemeClr val="bg1"/>
                </a:solidFill>
              </a:rPr>
              <a:t> </a:t>
            </a:r>
            <a:r>
              <a:rPr lang="en-US" sz="4050" dirty="0">
                <a:solidFill>
                  <a:schemeClr val="bg1"/>
                </a:solidFill>
              </a:rPr>
              <a:t>(NGRI)</a:t>
            </a:r>
            <a:endParaRPr lang="en-US" sz="405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4765" y="921298"/>
            <a:ext cx="8739235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Conviction of a crime </a:t>
            </a:r>
            <a:r>
              <a:rPr lang="en-US" sz="2100" dirty="0" smtClean="0">
                <a:solidFill>
                  <a:schemeClr val="bg1"/>
                </a:solidFill>
                <a:latin typeface="+mj-lt"/>
              </a:rPr>
              <a:t> requires </a:t>
            </a:r>
            <a:r>
              <a:rPr lang="en-US" sz="2100" dirty="0">
                <a:solidFill>
                  <a:schemeClr val="bg1"/>
                </a:solidFill>
                <a:latin typeface="+mj-lt"/>
              </a:rPr>
              <a:t>both an “evil deed” (</a:t>
            </a:r>
            <a:r>
              <a:rPr lang="en-US" sz="2100" dirty="0" err="1">
                <a:solidFill>
                  <a:schemeClr val="bg1"/>
                </a:solidFill>
                <a:latin typeface="+mj-lt"/>
              </a:rPr>
              <a:t>actus</a:t>
            </a:r>
            <a:r>
              <a:rPr lang="en-US" sz="21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+mj-lt"/>
              </a:rPr>
              <a:t>reus</a:t>
            </a:r>
            <a:r>
              <a:rPr lang="en-US" sz="2100" dirty="0">
                <a:solidFill>
                  <a:schemeClr val="bg1"/>
                </a:solidFill>
                <a:latin typeface="+mj-lt"/>
              </a:rPr>
              <a:t>) and </a:t>
            </a:r>
            <a:endParaRPr lang="en-US" sz="2100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sz="2100" dirty="0" smtClean="0">
                <a:solidFill>
                  <a:schemeClr val="bg1"/>
                </a:solidFill>
                <a:latin typeface="+mj-lt"/>
              </a:rPr>
              <a:t>“</a:t>
            </a:r>
            <a:r>
              <a:rPr lang="en-US" sz="2100" dirty="0">
                <a:solidFill>
                  <a:schemeClr val="bg1"/>
                </a:solidFill>
                <a:latin typeface="+mj-lt"/>
              </a:rPr>
              <a:t>evil intent” (</a:t>
            </a:r>
            <a:r>
              <a:rPr lang="en-US" sz="2100" dirty="0" err="1">
                <a:solidFill>
                  <a:schemeClr val="bg1"/>
                </a:solidFill>
                <a:latin typeface="+mj-lt"/>
              </a:rPr>
              <a:t>mens</a:t>
            </a:r>
            <a:r>
              <a:rPr lang="en-US" sz="21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100" dirty="0" err="1">
                <a:solidFill>
                  <a:schemeClr val="bg1"/>
                </a:solidFill>
                <a:latin typeface="+mj-lt"/>
              </a:rPr>
              <a:t>rea</a:t>
            </a:r>
            <a:r>
              <a:rPr lang="en-US" sz="2100" dirty="0">
                <a:solidFill>
                  <a:schemeClr val="bg1"/>
                </a:solidFill>
                <a:latin typeface="+mj-lt"/>
              </a:rPr>
              <a:t>).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■ If someone is declared legally insane, they are not criminally responsible </a:t>
            </a:r>
            <a:r>
              <a:rPr lang="en-US" sz="2100" dirty="0" smtClean="0">
                <a:solidFill>
                  <a:schemeClr val="bg1"/>
                </a:solidFill>
                <a:latin typeface="+mj-lt"/>
              </a:rPr>
              <a:t>for </a:t>
            </a:r>
            <a:r>
              <a:rPr lang="en-US" sz="2100" dirty="0">
                <a:solidFill>
                  <a:schemeClr val="bg1"/>
                </a:solidFill>
                <a:latin typeface="+mj-lt"/>
              </a:rPr>
              <a:t>their act.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■ NGRI is used in less than 1% of criminal cases.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■ It is successful in 26% of cases that continue to use it throughout the trial.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■ Those found NGRI often spend the same amount of time (or more) as 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involuntary psychiatric patients than they would have spent in prison if 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they were found guilty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3" name="Ink 2"/>
              <p14:cNvContentPartPr/>
              <p14:nvPr/>
            </p14:nvContentPartPr>
            <p14:xfrm>
              <a:off x="5003515" y="921298"/>
              <a:ext cx="1527911" cy="435584"/>
            </p14:xfrm>
          </p:contentPart>
        </mc:Choice>
        <mc:Fallback xmlns="">
          <p:pic>
            <p:nvPicPr>
              <p:cNvPr id="3" name="Ink 2"/>
            </p:nvPicPr>
            <p:blipFill>
              <a:blip r:embed="rId3"/>
            </p:blipFill>
            <p:spPr>
              <a:xfrm>
                <a:off x="5003515" y="921298"/>
                <a:ext cx="1527911" cy="435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4" name="Ink 3"/>
              <p14:cNvContentPartPr/>
              <p14:nvPr/>
            </p14:nvContentPartPr>
            <p14:xfrm>
              <a:off x="429092" y="1244191"/>
              <a:ext cx="1495775" cy="506520"/>
            </p14:xfrm>
          </p:contentPart>
        </mc:Choice>
        <mc:Fallback xmlns="">
          <p:pic>
            <p:nvPicPr>
              <p:cNvPr id="4" name="Ink 3"/>
            </p:nvPicPr>
            <p:blipFill>
              <a:blip r:embed="rId5"/>
            </p:blipFill>
            <p:spPr>
              <a:xfrm>
                <a:off x="429092" y="1244191"/>
                <a:ext cx="1495775" cy="506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15" name="Ink 14"/>
              <p14:cNvContentPartPr/>
              <p14:nvPr/>
            </p14:nvContentPartPr>
            <p14:xfrm>
              <a:off x="352890" y="2098487"/>
              <a:ext cx="18360" cy="1963710"/>
            </p14:xfrm>
          </p:contentPart>
        </mc:Choice>
        <mc:Fallback xmlns="">
          <p:pic>
            <p:nvPicPr>
              <p:cNvPr id="15" name="Ink 14"/>
            </p:nvPicPr>
            <p:blipFill>
              <a:blip r:embed="rId7"/>
            </p:blipFill>
            <p:spPr>
              <a:xfrm>
                <a:off x="352890" y="2098487"/>
                <a:ext cx="18360" cy="196371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2136" y="2156252"/>
            <a:ext cx="5399728" cy="85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950" dirty="0">
                <a:solidFill>
                  <a:schemeClr val="bg1"/>
                </a:solidFill>
              </a:rPr>
              <a:t>Risk Assessment</a:t>
            </a:r>
            <a:endParaRPr lang="en-US" sz="495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0597" y="745796"/>
            <a:ext cx="792280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Mental disorders are neither necessary nor sufficient causes of violence</a:t>
            </a:r>
            <a:r>
              <a:rPr lang="en-US" sz="2100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■ The major risk factors of violence are a history of violence, being </a:t>
            </a:r>
            <a:r>
              <a:rPr lang="en-US" sz="2100" dirty="0" smtClean="0">
                <a:solidFill>
                  <a:schemeClr val="bg1"/>
                </a:solidFill>
                <a:latin typeface="+mj-lt"/>
              </a:rPr>
              <a:t> young</a:t>
            </a:r>
            <a:r>
              <a:rPr lang="en-US" sz="2100" dirty="0">
                <a:solidFill>
                  <a:schemeClr val="bg1"/>
                </a:solidFill>
                <a:latin typeface="+mj-lt"/>
              </a:rPr>
              <a:t>, male, and of lower socioeconomic status.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■ Substance use is a major determinant of violence, whether it occurs in </a:t>
            </a:r>
            <a:r>
              <a:rPr lang="en-US" sz="2100" dirty="0" smtClean="0">
                <a:solidFill>
                  <a:schemeClr val="bg1"/>
                </a:solidFill>
                <a:latin typeface="+mj-lt"/>
              </a:rPr>
              <a:t>the </a:t>
            </a:r>
            <a:r>
              <a:rPr lang="en-US" sz="2100" dirty="0">
                <a:solidFill>
                  <a:schemeClr val="bg1"/>
                </a:solidFill>
                <a:latin typeface="+mj-lt"/>
              </a:rPr>
              <a:t>context of a mental illness or not.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0597" y="2877695"/>
            <a:ext cx="772617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Predicting dangerousness: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■ Short-term easier than long-term.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■ High false positives because of low base rates (most people are not </a:t>
            </a:r>
            <a:r>
              <a:rPr lang="en-US" sz="2100" dirty="0" smtClean="0">
                <a:solidFill>
                  <a:schemeClr val="bg1"/>
                </a:solidFill>
                <a:latin typeface="+mj-lt"/>
              </a:rPr>
              <a:t>violent</a:t>
            </a:r>
            <a:r>
              <a:rPr lang="en-US" sz="2100" dirty="0">
                <a:solidFill>
                  <a:schemeClr val="bg1"/>
                </a:solidFill>
                <a:latin typeface="+mj-lt"/>
              </a:rPr>
              <a:t>).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3" name="Ink 2"/>
              <p14:cNvContentPartPr/>
              <p14:nvPr/>
            </p14:nvContentPartPr>
            <p14:xfrm>
              <a:off x="600915" y="1463618"/>
              <a:ext cx="270" cy="1135350"/>
            </p14:xfrm>
          </p:contentPart>
        </mc:Choice>
        <mc:Fallback xmlns="">
          <p:pic>
            <p:nvPicPr>
              <p:cNvPr id="3" name="Ink 2"/>
            </p:nvPicPr>
            <p:blipFill>
              <a:blip r:embed="rId3"/>
            </p:blipFill>
            <p:spPr>
              <a:xfrm>
                <a:off x="600915" y="1463618"/>
                <a:ext cx="270" cy="1135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9" name="Ink 8"/>
              <p14:cNvContentPartPr/>
              <p14:nvPr/>
            </p14:nvContentPartPr>
            <p14:xfrm>
              <a:off x="572123" y="3305532"/>
              <a:ext cx="21600" cy="909630"/>
            </p14:xfrm>
          </p:contentPart>
        </mc:Choice>
        <mc:Fallback xmlns="">
          <p:pic>
            <p:nvPicPr>
              <p:cNvPr id="9" name="Ink 8"/>
            </p:nvPicPr>
            <p:blipFill>
              <a:blip r:embed="rId5"/>
            </p:blipFill>
            <p:spPr>
              <a:xfrm>
                <a:off x="572123" y="3305532"/>
                <a:ext cx="21600" cy="90963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6200" y="1342622"/>
            <a:ext cx="1371600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050"/>
          </a:p>
        </p:txBody>
      </p:sp>
      <p:sp>
        <p:nvSpPr>
          <p:cNvPr id="6" name="TextBox 5"/>
          <p:cNvSpPr txBox="1"/>
          <p:nvPr/>
        </p:nvSpPr>
        <p:spPr>
          <a:xfrm>
            <a:off x="2831990" y="2156252"/>
            <a:ext cx="441789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950" dirty="0" smtClean="0">
                <a:solidFill>
                  <a:schemeClr val="bg1"/>
                </a:solidFill>
              </a:rPr>
              <a:t>Malingering</a:t>
            </a:r>
            <a:endParaRPr lang="en-US" sz="495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7126" y="274967"/>
            <a:ext cx="8589749" cy="4615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Feigning or exaggerating symptoms for “secondary gain,” including: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■ Financial gain (injury law suit).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■ Avoiding school, work, or other responsibilities.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■ Obtaining medications of abuse (opioids, benzodiazepines).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■ Avoiding legal consequences.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Signs for detecting malingering: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■ Atypical presentation.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■ “Textbook” description of the illness.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■ History of working in the medical field.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■ Symptoms that are present only when the patient knows he/she is 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being observed.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■ History of substance use or antisocial personality disorder.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■ Reluctant to engage in invasive/in-depth testing or treatment.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3" name="Ink 2"/>
              <p14:cNvContentPartPr/>
              <p14:nvPr/>
            </p14:nvContentPartPr>
            <p14:xfrm>
              <a:off x="5019855" y="240938"/>
              <a:ext cx="2297430" cy="471170"/>
            </p14:xfrm>
          </p:contentPart>
        </mc:Choice>
        <mc:Fallback xmlns="">
          <p:pic>
            <p:nvPicPr>
              <p:cNvPr id="3" name="Ink 2"/>
            </p:nvPicPr>
            <p:blipFill>
              <a:blip r:embed="rId3"/>
            </p:blipFill>
            <p:spPr>
              <a:xfrm>
                <a:off x="5019855" y="240938"/>
                <a:ext cx="2297430" cy="471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6" name="Ink 5"/>
              <p14:cNvContentPartPr/>
              <p14:nvPr/>
            </p14:nvContentPartPr>
            <p14:xfrm>
              <a:off x="242620" y="2188727"/>
              <a:ext cx="911266" cy="425250"/>
            </p14:xfrm>
          </p:contentPart>
        </mc:Choice>
        <mc:Fallback xmlns="">
          <p:pic>
            <p:nvPicPr>
              <p:cNvPr id="6" name="Ink 5"/>
            </p:nvPicPr>
            <p:blipFill>
              <a:blip r:embed="rId5"/>
            </p:blipFill>
            <p:spPr>
              <a:xfrm>
                <a:off x="242620" y="2188727"/>
                <a:ext cx="911266" cy="425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15" name="Ink 14"/>
              <p14:cNvContentPartPr/>
              <p14:nvPr/>
            </p14:nvContentPartPr>
            <p14:xfrm>
              <a:off x="298408" y="752760"/>
              <a:ext cx="6480" cy="1107270"/>
            </p14:xfrm>
          </p:contentPart>
        </mc:Choice>
        <mc:Fallback xmlns="">
          <p:pic>
            <p:nvPicPr>
              <p:cNvPr id="15" name="Ink 14"/>
            </p:nvPicPr>
            <p:blipFill>
              <a:blip r:embed="rId7"/>
            </p:blipFill>
            <p:spPr>
              <a:xfrm>
                <a:off x="298408" y="752760"/>
                <a:ext cx="6480" cy="1107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8" p14:bwMode="auto">
            <p14:nvContentPartPr>
              <p14:cNvPr id="18" name="Ink 17"/>
              <p14:cNvContentPartPr/>
              <p14:nvPr/>
            </p14:nvContentPartPr>
            <p14:xfrm>
              <a:off x="275142" y="2672332"/>
              <a:ext cx="18900" cy="1131840"/>
            </p14:xfrm>
          </p:contentPart>
        </mc:Choice>
        <mc:Fallback xmlns="">
          <p:pic>
            <p:nvPicPr>
              <p:cNvPr id="18" name="Ink 17"/>
            </p:nvPicPr>
            <p:blipFill>
              <a:blip r:embed="rId9"/>
            </p:blipFill>
            <p:spPr>
              <a:xfrm>
                <a:off x="275142" y="2672332"/>
                <a:ext cx="18900" cy="1131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0" p14:bwMode="auto">
            <p14:nvContentPartPr>
              <p14:cNvPr id="22" name="Ink 21"/>
              <p14:cNvContentPartPr/>
              <p14:nvPr/>
            </p14:nvContentPartPr>
            <p14:xfrm>
              <a:off x="299712" y="4193512"/>
              <a:ext cx="270" cy="606420"/>
            </p14:xfrm>
          </p:contentPart>
        </mc:Choice>
        <mc:Fallback xmlns="">
          <p:pic>
            <p:nvPicPr>
              <p:cNvPr id="22" name="Ink 21"/>
            </p:nvPicPr>
            <p:blipFill>
              <a:blip r:embed="rId11"/>
            </p:blipFill>
            <p:spPr>
              <a:xfrm>
                <a:off x="299712" y="4193512"/>
                <a:ext cx="270" cy="606420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323" y="623877"/>
            <a:ext cx="8358884" cy="1706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Evaluations for which a child forensic psychiatrist may be needed include: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■ Child custody.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■ Termination of parental rights.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■ Child abuse or neglect.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857" y="65759"/>
            <a:ext cx="72934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Child and Family Law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857" y="2504933"/>
            <a:ext cx="6786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Correctional Psychiatry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323" y="3065522"/>
            <a:ext cx="871604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With the closing of state psychiatric hospitals (i.e., deinstitutionalization), 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many persons with mental illness have moved to correctional institutions.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■ Psychiatrists who practice in jails and prisons must balance treating the </a:t>
            </a:r>
            <a:r>
              <a:rPr lang="en-US" sz="2100" dirty="0" smtClean="0">
                <a:solidFill>
                  <a:schemeClr val="bg1"/>
                </a:solidFill>
                <a:latin typeface="+mj-lt"/>
              </a:rPr>
              <a:t>inmates </a:t>
            </a:r>
            <a:r>
              <a:rPr lang="en-US" sz="2100" dirty="0">
                <a:solidFill>
                  <a:schemeClr val="bg1"/>
                </a:solidFill>
                <a:latin typeface="+mj-lt"/>
              </a:rPr>
              <a:t>as their patients and maintaining safety in the institution.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  <a:p>
            <a:r>
              <a:rPr lang="en-US" sz="2100" dirty="0">
                <a:solidFill>
                  <a:schemeClr val="bg1"/>
                </a:solidFill>
                <a:latin typeface="+mj-lt"/>
              </a:rPr>
              <a:t>■ Issues of confidentiality and violence are </a:t>
            </a:r>
            <a:r>
              <a:rPr lang="en-US" sz="2100" dirty="0" smtClean="0">
                <a:solidFill>
                  <a:schemeClr val="bg1"/>
                </a:solidFill>
                <a:latin typeface="+mj-lt"/>
              </a:rPr>
              <a:t>key.</a:t>
            </a:r>
            <a:endParaRPr lang="en-US" sz="21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0880" y="2285365"/>
            <a:ext cx="1688465" cy="572770"/>
          </a:xfrm>
        </p:spPr>
        <p:txBody>
          <a:bodyPr/>
          <a:lstStyle/>
          <a:p>
            <a:r>
              <a:rPr lang="en-US"/>
              <a:t>Thank you</a:t>
            </a:r>
            <a:endParaRPr lang="en-US"/>
          </a:p>
        </p:txBody>
      </p:sp>
      <p:pic>
        <p:nvPicPr>
          <p:cNvPr id="4" name="Picture 3" descr="shutterstock_7218794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9760" y="590550"/>
            <a:ext cx="7631430" cy="381571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933700" y="1582420"/>
            <a:ext cx="30029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Passion One" panose="02000506080000020004" charset="0"/>
                <a:cs typeface="Passion One" panose="02000506080000020004" charset="0"/>
              </a:rPr>
              <a:t>thank you</a:t>
            </a:r>
            <a:endParaRPr lang="en-US" sz="2800">
              <a:solidFill>
                <a:schemeClr val="bg1"/>
              </a:solidFill>
              <a:latin typeface="Passion One" panose="02000506080000020004" charset="0"/>
              <a:cs typeface="Passion One" panose="020005060800000200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3;p30"/>
          <p:cNvSpPr txBox="1"/>
          <p:nvPr/>
        </p:nvSpPr>
        <p:spPr>
          <a:xfrm>
            <a:off x="5408295" y="2009775"/>
            <a:ext cx="2696210" cy="26619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M Sans"/>
              <a:buChar char="●"/>
              <a:defRPr sz="13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11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M Sans"/>
              <a:buChar char="○"/>
              <a:defRPr sz="13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11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M Sans"/>
              <a:buChar char="■"/>
              <a:defRPr sz="13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11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M Sans"/>
              <a:buChar char="●"/>
              <a:defRPr sz="13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M Sans"/>
              <a:buChar char="○"/>
              <a:defRPr sz="13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11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M Sans"/>
              <a:buChar char="■"/>
              <a:defRPr sz="13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11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M Sans"/>
              <a:buChar char="●"/>
              <a:defRPr sz="13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11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DM Sans"/>
              <a:buChar char="○"/>
              <a:defRPr sz="13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115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300"/>
              <a:buFont typeface="DM Sans"/>
              <a:buChar char="■"/>
              <a:defRPr sz="13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400"/>
              <a:t>Mental Disability</a:t>
            </a:r>
            <a:r>
              <a:rPr sz="1400"/>
              <a:t>.</a:t>
            </a:r>
            <a:endParaRPr sz="1400"/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400"/>
              <a:t>Malpractice.</a:t>
            </a:r>
            <a:endParaRPr lang="en-US" sz="1400"/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400"/>
              <a:t>Involuntary treatment.</a:t>
            </a:r>
            <a:endParaRPr lang="en-US" sz="1400"/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sz="1400"/>
              <a:t>C</a:t>
            </a:r>
            <a:r>
              <a:rPr lang="en-US" sz="1400"/>
              <a:t>orrectional Psychiatry.</a:t>
            </a:r>
            <a:r>
              <a:rPr sz="1400">
                <a:sym typeface="+mn-ea"/>
              </a:rPr>
              <a:t> </a:t>
            </a:r>
            <a:endParaRPr sz="1400"/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endParaRPr sz="140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264700" y="335600"/>
            <a:ext cx="6839400" cy="3723900"/>
          </a:xfrm>
        </p:spPr>
        <p:txBody>
          <a:bodyPr/>
          <a:lstStyle/>
          <a:p>
            <a:r>
              <a:rPr lang="en-US" sz="1600" b="1"/>
              <a:t>While some (forensic) psychiatrists specialize exclusively in legal issues, almost all psychiatrists have to work within one of the many spheres where the mental health and legal system overlap. </a:t>
            </a:r>
            <a:endParaRPr lang="en-US" sz="1600" b="1"/>
          </a:p>
          <a:p>
            <a:pPr marL="146050" indent="0">
              <a:buNone/>
            </a:pPr>
            <a:endParaRPr lang="en-US" sz="1600" b="1"/>
          </a:p>
          <a:p>
            <a:r>
              <a:rPr lang="en-US" sz="1600" b="1"/>
              <a:t>These areas include the following:</a:t>
            </a:r>
            <a:endParaRPr lang="en-US" sz="1600" b="1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Risk assessment.</a:t>
            </a:r>
            <a:endParaRPr lang="en-US" sz="140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Criminal responsibility.</a:t>
            </a:r>
            <a:endParaRPr lang="en-US" sz="140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Competence/decisional capacity.</a:t>
            </a:r>
            <a:endParaRPr lang="en-US" sz="140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Child custody and visitation.</a:t>
            </a:r>
            <a:endParaRPr lang="en-US" sz="140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/>
              <a:t>Psychic trauma.</a:t>
            </a:r>
            <a:endParaRPr lang="en-US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"/>
          <p:cNvSpPr/>
          <p:nvPr/>
        </p:nvSpPr>
        <p:spPr>
          <a:xfrm>
            <a:off x="1148715" y="474980"/>
            <a:ext cx="8415655" cy="46685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1800">
                <a:solidFill>
                  <a:srgbClr val="FFFCEC"/>
                </a:solidFill>
                <a:latin typeface="DM Sans" charset="0"/>
                <a:cs typeface="DM Sans" charset="0"/>
                <a:sym typeface="+mn-ea"/>
              </a:rPr>
              <a:t>Legal issues are considered criminal in nature if someone is being charged with a crime.</a:t>
            </a:r>
            <a:endParaRPr lang="en-US" sz="1800"/>
          </a:p>
          <a:p>
            <a:endParaRPr lang="en-US" sz="1800"/>
          </a:p>
          <a:p>
            <a:endParaRPr lang="en-US" sz="1800"/>
          </a:p>
          <a:p>
            <a:pPr algn="l"/>
            <a:r>
              <a:rPr lang="en-US" sz="1800">
                <a:solidFill>
                  <a:srgbClr val="FFFCEC"/>
                </a:solidFill>
                <a:latin typeface="DM Sans" charset="0"/>
                <a:cs typeface="DM Sans" charset="0"/>
                <a:sym typeface="+mn-ea"/>
              </a:rPr>
              <a:t>Civil cases involve other kinds of rights and may result in monetary awards.</a:t>
            </a:r>
            <a:endParaRPr lang="en-US" sz="1800">
              <a:solidFill>
                <a:srgbClr val="FFFCEC"/>
              </a:solidFill>
              <a:latin typeface="DM Sans" charset="0"/>
              <a:cs typeface="DM Sans" charset="0"/>
            </a:endParaRPr>
          </a:p>
          <a:p>
            <a:endParaRPr lang="en-US" sz="1800"/>
          </a:p>
          <a:p>
            <a:endParaRPr lang="en-US" sz="1800"/>
          </a:p>
          <a:p>
            <a:r>
              <a:rPr lang="en-US" sz="1800">
                <a:solidFill>
                  <a:srgbClr val="FFFCEC"/>
                </a:solidFill>
                <a:latin typeface="DM Sans" charset="0"/>
                <a:cs typeface="DM Sans" charset="0"/>
                <a:sym typeface="+mn-ea"/>
              </a:rPr>
              <a:t>So. it's important to note that the specific laws pertaining to the </a:t>
            </a:r>
            <a:endParaRPr lang="en-US" sz="1800">
              <a:solidFill>
                <a:srgbClr val="FFFCEC"/>
              </a:solidFill>
              <a:latin typeface="DM Sans" charset="0"/>
              <a:cs typeface="DM Sans" charset="0"/>
            </a:endParaRPr>
          </a:p>
          <a:p>
            <a:pPr marL="139700" indent="0">
              <a:buNone/>
            </a:pPr>
            <a:r>
              <a:rPr lang="en-US" sz="1800">
                <a:solidFill>
                  <a:srgbClr val="FFFCEC"/>
                </a:solidFill>
                <a:latin typeface="DM Sans" charset="0"/>
                <a:cs typeface="DM Sans" charset="0"/>
                <a:sym typeface="+mn-ea"/>
              </a:rPr>
              <a:t>various topics discussed in this chapter may vary by state.</a:t>
            </a:r>
            <a:endParaRPr lang="en-US" sz="1800">
              <a:solidFill>
                <a:srgbClr val="FFFCEC"/>
              </a:solidFill>
              <a:latin typeface="DM Sans" charset="0"/>
              <a:cs typeface="DM Sans" charset="0"/>
            </a:endParaRPr>
          </a:p>
          <a:p>
            <a:pPr marL="139700" indent="0">
              <a:buNone/>
            </a:pPr>
            <a:endParaRPr lang="en-US"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/>
          <p:nvPr/>
        </p:nvSpPr>
        <p:spPr>
          <a:xfrm>
            <a:off x="1154430" y="0"/>
            <a:ext cx="7366000" cy="46685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1800"/>
              <a:t>The </a:t>
            </a:r>
            <a:r>
              <a:rPr lang="en-US" sz="1800" b="1">
                <a:solidFill>
                  <a:schemeClr val="accent6">
                    <a:lumMod val="75000"/>
                  </a:schemeClr>
                </a:solidFill>
              </a:rPr>
              <a:t>standard of care</a:t>
            </a:r>
            <a:r>
              <a:rPr lang="en-US" sz="1800"/>
              <a:t> in psychiatry is generally defined as the </a:t>
            </a:r>
            <a:r>
              <a:rPr lang="en-US" sz="1800" u="sng"/>
              <a:t>skill level</a:t>
            </a:r>
            <a:r>
              <a:rPr lang="en-US" sz="1800"/>
              <a:t> and </a:t>
            </a:r>
            <a:r>
              <a:rPr lang="en-US" sz="1800" u="sng"/>
              <a:t>knowledge base</a:t>
            </a:r>
            <a:r>
              <a:rPr lang="en-US" sz="1800"/>
              <a:t> of the average, prudent psychiatrist in a given community.</a:t>
            </a:r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r>
              <a:rPr lang="en-US" sz="1800" b="1">
                <a:solidFill>
                  <a:schemeClr val="accent6">
                    <a:lumMod val="75000"/>
                  </a:schemeClr>
                </a:solidFill>
              </a:rPr>
              <a:t>Negligence</a:t>
            </a:r>
            <a:r>
              <a:rPr lang="en-US" sz="1800"/>
              <a:t> is practicing below the standard of care.</a:t>
            </a:r>
            <a:endParaRPr lang="en-US" sz="1800"/>
          </a:p>
          <a:p>
            <a:endParaRPr lang="en-US" sz="1800"/>
          </a:p>
          <a:p>
            <a:endParaRPr lang="en-US" sz="1800"/>
          </a:p>
          <a:p>
            <a:endParaRPr lang="en-US" sz="1800"/>
          </a:p>
          <a:p>
            <a:r>
              <a:rPr lang="en-US" sz="1800" b="1">
                <a:solidFill>
                  <a:schemeClr val="accent6">
                    <a:lumMod val="75000"/>
                  </a:schemeClr>
                </a:solidFill>
              </a:rPr>
              <a:t>Malpractice</a:t>
            </a:r>
            <a:r>
              <a:rPr lang="en-US" sz="1800"/>
              <a:t> is the act of being negligent as a doctor.</a:t>
            </a:r>
            <a:endParaRPr lang="en-US" sz="1800"/>
          </a:p>
          <a:p>
            <a:pPr marL="139700" indent="0">
              <a:buNone/>
            </a:pPr>
            <a:endParaRPr lang="en-US" sz="18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-5400000">
            <a:off x="-1496695" y="1444625"/>
            <a:ext cx="4356735" cy="1147445"/>
          </a:xfrm>
        </p:spPr>
        <p:txBody>
          <a:bodyPr/>
          <a:lstStyle/>
          <a:p>
            <a:pPr algn="ctr"/>
            <a:r>
              <a:rPr lang="en-US"/>
              <a:t>Standard of Care and Malpractice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C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/>
          <p:nvPr/>
        </p:nvSpPr>
        <p:spPr>
          <a:xfrm>
            <a:off x="210820" y="-416560"/>
            <a:ext cx="926465" cy="3992880"/>
          </a:xfrm>
          <a:prstGeom prst="rect">
            <a:avLst/>
          </a:prstGeom>
          <a:noFill/>
          <a:ln w="1905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8" name="Google Shape;218;p32"/>
          <p:cNvSpPr/>
          <p:nvPr/>
        </p:nvSpPr>
        <p:spPr>
          <a:xfrm>
            <a:off x="6325870" y="1480820"/>
            <a:ext cx="2265680" cy="2331085"/>
          </a:xfrm>
          <a:prstGeom prst="snip1Rect">
            <a:avLst>
              <a:gd name="adj" fmla="val 11727"/>
            </a:avLst>
          </a:prstGeom>
          <a:solidFill>
            <a:srgbClr val="7DAC9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5080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9" name="Google Shape;219;p32"/>
          <p:cNvSpPr txBox="1">
            <a:spLocks noGrp="1"/>
          </p:cNvSpPr>
          <p:nvPr>
            <p:ph type="body" idx="1"/>
          </p:nvPr>
        </p:nvSpPr>
        <p:spPr>
          <a:xfrm>
            <a:off x="6478270" y="1401445"/>
            <a:ext cx="1960245" cy="21748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600" b="1">
                <a:solidFill>
                  <a:srgbClr val="FFFCEC"/>
                </a:solidFill>
                <a:latin typeface="Corbel Light" panose="020B0303020204020204" charset="0"/>
                <a:cs typeface="Corbel Light" panose="020B0303020204020204" charset="0"/>
              </a:rPr>
              <a:t>Four Ds of malpractice:</a:t>
            </a:r>
            <a:r>
              <a:rPr lang="en-GB" sz="1600">
                <a:solidFill>
                  <a:srgbClr val="FFFCEC"/>
                </a:solidFill>
                <a:latin typeface="Corbel Light" panose="020B0303020204020204" charset="0"/>
                <a:cs typeface="Corbel Light" panose="020B0303020204020204" charset="0"/>
              </a:rPr>
              <a:t> </a:t>
            </a:r>
            <a:r>
              <a:rPr lang="en-GB" sz="1600" b="1">
                <a:solidFill>
                  <a:srgbClr val="FFFCEC"/>
                </a:solidFill>
                <a:latin typeface="Corbel Light" panose="020B0303020204020204" charset="0"/>
                <a:cs typeface="Corbel Light" panose="020B0303020204020204" charset="0"/>
              </a:rPr>
              <a:t>Deviation (neglect) from Duty that was the Direct cause of Damage.</a:t>
            </a:r>
            <a:endParaRPr lang="en-GB" sz="1600" b="1">
              <a:solidFill>
                <a:srgbClr val="FFFCEC"/>
              </a:solidFill>
              <a:latin typeface="Corbel Light" panose="020B0303020204020204" charset="0"/>
              <a:cs typeface="Corbel Light" panose="020B030302020402020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5400000">
            <a:off x="-1496695" y="1444625"/>
            <a:ext cx="4356735" cy="1147445"/>
          </a:xfrm>
        </p:spPr>
        <p:txBody>
          <a:bodyPr/>
          <a:lstStyle/>
          <a:p>
            <a:pPr algn="ctr"/>
            <a:r>
              <a:rPr lang="en-US"/>
              <a:t>Standard of Care and Malpractice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37285" y="95885"/>
            <a:ext cx="5088255" cy="4785995"/>
          </a:xfrm>
        </p:spPr>
        <p:txBody>
          <a:bodyPr/>
          <a:lstStyle/>
          <a:p>
            <a:r>
              <a:rPr lang="en-US"/>
              <a:t>The following </a:t>
            </a:r>
            <a:r>
              <a:rPr lang="en-US" u="sng">
                <a:solidFill>
                  <a:schemeClr val="accent6">
                    <a:lumMod val="75000"/>
                  </a:schemeClr>
                </a:solidFill>
              </a:rPr>
              <a:t>four</a:t>
            </a:r>
            <a:r>
              <a:rPr lang="en-US"/>
              <a:t> conditions typically </a:t>
            </a:r>
            <a:r>
              <a:rPr lang="en-US" u="sng">
                <a:solidFill>
                  <a:schemeClr val="accent6">
                    <a:lumMod val="75000"/>
                  </a:schemeClr>
                </a:solidFill>
              </a:rPr>
              <a:t>must be proven</a:t>
            </a:r>
            <a:r>
              <a:rPr lang="en-US"/>
              <a:t> by a preponderance of the evidence in order to sustain a claim of malpractice:</a:t>
            </a:r>
            <a:endParaRPr lang="en-US"/>
          </a:p>
          <a:p>
            <a:pPr marL="596900" lvl="1" indent="0" algn="l">
              <a:lnSpc>
                <a:spcPct val="100000"/>
              </a:lnSpc>
              <a:buNone/>
            </a:pPr>
            <a:r>
              <a:rPr lang="en-US"/>
              <a:t>1. </a:t>
            </a:r>
            <a:r>
              <a:rPr lang="en-US" sz="1200"/>
              <a:t>The physician had a duty of care (psychiatrist–patient relationship).</a:t>
            </a:r>
            <a:endParaRPr lang="en-US" sz="1200"/>
          </a:p>
          <a:p>
            <a:pPr marL="596900" lvl="1" indent="0" algn="l">
              <a:lnSpc>
                <a:spcPct val="100000"/>
              </a:lnSpc>
              <a:buNone/>
            </a:pPr>
            <a:r>
              <a:rPr lang="en-US" sz="1200"/>
              <a:t>2. The physician breached his or her duty by practice that did not meet the standard of care (negligence).</a:t>
            </a:r>
            <a:endParaRPr lang="en-US" sz="1200"/>
          </a:p>
          <a:p>
            <a:pPr marL="596900" lvl="1" indent="0" algn="l">
              <a:lnSpc>
                <a:spcPct val="100000"/>
              </a:lnSpc>
              <a:buNone/>
            </a:pPr>
            <a:r>
              <a:rPr lang="en-US" sz="1200"/>
              <a:t>3. The patient was harmed.</a:t>
            </a:r>
            <a:endParaRPr lang="en-US" sz="1200"/>
          </a:p>
          <a:p>
            <a:pPr marL="596900" lvl="1" indent="0" algn="l">
              <a:lnSpc>
                <a:spcPct val="100000"/>
              </a:lnSpc>
              <a:buNone/>
            </a:pPr>
            <a:r>
              <a:rPr lang="en-US" sz="1200"/>
              <a:t>4. The harm was directly caused by the physician’s negligence.</a:t>
            </a:r>
            <a:endParaRPr lang="en-US" sz="1200"/>
          </a:p>
          <a:p>
            <a:pPr marL="139700" indent="0">
              <a:buNone/>
            </a:pPr>
            <a:endParaRPr lang="en-US"/>
          </a:p>
          <a:p>
            <a:pPr marL="139700" indent="0">
              <a:buNone/>
            </a:pPr>
            <a:endParaRPr lang="en-US"/>
          </a:p>
          <a:p>
            <a:r>
              <a:rPr lang="en-US"/>
              <a:t>If a malpractice case is </a:t>
            </a:r>
            <a:r>
              <a:rPr lang="en-US" u="sng">
                <a:solidFill>
                  <a:schemeClr val="accent6">
                    <a:lumMod val="75000"/>
                  </a:schemeClr>
                </a:solidFill>
              </a:rPr>
              <a:t>successful</a:t>
            </a:r>
            <a:r>
              <a:rPr lang="en-US"/>
              <a:t>, the patient can receive compensatory damages and punitive damages.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/>
          <p:nvPr/>
        </p:nvSpPr>
        <p:spPr>
          <a:xfrm>
            <a:off x="1120775" y="394335"/>
            <a:ext cx="7366000" cy="46685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en-US" sz="1800" b="1" u="sng">
                <a:solidFill>
                  <a:schemeClr val="accent6">
                    <a:lumMod val="75000"/>
                  </a:schemeClr>
                </a:solidFill>
              </a:rPr>
              <a:t>All</a:t>
            </a:r>
            <a:r>
              <a:rPr lang="en-US" sz="1800" b="1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>
                <a:solidFill>
                  <a:schemeClr val="tx1"/>
                </a:solidFill>
              </a:rPr>
              <a:t>information</a:t>
            </a:r>
            <a:r>
              <a:rPr lang="en-US" sz="1800"/>
              <a:t> regarding a doctor–patient relationship should be held confidential, except when otherwise exempted by statute, such as:</a:t>
            </a:r>
            <a:endParaRPr lang="en-US" sz="180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/>
              <a:t>When sharing relevant information with other staff members who are also treating the patient.</a:t>
            </a:r>
            <a:endParaRPr lang="en-US" sz="160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/>
              <a:t> If subpoenaed—physician must supply all requested information.</a:t>
            </a:r>
            <a:endParaRPr lang="en-US" sz="160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/>
              <a:t> If child abuse is suspected—obligated to report to the proper authorities.</a:t>
            </a:r>
            <a:endParaRPr lang="en-US" sz="160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/>
              <a:t> If a patient is suicidal—physician may need to admit the patient, with or the patient’s consent, and share information with the hospital staff.</a:t>
            </a:r>
            <a:endParaRPr lang="en-US" sz="160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/>
              <a:t>If a patient threatens direct harm to another person—physician may have a duty to warn the intended victim.</a:t>
            </a:r>
            <a:endParaRPr lang="en-US" sz="1600"/>
          </a:p>
          <a:p>
            <a:pPr lvl="1">
              <a:buFont typeface="Arial" panose="020B0604020202020204" pitchFamily="34" charset="0"/>
              <a:buChar char="•"/>
            </a:pPr>
            <a:endParaRPr lang="en-US" sz="16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-5400000">
            <a:off x="-1503045" y="1675130"/>
            <a:ext cx="4356735" cy="708025"/>
          </a:xfrm>
        </p:spPr>
        <p:txBody>
          <a:bodyPr/>
          <a:lstStyle/>
          <a:p>
            <a:pPr algn="ctr"/>
            <a:r>
              <a:rPr lang="en-US"/>
              <a:t>Confidentiality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5;p33"/>
          <p:cNvSpPr/>
          <p:nvPr/>
        </p:nvSpPr>
        <p:spPr>
          <a:xfrm>
            <a:off x="2699385" y="557530"/>
            <a:ext cx="5697855" cy="5685790"/>
          </a:xfrm>
          <a:prstGeom prst="rect">
            <a:avLst/>
          </a:prstGeom>
          <a:noFill/>
          <a:ln w="19050" cap="flat" cmpd="sng">
            <a:solidFill>
              <a:srgbClr val="7DAC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2" name="Google Shape;232;p33"/>
          <p:cNvSpPr txBox="1">
            <a:spLocks noGrp="1"/>
          </p:cNvSpPr>
          <p:nvPr>
            <p:ph type="title"/>
          </p:nvPr>
        </p:nvSpPr>
        <p:spPr>
          <a:xfrm>
            <a:off x="71780" y="1030485"/>
            <a:ext cx="3930300" cy="17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Decision Making</a:t>
            </a:r>
            <a:endParaRPr lang="en-US" altLang="en-GB"/>
          </a:p>
        </p:txBody>
      </p:sp>
      <p:sp>
        <p:nvSpPr>
          <p:cNvPr id="235" name="Google Shape;235;p33"/>
          <p:cNvSpPr/>
          <p:nvPr/>
        </p:nvSpPr>
        <p:spPr>
          <a:xfrm>
            <a:off x="266065" y="2530475"/>
            <a:ext cx="2886710" cy="2976880"/>
          </a:xfrm>
          <a:prstGeom prst="rect">
            <a:avLst/>
          </a:prstGeom>
          <a:noFill/>
          <a:ln w="19050" cap="flat" cmpd="sng">
            <a:solidFill>
              <a:srgbClr val="FFFC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73" name="Google Shape;1973;p55"/>
          <p:cNvSpPr txBox="1"/>
          <p:nvPr/>
        </p:nvSpPr>
        <p:spPr>
          <a:xfrm>
            <a:off x="4522470" y="-158115"/>
            <a:ext cx="3908425" cy="22142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●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M Sans"/>
              <a:buChar char="○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DM Sans"/>
              <a:buChar char="■"/>
              <a:defRPr sz="1400" b="0" i="0" u="none" strike="noStrike" cap="none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16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EMANCIPATED MINORS</a:t>
            </a:r>
            <a:endParaRPr sz="16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endParaRPr sz="16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endParaRPr sz="16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r>
              <a:rPr sz="16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DECISIONAL CAPACITY</a:t>
            </a:r>
            <a:endParaRPr sz="16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endParaRPr sz="16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endParaRPr sz="16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r>
              <a:rPr sz="16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GUARDIANS AND CONSERVATORS</a:t>
            </a:r>
            <a:endParaRPr sz="16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endParaRPr sz="16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endParaRPr sz="16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600" b="1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images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 flipH="1">
            <a:off x="633095" y="2788920"/>
            <a:ext cx="1908175" cy="2161540"/>
          </a:xfrm>
          <a:prstGeom prst="rect">
            <a:avLst/>
          </a:prstGeom>
        </p:spPr>
      </p:pic>
      <p:sp>
        <p:nvSpPr>
          <p:cNvPr id="8" name="Google Shape;235;p33"/>
          <p:cNvSpPr/>
          <p:nvPr/>
        </p:nvSpPr>
        <p:spPr>
          <a:xfrm>
            <a:off x="2699385" y="2858135"/>
            <a:ext cx="2886710" cy="2424430"/>
          </a:xfrm>
          <a:prstGeom prst="rect">
            <a:avLst/>
          </a:prstGeom>
          <a:noFill/>
          <a:ln w="19050" cap="flat" cmpd="sng">
            <a:solidFill>
              <a:srgbClr val="FFFC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Google Shape;1973;p55"/>
          <p:cNvSpPr txBox="1">
            <a:spLocks noGrp="1"/>
          </p:cNvSpPr>
          <p:nvPr>
            <p:ph type="body" idx="1"/>
          </p:nvPr>
        </p:nvSpPr>
        <p:spPr>
          <a:xfrm>
            <a:off x="1452880" y="883285"/>
            <a:ext cx="3412490" cy="3997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r>
              <a:rPr lang="en-GB" b="1">
                <a:solidFill>
                  <a:schemeClr val="accent6">
                    <a:lumMod val="75000"/>
                  </a:schemeClr>
                </a:solidFill>
              </a:rPr>
              <a:t>Process by which patients knowingly and voluntarily agree to a treatment or procedure.</a:t>
            </a:r>
            <a:endParaRPr lang="en-GB" b="1">
              <a:solidFill>
                <a:schemeClr val="accent6">
                  <a:lumMod val="75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endParaRPr lang="en-GB" b="1">
              <a:solidFill>
                <a:schemeClr val="accent6">
                  <a:lumMod val="75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r>
              <a:rPr lang="en-GB"/>
              <a:t> In order to make informed decisions, patients must know the purpose of the treatment, alternative treatments, and the potential risks and benefits of undergoing and of refusing the treatment.</a:t>
            </a:r>
            <a:endParaRPr lang="en-GB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endParaRPr lang="en-GB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r>
              <a:rPr lang="en-GB"/>
              <a:t>The patient should have the opportunity to ask questions. </a:t>
            </a:r>
            <a:endParaRPr lang="en-GB"/>
          </a:p>
        </p:txBody>
      </p:sp>
      <p:sp>
        <p:nvSpPr>
          <p:cNvPr id="1974" name="Google Shape;1974;p55"/>
          <p:cNvSpPr txBox="1">
            <a:spLocks noGrp="1"/>
          </p:cNvSpPr>
          <p:nvPr>
            <p:ph type="body" idx="2"/>
          </p:nvPr>
        </p:nvSpPr>
        <p:spPr>
          <a:xfrm>
            <a:off x="5276647" y="883050"/>
            <a:ext cx="3160800" cy="33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</a:pPr>
            <a:r>
              <a:rPr lang="en-GB">
                <a:sym typeface="+mn-ea"/>
              </a:rPr>
              <a:t>Situations that do not require informed consent:</a:t>
            </a:r>
            <a:endParaRPr lang="en-GB"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>
                <a:sym typeface="+mn-ea"/>
              </a:rPr>
              <a:t>Lifesaving medical emergency.</a:t>
            </a:r>
            <a:endParaRPr lang="en-GB"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>
                <a:sym typeface="+mn-ea"/>
              </a:rPr>
              <a:t>Prevention of suicidal or homicidal behavior.</a:t>
            </a:r>
            <a:endParaRPr lang="en-GB"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>
                <a:sym typeface="+mn-ea"/>
              </a:rPr>
              <a:t> Unemancipated minors (typically require informed consent from the </a:t>
            </a:r>
            <a:endParaRPr lang="en-GB"/>
          </a:p>
          <a:p>
            <a:pPr marL="742950" lvl="1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>
                <a:sym typeface="+mn-ea"/>
              </a:rPr>
              <a:t>parent or legal guardian).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975" name="Google Shape;1975;p55"/>
          <p:cNvSpPr txBox="1">
            <a:spLocks noGrp="1"/>
          </p:cNvSpPr>
          <p:nvPr>
            <p:ph type="title"/>
          </p:nvPr>
        </p:nvSpPr>
        <p:spPr>
          <a:xfrm rot="-5400000">
            <a:off x="-1228750" y="2190600"/>
            <a:ext cx="3967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DECISION MAKING</a:t>
            </a:r>
            <a:endParaRPr lang="en-US" altLang="en-GB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ree Tour Company by Slidesgo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EEEEE"/>
      </a:lt2>
      <a:accent1>
        <a:srgbClr val="6DD6B8"/>
      </a:accent1>
      <a:accent2>
        <a:srgbClr val="434343"/>
      </a:accent2>
      <a:accent3>
        <a:srgbClr val="78909C"/>
      </a:accent3>
      <a:accent4>
        <a:srgbClr val="4C9983"/>
      </a:accent4>
      <a:accent5>
        <a:srgbClr val="FFD966"/>
      </a:accent5>
      <a:accent6>
        <a:srgbClr val="F9CB9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9264</Words>
  <Application>WPS Presentation</Application>
  <PresentationFormat>On-screen Show (16:9)</PresentationFormat>
  <Paragraphs>245</Paragraphs>
  <Slides>27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4" baseType="lpstr">
      <vt:lpstr>Arial</vt:lpstr>
      <vt:lpstr>SimSun</vt:lpstr>
      <vt:lpstr>Wingdings</vt:lpstr>
      <vt:lpstr>Arial</vt:lpstr>
      <vt:lpstr>Passion One</vt:lpstr>
      <vt:lpstr>Permanent Marker</vt:lpstr>
      <vt:lpstr>Verdana</vt:lpstr>
      <vt:lpstr>DM Sans</vt:lpstr>
      <vt:lpstr>DM Sans</vt:lpstr>
      <vt:lpstr>Corbel Light</vt:lpstr>
      <vt:lpstr>Passion One</vt:lpstr>
      <vt:lpstr>Microsoft YaHei</vt:lpstr>
      <vt:lpstr>Arial Unicode MS</vt:lpstr>
      <vt:lpstr>Segoe UI Symbol</vt:lpstr>
      <vt:lpstr>Arial Black</vt:lpstr>
      <vt:lpstr>Abadi</vt:lpstr>
      <vt:lpstr>Free Tour Company by Slidesgo</vt:lpstr>
      <vt:lpstr>Forensic Psychiatry</vt:lpstr>
      <vt:lpstr>PowerPoint 演示文稿</vt:lpstr>
      <vt:lpstr>PowerPoint 演示文稿</vt:lpstr>
      <vt:lpstr>PowerPoint 演示文稿</vt:lpstr>
      <vt:lpstr>Standard of Care and Malpractice</vt:lpstr>
      <vt:lpstr>Standard of Care and Malpractice</vt:lpstr>
      <vt:lpstr>Confidentiality</vt:lpstr>
      <vt:lpstr>Decision Making</vt:lpstr>
      <vt:lpstr>DECISION MAKING</vt:lpstr>
      <vt:lpstr>PowerPoint 演示文稿</vt:lpstr>
      <vt:lpstr>DECISIONAL CAPACITY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Forensic Psychiatry</dc:title>
  <dc:creator>ebda3</dc:creator>
  <cp:lastModifiedBy>Fuad</cp:lastModifiedBy>
  <cp:revision>8</cp:revision>
  <dcterms:created xsi:type="dcterms:W3CDTF">2020-09-18T20:05:00Z</dcterms:created>
  <dcterms:modified xsi:type="dcterms:W3CDTF">2020-09-26T09:07:08Z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