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3" r:id="rId7"/>
    <p:sldId id="260" r:id="rId8"/>
    <p:sldId id="357" r:id="rId9"/>
    <p:sldId id="265" r:id="rId10"/>
    <p:sldId id="350" r:id="rId11"/>
    <p:sldId id="268" r:id="rId12"/>
    <p:sldId id="351" r:id="rId13"/>
    <p:sldId id="352" r:id="rId14"/>
    <p:sldId id="353" r:id="rId15"/>
    <p:sldId id="359" r:id="rId16"/>
    <p:sldId id="361" r:id="rId17"/>
    <p:sldId id="360" r:id="rId18"/>
    <p:sldId id="362" r:id="rId19"/>
    <p:sldId id="273" r:id="rId20"/>
    <p:sldId id="363" r:id="rId21"/>
    <p:sldId id="358" r:id="rId22"/>
    <p:sldId id="281" r:id="rId23"/>
    <p:sldId id="354" r:id="rId24"/>
    <p:sldId id="288" r:id="rId25"/>
    <p:sldId id="289" r:id="rId26"/>
    <p:sldId id="290" r:id="rId27"/>
    <p:sldId id="355" r:id="rId28"/>
    <p:sldId id="35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8700D-35EE-448E-9082-18BC7A959ED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394C9390-3241-469C-8AB4-64629F04D847}">
      <dgm:prSet phldrT="[Text]" phldr="1"/>
      <dgm:spPr/>
      <dgm:t>
        <a:bodyPr/>
        <a:lstStyle/>
        <a:p>
          <a:pPr rtl="1"/>
          <a:endParaRPr lang="ar-EG" dirty="0"/>
        </a:p>
      </dgm:t>
    </dgm:pt>
    <dgm:pt modelId="{98391635-0EB9-4CA3-BE50-C14015F56D4C}" type="sibTrans" cxnId="{3C25E023-9930-438B-A688-93EF8A4E3F77}">
      <dgm:prSet/>
      <dgm:spPr/>
      <dgm:t>
        <a:bodyPr/>
        <a:lstStyle/>
        <a:p>
          <a:pPr rtl="1"/>
          <a:endParaRPr lang="ar-EG"/>
        </a:p>
      </dgm:t>
    </dgm:pt>
    <dgm:pt modelId="{B2A7CF3C-C3D2-4C7E-BCCD-5EA81532FACB}" type="parTrans" cxnId="{3C25E023-9930-438B-A688-93EF8A4E3F77}">
      <dgm:prSet/>
      <dgm:spPr/>
      <dgm:t>
        <a:bodyPr/>
        <a:lstStyle/>
        <a:p>
          <a:pPr rtl="1"/>
          <a:endParaRPr lang="ar-EG"/>
        </a:p>
      </dgm:t>
    </dgm:pt>
    <dgm:pt modelId="{9D7B1D4A-C005-4ACB-8005-92A1957961DA}">
      <dgm:prSet phldrT="[Text]"/>
      <dgm:spPr/>
      <dgm:t>
        <a:bodyPr/>
        <a:lstStyle/>
        <a:p>
          <a:pPr rtl="1"/>
          <a:r>
            <a: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Ground itch</a:t>
          </a:r>
          <a:endParaRPr lang="ar-EG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848A9A4-10B7-4572-B65F-6EC8FE5F4E1B}" type="sibTrans" cxnId="{2550AFB9-21AA-489B-B083-1853DE1A11EB}">
      <dgm:prSet/>
      <dgm:spPr/>
      <dgm:t>
        <a:bodyPr/>
        <a:lstStyle/>
        <a:p>
          <a:pPr rtl="1"/>
          <a:endParaRPr lang="ar-EG"/>
        </a:p>
      </dgm:t>
    </dgm:pt>
    <dgm:pt modelId="{EABF54E4-BC7A-412C-9B16-C68AC6492589}" type="parTrans" cxnId="{2550AFB9-21AA-489B-B083-1853DE1A11EB}">
      <dgm:prSet/>
      <dgm:spPr/>
      <dgm:t>
        <a:bodyPr/>
        <a:lstStyle/>
        <a:p>
          <a:pPr rtl="1"/>
          <a:endParaRPr lang="ar-EG"/>
        </a:p>
      </dgm:t>
    </dgm:pt>
    <dgm:pt modelId="{FF17C582-613A-4A22-9D8D-1A013B9CE6C3}" type="pres">
      <dgm:prSet presAssocID="{45F8700D-35EE-448E-9082-18BC7A959ED7}" presName="Name0" presStyleCnt="0">
        <dgm:presLayoutVars>
          <dgm:chMax/>
          <dgm:chPref/>
          <dgm:dir/>
        </dgm:presLayoutVars>
      </dgm:prSet>
      <dgm:spPr/>
    </dgm:pt>
    <dgm:pt modelId="{50B5A43B-1CB3-443B-A4E1-9FD1ECADECC4}" type="pres">
      <dgm:prSet presAssocID="{394C9390-3241-469C-8AB4-64629F04D847}" presName="parenttextcomposite" presStyleCnt="0"/>
      <dgm:spPr/>
    </dgm:pt>
    <dgm:pt modelId="{AE0861E4-327E-4649-8660-0EB3CF2AA80F}" type="pres">
      <dgm:prSet presAssocID="{394C9390-3241-469C-8AB4-64629F04D847}" presName="parenttext" presStyleLbl="revTx" presStyleIdx="0" presStyleCnt="1" custLinFactY="181019" custLinFactNeighborX="1106" custLinFactNeighborY="200000">
        <dgm:presLayoutVars>
          <dgm:chMax/>
          <dgm:chPref val="2"/>
          <dgm:bulletEnabled val="1"/>
        </dgm:presLayoutVars>
      </dgm:prSet>
      <dgm:spPr/>
    </dgm:pt>
    <dgm:pt modelId="{82C55514-8EF6-45C7-A9A3-EB1B3CF97BED}" type="pres">
      <dgm:prSet presAssocID="{394C9390-3241-469C-8AB4-64629F04D847}" presName="composite" presStyleCnt="0"/>
      <dgm:spPr/>
    </dgm:pt>
    <dgm:pt modelId="{0D718C14-63BE-47DB-A6DE-6577852AFAA0}" type="pres">
      <dgm:prSet presAssocID="{394C9390-3241-469C-8AB4-64629F04D847}" presName="chevron1" presStyleLbl="alignNode1" presStyleIdx="0" presStyleCnt="7" custLinFactY="25455" custLinFactNeighborX="-19017" custLinFactNeighborY="100000"/>
      <dgm:spPr/>
    </dgm:pt>
    <dgm:pt modelId="{A4149CCC-784A-488B-9352-A3355A801F96}" type="pres">
      <dgm:prSet presAssocID="{394C9390-3241-469C-8AB4-64629F04D847}" presName="chevron2" presStyleLbl="alignNode1" presStyleIdx="1" presStyleCnt="7" custLinFactY="25455" custLinFactNeighborX="-67213" custLinFactNeighborY="100000"/>
      <dgm:spPr/>
    </dgm:pt>
    <dgm:pt modelId="{2E2934A2-934D-4DF9-8B14-C45E183B2AA3}" type="pres">
      <dgm:prSet presAssocID="{394C9390-3241-469C-8AB4-64629F04D847}" presName="chevron3" presStyleLbl="alignNode1" presStyleIdx="2" presStyleCnt="7" custLinFactY="45455" custLinFactNeighborX="-62037" custLinFactNeighborY="100000"/>
      <dgm:spPr/>
    </dgm:pt>
    <dgm:pt modelId="{981EB4A4-E33D-48E2-B65C-218B21E17C5C}" type="pres">
      <dgm:prSet presAssocID="{394C9390-3241-469C-8AB4-64629F04D847}" presName="chevron4" presStyleLbl="alignNode1" presStyleIdx="3" presStyleCnt="7" custLinFactY="25455" custLinFactNeighborX="-52820" custLinFactNeighborY="100000"/>
      <dgm:spPr/>
    </dgm:pt>
    <dgm:pt modelId="{2DBB0178-B68E-47B8-A2BD-5199E12C90A2}" type="pres">
      <dgm:prSet presAssocID="{394C9390-3241-469C-8AB4-64629F04D847}" presName="chevron5" presStyleLbl="alignNode1" presStyleIdx="4" presStyleCnt="7" custLinFactY="37955" custLinFactNeighborX="-21961" custLinFactNeighborY="100000"/>
      <dgm:spPr/>
    </dgm:pt>
    <dgm:pt modelId="{DE0BA8D2-F022-4D15-973E-57FEA90E5727}" type="pres">
      <dgm:prSet presAssocID="{394C9390-3241-469C-8AB4-64629F04D847}" presName="chevron6" presStyleLbl="alignNode1" presStyleIdx="5" presStyleCnt="7" custLinFactY="45455" custLinFactNeighborX="7004" custLinFactNeighborY="100000"/>
      <dgm:spPr/>
    </dgm:pt>
    <dgm:pt modelId="{237A6EAE-DCAD-4232-84E8-BC11C81101F0}" type="pres">
      <dgm:prSet presAssocID="{394C9390-3241-469C-8AB4-64629F04D847}" presName="chevron7" presStyleLbl="alignNode1" presStyleIdx="6" presStyleCnt="7" custLinFactY="97955" custLinFactNeighborX="18115" custLinFactNeighborY="100000"/>
      <dgm:spPr/>
    </dgm:pt>
    <dgm:pt modelId="{2C08D483-3CFE-4A8F-A3B6-4568FD12ED84}" type="pres">
      <dgm:prSet presAssocID="{394C9390-3241-469C-8AB4-64629F04D847}" presName="childtext" presStyleLbl="solidFgAcc1" presStyleIdx="0" presStyleCnt="1" custLinFactNeighborX="-2877" custLinFactNeighborY="31818">
        <dgm:presLayoutVars>
          <dgm:chMax/>
          <dgm:chPref val="0"/>
          <dgm:bulletEnabled val="1"/>
        </dgm:presLayoutVars>
      </dgm:prSet>
      <dgm:spPr/>
    </dgm:pt>
  </dgm:ptLst>
  <dgm:cxnLst>
    <dgm:cxn modelId="{3C25E023-9930-438B-A688-93EF8A4E3F77}" srcId="{45F8700D-35EE-448E-9082-18BC7A959ED7}" destId="{394C9390-3241-469C-8AB4-64629F04D847}" srcOrd="0" destOrd="0" parTransId="{B2A7CF3C-C3D2-4C7E-BCCD-5EA81532FACB}" sibTransId="{98391635-0EB9-4CA3-BE50-C14015F56D4C}"/>
    <dgm:cxn modelId="{7CF56483-F7D3-446B-9A14-7FE04DF83B1B}" type="presOf" srcId="{9D7B1D4A-C005-4ACB-8005-92A1957961DA}" destId="{2C08D483-3CFE-4A8F-A3B6-4568FD12ED84}" srcOrd="0" destOrd="0" presId="urn:microsoft.com/office/officeart/2008/layout/VerticalAccentList"/>
    <dgm:cxn modelId="{48225D87-34E7-4070-97FF-1FAE20F23702}" type="presOf" srcId="{394C9390-3241-469C-8AB4-64629F04D847}" destId="{AE0861E4-327E-4649-8660-0EB3CF2AA80F}" srcOrd="0" destOrd="0" presId="urn:microsoft.com/office/officeart/2008/layout/VerticalAccentList"/>
    <dgm:cxn modelId="{2550AFB9-21AA-489B-B083-1853DE1A11EB}" srcId="{394C9390-3241-469C-8AB4-64629F04D847}" destId="{9D7B1D4A-C005-4ACB-8005-92A1957961DA}" srcOrd="0" destOrd="0" parTransId="{EABF54E4-BC7A-412C-9B16-C68AC6492589}" sibTransId="{2848A9A4-10B7-4572-B65F-6EC8FE5F4E1B}"/>
    <dgm:cxn modelId="{45899BCA-459A-4D37-A98F-AC5E6BB744D1}" type="presOf" srcId="{45F8700D-35EE-448E-9082-18BC7A959ED7}" destId="{FF17C582-613A-4A22-9D8D-1A013B9CE6C3}" srcOrd="0" destOrd="0" presId="urn:microsoft.com/office/officeart/2008/layout/VerticalAccentList"/>
    <dgm:cxn modelId="{8AA0358C-5F47-457A-92B2-7742B9690F1D}" type="presParOf" srcId="{FF17C582-613A-4A22-9D8D-1A013B9CE6C3}" destId="{50B5A43B-1CB3-443B-A4E1-9FD1ECADECC4}" srcOrd="0" destOrd="0" presId="urn:microsoft.com/office/officeart/2008/layout/VerticalAccentList"/>
    <dgm:cxn modelId="{7DF1B118-EA63-4D82-9DE5-44C6114A469D}" type="presParOf" srcId="{50B5A43B-1CB3-443B-A4E1-9FD1ECADECC4}" destId="{AE0861E4-327E-4649-8660-0EB3CF2AA80F}" srcOrd="0" destOrd="0" presId="urn:microsoft.com/office/officeart/2008/layout/VerticalAccentList"/>
    <dgm:cxn modelId="{70B6B373-AAFB-4C7D-8921-0BA1CB0D661D}" type="presParOf" srcId="{FF17C582-613A-4A22-9D8D-1A013B9CE6C3}" destId="{82C55514-8EF6-45C7-A9A3-EB1B3CF97BED}" srcOrd="1" destOrd="0" presId="urn:microsoft.com/office/officeart/2008/layout/VerticalAccentList"/>
    <dgm:cxn modelId="{F223DB39-008F-4115-9D28-557D7BB0C98F}" type="presParOf" srcId="{82C55514-8EF6-45C7-A9A3-EB1B3CF97BED}" destId="{0D718C14-63BE-47DB-A6DE-6577852AFAA0}" srcOrd="0" destOrd="0" presId="urn:microsoft.com/office/officeart/2008/layout/VerticalAccentList"/>
    <dgm:cxn modelId="{4862C966-D12F-4FEA-980E-991DF391C1B6}" type="presParOf" srcId="{82C55514-8EF6-45C7-A9A3-EB1B3CF97BED}" destId="{A4149CCC-784A-488B-9352-A3355A801F96}" srcOrd="1" destOrd="0" presId="urn:microsoft.com/office/officeart/2008/layout/VerticalAccentList"/>
    <dgm:cxn modelId="{C4AF7541-3F35-4004-B360-C1761BB5A1E0}" type="presParOf" srcId="{82C55514-8EF6-45C7-A9A3-EB1B3CF97BED}" destId="{2E2934A2-934D-4DF9-8B14-C45E183B2AA3}" srcOrd="2" destOrd="0" presId="urn:microsoft.com/office/officeart/2008/layout/VerticalAccentList"/>
    <dgm:cxn modelId="{38127086-0B09-49E9-AE98-14E64D139700}" type="presParOf" srcId="{82C55514-8EF6-45C7-A9A3-EB1B3CF97BED}" destId="{981EB4A4-E33D-48E2-B65C-218B21E17C5C}" srcOrd="3" destOrd="0" presId="urn:microsoft.com/office/officeart/2008/layout/VerticalAccentList"/>
    <dgm:cxn modelId="{8369B6B2-F690-404E-9EE1-519EDDDDF34D}" type="presParOf" srcId="{82C55514-8EF6-45C7-A9A3-EB1B3CF97BED}" destId="{2DBB0178-B68E-47B8-A2BD-5199E12C90A2}" srcOrd="4" destOrd="0" presId="urn:microsoft.com/office/officeart/2008/layout/VerticalAccentList"/>
    <dgm:cxn modelId="{9088F086-8483-42FD-9BF0-1EDCCB528425}" type="presParOf" srcId="{82C55514-8EF6-45C7-A9A3-EB1B3CF97BED}" destId="{DE0BA8D2-F022-4D15-973E-57FEA90E5727}" srcOrd="5" destOrd="0" presId="urn:microsoft.com/office/officeart/2008/layout/VerticalAccentList"/>
    <dgm:cxn modelId="{2A4B9758-07BD-460F-9C7B-C8D83E819863}" type="presParOf" srcId="{82C55514-8EF6-45C7-A9A3-EB1B3CF97BED}" destId="{237A6EAE-DCAD-4232-84E8-BC11C81101F0}" srcOrd="6" destOrd="0" presId="urn:microsoft.com/office/officeart/2008/layout/VerticalAccentList"/>
    <dgm:cxn modelId="{8406DDB4-6D9B-4664-9CCA-D6B21AE075B4}" type="presParOf" srcId="{82C55514-8EF6-45C7-A9A3-EB1B3CF97BED}" destId="{2C08D483-3CFE-4A8F-A3B6-4568FD12ED8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ADB107-12CB-4FE7-AA14-0B39462E6AB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68835D-BFFC-4BF5-B29C-312FCF7C28B7}">
      <dgm:prSet phldrT="[Text]" custT="1"/>
      <dgm:spPr/>
      <dgm:t>
        <a:bodyPr/>
        <a:lstStyle/>
        <a:p>
          <a:r>
            <a:rPr lang="en-US" sz="2800" b="1" dirty="0"/>
            <a:t>Eggs in mucosa</a:t>
          </a:r>
        </a:p>
      </dgm:t>
    </dgm:pt>
    <dgm:pt modelId="{011E98B0-F77C-43DD-8C4F-4FA3826B5AA5}" type="parTrans" cxnId="{4C02B07F-32CF-44DD-9309-C4CC1A5F0EF0}">
      <dgm:prSet/>
      <dgm:spPr/>
      <dgm:t>
        <a:bodyPr/>
        <a:lstStyle/>
        <a:p>
          <a:endParaRPr lang="en-US"/>
        </a:p>
      </dgm:t>
    </dgm:pt>
    <dgm:pt modelId="{C3DE3265-7E79-4E62-A97A-8819CDC11934}" type="sibTrans" cxnId="{4C02B07F-32CF-44DD-9309-C4CC1A5F0EF0}">
      <dgm:prSet/>
      <dgm:spPr/>
      <dgm:t>
        <a:bodyPr/>
        <a:lstStyle/>
        <a:p>
          <a:endParaRPr lang="en-US"/>
        </a:p>
      </dgm:t>
    </dgm:pt>
    <dgm:pt modelId="{67D0BFF5-6787-4EBC-A954-3963FAE93F92}">
      <dgm:prSet phldrT="[Text]" custT="1"/>
      <dgm:spPr/>
      <dgm:t>
        <a:bodyPr/>
        <a:lstStyle/>
        <a:p>
          <a:r>
            <a:rPr lang="en-US" sz="2800" b="1" dirty="0"/>
            <a:t>L1 pass in stoo</a:t>
          </a:r>
          <a:r>
            <a:rPr lang="en-US" sz="2200" b="1" dirty="0"/>
            <a:t>l</a:t>
          </a:r>
        </a:p>
      </dgm:t>
    </dgm:pt>
    <dgm:pt modelId="{B0130C5C-57C0-435D-8455-6698A47F3602}" type="parTrans" cxnId="{95A7A7DF-74D2-444D-8871-3A9D97288BE6}">
      <dgm:prSet/>
      <dgm:spPr/>
      <dgm:t>
        <a:bodyPr/>
        <a:lstStyle/>
        <a:p>
          <a:endParaRPr lang="en-US"/>
        </a:p>
      </dgm:t>
    </dgm:pt>
    <dgm:pt modelId="{08176C19-831D-4766-8A14-D200E64053E1}" type="sibTrans" cxnId="{95A7A7DF-74D2-444D-8871-3A9D97288BE6}">
      <dgm:prSet/>
      <dgm:spPr/>
      <dgm:t>
        <a:bodyPr/>
        <a:lstStyle/>
        <a:p>
          <a:endParaRPr lang="en-US"/>
        </a:p>
      </dgm:t>
    </dgm:pt>
    <dgm:pt modelId="{D221D8F4-CFB4-4F24-B76D-BD15D591FD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L3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1800" b="1" dirty="0">
              <a:solidFill>
                <a:srgbClr val="C00000"/>
              </a:solidFill>
            </a:rPr>
            <a:t>Ext. environment</a:t>
          </a:r>
        </a:p>
      </dgm:t>
    </dgm:pt>
    <dgm:pt modelId="{B448B515-95AC-4478-96A6-A44CA3FDFB74}" type="parTrans" cxnId="{7B540D0E-9CE3-4A6F-85DD-EAA5AD847CEC}">
      <dgm:prSet/>
      <dgm:spPr/>
      <dgm:t>
        <a:bodyPr/>
        <a:lstStyle/>
        <a:p>
          <a:endParaRPr lang="en-US"/>
        </a:p>
      </dgm:t>
    </dgm:pt>
    <dgm:pt modelId="{A3EF4EE2-E122-4F96-B0F0-FC002BFF20E3}" type="sibTrans" cxnId="{7B540D0E-9CE3-4A6F-85DD-EAA5AD847CEC}">
      <dgm:prSet/>
      <dgm:spPr/>
      <dgm:t>
        <a:bodyPr/>
        <a:lstStyle/>
        <a:p>
          <a:endParaRPr lang="en-US"/>
        </a:p>
      </dgm:t>
    </dgm:pt>
    <dgm:pt modelId="{4AA58943-0131-41B5-8466-8508000B108B}">
      <dgm:prSet phldrT="[Text]" custT="1"/>
      <dgm:spPr/>
      <dgm:t>
        <a:bodyPr/>
        <a:lstStyle/>
        <a:p>
          <a:r>
            <a:rPr lang="en-US" sz="2800" b="1" dirty="0"/>
            <a:t>Penetrate the skin</a:t>
          </a:r>
        </a:p>
      </dgm:t>
    </dgm:pt>
    <dgm:pt modelId="{72A7EEF7-F486-442C-88D5-C90D371CE60B}" type="parTrans" cxnId="{71856485-5DFC-4857-A905-12904E55D170}">
      <dgm:prSet/>
      <dgm:spPr/>
      <dgm:t>
        <a:bodyPr/>
        <a:lstStyle/>
        <a:p>
          <a:endParaRPr lang="en-US"/>
        </a:p>
      </dgm:t>
    </dgm:pt>
    <dgm:pt modelId="{F859BA8B-A4E1-4FB6-9506-DDFA3CA569E4}" type="sibTrans" cxnId="{71856485-5DFC-4857-A905-12904E55D170}">
      <dgm:prSet/>
      <dgm:spPr/>
      <dgm:t>
        <a:bodyPr/>
        <a:lstStyle/>
        <a:p>
          <a:endParaRPr lang="en-US"/>
        </a:p>
      </dgm:t>
    </dgm:pt>
    <dgm:pt modelId="{34E72FEE-BB41-408A-B45F-4821893F1F23}">
      <dgm:prSet phldrT="[Text]" custT="1"/>
      <dgm:spPr/>
      <dgm:t>
        <a:bodyPr/>
        <a:lstStyle/>
        <a:p>
          <a:r>
            <a:rPr lang="en-US" sz="2800" b="1" dirty="0"/>
            <a:t>Adults</a:t>
          </a:r>
        </a:p>
        <a:p>
          <a:r>
            <a:rPr lang="en-US" sz="1800" b="1" dirty="0">
              <a:solidFill>
                <a:srgbClr val="C00000"/>
              </a:solidFill>
            </a:rPr>
            <a:t>Immunocompetent host</a:t>
          </a:r>
        </a:p>
      </dgm:t>
    </dgm:pt>
    <dgm:pt modelId="{873899B2-4E34-46E4-A58B-E7199B00CE42}" type="parTrans" cxnId="{FDD89AC0-AE11-497C-92B3-E5D9A748382D}">
      <dgm:prSet/>
      <dgm:spPr/>
      <dgm:t>
        <a:bodyPr/>
        <a:lstStyle/>
        <a:p>
          <a:endParaRPr lang="en-US"/>
        </a:p>
      </dgm:t>
    </dgm:pt>
    <dgm:pt modelId="{BC2DCEA3-8935-4CCE-A6D5-B3D316E2680D}" type="sibTrans" cxnId="{FDD89AC0-AE11-497C-92B3-E5D9A748382D}">
      <dgm:prSet/>
      <dgm:spPr/>
      <dgm:t>
        <a:bodyPr/>
        <a:lstStyle/>
        <a:p>
          <a:endParaRPr lang="en-US"/>
        </a:p>
      </dgm:t>
    </dgm:pt>
    <dgm:pt modelId="{58712D07-FB80-429D-A356-690CF0BD5CCB}" type="pres">
      <dgm:prSet presAssocID="{FCADB107-12CB-4FE7-AA14-0B39462E6ABE}" presName="cycle" presStyleCnt="0">
        <dgm:presLayoutVars>
          <dgm:dir/>
          <dgm:resizeHandles val="exact"/>
        </dgm:presLayoutVars>
      </dgm:prSet>
      <dgm:spPr/>
    </dgm:pt>
    <dgm:pt modelId="{9551FE62-9CBF-4466-9640-B05E72A8EDD3}" type="pres">
      <dgm:prSet presAssocID="{1568835D-BFFC-4BF5-B29C-312FCF7C28B7}" presName="dummy" presStyleCnt="0"/>
      <dgm:spPr/>
    </dgm:pt>
    <dgm:pt modelId="{E1BB6D9E-34A8-4891-9883-3A3A514CD48D}" type="pres">
      <dgm:prSet presAssocID="{1568835D-BFFC-4BF5-B29C-312FCF7C28B7}" presName="node" presStyleLbl="revTx" presStyleIdx="0" presStyleCnt="5" custScaleX="189920" custScaleY="45792" custRadScaleRad="94956" custRadScaleInc="18938">
        <dgm:presLayoutVars>
          <dgm:bulletEnabled val="1"/>
        </dgm:presLayoutVars>
      </dgm:prSet>
      <dgm:spPr/>
    </dgm:pt>
    <dgm:pt modelId="{B33734FF-2FAD-4AA9-B43B-934C112A48A8}" type="pres">
      <dgm:prSet presAssocID="{C3DE3265-7E79-4E62-A97A-8819CDC11934}" presName="sibTrans" presStyleLbl="node1" presStyleIdx="0" presStyleCnt="5"/>
      <dgm:spPr/>
    </dgm:pt>
    <dgm:pt modelId="{FEF6E64D-AE90-4C5F-99E8-41680900C804}" type="pres">
      <dgm:prSet presAssocID="{67D0BFF5-6787-4EBC-A954-3963FAE93F92}" presName="dummy" presStyleCnt="0"/>
      <dgm:spPr/>
    </dgm:pt>
    <dgm:pt modelId="{81E5687C-BACF-4FCA-89A2-A1F517B7A3FF}" type="pres">
      <dgm:prSet presAssocID="{67D0BFF5-6787-4EBC-A954-3963FAE93F92}" presName="node" presStyleLbl="revTx" presStyleIdx="1" presStyleCnt="5" custScaleX="181555" custScaleY="29814" custRadScaleRad="116220" custRadScaleInc="6836">
        <dgm:presLayoutVars>
          <dgm:bulletEnabled val="1"/>
        </dgm:presLayoutVars>
      </dgm:prSet>
      <dgm:spPr/>
    </dgm:pt>
    <dgm:pt modelId="{62F83FE8-1499-4495-B6EA-80519B644A7A}" type="pres">
      <dgm:prSet presAssocID="{08176C19-831D-4766-8A14-D200E64053E1}" presName="sibTrans" presStyleLbl="node1" presStyleIdx="1" presStyleCnt="5"/>
      <dgm:spPr/>
    </dgm:pt>
    <dgm:pt modelId="{9B2CFBFC-D3C0-4162-AE87-7F60C7CADA35}" type="pres">
      <dgm:prSet presAssocID="{D221D8F4-CFB4-4F24-B76D-BD15D591FD6C}" presName="dummy" presStyleCnt="0"/>
      <dgm:spPr/>
    </dgm:pt>
    <dgm:pt modelId="{DAA7F67E-331D-4AC5-8B8B-04ABB5889443}" type="pres">
      <dgm:prSet presAssocID="{D221D8F4-CFB4-4F24-B76D-BD15D591FD6C}" presName="node" presStyleLbl="revTx" presStyleIdx="2" presStyleCnt="5" custScaleX="296861" custScaleY="53602">
        <dgm:presLayoutVars>
          <dgm:bulletEnabled val="1"/>
        </dgm:presLayoutVars>
      </dgm:prSet>
      <dgm:spPr/>
    </dgm:pt>
    <dgm:pt modelId="{5882595D-1C2D-41A2-9F59-D39E1BB876B1}" type="pres">
      <dgm:prSet presAssocID="{A3EF4EE2-E122-4F96-B0F0-FC002BFF20E3}" presName="sibTrans" presStyleLbl="node1" presStyleIdx="2" presStyleCnt="5"/>
      <dgm:spPr/>
    </dgm:pt>
    <dgm:pt modelId="{CFC10DFD-BBFF-496B-AC0B-52116F56CB77}" type="pres">
      <dgm:prSet presAssocID="{4AA58943-0131-41B5-8466-8508000B108B}" presName="dummy" presStyleCnt="0"/>
      <dgm:spPr/>
    </dgm:pt>
    <dgm:pt modelId="{05A58FB0-79F0-4B1B-8425-2AACB006BDB9}" type="pres">
      <dgm:prSet presAssocID="{4AA58943-0131-41B5-8466-8508000B108B}" presName="node" presStyleLbl="revTx" presStyleIdx="3" presStyleCnt="5" custScaleX="241365" custScaleY="34316" custRadScaleRad="103264" custRadScaleInc="-20535">
        <dgm:presLayoutVars>
          <dgm:bulletEnabled val="1"/>
        </dgm:presLayoutVars>
      </dgm:prSet>
      <dgm:spPr/>
    </dgm:pt>
    <dgm:pt modelId="{9686C0B0-DF2B-4282-BEDD-F94F9B56D25A}" type="pres">
      <dgm:prSet presAssocID="{F859BA8B-A4E1-4FB6-9506-DDFA3CA569E4}" presName="sibTrans" presStyleLbl="node1" presStyleIdx="3" presStyleCnt="5" custLinFactNeighborX="-125" custLinFactNeighborY="2173"/>
      <dgm:spPr/>
    </dgm:pt>
    <dgm:pt modelId="{CC955D5F-2E26-4DEE-8827-71A0319E69E3}" type="pres">
      <dgm:prSet presAssocID="{34E72FEE-BB41-408A-B45F-4821893F1F23}" presName="dummy" presStyleCnt="0"/>
      <dgm:spPr/>
    </dgm:pt>
    <dgm:pt modelId="{1CF0D954-756D-4D00-B595-2C84DF069E6C}" type="pres">
      <dgm:prSet presAssocID="{34E72FEE-BB41-408A-B45F-4821893F1F23}" presName="node" presStyleLbl="revTx" presStyleIdx="4" presStyleCnt="5" custScaleX="170337" custScaleY="58155" custRadScaleRad="100837" custRadScaleInc="-34625">
        <dgm:presLayoutVars>
          <dgm:bulletEnabled val="1"/>
        </dgm:presLayoutVars>
      </dgm:prSet>
      <dgm:spPr/>
    </dgm:pt>
    <dgm:pt modelId="{0FFB6FA9-C42A-4963-BEDD-43C06800AFE6}" type="pres">
      <dgm:prSet presAssocID="{BC2DCEA3-8935-4CCE-A6D5-B3D316E2680D}" presName="sibTrans" presStyleLbl="node1" presStyleIdx="4" presStyleCnt="5"/>
      <dgm:spPr/>
    </dgm:pt>
  </dgm:ptLst>
  <dgm:cxnLst>
    <dgm:cxn modelId="{5DF8BB06-D0BA-4285-A680-31F622AAB6CC}" type="presOf" srcId="{C3DE3265-7E79-4E62-A97A-8819CDC11934}" destId="{B33734FF-2FAD-4AA9-B43B-934C112A48A8}" srcOrd="0" destOrd="0" presId="urn:microsoft.com/office/officeart/2005/8/layout/cycle1"/>
    <dgm:cxn modelId="{7B540D0E-9CE3-4A6F-85DD-EAA5AD847CEC}" srcId="{FCADB107-12CB-4FE7-AA14-0B39462E6ABE}" destId="{D221D8F4-CFB4-4F24-B76D-BD15D591FD6C}" srcOrd="2" destOrd="0" parTransId="{B448B515-95AC-4478-96A6-A44CA3FDFB74}" sibTransId="{A3EF4EE2-E122-4F96-B0F0-FC002BFF20E3}"/>
    <dgm:cxn modelId="{FDF89D3E-AD33-43F9-90DD-25149FCBB399}" type="presOf" srcId="{67D0BFF5-6787-4EBC-A954-3963FAE93F92}" destId="{81E5687C-BACF-4FCA-89A2-A1F517B7A3FF}" srcOrd="0" destOrd="0" presId="urn:microsoft.com/office/officeart/2005/8/layout/cycle1"/>
    <dgm:cxn modelId="{EA52DE64-3835-4805-952D-FEAA1ADAA17B}" type="presOf" srcId="{1568835D-BFFC-4BF5-B29C-312FCF7C28B7}" destId="{E1BB6D9E-34A8-4891-9883-3A3A514CD48D}" srcOrd="0" destOrd="0" presId="urn:microsoft.com/office/officeart/2005/8/layout/cycle1"/>
    <dgm:cxn modelId="{F68A0F67-803C-4936-8BBC-7AA29FB5DAB3}" type="presOf" srcId="{A3EF4EE2-E122-4F96-B0F0-FC002BFF20E3}" destId="{5882595D-1C2D-41A2-9F59-D39E1BB876B1}" srcOrd="0" destOrd="0" presId="urn:microsoft.com/office/officeart/2005/8/layout/cycle1"/>
    <dgm:cxn modelId="{9DEED34D-1E13-44CB-93B2-AE3227AEBC20}" type="presOf" srcId="{34E72FEE-BB41-408A-B45F-4821893F1F23}" destId="{1CF0D954-756D-4D00-B595-2C84DF069E6C}" srcOrd="0" destOrd="0" presId="urn:microsoft.com/office/officeart/2005/8/layout/cycle1"/>
    <dgm:cxn modelId="{5BB8F651-ED2A-472C-880D-39958814899C}" type="presOf" srcId="{BC2DCEA3-8935-4CCE-A6D5-B3D316E2680D}" destId="{0FFB6FA9-C42A-4963-BEDD-43C06800AFE6}" srcOrd="0" destOrd="0" presId="urn:microsoft.com/office/officeart/2005/8/layout/cycle1"/>
    <dgm:cxn modelId="{E3D12B7E-C89C-4BAF-B0B6-279A2A9C3956}" type="presOf" srcId="{FCADB107-12CB-4FE7-AA14-0B39462E6ABE}" destId="{58712D07-FB80-429D-A356-690CF0BD5CCB}" srcOrd="0" destOrd="0" presId="urn:microsoft.com/office/officeart/2005/8/layout/cycle1"/>
    <dgm:cxn modelId="{4C02B07F-32CF-44DD-9309-C4CC1A5F0EF0}" srcId="{FCADB107-12CB-4FE7-AA14-0B39462E6ABE}" destId="{1568835D-BFFC-4BF5-B29C-312FCF7C28B7}" srcOrd="0" destOrd="0" parTransId="{011E98B0-F77C-43DD-8C4F-4FA3826B5AA5}" sibTransId="{C3DE3265-7E79-4E62-A97A-8819CDC11934}"/>
    <dgm:cxn modelId="{71856485-5DFC-4857-A905-12904E55D170}" srcId="{FCADB107-12CB-4FE7-AA14-0B39462E6ABE}" destId="{4AA58943-0131-41B5-8466-8508000B108B}" srcOrd="3" destOrd="0" parTransId="{72A7EEF7-F486-442C-88D5-C90D371CE60B}" sibTransId="{F859BA8B-A4E1-4FB6-9506-DDFA3CA569E4}"/>
    <dgm:cxn modelId="{A37E729A-AEBD-48B7-AACC-56CD0FE81CF6}" type="presOf" srcId="{F859BA8B-A4E1-4FB6-9506-DDFA3CA569E4}" destId="{9686C0B0-DF2B-4282-BEDD-F94F9B56D25A}" srcOrd="0" destOrd="0" presId="urn:microsoft.com/office/officeart/2005/8/layout/cycle1"/>
    <dgm:cxn modelId="{FDD89AC0-AE11-497C-92B3-E5D9A748382D}" srcId="{FCADB107-12CB-4FE7-AA14-0B39462E6ABE}" destId="{34E72FEE-BB41-408A-B45F-4821893F1F23}" srcOrd="4" destOrd="0" parTransId="{873899B2-4E34-46E4-A58B-E7199B00CE42}" sibTransId="{BC2DCEA3-8935-4CCE-A6D5-B3D316E2680D}"/>
    <dgm:cxn modelId="{1B06ADC8-CC02-4946-BFEC-1E1ECEDEED88}" type="presOf" srcId="{4AA58943-0131-41B5-8466-8508000B108B}" destId="{05A58FB0-79F0-4B1B-8425-2AACB006BDB9}" srcOrd="0" destOrd="0" presId="urn:microsoft.com/office/officeart/2005/8/layout/cycle1"/>
    <dgm:cxn modelId="{95A7A7DF-74D2-444D-8871-3A9D97288BE6}" srcId="{FCADB107-12CB-4FE7-AA14-0B39462E6ABE}" destId="{67D0BFF5-6787-4EBC-A954-3963FAE93F92}" srcOrd="1" destOrd="0" parTransId="{B0130C5C-57C0-435D-8455-6698A47F3602}" sibTransId="{08176C19-831D-4766-8A14-D200E64053E1}"/>
    <dgm:cxn modelId="{70E687E3-E858-4F18-B956-44CA08B4582D}" type="presOf" srcId="{D221D8F4-CFB4-4F24-B76D-BD15D591FD6C}" destId="{DAA7F67E-331D-4AC5-8B8B-04ABB5889443}" srcOrd="0" destOrd="0" presId="urn:microsoft.com/office/officeart/2005/8/layout/cycle1"/>
    <dgm:cxn modelId="{437642FD-CE0F-4D30-AE35-30B0DC38A551}" type="presOf" srcId="{08176C19-831D-4766-8A14-D200E64053E1}" destId="{62F83FE8-1499-4495-B6EA-80519B644A7A}" srcOrd="0" destOrd="0" presId="urn:microsoft.com/office/officeart/2005/8/layout/cycle1"/>
    <dgm:cxn modelId="{776A014D-98D9-4C12-BED5-F246A0E0D74F}" type="presParOf" srcId="{58712D07-FB80-429D-A356-690CF0BD5CCB}" destId="{9551FE62-9CBF-4466-9640-B05E72A8EDD3}" srcOrd="0" destOrd="0" presId="urn:microsoft.com/office/officeart/2005/8/layout/cycle1"/>
    <dgm:cxn modelId="{E4631154-0B2B-403A-A338-F469D9BA49BE}" type="presParOf" srcId="{58712D07-FB80-429D-A356-690CF0BD5CCB}" destId="{E1BB6D9E-34A8-4891-9883-3A3A514CD48D}" srcOrd="1" destOrd="0" presId="urn:microsoft.com/office/officeart/2005/8/layout/cycle1"/>
    <dgm:cxn modelId="{80173C15-A61D-4471-9169-234A7EADF64D}" type="presParOf" srcId="{58712D07-FB80-429D-A356-690CF0BD5CCB}" destId="{B33734FF-2FAD-4AA9-B43B-934C112A48A8}" srcOrd="2" destOrd="0" presId="urn:microsoft.com/office/officeart/2005/8/layout/cycle1"/>
    <dgm:cxn modelId="{AB092248-DA5C-4B8A-8126-560E085283FE}" type="presParOf" srcId="{58712D07-FB80-429D-A356-690CF0BD5CCB}" destId="{FEF6E64D-AE90-4C5F-99E8-41680900C804}" srcOrd="3" destOrd="0" presId="urn:microsoft.com/office/officeart/2005/8/layout/cycle1"/>
    <dgm:cxn modelId="{9EC95004-7126-4DE1-939A-986E5B4E8F18}" type="presParOf" srcId="{58712D07-FB80-429D-A356-690CF0BD5CCB}" destId="{81E5687C-BACF-4FCA-89A2-A1F517B7A3FF}" srcOrd="4" destOrd="0" presId="urn:microsoft.com/office/officeart/2005/8/layout/cycle1"/>
    <dgm:cxn modelId="{AFA82CA4-3CA9-4754-837E-BC91FE4CCF22}" type="presParOf" srcId="{58712D07-FB80-429D-A356-690CF0BD5CCB}" destId="{62F83FE8-1499-4495-B6EA-80519B644A7A}" srcOrd="5" destOrd="0" presId="urn:microsoft.com/office/officeart/2005/8/layout/cycle1"/>
    <dgm:cxn modelId="{C8CC905D-F1FD-402D-BD55-00E0C5735128}" type="presParOf" srcId="{58712D07-FB80-429D-A356-690CF0BD5CCB}" destId="{9B2CFBFC-D3C0-4162-AE87-7F60C7CADA35}" srcOrd="6" destOrd="0" presId="urn:microsoft.com/office/officeart/2005/8/layout/cycle1"/>
    <dgm:cxn modelId="{EEB4393D-8465-47A7-9CA3-7A6ACBC689C7}" type="presParOf" srcId="{58712D07-FB80-429D-A356-690CF0BD5CCB}" destId="{DAA7F67E-331D-4AC5-8B8B-04ABB5889443}" srcOrd="7" destOrd="0" presId="urn:microsoft.com/office/officeart/2005/8/layout/cycle1"/>
    <dgm:cxn modelId="{E500F391-3E17-4BD1-94E0-A79047A6CB53}" type="presParOf" srcId="{58712D07-FB80-429D-A356-690CF0BD5CCB}" destId="{5882595D-1C2D-41A2-9F59-D39E1BB876B1}" srcOrd="8" destOrd="0" presId="urn:microsoft.com/office/officeart/2005/8/layout/cycle1"/>
    <dgm:cxn modelId="{3053A332-D3BC-49E7-AE04-8764585455CA}" type="presParOf" srcId="{58712D07-FB80-429D-A356-690CF0BD5CCB}" destId="{CFC10DFD-BBFF-496B-AC0B-52116F56CB77}" srcOrd="9" destOrd="0" presId="urn:microsoft.com/office/officeart/2005/8/layout/cycle1"/>
    <dgm:cxn modelId="{AD171934-0ED0-4103-BF27-B98C6F0DF25C}" type="presParOf" srcId="{58712D07-FB80-429D-A356-690CF0BD5CCB}" destId="{05A58FB0-79F0-4B1B-8425-2AACB006BDB9}" srcOrd="10" destOrd="0" presId="urn:microsoft.com/office/officeart/2005/8/layout/cycle1"/>
    <dgm:cxn modelId="{A3EC7B40-42B2-40C2-B43D-BC8D9F7517B1}" type="presParOf" srcId="{58712D07-FB80-429D-A356-690CF0BD5CCB}" destId="{9686C0B0-DF2B-4282-BEDD-F94F9B56D25A}" srcOrd="11" destOrd="0" presId="urn:microsoft.com/office/officeart/2005/8/layout/cycle1"/>
    <dgm:cxn modelId="{77491025-2BF1-495A-9BAB-AC26A0619C03}" type="presParOf" srcId="{58712D07-FB80-429D-A356-690CF0BD5CCB}" destId="{CC955D5F-2E26-4DEE-8827-71A0319E69E3}" srcOrd="12" destOrd="0" presId="urn:microsoft.com/office/officeart/2005/8/layout/cycle1"/>
    <dgm:cxn modelId="{CD507529-F5F3-4A9D-A4C9-AAB3294B9750}" type="presParOf" srcId="{58712D07-FB80-429D-A356-690CF0BD5CCB}" destId="{1CF0D954-756D-4D00-B595-2C84DF069E6C}" srcOrd="13" destOrd="0" presId="urn:microsoft.com/office/officeart/2005/8/layout/cycle1"/>
    <dgm:cxn modelId="{22C94ACA-7D8E-4AC0-A074-BE430F7F1019}" type="presParOf" srcId="{58712D07-FB80-429D-A356-690CF0BD5CCB}" destId="{0FFB6FA9-C42A-4963-BEDD-43C06800AFE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DB107-12CB-4FE7-AA14-0B39462E6AB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68835D-BFFC-4BF5-B29C-312FCF7C28B7}">
      <dgm:prSet phldrT="[Text]" custT="1"/>
      <dgm:spPr/>
      <dgm:t>
        <a:bodyPr/>
        <a:lstStyle/>
        <a:p>
          <a:r>
            <a:rPr lang="en-US" sz="2800" b="1" dirty="0"/>
            <a:t>Eggs in mucosa</a:t>
          </a:r>
        </a:p>
      </dgm:t>
    </dgm:pt>
    <dgm:pt modelId="{011E98B0-F77C-43DD-8C4F-4FA3826B5AA5}" type="parTrans" cxnId="{4C02B07F-32CF-44DD-9309-C4CC1A5F0EF0}">
      <dgm:prSet/>
      <dgm:spPr/>
      <dgm:t>
        <a:bodyPr/>
        <a:lstStyle/>
        <a:p>
          <a:endParaRPr lang="en-US"/>
        </a:p>
      </dgm:t>
    </dgm:pt>
    <dgm:pt modelId="{C3DE3265-7E79-4E62-A97A-8819CDC11934}" type="sibTrans" cxnId="{4C02B07F-32CF-44DD-9309-C4CC1A5F0EF0}">
      <dgm:prSet/>
      <dgm:spPr/>
      <dgm:t>
        <a:bodyPr/>
        <a:lstStyle/>
        <a:p>
          <a:endParaRPr lang="en-US"/>
        </a:p>
      </dgm:t>
    </dgm:pt>
    <dgm:pt modelId="{67D0BFF5-6787-4EBC-A954-3963FAE93F92}">
      <dgm:prSet phldrT="[Text]" custT="1"/>
      <dgm:spPr/>
      <dgm:t>
        <a:bodyPr/>
        <a:lstStyle/>
        <a:p>
          <a:r>
            <a:rPr lang="en-US" sz="2800" b="1" dirty="0"/>
            <a:t>L1 pass in stoo</a:t>
          </a:r>
          <a:r>
            <a:rPr lang="en-US" sz="2200" b="1" dirty="0"/>
            <a:t>l</a:t>
          </a:r>
        </a:p>
      </dgm:t>
    </dgm:pt>
    <dgm:pt modelId="{B0130C5C-57C0-435D-8455-6698A47F3602}" type="parTrans" cxnId="{95A7A7DF-74D2-444D-8871-3A9D97288BE6}">
      <dgm:prSet/>
      <dgm:spPr/>
      <dgm:t>
        <a:bodyPr/>
        <a:lstStyle/>
        <a:p>
          <a:endParaRPr lang="en-US"/>
        </a:p>
      </dgm:t>
    </dgm:pt>
    <dgm:pt modelId="{08176C19-831D-4766-8A14-D200E64053E1}" type="sibTrans" cxnId="{95A7A7DF-74D2-444D-8871-3A9D97288BE6}">
      <dgm:prSet/>
      <dgm:spPr/>
      <dgm:t>
        <a:bodyPr/>
        <a:lstStyle/>
        <a:p>
          <a:endParaRPr lang="en-US"/>
        </a:p>
      </dgm:t>
    </dgm:pt>
    <dgm:pt modelId="{D221D8F4-CFB4-4F24-B76D-BD15D591FD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Free existing adults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1800" b="1" dirty="0">
              <a:solidFill>
                <a:srgbClr val="C00000"/>
              </a:solidFill>
            </a:rPr>
            <a:t>Ext. environment</a:t>
          </a:r>
        </a:p>
      </dgm:t>
    </dgm:pt>
    <dgm:pt modelId="{B448B515-95AC-4478-96A6-A44CA3FDFB74}" type="parTrans" cxnId="{7B540D0E-9CE3-4A6F-85DD-EAA5AD847CEC}">
      <dgm:prSet/>
      <dgm:spPr/>
      <dgm:t>
        <a:bodyPr/>
        <a:lstStyle/>
        <a:p>
          <a:endParaRPr lang="en-US"/>
        </a:p>
      </dgm:t>
    </dgm:pt>
    <dgm:pt modelId="{A3EF4EE2-E122-4F96-B0F0-FC002BFF20E3}" type="sibTrans" cxnId="{7B540D0E-9CE3-4A6F-85DD-EAA5AD847CEC}">
      <dgm:prSet/>
      <dgm:spPr/>
      <dgm:t>
        <a:bodyPr/>
        <a:lstStyle/>
        <a:p>
          <a:endParaRPr lang="en-US"/>
        </a:p>
      </dgm:t>
    </dgm:pt>
    <dgm:pt modelId="{4AA58943-0131-41B5-8466-8508000B108B}">
      <dgm:prSet phldrT="[Text]" custT="1"/>
      <dgm:spPr/>
      <dgm:t>
        <a:bodyPr/>
        <a:lstStyle/>
        <a:p>
          <a:r>
            <a:rPr lang="en-US" sz="2800" b="1" dirty="0"/>
            <a:t>L1</a:t>
          </a:r>
        </a:p>
      </dgm:t>
    </dgm:pt>
    <dgm:pt modelId="{72A7EEF7-F486-442C-88D5-C90D371CE60B}" type="parTrans" cxnId="{71856485-5DFC-4857-A905-12904E55D170}">
      <dgm:prSet/>
      <dgm:spPr/>
      <dgm:t>
        <a:bodyPr/>
        <a:lstStyle/>
        <a:p>
          <a:endParaRPr lang="en-US"/>
        </a:p>
      </dgm:t>
    </dgm:pt>
    <dgm:pt modelId="{F859BA8B-A4E1-4FB6-9506-DDFA3CA569E4}" type="sibTrans" cxnId="{71856485-5DFC-4857-A905-12904E55D170}">
      <dgm:prSet/>
      <dgm:spPr/>
      <dgm:t>
        <a:bodyPr/>
        <a:lstStyle/>
        <a:p>
          <a:endParaRPr lang="en-US"/>
        </a:p>
      </dgm:t>
    </dgm:pt>
    <dgm:pt modelId="{34E72FEE-BB41-408A-B45F-4821893F1F23}">
      <dgm:prSet phldrT="[Text]" custT="1"/>
      <dgm:spPr/>
      <dgm:t>
        <a:bodyPr/>
        <a:lstStyle/>
        <a:p>
          <a:r>
            <a:rPr lang="en-US" sz="2800" b="1" dirty="0"/>
            <a:t>Adults</a:t>
          </a:r>
        </a:p>
        <a:p>
          <a:r>
            <a:rPr lang="en-US" sz="1800" b="1" dirty="0">
              <a:solidFill>
                <a:srgbClr val="C00000"/>
              </a:solidFill>
            </a:rPr>
            <a:t>Immunocompetent host</a:t>
          </a:r>
        </a:p>
      </dgm:t>
    </dgm:pt>
    <dgm:pt modelId="{873899B2-4E34-46E4-A58B-E7199B00CE42}" type="parTrans" cxnId="{FDD89AC0-AE11-497C-92B3-E5D9A748382D}">
      <dgm:prSet/>
      <dgm:spPr/>
      <dgm:t>
        <a:bodyPr/>
        <a:lstStyle/>
        <a:p>
          <a:endParaRPr lang="en-US"/>
        </a:p>
      </dgm:t>
    </dgm:pt>
    <dgm:pt modelId="{BC2DCEA3-8935-4CCE-A6D5-B3D316E2680D}" type="sibTrans" cxnId="{FDD89AC0-AE11-497C-92B3-E5D9A748382D}">
      <dgm:prSet/>
      <dgm:spPr/>
      <dgm:t>
        <a:bodyPr/>
        <a:lstStyle/>
        <a:p>
          <a:endParaRPr lang="en-US"/>
        </a:p>
      </dgm:t>
    </dgm:pt>
    <dgm:pt modelId="{58712D07-FB80-429D-A356-690CF0BD5CCB}" type="pres">
      <dgm:prSet presAssocID="{FCADB107-12CB-4FE7-AA14-0B39462E6ABE}" presName="cycle" presStyleCnt="0">
        <dgm:presLayoutVars>
          <dgm:dir/>
          <dgm:resizeHandles val="exact"/>
        </dgm:presLayoutVars>
      </dgm:prSet>
      <dgm:spPr/>
    </dgm:pt>
    <dgm:pt modelId="{9551FE62-9CBF-4466-9640-B05E72A8EDD3}" type="pres">
      <dgm:prSet presAssocID="{1568835D-BFFC-4BF5-B29C-312FCF7C28B7}" presName="dummy" presStyleCnt="0"/>
      <dgm:spPr/>
    </dgm:pt>
    <dgm:pt modelId="{E1BB6D9E-34A8-4891-9883-3A3A514CD48D}" type="pres">
      <dgm:prSet presAssocID="{1568835D-BFFC-4BF5-B29C-312FCF7C28B7}" presName="node" presStyleLbl="revTx" presStyleIdx="0" presStyleCnt="5" custScaleX="189920" custScaleY="45792" custRadScaleRad="94956" custRadScaleInc="18938">
        <dgm:presLayoutVars>
          <dgm:bulletEnabled val="1"/>
        </dgm:presLayoutVars>
      </dgm:prSet>
      <dgm:spPr/>
    </dgm:pt>
    <dgm:pt modelId="{B33734FF-2FAD-4AA9-B43B-934C112A48A8}" type="pres">
      <dgm:prSet presAssocID="{C3DE3265-7E79-4E62-A97A-8819CDC11934}" presName="sibTrans" presStyleLbl="node1" presStyleIdx="0" presStyleCnt="5"/>
      <dgm:spPr/>
    </dgm:pt>
    <dgm:pt modelId="{FEF6E64D-AE90-4C5F-99E8-41680900C804}" type="pres">
      <dgm:prSet presAssocID="{67D0BFF5-6787-4EBC-A954-3963FAE93F92}" presName="dummy" presStyleCnt="0"/>
      <dgm:spPr/>
    </dgm:pt>
    <dgm:pt modelId="{81E5687C-BACF-4FCA-89A2-A1F517B7A3FF}" type="pres">
      <dgm:prSet presAssocID="{67D0BFF5-6787-4EBC-A954-3963FAE93F92}" presName="node" presStyleLbl="revTx" presStyleIdx="1" presStyleCnt="5" custScaleX="181555" custScaleY="29814" custRadScaleRad="116220" custRadScaleInc="6836">
        <dgm:presLayoutVars>
          <dgm:bulletEnabled val="1"/>
        </dgm:presLayoutVars>
      </dgm:prSet>
      <dgm:spPr/>
    </dgm:pt>
    <dgm:pt modelId="{62F83FE8-1499-4495-B6EA-80519B644A7A}" type="pres">
      <dgm:prSet presAssocID="{08176C19-831D-4766-8A14-D200E64053E1}" presName="sibTrans" presStyleLbl="node1" presStyleIdx="1" presStyleCnt="5" custLinFactNeighborX="3827" custLinFactNeighborY="-1119"/>
      <dgm:spPr/>
    </dgm:pt>
    <dgm:pt modelId="{9B2CFBFC-D3C0-4162-AE87-7F60C7CADA35}" type="pres">
      <dgm:prSet presAssocID="{D221D8F4-CFB4-4F24-B76D-BD15D591FD6C}" presName="dummy" presStyleCnt="0"/>
      <dgm:spPr/>
    </dgm:pt>
    <dgm:pt modelId="{DAA7F67E-331D-4AC5-8B8B-04ABB5889443}" type="pres">
      <dgm:prSet presAssocID="{D221D8F4-CFB4-4F24-B76D-BD15D591FD6C}" presName="node" presStyleLbl="revTx" presStyleIdx="2" presStyleCnt="5" custScaleX="296861" custScaleY="53602" custRadScaleRad="110508" custRadScaleInc="6381">
        <dgm:presLayoutVars>
          <dgm:bulletEnabled val="1"/>
        </dgm:presLayoutVars>
      </dgm:prSet>
      <dgm:spPr/>
    </dgm:pt>
    <dgm:pt modelId="{5882595D-1C2D-41A2-9F59-D39E1BB876B1}" type="pres">
      <dgm:prSet presAssocID="{A3EF4EE2-E122-4F96-B0F0-FC002BFF20E3}" presName="sibTrans" presStyleLbl="node1" presStyleIdx="2" presStyleCnt="5"/>
      <dgm:spPr/>
    </dgm:pt>
    <dgm:pt modelId="{CFC10DFD-BBFF-496B-AC0B-52116F56CB77}" type="pres">
      <dgm:prSet presAssocID="{4AA58943-0131-41B5-8466-8508000B108B}" presName="dummy" presStyleCnt="0"/>
      <dgm:spPr/>
    </dgm:pt>
    <dgm:pt modelId="{05A58FB0-79F0-4B1B-8425-2AACB006BDB9}" type="pres">
      <dgm:prSet presAssocID="{4AA58943-0131-41B5-8466-8508000B108B}" presName="node" presStyleLbl="revTx" presStyleIdx="3" presStyleCnt="5" custScaleX="241365" custScaleY="34316" custRadScaleRad="103264" custRadScaleInc="-20535">
        <dgm:presLayoutVars>
          <dgm:bulletEnabled val="1"/>
        </dgm:presLayoutVars>
      </dgm:prSet>
      <dgm:spPr/>
    </dgm:pt>
    <dgm:pt modelId="{9686C0B0-DF2B-4282-BEDD-F94F9B56D25A}" type="pres">
      <dgm:prSet presAssocID="{F859BA8B-A4E1-4FB6-9506-DDFA3CA569E4}" presName="sibTrans" presStyleLbl="node1" presStyleIdx="3" presStyleCnt="5" custLinFactNeighborX="-125" custLinFactNeighborY="-1276"/>
      <dgm:spPr/>
    </dgm:pt>
    <dgm:pt modelId="{CC955D5F-2E26-4DEE-8827-71A0319E69E3}" type="pres">
      <dgm:prSet presAssocID="{34E72FEE-BB41-408A-B45F-4821893F1F23}" presName="dummy" presStyleCnt="0"/>
      <dgm:spPr/>
    </dgm:pt>
    <dgm:pt modelId="{1CF0D954-756D-4D00-B595-2C84DF069E6C}" type="pres">
      <dgm:prSet presAssocID="{34E72FEE-BB41-408A-B45F-4821893F1F23}" presName="node" presStyleLbl="revTx" presStyleIdx="4" presStyleCnt="5" custScaleX="170337" custScaleY="58155" custRadScaleRad="100837" custRadScaleInc="-34625">
        <dgm:presLayoutVars>
          <dgm:bulletEnabled val="1"/>
        </dgm:presLayoutVars>
      </dgm:prSet>
      <dgm:spPr/>
    </dgm:pt>
    <dgm:pt modelId="{0FFB6FA9-C42A-4963-BEDD-43C06800AFE6}" type="pres">
      <dgm:prSet presAssocID="{BC2DCEA3-8935-4CCE-A6D5-B3D316E2680D}" presName="sibTrans" presStyleLbl="node1" presStyleIdx="4" presStyleCnt="5"/>
      <dgm:spPr/>
    </dgm:pt>
  </dgm:ptLst>
  <dgm:cxnLst>
    <dgm:cxn modelId="{5DF8BB06-D0BA-4285-A680-31F622AAB6CC}" type="presOf" srcId="{C3DE3265-7E79-4E62-A97A-8819CDC11934}" destId="{B33734FF-2FAD-4AA9-B43B-934C112A48A8}" srcOrd="0" destOrd="0" presId="urn:microsoft.com/office/officeart/2005/8/layout/cycle1"/>
    <dgm:cxn modelId="{7B540D0E-9CE3-4A6F-85DD-EAA5AD847CEC}" srcId="{FCADB107-12CB-4FE7-AA14-0B39462E6ABE}" destId="{D221D8F4-CFB4-4F24-B76D-BD15D591FD6C}" srcOrd="2" destOrd="0" parTransId="{B448B515-95AC-4478-96A6-A44CA3FDFB74}" sibTransId="{A3EF4EE2-E122-4F96-B0F0-FC002BFF20E3}"/>
    <dgm:cxn modelId="{FDF89D3E-AD33-43F9-90DD-25149FCBB399}" type="presOf" srcId="{67D0BFF5-6787-4EBC-A954-3963FAE93F92}" destId="{81E5687C-BACF-4FCA-89A2-A1F517B7A3FF}" srcOrd="0" destOrd="0" presId="urn:microsoft.com/office/officeart/2005/8/layout/cycle1"/>
    <dgm:cxn modelId="{EA52DE64-3835-4805-952D-FEAA1ADAA17B}" type="presOf" srcId="{1568835D-BFFC-4BF5-B29C-312FCF7C28B7}" destId="{E1BB6D9E-34A8-4891-9883-3A3A514CD48D}" srcOrd="0" destOrd="0" presId="urn:microsoft.com/office/officeart/2005/8/layout/cycle1"/>
    <dgm:cxn modelId="{F68A0F67-803C-4936-8BBC-7AA29FB5DAB3}" type="presOf" srcId="{A3EF4EE2-E122-4F96-B0F0-FC002BFF20E3}" destId="{5882595D-1C2D-41A2-9F59-D39E1BB876B1}" srcOrd="0" destOrd="0" presId="urn:microsoft.com/office/officeart/2005/8/layout/cycle1"/>
    <dgm:cxn modelId="{9DEED34D-1E13-44CB-93B2-AE3227AEBC20}" type="presOf" srcId="{34E72FEE-BB41-408A-B45F-4821893F1F23}" destId="{1CF0D954-756D-4D00-B595-2C84DF069E6C}" srcOrd="0" destOrd="0" presId="urn:microsoft.com/office/officeart/2005/8/layout/cycle1"/>
    <dgm:cxn modelId="{5BB8F651-ED2A-472C-880D-39958814899C}" type="presOf" srcId="{BC2DCEA3-8935-4CCE-A6D5-B3D316E2680D}" destId="{0FFB6FA9-C42A-4963-BEDD-43C06800AFE6}" srcOrd="0" destOrd="0" presId="urn:microsoft.com/office/officeart/2005/8/layout/cycle1"/>
    <dgm:cxn modelId="{E3D12B7E-C89C-4BAF-B0B6-279A2A9C3956}" type="presOf" srcId="{FCADB107-12CB-4FE7-AA14-0B39462E6ABE}" destId="{58712D07-FB80-429D-A356-690CF0BD5CCB}" srcOrd="0" destOrd="0" presId="urn:microsoft.com/office/officeart/2005/8/layout/cycle1"/>
    <dgm:cxn modelId="{4C02B07F-32CF-44DD-9309-C4CC1A5F0EF0}" srcId="{FCADB107-12CB-4FE7-AA14-0B39462E6ABE}" destId="{1568835D-BFFC-4BF5-B29C-312FCF7C28B7}" srcOrd="0" destOrd="0" parTransId="{011E98B0-F77C-43DD-8C4F-4FA3826B5AA5}" sibTransId="{C3DE3265-7E79-4E62-A97A-8819CDC11934}"/>
    <dgm:cxn modelId="{71856485-5DFC-4857-A905-12904E55D170}" srcId="{FCADB107-12CB-4FE7-AA14-0B39462E6ABE}" destId="{4AA58943-0131-41B5-8466-8508000B108B}" srcOrd="3" destOrd="0" parTransId="{72A7EEF7-F486-442C-88D5-C90D371CE60B}" sibTransId="{F859BA8B-A4E1-4FB6-9506-DDFA3CA569E4}"/>
    <dgm:cxn modelId="{A37E729A-AEBD-48B7-AACC-56CD0FE81CF6}" type="presOf" srcId="{F859BA8B-A4E1-4FB6-9506-DDFA3CA569E4}" destId="{9686C0B0-DF2B-4282-BEDD-F94F9B56D25A}" srcOrd="0" destOrd="0" presId="urn:microsoft.com/office/officeart/2005/8/layout/cycle1"/>
    <dgm:cxn modelId="{FDD89AC0-AE11-497C-92B3-E5D9A748382D}" srcId="{FCADB107-12CB-4FE7-AA14-0B39462E6ABE}" destId="{34E72FEE-BB41-408A-B45F-4821893F1F23}" srcOrd="4" destOrd="0" parTransId="{873899B2-4E34-46E4-A58B-E7199B00CE42}" sibTransId="{BC2DCEA3-8935-4CCE-A6D5-B3D316E2680D}"/>
    <dgm:cxn modelId="{1B06ADC8-CC02-4946-BFEC-1E1ECEDEED88}" type="presOf" srcId="{4AA58943-0131-41B5-8466-8508000B108B}" destId="{05A58FB0-79F0-4B1B-8425-2AACB006BDB9}" srcOrd="0" destOrd="0" presId="urn:microsoft.com/office/officeart/2005/8/layout/cycle1"/>
    <dgm:cxn modelId="{95A7A7DF-74D2-444D-8871-3A9D97288BE6}" srcId="{FCADB107-12CB-4FE7-AA14-0B39462E6ABE}" destId="{67D0BFF5-6787-4EBC-A954-3963FAE93F92}" srcOrd="1" destOrd="0" parTransId="{B0130C5C-57C0-435D-8455-6698A47F3602}" sibTransId="{08176C19-831D-4766-8A14-D200E64053E1}"/>
    <dgm:cxn modelId="{70E687E3-E858-4F18-B956-44CA08B4582D}" type="presOf" srcId="{D221D8F4-CFB4-4F24-B76D-BD15D591FD6C}" destId="{DAA7F67E-331D-4AC5-8B8B-04ABB5889443}" srcOrd="0" destOrd="0" presId="urn:microsoft.com/office/officeart/2005/8/layout/cycle1"/>
    <dgm:cxn modelId="{437642FD-CE0F-4D30-AE35-30B0DC38A551}" type="presOf" srcId="{08176C19-831D-4766-8A14-D200E64053E1}" destId="{62F83FE8-1499-4495-B6EA-80519B644A7A}" srcOrd="0" destOrd="0" presId="urn:microsoft.com/office/officeart/2005/8/layout/cycle1"/>
    <dgm:cxn modelId="{776A014D-98D9-4C12-BED5-F246A0E0D74F}" type="presParOf" srcId="{58712D07-FB80-429D-A356-690CF0BD5CCB}" destId="{9551FE62-9CBF-4466-9640-B05E72A8EDD3}" srcOrd="0" destOrd="0" presId="urn:microsoft.com/office/officeart/2005/8/layout/cycle1"/>
    <dgm:cxn modelId="{E4631154-0B2B-403A-A338-F469D9BA49BE}" type="presParOf" srcId="{58712D07-FB80-429D-A356-690CF0BD5CCB}" destId="{E1BB6D9E-34A8-4891-9883-3A3A514CD48D}" srcOrd="1" destOrd="0" presId="urn:microsoft.com/office/officeart/2005/8/layout/cycle1"/>
    <dgm:cxn modelId="{80173C15-A61D-4471-9169-234A7EADF64D}" type="presParOf" srcId="{58712D07-FB80-429D-A356-690CF0BD5CCB}" destId="{B33734FF-2FAD-4AA9-B43B-934C112A48A8}" srcOrd="2" destOrd="0" presId="urn:microsoft.com/office/officeart/2005/8/layout/cycle1"/>
    <dgm:cxn modelId="{AB092248-DA5C-4B8A-8126-560E085283FE}" type="presParOf" srcId="{58712D07-FB80-429D-A356-690CF0BD5CCB}" destId="{FEF6E64D-AE90-4C5F-99E8-41680900C804}" srcOrd="3" destOrd="0" presId="urn:microsoft.com/office/officeart/2005/8/layout/cycle1"/>
    <dgm:cxn modelId="{9EC95004-7126-4DE1-939A-986E5B4E8F18}" type="presParOf" srcId="{58712D07-FB80-429D-A356-690CF0BD5CCB}" destId="{81E5687C-BACF-4FCA-89A2-A1F517B7A3FF}" srcOrd="4" destOrd="0" presId="urn:microsoft.com/office/officeart/2005/8/layout/cycle1"/>
    <dgm:cxn modelId="{AFA82CA4-3CA9-4754-837E-BC91FE4CCF22}" type="presParOf" srcId="{58712D07-FB80-429D-A356-690CF0BD5CCB}" destId="{62F83FE8-1499-4495-B6EA-80519B644A7A}" srcOrd="5" destOrd="0" presId="urn:microsoft.com/office/officeart/2005/8/layout/cycle1"/>
    <dgm:cxn modelId="{C8CC905D-F1FD-402D-BD55-00E0C5735128}" type="presParOf" srcId="{58712D07-FB80-429D-A356-690CF0BD5CCB}" destId="{9B2CFBFC-D3C0-4162-AE87-7F60C7CADA35}" srcOrd="6" destOrd="0" presId="urn:microsoft.com/office/officeart/2005/8/layout/cycle1"/>
    <dgm:cxn modelId="{EEB4393D-8465-47A7-9CA3-7A6ACBC689C7}" type="presParOf" srcId="{58712D07-FB80-429D-A356-690CF0BD5CCB}" destId="{DAA7F67E-331D-4AC5-8B8B-04ABB5889443}" srcOrd="7" destOrd="0" presId="urn:microsoft.com/office/officeart/2005/8/layout/cycle1"/>
    <dgm:cxn modelId="{E500F391-3E17-4BD1-94E0-A79047A6CB53}" type="presParOf" srcId="{58712D07-FB80-429D-A356-690CF0BD5CCB}" destId="{5882595D-1C2D-41A2-9F59-D39E1BB876B1}" srcOrd="8" destOrd="0" presId="urn:microsoft.com/office/officeart/2005/8/layout/cycle1"/>
    <dgm:cxn modelId="{3053A332-D3BC-49E7-AE04-8764585455CA}" type="presParOf" srcId="{58712D07-FB80-429D-A356-690CF0BD5CCB}" destId="{CFC10DFD-BBFF-496B-AC0B-52116F56CB77}" srcOrd="9" destOrd="0" presId="urn:microsoft.com/office/officeart/2005/8/layout/cycle1"/>
    <dgm:cxn modelId="{AD171934-0ED0-4103-BF27-B98C6F0DF25C}" type="presParOf" srcId="{58712D07-FB80-429D-A356-690CF0BD5CCB}" destId="{05A58FB0-79F0-4B1B-8425-2AACB006BDB9}" srcOrd="10" destOrd="0" presId="urn:microsoft.com/office/officeart/2005/8/layout/cycle1"/>
    <dgm:cxn modelId="{A3EC7B40-42B2-40C2-B43D-BC8D9F7517B1}" type="presParOf" srcId="{58712D07-FB80-429D-A356-690CF0BD5CCB}" destId="{9686C0B0-DF2B-4282-BEDD-F94F9B56D25A}" srcOrd="11" destOrd="0" presId="urn:microsoft.com/office/officeart/2005/8/layout/cycle1"/>
    <dgm:cxn modelId="{77491025-2BF1-495A-9BAB-AC26A0619C03}" type="presParOf" srcId="{58712D07-FB80-429D-A356-690CF0BD5CCB}" destId="{CC955D5F-2E26-4DEE-8827-71A0319E69E3}" srcOrd="12" destOrd="0" presId="urn:microsoft.com/office/officeart/2005/8/layout/cycle1"/>
    <dgm:cxn modelId="{CD507529-F5F3-4A9D-A4C9-AAB3294B9750}" type="presParOf" srcId="{58712D07-FB80-429D-A356-690CF0BD5CCB}" destId="{1CF0D954-756D-4D00-B595-2C84DF069E6C}" srcOrd="13" destOrd="0" presId="urn:microsoft.com/office/officeart/2005/8/layout/cycle1"/>
    <dgm:cxn modelId="{22C94ACA-7D8E-4AC0-A074-BE430F7F1019}" type="presParOf" srcId="{58712D07-FB80-429D-A356-690CF0BD5CCB}" destId="{0FFB6FA9-C42A-4963-BEDD-43C06800AFE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DB107-12CB-4FE7-AA14-0B39462E6AB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68835D-BFFC-4BF5-B29C-312FCF7C28B7}">
      <dgm:prSet phldrT="[Text]" custT="1"/>
      <dgm:spPr/>
      <dgm:t>
        <a:bodyPr/>
        <a:lstStyle/>
        <a:p>
          <a:r>
            <a:rPr lang="en-US" sz="2800" b="1" dirty="0"/>
            <a:t>Eggs in mucosa</a:t>
          </a:r>
        </a:p>
      </dgm:t>
    </dgm:pt>
    <dgm:pt modelId="{011E98B0-F77C-43DD-8C4F-4FA3826B5AA5}" type="parTrans" cxnId="{4C02B07F-32CF-44DD-9309-C4CC1A5F0EF0}">
      <dgm:prSet/>
      <dgm:spPr/>
      <dgm:t>
        <a:bodyPr/>
        <a:lstStyle/>
        <a:p>
          <a:endParaRPr lang="en-US"/>
        </a:p>
      </dgm:t>
    </dgm:pt>
    <dgm:pt modelId="{C3DE3265-7E79-4E62-A97A-8819CDC11934}" type="sibTrans" cxnId="{4C02B07F-32CF-44DD-9309-C4CC1A5F0EF0}">
      <dgm:prSet/>
      <dgm:spPr/>
      <dgm:t>
        <a:bodyPr/>
        <a:lstStyle/>
        <a:p>
          <a:endParaRPr lang="en-US"/>
        </a:p>
      </dgm:t>
    </dgm:pt>
    <dgm:pt modelId="{67D0BFF5-6787-4EBC-A954-3963FAE93F92}">
      <dgm:prSet phldrT="[Text]" custT="1"/>
      <dgm:spPr/>
      <dgm:t>
        <a:bodyPr/>
        <a:lstStyle/>
        <a:p>
          <a:r>
            <a:rPr lang="en-US" sz="2800" b="1" dirty="0"/>
            <a:t>L1 in intestine</a:t>
          </a:r>
          <a:endParaRPr lang="en-US" sz="2200" b="1" dirty="0"/>
        </a:p>
      </dgm:t>
    </dgm:pt>
    <dgm:pt modelId="{B0130C5C-57C0-435D-8455-6698A47F3602}" type="parTrans" cxnId="{95A7A7DF-74D2-444D-8871-3A9D97288BE6}">
      <dgm:prSet/>
      <dgm:spPr/>
      <dgm:t>
        <a:bodyPr/>
        <a:lstStyle/>
        <a:p>
          <a:endParaRPr lang="en-US"/>
        </a:p>
      </dgm:t>
    </dgm:pt>
    <dgm:pt modelId="{08176C19-831D-4766-8A14-D200E64053E1}" type="sibTrans" cxnId="{95A7A7DF-74D2-444D-8871-3A9D97288BE6}">
      <dgm:prSet/>
      <dgm:spPr/>
      <dgm:t>
        <a:bodyPr/>
        <a:lstStyle/>
        <a:p>
          <a:endParaRPr lang="en-US"/>
        </a:p>
      </dgm:t>
    </dgm:pt>
    <dgm:pt modelId="{D221D8F4-CFB4-4F24-B76D-BD15D591FD6C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L3 in the host</a:t>
          </a:r>
        </a:p>
      </dgm:t>
    </dgm:pt>
    <dgm:pt modelId="{B448B515-95AC-4478-96A6-A44CA3FDFB74}" type="parTrans" cxnId="{7B540D0E-9CE3-4A6F-85DD-EAA5AD847CEC}">
      <dgm:prSet/>
      <dgm:spPr/>
      <dgm:t>
        <a:bodyPr/>
        <a:lstStyle/>
        <a:p>
          <a:endParaRPr lang="en-US"/>
        </a:p>
      </dgm:t>
    </dgm:pt>
    <dgm:pt modelId="{A3EF4EE2-E122-4F96-B0F0-FC002BFF20E3}" type="sibTrans" cxnId="{7B540D0E-9CE3-4A6F-85DD-EAA5AD847CEC}">
      <dgm:prSet/>
      <dgm:spPr/>
      <dgm:t>
        <a:bodyPr/>
        <a:lstStyle/>
        <a:p>
          <a:endParaRPr lang="en-US"/>
        </a:p>
      </dgm:t>
    </dgm:pt>
    <dgm:pt modelId="{4AA58943-0131-41B5-8466-8508000B108B}">
      <dgm:prSet phldrT="[Text]" custT="1"/>
      <dgm:spPr/>
      <dgm:t>
        <a:bodyPr/>
        <a:lstStyle/>
        <a:p>
          <a:r>
            <a:rPr lang="en-US" sz="2800" b="1" dirty="0"/>
            <a:t>Penetrate the intestine</a:t>
          </a:r>
        </a:p>
      </dgm:t>
    </dgm:pt>
    <dgm:pt modelId="{72A7EEF7-F486-442C-88D5-C90D371CE60B}" type="parTrans" cxnId="{71856485-5DFC-4857-A905-12904E55D170}">
      <dgm:prSet/>
      <dgm:spPr/>
      <dgm:t>
        <a:bodyPr/>
        <a:lstStyle/>
        <a:p>
          <a:endParaRPr lang="en-US"/>
        </a:p>
      </dgm:t>
    </dgm:pt>
    <dgm:pt modelId="{F859BA8B-A4E1-4FB6-9506-DDFA3CA569E4}" type="sibTrans" cxnId="{71856485-5DFC-4857-A905-12904E55D170}">
      <dgm:prSet/>
      <dgm:spPr/>
      <dgm:t>
        <a:bodyPr/>
        <a:lstStyle/>
        <a:p>
          <a:endParaRPr lang="en-US"/>
        </a:p>
      </dgm:t>
    </dgm:pt>
    <dgm:pt modelId="{34E72FEE-BB41-408A-B45F-4821893F1F23}">
      <dgm:prSet phldrT="[Text]" custT="1"/>
      <dgm:spPr/>
      <dgm:t>
        <a:bodyPr/>
        <a:lstStyle/>
        <a:p>
          <a:r>
            <a:rPr lang="en-US" sz="2800" b="1" dirty="0"/>
            <a:t>Adults</a:t>
          </a:r>
        </a:p>
        <a:p>
          <a:r>
            <a:rPr lang="en-US" sz="1800" b="1" dirty="0">
              <a:solidFill>
                <a:srgbClr val="C00000"/>
              </a:solidFill>
            </a:rPr>
            <a:t>Immunocompromised</a:t>
          </a:r>
        </a:p>
      </dgm:t>
    </dgm:pt>
    <dgm:pt modelId="{873899B2-4E34-46E4-A58B-E7199B00CE42}" type="parTrans" cxnId="{FDD89AC0-AE11-497C-92B3-E5D9A748382D}">
      <dgm:prSet/>
      <dgm:spPr/>
      <dgm:t>
        <a:bodyPr/>
        <a:lstStyle/>
        <a:p>
          <a:endParaRPr lang="en-US"/>
        </a:p>
      </dgm:t>
    </dgm:pt>
    <dgm:pt modelId="{BC2DCEA3-8935-4CCE-A6D5-B3D316E2680D}" type="sibTrans" cxnId="{FDD89AC0-AE11-497C-92B3-E5D9A748382D}">
      <dgm:prSet/>
      <dgm:spPr/>
      <dgm:t>
        <a:bodyPr/>
        <a:lstStyle/>
        <a:p>
          <a:endParaRPr lang="en-US"/>
        </a:p>
      </dgm:t>
    </dgm:pt>
    <dgm:pt modelId="{58712D07-FB80-429D-A356-690CF0BD5CCB}" type="pres">
      <dgm:prSet presAssocID="{FCADB107-12CB-4FE7-AA14-0B39462E6ABE}" presName="cycle" presStyleCnt="0">
        <dgm:presLayoutVars>
          <dgm:dir/>
          <dgm:resizeHandles val="exact"/>
        </dgm:presLayoutVars>
      </dgm:prSet>
      <dgm:spPr/>
    </dgm:pt>
    <dgm:pt modelId="{9551FE62-9CBF-4466-9640-B05E72A8EDD3}" type="pres">
      <dgm:prSet presAssocID="{1568835D-BFFC-4BF5-B29C-312FCF7C28B7}" presName="dummy" presStyleCnt="0"/>
      <dgm:spPr/>
    </dgm:pt>
    <dgm:pt modelId="{E1BB6D9E-34A8-4891-9883-3A3A514CD48D}" type="pres">
      <dgm:prSet presAssocID="{1568835D-BFFC-4BF5-B29C-312FCF7C28B7}" presName="node" presStyleLbl="revTx" presStyleIdx="0" presStyleCnt="5" custScaleX="189920" custScaleY="45792" custRadScaleRad="94956" custRadScaleInc="18938">
        <dgm:presLayoutVars>
          <dgm:bulletEnabled val="1"/>
        </dgm:presLayoutVars>
      </dgm:prSet>
      <dgm:spPr/>
    </dgm:pt>
    <dgm:pt modelId="{B33734FF-2FAD-4AA9-B43B-934C112A48A8}" type="pres">
      <dgm:prSet presAssocID="{C3DE3265-7E79-4E62-A97A-8819CDC11934}" presName="sibTrans" presStyleLbl="node1" presStyleIdx="0" presStyleCnt="5"/>
      <dgm:spPr/>
    </dgm:pt>
    <dgm:pt modelId="{FEF6E64D-AE90-4C5F-99E8-41680900C804}" type="pres">
      <dgm:prSet presAssocID="{67D0BFF5-6787-4EBC-A954-3963FAE93F92}" presName="dummy" presStyleCnt="0"/>
      <dgm:spPr/>
    </dgm:pt>
    <dgm:pt modelId="{81E5687C-BACF-4FCA-89A2-A1F517B7A3FF}" type="pres">
      <dgm:prSet presAssocID="{67D0BFF5-6787-4EBC-A954-3963FAE93F92}" presName="node" presStyleLbl="revTx" presStyleIdx="1" presStyleCnt="5" custScaleX="181555" custScaleY="29814" custRadScaleRad="116220" custRadScaleInc="6836">
        <dgm:presLayoutVars>
          <dgm:bulletEnabled val="1"/>
        </dgm:presLayoutVars>
      </dgm:prSet>
      <dgm:spPr/>
    </dgm:pt>
    <dgm:pt modelId="{62F83FE8-1499-4495-B6EA-80519B644A7A}" type="pres">
      <dgm:prSet presAssocID="{08176C19-831D-4766-8A14-D200E64053E1}" presName="sibTrans" presStyleLbl="node1" presStyleIdx="1" presStyleCnt="5"/>
      <dgm:spPr/>
    </dgm:pt>
    <dgm:pt modelId="{9B2CFBFC-D3C0-4162-AE87-7F60C7CADA35}" type="pres">
      <dgm:prSet presAssocID="{D221D8F4-CFB4-4F24-B76D-BD15D591FD6C}" presName="dummy" presStyleCnt="0"/>
      <dgm:spPr/>
    </dgm:pt>
    <dgm:pt modelId="{DAA7F67E-331D-4AC5-8B8B-04ABB5889443}" type="pres">
      <dgm:prSet presAssocID="{D221D8F4-CFB4-4F24-B76D-BD15D591FD6C}" presName="node" presStyleLbl="revTx" presStyleIdx="2" presStyleCnt="5" custScaleY="52175">
        <dgm:presLayoutVars>
          <dgm:bulletEnabled val="1"/>
        </dgm:presLayoutVars>
      </dgm:prSet>
      <dgm:spPr/>
    </dgm:pt>
    <dgm:pt modelId="{5882595D-1C2D-41A2-9F59-D39E1BB876B1}" type="pres">
      <dgm:prSet presAssocID="{A3EF4EE2-E122-4F96-B0F0-FC002BFF20E3}" presName="sibTrans" presStyleLbl="node1" presStyleIdx="2" presStyleCnt="5"/>
      <dgm:spPr/>
    </dgm:pt>
    <dgm:pt modelId="{CFC10DFD-BBFF-496B-AC0B-52116F56CB77}" type="pres">
      <dgm:prSet presAssocID="{4AA58943-0131-41B5-8466-8508000B108B}" presName="dummy" presStyleCnt="0"/>
      <dgm:spPr/>
    </dgm:pt>
    <dgm:pt modelId="{05A58FB0-79F0-4B1B-8425-2AACB006BDB9}" type="pres">
      <dgm:prSet presAssocID="{4AA58943-0131-41B5-8466-8508000B108B}" presName="node" presStyleLbl="revTx" presStyleIdx="3" presStyleCnt="5" custScaleX="241365" custScaleY="34316" custRadScaleRad="103264" custRadScaleInc="-20535">
        <dgm:presLayoutVars>
          <dgm:bulletEnabled val="1"/>
        </dgm:presLayoutVars>
      </dgm:prSet>
      <dgm:spPr/>
    </dgm:pt>
    <dgm:pt modelId="{9686C0B0-DF2B-4282-BEDD-F94F9B56D25A}" type="pres">
      <dgm:prSet presAssocID="{F859BA8B-A4E1-4FB6-9506-DDFA3CA569E4}" presName="sibTrans" presStyleLbl="node1" presStyleIdx="3" presStyleCnt="5" custLinFactNeighborX="-2129" custLinFactNeighborY="1667"/>
      <dgm:spPr/>
    </dgm:pt>
    <dgm:pt modelId="{CC955D5F-2E26-4DEE-8827-71A0319E69E3}" type="pres">
      <dgm:prSet presAssocID="{34E72FEE-BB41-408A-B45F-4821893F1F23}" presName="dummy" presStyleCnt="0"/>
      <dgm:spPr/>
    </dgm:pt>
    <dgm:pt modelId="{1CF0D954-756D-4D00-B595-2C84DF069E6C}" type="pres">
      <dgm:prSet presAssocID="{34E72FEE-BB41-408A-B45F-4821893F1F23}" presName="node" presStyleLbl="revTx" presStyleIdx="4" presStyleCnt="5" custScaleX="175179" custScaleY="49162" custRadScaleRad="100837" custRadScaleInc="-34625">
        <dgm:presLayoutVars>
          <dgm:bulletEnabled val="1"/>
        </dgm:presLayoutVars>
      </dgm:prSet>
      <dgm:spPr/>
    </dgm:pt>
    <dgm:pt modelId="{0FFB6FA9-C42A-4963-BEDD-43C06800AFE6}" type="pres">
      <dgm:prSet presAssocID="{BC2DCEA3-8935-4CCE-A6D5-B3D316E2680D}" presName="sibTrans" presStyleLbl="node1" presStyleIdx="4" presStyleCnt="5"/>
      <dgm:spPr/>
    </dgm:pt>
  </dgm:ptLst>
  <dgm:cxnLst>
    <dgm:cxn modelId="{5DF8BB06-D0BA-4285-A680-31F622AAB6CC}" type="presOf" srcId="{C3DE3265-7E79-4E62-A97A-8819CDC11934}" destId="{B33734FF-2FAD-4AA9-B43B-934C112A48A8}" srcOrd="0" destOrd="0" presId="urn:microsoft.com/office/officeart/2005/8/layout/cycle1"/>
    <dgm:cxn modelId="{7B540D0E-9CE3-4A6F-85DD-EAA5AD847CEC}" srcId="{FCADB107-12CB-4FE7-AA14-0B39462E6ABE}" destId="{D221D8F4-CFB4-4F24-B76D-BD15D591FD6C}" srcOrd="2" destOrd="0" parTransId="{B448B515-95AC-4478-96A6-A44CA3FDFB74}" sibTransId="{A3EF4EE2-E122-4F96-B0F0-FC002BFF20E3}"/>
    <dgm:cxn modelId="{FDF89D3E-AD33-43F9-90DD-25149FCBB399}" type="presOf" srcId="{67D0BFF5-6787-4EBC-A954-3963FAE93F92}" destId="{81E5687C-BACF-4FCA-89A2-A1F517B7A3FF}" srcOrd="0" destOrd="0" presId="urn:microsoft.com/office/officeart/2005/8/layout/cycle1"/>
    <dgm:cxn modelId="{EA52DE64-3835-4805-952D-FEAA1ADAA17B}" type="presOf" srcId="{1568835D-BFFC-4BF5-B29C-312FCF7C28B7}" destId="{E1BB6D9E-34A8-4891-9883-3A3A514CD48D}" srcOrd="0" destOrd="0" presId="urn:microsoft.com/office/officeart/2005/8/layout/cycle1"/>
    <dgm:cxn modelId="{F68A0F67-803C-4936-8BBC-7AA29FB5DAB3}" type="presOf" srcId="{A3EF4EE2-E122-4F96-B0F0-FC002BFF20E3}" destId="{5882595D-1C2D-41A2-9F59-D39E1BB876B1}" srcOrd="0" destOrd="0" presId="urn:microsoft.com/office/officeart/2005/8/layout/cycle1"/>
    <dgm:cxn modelId="{9DEED34D-1E13-44CB-93B2-AE3227AEBC20}" type="presOf" srcId="{34E72FEE-BB41-408A-B45F-4821893F1F23}" destId="{1CF0D954-756D-4D00-B595-2C84DF069E6C}" srcOrd="0" destOrd="0" presId="urn:microsoft.com/office/officeart/2005/8/layout/cycle1"/>
    <dgm:cxn modelId="{5BB8F651-ED2A-472C-880D-39958814899C}" type="presOf" srcId="{BC2DCEA3-8935-4CCE-A6D5-B3D316E2680D}" destId="{0FFB6FA9-C42A-4963-BEDD-43C06800AFE6}" srcOrd="0" destOrd="0" presId="urn:microsoft.com/office/officeart/2005/8/layout/cycle1"/>
    <dgm:cxn modelId="{E3D12B7E-C89C-4BAF-B0B6-279A2A9C3956}" type="presOf" srcId="{FCADB107-12CB-4FE7-AA14-0B39462E6ABE}" destId="{58712D07-FB80-429D-A356-690CF0BD5CCB}" srcOrd="0" destOrd="0" presId="urn:microsoft.com/office/officeart/2005/8/layout/cycle1"/>
    <dgm:cxn modelId="{4C02B07F-32CF-44DD-9309-C4CC1A5F0EF0}" srcId="{FCADB107-12CB-4FE7-AA14-0B39462E6ABE}" destId="{1568835D-BFFC-4BF5-B29C-312FCF7C28B7}" srcOrd="0" destOrd="0" parTransId="{011E98B0-F77C-43DD-8C4F-4FA3826B5AA5}" sibTransId="{C3DE3265-7E79-4E62-A97A-8819CDC11934}"/>
    <dgm:cxn modelId="{71856485-5DFC-4857-A905-12904E55D170}" srcId="{FCADB107-12CB-4FE7-AA14-0B39462E6ABE}" destId="{4AA58943-0131-41B5-8466-8508000B108B}" srcOrd="3" destOrd="0" parTransId="{72A7EEF7-F486-442C-88D5-C90D371CE60B}" sibTransId="{F859BA8B-A4E1-4FB6-9506-DDFA3CA569E4}"/>
    <dgm:cxn modelId="{A37E729A-AEBD-48B7-AACC-56CD0FE81CF6}" type="presOf" srcId="{F859BA8B-A4E1-4FB6-9506-DDFA3CA569E4}" destId="{9686C0B0-DF2B-4282-BEDD-F94F9B56D25A}" srcOrd="0" destOrd="0" presId="urn:microsoft.com/office/officeart/2005/8/layout/cycle1"/>
    <dgm:cxn modelId="{FDD89AC0-AE11-497C-92B3-E5D9A748382D}" srcId="{FCADB107-12CB-4FE7-AA14-0B39462E6ABE}" destId="{34E72FEE-BB41-408A-B45F-4821893F1F23}" srcOrd="4" destOrd="0" parTransId="{873899B2-4E34-46E4-A58B-E7199B00CE42}" sibTransId="{BC2DCEA3-8935-4CCE-A6D5-B3D316E2680D}"/>
    <dgm:cxn modelId="{1B06ADC8-CC02-4946-BFEC-1E1ECEDEED88}" type="presOf" srcId="{4AA58943-0131-41B5-8466-8508000B108B}" destId="{05A58FB0-79F0-4B1B-8425-2AACB006BDB9}" srcOrd="0" destOrd="0" presId="urn:microsoft.com/office/officeart/2005/8/layout/cycle1"/>
    <dgm:cxn modelId="{95A7A7DF-74D2-444D-8871-3A9D97288BE6}" srcId="{FCADB107-12CB-4FE7-AA14-0B39462E6ABE}" destId="{67D0BFF5-6787-4EBC-A954-3963FAE93F92}" srcOrd="1" destOrd="0" parTransId="{B0130C5C-57C0-435D-8455-6698A47F3602}" sibTransId="{08176C19-831D-4766-8A14-D200E64053E1}"/>
    <dgm:cxn modelId="{70E687E3-E858-4F18-B956-44CA08B4582D}" type="presOf" srcId="{D221D8F4-CFB4-4F24-B76D-BD15D591FD6C}" destId="{DAA7F67E-331D-4AC5-8B8B-04ABB5889443}" srcOrd="0" destOrd="0" presId="urn:microsoft.com/office/officeart/2005/8/layout/cycle1"/>
    <dgm:cxn modelId="{437642FD-CE0F-4D30-AE35-30B0DC38A551}" type="presOf" srcId="{08176C19-831D-4766-8A14-D200E64053E1}" destId="{62F83FE8-1499-4495-B6EA-80519B644A7A}" srcOrd="0" destOrd="0" presId="urn:microsoft.com/office/officeart/2005/8/layout/cycle1"/>
    <dgm:cxn modelId="{776A014D-98D9-4C12-BED5-F246A0E0D74F}" type="presParOf" srcId="{58712D07-FB80-429D-A356-690CF0BD5CCB}" destId="{9551FE62-9CBF-4466-9640-B05E72A8EDD3}" srcOrd="0" destOrd="0" presId="urn:microsoft.com/office/officeart/2005/8/layout/cycle1"/>
    <dgm:cxn modelId="{E4631154-0B2B-403A-A338-F469D9BA49BE}" type="presParOf" srcId="{58712D07-FB80-429D-A356-690CF0BD5CCB}" destId="{E1BB6D9E-34A8-4891-9883-3A3A514CD48D}" srcOrd="1" destOrd="0" presId="urn:microsoft.com/office/officeart/2005/8/layout/cycle1"/>
    <dgm:cxn modelId="{80173C15-A61D-4471-9169-234A7EADF64D}" type="presParOf" srcId="{58712D07-FB80-429D-A356-690CF0BD5CCB}" destId="{B33734FF-2FAD-4AA9-B43B-934C112A48A8}" srcOrd="2" destOrd="0" presId="urn:microsoft.com/office/officeart/2005/8/layout/cycle1"/>
    <dgm:cxn modelId="{AB092248-DA5C-4B8A-8126-560E085283FE}" type="presParOf" srcId="{58712D07-FB80-429D-A356-690CF0BD5CCB}" destId="{FEF6E64D-AE90-4C5F-99E8-41680900C804}" srcOrd="3" destOrd="0" presId="urn:microsoft.com/office/officeart/2005/8/layout/cycle1"/>
    <dgm:cxn modelId="{9EC95004-7126-4DE1-939A-986E5B4E8F18}" type="presParOf" srcId="{58712D07-FB80-429D-A356-690CF0BD5CCB}" destId="{81E5687C-BACF-4FCA-89A2-A1F517B7A3FF}" srcOrd="4" destOrd="0" presId="urn:microsoft.com/office/officeart/2005/8/layout/cycle1"/>
    <dgm:cxn modelId="{AFA82CA4-3CA9-4754-837E-BC91FE4CCF22}" type="presParOf" srcId="{58712D07-FB80-429D-A356-690CF0BD5CCB}" destId="{62F83FE8-1499-4495-B6EA-80519B644A7A}" srcOrd="5" destOrd="0" presId="urn:microsoft.com/office/officeart/2005/8/layout/cycle1"/>
    <dgm:cxn modelId="{C8CC905D-F1FD-402D-BD55-00E0C5735128}" type="presParOf" srcId="{58712D07-FB80-429D-A356-690CF0BD5CCB}" destId="{9B2CFBFC-D3C0-4162-AE87-7F60C7CADA35}" srcOrd="6" destOrd="0" presId="urn:microsoft.com/office/officeart/2005/8/layout/cycle1"/>
    <dgm:cxn modelId="{EEB4393D-8465-47A7-9CA3-7A6ACBC689C7}" type="presParOf" srcId="{58712D07-FB80-429D-A356-690CF0BD5CCB}" destId="{DAA7F67E-331D-4AC5-8B8B-04ABB5889443}" srcOrd="7" destOrd="0" presId="urn:microsoft.com/office/officeart/2005/8/layout/cycle1"/>
    <dgm:cxn modelId="{E500F391-3E17-4BD1-94E0-A79047A6CB53}" type="presParOf" srcId="{58712D07-FB80-429D-A356-690CF0BD5CCB}" destId="{5882595D-1C2D-41A2-9F59-D39E1BB876B1}" srcOrd="8" destOrd="0" presId="urn:microsoft.com/office/officeart/2005/8/layout/cycle1"/>
    <dgm:cxn modelId="{3053A332-D3BC-49E7-AE04-8764585455CA}" type="presParOf" srcId="{58712D07-FB80-429D-A356-690CF0BD5CCB}" destId="{CFC10DFD-BBFF-496B-AC0B-52116F56CB77}" srcOrd="9" destOrd="0" presId="urn:microsoft.com/office/officeart/2005/8/layout/cycle1"/>
    <dgm:cxn modelId="{AD171934-0ED0-4103-BF27-B98C6F0DF25C}" type="presParOf" srcId="{58712D07-FB80-429D-A356-690CF0BD5CCB}" destId="{05A58FB0-79F0-4B1B-8425-2AACB006BDB9}" srcOrd="10" destOrd="0" presId="urn:microsoft.com/office/officeart/2005/8/layout/cycle1"/>
    <dgm:cxn modelId="{A3EC7B40-42B2-40C2-B43D-BC8D9F7517B1}" type="presParOf" srcId="{58712D07-FB80-429D-A356-690CF0BD5CCB}" destId="{9686C0B0-DF2B-4282-BEDD-F94F9B56D25A}" srcOrd="11" destOrd="0" presId="urn:microsoft.com/office/officeart/2005/8/layout/cycle1"/>
    <dgm:cxn modelId="{77491025-2BF1-495A-9BAB-AC26A0619C03}" type="presParOf" srcId="{58712D07-FB80-429D-A356-690CF0BD5CCB}" destId="{CC955D5F-2E26-4DEE-8827-71A0319E69E3}" srcOrd="12" destOrd="0" presId="urn:microsoft.com/office/officeart/2005/8/layout/cycle1"/>
    <dgm:cxn modelId="{CD507529-F5F3-4A9D-A4C9-AAB3294B9750}" type="presParOf" srcId="{58712D07-FB80-429D-A356-690CF0BD5CCB}" destId="{1CF0D954-756D-4D00-B595-2C84DF069E6C}" srcOrd="13" destOrd="0" presId="urn:microsoft.com/office/officeart/2005/8/layout/cycle1"/>
    <dgm:cxn modelId="{22C94ACA-7D8E-4AC0-A074-BE430F7F1019}" type="presParOf" srcId="{58712D07-FB80-429D-A356-690CF0BD5CCB}" destId="{0FFB6FA9-C42A-4963-BEDD-43C06800AFE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DB107-12CB-4FE7-AA14-0B39462E6AB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68835D-BFFC-4BF5-B29C-312FCF7C28B7}">
      <dgm:prSet phldrT="[Text]" custT="1"/>
      <dgm:spPr/>
      <dgm:t>
        <a:bodyPr/>
        <a:lstStyle/>
        <a:p>
          <a:r>
            <a:rPr lang="en-US" sz="2800" b="1" dirty="0"/>
            <a:t>Eggs in mucosa</a:t>
          </a:r>
        </a:p>
      </dgm:t>
    </dgm:pt>
    <dgm:pt modelId="{011E98B0-F77C-43DD-8C4F-4FA3826B5AA5}" type="parTrans" cxnId="{4C02B07F-32CF-44DD-9309-C4CC1A5F0EF0}">
      <dgm:prSet/>
      <dgm:spPr/>
      <dgm:t>
        <a:bodyPr/>
        <a:lstStyle/>
        <a:p>
          <a:endParaRPr lang="en-US"/>
        </a:p>
      </dgm:t>
    </dgm:pt>
    <dgm:pt modelId="{C3DE3265-7E79-4E62-A97A-8819CDC11934}" type="sibTrans" cxnId="{4C02B07F-32CF-44DD-9309-C4CC1A5F0EF0}">
      <dgm:prSet/>
      <dgm:spPr/>
      <dgm:t>
        <a:bodyPr/>
        <a:lstStyle/>
        <a:p>
          <a:endParaRPr lang="en-US"/>
        </a:p>
      </dgm:t>
    </dgm:pt>
    <dgm:pt modelId="{67D0BFF5-6787-4EBC-A954-3963FAE93F92}">
      <dgm:prSet phldrT="[Text]" custT="1"/>
      <dgm:spPr/>
      <dgm:t>
        <a:bodyPr/>
        <a:lstStyle/>
        <a:p>
          <a:r>
            <a:rPr lang="en-US" sz="2800" b="1" dirty="0"/>
            <a:t>L1 in intestine</a:t>
          </a:r>
          <a:endParaRPr lang="en-US" sz="2200" b="1" dirty="0"/>
        </a:p>
      </dgm:t>
    </dgm:pt>
    <dgm:pt modelId="{B0130C5C-57C0-435D-8455-6698A47F3602}" type="parTrans" cxnId="{95A7A7DF-74D2-444D-8871-3A9D97288BE6}">
      <dgm:prSet/>
      <dgm:spPr/>
      <dgm:t>
        <a:bodyPr/>
        <a:lstStyle/>
        <a:p>
          <a:endParaRPr lang="en-US"/>
        </a:p>
      </dgm:t>
    </dgm:pt>
    <dgm:pt modelId="{08176C19-831D-4766-8A14-D200E64053E1}" type="sibTrans" cxnId="{95A7A7DF-74D2-444D-8871-3A9D97288BE6}">
      <dgm:prSet/>
      <dgm:spPr/>
      <dgm:t>
        <a:bodyPr/>
        <a:lstStyle/>
        <a:p>
          <a:endParaRPr lang="en-US"/>
        </a:p>
      </dgm:t>
    </dgm:pt>
    <dgm:pt modelId="{D221D8F4-CFB4-4F24-B76D-BD15D591FD6C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L3 pass in stool</a:t>
          </a:r>
        </a:p>
      </dgm:t>
    </dgm:pt>
    <dgm:pt modelId="{B448B515-95AC-4478-96A6-A44CA3FDFB74}" type="parTrans" cxnId="{7B540D0E-9CE3-4A6F-85DD-EAA5AD847CEC}">
      <dgm:prSet/>
      <dgm:spPr/>
      <dgm:t>
        <a:bodyPr/>
        <a:lstStyle/>
        <a:p>
          <a:endParaRPr lang="en-US"/>
        </a:p>
      </dgm:t>
    </dgm:pt>
    <dgm:pt modelId="{A3EF4EE2-E122-4F96-B0F0-FC002BFF20E3}" type="sibTrans" cxnId="{7B540D0E-9CE3-4A6F-85DD-EAA5AD847CEC}">
      <dgm:prSet/>
      <dgm:spPr/>
      <dgm:t>
        <a:bodyPr/>
        <a:lstStyle/>
        <a:p>
          <a:endParaRPr lang="en-US"/>
        </a:p>
      </dgm:t>
    </dgm:pt>
    <dgm:pt modelId="{4AA58943-0131-41B5-8466-8508000B108B}">
      <dgm:prSet phldrT="[Text]" custT="1"/>
      <dgm:spPr/>
      <dgm:t>
        <a:bodyPr/>
        <a:lstStyle/>
        <a:p>
          <a:r>
            <a:rPr lang="en-US" sz="2800" b="1" dirty="0"/>
            <a:t>Penetrate the perianal skin</a:t>
          </a:r>
        </a:p>
      </dgm:t>
    </dgm:pt>
    <dgm:pt modelId="{72A7EEF7-F486-442C-88D5-C90D371CE60B}" type="parTrans" cxnId="{71856485-5DFC-4857-A905-12904E55D170}">
      <dgm:prSet/>
      <dgm:spPr/>
      <dgm:t>
        <a:bodyPr/>
        <a:lstStyle/>
        <a:p>
          <a:endParaRPr lang="en-US"/>
        </a:p>
      </dgm:t>
    </dgm:pt>
    <dgm:pt modelId="{F859BA8B-A4E1-4FB6-9506-DDFA3CA569E4}" type="sibTrans" cxnId="{71856485-5DFC-4857-A905-12904E55D170}">
      <dgm:prSet/>
      <dgm:spPr/>
      <dgm:t>
        <a:bodyPr/>
        <a:lstStyle/>
        <a:p>
          <a:endParaRPr lang="en-US"/>
        </a:p>
      </dgm:t>
    </dgm:pt>
    <dgm:pt modelId="{34E72FEE-BB41-408A-B45F-4821893F1F23}">
      <dgm:prSet phldrT="[Text]" custT="1"/>
      <dgm:spPr/>
      <dgm:t>
        <a:bodyPr/>
        <a:lstStyle/>
        <a:p>
          <a:r>
            <a:rPr lang="en-US" sz="2800" b="1" dirty="0"/>
            <a:t>Adults</a:t>
          </a:r>
        </a:p>
        <a:p>
          <a:r>
            <a:rPr lang="en-US" sz="1800" b="1" dirty="0">
              <a:solidFill>
                <a:srgbClr val="C00000"/>
              </a:solidFill>
            </a:rPr>
            <a:t>Immunocompromised</a:t>
          </a:r>
        </a:p>
      </dgm:t>
    </dgm:pt>
    <dgm:pt modelId="{873899B2-4E34-46E4-A58B-E7199B00CE42}" type="parTrans" cxnId="{FDD89AC0-AE11-497C-92B3-E5D9A748382D}">
      <dgm:prSet/>
      <dgm:spPr/>
      <dgm:t>
        <a:bodyPr/>
        <a:lstStyle/>
        <a:p>
          <a:endParaRPr lang="en-US"/>
        </a:p>
      </dgm:t>
    </dgm:pt>
    <dgm:pt modelId="{BC2DCEA3-8935-4CCE-A6D5-B3D316E2680D}" type="sibTrans" cxnId="{FDD89AC0-AE11-497C-92B3-E5D9A748382D}">
      <dgm:prSet/>
      <dgm:spPr/>
      <dgm:t>
        <a:bodyPr/>
        <a:lstStyle/>
        <a:p>
          <a:endParaRPr lang="en-US"/>
        </a:p>
      </dgm:t>
    </dgm:pt>
    <dgm:pt modelId="{58712D07-FB80-429D-A356-690CF0BD5CCB}" type="pres">
      <dgm:prSet presAssocID="{FCADB107-12CB-4FE7-AA14-0B39462E6ABE}" presName="cycle" presStyleCnt="0">
        <dgm:presLayoutVars>
          <dgm:dir/>
          <dgm:resizeHandles val="exact"/>
        </dgm:presLayoutVars>
      </dgm:prSet>
      <dgm:spPr/>
    </dgm:pt>
    <dgm:pt modelId="{9551FE62-9CBF-4466-9640-B05E72A8EDD3}" type="pres">
      <dgm:prSet presAssocID="{1568835D-BFFC-4BF5-B29C-312FCF7C28B7}" presName="dummy" presStyleCnt="0"/>
      <dgm:spPr/>
    </dgm:pt>
    <dgm:pt modelId="{E1BB6D9E-34A8-4891-9883-3A3A514CD48D}" type="pres">
      <dgm:prSet presAssocID="{1568835D-BFFC-4BF5-B29C-312FCF7C28B7}" presName="node" presStyleLbl="revTx" presStyleIdx="0" presStyleCnt="5" custScaleX="189920" custScaleY="45792" custRadScaleRad="94956" custRadScaleInc="18938">
        <dgm:presLayoutVars>
          <dgm:bulletEnabled val="1"/>
        </dgm:presLayoutVars>
      </dgm:prSet>
      <dgm:spPr/>
    </dgm:pt>
    <dgm:pt modelId="{B33734FF-2FAD-4AA9-B43B-934C112A48A8}" type="pres">
      <dgm:prSet presAssocID="{C3DE3265-7E79-4E62-A97A-8819CDC11934}" presName="sibTrans" presStyleLbl="node1" presStyleIdx="0" presStyleCnt="5"/>
      <dgm:spPr/>
    </dgm:pt>
    <dgm:pt modelId="{FEF6E64D-AE90-4C5F-99E8-41680900C804}" type="pres">
      <dgm:prSet presAssocID="{67D0BFF5-6787-4EBC-A954-3963FAE93F92}" presName="dummy" presStyleCnt="0"/>
      <dgm:spPr/>
    </dgm:pt>
    <dgm:pt modelId="{81E5687C-BACF-4FCA-89A2-A1F517B7A3FF}" type="pres">
      <dgm:prSet presAssocID="{67D0BFF5-6787-4EBC-A954-3963FAE93F92}" presName="node" presStyleLbl="revTx" presStyleIdx="1" presStyleCnt="5" custScaleX="181555" custScaleY="29814" custRadScaleRad="116220" custRadScaleInc="6836">
        <dgm:presLayoutVars>
          <dgm:bulletEnabled val="1"/>
        </dgm:presLayoutVars>
      </dgm:prSet>
      <dgm:spPr/>
    </dgm:pt>
    <dgm:pt modelId="{62F83FE8-1499-4495-B6EA-80519B644A7A}" type="pres">
      <dgm:prSet presAssocID="{08176C19-831D-4766-8A14-D200E64053E1}" presName="sibTrans" presStyleLbl="node1" presStyleIdx="1" presStyleCnt="5"/>
      <dgm:spPr/>
    </dgm:pt>
    <dgm:pt modelId="{9B2CFBFC-D3C0-4162-AE87-7F60C7CADA35}" type="pres">
      <dgm:prSet presAssocID="{D221D8F4-CFB4-4F24-B76D-BD15D591FD6C}" presName="dummy" presStyleCnt="0"/>
      <dgm:spPr/>
    </dgm:pt>
    <dgm:pt modelId="{DAA7F67E-331D-4AC5-8B8B-04ABB5889443}" type="pres">
      <dgm:prSet presAssocID="{D221D8F4-CFB4-4F24-B76D-BD15D591FD6C}" presName="node" presStyleLbl="revTx" presStyleIdx="2" presStyleCnt="5" custScaleY="52175">
        <dgm:presLayoutVars>
          <dgm:bulletEnabled val="1"/>
        </dgm:presLayoutVars>
      </dgm:prSet>
      <dgm:spPr/>
    </dgm:pt>
    <dgm:pt modelId="{5882595D-1C2D-41A2-9F59-D39E1BB876B1}" type="pres">
      <dgm:prSet presAssocID="{A3EF4EE2-E122-4F96-B0F0-FC002BFF20E3}" presName="sibTrans" presStyleLbl="node1" presStyleIdx="2" presStyleCnt="5"/>
      <dgm:spPr/>
    </dgm:pt>
    <dgm:pt modelId="{CFC10DFD-BBFF-496B-AC0B-52116F56CB77}" type="pres">
      <dgm:prSet presAssocID="{4AA58943-0131-41B5-8466-8508000B108B}" presName="dummy" presStyleCnt="0"/>
      <dgm:spPr/>
    </dgm:pt>
    <dgm:pt modelId="{05A58FB0-79F0-4B1B-8425-2AACB006BDB9}" type="pres">
      <dgm:prSet presAssocID="{4AA58943-0131-41B5-8466-8508000B108B}" presName="node" presStyleLbl="revTx" presStyleIdx="3" presStyleCnt="5" custScaleX="306814" custScaleY="34316" custRadScaleRad="103264" custRadScaleInc="-20535">
        <dgm:presLayoutVars>
          <dgm:bulletEnabled val="1"/>
        </dgm:presLayoutVars>
      </dgm:prSet>
      <dgm:spPr/>
    </dgm:pt>
    <dgm:pt modelId="{9686C0B0-DF2B-4282-BEDD-F94F9B56D25A}" type="pres">
      <dgm:prSet presAssocID="{F859BA8B-A4E1-4FB6-9506-DDFA3CA569E4}" presName="sibTrans" presStyleLbl="node1" presStyleIdx="3" presStyleCnt="5" custLinFactNeighborX="-2129" custLinFactNeighborY="1667"/>
      <dgm:spPr/>
    </dgm:pt>
    <dgm:pt modelId="{CC955D5F-2E26-4DEE-8827-71A0319E69E3}" type="pres">
      <dgm:prSet presAssocID="{34E72FEE-BB41-408A-B45F-4821893F1F23}" presName="dummy" presStyleCnt="0"/>
      <dgm:spPr/>
    </dgm:pt>
    <dgm:pt modelId="{1CF0D954-756D-4D00-B595-2C84DF069E6C}" type="pres">
      <dgm:prSet presAssocID="{34E72FEE-BB41-408A-B45F-4821893F1F23}" presName="node" presStyleLbl="revTx" presStyleIdx="4" presStyleCnt="5" custScaleX="175179" custScaleY="49162" custRadScaleRad="100837" custRadScaleInc="-34625">
        <dgm:presLayoutVars>
          <dgm:bulletEnabled val="1"/>
        </dgm:presLayoutVars>
      </dgm:prSet>
      <dgm:spPr/>
    </dgm:pt>
    <dgm:pt modelId="{0FFB6FA9-C42A-4963-BEDD-43C06800AFE6}" type="pres">
      <dgm:prSet presAssocID="{BC2DCEA3-8935-4CCE-A6D5-B3D316E2680D}" presName="sibTrans" presStyleLbl="node1" presStyleIdx="4" presStyleCnt="5"/>
      <dgm:spPr/>
    </dgm:pt>
  </dgm:ptLst>
  <dgm:cxnLst>
    <dgm:cxn modelId="{5DF8BB06-D0BA-4285-A680-31F622AAB6CC}" type="presOf" srcId="{C3DE3265-7E79-4E62-A97A-8819CDC11934}" destId="{B33734FF-2FAD-4AA9-B43B-934C112A48A8}" srcOrd="0" destOrd="0" presId="urn:microsoft.com/office/officeart/2005/8/layout/cycle1"/>
    <dgm:cxn modelId="{7B540D0E-9CE3-4A6F-85DD-EAA5AD847CEC}" srcId="{FCADB107-12CB-4FE7-AA14-0B39462E6ABE}" destId="{D221D8F4-CFB4-4F24-B76D-BD15D591FD6C}" srcOrd="2" destOrd="0" parTransId="{B448B515-95AC-4478-96A6-A44CA3FDFB74}" sibTransId="{A3EF4EE2-E122-4F96-B0F0-FC002BFF20E3}"/>
    <dgm:cxn modelId="{FDF89D3E-AD33-43F9-90DD-25149FCBB399}" type="presOf" srcId="{67D0BFF5-6787-4EBC-A954-3963FAE93F92}" destId="{81E5687C-BACF-4FCA-89A2-A1F517B7A3FF}" srcOrd="0" destOrd="0" presId="urn:microsoft.com/office/officeart/2005/8/layout/cycle1"/>
    <dgm:cxn modelId="{EA52DE64-3835-4805-952D-FEAA1ADAA17B}" type="presOf" srcId="{1568835D-BFFC-4BF5-B29C-312FCF7C28B7}" destId="{E1BB6D9E-34A8-4891-9883-3A3A514CD48D}" srcOrd="0" destOrd="0" presId="urn:microsoft.com/office/officeart/2005/8/layout/cycle1"/>
    <dgm:cxn modelId="{F68A0F67-803C-4936-8BBC-7AA29FB5DAB3}" type="presOf" srcId="{A3EF4EE2-E122-4F96-B0F0-FC002BFF20E3}" destId="{5882595D-1C2D-41A2-9F59-D39E1BB876B1}" srcOrd="0" destOrd="0" presId="urn:microsoft.com/office/officeart/2005/8/layout/cycle1"/>
    <dgm:cxn modelId="{9DEED34D-1E13-44CB-93B2-AE3227AEBC20}" type="presOf" srcId="{34E72FEE-BB41-408A-B45F-4821893F1F23}" destId="{1CF0D954-756D-4D00-B595-2C84DF069E6C}" srcOrd="0" destOrd="0" presId="urn:microsoft.com/office/officeart/2005/8/layout/cycle1"/>
    <dgm:cxn modelId="{5BB8F651-ED2A-472C-880D-39958814899C}" type="presOf" srcId="{BC2DCEA3-8935-4CCE-A6D5-B3D316E2680D}" destId="{0FFB6FA9-C42A-4963-BEDD-43C06800AFE6}" srcOrd="0" destOrd="0" presId="urn:microsoft.com/office/officeart/2005/8/layout/cycle1"/>
    <dgm:cxn modelId="{E3D12B7E-C89C-4BAF-B0B6-279A2A9C3956}" type="presOf" srcId="{FCADB107-12CB-4FE7-AA14-0B39462E6ABE}" destId="{58712D07-FB80-429D-A356-690CF0BD5CCB}" srcOrd="0" destOrd="0" presId="urn:microsoft.com/office/officeart/2005/8/layout/cycle1"/>
    <dgm:cxn modelId="{4C02B07F-32CF-44DD-9309-C4CC1A5F0EF0}" srcId="{FCADB107-12CB-4FE7-AA14-0B39462E6ABE}" destId="{1568835D-BFFC-4BF5-B29C-312FCF7C28B7}" srcOrd="0" destOrd="0" parTransId="{011E98B0-F77C-43DD-8C4F-4FA3826B5AA5}" sibTransId="{C3DE3265-7E79-4E62-A97A-8819CDC11934}"/>
    <dgm:cxn modelId="{71856485-5DFC-4857-A905-12904E55D170}" srcId="{FCADB107-12CB-4FE7-AA14-0B39462E6ABE}" destId="{4AA58943-0131-41B5-8466-8508000B108B}" srcOrd="3" destOrd="0" parTransId="{72A7EEF7-F486-442C-88D5-C90D371CE60B}" sibTransId="{F859BA8B-A4E1-4FB6-9506-DDFA3CA569E4}"/>
    <dgm:cxn modelId="{A37E729A-AEBD-48B7-AACC-56CD0FE81CF6}" type="presOf" srcId="{F859BA8B-A4E1-4FB6-9506-DDFA3CA569E4}" destId="{9686C0B0-DF2B-4282-BEDD-F94F9B56D25A}" srcOrd="0" destOrd="0" presId="urn:microsoft.com/office/officeart/2005/8/layout/cycle1"/>
    <dgm:cxn modelId="{FDD89AC0-AE11-497C-92B3-E5D9A748382D}" srcId="{FCADB107-12CB-4FE7-AA14-0B39462E6ABE}" destId="{34E72FEE-BB41-408A-B45F-4821893F1F23}" srcOrd="4" destOrd="0" parTransId="{873899B2-4E34-46E4-A58B-E7199B00CE42}" sibTransId="{BC2DCEA3-8935-4CCE-A6D5-B3D316E2680D}"/>
    <dgm:cxn modelId="{1B06ADC8-CC02-4946-BFEC-1E1ECEDEED88}" type="presOf" srcId="{4AA58943-0131-41B5-8466-8508000B108B}" destId="{05A58FB0-79F0-4B1B-8425-2AACB006BDB9}" srcOrd="0" destOrd="0" presId="urn:microsoft.com/office/officeart/2005/8/layout/cycle1"/>
    <dgm:cxn modelId="{95A7A7DF-74D2-444D-8871-3A9D97288BE6}" srcId="{FCADB107-12CB-4FE7-AA14-0B39462E6ABE}" destId="{67D0BFF5-6787-4EBC-A954-3963FAE93F92}" srcOrd="1" destOrd="0" parTransId="{B0130C5C-57C0-435D-8455-6698A47F3602}" sibTransId="{08176C19-831D-4766-8A14-D200E64053E1}"/>
    <dgm:cxn modelId="{70E687E3-E858-4F18-B956-44CA08B4582D}" type="presOf" srcId="{D221D8F4-CFB4-4F24-B76D-BD15D591FD6C}" destId="{DAA7F67E-331D-4AC5-8B8B-04ABB5889443}" srcOrd="0" destOrd="0" presId="urn:microsoft.com/office/officeart/2005/8/layout/cycle1"/>
    <dgm:cxn modelId="{437642FD-CE0F-4D30-AE35-30B0DC38A551}" type="presOf" srcId="{08176C19-831D-4766-8A14-D200E64053E1}" destId="{62F83FE8-1499-4495-B6EA-80519B644A7A}" srcOrd="0" destOrd="0" presId="urn:microsoft.com/office/officeart/2005/8/layout/cycle1"/>
    <dgm:cxn modelId="{776A014D-98D9-4C12-BED5-F246A0E0D74F}" type="presParOf" srcId="{58712D07-FB80-429D-A356-690CF0BD5CCB}" destId="{9551FE62-9CBF-4466-9640-B05E72A8EDD3}" srcOrd="0" destOrd="0" presId="urn:microsoft.com/office/officeart/2005/8/layout/cycle1"/>
    <dgm:cxn modelId="{E4631154-0B2B-403A-A338-F469D9BA49BE}" type="presParOf" srcId="{58712D07-FB80-429D-A356-690CF0BD5CCB}" destId="{E1BB6D9E-34A8-4891-9883-3A3A514CD48D}" srcOrd="1" destOrd="0" presId="urn:microsoft.com/office/officeart/2005/8/layout/cycle1"/>
    <dgm:cxn modelId="{80173C15-A61D-4471-9169-234A7EADF64D}" type="presParOf" srcId="{58712D07-FB80-429D-A356-690CF0BD5CCB}" destId="{B33734FF-2FAD-4AA9-B43B-934C112A48A8}" srcOrd="2" destOrd="0" presId="urn:microsoft.com/office/officeart/2005/8/layout/cycle1"/>
    <dgm:cxn modelId="{AB092248-DA5C-4B8A-8126-560E085283FE}" type="presParOf" srcId="{58712D07-FB80-429D-A356-690CF0BD5CCB}" destId="{FEF6E64D-AE90-4C5F-99E8-41680900C804}" srcOrd="3" destOrd="0" presId="urn:microsoft.com/office/officeart/2005/8/layout/cycle1"/>
    <dgm:cxn modelId="{9EC95004-7126-4DE1-939A-986E5B4E8F18}" type="presParOf" srcId="{58712D07-FB80-429D-A356-690CF0BD5CCB}" destId="{81E5687C-BACF-4FCA-89A2-A1F517B7A3FF}" srcOrd="4" destOrd="0" presId="urn:microsoft.com/office/officeart/2005/8/layout/cycle1"/>
    <dgm:cxn modelId="{AFA82CA4-3CA9-4754-837E-BC91FE4CCF22}" type="presParOf" srcId="{58712D07-FB80-429D-A356-690CF0BD5CCB}" destId="{62F83FE8-1499-4495-B6EA-80519B644A7A}" srcOrd="5" destOrd="0" presId="urn:microsoft.com/office/officeart/2005/8/layout/cycle1"/>
    <dgm:cxn modelId="{C8CC905D-F1FD-402D-BD55-00E0C5735128}" type="presParOf" srcId="{58712D07-FB80-429D-A356-690CF0BD5CCB}" destId="{9B2CFBFC-D3C0-4162-AE87-7F60C7CADA35}" srcOrd="6" destOrd="0" presId="urn:microsoft.com/office/officeart/2005/8/layout/cycle1"/>
    <dgm:cxn modelId="{EEB4393D-8465-47A7-9CA3-7A6ACBC689C7}" type="presParOf" srcId="{58712D07-FB80-429D-A356-690CF0BD5CCB}" destId="{DAA7F67E-331D-4AC5-8B8B-04ABB5889443}" srcOrd="7" destOrd="0" presId="urn:microsoft.com/office/officeart/2005/8/layout/cycle1"/>
    <dgm:cxn modelId="{E500F391-3E17-4BD1-94E0-A79047A6CB53}" type="presParOf" srcId="{58712D07-FB80-429D-A356-690CF0BD5CCB}" destId="{5882595D-1C2D-41A2-9F59-D39E1BB876B1}" srcOrd="8" destOrd="0" presId="urn:microsoft.com/office/officeart/2005/8/layout/cycle1"/>
    <dgm:cxn modelId="{3053A332-D3BC-49E7-AE04-8764585455CA}" type="presParOf" srcId="{58712D07-FB80-429D-A356-690CF0BD5CCB}" destId="{CFC10DFD-BBFF-496B-AC0B-52116F56CB77}" srcOrd="9" destOrd="0" presId="urn:microsoft.com/office/officeart/2005/8/layout/cycle1"/>
    <dgm:cxn modelId="{AD171934-0ED0-4103-BF27-B98C6F0DF25C}" type="presParOf" srcId="{58712D07-FB80-429D-A356-690CF0BD5CCB}" destId="{05A58FB0-79F0-4B1B-8425-2AACB006BDB9}" srcOrd="10" destOrd="0" presId="urn:microsoft.com/office/officeart/2005/8/layout/cycle1"/>
    <dgm:cxn modelId="{A3EC7B40-42B2-40C2-B43D-BC8D9F7517B1}" type="presParOf" srcId="{58712D07-FB80-429D-A356-690CF0BD5CCB}" destId="{9686C0B0-DF2B-4282-BEDD-F94F9B56D25A}" srcOrd="11" destOrd="0" presId="urn:microsoft.com/office/officeart/2005/8/layout/cycle1"/>
    <dgm:cxn modelId="{77491025-2BF1-495A-9BAB-AC26A0619C03}" type="presParOf" srcId="{58712D07-FB80-429D-A356-690CF0BD5CCB}" destId="{CC955D5F-2E26-4DEE-8827-71A0319E69E3}" srcOrd="12" destOrd="0" presId="urn:microsoft.com/office/officeart/2005/8/layout/cycle1"/>
    <dgm:cxn modelId="{CD507529-F5F3-4A9D-A4C9-AAB3294B9750}" type="presParOf" srcId="{58712D07-FB80-429D-A356-690CF0BD5CCB}" destId="{1CF0D954-756D-4D00-B595-2C84DF069E6C}" srcOrd="13" destOrd="0" presId="urn:microsoft.com/office/officeart/2005/8/layout/cycle1"/>
    <dgm:cxn modelId="{22C94ACA-7D8E-4AC0-A074-BE430F7F1019}" type="presParOf" srcId="{58712D07-FB80-429D-A356-690CF0BD5CCB}" destId="{0FFB6FA9-C42A-4963-BEDD-43C06800AFE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861E4-327E-4649-8660-0EB3CF2AA80F}">
      <dsp:nvSpPr>
        <dsp:cNvPr id="0" name=""/>
        <dsp:cNvSpPr/>
      </dsp:nvSpPr>
      <dsp:spPr>
        <a:xfrm>
          <a:off x="114318" y="2381251"/>
          <a:ext cx="4114800" cy="37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1700" kern="1200" dirty="0"/>
        </a:p>
      </dsp:txBody>
      <dsp:txXfrm>
        <a:off x="114318" y="2381251"/>
        <a:ext cx="4114800" cy="374072"/>
      </dsp:txXfrm>
    </dsp:sp>
    <dsp:sp modelId="{0D718C14-63BE-47DB-A6DE-6577852AFAA0}">
      <dsp:nvSpPr>
        <dsp:cNvPr id="0" name=""/>
        <dsp:cNvSpPr/>
      </dsp:nvSpPr>
      <dsp:spPr>
        <a:xfrm>
          <a:off x="0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49CCC-784A-488B-9352-A3355A801F96}">
      <dsp:nvSpPr>
        <dsp:cNvPr id="0" name=""/>
        <dsp:cNvSpPr/>
      </dsp:nvSpPr>
      <dsp:spPr>
        <a:xfrm>
          <a:off x="0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934A2-934D-4DF9-8B14-C45E183B2AA3}">
      <dsp:nvSpPr>
        <dsp:cNvPr id="0" name=""/>
        <dsp:cNvSpPr/>
      </dsp:nvSpPr>
      <dsp:spPr>
        <a:xfrm>
          <a:off x="628650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EB4A4-E33D-48E2-B65C-218B21E17C5C}">
      <dsp:nvSpPr>
        <dsp:cNvPr id="0" name=""/>
        <dsp:cNvSpPr/>
      </dsp:nvSpPr>
      <dsp:spPr>
        <a:xfrm>
          <a:off x="1295755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B0178-B68E-47B8-A2BD-5199E12C90A2}">
      <dsp:nvSpPr>
        <dsp:cNvPr id="0" name=""/>
        <dsp:cNvSpPr/>
      </dsp:nvSpPr>
      <dsp:spPr>
        <a:xfrm>
          <a:off x="2171700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BA8D2-F022-4D15-973E-57FEA90E5727}">
      <dsp:nvSpPr>
        <dsp:cNvPr id="0" name=""/>
        <dsp:cNvSpPr/>
      </dsp:nvSpPr>
      <dsp:spPr>
        <a:xfrm>
          <a:off x="3028951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6EAE-DCAD-4232-84E8-BC11C81101F0}">
      <dsp:nvSpPr>
        <dsp:cNvPr id="0" name=""/>
        <dsp:cNvSpPr/>
      </dsp:nvSpPr>
      <dsp:spPr>
        <a:xfrm>
          <a:off x="3609136" y="2286000"/>
          <a:ext cx="962863" cy="762000"/>
        </a:xfrm>
        <a:prstGeom prst="chevron">
          <a:avLst>
            <a:gd name="adj" fmla="val 706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8D483-3CFE-4A8F-A3B6-4568FD12ED84}">
      <dsp:nvSpPr>
        <dsp:cNvPr id="0" name=""/>
        <dsp:cNvSpPr/>
      </dsp:nvSpPr>
      <dsp:spPr>
        <a:xfrm>
          <a:off x="0" y="1600198"/>
          <a:ext cx="4168292" cy="60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Ground itch</a:t>
          </a:r>
          <a:endParaRPr lang="ar-EG" sz="33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0" y="1600198"/>
        <a:ext cx="4168292" cy="60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6D9E-34A8-4891-9883-3A3A514CD48D}">
      <dsp:nvSpPr>
        <dsp:cNvPr id="0" name=""/>
        <dsp:cNvSpPr/>
      </dsp:nvSpPr>
      <dsp:spPr>
        <a:xfrm>
          <a:off x="4418546" y="813954"/>
          <a:ext cx="2752799" cy="66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Eggs in mucosa</a:t>
          </a:r>
        </a:p>
      </dsp:txBody>
      <dsp:txXfrm>
        <a:off x="4418546" y="813954"/>
        <a:ext cx="2752799" cy="663733"/>
      </dsp:txXfrm>
    </dsp:sp>
    <dsp:sp modelId="{B33734FF-2FAD-4AA9-B43B-934C112A48A8}">
      <dsp:nvSpPr>
        <dsp:cNvPr id="0" name=""/>
        <dsp:cNvSpPr/>
      </dsp:nvSpPr>
      <dsp:spPr>
        <a:xfrm>
          <a:off x="1818973" y="587395"/>
          <a:ext cx="5438261" cy="5438261"/>
        </a:xfrm>
        <a:prstGeom prst="circularArrow">
          <a:avLst>
            <a:gd name="adj1" fmla="val 5197"/>
            <a:gd name="adj2" fmla="val 335705"/>
            <a:gd name="adj3" fmla="val 102725"/>
            <a:gd name="adj4" fmla="val 18643068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5687C-BACF-4FCA-89A2-A1F517B7A3FF}">
      <dsp:nvSpPr>
        <dsp:cNvPr id="0" name=""/>
        <dsp:cNvSpPr/>
      </dsp:nvSpPr>
      <dsp:spPr>
        <a:xfrm>
          <a:off x="5546072" y="3613424"/>
          <a:ext cx="2631553" cy="43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L1 pass in stoo</a:t>
          </a:r>
          <a:r>
            <a:rPr lang="en-US" sz="2200" b="1" kern="1200" dirty="0"/>
            <a:t>l</a:t>
          </a:r>
        </a:p>
      </dsp:txBody>
      <dsp:txXfrm>
        <a:off x="5546072" y="3613424"/>
        <a:ext cx="2631553" cy="432139"/>
      </dsp:txXfrm>
    </dsp:sp>
    <dsp:sp modelId="{62F83FE8-1499-4495-B6EA-80519B644A7A}">
      <dsp:nvSpPr>
        <dsp:cNvPr id="0" name=""/>
        <dsp:cNvSpPr/>
      </dsp:nvSpPr>
      <dsp:spPr>
        <a:xfrm>
          <a:off x="1891945" y="-192175"/>
          <a:ext cx="5438261" cy="5438261"/>
        </a:xfrm>
        <a:prstGeom prst="circularArrow">
          <a:avLst>
            <a:gd name="adj1" fmla="val 5197"/>
            <a:gd name="adj2" fmla="val 335705"/>
            <a:gd name="adj3" fmla="val 4535286"/>
            <a:gd name="adj4" fmla="val 2340185"/>
            <a:gd name="adj5" fmla="val 6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F67E-331D-4AC5-8B8B-04ABB5889443}">
      <dsp:nvSpPr>
        <dsp:cNvPr id="0" name=""/>
        <dsp:cNvSpPr/>
      </dsp:nvSpPr>
      <dsp:spPr>
        <a:xfrm>
          <a:off x="2154113" y="4911376"/>
          <a:ext cx="4302858" cy="77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L3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rgbClr val="C00000"/>
              </a:solidFill>
            </a:rPr>
            <a:t>Ext. environment</a:t>
          </a:r>
        </a:p>
      </dsp:txBody>
      <dsp:txXfrm>
        <a:off x="2154113" y="4911376"/>
        <a:ext cx="4302858" cy="776935"/>
      </dsp:txXfrm>
    </dsp:sp>
    <dsp:sp modelId="{5882595D-1C2D-41A2-9F59-D39E1BB876B1}">
      <dsp:nvSpPr>
        <dsp:cNvPr id="0" name=""/>
        <dsp:cNvSpPr/>
      </dsp:nvSpPr>
      <dsp:spPr>
        <a:xfrm>
          <a:off x="1547005" y="-150261"/>
          <a:ext cx="5438261" cy="5438261"/>
        </a:xfrm>
        <a:prstGeom prst="circularArrow">
          <a:avLst>
            <a:gd name="adj1" fmla="val 5197"/>
            <a:gd name="adj2" fmla="val 335705"/>
            <a:gd name="adj3" fmla="val 8089422"/>
            <a:gd name="adj4" fmla="val 6232622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8FB0-79F0-4B1B-8425-2AACB006BDB9}">
      <dsp:nvSpPr>
        <dsp:cNvPr id="0" name=""/>
        <dsp:cNvSpPr/>
      </dsp:nvSpPr>
      <dsp:spPr>
        <a:xfrm>
          <a:off x="261477" y="3608927"/>
          <a:ext cx="3498470" cy="497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Penetrate the skin</a:t>
          </a:r>
        </a:p>
      </dsp:txBody>
      <dsp:txXfrm>
        <a:off x="261477" y="3608927"/>
        <a:ext cx="3498470" cy="497394"/>
      </dsp:txXfrm>
    </dsp:sp>
    <dsp:sp modelId="{9686C0B0-DF2B-4282-BEDD-F94F9B56D25A}">
      <dsp:nvSpPr>
        <dsp:cNvPr id="0" name=""/>
        <dsp:cNvSpPr/>
      </dsp:nvSpPr>
      <dsp:spPr>
        <a:xfrm>
          <a:off x="1515129" y="345826"/>
          <a:ext cx="5438261" cy="5438261"/>
        </a:xfrm>
        <a:prstGeom prst="circularArrow">
          <a:avLst>
            <a:gd name="adj1" fmla="val 5197"/>
            <a:gd name="adj2" fmla="val 335705"/>
            <a:gd name="adj3" fmla="val 12556447"/>
            <a:gd name="adj4" fmla="val 9844373"/>
            <a:gd name="adj5" fmla="val 6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0D954-756D-4D00-B595-2C84DF069E6C}">
      <dsp:nvSpPr>
        <dsp:cNvPr id="0" name=""/>
        <dsp:cNvSpPr/>
      </dsp:nvSpPr>
      <dsp:spPr>
        <a:xfrm>
          <a:off x="1371426" y="724368"/>
          <a:ext cx="2468953" cy="84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Adults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Immunocompetent host</a:t>
          </a:r>
        </a:p>
      </dsp:txBody>
      <dsp:txXfrm>
        <a:off x="1371426" y="724368"/>
        <a:ext cx="2468953" cy="842928"/>
      </dsp:txXfrm>
    </dsp:sp>
    <dsp:sp modelId="{0FFB6FA9-C42A-4963-BEDD-43C06800AFE6}">
      <dsp:nvSpPr>
        <dsp:cNvPr id="0" name=""/>
        <dsp:cNvSpPr/>
      </dsp:nvSpPr>
      <dsp:spPr>
        <a:xfrm>
          <a:off x="1423781" y="222211"/>
          <a:ext cx="5438261" cy="5438261"/>
        </a:xfrm>
        <a:prstGeom prst="circularArrow">
          <a:avLst>
            <a:gd name="adj1" fmla="val 5197"/>
            <a:gd name="adj2" fmla="val 335705"/>
            <a:gd name="adj3" fmla="val 17553696"/>
            <a:gd name="adj4" fmla="val 14804970"/>
            <a:gd name="adj5" fmla="val 6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6D9E-34A8-4891-9883-3A3A514CD48D}">
      <dsp:nvSpPr>
        <dsp:cNvPr id="0" name=""/>
        <dsp:cNvSpPr/>
      </dsp:nvSpPr>
      <dsp:spPr>
        <a:xfrm>
          <a:off x="4586307" y="870668"/>
          <a:ext cx="2941045" cy="70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Eggs in mucosa</a:t>
          </a:r>
        </a:p>
      </dsp:txBody>
      <dsp:txXfrm>
        <a:off x="4586307" y="870668"/>
        <a:ext cx="2941045" cy="709121"/>
      </dsp:txXfrm>
    </dsp:sp>
    <dsp:sp modelId="{B33734FF-2FAD-4AA9-B43B-934C112A48A8}">
      <dsp:nvSpPr>
        <dsp:cNvPr id="0" name=""/>
        <dsp:cNvSpPr/>
      </dsp:nvSpPr>
      <dsp:spPr>
        <a:xfrm>
          <a:off x="1695189" y="524067"/>
          <a:ext cx="5809338" cy="5809338"/>
        </a:xfrm>
        <a:prstGeom prst="circularArrow">
          <a:avLst>
            <a:gd name="adj1" fmla="val 5198"/>
            <a:gd name="adj2" fmla="val 335758"/>
            <a:gd name="adj3" fmla="val 243674"/>
            <a:gd name="adj4" fmla="val 18849922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5687C-BACF-4FCA-89A2-A1F517B7A3FF}">
      <dsp:nvSpPr>
        <dsp:cNvPr id="0" name=""/>
        <dsp:cNvSpPr/>
      </dsp:nvSpPr>
      <dsp:spPr>
        <a:xfrm>
          <a:off x="5657044" y="3861125"/>
          <a:ext cx="2811507" cy="461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L1 pass in stoo</a:t>
          </a:r>
          <a:r>
            <a:rPr lang="en-US" sz="2200" b="1" kern="1200" dirty="0"/>
            <a:t>l</a:t>
          </a:r>
        </a:p>
      </dsp:txBody>
      <dsp:txXfrm>
        <a:off x="5657044" y="3861125"/>
        <a:ext cx="2811507" cy="461690"/>
      </dsp:txXfrm>
    </dsp:sp>
    <dsp:sp modelId="{62F83FE8-1499-4495-B6EA-80519B644A7A}">
      <dsp:nvSpPr>
        <dsp:cNvPr id="0" name=""/>
        <dsp:cNvSpPr/>
      </dsp:nvSpPr>
      <dsp:spPr>
        <a:xfrm>
          <a:off x="1883743" y="-76523"/>
          <a:ext cx="5809338" cy="5809338"/>
        </a:xfrm>
        <a:prstGeom prst="circularArrow">
          <a:avLst>
            <a:gd name="adj1" fmla="val 5198"/>
            <a:gd name="adj2" fmla="val 335758"/>
            <a:gd name="adj3" fmla="val 4452188"/>
            <a:gd name="adj4" fmla="val 2021252"/>
            <a:gd name="adj5" fmla="val 6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F67E-331D-4AC5-8B8B-04ABB5889443}">
      <dsp:nvSpPr>
        <dsp:cNvPr id="0" name=""/>
        <dsp:cNvSpPr/>
      </dsp:nvSpPr>
      <dsp:spPr>
        <a:xfrm>
          <a:off x="2091150" y="5429943"/>
          <a:ext cx="4597102" cy="83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Free existing adults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rgbClr val="C00000"/>
              </a:solidFill>
            </a:rPr>
            <a:t>Ext. environment</a:t>
          </a:r>
        </a:p>
      </dsp:txBody>
      <dsp:txXfrm>
        <a:off x="2091150" y="5429943"/>
        <a:ext cx="4597102" cy="830064"/>
      </dsp:txXfrm>
    </dsp:sp>
    <dsp:sp modelId="{5882595D-1C2D-41A2-9F59-D39E1BB876B1}">
      <dsp:nvSpPr>
        <dsp:cNvPr id="0" name=""/>
        <dsp:cNvSpPr/>
      </dsp:nvSpPr>
      <dsp:spPr>
        <a:xfrm>
          <a:off x="1615379" y="45321"/>
          <a:ext cx="5809338" cy="5809338"/>
        </a:xfrm>
        <a:prstGeom prst="circularArrow">
          <a:avLst>
            <a:gd name="adj1" fmla="val 5198"/>
            <a:gd name="adj2" fmla="val 335758"/>
            <a:gd name="adj3" fmla="val 8430039"/>
            <a:gd name="adj4" fmla="val 6348964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8FB0-79F0-4B1B-8425-2AACB006BDB9}">
      <dsp:nvSpPr>
        <dsp:cNvPr id="0" name=""/>
        <dsp:cNvSpPr/>
      </dsp:nvSpPr>
      <dsp:spPr>
        <a:xfrm>
          <a:off x="145599" y="3856316"/>
          <a:ext cx="3737707" cy="53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L1</a:t>
          </a:r>
        </a:p>
      </dsp:txBody>
      <dsp:txXfrm>
        <a:off x="145599" y="3856316"/>
        <a:ext cx="3737707" cy="531407"/>
      </dsp:txXfrm>
    </dsp:sp>
    <dsp:sp modelId="{9686C0B0-DF2B-4282-BEDD-F94F9B56D25A}">
      <dsp:nvSpPr>
        <dsp:cNvPr id="0" name=""/>
        <dsp:cNvSpPr/>
      </dsp:nvSpPr>
      <dsp:spPr>
        <a:xfrm>
          <a:off x="1485012" y="170254"/>
          <a:ext cx="5809338" cy="5809338"/>
        </a:xfrm>
        <a:prstGeom prst="circularArrow">
          <a:avLst>
            <a:gd name="adj1" fmla="val 5198"/>
            <a:gd name="adj2" fmla="val 335758"/>
            <a:gd name="adj3" fmla="val 12556287"/>
            <a:gd name="adj4" fmla="val 9844437"/>
            <a:gd name="adj5" fmla="val 6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0D954-756D-4D00-B595-2C84DF069E6C}">
      <dsp:nvSpPr>
        <dsp:cNvPr id="0" name=""/>
        <dsp:cNvSpPr/>
      </dsp:nvSpPr>
      <dsp:spPr>
        <a:xfrm>
          <a:off x="1331350" y="774956"/>
          <a:ext cx="2637788" cy="9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Adults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Immunocompetent host</a:t>
          </a:r>
        </a:p>
      </dsp:txBody>
      <dsp:txXfrm>
        <a:off x="1331350" y="774956"/>
        <a:ext cx="2637788" cy="900571"/>
      </dsp:txXfrm>
    </dsp:sp>
    <dsp:sp modelId="{0FFB6FA9-C42A-4963-BEDD-43C06800AFE6}">
      <dsp:nvSpPr>
        <dsp:cNvPr id="0" name=""/>
        <dsp:cNvSpPr/>
      </dsp:nvSpPr>
      <dsp:spPr>
        <a:xfrm>
          <a:off x="1387413" y="238560"/>
          <a:ext cx="5809338" cy="5809338"/>
        </a:xfrm>
        <a:prstGeom prst="circularArrow">
          <a:avLst>
            <a:gd name="adj1" fmla="val 5198"/>
            <a:gd name="adj2" fmla="val 335758"/>
            <a:gd name="adj3" fmla="val 17553494"/>
            <a:gd name="adj4" fmla="val 14805198"/>
            <a:gd name="adj5" fmla="val 6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6D9E-34A8-4891-9883-3A3A514CD48D}">
      <dsp:nvSpPr>
        <dsp:cNvPr id="0" name=""/>
        <dsp:cNvSpPr/>
      </dsp:nvSpPr>
      <dsp:spPr>
        <a:xfrm>
          <a:off x="4418546" y="819125"/>
          <a:ext cx="2752799" cy="66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Eggs in mucosa</a:t>
          </a:r>
        </a:p>
      </dsp:txBody>
      <dsp:txXfrm>
        <a:off x="4418546" y="819125"/>
        <a:ext cx="2752799" cy="663733"/>
      </dsp:txXfrm>
    </dsp:sp>
    <dsp:sp modelId="{B33734FF-2FAD-4AA9-B43B-934C112A48A8}">
      <dsp:nvSpPr>
        <dsp:cNvPr id="0" name=""/>
        <dsp:cNvSpPr/>
      </dsp:nvSpPr>
      <dsp:spPr>
        <a:xfrm>
          <a:off x="1818973" y="592566"/>
          <a:ext cx="5438261" cy="5438261"/>
        </a:xfrm>
        <a:prstGeom prst="circularArrow">
          <a:avLst>
            <a:gd name="adj1" fmla="val 5197"/>
            <a:gd name="adj2" fmla="val 335705"/>
            <a:gd name="adj3" fmla="val 102725"/>
            <a:gd name="adj4" fmla="val 18643068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5687C-BACF-4FCA-89A2-A1F517B7A3FF}">
      <dsp:nvSpPr>
        <dsp:cNvPr id="0" name=""/>
        <dsp:cNvSpPr/>
      </dsp:nvSpPr>
      <dsp:spPr>
        <a:xfrm>
          <a:off x="5546072" y="3618595"/>
          <a:ext cx="2631553" cy="43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L1 in intestine</a:t>
          </a:r>
          <a:endParaRPr lang="en-US" sz="2200" b="1" kern="1200" dirty="0"/>
        </a:p>
      </dsp:txBody>
      <dsp:txXfrm>
        <a:off x="5546072" y="3618595"/>
        <a:ext cx="2631553" cy="432139"/>
      </dsp:txXfrm>
    </dsp:sp>
    <dsp:sp modelId="{62F83FE8-1499-4495-B6EA-80519B644A7A}">
      <dsp:nvSpPr>
        <dsp:cNvPr id="0" name=""/>
        <dsp:cNvSpPr/>
      </dsp:nvSpPr>
      <dsp:spPr>
        <a:xfrm>
          <a:off x="1987334" y="83367"/>
          <a:ext cx="5438261" cy="5438261"/>
        </a:xfrm>
        <a:prstGeom prst="circularArrow">
          <a:avLst>
            <a:gd name="adj1" fmla="val 5197"/>
            <a:gd name="adj2" fmla="val 335705"/>
            <a:gd name="adj3" fmla="val 4601571"/>
            <a:gd name="adj4" fmla="val 1869123"/>
            <a:gd name="adj5" fmla="val 6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F67E-331D-4AC5-8B8B-04ABB5889443}">
      <dsp:nvSpPr>
        <dsp:cNvPr id="0" name=""/>
        <dsp:cNvSpPr/>
      </dsp:nvSpPr>
      <dsp:spPr>
        <a:xfrm>
          <a:off x="3580816" y="4926889"/>
          <a:ext cx="1449452" cy="75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L3 in the host</a:t>
          </a:r>
        </a:p>
      </dsp:txBody>
      <dsp:txXfrm>
        <a:off x="3580816" y="4926889"/>
        <a:ext cx="1449452" cy="756251"/>
      </dsp:txXfrm>
    </dsp:sp>
    <dsp:sp modelId="{5882595D-1C2D-41A2-9F59-D39E1BB876B1}">
      <dsp:nvSpPr>
        <dsp:cNvPr id="0" name=""/>
        <dsp:cNvSpPr/>
      </dsp:nvSpPr>
      <dsp:spPr>
        <a:xfrm>
          <a:off x="1476735" y="141245"/>
          <a:ext cx="5438261" cy="5438261"/>
        </a:xfrm>
        <a:prstGeom prst="circularArrow">
          <a:avLst>
            <a:gd name="adj1" fmla="val 5197"/>
            <a:gd name="adj2" fmla="val 335705"/>
            <a:gd name="adj3" fmla="val 8590377"/>
            <a:gd name="adj4" fmla="val 6286049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8FB0-79F0-4B1B-8425-2AACB006BDB9}">
      <dsp:nvSpPr>
        <dsp:cNvPr id="0" name=""/>
        <dsp:cNvSpPr/>
      </dsp:nvSpPr>
      <dsp:spPr>
        <a:xfrm>
          <a:off x="261477" y="3614098"/>
          <a:ext cx="3498470" cy="497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Penetrate the intestine</a:t>
          </a:r>
        </a:p>
      </dsp:txBody>
      <dsp:txXfrm>
        <a:off x="261477" y="3614098"/>
        <a:ext cx="3498470" cy="497394"/>
      </dsp:txXfrm>
    </dsp:sp>
    <dsp:sp modelId="{9686C0B0-DF2B-4282-BEDD-F94F9B56D25A}">
      <dsp:nvSpPr>
        <dsp:cNvPr id="0" name=""/>
        <dsp:cNvSpPr/>
      </dsp:nvSpPr>
      <dsp:spPr>
        <a:xfrm>
          <a:off x="1405184" y="320118"/>
          <a:ext cx="5438261" cy="5438261"/>
        </a:xfrm>
        <a:prstGeom prst="circularArrow">
          <a:avLst>
            <a:gd name="adj1" fmla="val 5197"/>
            <a:gd name="adj2" fmla="val 335705"/>
            <a:gd name="adj3" fmla="val 12664997"/>
            <a:gd name="adj4" fmla="val 9839392"/>
            <a:gd name="adj5" fmla="val 6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0D954-756D-4D00-B595-2C84DF069E6C}">
      <dsp:nvSpPr>
        <dsp:cNvPr id="0" name=""/>
        <dsp:cNvSpPr/>
      </dsp:nvSpPr>
      <dsp:spPr>
        <a:xfrm>
          <a:off x="1336334" y="794714"/>
          <a:ext cx="2539135" cy="71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Adults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Immunocompromised</a:t>
          </a:r>
        </a:p>
      </dsp:txBody>
      <dsp:txXfrm>
        <a:off x="1336334" y="794714"/>
        <a:ext cx="2539135" cy="712579"/>
      </dsp:txXfrm>
    </dsp:sp>
    <dsp:sp modelId="{0FFB6FA9-C42A-4963-BEDD-43C06800AFE6}">
      <dsp:nvSpPr>
        <dsp:cNvPr id="0" name=""/>
        <dsp:cNvSpPr/>
      </dsp:nvSpPr>
      <dsp:spPr>
        <a:xfrm>
          <a:off x="1434029" y="232835"/>
          <a:ext cx="5438261" cy="5438261"/>
        </a:xfrm>
        <a:prstGeom prst="circularArrow">
          <a:avLst>
            <a:gd name="adj1" fmla="val 5197"/>
            <a:gd name="adj2" fmla="val 335705"/>
            <a:gd name="adj3" fmla="val 17537157"/>
            <a:gd name="adj4" fmla="val 14603101"/>
            <a:gd name="adj5" fmla="val 6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6D9E-34A8-4891-9883-3A3A514CD48D}">
      <dsp:nvSpPr>
        <dsp:cNvPr id="0" name=""/>
        <dsp:cNvSpPr/>
      </dsp:nvSpPr>
      <dsp:spPr>
        <a:xfrm>
          <a:off x="4655709" y="819125"/>
          <a:ext cx="2752799" cy="66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Eggs in mucosa</a:t>
          </a:r>
        </a:p>
      </dsp:txBody>
      <dsp:txXfrm>
        <a:off x="4655709" y="819125"/>
        <a:ext cx="2752799" cy="663733"/>
      </dsp:txXfrm>
    </dsp:sp>
    <dsp:sp modelId="{B33734FF-2FAD-4AA9-B43B-934C112A48A8}">
      <dsp:nvSpPr>
        <dsp:cNvPr id="0" name=""/>
        <dsp:cNvSpPr/>
      </dsp:nvSpPr>
      <dsp:spPr>
        <a:xfrm>
          <a:off x="1858212" y="401530"/>
          <a:ext cx="5438261" cy="5438261"/>
        </a:xfrm>
        <a:prstGeom prst="circularArrow">
          <a:avLst>
            <a:gd name="adj1" fmla="val 5197"/>
            <a:gd name="adj2" fmla="val 335705"/>
            <a:gd name="adj3" fmla="val 378844"/>
            <a:gd name="adj4" fmla="val 19035191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5687C-BACF-4FCA-89A2-A1F517B7A3FF}">
      <dsp:nvSpPr>
        <dsp:cNvPr id="0" name=""/>
        <dsp:cNvSpPr/>
      </dsp:nvSpPr>
      <dsp:spPr>
        <a:xfrm>
          <a:off x="5546072" y="3618595"/>
          <a:ext cx="2631553" cy="43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L1 in intestine</a:t>
          </a:r>
          <a:endParaRPr lang="en-US" sz="2200" b="1" kern="1200" dirty="0"/>
        </a:p>
      </dsp:txBody>
      <dsp:txXfrm>
        <a:off x="5546072" y="3618595"/>
        <a:ext cx="2631553" cy="432139"/>
      </dsp:txXfrm>
    </dsp:sp>
    <dsp:sp modelId="{62F83FE8-1499-4495-B6EA-80519B644A7A}">
      <dsp:nvSpPr>
        <dsp:cNvPr id="0" name=""/>
        <dsp:cNvSpPr/>
      </dsp:nvSpPr>
      <dsp:spPr>
        <a:xfrm>
          <a:off x="1945630" y="138017"/>
          <a:ext cx="5438261" cy="5438261"/>
        </a:xfrm>
        <a:prstGeom prst="circularArrow">
          <a:avLst>
            <a:gd name="adj1" fmla="val 5197"/>
            <a:gd name="adj2" fmla="val 335705"/>
            <a:gd name="adj3" fmla="val 4196474"/>
            <a:gd name="adj4" fmla="val 1778848"/>
            <a:gd name="adj5" fmla="val 6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F67E-331D-4AC5-8B8B-04ABB5889443}">
      <dsp:nvSpPr>
        <dsp:cNvPr id="0" name=""/>
        <dsp:cNvSpPr/>
      </dsp:nvSpPr>
      <dsp:spPr>
        <a:xfrm>
          <a:off x="3817979" y="4926889"/>
          <a:ext cx="1449452" cy="75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L3 pass in stool</a:t>
          </a:r>
        </a:p>
      </dsp:txBody>
      <dsp:txXfrm>
        <a:off x="3817979" y="4926889"/>
        <a:ext cx="1449452" cy="756251"/>
      </dsp:txXfrm>
    </dsp:sp>
    <dsp:sp modelId="{5882595D-1C2D-41A2-9F59-D39E1BB876B1}">
      <dsp:nvSpPr>
        <dsp:cNvPr id="0" name=""/>
        <dsp:cNvSpPr/>
      </dsp:nvSpPr>
      <dsp:spPr>
        <a:xfrm>
          <a:off x="1713898" y="141245"/>
          <a:ext cx="5438261" cy="5438261"/>
        </a:xfrm>
        <a:prstGeom prst="circularArrow">
          <a:avLst>
            <a:gd name="adj1" fmla="val 5197"/>
            <a:gd name="adj2" fmla="val 335705"/>
            <a:gd name="adj3" fmla="val 8590377"/>
            <a:gd name="adj4" fmla="val 6286049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8FB0-79F0-4B1B-8425-2AACB006BDB9}">
      <dsp:nvSpPr>
        <dsp:cNvPr id="0" name=""/>
        <dsp:cNvSpPr/>
      </dsp:nvSpPr>
      <dsp:spPr>
        <a:xfrm>
          <a:off x="24314" y="3614098"/>
          <a:ext cx="4447122" cy="497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Penetrate the perianal skin</a:t>
          </a:r>
        </a:p>
      </dsp:txBody>
      <dsp:txXfrm>
        <a:off x="24314" y="3614098"/>
        <a:ext cx="4447122" cy="497394"/>
      </dsp:txXfrm>
    </dsp:sp>
    <dsp:sp modelId="{9686C0B0-DF2B-4282-BEDD-F94F9B56D25A}">
      <dsp:nvSpPr>
        <dsp:cNvPr id="0" name=""/>
        <dsp:cNvSpPr/>
      </dsp:nvSpPr>
      <dsp:spPr>
        <a:xfrm>
          <a:off x="1642347" y="320118"/>
          <a:ext cx="5438261" cy="5438261"/>
        </a:xfrm>
        <a:prstGeom prst="circularArrow">
          <a:avLst>
            <a:gd name="adj1" fmla="val 5197"/>
            <a:gd name="adj2" fmla="val 335705"/>
            <a:gd name="adj3" fmla="val 12664997"/>
            <a:gd name="adj4" fmla="val 9839392"/>
            <a:gd name="adj5" fmla="val 6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0D954-756D-4D00-B595-2C84DF069E6C}">
      <dsp:nvSpPr>
        <dsp:cNvPr id="0" name=""/>
        <dsp:cNvSpPr/>
      </dsp:nvSpPr>
      <dsp:spPr>
        <a:xfrm>
          <a:off x="1573497" y="794714"/>
          <a:ext cx="2539135" cy="71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Adults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Immunocompromised</a:t>
          </a:r>
        </a:p>
      </dsp:txBody>
      <dsp:txXfrm>
        <a:off x="1573497" y="794714"/>
        <a:ext cx="2539135" cy="712579"/>
      </dsp:txXfrm>
    </dsp:sp>
    <dsp:sp modelId="{0FFB6FA9-C42A-4963-BEDD-43C06800AFE6}">
      <dsp:nvSpPr>
        <dsp:cNvPr id="0" name=""/>
        <dsp:cNvSpPr/>
      </dsp:nvSpPr>
      <dsp:spPr>
        <a:xfrm>
          <a:off x="1671192" y="232835"/>
          <a:ext cx="5438261" cy="5438261"/>
        </a:xfrm>
        <a:prstGeom prst="circularArrow">
          <a:avLst>
            <a:gd name="adj1" fmla="val 5197"/>
            <a:gd name="adj2" fmla="val 335705"/>
            <a:gd name="adj3" fmla="val 17537157"/>
            <a:gd name="adj4" fmla="val 14603101"/>
            <a:gd name="adj5" fmla="val 6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EBADF-5DBA-4641-A981-5AFAC5E4CA2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2F179-CCCB-4D09-8C06-B51B5E7F8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89AE-3902-4B21-8EE4-2279CE49C709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4A52-27B9-49D1-BDC2-18C4A293FA3F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9E3-E634-48A8-ACC7-97144B9D9B82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535D-56A8-45F1-AFE7-D8BDF19C805C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2481-2EDB-42F1-8288-4476E463B173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3B17-36C0-455F-A57B-3EA2C83CF3CC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355-2758-4188-80A8-9513BDE73C42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6CA-6B50-466E-BDC3-A8BD7F118D37}" type="datetime1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F908-9D7C-4A64-8CA4-F745DF121BB4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3B3-3AD1-4694-B1AD-1AB07CAC23E0}" type="datetime1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3245-955A-49F2-B73A-6AC04F119672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A8F1-B70F-4F96-9558-21920D4D66F6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7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D4-49E1-4C62-93F1-DDD7DF912459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F9-E0D7-4791-9AAA-347BCC08C827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FE7-1AA3-45BD-B8A1-A77C6955763A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7087-4539-49D7-80B5-B5C5B0EB5194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E9A3-229D-4BEC-A503-E2E676475AF4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4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DC04-10D6-4A1B-8F45-205CE11A6CCE}" type="datetime1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DC4E-176E-434A-976B-E292112D5F8E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7094-9270-47D6-A1CC-578A5886FA76}" type="datetime1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2257-07C4-46C6-9F11-310C04DFD308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2895-0050-4D4C-8E8C-C11515006D3E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AA69-26B7-4FBA-BF6C-8CFAB16EEA48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D22D-3F4C-493C-902C-7DD191FD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9A6B-50CB-4652-85E8-3C9E4871B049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F805-6E11-4373-A63F-2F37B1BAE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 /><Relationship Id="rId3" Type="http://schemas.openxmlformats.org/officeDocument/2006/relationships/image" Target="../media/image16.jpeg" /><Relationship Id="rId7" Type="http://schemas.openxmlformats.org/officeDocument/2006/relationships/image" Target="../media/image31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10" Type="http://schemas.openxmlformats.org/officeDocument/2006/relationships/image" Target="../media/image34.jpeg" /><Relationship Id="rId4" Type="http://schemas.openxmlformats.org/officeDocument/2006/relationships/image" Target="../media/image28.jpeg" /><Relationship Id="rId9" Type="http://schemas.openxmlformats.org/officeDocument/2006/relationships/image" Target="../media/image33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2.jpeg" /><Relationship Id="rId7" Type="http://schemas.openxmlformats.org/officeDocument/2006/relationships/image" Target="../media/image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4.png" /><Relationship Id="rId7" Type="http://schemas.openxmlformats.org/officeDocument/2006/relationships/image" Target="../media/image17.jpeg" /><Relationship Id="rId12" Type="http://schemas.microsoft.com/office/2007/relationships/hdphoto" Target="../media/hdphoto3.wdp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6.jpeg" /><Relationship Id="rId11" Type="http://schemas.openxmlformats.org/officeDocument/2006/relationships/image" Target="../media/image20.png" /><Relationship Id="rId5" Type="http://schemas.openxmlformats.org/officeDocument/2006/relationships/image" Target="../media/image15.jpeg" /><Relationship Id="rId10" Type="http://schemas.microsoft.com/office/2007/relationships/hdphoto" Target="../media/hdphoto2.wdp" /><Relationship Id="rId4" Type="http://schemas.microsoft.com/office/2007/relationships/hdphoto" Target="../media/hdphoto1.wdp" /><Relationship Id="rId9" Type="http://schemas.openxmlformats.org/officeDocument/2006/relationships/image" Target="../media/image19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5186-E6F9-5618-8D7E-CCDBDD429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Intestinal nematodes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EB316-1D54-AC0F-9C16-B3E0D2B7A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  <a:p>
            <a:r>
              <a:rPr lang="en-US" dirty="0"/>
              <a:t>Presented by </a:t>
            </a:r>
          </a:p>
          <a:p>
            <a:r>
              <a:rPr lang="en-US" b="1" dirty="0">
                <a:solidFill>
                  <a:srgbClr val="C00000"/>
                </a:solidFill>
              </a:rPr>
              <a:t>Associate Professor Dina Abou </a:t>
            </a:r>
            <a:r>
              <a:rPr lang="en-US" b="1" dirty="0" err="1">
                <a:solidFill>
                  <a:srgbClr val="C00000"/>
                </a:solidFill>
              </a:rPr>
              <a:t>Rayia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01F0B032-48E6-C06F-D2CE-4F0CBAA95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8088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7,797 Human Digestive System Illustrations &amp; Clip Art - iStock">
            <a:extLst>
              <a:ext uri="{FF2B5EF4-FFF2-40B4-BE49-F238E27FC236}">
                <a16:creationId xmlns:a16="http://schemas.microsoft.com/office/drawing/2014/main" id="{9177A73E-EF05-05F6-4A60-FF418AB9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4" y="153540"/>
            <a:ext cx="157734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8A2A-83BC-50EB-5E7A-243135B1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26849"/>
            <a:ext cx="38576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071140" y="982083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500166" y="1022711"/>
            <a:ext cx="278608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4660" y="1026630"/>
            <a:ext cx="285752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358084" y="1164441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42578" y="1296147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000098" y="1164441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9604" y="1352767"/>
            <a:ext cx="2857520" cy="2534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Fresh stool examination for egg detection by different methods:</a:t>
            </a:r>
          </a:p>
          <a:p>
            <a:pPr marL="0" lvl="1"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Direct smear.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Concentration methods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Stool culture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0397" y="1469832"/>
            <a:ext cx="2643206" cy="13388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Examination of stool for larvae by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Baermann's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technique</a:t>
            </a:r>
            <a:endParaRPr lang="ar-E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4463" y="1352767"/>
            <a:ext cx="2357454" cy="8720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Blood examination for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endParaRPr lang="ar-E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:\صور الكتاب\pict final\الغلاف\bearmns2.jpg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357554" y="2896457"/>
            <a:ext cx="24288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867C8CBB-2E8F-0B43-09B7-987F2C5A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226849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D0BE49-8567-DDAF-C36C-E697B5CFEDD0}"/>
              </a:ext>
            </a:extLst>
          </p:cNvPr>
          <p:cNvSpPr txBox="1"/>
          <p:nvPr/>
        </p:nvSpPr>
        <p:spPr>
          <a:xfrm>
            <a:off x="398301" y="5605404"/>
            <a:ext cx="2632358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  <a:p>
            <a:pPr algn="ctr" rtl="0"/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Albendazole</a:t>
            </a:r>
            <a:endParaRPr lang="ar-EG" b="1" dirty="0">
              <a:solidFill>
                <a:srgbClr val="00206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789D0-C446-BEB0-D585-F4D7A086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2B965-25E9-35DB-8616-F5BABCCAAAA8}"/>
              </a:ext>
            </a:extLst>
          </p:cNvPr>
          <p:cNvSpPr txBox="1"/>
          <p:nvPr/>
        </p:nvSpPr>
        <p:spPr>
          <a:xfrm>
            <a:off x="3263705" y="5272967"/>
            <a:ext cx="2357454" cy="14932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Supportive treatment: </a:t>
            </a:r>
          </a:p>
          <a:p>
            <a:pPr algn="l" rtl="0"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-High protein diet.</a:t>
            </a:r>
          </a:p>
          <a:p>
            <a:pPr algn="l" rtl="0"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-Vitamins &amp; iron. </a:t>
            </a:r>
            <a:endParaRPr lang="ar-EG" sz="1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86554-40CE-8EBB-8042-00EC86B8E52E}"/>
              </a:ext>
            </a:extLst>
          </p:cNvPr>
          <p:cNvSpPr txBox="1"/>
          <p:nvPr/>
        </p:nvSpPr>
        <p:spPr>
          <a:xfrm>
            <a:off x="5893603" y="5272967"/>
            <a:ext cx="2357454" cy="14932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200000"/>
              </a:lnSpc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 severe </a:t>
            </a:r>
            <a:r>
              <a:rPr lang="en-US" sz="16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blood transfusion may be needed</a:t>
            </a:r>
            <a:endParaRPr lang="ar-EG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5E8A-FEC4-DC3E-7FE6-C76BBBDC6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2060"/>
                </a:solidFill>
              </a:rPr>
              <a:t>Strongyloides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stercoralis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93995-79B1-0B08-3105-FA4B125A3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FC304234-82C9-6D24-B4D5-CD0E1B1D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24388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rongyloides spp.">
            <a:extLst>
              <a:ext uri="{FF2B5EF4-FFF2-40B4-BE49-F238E27FC236}">
                <a16:creationId xmlns:a16="http://schemas.microsoft.com/office/drawing/2014/main" id="{61DFC77B-AB30-DD97-C1A0-0B02402D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5"/>
          <a:stretch/>
        </p:blipFill>
        <p:spPr bwMode="auto">
          <a:xfrm>
            <a:off x="283149" y="264087"/>
            <a:ext cx="1719701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3E81-55AC-1824-65FE-BBD39033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714F-9399-BDFF-3A64-428343AF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96" y="252585"/>
            <a:ext cx="5307916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0"/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Strongyloides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stercoralis</a:t>
            </a:r>
            <a:br>
              <a:rPr lang="en-US" sz="3200" b="1" i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(Dwarf thread worm)</a:t>
            </a:r>
            <a:endParaRPr lang="ar-EG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15B6-D6BE-48F9-ED9B-70A348DA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It is a </a:t>
            </a:r>
            <a:r>
              <a:rPr lang="en-US" dirty="0">
                <a:solidFill>
                  <a:srgbClr val="C00000"/>
                </a:solidFill>
              </a:rPr>
              <a:t>facultative </a:t>
            </a:r>
            <a:r>
              <a:rPr lang="en-US" dirty="0">
                <a:solidFill>
                  <a:srgbClr val="002060"/>
                </a:solidFill>
              </a:rPr>
              <a:t>parasite that can live as a parasite or free living.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It is an </a:t>
            </a:r>
            <a:r>
              <a:rPr lang="en-US" dirty="0">
                <a:solidFill>
                  <a:srgbClr val="C00000"/>
                </a:solidFill>
              </a:rPr>
              <a:t>opportunistic parasite </a:t>
            </a:r>
            <a:r>
              <a:rPr lang="en-US" dirty="0">
                <a:solidFill>
                  <a:srgbClr val="002060"/>
                </a:solidFill>
              </a:rPr>
              <a:t>that infects the immunosuppressed individuals</a:t>
            </a:r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394C145D-2BAA-5270-5DC9-DC6D1B09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68118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B076-6150-3ABF-2CF4-2EE9B52D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B2FB81-4C2D-774D-8F25-233C2FF37FCA}"/>
              </a:ext>
            </a:extLst>
          </p:cNvPr>
          <p:cNvSpPr txBox="1">
            <a:spLocks/>
          </p:cNvSpPr>
          <p:nvPr/>
        </p:nvSpPr>
        <p:spPr>
          <a:xfrm>
            <a:off x="1918042" y="135966"/>
            <a:ext cx="5307916" cy="7321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Strongyloides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stercoralis</a:t>
            </a:r>
            <a:endParaRPr lang="ar-EG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ADABB329-99FD-8BC3-5D30-36938BED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43" y="132246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9013B-8D4B-0354-F926-FA23B93130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724" y="935969"/>
            <a:ext cx="3160636" cy="364688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8CC4E0-811A-89A7-E6D8-A71BCABAB56A}"/>
              </a:ext>
            </a:extLst>
          </p:cNvPr>
          <p:cNvSpPr txBox="1"/>
          <p:nvPr/>
        </p:nvSpPr>
        <p:spPr>
          <a:xfrm>
            <a:off x="3715311" y="985373"/>
            <a:ext cx="2951558" cy="354807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</a:rPr>
              <a:t>Adult</a:t>
            </a:r>
            <a:r>
              <a:rPr lang="en-US" sz="1700" dirty="0">
                <a:solidFill>
                  <a:srgbClr val="002060"/>
                </a:solidFill>
                <a:effectLst/>
              </a:rPr>
              <a:t>: </a:t>
            </a:r>
          </a:p>
          <a:p>
            <a:pPr marL="285750" marR="161290" indent="-28575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FCAEBB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effectLst/>
              </a:rPr>
              <a:t>Male</a:t>
            </a:r>
            <a:r>
              <a:rPr lang="en-US" dirty="0">
                <a:solidFill>
                  <a:srgbClr val="002060"/>
                </a:solidFill>
                <a:effectLst/>
              </a:rPr>
              <a:t>:</a:t>
            </a:r>
            <a:r>
              <a:rPr lang="en-US" spc="20" dirty="0">
                <a:solidFill>
                  <a:srgbClr val="002060"/>
                </a:solidFill>
                <a:effectLst/>
              </a:rPr>
              <a:t> </a:t>
            </a:r>
            <a:r>
              <a:rPr lang="en-US" spc="20" dirty="0">
                <a:solidFill>
                  <a:srgbClr val="002060"/>
                </a:solidFill>
              </a:rPr>
              <a:t>0.7 mm in length.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</a:rPr>
              <a:t>free-living</a:t>
            </a:r>
            <a:r>
              <a:rPr lang="en-US" spc="25" dirty="0">
                <a:solidFill>
                  <a:srgbClr val="002060"/>
                </a:solidFill>
                <a:effectLst/>
              </a:rPr>
              <a:t> in the soil. </a:t>
            </a:r>
          </a:p>
          <a:p>
            <a:pPr marL="285750" marR="161290" indent="-28575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FCAEBB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effectLst/>
              </a:rPr>
              <a:t>Parasitic female</a:t>
            </a:r>
            <a:r>
              <a:rPr lang="en-US" b="1" dirty="0">
                <a:solidFill>
                  <a:srgbClr val="002060"/>
                </a:solidFill>
                <a:effectLst/>
              </a:rPr>
              <a:t>: </a:t>
            </a:r>
            <a:r>
              <a:rPr lang="en-US" dirty="0">
                <a:solidFill>
                  <a:srgbClr val="002060"/>
                </a:solidFill>
                <a:effectLst/>
              </a:rPr>
              <a:t>2-3 mm. </a:t>
            </a:r>
            <a:r>
              <a:rPr lang="en-US" i="0" dirty="0">
                <a:solidFill>
                  <a:srgbClr val="002060"/>
                </a:solidFill>
                <a:effectLst/>
              </a:rPr>
              <a:t>Cylindrical </a:t>
            </a:r>
            <a:r>
              <a:rPr lang="en-US" i="0" dirty="0" err="1">
                <a:solidFill>
                  <a:srgbClr val="002060"/>
                </a:solidFill>
                <a:effectLst/>
              </a:rPr>
              <a:t>oesophagus</a:t>
            </a:r>
            <a:endParaRPr lang="en-US" dirty="0">
              <a:solidFill>
                <a:srgbClr val="002060"/>
              </a:solidFill>
              <a:effectLst/>
            </a:endParaRPr>
          </a:p>
          <a:p>
            <a:pPr marL="285750" marR="161290" indent="-28575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FCAEBB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effectLst/>
              </a:rPr>
              <a:t>Free-living female</a:t>
            </a:r>
            <a:r>
              <a:rPr lang="en-US" dirty="0">
                <a:solidFill>
                  <a:srgbClr val="002060"/>
                </a:solidFill>
                <a:effectLst/>
              </a:rPr>
              <a:t>: 1 mm. </a:t>
            </a:r>
            <a:r>
              <a:rPr lang="en-US" b="0" i="0" dirty="0">
                <a:solidFill>
                  <a:srgbClr val="002060"/>
                </a:solidFill>
                <a:effectLst/>
              </a:rPr>
              <a:t>Rhabditiform </a:t>
            </a:r>
            <a:r>
              <a:rPr lang="en-US" b="0" i="0" dirty="0" err="1">
                <a:solidFill>
                  <a:srgbClr val="002060"/>
                </a:solidFill>
                <a:effectLst/>
              </a:rPr>
              <a:t>oesophagus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96E4C-32E9-8FAD-C564-AB2DA41859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9454" y="4700110"/>
            <a:ext cx="5037415" cy="2103120"/>
          </a:xfrm>
          <a:prstGeom prst="rect">
            <a:avLst/>
          </a:prstGeom>
          <a:ln w="19050">
            <a:solidFill>
              <a:srgbClr val="B6B6B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A822D-B943-1C95-9EF6-9291205F36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3820" y="1138881"/>
            <a:ext cx="2103120" cy="2777538"/>
          </a:xfrm>
          <a:prstGeom prst="rect">
            <a:avLst/>
          </a:prstGeom>
          <a:ln w="19050">
            <a:solidFill>
              <a:srgbClr val="B6B6B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23C58-B2E1-42DE-E21D-76B516B8BE2E}"/>
              </a:ext>
            </a:extLst>
          </p:cNvPr>
          <p:cNvSpPr txBox="1"/>
          <p:nvPr/>
        </p:nvSpPr>
        <p:spPr>
          <a:xfrm>
            <a:off x="3616837" y="6105379"/>
            <a:ext cx="217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Non sheathed</a:t>
            </a:r>
          </a:p>
          <a:p>
            <a:r>
              <a:rPr lang="en-US" sz="1200" b="1" dirty="0">
                <a:solidFill>
                  <a:srgbClr val="002060"/>
                </a:solidFill>
              </a:rPr>
              <a:t>Bifid tail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BEEAF-AE34-D1A9-64B1-BE1CDFEFB4AE}"/>
              </a:ext>
            </a:extLst>
          </p:cNvPr>
          <p:cNvSpPr txBox="1"/>
          <p:nvPr/>
        </p:nvSpPr>
        <p:spPr>
          <a:xfrm>
            <a:off x="6883820" y="4949297"/>
            <a:ext cx="1865783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D.D with filariform larva of </a:t>
            </a:r>
            <a:r>
              <a:rPr lang="en-US" b="1" i="1" dirty="0">
                <a:solidFill>
                  <a:srgbClr val="C00000"/>
                </a:solidFill>
              </a:rPr>
              <a:t>Ancylostoma ????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62E98-918B-E19D-B407-6966617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AFBC0B-D083-F338-CE6B-78387B302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669740"/>
              </p:ext>
            </p:extLst>
          </p:nvPr>
        </p:nvGraphicFramePr>
        <p:xfrm>
          <a:off x="337724" y="597992"/>
          <a:ext cx="8177626" cy="585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2520-9176-7BDF-4545-A9A8D324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4621BAC8-B40D-ACBA-F488-D38B2CE3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43" y="7597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533F0-84FA-C941-9DA4-E4F63DAFED5F}"/>
              </a:ext>
            </a:extLst>
          </p:cNvPr>
          <p:cNvSpPr txBox="1"/>
          <p:nvPr/>
        </p:nvSpPr>
        <p:spPr>
          <a:xfrm>
            <a:off x="3713870" y="2560320"/>
            <a:ext cx="2378319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</a:t>
            </a:r>
          </a:p>
          <a:p>
            <a:pPr algn="ctr"/>
            <a:r>
              <a:rPr lang="en-US" sz="2400" b="1" dirty="0"/>
              <a:t>Unfavorable condition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7E148-AE91-290E-1872-8914E008F6A3}"/>
              </a:ext>
            </a:extLst>
          </p:cNvPr>
          <p:cNvSpPr txBox="1"/>
          <p:nvPr/>
        </p:nvSpPr>
        <p:spPr>
          <a:xfrm flipH="1">
            <a:off x="7218052" y="4586068"/>
            <a:ext cx="109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Bad luck</a:t>
            </a:r>
          </a:p>
        </p:txBody>
      </p:sp>
    </p:spTree>
    <p:extLst>
      <p:ext uri="{BB962C8B-B14F-4D97-AF65-F5344CB8AC3E}">
        <p14:creationId xmlns:p14="http://schemas.microsoft.com/office/powerpoint/2010/main" val="402861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AFBC0B-D083-F338-CE6B-78387B302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03695"/>
              </p:ext>
            </p:extLst>
          </p:nvPr>
        </p:nvGraphicFramePr>
        <p:xfrm>
          <a:off x="337724" y="597992"/>
          <a:ext cx="8468552" cy="626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2520-9176-7BDF-4545-A9A8D324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7D22D-3F4C-493C-902C-7DD191FD3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4621BAC8-B40D-ACBA-F488-D38B2CE3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43" y="7597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533F0-84FA-C941-9DA4-E4F63DAFED5F}"/>
              </a:ext>
            </a:extLst>
          </p:cNvPr>
          <p:cNvSpPr txBox="1"/>
          <p:nvPr/>
        </p:nvSpPr>
        <p:spPr>
          <a:xfrm>
            <a:off x="3713870" y="2560320"/>
            <a:ext cx="2378319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Favorable condition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7E148-AE91-290E-1872-8914E008F6A3}"/>
              </a:ext>
            </a:extLst>
          </p:cNvPr>
          <p:cNvSpPr txBox="1"/>
          <p:nvPr/>
        </p:nvSpPr>
        <p:spPr>
          <a:xfrm flipH="1">
            <a:off x="7314937" y="4839286"/>
            <a:ext cx="1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luck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18D02D-9914-A181-702B-7A4A50FFB375}"/>
              </a:ext>
            </a:extLst>
          </p:cNvPr>
          <p:cNvCxnSpPr/>
          <p:nvPr/>
        </p:nvCxnSpPr>
        <p:spPr>
          <a:xfrm flipH="1" flipV="1">
            <a:off x="1181686" y="4262511"/>
            <a:ext cx="844062" cy="47830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D2228B-B11B-A5EA-91EB-03274637D781}"/>
              </a:ext>
            </a:extLst>
          </p:cNvPr>
          <p:cNvCxnSpPr>
            <a:cxnSpLocks/>
          </p:cNvCxnSpPr>
          <p:nvPr/>
        </p:nvCxnSpPr>
        <p:spPr>
          <a:xfrm flipH="1">
            <a:off x="984738" y="4839286"/>
            <a:ext cx="104101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9372CA-A6B2-8929-4923-3E045F5B2448}"/>
              </a:ext>
            </a:extLst>
          </p:cNvPr>
          <p:cNvSpPr txBox="1"/>
          <p:nvPr/>
        </p:nvSpPr>
        <p:spPr>
          <a:xfrm>
            <a:off x="594385" y="4068425"/>
            <a:ext cx="5873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L3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69F57-74BD-DCA0-6D1B-76408C7794A7}"/>
              </a:ext>
            </a:extLst>
          </p:cNvPr>
          <p:cNvSpPr txBox="1"/>
          <p:nvPr/>
        </p:nvSpPr>
        <p:spPr>
          <a:xfrm>
            <a:off x="-89801" y="4590442"/>
            <a:ext cx="11746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Adults</a:t>
            </a: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1B2334A8-21BE-FCBE-CC70-4B3D23A1F672}"/>
              </a:ext>
            </a:extLst>
          </p:cNvPr>
          <p:cNvSpPr/>
          <p:nvPr/>
        </p:nvSpPr>
        <p:spPr>
          <a:xfrm>
            <a:off x="691088" y="3225069"/>
            <a:ext cx="981196" cy="677666"/>
          </a:xfrm>
          <a:prstGeom prst="ben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A48C667D-1A48-09A6-F8CE-A9518426137D}"/>
              </a:ext>
            </a:extLst>
          </p:cNvPr>
          <p:cNvSpPr/>
          <p:nvPr/>
        </p:nvSpPr>
        <p:spPr>
          <a:xfrm>
            <a:off x="594385" y="5015174"/>
            <a:ext cx="1825258" cy="654185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6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EB97-8F60-AFD2-FBE4-41E13B88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0" y="1125415"/>
            <a:ext cx="7544679" cy="50515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7F7E6-8CF1-06AE-C173-5D00225B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5B48930D-07B4-4C12-61AE-289D109F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76" y="16787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4E74E1-F279-EC98-639E-A2BF2367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242806"/>
              </p:ext>
            </p:extLst>
          </p:nvPr>
        </p:nvGraphicFramePr>
        <p:xfrm>
          <a:off x="337724" y="597992"/>
          <a:ext cx="8177626" cy="585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031A4E-AE14-55DE-E117-4CAB700A4060}"/>
              </a:ext>
            </a:extLst>
          </p:cNvPr>
          <p:cNvSpPr txBox="1"/>
          <p:nvPr/>
        </p:nvSpPr>
        <p:spPr>
          <a:xfrm>
            <a:off x="3279530" y="2942168"/>
            <a:ext cx="2926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Autoinfection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0DB8E-4DC2-CE92-AB9B-B281D7137601}"/>
              </a:ext>
            </a:extLst>
          </p:cNvPr>
          <p:cNvSpPr txBox="1"/>
          <p:nvPr/>
        </p:nvSpPr>
        <p:spPr>
          <a:xfrm>
            <a:off x="4102929" y="621935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Intelligent</a:t>
            </a:r>
          </a:p>
        </p:txBody>
      </p:sp>
    </p:spTree>
    <p:extLst>
      <p:ext uri="{BB962C8B-B14F-4D97-AF65-F5344CB8AC3E}">
        <p14:creationId xmlns:p14="http://schemas.microsoft.com/office/powerpoint/2010/main" val="202632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EB97-8F60-AFD2-FBE4-41E13B88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0" y="1125415"/>
            <a:ext cx="7544679" cy="50515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7F7E6-8CF1-06AE-C173-5D00225B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5B48930D-07B4-4C12-61AE-289D109F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76" y="16787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4E74E1-F279-EC98-639E-A2BF2367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36935"/>
              </p:ext>
            </p:extLst>
          </p:nvPr>
        </p:nvGraphicFramePr>
        <p:xfrm>
          <a:off x="337724" y="597992"/>
          <a:ext cx="8177626" cy="585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031A4E-AE14-55DE-E117-4CAB700A4060}"/>
              </a:ext>
            </a:extLst>
          </p:cNvPr>
          <p:cNvSpPr txBox="1"/>
          <p:nvPr/>
        </p:nvSpPr>
        <p:spPr>
          <a:xfrm>
            <a:off x="3279530" y="2942168"/>
            <a:ext cx="2926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Autoinfection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85386-6915-7729-A009-3B36C53ECF7E}"/>
              </a:ext>
            </a:extLst>
          </p:cNvPr>
          <p:cNvSpPr txBox="1"/>
          <p:nvPr/>
        </p:nvSpPr>
        <p:spPr>
          <a:xfrm>
            <a:off x="3279530" y="5904359"/>
            <a:ext cx="99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Hesitant</a:t>
            </a:r>
          </a:p>
        </p:txBody>
      </p:sp>
    </p:spTree>
    <p:extLst>
      <p:ext uri="{BB962C8B-B14F-4D97-AF65-F5344CB8AC3E}">
        <p14:creationId xmlns:p14="http://schemas.microsoft.com/office/powerpoint/2010/main" val="167587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367B8DF-1C64-229A-B103-5E7729019AB2}"/>
              </a:ext>
            </a:extLst>
          </p:cNvPr>
          <p:cNvSpPr/>
          <p:nvPr/>
        </p:nvSpPr>
        <p:spPr>
          <a:xfrm>
            <a:off x="0" y="4701251"/>
            <a:ext cx="9144000" cy="2156749"/>
          </a:xfrm>
          <a:prstGeom prst="rect">
            <a:avLst/>
          </a:prstGeom>
          <a:solidFill>
            <a:srgbClr val="FFC000">
              <a:alpha val="32157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892E841-6ACA-045A-DEBB-AC6DECFE61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0343" y="1219769"/>
            <a:ext cx="2943292" cy="3474720"/>
          </a:xfrm>
          <a:prstGeom prst="rect">
            <a:avLst/>
          </a:prstGeom>
        </p:spPr>
      </p:pic>
      <p:sp>
        <p:nvSpPr>
          <p:cNvPr id="2" name="Bent Arrow 1">
            <a:extLst>
              <a:ext uri="{FF2B5EF4-FFF2-40B4-BE49-F238E27FC236}">
                <a16:creationId xmlns:a16="http://schemas.microsoft.com/office/drawing/2014/main" id="{D805CE52-D25E-E663-C269-A17236CDA925}"/>
              </a:ext>
            </a:extLst>
          </p:cNvPr>
          <p:cNvSpPr/>
          <p:nvPr/>
        </p:nvSpPr>
        <p:spPr>
          <a:xfrm rot="10800000">
            <a:off x="8458200" y="4941275"/>
            <a:ext cx="381000" cy="1447800"/>
          </a:xfrm>
          <a:prstGeom prst="bentArrow">
            <a:avLst>
              <a:gd name="adj1" fmla="val 1125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Hw --L2.jpg">
            <a:extLst>
              <a:ext uri="{FF2B5EF4-FFF2-40B4-BE49-F238E27FC236}">
                <a16:creationId xmlns:a16="http://schemas.microsoft.com/office/drawing/2014/main" id="{D632A551-BC15-8B93-FABB-8D9810F57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471479">
            <a:off x="7277198" y="3176374"/>
            <a:ext cx="822960" cy="465908"/>
          </a:xfrm>
          <a:prstGeom prst="rect">
            <a:avLst/>
          </a:prstGeom>
        </p:spPr>
      </p:pic>
      <p:pic>
        <p:nvPicPr>
          <p:cNvPr id="6" name="Picture 5" descr="Hw --L3.jpg">
            <a:extLst>
              <a:ext uri="{FF2B5EF4-FFF2-40B4-BE49-F238E27FC236}">
                <a16:creationId xmlns:a16="http://schemas.microsoft.com/office/drawing/2014/main" id="{C9975C39-2BF9-8AA5-5502-5B1B2EA1E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80244" y="4221710"/>
            <a:ext cx="372654" cy="1005840"/>
          </a:xfrm>
          <a:prstGeom prst="rect">
            <a:avLst/>
          </a:prstGeom>
        </p:spPr>
      </p:pic>
      <p:pic>
        <p:nvPicPr>
          <p:cNvPr id="7" name="Picture 6" descr="S s free Liv.jpg">
            <a:extLst>
              <a:ext uri="{FF2B5EF4-FFF2-40B4-BE49-F238E27FC236}">
                <a16:creationId xmlns:a16="http://schemas.microsoft.com/office/drawing/2014/main" id="{6BD43E33-88D6-48C0-03FF-293D06ECD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70672">
            <a:off x="3572883" y="5596314"/>
            <a:ext cx="2377440" cy="1026571"/>
          </a:xfrm>
          <a:prstGeom prst="rect">
            <a:avLst/>
          </a:prstGeom>
        </p:spPr>
      </p:pic>
      <p:pic>
        <p:nvPicPr>
          <p:cNvPr id="8" name="Picture 7" descr="Hw L1.jpg">
            <a:extLst>
              <a:ext uri="{FF2B5EF4-FFF2-40B4-BE49-F238E27FC236}">
                <a16:creationId xmlns:a16="http://schemas.microsoft.com/office/drawing/2014/main" id="{109C9D7B-B27B-777C-4EBC-3CA568F69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703276"/>
            <a:ext cx="731520" cy="826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FA2543-E0A1-D596-EBFD-8AB06BA95EB2}"/>
              </a:ext>
            </a:extLst>
          </p:cNvPr>
          <p:cNvSpPr/>
          <p:nvPr/>
        </p:nvSpPr>
        <p:spPr>
          <a:xfrm>
            <a:off x="485997" y="2730142"/>
            <a:ext cx="1101584" cy="338554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E23EC-D14F-7750-BB10-287ACBC8155B}"/>
              </a:ext>
            </a:extLst>
          </p:cNvPr>
          <p:cNvSpPr/>
          <p:nvPr/>
        </p:nvSpPr>
        <p:spPr>
          <a:xfrm>
            <a:off x="502239" y="2019920"/>
            <a:ext cx="1050288" cy="338554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heart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09D53-10ED-C83F-87A5-F3768DBB1373}"/>
              </a:ext>
            </a:extLst>
          </p:cNvPr>
          <p:cNvSpPr/>
          <p:nvPr/>
        </p:nvSpPr>
        <p:spPr>
          <a:xfrm>
            <a:off x="228600" y="826476"/>
            <a:ext cx="2468880" cy="338554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alveoli (3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molt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L4)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A3942-6CFE-DC7F-7936-4E136F3CA157}"/>
              </a:ext>
            </a:extLst>
          </p:cNvPr>
          <p:cNvSpPr/>
          <p:nvPr/>
        </p:nvSpPr>
        <p:spPr>
          <a:xfrm>
            <a:off x="502239" y="1452990"/>
            <a:ext cx="1042273" cy="338554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lungs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D0C0419-FD6D-0DF1-48A0-C8731A27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87977"/>
            <a:ext cx="25146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L4 migrate up to the epiglottis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5119CB-EB0A-F4BE-0A1B-46095F998753}"/>
              </a:ext>
            </a:extLst>
          </p:cNvPr>
          <p:cNvSpPr/>
          <p:nvPr/>
        </p:nvSpPr>
        <p:spPr>
          <a:xfrm>
            <a:off x="4479766" y="1295132"/>
            <a:ext cx="2404954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L4 swallowed to reach GIT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undergo  4</a:t>
            </a:r>
            <a:r>
              <a:rPr kumimoji="0" lang="en-US" sz="16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molt (L5)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66E1B2-85AC-5CDF-1B5C-427EBF0E18E1}"/>
              </a:ext>
            </a:extLst>
          </p:cNvPr>
          <p:cNvSpPr/>
          <p:nvPr/>
        </p:nvSpPr>
        <p:spPr>
          <a:xfrm>
            <a:off x="6958143" y="1372927"/>
            <a:ext cx="1143000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L5 mature to adults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977ABE-10B1-E5EA-D60B-E4CC20229FD8}"/>
              </a:ext>
            </a:extLst>
          </p:cNvPr>
          <p:cNvSpPr/>
          <p:nvPr/>
        </p:nvSpPr>
        <p:spPr>
          <a:xfrm>
            <a:off x="239151" y="98091"/>
            <a:ext cx="4069127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small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rgbClr val="E7E6E6">
                      <a:alpha val="6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Life Cycle of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Strongyloides stercoralis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D0975D-4CEC-CBBA-5626-FA6E277B0BF3}"/>
              </a:ext>
            </a:extLst>
          </p:cNvPr>
          <p:cNvSpPr/>
          <p:nvPr/>
        </p:nvSpPr>
        <p:spPr>
          <a:xfrm>
            <a:off x="1893729" y="4336964"/>
            <a:ext cx="2187715" cy="584775"/>
          </a:xfrm>
          <a:prstGeom prst="rect">
            <a:avLst/>
          </a:prstGeom>
          <a:solidFill>
            <a:srgbClr val="FFB7B7"/>
          </a:solidFill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L3 penetrate the skin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starts migration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Up Arrow 19">
            <a:extLst>
              <a:ext uri="{FF2B5EF4-FFF2-40B4-BE49-F238E27FC236}">
                <a16:creationId xmlns:a16="http://schemas.microsoft.com/office/drawing/2014/main" id="{F80C0E66-09BB-41B8-C523-C776ACB91C81}"/>
              </a:ext>
            </a:extLst>
          </p:cNvPr>
          <p:cNvSpPr/>
          <p:nvPr/>
        </p:nvSpPr>
        <p:spPr>
          <a:xfrm>
            <a:off x="110730" y="1585145"/>
            <a:ext cx="213360" cy="2286000"/>
          </a:xfrm>
          <a:prstGeom prst="upArrow">
            <a:avLst>
              <a:gd name="adj1" fmla="val 37533"/>
              <a:gd name="adj2" fmla="val 811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Arrow 20">
            <a:extLst>
              <a:ext uri="{FF2B5EF4-FFF2-40B4-BE49-F238E27FC236}">
                <a16:creationId xmlns:a16="http://schemas.microsoft.com/office/drawing/2014/main" id="{68BF7B79-399B-91DA-CB88-5F69668C6F51}"/>
              </a:ext>
            </a:extLst>
          </p:cNvPr>
          <p:cNvSpPr/>
          <p:nvPr/>
        </p:nvSpPr>
        <p:spPr>
          <a:xfrm>
            <a:off x="4648200" y="491196"/>
            <a:ext cx="2194560" cy="1828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Hw --L3.jpg">
            <a:extLst>
              <a:ext uri="{FF2B5EF4-FFF2-40B4-BE49-F238E27FC236}">
                <a16:creationId xmlns:a16="http://schemas.microsoft.com/office/drawing/2014/main" id="{E6C87503-A74C-D200-0304-610BE6E90F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14391">
            <a:off x="7187065" y="5526700"/>
            <a:ext cx="365760" cy="9872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48EA47-116A-9ECC-1549-549C192EFE18}"/>
              </a:ext>
            </a:extLst>
          </p:cNvPr>
          <p:cNvSpPr txBox="1"/>
          <p:nvPr/>
        </p:nvSpPr>
        <p:spPr>
          <a:xfrm>
            <a:off x="341012" y="3578985"/>
            <a:ext cx="1828800" cy="338554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L3 starts migration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9B7D96-11CE-C2D4-8C8D-0A101CE13489}"/>
              </a:ext>
            </a:extLst>
          </p:cNvPr>
          <p:cNvSpPr/>
          <p:nvPr/>
        </p:nvSpPr>
        <p:spPr>
          <a:xfrm>
            <a:off x="7162800" y="351209"/>
            <a:ext cx="1554480" cy="584775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Female in small intestine</a:t>
            </a:r>
          </a:p>
        </p:txBody>
      </p:sp>
      <p:pic>
        <p:nvPicPr>
          <p:cNvPr id="24" name="Picture 23" descr="S. s adult.jpg">
            <a:extLst>
              <a:ext uri="{FF2B5EF4-FFF2-40B4-BE49-F238E27FC236}">
                <a16:creationId xmlns:a16="http://schemas.microsoft.com/office/drawing/2014/main" id="{24B90822-3ED4-1D38-A229-13616C013D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96074">
            <a:off x="7845323" y="996407"/>
            <a:ext cx="1120987" cy="2194560"/>
          </a:xfrm>
          <a:prstGeom prst="rect">
            <a:avLst/>
          </a:prstGeom>
        </p:spPr>
      </p:pic>
      <p:pic>
        <p:nvPicPr>
          <p:cNvPr id="26" name="Picture 25" descr="Hw --L3.jpg">
            <a:extLst>
              <a:ext uri="{FF2B5EF4-FFF2-40B4-BE49-F238E27FC236}">
                <a16:creationId xmlns:a16="http://schemas.microsoft.com/office/drawing/2014/main" id="{8D3BF790-CBD7-7F9B-6EC4-2CE918B030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78774" y="4595902"/>
            <a:ext cx="406532" cy="1097280"/>
          </a:xfrm>
          <a:prstGeom prst="rect">
            <a:avLst/>
          </a:prstGeom>
        </p:spPr>
      </p:pic>
      <p:pic>
        <p:nvPicPr>
          <p:cNvPr id="27" name="Picture 26" descr="Hw --L2.jpg">
            <a:extLst>
              <a:ext uri="{FF2B5EF4-FFF2-40B4-BE49-F238E27FC236}">
                <a16:creationId xmlns:a16="http://schemas.microsoft.com/office/drawing/2014/main" id="{31E9A457-E1F6-783A-1F8F-72C98B9D1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4560276"/>
            <a:ext cx="914400" cy="517675"/>
          </a:xfrm>
          <a:prstGeom prst="rect">
            <a:avLst/>
          </a:prstGeom>
        </p:spPr>
      </p:pic>
      <p:pic>
        <p:nvPicPr>
          <p:cNvPr id="28" name="Picture 27" descr="Hw L1.jpg">
            <a:extLst>
              <a:ext uri="{FF2B5EF4-FFF2-40B4-BE49-F238E27FC236}">
                <a16:creationId xmlns:a16="http://schemas.microsoft.com/office/drawing/2014/main" id="{1CA9EAB1-D0D3-B0E3-3910-DE9682F092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426676"/>
            <a:ext cx="435718" cy="6400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2BA2B5-16C6-E65E-A3CB-AB0B4317F2CB}"/>
              </a:ext>
            </a:extLst>
          </p:cNvPr>
          <p:cNvSpPr/>
          <p:nvPr/>
        </p:nvSpPr>
        <p:spPr>
          <a:xfrm>
            <a:off x="6172200" y="1994337"/>
            <a:ext cx="2687467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 lays eggs in the mucosa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2F045-22C9-53DE-CBE8-C1AF1D5868A2}"/>
              </a:ext>
            </a:extLst>
          </p:cNvPr>
          <p:cNvSpPr/>
          <p:nvPr/>
        </p:nvSpPr>
        <p:spPr>
          <a:xfrm>
            <a:off x="5797879" y="2216681"/>
            <a:ext cx="31089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L1 hatch and migrate to the lumen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8A69BB-0091-E3EF-2087-634A67C71CC4}"/>
              </a:ext>
            </a:extLst>
          </p:cNvPr>
          <p:cNvSpPr/>
          <p:nvPr/>
        </p:nvSpPr>
        <p:spPr>
          <a:xfrm>
            <a:off x="6921042" y="3992102"/>
            <a:ext cx="183293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L1 &amp; L3 Larvae pass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stool  to Soil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5F0338-1E33-21EB-D029-1114B8DEE2CC}"/>
              </a:ext>
            </a:extLst>
          </p:cNvPr>
          <p:cNvSpPr/>
          <p:nvPr/>
        </p:nvSpPr>
        <p:spPr>
          <a:xfrm>
            <a:off x="6917943" y="2196813"/>
            <a:ext cx="20116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L1  may molt twice in the intestine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455EDB-3235-9FB0-2C1F-218FF068E487}"/>
              </a:ext>
            </a:extLst>
          </p:cNvPr>
          <p:cNvSpPr/>
          <p:nvPr/>
        </p:nvSpPr>
        <p:spPr>
          <a:xfrm>
            <a:off x="5029200" y="3722076"/>
            <a:ext cx="1471172" cy="584775"/>
          </a:xfrm>
          <a:prstGeom prst="rect">
            <a:avLst/>
          </a:prstGeom>
          <a:solidFill>
            <a:srgbClr val="FFB7B7"/>
          </a:solidFill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L3 penetrate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perianal skin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8E343A-C7B5-3BE8-673D-15A983D5B872}"/>
              </a:ext>
            </a:extLst>
          </p:cNvPr>
          <p:cNvSpPr/>
          <p:nvPr/>
        </p:nvSpPr>
        <p:spPr>
          <a:xfrm>
            <a:off x="6309096" y="2728145"/>
            <a:ext cx="2550571" cy="338554"/>
          </a:xfrm>
          <a:prstGeom prst="rect">
            <a:avLst/>
          </a:prstGeom>
          <a:solidFill>
            <a:srgbClr val="FFB7B7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L3 penetrate the mucosa </a:t>
            </a:r>
          </a:p>
        </p:txBody>
      </p:sp>
      <p:pic>
        <p:nvPicPr>
          <p:cNvPr id="35" name="Picture 34" descr="Hw --L3.jpg">
            <a:extLst>
              <a:ext uri="{FF2B5EF4-FFF2-40B4-BE49-F238E27FC236}">
                <a16:creationId xmlns:a16="http://schemas.microsoft.com/office/drawing/2014/main" id="{0111D7D3-FD48-77FC-CA30-481948762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933" y="2986122"/>
            <a:ext cx="372655" cy="10058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8D53C8E-1CE1-5712-C7CF-94879F87C274}"/>
              </a:ext>
            </a:extLst>
          </p:cNvPr>
          <p:cNvSpPr/>
          <p:nvPr/>
        </p:nvSpPr>
        <p:spPr>
          <a:xfrm>
            <a:off x="4469491" y="2751202"/>
            <a:ext cx="1821075" cy="338554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Endo-autoinfection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BE3C62-19FE-B2C3-B6F1-3F9723805CD5}"/>
              </a:ext>
            </a:extLst>
          </p:cNvPr>
          <p:cNvSpPr/>
          <p:nvPr/>
        </p:nvSpPr>
        <p:spPr>
          <a:xfrm>
            <a:off x="4892989" y="3376767"/>
            <a:ext cx="1689758" cy="338554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-autoinfection</a:t>
            </a:r>
          </a:p>
        </p:txBody>
      </p:sp>
      <p:pic>
        <p:nvPicPr>
          <p:cNvPr id="38" name="Picture 37" descr="Hw --L2.jpg">
            <a:extLst>
              <a:ext uri="{FF2B5EF4-FFF2-40B4-BE49-F238E27FC236}">
                <a16:creationId xmlns:a16="http://schemas.microsoft.com/office/drawing/2014/main" id="{2B1CF1CC-176A-4AA7-AEE4-8455735DE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4636476"/>
            <a:ext cx="914400" cy="517675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A27CA3-136C-E682-CFFF-ECC758F4056F}"/>
              </a:ext>
            </a:extLst>
          </p:cNvPr>
          <p:cNvCxnSpPr/>
          <p:nvPr/>
        </p:nvCxnSpPr>
        <p:spPr>
          <a:xfrm rot="5400000">
            <a:off x="8199120" y="3462996"/>
            <a:ext cx="128016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098D77E-797E-AE77-3223-1D95376BF00F}"/>
              </a:ext>
            </a:extLst>
          </p:cNvPr>
          <p:cNvSpPr txBox="1"/>
          <p:nvPr/>
        </p:nvSpPr>
        <p:spPr>
          <a:xfrm>
            <a:off x="5576897" y="5913776"/>
            <a:ext cx="3200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Under favorable environmental conditions : L1 </a:t>
            </a:r>
            <a:r>
              <a:rPr kumimoji="0" lang="en-GB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grow 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Free living male &amp; female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B704C7-706F-F737-0469-235AF682538E}"/>
              </a:ext>
            </a:extLst>
          </p:cNvPr>
          <p:cNvSpPr txBox="1"/>
          <p:nvPr/>
        </p:nvSpPr>
        <p:spPr>
          <a:xfrm>
            <a:off x="5591863" y="4437341"/>
            <a:ext cx="3200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less  favorable environmental conditions : L1 molts 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L3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4C3400-77C4-5F73-0B16-6AF2772FCCE0}"/>
              </a:ext>
            </a:extLst>
          </p:cNvPr>
          <p:cNvSpPr/>
          <p:nvPr/>
        </p:nvSpPr>
        <p:spPr>
          <a:xfrm>
            <a:off x="3281129" y="5010945"/>
            <a:ext cx="21945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Female lays eggs in soil that hatch </a:t>
            </a:r>
            <a:r>
              <a:rPr kumimoji="0" lang="en-GB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kumimoji="0" lang="en-GB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Rh</a:t>
            </a:r>
            <a:r>
              <a:rPr kumimoji="0" lang="en-GB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larvae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79D0CC-BFFD-91E4-0E77-95826F20118C}"/>
              </a:ext>
            </a:extLst>
          </p:cNvPr>
          <p:cNvSpPr/>
          <p:nvPr/>
        </p:nvSpPr>
        <p:spPr>
          <a:xfrm>
            <a:off x="5517778" y="5083521"/>
            <a:ext cx="318317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L1 repeat the free-living generation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2DD1B2-5C49-983D-0756-17D7431F77C3}"/>
              </a:ext>
            </a:extLst>
          </p:cNvPr>
          <p:cNvSpPr/>
          <p:nvPr/>
        </p:nvSpPr>
        <p:spPr>
          <a:xfrm>
            <a:off x="290464" y="5609506"/>
            <a:ext cx="2195216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L1 becomes infective L3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F32515-5449-E423-DEE1-5153F92A2E5F}"/>
              </a:ext>
            </a:extLst>
          </p:cNvPr>
          <p:cNvCxnSpPr/>
          <p:nvPr/>
        </p:nvCxnSpPr>
        <p:spPr>
          <a:xfrm rot="10800000">
            <a:off x="3430035" y="6562756"/>
            <a:ext cx="21336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B4B2606-207C-C53E-9835-A677E676C391}"/>
              </a:ext>
            </a:extLst>
          </p:cNvPr>
          <p:cNvSpPr/>
          <p:nvPr/>
        </p:nvSpPr>
        <p:spPr>
          <a:xfrm>
            <a:off x="4142383" y="4415979"/>
            <a:ext cx="1680845" cy="338554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infection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14712-0460-72EA-E5F3-069D5D6AB95D}"/>
              </a:ext>
            </a:extLst>
          </p:cNvPr>
          <p:cNvSpPr/>
          <p:nvPr/>
        </p:nvSpPr>
        <p:spPr>
          <a:xfrm>
            <a:off x="4119183" y="4424752"/>
            <a:ext cx="1680845" cy="338554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infection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DC8A1B0-D14F-536B-CC9F-B3A2261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C -0.02622 -0.01436 -0.05226 -0.02871 -0.07674 -0.03149 C -0.10122 -0.03403 -0.09722 -0.01644 -0.14688 -0.01667 C -0.19653 -0.0169 -0.28594 -0.02524 -0.375 -0.03334 " pathEditMode="relative" rAng="0" ptsTypes="AAAA">
                                      <p:cBhvr>
                                        <p:cTn id="8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66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C -0.01354 -0.0088 -0.02691 -0.01736 -0.03593 -0.025 C -0.04496 -0.03264 -0.04323 -0.04028 -0.05468 -0.04583 C -0.06614 -0.05139 -0.08802 -0.06111 -0.10468 -0.05833 C -0.12135 -0.05556 -0.14097 -0.03912 -0.15468 -0.02917 C -0.1684 -0.01921 -0.17482 1.11111E-6 -0.1875 0.00208 C -0.20017 0.00417 -0.21666 -0.01296 -0.23125 -0.01667 C -0.24583 -0.02037 -0.26284 -0.01296 -0.275 -0.02083 C -0.28715 -0.0287 -0.28889 -0.04931 -0.30468 -0.06458 C -0.32048 -0.07986 -0.35521 -0.09213 -0.37031 -0.1125 C -0.38541 -0.13287 -0.39045 -0.16019 -0.39531 -0.1875 " pathEditMode="relative" rAng="0" ptsTypes="AAAAAAAAA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-928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2448 0.08009 0.04896 0.16042 0.04375 0.2 C 0.03855 0.23958 -0.0177 0.24213 -0.03125 0.2375 C -0.04479 0.23287 -0.04114 0.20278 -0.0375 0.1729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94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1019 C -0.05243 -0.07477 -0.1026 -0.13912 -0.15885 -0.17477 C -0.21562 -0.21042 -0.28993 -0.21551 -0.34323 -0.22477 C -0.39652 -0.23403 -0.46909 -0.21505 -0.47916 -0.23102 C -0.48923 -0.24699 -0.41875 -0.30926 -0.40416 -0.3206 C -0.38958 -0.33195 -0.39652 -0.29954 -0.39166 -0.29977 C -0.3868 -0.3 -0.3835 -0.28912 -0.37448 -0.32269 C -0.36545 -0.35625 -0.35121 -0.42917 -0.33698 -0.50185 " pathEditMode="relative" rAng="0" ptsTypes="AAAAAAAA">
                                      <p:cBhvr>
                                        <p:cTn id="1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19 -0.0375 C -0.37448 -0.06274 -0.38177 -0.08797 -0.38594 -0.10417 C -0.39011 -0.12037 -0.38577 -0.13334 -0.39219 -0.13542 C -0.39861 -0.1375 -0.40886 -0.13056 -0.425 -0.11667 C -0.44115 -0.10278 -0.46979 -0.07269 -0.48924 -0.05209 C -0.50834 -0.03149 -0.52604 -0.01042 -0.54063 0.00625 C -0.55538 0.02291 -0.55 0.04166 -0.57813 0.04791 C -0.60625 0.05416 -0.65781 0.04884 -0.70938 0.04375 " pathEditMode="relative" rAng="0" ptsTypes="AAAAAA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50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38 0.06064 C -0.71493 0.03194 -0.72031 0.00324 -0.72188 -0.01852 C -0.72344 -0.04028 -0.7257 -0.06852 -0.71875 -0.07061 C -0.71181 -0.07269 -0.68073 -0.04028 -0.67969 -0.03102 C -0.67865 -0.02176 -0.70573 -0.00926 -0.7125 -0.01436 C -0.71927 -0.01945 -0.71927 -0.04422 -0.72031 -0.06227 C -0.72136 -0.08033 -0.71893 -0.11274 -0.71875 -0.12269 " pathEditMode="relative" rAng="0" ptsTypes="AAAAAAA">
                                      <p:cBhvr>
                                        <p:cTn id="1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9167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875 -0.12269 C -0.71979 -0.12986 -0.72066 -0.13704 -0.72344 -0.15186 C -0.72622 -0.16667 -0.7375 -0.20047 -0.73594 -0.21227 C -0.73438 -0.22408 -0.72101 -0.22061 -0.71406 -0.22269 C -0.70712 -0.22477 -0.69479 -0.22963 -0.69375 -0.22477 C -0.69271 -0.21991 -0.70052 -0.18704 -0.70781 -0.19352 C -0.71511 -0.2 -0.73177 -0.24908 -0.7375 -0.26436 C -0.74323 -0.27963 -0.74306 -0.27894 -0.74219 -0.28519 C -0.74132 -0.29144 -0.74115 -0.30093 -0.73281 -0.30186 C -0.72448 -0.30278 -0.70261 -0.29352 -0.69219 -0.29144 C -0.68177 -0.28936 -0.67969 -0.29028 -0.67031 -0.28936 C -0.66094 -0.28843 -0.64636 -0.28542 -0.63594 -0.28519 C -0.62552 -0.28496 -0.61788 -0.28959 -0.60781 -0.28727 C -0.59775 -0.28496 -0.58646 -0.27778 -0.575 -0.27061 " pathEditMode="relative" rAng="0" ptsTypes="AAAAAAAAAAAA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898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5 -0.27061 C -0.5342 -0.28311 -0.49323 -0.29537 -0.45 -0.29977 C -0.40677 -0.30417 -0.34115 -0.2963 -0.31563 -0.29769 C -0.29011 -0.29908 -0.30747 -0.30649 -0.29688 -0.30811 C -0.28629 -0.30973 -0.2625 -0.3125 -0.25156 -0.30811 C -0.24063 -0.30371 -0.21979 -0.29723 -0.23125 -0.28102 C -0.24271 -0.26482 -0.30834 -0.22639 -0.32031 -0.21019 C -0.33229 -0.19399 -0.31268 -0.18519 -0.30313 -0.18311 C -0.29358 -0.18102 -0.27639 -0.1926 -0.2625 -0.19769 C -0.24861 -0.20278 -0.23646 -0.21019 -0.22031 -0.21436 C -0.20434 -0.21852 -0.17709 -0.22593 -0.16563 -0.22269 C -0.15417 -0.21945 -0.14393 -0.21135 -0.15156 -0.19561 C -0.1592 -0.17986 -0.18507 -0.1544 -0.21094 -0.12894 " pathEditMode="relative" rAng="0" ptsTypes="AAAAAAAAAAAAA">
                                      <p:cBhvr>
                                        <p:cTn id="1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506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2894 C -0.21667 -0.10162 -0.22222 -0.07431 -0.21424 -0.06227 C -0.20625 -0.05024 -0.18611 -0.05973 -0.16302 -0.05602 C -0.13993 -0.05232 -0.09601 -0.03218 -0.075 -0.03936 C -0.054 -0.04653 -0.05087 -0.07963 -0.03646 -0.09977 C -0.02205 -0.11991 -0.004 -0.1463 0.01146 -0.16019 C 0.02691 -0.17408 0.04149 -0.17871 0.05642 -0.18311 " pathEditMode="relative" rAng="0" ptsTypes="AAAAAAA">
                                      <p:cBhvr>
                                        <p:cTn id="2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1545 0.06412 -0.03073 0.12847 -0.04375 0.16458 C -0.05677 0.20069 -0.06076 0.21504 -0.07812 0.21666 C -0.09548 0.21828 -0.12326 0.18009 -0.14843 0.175 C -0.17361 0.16991 -0.20173 0.17754 -0.22968 0.18541 " pathEditMode="relative" rAng="0" ptsTypes="AAAAA">
                                      <p:cBhvr>
                                        <p:cTn id="2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000"/>
                            </p:stCondLst>
                            <p:childTnLst>
                              <p:par>
                                <p:cTn id="24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0"/>
                            </p:stCondLst>
                            <p:childTnLst>
                              <p:par>
                                <p:cTn id="2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68 0.18541 C -0.22968 0.18565 -0.30868 0.19375 -0.3875 0.20208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83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20208 C -0.43038 0.22361 -0.47326 0.24514 -0.50156 0.2375 C -0.52986 0.22986 -0.54722 0.18842 -0.55781 0.15625 C -0.5684 0.12407 -0.56736 0.07361 -0.56562 0.04375 C -0.56389 0.01389 -0.55781 -0.00533 -0.54687 -0.02292 C -0.53593 -0.04051 -0.525 -0.05394 -0.5 -0.0625 C -0.475 -0.07107 -0.42968 -0.0706 -0.39687 -0.075 C -0.36406 -0.0794 -0.33645 -0.09306 -0.30312 -0.08959 C -0.26979 -0.08611 -0.22083 -0.07014 -0.19687 -0.05417 C -0.17291 -0.0382 -0.16614 -0.02084 -0.15937 0.00625 C -0.1526 0.03333 -0.15295 0.08032 -0.15625 0.10833 C -0.15972 0.13634 -0.16458 0.16435 -0.17968 0.175 C -0.19479 0.18565 -0.22083 0.17916 -0.24687 0.17291 " pathEditMode="relative" rAng="0" ptsTypes="AAAAAAAAAAAAA">
                                      <p:cBhvr>
                                        <p:cTn id="28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2778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68 0.18541 C -0.28767 0.19514 -0.34566 0.20486 -0.40607 0.20833 C -0.46649 0.2118 -0.55086 0.23194 -0.59201 0.20625 C -0.63316 0.18055 -0.64305 0.11736 -0.65295 0.05416 " pathEditMode="relative" rAng="0" ptsTypes="AAAA">
                                      <p:cBhvr>
                                        <p:cTn id="3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-4884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1.11022E-16 C 0.02466 -0.03634 0.05122 -0.07269 0.10452 -0.1 C 0.15782 -0.12731 0.27934 -0.11806 0.31858 -0.16458 C 0.35782 -0.21111 0.34913 -0.29514 0.34045 -0.37917 " pathEditMode="relative" rAng="0" ptsTypes="AAAA">
                                      <p:cBhvr>
                                        <p:cTn id="3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2" grpId="0" animBg="1"/>
      <p:bldP spid="23" grpId="0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48459-BB05-02A8-21F5-C75E74D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0B7B8-6D4E-959B-BE39-B2156BCB4B8F}"/>
              </a:ext>
            </a:extLst>
          </p:cNvPr>
          <p:cNvSpPr txBox="1"/>
          <p:nvPr/>
        </p:nvSpPr>
        <p:spPr>
          <a:xfrm>
            <a:off x="1143000" y="2004958"/>
            <a:ext cx="7469944" cy="3910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In the lung, the </a:t>
            </a:r>
            <a:r>
              <a:rPr lang="en-US" sz="2400" b="1" dirty="0" err="1">
                <a:solidFill>
                  <a:srgbClr val="C00000"/>
                </a:solidFill>
                <a:ea typeface="SimSun" pitchFamily="2" charset="-122"/>
                <a:cs typeface="Majalla UI"/>
              </a:rPr>
              <a:t>filariform</a:t>
            </a:r>
            <a:r>
              <a:rPr lang="en-US" sz="24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 larvae 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may develop into </a:t>
            </a:r>
            <a:r>
              <a:rPr lang="en-US" sz="24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free living adult worms 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(good media due to the presence of oxygen) </a:t>
            </a:r>
            <a:r>
              <a:rPr lang="en-US" sz="24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invade the bronchial epithelium</a:t>
            </a:r>
            <a:r>
              <a:rPr lang="en-US" sz="2400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  <a:sym typeface="Wingdings" pitchFamily="2" charset="2"/>
              </a:rPr>
              <a:t>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 lays eggs 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  <a:sym typeface="Wingdings" pitchFamily="2" charset="2"/>
              </a:rPr>
              <a:t>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SimSun" pitchFamily="2" charset="-122"/>
                <a:cs typeface="Majalla UI"/>
              </a:rPr>
              <a:t>rhabditiform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 larvae that may develop again to </a:t>
            </a:r>
            <a:r>
              <a:rPr lang="en-US" sz="2400" b="1" dirty="0" err="1">
                <a:solidFill>
                  <a:srgbClr val="002060"/>
                </a:solidFill>
                <a:ea typeface="SimSun" pitchFamily="2" charset="-122"/>
                <a:cs typeface="Majalla UI"/>
              </a:rPr>
              <a:t>filariform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 larvae and repeat the cycle.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ea typeface="SimSun" pitchFamily="2" charset="-122"/>
                <a:cs typeface="Majalla UI"/>
              </a:rPr>
              <a:t>Rhabditiform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 larvae, </a:t>
            </a:r>
            <a:r>
              <a:rPr lang="en-US" sz="2400" b="1" dirty="0" err="1">
                <a:solidFill>
                  <a:srgbClr val="002060"/>
                </a:solidFill>
                <a:ea typeface="SimSun" pitchFamily="2" charset="-122"/>
                <a:cs typeface="Majalla UI"/>
              </a:rPr>
              <a:t>filariform</a:t>
            </a:r>
            <a:r>
              <a:rPr lang="en-US" sz="24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 larvae and adult worm can be detected in the </a:t>
            </a:r>
            <a:r>
              <a:rPr lang="en-US" sz="24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sputum</a:t>
            </a:r>
            <a:r>
              <a:rPr lang="en-US" sz="2400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.</a:t>
            </a:r>
            <a:endParaRPr lang="ar-EG" sz="2400" dirty="0"/>
          </a:p>
        </p:txBody>
      </p:sp>
      <p:pic>
        <p:nvPicPr>
          <p:cNvPr id="6" name="Picture 6" descr="No photo description available.">
            <a:extLst>
              <a:ext uri="{FF2B5EF4-FFF2-40B4-BE49-F238E27FC236}">
                <a16:creationId xmlns:a16="http://schemas.microsoft.com/office/drawing/2014/main" id="{B7AB9B58-95C0-DBAC-2833-D0C9FF04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7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tention PNG Transparent Images Free Download | Vector Files | Pngtree">
            <a:extLst>
              <a:ext uri="{FF2B5EF4-FFF2-40B4-BE49-F238E27FC236}">
                <a16:creationId xmlns:a16="http://schemas.microsoft.com/office/drawing/2014/main" id="{FAA72091-989B-FB51-3C77-06610CB2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19" y="-801565"/>
            <a:ext cx="3611879" cy="36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5E8A-FEC4-DC3E-7FE6-C76BBBDC6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Hookworms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93995-79B1-0B08-3105-FA4B125A3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parasitology images\hook worm images\Scared-Worm-Fishing-Hook-1116059[1].jpg">
            <a:extLst>
              <a:ext uri="{FF2B5EF4-FFF2-40B4-BE49-F238E27FC236}">
                <a16:creationId xmlns:a16="http://schemas.microsoft.com/office/drawing/2014/main" id="{4A4567A0-78C6-BA60-67F6-6FEE590B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1" y="531058"/>
            <a:ext cx="1650607" cy="21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FC304234-82C9-6D24-B4D5-CD0E1B1D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80659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8BE40-088F-2CB5-42B1-F48DECDA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7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4D48-0177-5A9A-713C-742E0140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1000097"/>
            <a:ext cx="7994845" cy="5176866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Habitat: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Upper part of the small intestine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D.H: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Man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R.H: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Dogs and monkeys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D.S: </a:t>
            </a:r>
            <a:r>
              <a:rPr lang="en-US" dirty="0">
                <a:solidFill>
                  <a:srgbClr val="002060"/>
                </a:solidFill>
              </a:rPr>
              <a:t>Rhabditiform, filariform larvae and adults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Mode of infection: </a:t>
            </a:r>
            <a:r>
              <a:rPr lang="en-US" dirty="0">
                <a:solidFill>
                  <a:srgbClr val="002060"/>
                </a:solidFill>
              </a:rPr>
              <a:t>Skin penetration-autoinfection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9C9F9-F472-9B1B-C0D9-AC6B404B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C6FD4D51-6CE2-D824-2BB1-1BD8BEA4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42552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1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571480"/>
            <a:ext cx="34290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15604" y="1285066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57686" y="1428736"/>
            <a:ext cx="292895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428728" y="1428736"/>
            <a:ext cx="292895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286646" y="1571612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144562" y="157081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596" y="1928802"/>
            <a:ext cx="2571768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Penetration of the skin or mucous membrane of mouth by infective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larvae.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1857364"/>
            <a:ext cx="364333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Autoinfection (common in immunocompromised persons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6679421" y="3036091"/>
            <a:ext cx="21431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786314" y="3143248"/>
            <a:ext cx="200026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86578" y="3143248"/>
            <a:ext cx="92869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679554" y="3250008"/>
            <a:ext cx="214314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573190" y="328533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4810" y="3429000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Internal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2330" y="3500438"/>
            <a:ext cx="121444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External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6116" y="3908475"/>
            <a:ext cx="2928958" cy="2949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Where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 may develop to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(I.S) into the lumen of the small intestine, then penetrate the intestinal mucosa to reach the circulation.</a:t>
            </a: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7950" y="4143380"/>
            <a:ext cx="2643206" cy="2534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 larvae (I.S) come out the anus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and penetrate the perianal skin to reach the circulation and complete the cycle</a:t>
            </a: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399-E495-43DF-B1F6-B3A65F1503DF}" type="slidenum">
              <a:rPr lang="ar-EG" smtClean="0"/>
              <a:pPr/>
              <a:t>21</a:t>
            </a:fld>
            <a:endParaRPr lang="ar-EG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227A831F-F55B-AC62-4712-39BABAB7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19" y="275133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496" y="114719"/>
            <a:ext cx="621510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Pathogenesis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symptomatology</a:t>
            </a:r>
            <a:endParaRPr kumimoji="0" lang="ar-E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762707"/>
            <a:ext cx="40719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Disease: Strongyloidiasis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310771" y="1397394"/>
            <a:ext cx="213520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576775" y="1483727"/>
            <a:ext cx="3692107" cy="208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247651" y="1471610"/>
            <a:ext cx="4267699" cy="206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76775" y="146751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270458" y="1633413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370092" y="1634294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2A2A3A-FF81-23F9-2F28-DDD3AB69E6F0}"/>
              </a:ext>
            </a:extLst>
          </p:cNvPr>
          <p:cNvSpPr txBox="1"/>
          <p:nvPr/>
        </p:nvSpPr>
        <p:spPr>
          <a:xfrm>
            <a:off x="379827" y="1819155"/>
            <a:ext cx="227896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Skin penetration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93FC8-E759-B1DA-ED5D-C981727DDE73}"/>
              </a:ext>
            </a:extLst>
          </p:cNvPr>
          <p:cNvSpPr txBox="1"/>
          <p:nvPr/>
        </p:nvSpPr>
        <p:spPr>
          <a:xfrm>
            <a:off x="2862775" y="1831051"/>
            <a:ext cx="181473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Migratory phase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As</a:t>
            </a: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/>
              </a:rPr>
              <a:t>Ancylostoma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2BDA4-BABD-9204-A5E3-31AF6D5796DB}"/>
              </a:ext>
            </a:extLst>
          </p:cNvPr>
          <p:cNvSpPr txBox="1"/>
          <p:nvPr/>
        </p:nvSpPr>
        <p:spPr>
          <a:xfrm>
            <a:off x="4846475" y="1961948"/>
            <a:ext cx="181473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Intestinal phase</a:t>
            </a:r>
          </a:p>
        </p:txBody>
      </p:sp>
      <p:pic>
        <p:nvPicPr>
          <p:cNvPr id="24" name="Picture 6" descr="No photo description available.">
            <a:extLst>
              <a:ext uri="{FF2B5EF4-FFF2-40B4-BE49-F238E27FC236}">
                <a16:creationId xmlns:a16="http://schemas.microsoft.com/office/drawing/2014/main" id="{845EC2B8-392F-D4BF-BBB7-B2B538A7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73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2472F1-2398-8BF4-5906-B89A2FFF087F}"/>
              </a:ext>
            </a:extLst>
          </p:cNvPr>
          <p:cNvCxnSpPr/>
          <p:nvPr/>
        </p:nvCxnSpPr>
        <p:spPr>
          <a:xfrm rot="5400000">
            <a:off x="5611759" y="1646633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71BFDA-3C21-312F-4496-268254991BD8}"/>
              </a:ext>
            </a:extLst>
          </p:cNvPr>
          <p:cNvSpPr txBox="1"/>
          <p:nvPr/>
        </p:nvSpPr>
        <p:spPr>
          <a:xfrm>
            <a:off x="6900205" y="1837260"/>
            <a:ext cx="181473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Disseminated strongyloidiasis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67340-E00B-03D6-B08B-057AEC567C72}"/>
              </a:ext>
            </a:extLst>
          </p:cNvPr>
          <p:cNvSpPr txBox="1"/>
          <p:nvPr/>
        </p:nvSpPr>
        <p:spPr>
          <a:xfrm>
            <a:off x="218971" y="2612010"/>
            <a:ext cx="2946253" cy="3787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Ground itch</a:t>
            </a:r>
          </a:p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Larva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/>
              </a:rPr>
              <a:t>currens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18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It occurs when the </a:t>
            </a:r>
            <a:r>
              <a:rPr lang="en-US" sz="18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filariform larva penetrates the perianal region </a:t>
            </a:r>
            <a:r>
              <a:rPr lang="en-US" sz="1800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with external autoinfection causing linear or tortuous urticarial lesions over the trunk, thigh and buttocks.</a:t>
            </a:r>
            <a:endParaRPr lang="ar-EG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9B6C07-98A9-BAF2-3C5E-B434E8F479E0}"/>
              </a:ext>
            </a:extLst>
          </p:cNvPr>
          <p:cNvCxnSpPr>
            <a:cxnSpLocks/>
          </p:cNvCxnSpPr>
          <p:nvPr/>
        </p:nvCxnSpPr>
        <p:spPr>
          <a:xfrm>
            <a:off x="1249680" y="2331280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2883F3-1387-7F19-95A0-D398F42297AB}"/>
              </a:ext>
            </a:extLst>
          </p:cNvPr>
          <p:cNvSpPr txBox="1"/>
          <p:nvPr/>
        </p:nvSpPr>
        <p:spPr>
          <a:xfrm>
            <a:off x="4572000" y="2781964"/>
            <a:ext cx="2174881" cy="2949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lvl="1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Nausea, vomiting and 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profuse watery diarrhea</a:t>
            </a:r>
          </a:p>
          <a:p>
            <a:pPr marL="285750" lvl="1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Epigastric pain </a:t>
            </a: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and ulceration in the mucosa</a:t>
            </a:r>
          </a:p>
          <a:p>
            <a:pPr marL="285750" lvl="1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Malabsorption</a:t>
            </a:r>
            <a:endParaRPr lang="ar-EG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487D1-5FF1-70AB-2457-0FCE2F444E5A}"/>
              </a:ext>
            </a:extLst>
          </p:cNvPr>
          <p:cNvCxnSpPr>
            <a:cxnSpLocks/>
          </p:cNvCxnSpPr>
          <p:nvPr/>
        </p:nvCxnSpPr>
        <p:spPr>
          <a:xfrm>
            <a:off x="5753841" y="244442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A5288E-B72F-9EBC-07E9-CBBFEAD608D8}"/>
              </a:ext>
            </a:extLst>
          </p:cNvPr>
          <p:cNvCxnSpPr>
            <a:cxnSpLocks/>
          </p:cNvCxnSpPr>
          <p:nvPr/>
        </p:nvCxnSpPr>
        <p:spPr>
          <a:xfrm>
            <a:off x="7987931" y="270454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BCBEFE-1FB8-CA2B-E5E0-E4785F3BC95B}"/>
              </a:ext>
            </a:extLst>
          </p:cNvPr>
          <p:cNvCxnSpPr>
            <a:cxnSpLocks/>
          </p:cNvCxnSpPr>
          <p:nvPr/>
        </p:nvCxnSpPr>
        <p:spPr>
          <a:xfrm>
            <a:off x="7744265" y="270454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76C491-8706-CFB9-85E1-63DB43C88BF3}"/>
              </a:ext>
            </a:extLst>
          </p:cNvPr>
          <p:cNvCxnSpPr>
            <a:cxnSpLocks/>
          </p:cNvCxnSpPr>
          <p:nvPr/>
        </p:nvCxnSpPr>
        <p:spPr>
          <a:xfrm>
            <a:off x="7532219" y="270454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5B4BAD-2B8A-540A-F48C-5B638DBEDDAD}"/>
              </a:ext>
            </a:extLst>
          </p:cNvPr>
          <p:cNvCxnSpPr>
            <a:cxnSpLocks/>
          </p:cNvCxnSpPr>
          <p:nvPr/>
        </p:nvCxnSpPr>
        <p:spPr>
          <a:xfrm>
            <a:off x="7310514" y="270454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0407BE-BEB7-BEF6-1466-448834CAEEF3}"/>
              </a:ext>
            </a:extLst>
          </p:cNvPr>
          <p:cNvSpPr txBox="1"/>
          <p:nvPr/>
        </p:nvSpPr>
        <p:spPr>
          <a:xfrm>
            <a:off x="7322693" y="3049580"/>
            <a:ext cx="84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????????????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02690-3E51-862B-754B-26A27A59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8158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57166"/>
            <a:ext cx="528641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Disseminated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stronyloidiasis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(Hyper infection syndrome)</a:t>
            </a:r>
            <a:endParaRPr lang="ar-EG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rot="5400000">
            <a:off x="4370393" y="1441442"/>
            <a:ext cx="260339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57686" y="1571612"/>
            <a:ext cx="292895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57356" y="1571612"/>
            <a:ext cx="250033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79555" y="1749413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108843" y="1750207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20" y="2000240"/>
            <a:ext cx="4000528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immunocompromised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patients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parasite produces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massive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number of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rhabditiform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that develop into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filariform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in the intestinal lumen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(autoinfection)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penetrate the intestinal wall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reach the circulation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different organs as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brain, lung, liver and kidney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2071678"/>
            <a:ext cx="4286280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condition is fatal and death occurs due to: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Massive increase of intestinal worm burden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intestinal perforation, peritonitis and paralytic ileus.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Invasion of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CNS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meningitis&amp; brain abscess.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Respiratory failure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Septicaemia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due to larval migration from the intestine.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6EA38E01-2F2B-32FA-70D5-F0AA9544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7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D4C41-F640-03C8-538C-C6F0251C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72401"/>
            <a:ext cx="385765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15604" y="713562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57686" y="857232"/>
            <a:ext cx="350046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428728" y="857232"/>
            <a:ext cx="300039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286646" y="999314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644628" y="1070752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596" y="1214422"/>
            <a:ext cx="250033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methods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1357298"/>
            <a:ext cx="27146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071678"/>
            <a:ext cx="4357718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Stool examination for </a:t>
            </a:r>
            <a:r>
              <a:rPr lang="en-US" b="1" dirty="0" err="1">
                <a:solidFill>
                  <a:srgbClr val="C00000"/>
                </a:solidFill>
                <a:ea typeface="SimSun" pitchFamily="2" charset="-122"/>
                <a:cs typeface="Majalla UI"/>
              </a:rPr>
              <a:t>rhabditiform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 larvae </a:t>
            </a:r>
            <a:r>
              <a:rPr lang="en-US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by direct smear and concentration methods.  </a:t>
            </a:r>
          </a:p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Stool culture .</a:t>
            </a:r>
            <a:endParaRPr lang="en-US" b="1" dirty="0">
              <a:solidFill>
                <a:srgbClr val="0070C0"/>
              </a:solidFill>
              <a:ea typeface="SimSun" pitchFamily="2" charset="-122"/>
              <a:cs typeface="Majalla UI"/>
            </a:endParaRPr>
          </a:p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Duodenal aspiration </a:t>
            </a:r>
            <a:r>
              <a:rPr lang="en-US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reveals rhabditiform larvae.</a:t>
            </a:r>
          </a:p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 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Sputum examination or culture: during disseminated disease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, </a:t>
            </a:r>
            <a:r>
              <a:rPr lang="en-US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all stages may be present in lung (rhabditiform larvae, filariform larvae, adults). 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321571" y="1893083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00760" y="2143116"/>
            <a:ext cx="2928958" cy="1287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(10-40%)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Serological testes (CFT, IHT, ELISA)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399-E495-43DF-B1F6-B3A65F1503DF}" type="slidenum">
              <a:rPr lang="ar-EG" smtClean="0"/>
              <a:pPr/>
              <a:t>24</a:t>
            </a:fld>
            <a:endParaRPr lang="ar-EG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8068A167-D52C-B785-8E0D-28808B02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7" y="22508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571480"/>
            <a:ext cx="22145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357298"/>
            <a:ext cx="8215370" cy="34057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Ivermectin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(drug of choice).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Mebendazale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Antihistaminic and antibiotics for cutaneous lesions.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399-E495-43DF-B1F6-B3A65F1503DF}" type="slidenum">
              <a:rPr lang="ar-EG" smtClean="0"/>
              <a:pPr/>
              <a:t>25</a:t>
            </a:fld>
            <a:endParaRPr lang="ar-EG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25AF34BB-BD76-F001-D3C2-5456884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7" y="22508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t Ready! Quiz Time - التطبيقات على Google Play">
            <a:extLst>
              <a:ext uri="{FF2B5EF4-FFF2-40B4-BE49-F238E27FC236}">
                <a16:creationId xmlns:a16="http://schemas.microsoft.com/office/drawing/2014/main" id="{F7EBE226-7BF7-C949-8BC1-A881EC90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58B81-CD62-5FDC-402E-E5627003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DEA1-23E6-2C45-6CB9-322B3EDD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Define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BEB0-0188-7942-F611-DC1ADFAF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itch</a:t>
            </a:r>
          </a:p>
          <a:p>
            <a:r>
              <a:rPr lang="en-US" dirty="0">
                <a:solidFill>
                  <a:srgbClr val="002060"/>
                </a:solidFill>
              </a:rPr>
              <a:t>Disseminated strongyloidiasis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Mention</a:t>
            </a:r>
          </a:p>
          <a:p>
            <a:r>
              <a:rPr lang="en-US" dirty="0">
                <a:solidFill>
                  <a:srgbClr val="002060"/>
                </a:solidFill>
              </a:rPr>
              <a:t>Complications of ancylostomiasi</a:t>
            </a:r>
            <a:r>
              <a:rPr lang="en-US" dirty="0"/>
              <a:t>s</a:t>
            </a:r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B17CF6E3-D6FF-B0B6-ED2F-68252447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7" y="22508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73A50-A16C-C305-7B02-4A56227B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490" y="541831"/>
            <a:ext cx="483863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Human Hookworms</a:t>
            </a:r>
            <a:endParaRPr lang="ar-EG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035420" y="1552918"/>
            <a:ext cx="35719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15008" y="1732307"/>
            <a:ext cx="128588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1214414" y="1732307"/>
            <a:ext cx="4600594" cy="341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958810" y="185649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072346" y="1908581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0025" y="3423063"/>
            <a:ext cx="342743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Ancylostoma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duodenale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4428" y="3423063"/>
            <a:ext cx="317024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Necator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americanus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839" y="2231046"/>
            <a:ext cx="35104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Old world hookworms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69912" y="2223471"/>
            <a:ext cx="37157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hookworms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931654" y="3053305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469718" y="3098262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399-E495-43DF-B1F6-B3A65F1503DF}" type="slidenum">
              <a:rPr lang="ar-EG" smtClean="0"/>
              <a:pPr/>
              <a:t>3</a:t>
            </a:fld>
            <a:endParaRPr lang="ar-EG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01E66236-D6B4-3A82-2E16-98267231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FF4D-BF91-37B7-F887-A94AF9EA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36" y="580586"/>
            <a:ext cx="6391128" cy="52113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Ancylostoma duodenale</a:t>
            </a:r>
            <a:br>
              <a:rPr lang="ar-EG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pic>
        <p:nvPicPr>
          <p:cNvPr id="4" name="Picture 3" descr="D:\parasitology images\hook worm images\rc021[1].jpg">
            <a:extLst>
              <a:ext uri="{FF2B5EF4-FFF2-40B4-BE49-F238E27FC236}">
                <a16:creationId xmlns:a16="http://schemas.microsoft.com/office/drawing/2014/main" id="{CC25570B-B508-FC6E-527E-BC548B46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9" y="1218486"/>
            <a:ext cx="2508445" cy="24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ADDE40A4-78E4-2E92-A7AB-2085CD45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80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arasitology images\hook worm images\ancylostomaduodenale7[1].jpg">
            <a:extLst>
              <a:ext uri="{FF2B5EF4-FFF2-40B4-BE49-F238E27FC236}">
                <a16:creationId xmlns:a16="http://schemas.microsoft.com/office/drawing/2014/main" id="{8F819F6D-D996-4119-6E7B-C19E5875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32" y="1365840"/>
            <a:ext cx="2499159" cy="218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parasitology images\hook worm images\ancylostomaduodenale3[1].jpg">
            <a:extLst>
              <a:ext uri="{FF2B5EF4-FFF2-40B4-BE49-F238E27FC236}">
                <a16:creationId xmlns:a16="http://schemas.microsoft.com/office/drawing/2014/main" id="{DEB5D6D2-5B11-08B6-73A7-E1CABDEB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25" y="3871542"/>
            <a:ext cx="2246313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arasitology images\hook worm images\21tVxNu3wAL._SL500_AA300_[1].jpg">
            <a:extLst>
              <a:ext uri="{FF2B5EF4-FFF2-40B4-BE49-F238E27FC236}">
                <a16:creationId xmlns:a16="http://schemas.microsoft.com/office/drawing/2014/main" id="{DBD8C44C-CE1C-5012-97C6-4F3F6806E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12102"/>
          <a:stretch/>
        </p:blipFill>
        <p:spPr bwMode="auto">
          <a:xfrm>
            <a:off x="250438" y="3766035"/>
            <a:ext cx="2760586" cy="3019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 Notes in Medical Technology: Lecture #4: THE HOOKWORMS">
            <a:extLst>
              <a:ext uri="{FF2B5EF4-FFF2-40B4-BE49-F238E27FC236}">
                <a16:creationId xmlns:a16="http://schemas.microsoft.com/office/drawing/2014/main" id="{2C87A2DE-A5CC-5E75-0A6B-550E96BF1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9" t="16064" r="21230" b="57334"/>
          <a:stretch/>
        </p:blipFill>
        <p:spPr bwMode="auto">
          <a:xfrm>
            <a:off x="3314845" y="1365840"/>
            <a:ext cx="2473593" cy="22432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arasitology images\hook worm images\Img0045a[1].jpg">
            <a:extLst>
              <a:ext uri="{FF2B5EF4-FFF2-40B4-BE49-F238E27FC236}">
                <a16:creationId xmlns:a16="http://schemas.microsoft.com/office/drawing/2014/main" id="{800EF7E1-FAE5-8149-F2BA-BE734715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39" y="4048596"/>
            <a:ext cx="1608772" cy="245417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AD3E58-68AA-C7AE-741A-7E62567ACE74}"/>
              </a:ext>
            </a:extLst>
          </p:cNvPr>
          <p:cNvSpPr txBox="1"/>
          <p:nvPr/>
        </p:nvSpPr>
        <p:spPr>
          <a:xfrm>
            <a:off x="7344912" y="3910063"/>
            <a:ext cx="173260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Size</a:t>
            </a:r>
            <a:r>
              <a:rPr lang="en-US" dirty="0">
                <a:solidFill>
                  <a:srgbClr val="002060"/>
                </a:solidFill>
              </a:rPr>
              <a:t> 60x40µ</a:t>
            </a:r>
          </a:p>
          <a:p>
            <a:r>
              <a:rPr lang="en-US" b="1" dirty="0">
                <a:solidFill>
                  <a:srgbClr val="002060"/>
                </a:solidFill>
              </a:rPr>
              <a:t>Shape</a:t>
            </a:r>
            <a:r>
              <a:rPr lang="en-US" dirty="0">
                <a:solidFill>
                  <a:srgbClr val="002060"/>
                </a:solidFill>
              </a:rPr>
              <a:t> oval, blunt poles</a:t>
            </a:r>
          </a:p>
          <a:p>
            <a:r>
              <a:rPr lang="en-US" b="1" dirty="0">
                <a:solidFill>
                  <a:srgbClr val="002060"/>
                </a:solidFill>
              </a:rPr>
              <a:t>Color</a:t>
            </a:r>
            <a:r>
              <a:rPr lang="en-US" dirty="0">
                <a:solidFill>
                  <a:srgbClr val="002060"/>
                </a:solidFill>
              </a:rPr>
              <a:t> translucent</a:t>
            </a:r>
          </a:p>
          <a:p>
            <a:r>
              <a:rPr lang="en-US" b="1" dirty="0">
                <a:solidFill>
                  <a:srgbClr val="002060"/>
                </a:solidFill>
              </a:rPr>
              <a:t>Content </a:t>
            </a:r>
            <a:r>
              <a:rPr lang="en-US" dirty="0">
                <a:solidFill>
                  <a:srgbClr val="002060"/>
                </a:solidFill>
              </a:rPr>
              <a:t>immature (4 cell stage)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B705F-4D2C-AAEB-7120-72B5F690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32BDD-93C5-433F-E3C9-CDB39581896A}"/>
              </a:ext>
            </a:extLst>
          </p:cNvPr>
          <p:cNvSpPr txBox="1"/>
          <p:nvPr/>
        </p:nvSpPr>
        <p:spPr>
          <a:xfrm>
            <a:off x="1485758" y="3310127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10mm-12mm</a:t>
            </a:r>
          </a:p>
        </p:txBody>
      </p:sp>
    </p:spTree>
    <p:extLst>
      <p:ext uri="{BB962C8B-B14F-4D97-AF65-F5344CB8AC3E}">
        <p14:creationId xmlns:p14="http://schemas.microsoft.com/office/powerpoint/2010/main" val="427012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42852"/>
            <a:ext cx="350046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Rhabditiform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larva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 t="10593" r="11150" b="16512"/>
          <a:stretch>
            <a:fillRect/>
          </a:stretch>
        </p:blipFill>
        <p:spPr bwMode="auto">
          <a:xfrm>
            <a:off x="785786" y="857232"/>
            <a:ext cx="7143800" cy="20002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3500438"/>
            <a:ext cx="35719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Filariform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larva (I.S)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 l="12279" t="2367" r="11917" b="8580"/>
          <a:stretch>
            <a:fillRect/>
          </a:stretch>
        </p:blipFill>
        <p:spPr bwMode="auto">
          <a:xfrm>
            <a:off x="857224" y="4357694"/>
            <a:ext cx="7572428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71802" y="6421975"/>
            <a:ext cx="328614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pointed tail &amp;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</a:t>
            </a:r>
            <a:r>
              <a:rPr lang="en-US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Sheathed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3000372"/>
            <a:ext cx="221457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2060"/>
                </a:solidFill>
                <a:ea typeface="SimSun" pitchFamily="2" charset="-122"/>
                <a:cs typeface="Majalla UI"/>
              </a:rPr>
              <a:t>Pointed tail end</a:t>
            </a: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54362D60-2C9C-58D6-B219-E114AD4A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95" y="13755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78F46-03A7-AE82-33BB-D8A873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28B86-E693-3D49-EA5E-E37A12A01647}"/>
              </a:ext>
            </a:extLst>
          </p:cNvPr>
          <p:cNvSpPr/>
          <p:nvPr/>
        </p:nvSpPr>
        <p:spPr>
          <a:xfrm>
            <a:off x="80924" y="1606727"/>
            <a:ext cx="8982152" cy="2156749"/>
          </a:xfrm>
          <a:prstGeom prst="rect">
            <a:avLst/>
          </a:prstGeom>
          <a:solidFill>
            <a:srgbClr val="FFC000">
              <a:alpha val="32157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B1FD728F-B0AF-E5B6-3715-A78559C4D970}"/>
              </a:ext>
            </a:extLst>
          </p:cNvPr>
          <p:cNvSpPr/>
          <p:nvPr/>
        </p:nvSpPr>
        <p:spPr>
          <a:xfrm flipV="1">
            <a:off x="8690340" y="3079818"/>
            <a:ext cx="201032" cy="1572117"/>
          </a:xfrm>
          <a:prstGeom prst="upArrow">
            <a:avLst>
              <a:gd name="adj1" fmla="val 24471"/>
              <a:gd name="adj2" fmla="val 5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Untitled-3 copy.jpg">
            <a:extLst>
              <a:ext uri="{FF2B5EF4-FFF2-40B4-BE49-F238E27FC236}">
                <a16:creationId xmlns:a16="http://schemas.microsoft.com/office/drawing/2014/main" id="{2B355ACF-7023-A94A-A1DD-60988AD0F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5685" y="961490"/>
            <a:ext cx="1415687" cy="2331721"/>
          </a:xfrm>
          <a:prstGeom prst="rect">
            <a:avLst/>
          </a:prstGeom>
        </p:spPr>
      </p:pic>
      <p:pic>
        <p:nvPicPr>
          <p:cNvPr id="5" name="Picture 4" descr="mature egg.jpg">
            <a:extLst>
              <a:ext uri="{FF2B5EF4-FFF2-40B4-BE49-F238E27FC236}">
                <a16:creationId xmlns:a16="http://schemas.microsoft.com/office/drawing/2014/main" id="{3BA4F27E-00B3-4825-C2FE-442DBEFD3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698" y="5543216"/>
            <a:ext cx="673171" cy="988907"/>
          </a:xfrm>
          <a:prstGeom prst="rect">
            <a:avLst/>
          </a:prstGeom>
        </p:spPr>
      </p:pic>
      <p:pic>
        <p:nvPicPr>
          <p:cNvPr id="6" name="Picture 5" descr="Hw --L1.jpg">
            <a:extLst>
              <a:ext uri="{FF2B5EF4-FFF2-40B4-BE49-F238E27FC236}">
                <a16:creationId xmlns:a16="http://schemas.microsoft.com/office/drawing/2014/main" id="{85CF8652-258B-88F2-F422-9266C9B81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0902" y="6077009"/>
            <a:ext cx="1005840" cy="472945"/>
          </a:xfrm>
          <a:prstGeom prst="rect">
            <a:avLst/>
          </a:prstGeom>
        </p:spPr>
      </p:pic>
      <p:pic>
        <p:nvPicPr>
          <p:cNvPr id="7" name="Picture 6" descr="Hw --L2.jpg">
            <a:extLst>
              <a:ext uri="{FF2B5EF4-FFF2-40B4-BE49-F238E27FC236}">
                <a16:creationId xmlns:a16="http://schemas.microsoft.com/office/drawing/2014/main" id="{07FE2278-0513-94D3-3C02-487EE94D0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94690">
            <a:off x="1057623" y="5868796"/>
            <a:ext cx="1280160" cy="724745"/>
          </a:xfrm>
          <a:prstGeom prst="rect">
            <a:avLst/>
          </a:prstGeom>
        </p:spPr>
      </p:pic>
      <p:pic>
        <p:nvPicPr>
          <p:cNvPr id="8" name="Picture 7" descr="Hw --L3.jpg">
            <a:extLst>
              <a:ext uri="{FF2B5EF4-FFF2-40B4-BE49-F238E27FC236}">
                <a16:creationId xmlns:a16="http://schemas.microsoft.com/office/drawing/2014/main" id="{E5A1AF21-FBF6-BB9B-DC55-E895BCC181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04915">
            <a:off x="363455" y="4197716"/>
            <a:ext cx="548640" cy="14808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8AB93E-6B71-3AF3-368F-EF752884B288}"/>
              </a:ext>
            </a:extLst>
          </p:cNvPr>
          <p:cNvSpPr/>
          <p:nvPr/>
        </p:nvSpPr>
        <p:spPr>
          <a:xfrm>
            <a:off x="7225359" y="282526"/>
            <a:ext cx="1415687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Adult in small intestine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00F00-23A0-BDD7-1915-95421915BCCE}"/>
              </a:ext>
            </a:extLst>
          </p:cNvPr>
          <p:cNvSpPr/>
          <p:nvPr/>
        </p:nvSpPr>
        <p:spPr>
          <a:xfrm>
            <a:off x="6477562" y="3564123"/>
            <a:ext cx="2163484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Female lays Immature 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eggs passed with stool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7216D2-FDD9-D990-06D0-9916EA3A56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24"/>
          <a:stretch/>
        </p:blipFill>
        <p:spPr>
          <a:xfrm>
            <a:off x="2898961" y="1935069"/>
            <a:ext cx="3415602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F54EE4-EC83-6C79-E5DA-C047C4384DE0}"/>
              </a:ext>
            </a:extLst>
          </p:cNvPr>
          <p:cNvSpPr txBox="1"/>
          <p:nvPr/>
        </p:nvSpPr>
        <p:spPr>
          <a:xfrm>
            <a:off x="3070111" y="4839920"/>
            <a:ext cx="307302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Egg Maturation in the soil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7F63DC-F894-3B1D-1C36-14CA0F99283D}"/>
              </a:ext>
            </a:extLst>
          </p:cNvPr>
          <p:cNvSpPr/>
          <p:nvPr/>
        </p:nvSpPr>
        <p:spPr>
          <a:xfrm>
            <a:off x="411762" y="3394461"/>
            <a:ext cx="2301343" cy="83099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L3 penetrate the skin or</a:t>
            </a:r>
            <a:r>
              <a:rPr kumimoji="0" lang="en-US" sz="1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ingested 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and starts migration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8EBCBA-F64F-AC07-3BED-B7ACF8C54C8B}"/>
              </a:ext>
            </a:extLst>
          </p:cNvPr>
          <p:cNvSpPr/>
          <p:nvPr/>
        </p:nvSpPr>
        <p:spPr>
          <a:xfrm>
            <a:off x="618328" y="2680254"/>
            <a:ext cx="1101584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F232F5-6C7A-A373-819E-D3087A5ABFBF}"/>
              </a:ext>
            </a:extLst>
          </p:cNvPr>
          <p:cNvSpPr/>
          <p:nvPr/>
        </p:nvSpPr>
        <p:spPr>
          <a:xfrm>
            <a:off x="635942" y="2158186"/>
            <a:ext cx="1050288" cy="338554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heart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1C9587-0206-8FBA-58DC-BE0979066992}"/>
              </a:ext>
            </a:extLst>
          </p:cNvPr>
          <p:cNvSpPr/>
          <p:nvPr/>
        </p:nvSpPr>
        <p:spPr>
          <a:xfrm>
            <a:off x="597483" y="919773"/>
            <a:ext cx="1320557" cy="584775"/>
          </a:xfrm>
          <a:prstGeom prst="rect">
            <a:avLst/>
          </a:prstGeom>
          <a:solidFill>
            <a:srgbClr val="256BF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Alveoli (3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molt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L4)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3F750-D974-A2BE-BADB-EA08A3A8FB2C}"/>
              </a:ext>
            </a:extLst>
          </p:cNvPr>
          <p:cNvSpPr/>
          <p:nvPr/>
        </p:nvSpPr>
        <p:spPr>
          <a:xfrm>
            <a:off x="643957" y="1695165"/>
            <a:ext cx="1042273" cy="338554"/>
          </a:xfrm>
          <a:prstGeom prst="rect">
            <a:avLst/>
          </a:prstGeom>
          <a:solidFill>
            <a:srgbClr val="256BF7"/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lungs 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7C9CEA5-2CBF-34FA-CA9C-1FCAE2E51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355" y="756976"/>
            <a:ext cx="291969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L4 migrate up to the epiglottis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72D9F8-81CE-0BFB-605A-2908F82DA716}"/>
              </a:ext>
            </a:extLst>
          </p:cNvPr>
          <p:cNvSpPr/>
          <p:nvPr/>
        </p:nvSpPr>
        <p:spPr>
          <a:xfrm>
            <a:off x="4054170" y="1239792"/>
            <a:ext cx="240495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L4 swallowed to reach GIT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undergo  4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molt (L5)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E93EE8-2EB6-9F54-EAF2-0217941CD27F}"/>
              </a:ext>
            </a:extLst>
          </p:cNvPr>
          <p:cNvSpPr/>
          <p:nvPr/>
        </p:nvSpPr>
        <p:spPr>
          <a:xfrm>
            <a:off x="6463179" y="2095479"/>
            <a:ext cx="1143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L5 mature to adults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434B04-34BB-C6FA-EEA1-7E7242C0AAAC}"/>
              </a:ext>
            </a:extLst>
          </p:cNvPr>
          <p:cNvSpPr/>
          <p:nvPr/>
        </p:nvSpPr>
        <p:spPr>
          <a:xfrm>
            <a:off x="164651" y="132781"/>
            <a:ext cx="4034118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01600">
                    <a:srgbClr val="E7E6E6">
                      <a:alpha val="6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Life Cycle of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Ancylostoma duodenale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1EAA1-FF6F-F9E0-755D-B762374FC7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280" y="4522130"/>
            <a:ext cx="640080" cy="870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F5444A-B13E-B087-88F6-D3E20A076F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699532" y="5483423"/>
            <a:ext cx="822960" cy="1240234"/>
          </a:xfrm>
          <a:prstGeom prst="rect">
            <a:avLst/>
          </a:prstGeom>
        </p:spPr>
      </p:pic>
      <p:sp>
        <p:nvSpPr>
          <p:cNvPr id="28" name="Arrow: Bent 27">
            <a:extLst>
              <a:ext uri="{FF2B5EF4-FFF2-40B4-BE49-F238E27FC236}">
                <a16:creationId xmlns:a16="http://schemas.microsoft.com/office/drawing/2014/main" id="{C5E97740-4E5D-2C13-BE0F-193FC6DB0EA8}"/>
              </a:ext>
            </a:extLst>
          </p:cNvPr>
          <p:cNvSpPr/>
          <p:nvPr/>
        </p:nvSpPr>
        <p:spPr>
          <a:xfrm flipH="1" flipV="1">
            <a:off x="7596617" y="5576717"/>
            <a:ext cx="673170" cy="599568"/>
          </a:xfrm>
          <a:prstGeom prst="bentArrow">
            <a:avLst>
              <a:gd name="adj1" fmla="val 7821"/>
              <a:gd name="adj2" fmla="val 17072"/>
              <a:gd name="adj3" fmla="val 25000"/>
              <a:gd name="adj4" fmla="val 86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3A2B15D0-AF2E-2EC7-BBBD-D661FB950D76}"/>
              </a:ext>
            </a:extLst>
          </p:cNvPr>
          <p:cNvSpPr/>
          <p:nvPr/>
        </p:nvSpPr>
        <p:spPr>
          <a:xfrm>
            <a:off x="5912553" y="5916866"/>
            <a:ext cx="549383" cy="214168"/>
          </a:xfrm>
          <a:prstGeom prst="leftArrow">
            <a:avLst>
              <a:gd name="adj1" fmla="val 28702"/>
              <a:gd name="adj2" fmla="val 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E770D3B0-1BF7-A873-D6AA-CFE4951C7486}"/>
              </a:ext>
            </a:extLst>
          </p:cNvPr>
          <p:cNvSpPr/>
          <p:nvPr/>
        </p:nvSpPr>
        <p:spPr>
          <a:xfrm>
            <a:off x="4209095" y="5902982"/>
            <a:ext cx="549383" cy="214168"/>
          </a:xfrm>
          <a:prstGeom prst="leftArrow">
            <a:avLst>
              <a:gd name="adj1" fmla="val 28702"/>
              <a:gd name="adj2" fmla="val 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3B1F9BAE-89F8-3601-1329-44FC6CF3AED0}"/>
              </a:ext>
            </a:extLst>
          </p:cNvPr>
          <p:cNvSpPr/>
          <p:nvPr/>
        </p:nvSpPr>
        <p:spPr>
          <a:xfrm>
            <a:off x="2563598" y="5978927"/>
            <a:ext cx="549383" cy="214168"/>
          </a:xfrm>
          <a:prstGeom prst="leftArrow">
            <a:avLst>
              <a:gd name="adj1" fmla="val 28702"/>
              <a:gd name="adj2" fmla="val 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Arrow: Bent 31">
            <a:extLst>
              <a:ext uri="{FF2B5EF4-FFF2-40B4-BE49-F238E27FC236}">
                <a16:creationId xmlns:a16="http://schemas.microsoft.com/office/drawing/2014/main" id="{D9198819-C12F-D95F-8D1E-A2ACE2C05BF8}"/>
              </a:ext>
            </a:extLst>
          </p:cNvPr>
          <p:cNvSpPr/>
          <p:nvPr/>
        </p:nvSpPr>
        <p:spPr>
          <a:xfrm rot="5035703" flipH="1" flipV="1">
            <a:off x="327483" y="5605846"/>
            <a:ext cx="616917" cy="599568"/>
          </a:xfrm>
          <a:prstGeom prst="bentArrow">
            <a:avLst>
              <a:gd name="adj1" fmla="val 7821"/>
              <a:gd name="adj2" fmla="val 17072"/>
              <a:gd name="adj3" fmla="val 25000"/>
              <a:gd name="adj4" fmla="val 86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ED1E8AE9-4976-34ED-C28D-FAA5728C37F4}"/>
              </a:ext>
            </a:extLst>
          </p:cNvPr>
          <p:cNvSpPr/>
          <p:nvPr/>
        </p:nvSpPr>
        <p:spPr>
          <a:xfrm>
            <a:off x="161847" y="3094724"/>
            <a:ext cx="228677" cy="1496224"/>
          </a:xfrm>
          <a:prstGeom prst="upArrow">
            <a:avLst>
              <a:gd name="adj1" fmla="val 24471"/>
              <a:gd name="adj2" fmla="val 5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5A419B09-05E1-97FB-E13A-E7A8D1EAE026}"/>
              </a:ext>
            </a:extLst>
          </p:cNvPr>
          <p:cNvSpPr/>
          <p:nvPr/>
        </p:nvSpPr>
        <p:spPr>
          <a:xfrm>
            <a:off x="1801091" y="1695165"/>
            <a:ext cx="209789" cy="1244023"/>
          </a:xfrm>
          <a:prstGeom prst="upArrow">
            <a:avLst>
              <a:gd name="adj1" fmla="val 24471"/>
              <a:gd name="adj2" fmla="val 5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ABD308B2-6BE3-42DC-DF13-B6D564AC243F}"/>
              </a:ext>
            </a:extLst>
          </p:cNvPr>
          <p:cNvSpPr/>
          <p:nvPr/>
        </p:nvSpPr>
        <p:spPr>
          <a:xfrm flipH="1">
            <a:off x="1748242" y="645542"/>
            <a:ext cx="549383" cy="214168"/>
          </a:xfrm>
          <a:prstGeom prst="leftArrow">
            <a:avLst>
              <a:gd name="adj1" fmla="val 28702"/>
              <a:gd name="adj2" fmla="val 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C09FD7FA-50A7-F24D-3B86-C2704F073529}"/>
              </a:ext>
            </a:extLst>
          </p:cNvPr>
          <p:cNvSpPr/>
          <p:nvPr/>
        </p:nvSpPr>
        <p:spPr>
          <a:xfrm flipH="1">
            <a:off x="3364142" y="1217941"/>
            <a:ext cx="549383" cy="214168"/>
          </a:xfrm>
          <a:prstGeom prst="leftArrow">
            <a:avLst>
              <a:gd name="adj1" fmla="val 28702"/>
              <a:gd name="adj2" fmla="val 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A411EB36-DD17-C2E9-9A34-3AC53A89F5E4}"/>
              </a:ext>
            </a:extLst>
          </p:cNvPr>
          <p:cNvSpPr/>
          <p:nvPr/>
        </p:nvSpPr>
        <p:spPr>
          <a:xfrm flipH="1">
            <a:off x="5765180" y="2017301"/>
            <a:ext cx="549383" cy="214168"/>
          </a:xfrm>
          <a:prstGeom prst="leftArrow">
            <a:avLst>
              <a:gd name="adj1" fmla="val 28702"/>
              <a:gd name="adj2" fmla="val 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77D169-336D-0D8D-A4A6-B5B0DECB08AE}"/>
              </a:ext>
            </a:extLst>
          </p:cNvPr>
          <p:cNvSpPr/>
          <p:nvPr/>
        </p:nvSpPr>
        <p:spPr>
          <a:xfrm>
            <a:off x="3385564" y="5476179"/>
            <a:ext cx="561001" cy="561491"/>
          </a:xfrm>
          <a:prstGeom prst="ellipse">
            <a:avLst/>
          </a:prstGeom>
          <a:solidFill>
            <a:srgbClr val="3F4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8C49EE-528C-3BCE-AD9B-D75683EB2DB3}"/>
              </a:ext>
            </a:extLst>
          </p:cNvPr>
          <p:cNvSpPr/>
          <p:nvPr/>
        </p:nvSpPr>
        <p:spPr>
          <a:xfrm>
            <a:off x="1652932" y="5462459"/>
            <a:ext cx="561001" cy="561491"/>
          </a:xfrm>
          <a:prstGeom prst="ellipse">
            <a:avLst/>
          </a:prstGeom>
          <a:solidFill>
            <a:srgbClr val="3F4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CFB867D-DEEB-4144-F676-A2E514E5758A}"/>
              </a:ext>
            </a:extLst>
          </p:cNvPr>
          <p:cNvSpPr/>
          <p:nvPr/>
        </p:nvSpPr>
        <p:spPr>
          <a:xfrm>
            <a:off x="833537" y="4657390"/>
            <a:ext cx="561001" cy="561491"/>
          </a:xfrm>
          <a:prstGeom prst="ellipse">
            <a:avLst/>
          </a:prstGeom>
          <a:solidFill>
            <a:srgbClr val="3F4F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51EF8-F621-F749-CFB9-3D282800A4D2}"/>
              </a:ext>
            </a:extLst>
          </p:cNvPr>
          <p:cNvSpPr txBox="1"/>
          <p:nvPr/>
        </p:nvSpPr>
        <p:spPr>
          <a:xfrm>
            <a:off x="2204221" y="5567193"/>
            <a:ext cx="1081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Molt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E02A9-712A-A57E-C40F-CFFDD95ED98E}"/>
              </a:ext>
            </a:extLst>
          </p:cNvPr>
          <p:cNvSpPr txBox="1"/>
          <p:nvPr/>
        </p:nvSpPr>
        <p:spPr>
          <a:xfrm>
            <a:off x="4097212" y="5503342"/>
            <a:ext cx="101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Release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07C6C-77E2-E927-610C-9108CEBC4358}"/>
              </a:ext>
            </a:extLst>
          </p:cNvPr>
          <p:cNvSpPr txBox="1"/>
          <p:nvPr/>
        </p:nvSpPr>
        <p:spPr>
          <a:xfrm>
            <a:off x="563924" y="5604940"/>
            <a:ext cx="97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Molt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5696D2-690B-F01F-3F2D-0813768E083D}"/>
              </a:ext>
            </a:extLst>
          </p:cNvPr>
          <p:cNvSpPr txBox="1"/>
          <p:nvPr/>
        </p:nvSpPr>
        <p:spPr>
          <a:xfrm>
            <a:off x="1114038" y="4221616"/>
            <a:ext cx="2206106" cy="523220"/>
          </a:xfrm>
          <a:prstGeom prst="rect">
            <a:avLst/>
          </a:prstGeom>
          <a:noFill/>
          <a:ln w="28575">
            <a:solidFill>
              <a:srgbClr val="3847F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Infective stage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Sheathed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filariform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larva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2A3D4-E129-750E-1A66-318185B6A134}"/>
              </a:ext>
            </a:extLst>
          </p:cNvPr>
          <p:cNvSpPr txBox="1"/>
          <p:nvPr/>
        </p:nvSpPr>
        <p:spPr>
          <a:xfrm>
            <a:off x="7255869" y="5533650"/>
            <a:ext cx="95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Mature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0F84B9-ECD6-A941-2FE7-055313FAEEA6}"/>
              </a:ext>
            </a:extLst>
          </p:cNvPr>
          <p:cNvSpPr txBox="1"/>
          <p:nvPr/>
        </p:nvSpPr>
        <p:spPr>
          <a:xfrm>
            <a:off x="5790207" y="5540360"/>
            <a:ext cx="852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C622EF-3716-5493-689A-5E9E33AE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F805-6E11-4373-A63F-2F37B1BAE2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9722 -0.30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-0.3051 L 0.3625 -0.37686 C 0.39705 -0.39283 0.44896 -0.40139 0.50295 -0.40139 C 0.56476 -0.40139 0.61389 -0.39283 0.64861 -0.37686 L 0.81441 -0.3051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  <p:bldP spid="10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12" grpId="0"/>
      <p:bldP spid="15" grpId="0"/>
      <p:bldP spid="27" grpId="0"/>
      <p:bldP spid="42" grpId="0" animBg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ABE1-6299-A178-FDF8-3C3FB3A7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069145"/>
            <a:ext cx="8496886" cy="5107818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Habitat: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Upper part of the small intestine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D.H: </a:t>
            </a:r>
            <a:r>
              <a:rPr lang="en-US" dirty="0">
                <a:solidFill>
                  <a:srgbClr val="002060"/>
                </a:solidFill>
              </a:rPr>
              <a:t>Man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D.S: </a:t>
            </a:r>
            <a:r>
              <a:rPr lang="en-US" dirty="0">
                <a:solidFill>
                  <a:srgbClr val="002060"/>
                </a:solidFill>
              </a:rPr>
              <a:t>Egg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I.S: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Filariform larva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Mode of infection: </a:t>
            </a:r>
            <a:r>
              <a:rPr lang="en-US" dirty="0">
                <a:solidFill>
                  <a:srgbClr val="002060"/>
                </a:solidFill>
              </a:rPr>
              <a:t>Penetration of the skin or mucus membrane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4E6E-C0E8-89CE-00CF-F1C26F86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FFDB04E9-1CA1-84B7-152E-0FD6EDE2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8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496" y="114719"/>
            <a:ext cx="621510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Pathogenesis and </a:t>
            </a:r>
            <a:r>
              <a:rPr lang="en-US" sz="28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762707"/>
            <a:ext cx="40719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Disease: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Ancylostomiasis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368840" y="1384174"/>
            <a:ext cx="213520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576775" y="1483727"/>
            <a:ext cx="3692107" cy="208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247651" y="1471610"/>
            <a:ext cx="4267699" cy="206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76775" y="1467512"/>
            <a:ext cx="0" cy="26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971" y="2612010"/>
            <a:ext cx="3352800" cy="39303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It is a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cutaneous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lesion produced as a result of penetration of human skin by filariform larva of </a:t>
            </a:r>
            <a:r>
              <a:rPr lang="en-US" sz="1400" b="1" i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A. duodenale</a:t>
            </a:r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 most common sites are usually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between the toes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dorsal surface of the foot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and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inter digital spaces of hands.</a:t>
            </a:r>
          </a:p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Characterized by erythema, popular rash, vesicles and pustules with secondary bacterial infection</a:t>
            </a:r>
            <a:endParaRPr lang="ar-EG" sz="2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333121" y="1645493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370092" y="1634294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399-E495-43DF-B1F6-B3A65F1503DF}" type="slidenum">
              <a:rPr lang="ar-EG" smtClean="0"/>
              <a:pPr/>
              <a:t>8</a:t>
            </a:fld>
            <a:endParaRPr lang="ar-E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A2A3A-FF81-23F9-2F28-DDD3AB69E6F0}"/>
              </a:ext>
            </a:extLst>
          </p:cNvPr>
          <p:cNvSpPr txBox="1"/>
          <p:nvPr/>
        </p:nvSpPr>
        <p:spPr>
          <a:xfrm>
            <a:off x="379827" y="1819155"/>
            <a:ext cx="227896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Skin penetration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Ground 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93FC8-E759-B1DA-ED5D-C981727DDE73}"/>
              </a:ext>
            </a:extLst>
          </p:cNvPr>
          <p:cNvSpPr txBox="1"/>
          <p:nvPr/>
        </p:nvSpPr>
        <p:spPr>
          <a:xfrm>
            <a:off x="3664634" y="1873377"/>
            <a:ext cx="181473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Migratory phase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2BDA4-BABD-9204-A5E3-31AF6D5796DB}"/>
              </a:ext>
            </a:extLst>
          </p:cNvPr>
          <p:cNvSpPr txBox="1"/>
          <p:nvPr/>
        </p:nvSpPr>
        <p:spPr>
          <a:xfrm>
            <a:off x="6899634" y="1777964"/>
            <a:ext cx="181473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Intestinal phase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2C6ABC-3075-DAA3-7B9D-4DDDED52BCDB}"/>
              </a:ext>
            </a:extLst>
          </p:cNvPr>
          <p:cNvSpPr txBox="1"/>
          <p:nvPr/>
        </p:nvSpPr>
        <p:spPr>
          <a:xfrm>
            <a:off x="3640374" y="2623874"/>
            <a:ext cx="2793316" cy="39303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Verminous pneumonia or Loeffler’s syndrome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which is manifested by fever, cough, dyspnea, and hemoptysis with eosinophilia.</a:t>
            </a:r>
          </a:p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Eosinophilic granuloma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and abscess formation in different organs when larvae are distributed through the circulation to other organs.</a:t>
            </a:r>
            <a:endParaRPr lang="ar-EG" sz="1400" b="1" dirty="0">
              <a:solidFill>
                <a:srgbClr val="C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F460FD-5C7E-A9BE-F30D-13A871EA8704}"/>
              </a:ext>
            </a:extLst>
          </p:cNvPr>
          <p:cNvSpPr txBox="1"/>
          <p:nvPr/>
        </p:nvSpPr>
        <p:spPr>
          <a:xfrm>
            <a:off x="6547705" y="2201044"/>
            <a:ext cx="2518589" cy="4556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Nausea, vomiting, diarrhea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and abdominal pain</a:t>
            </a:r>
          </a:p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(microcytic hypochromic) due to blood suction by worms and bleeding at the attachment sites (worm release anticoagulant) that may lead to anemic heart failure</a:t>
            </a:r>
          </a:p>
          <a:p>
            <a:pPr marL="285750" lvl="1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Hypoproteinemia and nutritional deficiency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that leads to growth retardation</a:t>
            </a:r>
            <a:endParaRPr lang="ar-EG" sz="1300" b="1" dirty="0">
              <a:solidFill>
                <a:srgbClr val="00206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24" name="Picture 6" descr="No photo description available.">
            <a:extLst>
              <a:ext uri="{FF2B5EF4-FFF2-40B4-BE49-F238E27FC236}">
                <a16:creationId xmlns:a16="http://schemas.microsoft.com/office/drawing/2014/main" id="{845EC2B8-392F-D4BF-BBB7-B2B538A7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57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parasitology images\hook worm images\5204_lores[1].jpg">
            <a:extLst>
              <a:ext uri="{FF2B5EF4-FFF2-40B4-BE49-F238E27FC236}">
                <a16:creationId xmlns:a16="http://schemas.microsoft.com/office/drawing/2014/main" id="{97693B3E-FDDA-4E33-AEA5-EF051CE1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1314450"/>
            <a:ext cx="417433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D53CDA-016D-4822-AB51-A26CBF365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651652"/>
              </p:ext>
            </p:extLst>
          </p:nvPr>
        </p:nvGraphicFramePr>
        <p:xfrm>
          <a:off x="2421731" y="2743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6EC0F2B2-C886-9EDC-F974-1AD340F5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80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637EE-9FC2-FC62-B976-3D674BA4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D22D-3F4C-493C-902C-7DD191FD3EC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277</TotalTime>
  <Words>1162</Words>
  <Application>Microsoft Office PowerPoint</Application>
  <PresentationFormat>On-screen Show (4:3)</PresentationFormat>
  <Paragraphs>239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Intestinal nematodes</vt:lpstr>
      <vt:lpstr>Hookworms</vt:lpstr>
      <vt:lpstr>PowerPoint Presentation</vt:lpstr>
      <vt:lpstr> Ancylostoma duodenale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Strongyloides stercoralis</vt:lpstr>
      <vt:lpstr>Strongyloides stercoralis (Dwarf thread worm)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nematodes</dc:title>
  <dc:creator>Dina M. Abouraya</dc:creator>
  <cp:lastModifiedBy>razanemad852@gmail.com</cp:lastModifiedBy>
  <cp:revision>106</cp:revision>
  <dcterms:created xsi:type="dcterms:W3CDTF">2023-04-05T22:41:56Z</dcterms:created>
  <dcterms:modified xsi:type="dcterms:W3CDTF">2023-04-12T01:46:00Z</dcterms:modified>
</cp:coreProperties>
</file>