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304" r:id="rId33"/>
    <p:sldId id="305" r:id="rId34"/>
    <p:sldId id="306" r:id="rId35"/>
    <p:sldId id="307" r:id="rId36"/>
    <p:sldId id="308" r:id="rId37"/>
    <p:sldId id="309" r:id="rId38"/>
    <p:sldId id="310" r:id="rId39"/>
    <p:sldId id="311" r:id="rId40"/>
    <p:sldId id="312" r:id="rId41"/>
  </p:sldIdLst>
  <p:sldSz cx="9144000" cy="5143500" type="screen16x9"/>
  <p:notesSz cx="6858000" cy="9144000"/>
  <p:embeddedFontLst>
    <p:embeddedFont>
      <p:font typeface="Arial Unicode MS" panose="020B0604020202020204" pitchFamily="34" charset="-128"/>
      <p:regular r:id="rId43"/>
    </p:embeddedFont>
    <p:embeddedFont>
      <p:font typeface="Open Sans" panose="020B0604020202020204" charset="0"/>
      <p:regular r:id="rId44"/>
      <p:bold r:id="rId45"/>
      <p:italic r:id="rId46"/>
      <p:boldItalic r:id="rId47"/>
    </p:embeddedFont>
    <p:embeddedFont>
      <p:font typeface="Josefin Sans" panose="020B0604020202020204" charset="0"/>
      <p:regular r:id="rId48"/>
      <p:bold r:id="rId49"/>
      <p:italic r:id="rId50"/>
      <p:boldItalic r:id="rId51"/>
    </p:embeddedFont>
    <p:embeddedFont>
      <p:font typeface="Inconsolata" panose="020B0604020202020204" charset="0"/>
      <p:regular r:id="rId52"/>
      <p:bold r:id="rId53"/>
    </p:embeddedFont>
    <p:embeddedFont>
      <p:font typeface="Cambria" panose="02040503050406030204" pitchFamily="18" charset="0"/>
      <p:regular r:id="rId54"/>
      <p:bold r:id="rId55"/>
      <p:italic r:id="rId56"/>
      <p:boldItalic r:id="rId57"/>
    </p:embeddedFont>
    <p:embeddedFont>
      <p:font typeface="Wingdings 2" panose="05020102010507070707" pitchFamily="18" charset="2"/>
      <p:regular r:id="rId58"/>
    </p:embeddedFont>
    <p:embeddedFont>
      <p:font typeface="Calibri" panose="020F0502020204030204" pitchFamily="34" charset="0"/>
      <p:regular r:id="rId59"/>
      <p:bold r:id="rId60"/>
      <p:italic r:id="rId61"/>
      <p:boldItalic r:id="rId62"/>
    </p:embeddedFont>
    <p:embeddedFont>
      <p:font typeface="Arial Black" panose="020B0A04020102020204" pitchFamily="34" charset="0"/>
      <p:bold r:id="rId63"/>
    </p:embeddedFont>
    <p:embeddedFont>
      <p:font typeface="Noto Sans" panose="020B0604020202020204" charset="0"/>
      <p:regular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82BDD2AD-EEF5-49D4-8348-1B295C0441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3" autoAdjust="0"/>
    <p:restoredTop sz="71094" autoAdjust="0"/>
  </p:normalViewPr>
  <p:slideViewPr>
    <p:cSldViewPr snapToGrid="0">
      <p:cViewPr>
        <p:scale>
          <a:sx n="96" d="100"/>
          <a:sy n="96" d="100"/>
        </p:scale>
        <p:origin x="-756" y="-132"/>
      </p:cViewPr>
      <p:guideLst>
        <p:guide orient="horz" pos="1620"/>
        <p:guide pos="2880"/>
      </p:guideLst>
    </p:cSldViewPr>
  </p:slideViewPr>
  <p:outlineViewPr>
    <p:cViewPr>
      <p:scale>
        <a:sx n="33" d="100"/>
        <a:sy n="33" d="100"/>
      </p:scale>
      <p:origin x="0" y="-196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1048885"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886"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22319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8612" name="Google Shape;1044;g11996c5d04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13" name="Google Shape;1045;g11996c5d04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Slide Image Placeholder 1"/>
          <p:cNvSpPr>
            <a:spLocks noGrp="1" noRot="1" noChangeAspect="1"/>
          </p:cNvSpPr>
          <p:nvPr>
            <p:ph type="sldImg"/>
          </p:nvPr>
        </p:nvSpPr>
        <p:spPr>
          <a:xfrm>
            <a:off x="381000" y="685800"/>
            <a:ext cx="6096000" cy="3429000"/>
          </a:xfrm>
        </p:spPr>
      </p:sp>
      <p:sp>
        <p:nvSpPr>
          <p:cNvPr id="1048600" name="Notes Placeholder 2"/>
          <p:cNvSpPr>
            <a:spLocks noGrp="1"/>
          </p:cNvSpPr>
          <p:nvPr>
            <p:ph type="body" idx="1"/>
          </p:nvPr>
        </p:nvSpPr>
        <p:spPr/>
        <p:txBody>
          <a:bodyPr/>
          <a:lstStyle/>
          <a:p>
            <a:r>
              <a:rPr lang="en-US" dirty="0"/>
              <a:t> one likely etiology (supported by the observation that polyhydramnios is associated with </a:t>
            </a:r>
            <a:r>
              <a:rPr lang="en-US" b="1" dirty="0"/>
              <a:t>high maternal Hb-A1C</a:t>
            </a:r>
          </a:p>
          <a:p>
            <a:pPr marL="158750" indent="0">
              <a:buNone/>
            </a:pPr>
            <a:r>
              <a:rPr lang="en-US" dirty="0"/>
              <a:t>    Levels and </a:t>
            </a:r>
            <a:r>
              <a:rPr lang="en-US" b="1" dirty="0"/>
              <a:t>Fetal Macrosomia).</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048766" name="Google Shape;1501;ga9aada73cc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67" name="Google Shape;1502;ga9aada73c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048782" name="Google Shape;1539;g895460ef7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83" name="Google Shape;1540;g895460ef7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048810" name="Google Shape;1360;g895460ef7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11" name="Google Shape;1361;g895460ef7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048826" name="Google Shape;1508;ge6c5a3c75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27" name="Google Shape;1509;ge6c5a3c75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048834" name="Google Shape;1106;g86b5b099ff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35" name="Google Shape;1107;g86b5b099ff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048850" name="Google Shape;1481;g895460ef7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51" name="Google Shape;1482;g895460ef7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048850" name="Google Shape;1481;g895460ef7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51" name="Google Shape;1482;g895460ef7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048875" name="Google Shape;1624;g11a62f0ca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876" name="Google Shape;1625;g11a62f0ca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48642" name="Google Shape;1081;ge7c531ed7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43" name="Google Shape;1082;ge7c531ed7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048657" name="Google Shape;1171;ge7c531ed79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58" name="Google Shape;1172;ge7c531ed79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048671" name="Google Shape;1417;ge7ff91be6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72" name="Google Shape;1418;ge7ff91be6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048685" name="Google Shape;1275;ge7ce8327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86" name="Google Shape;1276;ge7ce8327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Slide Image Placeholder 1"/>
          <p:cNvSpPr>
            <a:spLocks noGrp="1" noRot="1" noChangeAspect="1"/>
          </p:cNvSpPr>
          <p:nvPr>
            <p:ph type="sldImg"/>
          </p:nvPr>
        </p:nvSpPr>
        <p:spPr>
          <a:xfrm>
            <a:off x="381000" y="685800"/>
            <a:ext cx="6096000" cy="3429000"/>
          </a:xfrm>
        </p:spPr>
      </p:sp>
      <p:sp>
        <p:nvSpPr>
          <p:cNvPr id="1048688" name="Notes Placeholder 2"/>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048729" name="Google Shape;1244;g895460ef7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30" name="Google Shape;1245;g895460ef7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048738" name="Google Shape;1381;g895460ef75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39" name="Google Shape;1382;g895460ef7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048758" name="Google Shape;1106;g86b5b099ff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59" name="Google Shape;1107;g86b5b099ff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grpSp>
        <p:nvGrpSpPr>
          <p:cNvPr id="75" name="Google Shape;9;p2"/>
          <p:cNvGrpSpPr/>
          <p:nvPr/>
        </p:nvGrpSpPr>
        <p:grpSpPr>
          <a:xfrm>
            <a:off x="-481950" y="-257250"/>
            <a:ext cx="10107900" cy="5658000"/>
            <a:chOff x="-298500" y="6796775"/>
            <a:chExt cx="10107900" cy="5658000"/>
          </a:xfrm>
        </p:grpSpPr>
        <p:grpSp>
          <p:nvGrpSpPr>
            <p:cNvPr id="76" name="Google Shape;10;p2"/>
            <p:cNvGrpSpPr/>
            <p:nvPr/>
          </p:nvGrpSpPr>
          <p:grpSpPr>
            <a:xfrm>
              <a:off x="-95250" y="6796775"/>
              <a:ext cx="9621724" cy="5658000"/>
              <a:chOff x="-95250" y="6796775"/>
              <a:chExt cx="9621724" cy="5658000"/>
            </a:xfrm>
          </p:grpSpPr>
          <p:cxnSp>
            <p:nvCxnSpPr>
              <p:cNvPr id="3145767" name="Google Shape;11;p2"/>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68" name="Google Shape;12;p2"/>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69" name="Google Shape;13;p2"/>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0" name="Google Shape;14;p2"/>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1" name="Google Shape;15;p2"/>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2" name="Google Shape;16;p2"/>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3" name="Google Shape;17;p2"/>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4" name="Google Shape;18;p2"/>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5" name="Google Shape;19;p2"/>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6" name="Google Shape;20;p2"/>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7" name="Google Shape;21;p2"/>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8" name="Google Shape;22;p2"/>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79" name="Google Shape;23;p2"/>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0" name="Google Shape;24;p2"/>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1" name="Google Shape;25;p2"/>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2" name="Google Shape;26;p2"/>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3" name="Google Shape;27;p2"/>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4" name="Google Shape;28;p2"/>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5" name="Google Shape;29;p2"/>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6" name="Google Shape;30;p2"/>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7" name="Google Shape;31;p2"/>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8" name="Google Shape;32;p2"/>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89" name="Google Shape;33;p2"/>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90" name="Google Shape;34;p2"/>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91" name="Google Shape;35;p2"/>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77" name="Google Shape;36;p2"/>
            <p:cNvGrpSpPr/>
            <p:nvPr/>
          </p:nvGrpSpPr>
          <p:grpSpPr>
            <a:xfrm>
              <a:off x="-298500" y="7045279"/>
              <a:ext cx="10107900" cy="5211754"/>
              <a:chOff x="-298500" y="7045279"/>
              <a:chExt cx="10107900" cy="5211754"/>
            </a:xfrm>
          </p:grpSpPr>
          <p:cxnSp>
            <p:nvCxnSpPr>
              <p:cNvPr id="3145792" name="Google Shape;37;p2"/>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93" name="Google Shape;38;p2"/>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94" name="Google Shape;39;p2"/>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95" name="Google Shape;40;p2"/>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96" name="Google Shape;41;p2"/>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97" name="Google Shape;42;p2"/>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98" name="Google Shape;43;p2"/>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99" name="Google Shape;44;p2"/>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00" name="Google Shape;45;p2"/>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01" name="Google Shape;46;p2"/>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02" name="Google Shape;47;p2"/>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03" name="Google Shape;48;p2"/>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04" name="Google Shape;49;p2"/>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05" name="Google Shape;50;p2"/>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601" name="Google Shape;51;p2"/>
          <p:cNvSpPr/>
          <p:nvPr/>
        </p:nvSpPr>
        <p:spPr>
          <a:xfrm>
            <a:off x="4033210" y="1620814"/>
            <a:ext cx="5434634" cy="3841960"/>
          </a:xfrm>
          <a:custGeom>
            <a:avLst/>
            <a:gdLst/>
            <a:ahLst/>
            <a:cxnLst/>
            <a:rect l="l" t="t" r="r" b="b"/>
            <a:pathLst>
              <a:path w="131311" h="92829" extrusionOk="0">
                <a:moveTo>
                  <a:pt x="131310" y="670"/>
                </a:moveTo>
                <a:cubicBezTo>
                  <a:pt x="124684" y="1"/>
                  <a:pt x="119912" y="1217"/>
                  <a:pt x="115353" y="3770"/>
                </a:cubicBezTo>
                <a:cubicBezTo>
                  <a:pt x="112222" y="5502"/>
                  <a:pt x="109851" y="8420"/>
                  <a:pt x="106811" y="10366"/>
                </a:cubicBezTo>
                <a:cubicBezTo>
                  <a:pt x="98909" y="15411"/>
                  <a:pt x="88604" y="12737"/>
                  <a:pt x="79273" y="13527"/>
                </a:cubicBezTo>
                <a:cubicBezTo>
                  <a:pt x="68331" y="14469"/>
                  <a:pt x="57996" y="20852"/>
                  <a:pt x="52221" y="30214"/>
                </a:cubicBezTo>
                <a:cubicBezTo>
                  <a:pt x="47357" y="38117"/>
                  <a:pt x="45564" y="47843"/>
                  <a:pt x="39455" y="54774"/>
                </a:cubicBezTo>
                <a:cubicBezTo>
                  <a:pt x="35382" y="59394"/>
                  <a:pt x="29850" y="62312"/>
                  <a:pt x="24378" y="65047"/>
                </a:cubicBezTo>
                <a:cubicBezTo>
                  <a:pt x="18907" y="67813"/>
                  <a:pt x="12554" y="71400"/>
                  <a:pt x="8299" y="75838"/>
                </a:cubicBezTo>
                <a:cubicBezTo>
                  <a:pt x="4074" y="80276"/>
                  <a:pt x="882" y="85929"/>
                  <a:pt x="1" y="92829"/>
                </a:cubicBezTo>
                <a:lnTo>
                  <a:pt x="124867" y="92829"/>
                </a:lnTo>
                <a:cubicBezTo>
                  <a:pt x="128423" y="92829"/>
                  <a:pt x="131310" y="89911"/>
                  <a:pt x="131310" y="86355"/>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2" name="Google Shape;52;p2"/>
          <p:cNvSpPr/>
          <p:nvPr/>
        </p:nvSpPr>
        <p:spPr>
          <a:xfrm>
            <a:off x="-95250" y="-95250"/>
            <a:ext cx="2087083" cy="1700643"/>
          </a:xfrm>
          <a:custGeom>
            <a:avLst/>
            <a:gdLst/>
            <a:ahLst/>
            <a:cxnLst/>
            <a:rect l="l" t="t" r="r" b="b"/>
            <a:pathLst>
              <a:path w="42191" h="34379" extrusionOk="0">
                <a:moveTo>
                  <a:pt x="42190" y="1"/>
                </a:moveTo>
                <a:cubicBezTo>
                  <a:pt x="41673" y="5351"/>
                  <a:pt x="37084" y="10183"/>
                  <a:pt x="32251" y="12554"/>
                </a:cubicBezTo>
                <a:cubicBezTo>
                  <a:pt x="27418" y="14956"/>
                  <a:pt x="22068" y="16050"/>
                  <a:pt x="17174" y="18299"/>
                </a:cubicBezTo>
                <a:cubicBezTo>
                  <a:pt x="9758" y="21643"/>
                  <a:pt x="3740" y="27205"/>
                  <a:pt x="1" y="34378"/>
                </a:cubicBezTo>
                <a:lnTo>
                  <a:pt x="1" y="6445"/>
                </a:lnTo>
                <a:cubicBezTo>
                  <a:pt x="1" y="2888"/>
                  <a:pt x="2888" y="1"/>
                  <a:pt x="6445" y="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3" name="Google Shape;53;p2"/>
          <p:cNvSpPr txBox="1">
            <a:spLocks noGrp="1"/>
          </p:cNvSpPr>
          <p:nvPr>
            <p:ph type="subTitle" idx="1"/>
          </p:nvPr>
        </p:nvSpPr>
        <p:spPr>
          <a:xfrm>
            <a:off x="713225" y="3595350"/>
            <a:ext cx="4182600" cy="238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48604" name="Google Shape;54;p2"/>
          <p:cNvSpPr txBox="1">
            <a:spLocks noGrp="1"/>
          </p:cNvSpPr>
          <p:nvPr>
            <p:ph type="ctrTitle"/>
          </p:nvPr>
        </p:nvSpPr>
        <p:spPr>
          <a:xfrm>
            <a:off x="713225" y="1203600"/>
            <a:ext cx="5190300" cy="15051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635"/>
        <p:cNvGrpSpPr/>
        <p:nvPr/>
      </p:nvGrpSpPr>
      <p:grpSpPr>
        <a:xfrm>
          <a:off x="0" y="0"/>
          <a:ext cx="0" cy="0"/>
          <a:chOff x="0" y="0"/>
          <a:chExt cx="0" cy="0"/>
        </a:xfrm>
      </p:grpSpPr>
      <p:grpSp>
        <p:nvGrpSpPr>
          <p:cNvPr id="170" name="Google Shape;636;p17"/>
          <p:cNvGrpSpPr/>
          <p:nvPr/>
        </p:nvGrpSpPr>
        <p:grpSpPr>
          <a:xfrm>
            <a:off x="-481950" y="-257250"/>
            <a:ext cx="10107900" cy="5658000"/>
            <a:chOff x="-298500" y="6796775"/>
            <a:chExt cx="10107900" cy="5658000"/>
          </a:xfrm>
        </p:grpSpPr>
        <p:grpSp>
          <p:nvGrpSpPr>
            <p:cNvPr id="171" name="Google Shape;637;p17"/>
            <p:cNvGrpSpPr/>
            <p:nvPr/>
          </p:nvGrpSpPr>
          <p:grpSpPr>
            <a:xfrm>
              <a:off x="-95250" y="6796775"/>
              <a:ext cx="9621724" cy="5658000"/>
              <a:chOff x="-95250" y="6796775"/>
              <a:chExt cx="9621724" cy="5658000"/>
            </a:xfrm>
          </p:grpSpPr>
          <p:cxnSp>
            <p:nvCxnSpPr>
              <p:cNvPr id="3146124" name="Google Shape;638;p17"/>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25" name="Google Shape;639;p17"/>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26" name="Google Shape;640;p17"/>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27" name="Google Shape;641;p17"/>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28" name="Google Shape;642;p17"/>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29" name="Google Shape;643;p17"/>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0" name="Google Shape;644;p17"/>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1" name="Google Shape;645;p17"/>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2" name="Google Shape;646;p17"/>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3" name="Google Shape;647;p17"/>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4" name="Google Shape;648;p17"/>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5" name="Google Shape;649;p17"/>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6" name="Google Shape;650;p17"/>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7" name="Google Shape;651;p17"/>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8" name="Google Shape;652;p17"/>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39" name="Google Shape;653;p17"/>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0" name="Google Shape;654;p17"/>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1" name="Google Shape;655;p17"/>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2" name="Google Shape;656;p17"/>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3" name="Google Shape;657;p17"/>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4" name="Google Shape;658;p17"/>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5" name="Google Shape;659;p17"/>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6" name="Google Shape;660;p17"/>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7" name="Google Shape;661;p17"/>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48" name="Google Shape;662;p17"/>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72" name="Google Shape;663;p17"/>
            <p:cNvGrpSpPr/>
            <p:nvPr/>
          </p:nvGrpSpPr>
          <p:grpSpPr>
            <a:xfrm>
              <a:off x="-298500" y="7045279"/>
              <a:ext cx="10107900" cy="5211754"/>
              <a:chOff x="-298500" y="7045279"/>
              <a:chExt cx="10107900" cy="5211754"/>
            </a:xfrm>
          </p:grpSpPr>
          <p:cxnSp>
            <p:nvCxnSpPr>
              <p:cNvPr id="3146149" name="Google Shape;664;p17"/>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0" name="Google Shape;665;p17"/>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1" name="Google Shape;666;p17"/>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2" name="Google Shape;667;p17"/>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3" name="Google Shape;668;p17"/>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4" name="Google Shape;669;p17"/>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5" name="Google Shape;670;p17"/>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6" name="Google Shape;671;p17"/>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7" name="Google Shape;672;p17"/>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8" name="Google Shape;673;p17"/>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59" name="Google Shape;674;p17"/>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60" name="Google Shape;675;p17"/>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61" name="Google Shape;676;p17"/>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62" name="Google Shape;677;p17"/>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814" name="Google Shape;678;p17"/>
          <p:cNvSpPr/>
          <p:nvPr/>
        </p:nvSpPr>
        <p:spPr>
          <a:xfrm rot="627001">
            <a:off x="7904813" y="-547504"/>
            <a:ext cx="2111177" cy="2833658"/>
          </a:xfrm>
          <a:custGeom>
            <a:avLst/>
            <a:gdLst/>
            <a:ahLst/>
            <a:cxnLst/>
            <a:rect l="l" t="t" r="r" b="b"/>
            <a:pathLst>
              <a:path w="75230" h="100975" extrusionOk="0">
                <a:moveTo>
                  <a:pt x="70914" y="86506"/>
                </a:moveTo>
                <a:cubicBezTo>
                  <a:pt x="69363" y="92160"/>
                  <a:pt x="64166" y="100427"/>
                  <a:pt x="57600" y="100671"/>
                </a:cubicBezTo>
                <a:cubicBezTo>
                  <a:pt x="48421" y="100975"/>
                  <a:pt x="40731" y="92069"/>
                  <a:pt x="38451" y="83953"/>
                </a:cubicBezTo>
                <a:cubicBezTo>
                  <a:pt x="36718" y="77874"/>
                  <a:pt x="37174" y="70761"/>
                  <a:pt x="33010" y="65959"/>
                </a:cubicBezTo>
                <a:cubicBezTo>
                  <a:pt x="26840" y="58937"/>
                  <a:pt x="14894" y="61521"/>
                  <a:pt x="7204" y="56171"/>
                </a:cubicBezTo>
                <a:cubicBezTo>
                  <a:pt x="2311" y="52706"/>
                  <a:pt x="0" y="45959"/>
                  <a:pt x="1824" y="40214"/>
                </a:cubicBezTo>
                <a:cubicBezTo>
                  <a:pt x="3101" y="36171"/>
                  <a:pt x="6140" y="32645"/>
                  <a:pt x="6171" y="28420"/>
                </a:cubicBezTo>
                <a:cubicBezTo>
                  <a:pt x="6232" y="25685"/>
                  <a:pt x="4925" y="23101"/>
                  <a:pt x="4134" y="20487"/>
                </a:cubicBezTo>
                <a:cubicBezTo>
                  <a:pt x="2432" y="14742"/>
                  <a:pt x="3405" y="6323"/>
                  <a:pt x="8268" y="2858"/>
                </a:cubicBezTo>
                <a:cubicBezTo>
                  <a:pt x="11581" y="517"/>
                  <a:pt x="17204" y="0"/>
                  <a:pt x="20882" y="821"/>
                </a:cubicBezTo>
                <a:cubicBezTo>
                  <a:pt x="24530" y="1642"/>
                  <a:pt x="27873" y="3496"/>
                  <a:pt x="31065" y="5472"/>
                </a:cubicBezTo>
                <a:cubicBezTo>
                  <a:pt x="48998" y="16566"/>
                  <a:pt x="60974" y="34591"/>
                  <a:pt x="68543" y="54986"/>
                </a:cubicBezTo>
                <a:cubicBezTo>
                  <a:pt x="68543" y="54986"/>
                  <a:pt x="75230" y="71217"/>
                  <a:pt x="70914" y="86506"/>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5" name="Google Shape;679;p17"/>
          <p:cNvSpPr/>
          <p:nvPr/>
        </p:nvSpPr>
        <p:spPr>
          <a:xfrm rot="10800000" flipH="1">
            <a:off x="-95250" y="3809550"/>
            <a:ext cx="1746180" cy="1422861"/>
          </a:xfrm>
          <a:custGeom>
            <a:avLst/>
            <a:gdLst/>
            <a:ahLst/>
            <a:cxnLst/>
            <a:rect l="l" t="t" r="r" b="b"/>
            <a:pathLst>
              <a:path w="42191" h="34379" extrusionOk="0">
                <a:moveTo>
                  <a:pt x="42190" y="1"/>
                </a:moveTo>
                <a:cubicBezTo>
                  <a:pt x="41673" y="5351"/>
                  <a:pt x="37084" y="10183"/>
                  <a:pt x="32251" y="12554"/>
                </a:cubicBezTo>
                <a:cubicBezTo>
                  <a:pt x="27418" y="14956"/>
                  <a:pt x="22068" y="16050"/>
                  <a:pt x="17174" y="18299"/>
                </a:cubicBezTo>
                <a:cubicBezTo>
                  <a:pt x="9758" y="21643"/>
                  <a:pt x="3740" y="27205"/>
                  <a:pt x="1" y="34378"/>
                </a:cubicBezTo>
                <a:lnTo>
                  <a:pt x="1" y="6445"/>
                </a:lnTo>
                <a:cubicBezTo>
                  <a:pt x="1" y="2888"/>
                  <a:pt x="2888" y="1"/>
                  <a:pt x="6445" y="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16" name="Google Shape;680;p17"/>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14">
    <p:spTree>
      <p:nvGrpSpPr>
        <p:cNvPr id="1" name="Shape 681"/>
        <p:cNvGrpSpPr/>
        <p:nvPr/>
      </p:nvGrpSpPr>
      <p:grpSpPr>
        <a:xfrm>
          <a:off x="0" y="0"/>
          <a:ext cx="0" cy="0"/>
          <a:chOff x="0" y="0"/>
          <a:chExt cx="0" cy="0"/>
        </a:xfrm>
      </p:grpSpPr>
      <p:grpSp>
        <p:nvGrpSpPr>
          <p:cNvPr id="106" name="Google Shape;682;p18"/>
          <p:cNvGrpSpPr/>
          <p:nvPr/>
        </p:nvGrpSpPr>
        <p:grpSpPr>
          <a:xfrm>
            <a:off x="-481950" y="-257250"/>
            <a:ext cx="10107900" cy="5658000"/>
            <a:chOff x="-298500" y="6796775"/>
            <a:chExt cx="10107900" cy="5658000"/>
          </a:xfrm>
        </p:grpSpPr>
        <p:grpSp>
          <p:nvGrpSpPr>
            <p:cNvPr id="107" name="Google Shape;683;p18"/>
            <p:cNvGrpSpPr/>
            <p:nvPr/>
          </p:nvGrpSpPr>
          <p:grpSpPr>
            <a:xfrm>
              <a:off x="-95250" y="6796775"/>
              <a:ext cx="9621724" cy="5658000"/>
              <a:chOff x="-95250" y="6796775"/>
              <a:chExt cx="9621724" cy="5658000"/>
            </a:xfrm>
          </p:grpSpPr>
          <p:cxnSp>
            <p:nvCxnSpPr>
              <p:cNvPr id="3145923" name="Google Shape;684;p18"/>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24" name="Google Shape;685;p18"/>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25" name="Google Shape;686;p18"/>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26" name="Google Shape;687;p18"/>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27" name="Google Shape;688;p18"/>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28" name="Google Shape;689;p18"/>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29" name="Google Shape;690;p18"/>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0" name="Google Shape;691;p18"/>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1" name="Google Shape;692;p18"/>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2" name="Google Shape;693;p18"/>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3" name="Google Shape;694;p18"/>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4" name="Google Shape;695;p18"/>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5" name="Google Shape;696;p18"/>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6" name="Google Shape;697;p18"/>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7" name="Google Shape;698;p18"/>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8" name="Google Shape;699;p18"/>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39" name="Google Shape;700;p18"/>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40" name="Google Shape;701;p18"/>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41" name="Google Shape;702;p18"/>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42" name="Google Shape;703;p18"/>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43" name="Google Shape;704;p18"/>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44" name="Google Shape;705;p18"/>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45" name="Google Shape;706;p18"/>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46" name="Google Shape;707;p18"/>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47" name="Google Shape;708;p18"/>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08" name="Google Shape;709;p18"/>
            <p:cNvGrpSpPr/>
            <p:nvPr/>
          </p:nvGrpSpPr>
          <p:grpSpPr>
            <a:xfrm>
              <a:off x="-298500" y="7045279"/>
              <a:ext cx="10107900" cy="5211754"/>
              <a:chOff x="-298500" y="7045279"/>
              <a:chExt cx="10107900" cy="5211754"/>
            </a:xfrm>
          </p:grpSpPr>
          <p:cxnSp>
            <p:nvCxnSpPr>
              <p:cNvPr id="3145948" name="Google Shape;710;p18"/>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49" name="Google Shape;711;p18"/>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0" name="Google Shape;712;p18"/>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1" name="Google Shape;713;p18"/>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2" name="Google Shape;714;p18"/>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3" name="Google Shape;715;p18"/>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4" name="Google Shape;716;p18"/>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5" name="Google Shape;717;p18"/>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6" name="Google Shape;718;p18"/>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7" name="Google Shape;719;p18"/>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8" name="Google Shape;720;p18"/>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59" name="Google Shape;721;p18"/>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60" name="Google Shape;722;p18"/>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61" name="Google Shape;723;p18"/>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673" name="Google Shape;724;p18"/>
          <p:cNvSpPr/>
          <p:nvPr/>
        </p:nvSpPr>
        <p:spPr>
          <a:xfrm>
            <a:off x="-1112925" y="3204200"/>
            <a:ext cx="5056335" cy="2984603"/>
          </a:xfrm>
          <a:custGeom>
            <a:avLst/>
            <a:gdLst/>
            <a:ahLst/>
            <a:cxnLst/>
            <a:rect l="l" t="t" r="r" b="b"/>
            <a:pathLst>
              <a:path w="98665" h="58239" extrusionOk="0">
                <a:moveTo>
                  <a:pt x="3800" y="23587"/>
                </a:moveTo>
                <a:cubicBezTo>
                  <a:pt x="1459" y="18785"/>
                  <a:pt x="0" y="9909"/>
                  <a:pt x="4377" y="5776"/>
                </a:cubicBezTo>
                <a:cubicBezTo>
                  <a:pt x="10456" y="1"/>
                  <a:pt x="21125" y="1490"/>
                  <a:pt x="27630" y="5654"/>
                </a:cubicBezTo>
                <a:cubicBezTo>
                  <a:pt x="32493" y="8815"/>
                  <a:pt x="36475" y="13952"/>
                  <a:pt x="42220" y="14712"/>
                </a:cubicBezTo>
                <a:cubicBezTo>
                  <a:pt x="50700" y="15806"/>
                  <a:pt x="57326" y="6779"/>
                  <a:pt x="65837" y="5806"/>
                </a:cubicBezTo>
                <a:cubicBezTo>
                  <a:pt x="71309" y="5198"/>
                  <a:pt x="76993" y="8481"/>
                  <a:pt x="79211" y="13496"/>
                </a:cubicBezTo>
                <a:cubicBezTo>
                  <a:pt x="80792" y="17022"/>
                  <a:pt x="80822" y="21308"/>
                  <a:pt x="83376" y="24256"/>
                </a:cubicBezTo>
                <a:cubicBezTo>
                  <a:pt x="84987" y="26141"/>
                  <a:pt x="87479" y="27144"/>
                  <a:pt x="89607" y="28451"/>
                </a:cubicBezTo>
                <a:cubicBezTo>
                  <a:pt x="94227" y="31338"/>
                  <a:pt x="98665" y="37721"/>
                  <a:pt x="97418" y="43041"/>
                </a:cubicBezTo>
                <a:cubicBezTo>
                  <a:pt x="96537" y="46658"/>
                  <a:pt x="93011" y="50427"/>
                  <a:pt x="90002" y="52099"/>
                </a:cubicBezTo>
                <a:cubicBezTo>
                  <a:pt x="87023" y="53770"/>
                  <a:pt x="83588" y="54500"/>
                  <a:pt x="80184" y="55047"/>
                </a:cubicBezTo>
                <a:cubicBezTo>
                  <a:pt x="61248" y="58238"/>
                  <a:pt x="42129" y="53162"/>
                  <a:pt x="24560" y="43740"/>
                </a:cubicBezTo>
                <a:cubicBezTo>
                  <a:pt x="24499" y="43740"/>
                  <a:pt x="10122" y="36658"/>
                  <a:pt x="3800" y="23587"/>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74" name="Google Shape;725;p18"/>
          <p:cNvSpPr txBox="1">
            <a:spLocks noGrp="1"/>
          </p:cNvSpPr>
          <p:nvPr>
            <p:ph type="subTitle" idx="1"/>
          </p:nvPr>
        </p:nvSpPr>
        <p:spPr>
          <a:xfrm>
            <a:off x="4724396" y="1299425"/>
            <a:ext cx="33051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75" name="Google Shape;726;p18"/>
          <p:cNvSpPr txBox="1">
            <a:spLocks noGrp="1"/>
          </p:cNvSpPr>
          <p:nvPr>
            <p:ph type="subTitle" idx="2"/>
          </p:nvPr>
        </p:nvSpPr>
        <p:spPr>
          <a:xfrm>
            <a:off x="4724396" y="2358197"/>
            <a:ext cx="33051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76" name="Google Shape;727;p18"/>
          <p:cNvSpPr txBox="1">
            <a:spLocks noGrp="1"/>
          </p:cNvSpPr>
          <p:nvPr>
            <p:ph type="subTitle" idx="3"/>
          </p:nvPr>
        </p:nvSpPr>
        <p:spPr>
          <a:xfrm>
            <a:off x="4724396" y="3416968"/>
            <a:ext cx="33051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77" name="Google Shape;728;p18"/>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
        <p:nvSpPr>
          <p:cNvPr id="1048678" name="Google Shape;729;p18"/>
          <p:cNvSpPr txBox="1">
            <a:spLocks noGrp="1"/>
          </p:cNvSpPr>
          <p:nvPr>
            <p:ph type="subTitle" idx="4"/>
          </p:nvPr>
        </p:nvSpPr>
        <p:spPr>
          <a:xfrm>
            <a:off x="4724400" y="1706600"/>
            <a:ext cx="3305100" cy="444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79" name="Google Shape;730;p18"/>
          <p:cNvSpPr txBox="1">
            <a:spLocks noGrp="1"/>
          </p:cNvSpPr>
          <p:nvPr>
            <p:ph type="subTitle" idx="5"/>
          </p:nvPr>
        </p:nvSpPr>
        <p:spPr>
          <a:xfrm>
            <a:off x="4724400" y="2765375"/>
            <a:ext cx="3305100" cy="444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80" name="Google Shape;731;p18"/>
          <p:cNvSpPr txBox="1">
            <a:spLocks noGrp="1"/>
          </p:cNvSpPr>
          <p:nvPr>
            <p:ph type="subTitle" idx="6"/>
          </p:nvPr>
        </p:nvSpPr>
        <p:spPr>
          <a:xfrm>
            <a:off x="4724400" y="3824150"/>
            <a:ext cx="3305100" cy="444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15">
    <p:spTree>
      <p:nvGrpSpPr>
        <p:cNvPr id="1" name="Shape 732"/>
        <p:cNvGrpSpPr/>
        <p:nvPr/>
      </p:nvGrpSpPr>
      <p:grpSpPr>
        <a:xfrm>
          <a:off x="0" y="0"/>
          <a:ext cx="0" cy="0"/>
          <a:chOff x="0" y="0"/>
          <a:chExt cx="0" cy="0"/>
        </a:xfrm>
      </p:grpSpPr>
      <p:grpSp>
        <p:nvGrpSpPr>
          <p:cNvPr id="116" name="Google Shape;733;p19"/>
          <p:cNvGrpSpPr/>
          <p:nvPr/>
        </p:nvGrpSpPr>
        <p:grpSpPr>
          <a:xfrm>
            <a:off x="-481950" y="-257250"/>
            <a:ext cx="10107900" cy="5658000"/>
            <a:chOff x="-298500" y="6796775"/>
            <a:chExt cx="10107900" cy="5658000"/>
          </a:xfrm>
        </p:grpSpPr>
        <p:grpSp>
          <p:nvGrpSpPr>
            <p:cNvPr id="117" name="Google Shape;734;p19"/>
            <p:cNvGrpSpPr/>
            <p:nvPr/>
          </p:nvGrpSpPr>
          <p:grpSpPr>
            <a:xfrm>
              <a:off x="-95250" y="6796775"/>
              <a:ext cx="9621724" cy="5658000"/>
              <a:chOff x="-95250" y="6796775"/>
              <a:chExt cx="9621724" cy="5658000"/>
            </a:xfrm>
          </p:grpSpPr>
          <p:cxnSp>
            <p:nvCxnSpPr>
              <p:cNvPr id="3145962" name="Google Shape;735;p19"/>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63" name="Google Shape;736;p19"/>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64" name="Google Shape;737;p19"/>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65" name="Google Shape;738;p19"/>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66" name="Google Shape;739;p19"/>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67" name="Google Shape;740;p19"/>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68" name="Google Shape;741;p19"/>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69" name="Google Shape;742;p19"/>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0" name="Google Shape;743;p19"/>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1" name="Google Shape;744;p19"/>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2" name="Google Shape;745;p19"/>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3" name="Google Shape;746;p19"/>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4" name="Google Shape;747;p19"/>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5" name="Google Shape;748;p19"/>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6" name="Google Shape;749;p19"/>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7" name="Google Shape;750;p19"/>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8" name="Google Shape;751;p19"/>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79" name="Google Shape;752;p19"/>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80" name="Google Shape;753;p19"/>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81" name="Google Shape;754;p19"/>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82" name="Google Shape;755;p19"/>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83" name="Google Shape;756;p19"/>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84" name="Google Shape;757;p19"/>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85" name="Google Shape;758;p19"/>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86" name="Google Shape;759;p19"/>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18" name="Google Shape;760;p19"/>
            <p:cNvGrpSpPr/>
            <p:nvPr/>
          </p:nvGrpSpPr>
          <p:grpSpPr>
            <a:xfrm>
              <a:off x="-298500" y="7045279"/>
              <a:ext cx="10107900" cy="5211754"/>
              <a:chOff x="-298500" y="7045279"/>
              <a:chExt cx="10107900" cy="5211754"/>
            </a:xfrm>
          </p:grpSpPr>
          <p:cxnSp>
            <p:nvCxnSpPr>
              <p:cNvPr id="3145987" name="Google Shape;761;p19"/>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88" name="Google Shape;762;p19"/>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89" name="Google Shape;763;p19"/>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0" name="Google Shape;764;p19"/>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1" name="Google Shape;765;p19"/>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2" name="Google Shape;766;p19"/>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3" name="Google Shape;767;p19"/>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4" name="Google Shape;768;p19"/>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5" name="Google Shape;769;p19"/>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6" name="Google Shape;770;p19"/>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7" name="Google Shape;771;p19"/>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8" name="Google Shape;772;p19"/>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99" name="Google Shape;773;p19"/>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00" name="Google Shape;774;p19"/>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689" name="Google Shape;775;p19"/>
          <p:cNvSpPr/>
          <p:nvPr/>
        </p:nvSpPr>
        <p:spPr>
          <a:xfrm rot="-5911358">
            <a:off x="7303541" y="-699809"/>
            <a:ext cx="2142018" cy="2743439"/>
          </a:xfrm>
          <a:custGeom>
            <a:avLst/>
            <a:gdLst/>
            <a:ahLst/>
            <a:cxnLst/>
            <a:rect l="l" t="t" r="r" b="b"/>
            <a:pathLst>
              <a:path w="61491" h="78756" extrusionOk="0">
                <a:moveTo>
                  <a:pt x="59728" y="11612"/>
                </a:moveTo>
                <a:cubicBezTo>
                  <a:pt x="59697" y="10822"/>
                  <a:pt x="59576" y="10031"/>
                  <a:pt x="59394" y="9271"/>
                </a:cubicBezTo>
                <a:cubicBezTo>
                  <a:pt x="58451" y="5624"/>
                  <a:pt x="55776" y="2402"/>
                  <a:pt x="52220" y="1338"/>
                </a:cubicBezTo>
                <a:cubicBezTo>
                  <a:pt x="47630" y="1"/>
                  <a:pt x="42645" y="2432"/>
                  <a:pt x="39484" y="6049"/>
                </a:cubicBezTo>
                <a:cubicBezTo>
                  <a:pt x="36323" y="9636"/>
                  <a:pt x="34651" y="14196"/>
                  <a:pt x="32828" y="18664"/>
                </a:cubicBezTo>
                <a:cubicBezTo>
                  <a:pt x="31065" y="23071"/>
                  <a:pt x="28967" y="27570"/>
                  <a:pt x="25320" y="30700"/>
                </a:cubicBezTo>
                <a:cubicBezTo>
                  <a:pt x="20973" y="34378"/>
                  <a:pt x="15046" y="35594"/>
                  <a:pt x="10548" y="39059"/>
                </a:cubicBezTo>
                <a:cubicBezTo>
                  <a:pt x="4013" y="44074"/>
                  <a:pt x="0" y="53710"/>
                  <a:pt x="2432" y="61582"/>
                </a:cubicBezTo>
                <a:cubicBezTo>
                  <a:pt x="4772" y="68999"/>
                  <a:pt x="11064" y="78209"/>
                  <a:pt x="21338" y="78543"/>
                </a:cubicBezTo>
                <a:cubicBezTo>
                  <a:pt x="28967" y="78756"/>
                  <a:pt x="40639" y="75564"/>
                  <a:pt x="44226" y="69819"/>
                </a:cubicBezTo>
                <a:cubicBezTo>
                  <a:pt x="44287" y="69789"/>
                  <a:pt x="61491" y="54226"/>
                  <a:pt x="59728" y="11612"/>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0" name="Google Shape;776;p19"/>
          <p:cNvSpPr/>
          <p:nvPr/>
        </p:nvSpPr>
        <p:spPr>
          <a:xfrm>
            <a:off x="115600" y="3033375"/>
            <a:ext cx="713549" cy="816120"/>
          </a:xfrm>
          <a:custGeom>
            <a:avLst/>
            <a:gdLst/>
            <a:ahLst/>
            <a:cxnLst/>
            <a:rect l="l" t="t" r="r" b="b"/>
            <a:pathLst>
              <a:path w="37844" h="43284" extrusionOk="0">
                <a:moveTo>
                  <a:pt x="9271" y="40305"/>
                </a:moveTo>
                <a:cubicBezTo>
                  <a:pt x="13223" y="42828"/>
                  <a:pt x="18694" y="43284"/>
                  <a:pt x="22858" y="41156"/>
                </a:cubicBezTo>
                <a:cubicBezTo>
                  <a:pt x="23010" y="41065"/>
                  <a:pt x="23162" y="41004"/>
                  <a:pt x="23314" y="40883"/>
                </a:cubicBezTo>
                <a:cubicBezTo>
                  <a:pt x="26445" y="39089"/>
                  <a:pt x="28725" y="36019"/>
                  <a:pt x="29789" y="32615"/>
                </a:cubicBezTo>
                <a:cubicBezTo>
                  <a:pt x="30852" y="29211"/>
                  <a:pt x="30822" y="25533"/>
                  <a:pt x="32068" y="22189"/>
                </a:cubicBezTo>
                <a:cubicBezTo>
                  <a:pt x="33740" y="17630"/>
                  <a:pt x="37843" y="13831"/>
                  <a:pt x="36476" y="8663"/>
                </a:cubicBezTo>
                <a:cubicBezTo>
                  <a:pt x="35564" y="5168"/>
                  <a:pt x="32433" y="2523"/>
                  <a:pt x="28755" y="1794"/>
                </a:cubicBezTo>
                <a:cubicBezTo>
                  <a:pt x="19788" y="1"/>
                  <a:pt x="9180" y="5563"/>
                  <a:pt x="3253" y="15350"/>
                </a:cubicBezTo>
                <a:cubicBezTo>
                  <a:pt x="2128" y="17265"/>
                  <a:pt x="973" y="20214"/>
                  <a:pt x="669" y="23071"/>
                </a:cubicBezTo>
                <a:cubicBezTo>
                  <a:pt x="1" y="29758"/>
                  <a:pt x="3192" y="36202"/>
                  <a:pt x="8724" y="40001"/>
                </a:cubicBezTo>
                <a:cubicBezTo>
                  <a:pt x="8937" y="40092"/>
                  <a:pt x="9119" y="40214"/>
                  <a:pt x="9271" y="40305"/>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1" name="Google Shape;777;p19"/>
          <p:cNvSpPr/>
          <p:nvPr/>
        </p:nvSpPr>
        <p:spPr>
          <a:xfrm>
            <a:off x="713225" y="4236500"/>
            <a:ext cx="713575" cy="714325"/>
          </a:xfrm>
          <a:custGeom>
            <a:avLst/>
            <a:gdLst/>
            <a:ahLst/>
            <a:cxnLst/>
            <a:rect l="l" t="t" r="r" b="b"/>
            <a:pathLst>
              <a:path w="28543" h="28573" extrusionOk="0">
                <a:moveTo>
                  <a:pt x="28542" y="14287"/>
                </a:moveTo>
                <a:cubicBezTo>
                  <a:pt x="28542" y="22189"/>
                  <a:pt x="22159" y="28572"/>
                  <a:pt x="14287" y="28572"/>
                </a:cubicBezTo>
                <a:cubicBezTo>
                  <a:pt x="6384" y="28572"/>
                  <a:pt x="1" y="22189"/>
                  <a:pt x="1" y="14287"/>
                </a:cubicBezTo>
                <a:cubicBezTo>
                  <a:pt x="1" y="6414"/>
                  <a:pt x="6384" y="1"/>
                  <a:pt x="14287" y="1"/>
                </a:cubicBezTo>
                <a:cubicBezTo>
                  <a:pt x="22159" y="1"/>
                  <a:pt x="28542" y="6414"/>
                  <a:pt x="28542" y="14287"/>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92" name="Google Shape;778;p19"/>
          <p:cNvSpPr txBox="1">
            <a:spLocks noGrp="1"/>
          </p:cNvSpPr>
          <p:nvPr>
            <p:ph type="subTitle" idx="1"/>
          </p:nvPr>
        </p:nvSpPr>
        <p:spPr>
          <a:xfrm>
            <a:off x="1347311" y="1790638"/>
            <a:ext cx="2048400" cy="3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93" name="Google Shape;779;p19"/>
          <p:cNvSpPr txBox="1">
            <a:spLocks noGrp="1"/>
          </p:cNvSpPr>
          <p:nvPr>
            <p:ph type="subTitle" idx="2"/>
          </p:nvPr>
        </p:nvSpPr>
        <p:spPr>
          <a:xfrm>
            <a:off x="3547796" y="1790638"/>
            <a:ext cx="2048400" cy="3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94" name="Google Shape;780;p19"/>
          <p:cNvSpPr txBox="1">
            <a:spLocks noGrp="1"/>
          </p:cNvSpPr>
          <p:nvPr>
            <p:ph type="subTitle" idx="3"/>
          </p:nvPr>
        </p:nvSpPr>
        <p:spPr>
          <a:xfrm>
            <a:off x="5748281" y="1790638"/>
            <a:ext cx="2048400" cy="3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95" name="Google Shape;781;p19"/>
          <p:cNvSpPr txBox="1">
            <a:spLocks noGrp="1"/>
          </p:cNvSpPr>
          <p:nvPr>
            <p:ph type="subTitle" idx="4"/>
          </p:nvPr>
        </p:nvSpPr>
        <p:spPr>
          <a:xfrm>
            <a:off x="1347311" y="2921614"/>
            <a:ext cx="2048400" cy="3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96" name="Google Shape;782;p19"/>
          <p:cNvSpPr txBox="1">
            <a:spLocks noGrp="1"/>
          </p:cNvSpPr>
          <p:nvPr>
            <p:ph type="subTitle" idx="5"/>
          </p:nvPr>
        </p:nvSpPr>
        <p:spPr>
          <a:xfrm>
            <a:off x="3547796" y="2921614"/>
            <a:ext cx="2048400" cy="3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97" name="Google Shape;783;p19"/>
          <p:cNvSpPr txBox="1">
            <a:spLocks noGrp="1"/>
          </p:cNvSpPr>
          <p:nvPr>
            <p:ph type="subTitle" idx="6"/>
          </p:nvPr>
        </p:nvSpPr>
        <p:spPr>
          <a:xfrm>
            <a:off x="5748281" y="2921614"/>
            <a:ext cx="2048400" cy="3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98" name="Google Shape;784;p19"/>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
        <p:nvSpPr>
          <p:cNvPr id="1048699" name="Google Shape;785;p19"/>
          <p:cNvSpPr txBox="1">
            <a:spLocks noGrp="1"/>
          </p:cNvSpPr>
          <p:nvPr>
            <p:ph type="subTitle" idx="7"/>
          </p:nvPr>
        </p:nvSpPr>
        <p:spPr>
          <a:xfrm>
            <a:off x="1347300" y="2209138"/>
            <a:ext cx="2048400" cy="49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700" name="Google Shape;786;p19"/>
          <p:cNvSpPr txBox="1">
            <a:spLocks noGrp="1"/>
          </p:cNvSpPr>
          <p:nvPr>
            <p:ph type="subTitle" idx="8"/>
          </p:nvPr>
        </p:nvSpPr>
        <p:spPr>
          <a:xfrm>
            <a:off x="3547787" y="2209138"/>
            <a:ext cx="2048400" cy="49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701" name="Google Shape;787;p19"/>
          <p:cNvSpPr txBox="1">
            <a:spLocks noGrp="1"/>
          </p:cNvSpPr>
          <p:nvPr>
            <p:ph type="subTitle" idx="9"/>
          </p:nvPr>
        </p:nvSpPr>
        <p:spPr>
          <a:xfrm>
            <a:off x="5748275" y="2209138"/>
            <a:ext cx="2048400" cy="49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702" name="Google Shape;788;p19"/>
          <p:cNvSpPr txBox="1">
            <a:spLocks noGrp="1"/>
          </p:cNvSpPr>
          <p:nvPr>
            <p:ph type="subTitle" idx="13"/>
          </p:nvPr>
        </p:nvSpPr>
        <p:spPr>
          <a:xfrm>
            <a:off x="1347300" y="3340112"/>
            <a:ext cx="2048400" cy="49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703" name="Google Shape;789;p19"/>
          <p:cNvSpPr txBox="1">
            <a:spLocks noGrp="1"/>
          </p:cNvSpPr>
          <p:nvPr>
            <p:ph type="subTitle" idx="14"/>
          </p:nvPr>
        </p:nvSpPr>
        <p:spPr>
          <a:xfrm>
            <a:off x="3547787" y="3340112"/>
            <a:ext cx="2048400" cy="49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704" name="Google Shape;790;p19"/>
          <p:cNvSpPr txBox="1">
            <a:spLocks noGrp="1"/>
          </p:cNvSpPr>
          <p:nvPr>
            <p:ph type="subTitle" idx="15"/>
          </p:nvPr>
        </p:nvSpPr>
        <p:spPr>
          <a:xfrm>
            <a:off x="5748274" y="3340112"/>
            <a:ext cx="2048400" cy="494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16">
    <p:spTree>
      <p:nvGrpSpPr>
        <p:cNvPr id="1" name="Shape 791"/>
        <p:cNvGrpSpPr/>
        <p:nvPr/>
      </p:nvGrpSpPr>
      <p:grpSpPr>
        <a:xfrm>
          <a:off x="0" y="0"/>
          <a:ext cx="0" cy="0"/>
          <a:chOff x="0" y="0"/>
          <a:chExt cx="0" cy="0"/>
        </a:xfrm>
      </p:grpSpPr>
      <p:grpSp>
        <p:nvGrpSpPr>
          <p:cNvPr id="49" name="Google Shape;792;p20"/>
          <p:cNvGrpSpPr/>
          <p:nvPr/>
        </p:nvGrpSpPr>
        <p:grpSpPr>
          <a:xfrm>
            <a:off x="-481950" y="-257250"/>
            <a:ext cx="10107900" cy="5658000"/>
            <a:chOff x="-298500" y="6796775"/>
            <a:chExt cx="10107900" cy="5658000"/>
          </a:xfrm>
        </p:grpSpPr>
        <p:grpSp>
          <p:nvGrpSpPr>
            <p:cNvPr id="50" name="Google Shape;793;p20"/>
            <p:cNvGrpSpPr/>
            <p:nvPr/>
          </p:nvGrpSpPr>
          <p:grpSpPr>
            <a:xfrm>
              <a:off x="-95250" y="6796775"/>
              <a:ext cx="9621724" cy="5658000"/>
              <a:chOff x="-95250" y="6796775"/>
              <a:chExt cx="9621724" cy="5658000"/>
            </a:xfrm>
          </p:grpSpPr>
          <p:cxnSp>
            <p:nvCxnSpPr>
              <p:cNvPr id="3145728" name="Google Shape;794;p20"/>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29" name="Google Shape;795;p20"/>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0" name="Google Shape;796;p20"/>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1" name="Google Shape;797;p20"/>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2" name="Google Shape;798;p20"/>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3" name="Google Shape;799;p20"/>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4" name="Google Shape;800;p20"/>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5" name="Google Shape;801;p20"/>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6" name="Google Shape;802;p20"/>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7" name="Google Shape;803;p20"/>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8" name="Google Shape;804;p20"/>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39" name="Google Shape;805;p20"/>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0" name="Google Shape;806;p20"/>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1" name="Google Shape;807;p20"/>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2" name="Google Shape;808;p20"/>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3" name="Google Shape;809;p20"/>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4" name="Google Shape;810;p20"/>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5" name="Google Shape;811;p20"/>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6" name="Google Shape;812;p20"/>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7" name="Google Shape;813;p20"/>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8" name="Google Shape;814;p20"/>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49" name="Google Shape;815;p20"/>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50" name="Google Shape;816;p20"/>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51" name="Google Shape;817;p20"/>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752" name="Google Shape;818;p20"/>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51" name="Google Shape;819;p20"/>
            <p:cNvGrpSpPr/>
            <p:nvPr/>
          </p:nvGrpSpPr>
          <p:grpSpPr>
            <a:xfrm>
              <a:off x="-298500" y="7045279"/>
              <a:ext cx="10107900" cy="5211754"/>
              <a:chOff x="-298500" y="7045279"/>
              <a:chExt cx="10107900" cy="5211754"/>
            </a:xfrm>
          </p:grpSpPr>
          <p:cxnSp>
            <p:nvCxnSpPr>
              <p:cNvPr id="3145753" name="Google Shape;820;p20"/>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54" name="Google Shape;821;p20"/>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55" name="Google Shape;822;p20"/>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56" name="Google Shape;823;p20"/>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57" name="Google Shape;824;p20"/>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58" name="Google Shape;825;p20"/>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59" name="Google Shape;826;p20"/>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60" name="Google Shape;827;p20"/>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61" name="Google Shape;828;p20"/>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62" name="Google Shape;829;p20"/>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63" name="Google Shape;830;p20"/>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64" name="Google Shape;831;p20"/>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65" name="Google Shape;832;p20"/>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766" name="Google Shape;833;p20"/>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578" name="Google Shape;834;p20"/>
          <p:cNvSpPr/>
          <p:nvPr/>
        </p:nvSpPr>
        <p:spPr>
          <a:xfrm>
            <a:off x="7602745" y="4144170"/>
            <a:ext cx="1865273" cy="1318404"/>
          </a:xfrm>
          <a:custGeom>
            <a:avLst/>
            <a:gdLst/>
            <a:ahLst/>
            <a:cxnLst/>
            <a:rect l="l" t="t" r="r" b="b"/>
            <a:pathLst>
              <a:path w="131311" h="92829" extrusionOk="0">
                <a:moveTo>
                  <a:pt x="131310" y="670"/>
                </a:moveTo>
                <a:cubicBezTo>
                  <a:pt x="124684" y="1"/>
                  <a:pt x="119912" y="1217"/>
                  <a:pt x="115353" y="3770"/>
                </a:cubicBezTo>
                <a:cubicBezTo>
                  <a:pt x="112222" y="5502"/>
                  <a:pt x="109851" y="8420"/>
                  <a:pt x="106811" y="10366"/>
                </a:cubicBezTo>
                <a:cubicBezTo>
                  <a:pt x="98909" y="15411"/>
                  <a:pt x="88604" y="12737"/>
                  <a:pt x="79273" y="13527"/>
                </a:cubicBezTo>
                <a:cubicBezTo>
                  <a:pt x="68331" y="14469"/>
                  <a:pt x="57996" y="20852"/>
                  <a:pt x="52221" y="30214"/>
                </a:cubicBezTo>
                <a:cubicBezTo>
                  <a:pt x="47357" y="38117"/>
                  <a:pt x="45564" y="47843"/>
                  <a:pt x="39455" y="54774"/>
                </a:cubicBezTo>
                <a:cubicBezTo>
                  <a:pt x="35382" y="59394"/>
                  <a:pt x="29850" y="62312"/>
                  <a:pt x="24378" y="65047"/>
                </a:cubicBezTo>
                <a:cubicBezTo>
                  <a:pt x="18907" y="67813"/>
                  <a:pt x="12554" y="71400"/>
                  <a:pt x="8299" y="75838"/>
                </a:cubicBezTo>
                <a:cubicBezTo>
                  <a:pt x="4074" y="80276"/>
                  <a:pt x="882" y="85929"/>
                  <a:pt x="1" y="92829"/>
                </a:cubicBezTo>
                <a:lnTo>
                  <a:pt x="124867" y="92829"/>
                </a:lnTo>
                <a:cubicBezTo>
                  <a:pt x="128423" y="92829"/>
                  <a:pt x="131310" y="89911"/>
                  <a:pt x="131310" y="86355"/>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79" name="Google Shape;835;p20"/>
          <p:cNvSpPr txBox="1">
            <a:spLocks noGrp="1"/>
          </p:cNvSpPr>
          <p:nvPr>
            <p:ph type="subTitle" idx="1"/>
          </p:nvPr>
        </p:nvSpPr>
        <p:spPr>
          <a:xfrm>
            <a:off x="921763" y="2168129"/>
            <a:ext cx="20649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580" name="Google Shape;836;p20"/>
          <p:cNvSpPr txBox="1">
            <a:spLocks noGrp="1"/>
          </p:cNvSpPr>
          <p:nvPr>
            <p:ph type="subTitle" idx="2"/>
          </p:nvPr>
        </p:nvSpPr>
        <p:spPr>
          <a:xfrm>
            <a:off x="4784442" y="2168129"/>
            <a:ext cx="20649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581" name="Google Shape;837;p20"/>
          <p:cNvSpPr txBox="1">
            <a:spLocks noGrp="1"/>
          </p:cNvSpPr>
          <p:nvPr>
            <p:ph type="subTitle" idx="3"/>
          </p:nvPr>
        </p:nvSpPr>
        <p:spPr>
          <a:xfrm>
            <a:off x="921763" y="3870480"/>
            <a:ext cx="20649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582" name="Google Shape;838;p20"/>
          <p:cNvSpPr txBox="1">
            <a:spLocks noGrp="1"/>
          </p:cNvSpPr>
          <p:nvPr>
            <p:ph type="subTitle" idx="4"/>
          </p:nvPr>
        </p:nvSpPr>
        <p:spPr>
          <a:xfrm>
            <a:off x="4784442" y="3861105"/>
            <a:ext cx="20649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583" name="Google Shape;839;p20"/>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
        <p:nvSpPr>
          <p:cNvPr id="1048584" name="Google Shape;840;p20"/>
          <p:cNvSpPr txBox="1">
            <a:spLocks noGrp="1"/>
          </p:cNvSpPr>
          <p:nvPr>
            <p:ph type="subTitle" idx="5"/>
          </p:nvPr>
        </p:nvSpPr>
        <p:spPr>
          <a:xfrm>
            <a:off x="921763" y="1512029"/>
            <a:ext cx="2064900" cy="656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585" name="Google Shape;841;p20"/>
          <p:cNvSpPr txBox="1">
            <a:spLocks noGrp="1"/>
          </p:cNvSpPr>
          <p:nvPr>
            <p:ph type="subTitle" idx="6"/>
          </p:nvPr>
        </p:nvSpPr>
        <p:spPr>
          <a:xfrm>
            <a:off x="4784442" y="1512024"/>
            <a:ext cx="2064900" cy="656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586" name="Google Shape;842;p20"/>
          <p:cNvSpPr txBox="1">
            <a:spLocks noGrp="1"/>
          </p:cNvSpPr>
          <p:nvPr>
            <p:ph type="subTitle" idx="7"/>
          </p:nvPr>
        </p:nvSpPr>
        <p:spPr>
          <a:xfrm>
            <a:off x="921763" y="3205014"/>
            <a:ext cx="2064900" cy="656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587" name="Google Shape;843;p20"/>
          <p:cNvSpPr txBox="1">
            <a:spLocks noGrp="1"/>
          </p:cNvSpPr>
          <p:nvPr>
            <p:ph type="subTitle" idx="8"/>
          </p:nvPr>
        </p:nvSpPr>
        <p:spPr>
          <a:xfrm>
            <a:off x="4784442" y="3205014"/>
            <a:ext cx="2064900" cy="656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160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18">
    <p:spTree>
      <p:nvGrpSpPr>
        <p:cNvPr id="1" name="Shape 844"/>
        <p:cNvGrpSpPr/>
        <p:nvPr/>
      </p:nvGrpSpPr>
      <p:grpSpPr>
        <a:xfrm>
          <a:off x="0" y="0"/>
          <a:ext cx="0" cy="0"/>
          <a:chOff x="0" y="0"/>
          <a:chExt cx="0" cy="0"/>
        </a:xfrm>
      </p:grpSpPr>
      <p:grpSp>
        <p:nvGrpSpPr>
          <p:cNvPr id="180" name="Google Shape;845;p21"/>
          <p:cNvGrpSpPr/>
          <p:nvPr/>
        </p:nvGrpSpPr>
        <p:grpSpPr>
          <a:xfrm>
            <a:off x="-481950" y="-257250"/>
            <a:ext cx="10107900" cy="5658000"/>
            <a:chOff x="-298500" y="6796775"/>
            <a:chExt cx="10107900" cy="5658000"/>
          </a:xfrm>
        </p:grpSpPr>
        <p:grpSp>
          <p:nvGrpSpPr>
            <p:cNvPr id="181" name="Google Shape;846;p21"/>
            <p:cNvGrpSpPr/>
            <p:nvPr/>
          </p:nvGrpSpPr>
          <p:grpSpPr>
            <a:xfrm>
              <a:off x="-95250" y="6796775"/>
              <a:ext cx="9621724" cy="5658000"/>
              <a:chOff x="-95250" y="6796775"/>
              <a:chExt cx="9621724" cy="5658000"/>
            </a:xfrm>
          </p:grpSpPr>
          <p:cxnSp>
            <p:nvCxnSpPr>
              <p:cNvPr id="3146165" name="Google Shape;847;p21"/>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66" name="Google Shape;848;p21"/>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67" name="Google Shape;849;p21"/>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68" name="Google Shape;850;p21"/>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69" name="Google Shape;851;p21"/>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0" name="Google Shape;852;p21"/>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1" name="Google Shape;853;p21"/>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2" name="Google Shape;854;p21"/>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3" name="Google Shape;855;p21"/>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4" name="Google Shape;856;p21"/>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5" name="Google Shape;857;p21"/>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6" name="Google Shape;858;p21"/>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7" name="Google Shape;859;p21"/>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8" name="Google Shape;860;p21"/>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79" name="Google Shape;861;p21"/>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0" name="Google Shape;862;p21"/>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1" name="Google Shape;863;p21"/>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2" name="Google Shape;864;p21"/>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3" name="Google Shape;865;p21"/>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4" name="Google Shape;866;p21"/>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5" name="Google Shape;867;p21"/>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6" name="Google Shape;868;p21"/>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7" name="Google Shape;869;p21"/>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8" name="Google Shape;870;p21"/>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89" name="Google Shape;871;p21"/>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82" name="Google Shape;872;p21"/>
            <p:cNvGrpSpPr/>
            <p:nvPr/>
          </p:nvGrpSpPr>
          <p:grpSpPr>
            <a:xfrm>
              <a:off x="-298500" y="7045279"/>
              <a:ext cx="10107900" cy="5211754"/>
              <a:chOff x="-298500" y="7045279"/>
              <a:chExt cx="10107900" cy="5211754"/>
            </a:xfrm>
          </p:grpSpPr>
          <p:cxnSp>
            <p:nvCxnSpPr>
              <p:cNvPr id="3146190" name="Google Shape;873;p21"/>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1" name="Google Shape;874;p21"/>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2" name="Google Shape;875;p21"/>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3" name="Google Shape;876;p21"/>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4" name="Google Shape;877;p21"/>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5" name="Google Shape;878;p21"/>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6" name="Google Shape;879;p21"/>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7" name="Google Shape;880;p21"/>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8" name="Google Shape;881;p21"/>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99" name="Google Shape;882;p21"/>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00" name="Google Shape;883;p21"/>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01" name="Google Shape;884;p21"/>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02" name="Google Shape;885;p21"/>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03" name="Google Shape;886;p21"/>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836" name="Google Shape;887;p21"/>
          <p:cNvSpPr/>
          <p:nvPr/>
        </p:nvSpPr>
        <p:spPr>
          <a:xfrm rot="10800000" flipH="1">
            <a:off x="-95250" y="3809550"/>
            <a:ext cx="1746180" cy="1422861"/>
          </a:xfrm>
          <a:custGeom>
            <a:avLst/>
            <a:gdLst/>
            <a:ahLst/>
            <a:cxnLst/>
            <a:rect l="l" t="t" r="r" b="b"/>
            <a:pathLst>
              <a:path w="42191" h="34379" extrusionOk="0">
                <a:moveTo>
                  <a:pt x="42190" y="1"/>
                </a:moveTo>
                <a:cubicBezTo>
                  <a:pt x="41673" y="5351"/>
                  <a:pt x="37084" y="10183"/>
                  <a:pt x="32251" y="12554"/>
                </a:cubicBezTo>
                <a:cubicBezTo>
                  <a:pt x="27418" y="14956"/>
                  <a:pt x="22068" y="16050"/>
                  <a:pt x="17174" y="18299"/>
                </a:cubicBezTo>
                <a:cubicBezTo>
                  <a:pt x="9758" y="21643"/>
                  <a:pt x="3740" y="27205"/>
                  <a:pt x="1" y="34378"/>
                </a:cubicBezTo>
                <a:lnTo>
                  <a:pt x="1" y="6445"/>
                </a:lnTo>
                <a:cubicBezTo>
                  <a:pt x="1" y="2888"/>
                  <a:pt x="2888" y="1"/>
                  <a:pt x="6445" y="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7" name="Google Shape;888;p21"/>
          <p:cNvSpPr/>
          <p:nvPr/>
        </p:nvSpPr>
        <p:spPr>
          <a:xfrm rot="627001">
            <a:off x="7904813" y="-547504"/>
            <a:ext cx="2111177" cy="2833658"/>
          </a:xfrm>
          <a:custGeom>
            <a:avLst/>
            <a:gdLst/>
            <a:ahLst/>
            <a:cxnLst/>
            <a:rect l="l" t="t" r="r" b="b"/>
            <a:pathLst>
              <a:path w="75230" h="100975" extrusionOk="0">
                <a:moveTo>
                  <a:pt x="70914" y="86506"/>
                </a:moveTo>
                <a:cubicBezTo>
                  <a:pt x="69363" y="92160"/>
                  <a:pt x="64166" y="100427"/>
                  <a:pt x="57600" y="100671"/>
                </a:cubicBezTo>
                <a:cubicBezTo>
                  <a:pt x="48421" y="100975"/>
                  <a:pt x="40731" y="92069"/>
                  <a:pt x="38451" y="83953"/>
                </a:cubicBezTo>
                <a:cubicBezTo>
                  <a:pt x="36718" y="77874"/>
                  <a:pt x="37174" y="70761"/>
                  <a:pt x="33010" y="65959"/>
                </a:cubicBezTo>
                <a:cubicBezTo>
                  <a:pt x="26840" y="58937"/>
                  <a:pt x="14894" y="61521"/>
                  <a:pt x="7204" y="56171"/>
                </a:cubicBezTo>
                <a:cubicBezTo>
                  <a:pt x="2311" y="52706"/>
                  <a:pt x="0" y="45959"/>
                  <a:pt x="1824" y="40214"/>
                </a:cubicBezTo>
                <a:cubicBezTo>
                  <a:pt x="3101" y="36171"/>
                  <a:pt x="6140" y="32645"/>
                  <a:pt x="6171" y="28420"/>
                </a:cubicBezTo>
                <a:cubicBezTo>
                  <a:pt x="6232" y="25685"/>
                  <a:pt x="4925" y="23101"/>
                  <a:pt x="4134" y="20487"/>
                </a:cubicBezTo>
                <a:cubicBezTo>
                  <a:pt x="2432" y="14742"/>
                  <a:pt x="3405" y="6323"/>
                  <a:pt x="8268" y="2858"/>
                </a:cubicBezTo>
                <a:cubicBezTo>
                  <a:pt x="11581" y="517"/>
                  <a:pt x="17204" y="0"/>
                  <a:pt x="20882" y="821"/>
                </a:cubicBezTo>
                <a:cubicBezTo>
                  <a:pt x="24530" y="1642"/>
                  <a:pt x="27873" y="3496"/>
                  <a:pt x="31065" y="5472"/>
                </a:cubicBezTo>
                <a:cubicBezTo>
                  <a:pt x="48998" y="16566"/>
                  <a:pt x="60974" y="34591"/>
                  <a:pt x="68543" y="54986"/>
                </a:cubicBezTo>
                <a:cubicBezTo>
                  <a:pt x="68543" y="54986"/>
                  <a:pt x="75230" y="71217"/>
                  <a:pt x="70914" y="86506"/>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8" name="Google Shape;889;p21"/>
          <p:cNvSpPr txBox="1">
            <a:spLocks noGrp="1"/>
          </p:cNvSpPr>
          <p:nvPr>
            <p:ph type="subTitle" idx="1"/>
          </p:nvPr>
        </p:nvSpPr>
        <p:spPr>
          <a:xfrm>
            <a:off x="3828975" y="1427725"/>
            <a:ext cx="1377600" cy="45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839" name="Google Shape;890;p21"/>
          <p:cNvSpPr txBox="1">
            <a:spLocks noGrp="1"/>
          </p:cNvSpPr>
          <p:nvPr>
            <p:ph type="title" hasCustomPrompt="1"/>
          </p:nvPr>
        </p:nvSpPr>
        <p:spPr>
          <a:xfrm flipH="1">
            <a:off x="713225" y="1369525"/>
            <a:ext cx="972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48840" name="Google Shape;891;p21"/>
          <p:cNvSpPr txBox="1">
            <a:spLocks noGrp="1"/>
          </p:cNvSpPr>
          <p:nvPr>
            <p:ph type="subTitle" idx="2"/>
          </p:nvPr>
        </p:nvSpPr>
        <p:spPr>
          <a:xfrm>
            <a:off x="3828975" y="2465950"/>
            <a:ext cx="1377600" cy="45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841" name="Google Shape;892;p21"/>
          <p:cNvSpPr txBox="1">
            <a:spLocks noGrp="1"/>
          </p:cNvSpPr>
          <p:nvPr>
            <p:ph type="title" idx="3" hasCustomPrompt="1"/>
          </p:nvPr>
        </p:nvSpPr>
        <p:spPr>
          <a:xfrm flipH="1">
            <a:off x="713225" y="2407750"/>
            <a:ext cx="972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48842" name="Google Shape;893;p21"/>
          <p:cNvSpPr txBox="1">
            <a:spLocks noGrp="1"/>
          </p:cNvSpPr>
          <p:nvPr>
            <p:ph type="subTitle" idx="4"/>
          </p:nvPr>
        </p:nvSpPr>
        <p:spPr>
          <a:xfrm>
            <a:off x="3828975" y="3504175"/>
            <a:ext cx="1377600" cy="45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843" name="Google Shape;894;p21"/>
          <p:cNvSpPr txBox="1">
            <a:spLocks noGrp="1"/>
          </p:cNvSpPr>
          <p:nvPr>
            <p:ph type="title" idx="5" hasCustomPrompt="1"/>
          </p:nvPr>
        </p:nvSpPr>
        <p:spPr>
          <a:xfrm flipH="1">
            <a:off x="713225" y="3445975"/>
            <a:ext cx="972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24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48844" name="Google Shape;895;p21"/>
          <p:cNvSpPr txBox="1">
            <a:spLocks noGrp="1"/>
          </p:cNvSpPr>
          <p:nvPr>
            <p:ph type="title" idx="6"/>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
        <p:nvSpPr>
          <p:cNvPr id="1048845" name="Google Shape;896;p21"/>
          <p:cNvSpPr txBox="1">
            <a:spLocks noGrp="1"/>
          </p:cNvSpPr>
          <p:nvPr>
            <p:ph type="subTitle" idx="7"/>
          </p:nvPr>
        </p:nvSpPr>
        <p:spPr>
          <a:xfrm>
            <a:off x="5249525" y="1427725"/>
            <a:ext cx="3181200" cy="45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846" name="Google Shape;897;p21"/>
          <p:cNvSpPr txBox="1">
            <a:spLocks noGrp="1"/>
          </p:cNvSpPr>
          <p:nvPr>
            <p:ph type="subTitle" idx="8"/>
          </p:nvPr>
        </p:nvSpPr>
        <p:spPr>
          <a:xfrm>
            <a:off x="5249525" y="2465950"/>
            <a:ext cx="3181200" cy="45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847" name="Google Shape;898;p21"/>
          <p:cNvSpPr txBox="1">
            <a:spLocks noGrp="1"/>
          </p:cNvSpPr>
          <p:nvPr>
            <p:ph type="subTitle" idx="9"/>
          </p:nvPr>
        </p:nvSpPr>
        <p:spPr>
          <a:xfrm>
            <a:off x="5249525" y="3504175"/>
            <a:ext cx="3181200" cy="459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Josefin Sans"/>
              <a:buNone/>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20">
    <p:spTree>
      <p:nvGrpSpPr>
        <p:cNvPr id="1" name="Shape 947"/>
        <p:cNvGrpSpPr/>
        <p:nvPr/>
      </p:nvGrpSpPr>
      <p:grpSpPr>
        <a:xfrm>
          <a:off x="0" y="0"/>
          <a:ext cx="0" cy="0"/>
          <a:chOff x="0" y="0"/>
          <a:chExt cx="0" cy="0"/>
        </a:xfrm>
      </p:grpSpPr>
      <p:grpSp>
        <p:nvGrpSpPr>
          <p:cNvPr id="214" name="Google Shape;948;p23"/>
          <p:cNvGrpSpPr/>
          <p:nvPr/>
        </p:nvGrpSpPr>
        <p:grpSpPr>
          <a:xfrm>
            <a:off x="-481950" y="-257250"/>
            <a:ext cx="10107900" cy="5658000"/>
            <a:chOff x="-298500" y="6796775"/>
            <a:chExt cx="10107900" cy="5658000"/>
          </a:xfrm>
        </p:grpSpPr>
        <p:grpSp>
          <p:nvGrpSpPr>
            <p:cNvPr id="215" name="Google Shape;949;p23"/>
            <p:cNvGrpSpPr/>
            <p:nvPr/>
          </p:nvGrpSpPr>
          <p:grpSpPr>
            <a:xfrm>
              <a:off x="-95250" y="6796775"/>
              <a:ext cx="9621724" cy="5658000"/>
              <a:chOff x="-95250" y="6796775"/>
              <a:chExt cx="9621724" cy="5658000"/>
            </a:xfrm>
          </p:grpSpPr>
          <p:cxnSp>
            <p:nvCxnSpPr>
              <p:cNvPr id="3146282" name="Google Shape;950;p23"/>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83" name="Google Shape;951;p23"/>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84" name="Google Shape;952;p23"/>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85" name="Google Shape;953;p23"/>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86" name="Google Shape;954;p23"/>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87" name="Google Shape;955;p23"/>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88" name="Google Shape;956;p23"/>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89" name="Google Shape;957;p23"/>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0" name="Google Shape;958;p23"/>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1" name="Google Shape;959;p23"/>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2" name="Google Shape;960;p23"/>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3" name="Google Shape;961;p23"/>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4" name="Google Shape;962;p23"/>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5" name="Google Shape;963;p23"/>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6" name="Google Shape;964;p23"/>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7" name="Google Shape;965;p23"/>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8" name="Google Shape;966;p23"/>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99" name="Google Shape;967;p23"/>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300" name="Google Shape;968;p23"/>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301" name="Google Shape;969;p23"/>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302" name="Google Shape;970;p23"/>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303" name="Google Shape;971;p23"/>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304" name="Google Shape;972;p23"/>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305" name="Google Shape;973;p23"/>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306" name="Google Shape;974;p23"/>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216" name="Google Shape;975;p23"/>
            <p:cNvGrpSpPr/>
            <p:nvPr/>
          </p:nvGrpSpPr>
          <p:grpSpPr>
            <a:xfrm>
              <a:off x="-298500" y="7045279"/>
              <a:ext cx="10107900" cy="5211754"/>
              <a:chOff x="-298500" y="7045279"/>
              <a:chExt cx="10107900" cy="5211754"/>
            </a:xfrm>
          </p:grpSpPr>
          <p:cxnSp>
            <p:nvCxnSpPr>
              <p:cNvPr id="3146307" name="Google Shape;976;p23"/>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08" name="Google Shape;977;p23"/>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09" name="Google Shape;978;p23"/>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0" name="Google Shape;979;p23"/>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1" name="Google Shape;980;p23"/>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2" name="Google Shape;981;p23"/>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3" name="Google Shape;982;p23"/>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4" name="Google Shape;983;p23"/>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5" name="Google Shape;984;p23"/>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6" name="Google Shape;985;p23"/>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7" name="Google Shape;986;p23"/>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8" name="Google Shape;987;p23"/>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19" name="Google Shape;988;p23"/>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320" name="Google Shape;989;p23"/>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883" name="Google Shape;990;p23"/>
          <p:cNvSpPr/>
          <p:nvPr/>
        </p:nvSpPr>
        <p:spPr>
          <a:xfrm>
            <a:off x="4033210" y="1620814"/>
            <a:ext cx="5434634" cy="3841960"/>
          </a:xfrm>
          <a:custGeom>
            <a:avLst/>
            <a:gdLst/>
            <a:ahLst/>
            <a:cxnLst/>
            <a:rect l="l" t="t" r="r" b="b"/>
            <a:pathLst>
              <a:path w="131311" h="92829" extrusionOk="0">
                <a:moveTo>
                  <a:pt x="131310" y="670"/>
                </a:moveTo>
                <a:cubicBezTo>
                  <a:pt x="124684" y="1"/>
                  <a:pt x="119912" y="1217"/>
                  <a:pt x="115353" y="3770"/>
                </a:cubicBezTo>
                <a:cubicBezTo>
                  <a:pt x="112222" y="5502"/>
                  <a:pt x="109851" y="8420"/>
                  <a:pt x="106811" y="10366"/>
                </a:cubicBezTo>
                <a:cubicBezTo>
                  <a:pt x="98909" y="15411"/>
                  <a:pt x="88604" y="12737"/>
                  <a:pt x="79273" y="13527"/>
                </a:cubicBezTo>
                <a:cubicBezTo>
                  <a:pt x="68331" y="14469"/>
                  <a:pt x="57996" y="20852"/>
                  <a:pt x="52221" y="30214"/>
                </a:cubicBezTo>
                <a:cubicBezTo>
                  <a:pt x="47357" y="38117"/>
                  <a:pt x="45564" y="47843"/>
                  <a:pt x="39455" y="54774"/>
                </a:cubicBezTo>
                <a:cubicBezTo>
                  <a:pt x="35382" y="59394"/>
                  <a:pt x="29850" y="62312"/>
                  <a:pt x="24378" y="65047"/>
                </a:cubicBezTo>
                <a:cubicBezTo>
                  <a:pt x="18907" y="67813"/>
                  <a:pt x="12554" y="71400"/>
                  <a:pt x="8299" y="75838"/>
                </a:cubicBezTo>
                <a:cubicBezTo>
                  <a:pt x="4074" y="80276"/>
                  <a:pt x="882" y="85929"/>
                  <a:pt x="1" y="92829"/>
                </a:cubicBezTo>
                <a:lnTo>
                  <a:pt x="124867" y="92829"/>
                </a:lnTo>
                <a:cubicBezTo>
                  <a:pt x="128423" y="92829"/>
                  <a:pt x="131310" y="89911"/>
                  <a:pt x="131310" y="86355"/>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4" name="Google Shape;991;p23"/>
          <p:cNvSpPr/>
          <p:nvPr/>
        </p:nvSpPr>
        <p:spPr>
          <a:xfrm>
            <a:off x="-95250" y="-95250"/>
            <a:ext cx="2087083" cy="1700643"/>
          </a:xfrm>
          <a:custGeom>
            <a:avLst/>
            <a:gdLst/>
            <a:ahLst/>
            <a:cxnLst/>
            <a:rect l="l" t="t" r="r" b="b"/>
            <a:pathLst>
              <a:path w="42191" h="34379" extrusionOk="0">
                <a:moveTo>
                  <a:pt x="42190" y="1"/>
                </a:moveTo>
                <a:cubicBezTo>
                  <a:pt x="41673" y="5351"/>
                  <a:pt x="37084" y="10183"/>
                  <a:pt x="32251" y="12554"/>
                </a:cubicBezTo>
                <a:cubicBezTo>
                  <a:pt x="27418" y="14956"/>
                  <a:pt x="22068" y="16050"/>
                  <a:pt x="17174" y="18299"/>
                </a:cubicBezTo>
                <a:cubicBezTo>
                  <a:pt x="9758" y="21643"/>
                  <a:pt x="3740" y="27205"/>
                  <a:pt x="1" y="34378"/>
                </a:cubicBezTo>
                <a:lnTo>
                  <a:pt x="1" y="6445"/>
                </a:lnTo>
                <a:cubicBezTo>
                  <a:pt x="1" y="2888"/>
                  <a:pt x="2888" y="1"/>
                  <a:pt x="6445" y="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21">
    <p:spTree>
      <p:nvGrpSpPr>
        <p:cNvPr id="1" name="Shape 992"/>
        <p:cNvGrpSpPr/>
        <p:nvPr/>
      </p:nvGrpSpPr>
      <p:grpSpPr>
        <a:xfrm>
          <a:off x="0" y="0"/>
          <a:ext cx="0" cy="0"/>
          <a:chOff x="0" y="0"/>
          <a:chExt cx="0" cy="0"/>
        </a:xfrm>
      </p:grpSpPr>
      <p:grpSp>
        <p:nvGrpSpPr>
          <p:cNvPr id="209" name="Google Shape;993;p24"/>
          <p:cNvGrpSpPr/>
          <p:nvPr/>
        </p:nvGrpSpPr>
        <p:grpSpPr>
          <a:xfrm>
            <a:off x="-481950" y="-257250"/>
            <a:ext cx="10107900" cy="5658000"/>
            <a:chOff x="-298500" y="6796775"/>
            <a:chExt cx="10107900" cy="5658000"/>
          </a:xfrm>
        </p:grpSpPr>
        <p:grpSp>
          <p:nvGrpSpPr>
            <p:cNvPr id="210" name="Google Shape;994;p24"/>
            <p:cNvGrpSpPr/>
            <p:nvPr/>
          </p:nvGrpSpPr>
          <p:grpSpPr>
            <a:xfrm>
              <a:off x="-95250" y="6796775"/>
              <a:ext cx="9621724" cy="5658000"/>
              <a:chOff x="-95250" y="6796775"/>
              <a:chExt cx="9621724" cy="5658000"/>
            </a:xfrm>
          </p:grpSpPr>
          <p:cxnSp>
            <p:nvCxnSpPr>
              <p:cNvPr id="3146243" name="Google Shape;995;p24"/>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44" name="Google Shape;996;p24"/>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45" name="Google Shape;997;p24"/>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46" name="Google Shape;998;p24"/>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47" name="Google Shape;999;p24"/>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48" name="Google Shape;1000;p24"/>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49" name="Google Shape;1001;p24"/>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0" name="Google Shape;1002;p24"/>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1" name="Google Shape;1003;p24"/>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2" name="Google Shape;1004;p24"/>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3" name="Google Shape;1005;p24"/>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4" name="Google Shape;1006;p24"/>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5" name="Google Shape;1007;p24"/>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6" name="Google Shape;1008;p24"/>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7" name="Google Shape;1009;p24"/>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8" name="Google Shape;1010;p24"/>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59" name="Google Shape;1011;p24"/>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60" name="Google Shape;1012;p24"/>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61" name="Google Shape;1013;p24"/>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62" name="Google Shape;1014;p24"/>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63" name="Google Shape;1015;p24"/>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64" name="Google Shape;1016;p24"/>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65" name="Google Shape;1017;p24"/>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66" name="Google Shape;1018;p24"/>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267" name="Google Shape;1019;p24"/>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211" name="Google Shape;1020;p24"/>
            <p:cNvGrpSpPr/>
            <p:nvPr/>
          </p:nvGrpSpPr>
          <p:grpSpPr>
            <a:xfrm>
              <a:off x="-298500" y="7045279"/>
              <a:ext cx="10107900" cy="5211754"/>
              <a:chOff x="-298500" y="7045279"/>
              <a:chExt cx="10107900" cy="5211754"/>
            </a:xfrm>
          </p:grpSpPr>
          <p:cxnSp>
            <p:nvCxnSpPr>
              <p:cNvPr id="3146268" name="Google Shape;1021;p24"/>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69" name="Google Shape;1022;p24"/>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0" name="Google Shape;1023;p24"/>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1" name="Google Shape;1024;p24"/>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2" name="Google Shape;1025;p24"/>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3" name="Google Shape;1026;p24"/>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4" name="Google Shape;1027;p24"/>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5" name="Google Shape;1028;p24"/>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6" name="Google Shape;1029;p24"/>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7" name="Google Shape;1030;p24"/>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8" name="Google Shape;1031;p24"/>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79" name="Google Shape;1032;p24"/>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80" name="Google Shape;1033;p24"/>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281" name="Google Shape;1034;p24"/>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881" name="Google Shape;1035;p24"/>
          <p:cNvSpPr/>
          <p:nvPr/>
        </p:nvSpPr>
        <p:spPr>
          <a:xfrm rot="10800000" flipH="1">
            <a:off x="-95250" y="3809550"/>
            <a:ext cx="1746180" cy="1422861"/>
          </a:xfrm>
          <a:custGeom>
            <a:avLst/>
            <a:gdLst/>
            <a:ahLst/>
            <a:cxnLst/>
            <a:rect l="l" t="t" r="r" b="b"/>
            <a:pathLst>
              <a:path w="42191" h="34379" extrusionOk="0">
                <a:moveTo>
                  <a:pt x="42190" y="1"/>
                </a:moveTo>
                <a:cubicBezTo>
                  <a:pt x="41673" y="5351"/>
                  <a:pt x="37084" y="10183"/>
                  <a:pt x="32251" y="12554"/>
                </a:cubicBezTo>
                <a:cubicBezTo>
                  <a:pt x="27418" y="14956"/>
                  <a:pt x="22068" y="16050"/>
                  <a:pt x="17174" y="18299"/>
                </a:cubicBezTo>
                <a:cubicBezTo>
                  <a:pt x="9758" y="21643"/>
                  <a:pt x="3740" y="27205"/>
                  <a:pt x="1" y="34378"/>
                </a:cubicBezTo>
                <a:lnTo>
                  <a:pt x="1" y="6445"/>
                </a:lnTo>
                <a:cubicBezTo>
                  <a:pt x="1" y="2888"/>
                  <a:pt x="2888" y="1"/>
                  <a:pt x="6445" y="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82" name="Google Shape;1036;p24"/>
          <p:cNvSpPr/>
          <p:nvPr/>
        </p:nvSpPr>
        <p:spPr>
          <a:xfrm rot="627001">
            <a:off x="7904813" y="-547504"/>
            <a:ext cx="2111177" cy="2833658"/>
          </a:xfrm>
          <a:custGeom>
            <a:avLst/>
            <a:gdLst/>
            <a:ahLst/>
            <a:cxnLst/>
            <a:rect l="l" t="t" r="r" b="b"/>
            <a:pathLst>
              <a:path w="75230" h="100975" extrusionOk="0">
                <a:moveTo>
                  <a:pt x="70914" y="86506"/>
                </a:moveTo>
                <a:cubicBezTo>
                  <a:pt x="69363" y="92160"/>
                  <a:pt x="64166" y="100427"/>
                  <a:pt x="57600" y="100671"/>
                </a:cubicBezTo>
                <a:cubicBezTo>
                  <a:pt x="48421" y="100975"/>
                  <a:pt x="40731" y="92069"/>
                  <a:pt x="38451" y="83953"/>
                </a:cubicBezTo>
                <a:cubicBezTo>
                  <a:pt x="36718" y="77874"/>
                  <a:pt x="37174" y="70761"/>
                  <a:pt x="33010" y="65959"/>
                </a:cubicBezTo>
                <a:cubicBezTo>
                  <a:pt x="26840" y="58937"/>
                  <a:pt x="14894" y="61521"/>
                  <a:pt x="7204" y="56171"/>
                </a:cubicBezTo>
                <a:cubicBezTo>
                  <a:pt x="2311" y="52706"/>
                  <a:pt x="0" y="45959"/>
                  <a:pt x="1824" y="40214"/>
                </a:cubicBezTo>
                <a:cubicBezTo>
                  <a:pt x="3101" y="36171"/>
                  <a:pt x="6140" y="32645"/>
                  <a:pt x="6171" y="28420"/>
                </a:cubicBezTo>
                <a:cubicBezTo>
                  <a:pt x="6232" y="25685"/>
                  <a:pt x="4925" y="23101"/>
                  <a:pt x="4134" y="20487"/>
                </a:cubicBezTo>
                <a:cubicBezTo>
                  <a:pt x="2432" y="14742"/>
                  <a:pt x="3405" y="6323"/>
                  <a:pt x="8268" y="2858"/>
                </a:cubicBezTo>
                <a:cubicBezTo>
                  <a:pt x="11581" y="517"/>
                  <a:pt x="17204" y="0"/>
                  <a:pt x="20882" y="821"/>
                </a:cubicBezTo>
                <a:cubicBezTo>
                  <a:pt x="24530" y="1642"/>
                  <a:pt x="27873" y="3496"/>
                  <a:pt x="31065" y="5472"/>
                </a:cubicBezTo>
                <a:cubicBezTo>
                  <a:pt x="48998" y="16566"/>
                  <a:pt x="60974" y="34591"/>
                  <a:pt x="68543" y="54986"/>
                </a:cubicBezTo>
                <a:cubicBezTo>
                  <a:pt x="68543" y="54986"/>
                  <a:pt x="75230" y="71217"/>
                  <a:pt x="70914" y="86506"/>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grpSp>
        <p:nvGrpSpPr>
          <p:cNvPr id="138" name="Google Shape;56;p3"/>
          <p:cNvGrpSpPr/>
          <p:nvPr/>
        </p:nvGrpSpPr>
        <p:grpSpPr>
          <a:xfrm>
            <a:off x="-481950" y="-257250"/>
            <a:ext cx="10107900" cy="5658000"/>
            <a:chOff x="-298500" y="6796775"/>
            <a:chExt cx="10107900" cy="5658000"/>
          </a:xfrm>
        </p:grpSpPr>
        <p:grpSp>
          <p:nvGrpSpPr>
            <p:cNvPr id="139" name="Google Shape;57;p3"/>
            <p:cNvGrpSpPr/>
            <p:nvPr/>
          </p:nvGrpSpPr>
          <p:grpSpPr>
            <a:xfrm>
              <a:off x="-95250" y="6796775"/>
              <a:ext cx="9621724" cy="5658000"/>
              <a:chOff x="-95250" y="6796775"/>
              <a:chExt cx="9621724" cy="5658000"/>
            </a:xfrm>
          </p:grpSpPr>
          <p:cxnSp>
            <p:nvCxnSpPr>
              <p:cNvPr id="3146044" name="Google Shape;58;p3"/>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45" name="Google Shape;59;p3"/>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46" name="Google Shape;60;p3"/>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47" name="Google Shape;61;p3"/>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48" name="Google Shape;62;p3"/>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49" name="Google Shape;63;p3"/>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0" name="Google Shape;64;p3"/>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1" name="Google Shape;65;p3"/>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2" name="Google Shape;66;p3"/>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3" name="Google Shape;67;p3"/>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4" name="Google Shape;68;p3"/>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5" name="Google Shape;69;p3"/>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6" name="Google Shape;70;p3"/>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7" name="Google Shape;71;p3"/>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8" name="Google Shape;72;p3"/>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59" name="Google Shape;73;p3"/>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0" name="Google Shape;74;p3"/>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1" name="Google Shape;75;p3"/>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2" name="Google Shape;76;p3"/>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3" name="Google Shape;77;p3"/>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4" name="Google Shape;78;p3"/>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5" name="Google Shape;79;p3"/>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6" name="Google Shape;80;p3"/>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7" name="Google Shape;81;p3"/>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68" name="Google Shape;82;p3"/>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40" name="Google Shape;83;p3"/>
            <p:cNvGrpSpPr/>
            <p:nvPr/>
          </p:nvGrpSpPr>
          <p:grpSpPr>
            <a:xfrm>
              <a:off x="-298500" y="7045279"/>
              <a:ext cx="10107900" cy="5211754"/>
              <a:chOff x="-298500" y="7045279"/>
              <a:chExt cx="10107900" cy="5211754"/>
            </a:xfrm>
          </p:grpSpPr>
          <p:cxnSp>
            <p:nvCxnSpPr>
              <p:cNvPr id="3146069" name="Google Shape;84;p3"/>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0" name="Google Shape;85;p3"/>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1" name="Google Shape;86;p3"/>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2" name="Google Shape;87;p3"/>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3" name="Google Shape;88;p3"/>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4" name="Google Shape;89;p3"/>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5" name="Google Shape;90;p3"/>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6" name="Google Shape;91;p3"/>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7" name="Google Shape;92;p3"/>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8" name="Google Shape;93;p3"/>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79" name="Google Shape;94;p3"/>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80" name="Google Shape;95;p3"/>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81" name="Google Shape;96;p3"/>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82" name="Google Shape;97;p3"/>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747" name="Google Shape;98;p3"/>
          <p:cNvSpPr/>
          <p:nvPr/>
        </p:nvSpPr>
        <p:spPr>
          <a:xfrm rot="-1028688">
            <a:off x="5415649" y="3225092"/>
            <a:ext cx="5240481" cy="2748671"/>
          </a:xfrm>
          <a:custGeom>
            <a:avLst/>
            <a:gdLst/>
            <a:ahLst/>
            <a:cxnLst/>
            <a:rect l="l" t="t" r="r" b="b"/>
            <a:pathLst>
              <a:path w="97358" h="51065" extrusionOk="0">
                <a:moveTo>
                  <a:pt x="90580" y="33071"/>
                </a:moveTo>
                <a:cubicBezTo>
                  <a:pt x="93923" y="29180"/>
                  <a:pt x="97358" y="21429"/>
                  <a:pt x="94349" y="16596"/>
                </a:cubicBezTo>
                <a:cubicBezTo>
                  <a:pt x="90184" y="9848"/>
                  <a:pt x="79971" y="8633"/>
                  <a:pt x="73072" y="10912"/>
                </a:cubicBezTo>
                <a:cubicBezTo>
                  <a:pt x="67874" y="12614"/>
                  <a:pt x="62950" y="16383"/>
                  <a:pt x="57509" y="15684"/>
                </a:cubicBezTo>
                <a:cubicBezTo>
                  <a:pt x="49454" y="14651"/>
                  <a:pt x="45533" y="4742"/>
                  <a:pt x="37965" y="1854"/>
                </a:cubicBezTo>
                <a:cubicBezTo>
                  <a:pt x="33101" y="0"/>
                  <a:pt x="27113" y="1642"/>
                  <a:pt x="23861" y="5684"/>
                </a:cubicBezTo>
                <a:cubicBezTo>
                  <a:pt x="21581" y="8541"/>
                  <a:pt x="20517" y="12493"/>
                  <a:pt x="17478" y="14560"/>
                </a:cubicBezTo>
                <a:cubicBezTo>
                  <a:pt x="15502" y="15867"/>
                  <a:pt x="13040" y="16231"/>
                  <a:pt x="10760" y="16900"/>
                </a:cubicBezTo>
                <a:cubicBezTo>
                  <a:pt x="5806" y="18450"/>
                  <a:pt x="213" y="23253"/>
                  <a:pt x="92" y="28420"/>
                </a:cubicBezTo>
                <a:cubicBezTo>
                  <a:pt x="0" y="31946"/>
                  <a:pt x="2371" y="36262"/>
                  <a:pt x="4712" y="38481"/>
                </a:cubicBezTo>
                <a:cubicBezTo>
                  <a:pt x="7083" y="40730"/>
                  <a:pt x="10031" y="42250"/>
                  <a:pt x="13040" y="43588"/>
                </a:cubicBezTo>
                <a:cubicBezTo>
                  <a:pt x="29636" y="51065"/>
                  <a:pt x="48421" y="51004"/>
                  <a:pt x="66780" y="46566"/>
                </a:cubicBezTo>
                <a:cubicBezTo>
                  <a:pt x="66719" y="46536"/>
                  <a:pt x="81674" y="43496"/>
                  <a:pt x="90580" y="3307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8" name="Google Shape;99;p3"/>
          <p:cNvSpPr/>
          <p:nvPr/>
        </p:nvSpPr>
        <p:spPr>
          <a:xfrm>
            <a:off x="-941475" y="3333749"/>
            <a:ext cx="4643175" cy="2740727"/>
          </a:xfrm>
          <a:custGeom>
            <a:avLst/>
            <a:gdLst/>
            <a:ahLst/>
            <a:cxnLst/>
            <a:rect l="l" t="t" r="r" b="b"/>
            <a:pathLst>
              <a:path w="98665" h="58239" extrusionOk="0">
                <a:moveTo>
                  <a:pt x="3800" y="23587"/>
                </a:moveTo>
                <a:cubicBezTo>
                  <a:pt x="1459" y="18785"/>
                  <a:pt x="0" y="9909"/>
                  <a:pt x="4377" y="5776"/>
                </a:cubicBezTo>
                <a:cubicBezTo>
                  <a:pt x="10456" y="1"/>
                  <a:pt x="21125" y="1490"/>
                  <a:pt x="27630" y="5654"/>
                </a:cubicBezTo>
                <a:cubicBezTo>
                  <a:pt x="32493" y="8815"/>
                  <a:pt x="36475" y="13952"/>
                  <a:pt x="42220" y="14712"/>
                </a:cubicBezTo>
                <a:cubicBezTo>
                  <a:pt x="50700" y="15806"/>
                  <a:pt x="57326" y="6779"/>
                  <a:pt x="65837" y="5806"/>
                </a:cubicBezTo>
                <a:cubicBezTo>
                  <a:pt x="71309" y="5198"/>
                  <a:pt x="76993" y="8481"/>
                  <a:pt x="79211" y="13496"/>
                </a:cubicBezTo>
                <a:cubicBezTo>
                  <a:pt x="80792" y="17022"/>
                  <a:pt x="80822" y="21308"/>
                  <a:pt x="83376" y="24256"/>
                </a:cubicBezTo>
                <a:cubicBezTo>
                  <a:pt x="84987" y="26141"/>
                  <a:pt x="87479" y="27144"/>
                  <a:pt x="89607" y="28451"/>
                </a:cubicBezTo>
                <a:cubicBezTo>
                  <a:pt x="94227" y="31338"/>
                  <a:pt x="98665" y="37721"/>
                  <a:pt x="97418" y="43041"/>
                </a:cubicBezTo>
                <a:cubicBezTo>
                  <a:pt x="96537" y="46658"/>
                  <a:pt x="93011" y="50427"/>
                  <a:pt x="90002" y="52099"/>
                </a:cubicBezTo>
                <a:cubicBezTo>
                  <a:pt x="87023" y="53770"/>
                  <a:pt x="83588" y="54500"/>
                  <a:pt x="80184" y="55047"/>
                </a:cubicBezTo>
                <a:cubicBezTo>
                  <a:pt x="61248" y="58238"/>
                  <a:pt x="42129" y="53162"/>
                  <a:pt x="24560" y="43740"/>
                </a:cubicBezTo>
                <a:cubicBezTo>
                  <a:pt x="24499" y="43740"/>
                  <a:pt x="10122" y="36658"/>
                  <a:pt x="3800" y="23587"/>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49" name="Google Shape;100;p3"/>
          <p:cNvSpPr txBox="1">
            <a:spLocks noGrp="1"/>
          </p:cNvSpPr>
          <p:nvPr>
            <p:ph type="title"/>
          </p:nvPr>
        </p:nvSpPr>
        <p:spPr>
          <a:xfrm>
            <a:off x="3171600" y="2533730"/>
            <a:ext cx="2800800" cy="730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3600"/>
              <a:buNone/>
              <a:defRPr sz="3600"/>
            </a:lvl1pPr>
            <a:lvl2pPr lvl="1">
              <a:spcBef>
                <a:spcPts val="0"/>
              </a:spcBef>
              <a:spcAft>
                <a:spcPts val="0"/>
              </a:spcAft>
              <a:buClr>
                <a:schemeClr val="accent1"/>
              </a:buClr>
              <a:buSzPts val="3600"/>
              <a:buNone/>
              <a:defRPr sz="3600">
                <a:solidFill>
                  <a:schemeClr val="accent1"/>
                </a:solidFill>
              </a:defRPr>
            </a:lvl2pPr>
            <a:lvl3pPr lvl="2">
              <a:spcBef>
                <a:spcPts val="0"/>
              </a:spcBef>
              <a:spcAft>
                <a:spcPts val="0"/>
              </a:spcAft>
              <a:buClr>
                <a:schemeClr val="accent1"/>
              </a:buClr>
              <a:buSzPts val="3600"/>
              <a:buNone/>
              <a:defRPr sz="3600">
                <a:solidFill>
                  <a:schemeClr val="accent1"/>
                </a:solidFill>
              </a:defRPr>
            </a:lvl3pPr>
            <a:lvl4pPr lvl="3">
              <a:spcBef>
                <a:spcPts val="0"/>
              </a:spcBef>
              <a:spcAft>
                <a:spcPts val="0"/>
              </a:spcAft>
              <a:buClr>
                <a:schemeClr val="accent1"/>
              </a:buClr>
              <a:buSzPts val="3600"/>
              <a:buNone/>
              <a:defRPr sz="3600">
                <a:solidFill>
                  <a:schemeClr val="accent1"/>
                </a:solidFill>
              </a:defRPr>
            </a:lvl4pPr>
            <a:lvl5pPr lvl="4">
              <a:spcBef>
                <a:spcPts val="0"/>
              </a:spcBef>
              <a:spcAft>
                <a:spcPts val="0"/>
              </a:spcAft>
              <a:buClr>
                <a:schemeClr val="accent1"/>
              </a:buClr>
              <a:buSzPts val="3600"/>
              <a:buNone/>
              <a:defRPr sz="3600">
                <a:solidFill>
                  <a:schemeClr val="accent1"/>
                </a:solidFill>
              </a:defRPr>
            </a:lvl5pPr>
            <a:lvl6pPr lvl="5">
              <a:spcBef>
                <a:spcPts val="0"/>
              </a:spcBef>
              <a:spcAft>
                <a:spcPts val="0"/>
              </a:spcAft>
              <a:buClr>
                <a:schemeClr val="accent1"/>
              </a:buClr>
              <a:buSzPts val="3600"/>
              <a:buNone/>
              <a:defRPr sz="3600">
                <a:solidFill>
                  <a:schemeClr val="accent1"/>
                </a:solidFill>
              </a:defRPr>
            </a:lvl6pPr>
            <a:lvl7pPr lvl="6">
              <a:spcBef>
                <a:spcPts val="0"/>
              </a:spcBef>
              <a:spcAft>
                <a:spcPts val="0"/>
              </a:spcAft>
              <a:buClr>
                <a:schemeClr val="accent1"/>
              </a:buClr>
              <a:buSzPts val="3600"/>
              <a:buNone/>
              <a:defRPr sz="3600">
                <a:solidFill>
                  <a:schemeClr val="accent1"/>
                </a:solidFill>
              </a:defRPr>
            </a:lvl7pPr>
            <a:lvl8pPr lvl="7">
              <a:spcBef>
                <a:spcPts val="0"/>
              </a:spcBef>
              <a:spcAft>
                <a:spcPts val="0"/>
              </a:spcAft>
              <a:buClr>
                <a:schemeClr val="accent1"/>
              </a:buClr>
              <a:buSzPts val="3600"/>
              <a:buNone/>
              <a:defRPr sz="3600">
                <a:solidFill>
                  <a:schemeClr val="accent1"/>
                </a:solidFill>
              </a:defRPr>
            </a:lvl8pPr>
            <a:lvl9pPr lvl="8">
              <a:spcBef>
                <a:spcPts val="0"/>
              </a:spcBef>
              <a:spcAft>
                <a:spcPts val="0"/>
              </a:spcAft>
              <a:buClr>
                <a:schemeClr val="accent1"/>
              </a:buClr>
              <a:buSzPts val="3600"/>
              <a:buNone/>
              <a:defRPr sz="3600">
                <a:solidFill>
                  <a:schemeClr val="accent1"/>
                </a:solidFill>
              </a:defRPr>
            </a:lvl9pPr>
          </a:lstStyle>
          <a:p>
            <a:endParaRPr/>
          </a:p>
        </p:txBody>
      </p:sp>
      <p:sp>
        <p:nvSpPr>
          <p:cNvPr id="1048750" name="Google Shape;101;p3"/>
          <p:cNvSpPr txBox="1">
            <a:spLocks noGrp="1"/>
          </p:cNvSpPr>
          <p:nvPr>
            <p:ph type="subTitle" idx="1"/>
          </p:nvPr>
        </p:nvSpPr>
        <p:spPr>
          <a:xfrm>
            <a:off x="3290700" y="3475405"/>
            <a:ext cx="25626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48751" name="Google Shape;102;p3"/>
          <p:cNvSpPr txBox="1">
            <a:spLocks noGrp="1"/>
          </p:cNvSpPr>
          <p:nvPr>
            <p:ph type="title" idx="2" hasCustomPrompt="1"/>
          </p:nvPr>
        </p:nvSpPr>
        <p:spPr>
          <a:xfrm>
            <a:off x="3836400" y="1332855"/>
            <a:ext cx="1471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2000"/>
              <a:buNone/>
              <a:defRPr sz="6500">
                <a:solidFill>
                  <a:schemeClr val="lt2"/>
                </a:solidFill>
              </a:defRPr>
            </a:lvl1pPr>
            <a:lvl2pPr lvl="1" algn="r" rtl="0">
              <a:spcBef>
                <a:spcPts val="0"/>
              </a:spcBef>
              <a:spcAft>
                <a:spcPts val="0"/>
              </a:spcAft>
              <a:buClr>
                <a:schemeClr val="accent1"/>
              </a:buClr>
              <a:buSzPts val="12000"/>
              <a:buNone/>
              <a:defRPr sz="12000">
                <a:solidFill>
                  <a:schemeClr val="accent1"/>
                </a:solidFill>
              </a:defRPr>
            </a:lvl2pPr>
            <a:lvl3pPr lvl="2" algn="r" rtl="0">
              <a:spcBef>
                <a:spcPts val="0"/>
              </a:spcBef>
              <a:spcAft>
                <a:spcPts val="0"/>
              </a:spcAft>
              <a:buClr>
                <a:schemeClr val="accent1"/>
              </a:buClr>
              <a:buSzPts val="12000"/>
              <a:buNone/>
              <a:defRPr sz="12000">
                <a:solidFill>
                  <a:schemeClr val="accent1"/>
                </a:solidFill>
              </a:defRPr>
            </a:lvl3pPr>
            <a:lvl4pPr lvl="3" algn="r" rtl="0">
              <a:spcBef>
                <a:spcPts val="0"/>
              </a:spcBef>
              <a:spcAft>
                <a:spcPts val="0"/>
              </a:spcAft>
              <a:buClr>
                <a:schemeClr val="accent1"/>
              </a:buClr>
              <a:buSzPts val="12000"/>
              <a:buNone/>
              <a:defRPr sz="12000">
                <a:solidFill>
                  <a:schemeClr val="accent1"/>
                </a:solidFill>
              </a:defRPr>
            </a:lvl4pPr>
            <a:lvl5pPr lvl="4" algn="r" rtl="0">
              <a:spcBef>
                <a:spcPts val="0"/>
              </a:spcBef>
              <a:spcAft>
                <a:spcPts val="0"/>
              </a:spcAft>
              <a:buClr>
                <a:schemeClr val="accent1"/>
              </a:buClr>
              <a:buSzPts val="12000"/>
              <a:buNone/>
              <a:defRPr sz="12000">
                <a:solidFill>
                  <a:schemeClr val="accent1"/>
                </a:solidFill>
              </a:defRPr>
            </a:lvl5pPr>
            <a:lvl6pPr lvl="5" algn="r" rtl="0">
              <a:spcBef>
                <a:spcPts val="0"/>
              </a:spcBef>
              <a:spcAft>
                <a:spcPts val="0"/>
              </a:spcAft>
              <a:buClr>
                <a:schemeClr val="accent1"/>
              </a:buClr>
              <a:buSzPts val="12000"/>
              <a:buNone/>
              <a:defRPr sz="12000">
                <a:solidFill>
                  <a:schemeClr val="accent1"/>
                </a:solidFill>
              </a:defRPr>
            </a:lvl6pPr>
            <a:lvl7pPr lvl="6" algn="r" rtl="0">
              <a:spcBef>
                <a:spcPts val="0"/>
              </a:spcBef>
              <a:spcAft>
                <a:spcPts val="0"/>
              </a:spcAft>
              <a:buClr>
                <a:schemeClr val="accent1"/>
              </a:buClr>
              <a:buSzPts val="12000"/>
              <a:buNone/>
              <a:defRPr sz="12000">
                <a:solidFill>
                  <a:schemeClr val="accent1"/>
                </a:solidFill>
              </a:defRPr>
            </a:lvl7pPr>
            <a:lvl8pPr lvl="7" algn="r" rtl="0">
              <a:spcBef>
                <a:spcPts val="0"/>
              </a:spcBef>
              <a:spcAft>
                <a:spcPts val="0"/>
              </a:spcAft>
              <a:buClr>
                <a:schemeClr val="accent1"/>
              </a:buClr>
              <a:buSzPts val="12000"/>
              <a:buNone/>
              <a:defRPr sz="12000">
                <a:solidFill>
                  <a:schemeClr val="accent1"/>
                </a:solidFill>
              </a:defRPr>
            </a:lvl8pPr>
            <a:lvl9pPr lvl="8" algn="r" rtl="0">
              <a:spcBef>
                <a:spcPts val="0"/>
              </a:spcBef>
              <a:spcAft>
                <a:spcPts val="0"/>
              </a:spcAft>
              <a:buClr>
                <a:schemeClr val="accent1"/>
              </a:buClr>
              <a:buSzPts val="12000"/>
              <a:buNone/>
              <a:defRPr sz="12000">
                <a:solidFill>
                  <a:schemeClr val="accent1"/>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99" name="Google Shape;150;p5"/>
          <p:cNvGrpSpPr/>
          <p:nvPr/>
        </p:nvGrpSpPr>
        <p:grpSpPr>
          <a:xfrm>
            <a:off x="-481950" y="-257250"/>
            <a:ext cx="10107900" cy="5658000"/>
            <a:chOff x="-298500" y="6796775"/>
            <a:chExt cx="10107900" cy="5658000"/>
          </a:xfrm>
        </p:grpSpPr>
        <p:grpSp>
          <p:nvGrpSpPr>
            <p:cNvPr id="100" name="Google Shape;151;p5"/>
            <p:cNvGrpSpPr/>
            <p:nvPr/>
          </p:nvGrpSpPr>
          <p:grpSpPr>
            <a:xfrm>
              <a:off x="-95250" y="6796775"/>
              <a:ext cx="9621724" cy="5658000"/>
              <a:chOff x="-95250" y="6796775"/>
              <a:chExt cx="9621724" cy="5658000"/>
            </a:xfrm>
          </p:grpSpPr>
          <p:cxnSp>
            <p:nvCxnSpPr>
              <p:cNvPr id="3145884" name="Google Shape;152;p5"/>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85" name="Google Shape;153;p5"/>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86" name="Google Shape;154;p5"/>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87" name="Google Shape;155;p5"/>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88" name="Google Shape;156;p5"/>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89" name="Google Shape;157;p5"/>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0" name="Google Shape;158;p5"/>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1" name="Google Shape;159;p5"/>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2" name="Google Shape;160;p5"/>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3" name="Google Shape;161;p5"/>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4" name="Google Shape;162;p5"/>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5" name="Google Shape;163;p5"/>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6" name="Google Shape;164;p5"/>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7" name="Google Shape;165;p5"/>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8" name="Google Shape;166;p5"/>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99" name="Google Shape;167;p5"/>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0" name="Google Shape;168;p5"/>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1" name="Google Shape;169;p5"/>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2" name="Google Shape;170;p5"/>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3" name="Google Shape;171;p5"/>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4" name="Google Shape;172;p5"/>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5" name="Google Shape;173;p5"/>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6" name="Google Shape;174;p5"/>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7" name="Google Shape;175;p5"/>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908" name="Google Shape;176;p5"/>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01" name="Google Shape;177;p5"/>
            <p:cNvGrpSpPr/>
            <p:nvPr/>
          </p:nvGrpSpPr>
          <p:grpSpPr>
            <a:xfrm>
              <a:off x="-298500" y="7045279"/>
              <a:ext cx="10107900" cy="5211754"/>
              <a:chOff x="-298500" y="7045279"/>
              <a:chExt cx="10107900" cy="5211754"/>
            </a:xfrm>
          </p:grpSpPr>
          <p:cxnSp>
            <p:nvCxnSpPr>
              <p:cNvPr id="3145909" name="Google Shape;178;p5"/>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0" name="Google Shape;179;p5"/>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1" name="Google Shape;180;p5"/>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2" name="Google Shape;181;p5"/>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3" name="Google Shape;182;p5"/>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4" name="Google Shape;183;p5"/>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5" name="Google Shape;184;p5"/>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6" name="Google Shape;185;p5"/>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7" name="Google Shape;186;p5"/>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8" name="Google Shape;187;p5"/>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19" name="Google Shape;188;p5"/>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20" name="Google Shape;189;p5"/>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21" name="Google Shape;190;p5"/>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922" name="Google Shape;191;p5"/>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659" name="Google Shape;192;p5"/>
          <p:cNvSpPr/>
          <p:nvPr/>
        </p:nvSpPr>
        <p:spPr>
          <a:xfrm>
            <a:off x="4772050" y="2057975"/>
            <a:ext cx="4600481" cy="3252264"/>
          </a:xfrm>
          <a:custGeom>
            <a:avLst/>
            <a:gdLst/>
            <a:ahLst/>
            <a:cxnLst/>
            <a:rect l="l" t="t" r="r" b="b"/>
            <a:pathLst>
              <a:path w="131311" h="92829" extrusionOk="0">
                <a:moveTo>
                  <a:pt x="131310" y="670"/>
                </a:moveTo>
                <a:cubicBezTo>
                  <a:pt x="124684" y="1"/>
                  <a:pt x="119912" y="1217"/>
                  <a:pt x="115353" y="3770"/>
                </a:cubicBezTo>
                <a:cubicBezTo>
                  <a:pt x="112222" y="5502"/>
                  <a:pt x="109851" y="8420"/>
                  <a:pt x="106811" y="10366"/>
                </a:cubicBezTo>
                <a:cubicBezTo>
                  <a:pt x="98909" y="15411"/>
                  <a:pt x="88604" y="12737"/>
                  <a:pt x="79273" y="13527"/>
                </a:cubicBezTo>
                <a:cubicBezTo>
                  <a:pt x="68331" y="14469"/>
                  <a:pt x="57996" y="20852"/>
                  <a:pt x="52221" y="30214"/>
                </a:cubicBezTo>
                <a:cubicBezTo>
                  <a:pt x="47357" y="38117"/>
                  <a:pt x="45564" y="47843"/>
                  <a:pt x="39455" y="54774"/>
                </a:cubicBezTo>
                <a:cubicBezTo>
                  <a:pt x="35382" y="59394"/>
                  <a:pt x="29850" y="62312"/>
                  <a:pt x="24378" y="65047"/>
                </a:cubicBezTo>
                <a:cubicBezTo>
                  <a:pt x="18907" y="67813"/>
                  <a:pt x="12554" y="71400"/>
                  <a:pt x="8299" y="75838"/>
                </a:cubicBezTo>
                <a:cubicBezTo>
                  <a:pt x="4074" y="80276"/>
                  <a:pt x="882" y="85929"/>
                  <a:pt x="1" y="92829"/>
                </a:cubicBezTo>
                <a:lnTo>
                  <a:pt x="124867" y="92829"/>
                </a:lnTo>
                <a:cubicBezTo>
                  <a:pt x="128423" y="92829"/>
                  <a:pt x="131310" y="89911"/>
                  <a:pt x="131310" y="86355"/>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0" name="Google Shape;193;p5"/>
          <p:cNvSpPr txBox="1">
            <a:spLocks noGrp="1"/>
          </p:cNvSpPr>
          <p:nvPr>
            <p:ph type="subTitle" idx="1"/>
          </p:nvPr>
        </p:nvSpPr>
        <p:spPr>
          <a:xfrm>
            <a:off x="729875" y="1451238"/>
            <a:ext cx="38577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61" name="Google Shape;194;p5"/>
          <p:cNvSpPr txBox="1">
            <a:spLocks noGrp="1"/>
          </p:cNvSpPr>
          <p:nvPr>
            <p:ph type="body" idx="2"/>
          </p:nvPr>
        </p:nvSpPr>
        <p:spPr>
          <a:xfrm>
            <a:off x="729875" y="1782213"/>
            <a:ext cx="3857700" cy="7890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lvl1pPr>
            <a:lvl2pPr marL="914400" lvl="1" indent="-317500" algn="ctr" rtl="0">
              <a:spcBef>
                <a:spcPts val="0"/>
              </a:spcBef>
              <a:spcAft>
                <a:spcPts val="0"/>
              </a:spcAft>
              <a:buSzPts val="1400"/>
              <a:buChar char="○"/>
            </a:lvl2pPr>
            <a:lvl3pPr marL="1371600" lvl="2" indent="-317500" algn="ctr" rtl="0">
              <a:spcBef>
                <a:spcPts val="1600"/>
              </a:spcBef>
              <a:spcAft>
                <a:spcPts val="0"/>
              </a:spcAft>
              <a:buSzPts val="1400"/>
              <a:buChar char="■"/>
            </a:lvl3pPr>
            <a:lvl4pPr marL="1828800" lvl="3" indent="-317500" algn="ctr" rtl="0">
              <a:spcBef>
                <a:spcPts val="1600"/>
              </a:spcBef>
              <a:spcAft>
                <a:spcPts val="0"/>
              </a:spcAft>
              <a:buSzPts val="1400"/>
              <a:buChar char="●"/>
            </a:lvl4pPr>
            <a:lvl5pPr marL="2286000" lvl="4" indent="-317500" algn="ctr" rtl="0">
              <a:spcBef>
                <a:spcPts val="1600"/>
              </a:spcBef>
              <a:spcAft>
                <a:spcPts val="0"/>
              </a:spcAft>
              <a:buSzPts val="1400"/>
              <a:buChar char="○"/>
            </a:lvl5pPr>
            <a:lvl6pPr marL="2743200" lvl="5" indent="-317500" algn="ctr" rtl="0">
              <a:spcBef>
                <a:spcPts val="1600"/>
              </a:spcBef>
              <a:spcAft>
                <a:spcPts val="0"/>
              </a:spcAft>
              <a:buSzPts val="1400"/>
              <a:buChar char="■"/>
            </a:lvl6pPr>
            <a:lvl7pPr marL="3200400" lvl="6" indent="-317500" algn="ctr" rtl="0">
              <a:spcBef>
                <a:spcPts val="1600"/>
              </a:spcBef>
              <a:spcAft>
                <a:spcPts val="0"/>
              </a:spcAft>
              <a:buSzPts val="1400"/>
              <a:buChar char="●"/>
            </a:lvl7pPr>
            <a:lvl8pPr marL="3657600" lvl="7" indent="-317500" algn="ctr" rtl="0">
              <a:spcBef>
                <a:spcPts val="1600"/>
              </a:spcBef>
              <a:spcAft>
                <a:spcPts val="0"/>
              </a:spcAft>
              <a:buSzPts val="1400"/>
              <a:buChar char="○"/>
            </a:lvl8pPr>
            <a:lvl9pPr marL="4114800" lvl="8" indent="-317500" algn="ctr" rtl="0">
              <a:spcBef>
                <a:spcPts val="1600"/>
              </a:spcBef>
              <a:spcAft>
                <a:spcPts val="1600"/>
              </a:spcAft>
              <a:buSzPts val="1400"/>
              <a:buChar char="■"/>
            </a:lvl9pPr>
          </a:lstStyle>
          <a:p>
            <a:endParaRPr/>
          </a:p>
        </p:txBody>
      </p:sp>
      <p:sp>
        <p:nvSpPr>
          <p:cNvPr id="1048662" name="Google Shape;195;p5"/>
          <p:cNvSpPr txBox="1">
            <a:spLocks noGrp="1"/>
          </p:cNvSpPr>
          <p:nvPr>
            <p:ph type="subTitle" idx="3"/>
          </p:nvPr>
        </p:nvSpPr>
        <p:spPr>
          <a:xfrm>
            <a:off x="729875" y="3158583"/>
            <a:ext cx="3857700" cy="3423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Josefin Sans"/>
              <a:buNone/>
              <a:defRPr sz="2000" b="1"/>
            </a:lvl1pPr>
            <a:lvl2pPr lvl="1" rtl="0">
              <a:spcBef>
                <a:spcPts val="0"/>
              </a:spcBef>
              <a:spcAft>
                <a:spcPts val="0"/>
              </a:spcAft>
              <a:buSzPts val="1800"/>
              <a:buFont typeface="Josefin Sans"/>
              <a:buNone/>
              <a:defRPr sz="1800">
                <a:latin typeface="Josefin Sans"/>
                <a:ea typeface="Josefin Sans"/>
                <a:cs typeface="Josefin Sans"/>
                <a:sym typeface="Josefin Sans"/>
              </a:defRPr>
            </a:lvl2pPr>
            <a:lvl3pPr lvl="2" rtl="0">
              <a:spcBef>
                <a:spcPts val="1600"/>
              </a:spcBef>
              <a:spcAft>
                <a:spcPts val="0"/>
              </a:spcAft>
              <a:buSzPts val="1800"/>
              <a:buFont typeface="Josefin Sans"/>
              <a:buNone/>
              <a:defRPr sz="1800">
                <a:latin typeface="Josefin Sans"/>
                <a:ea typeface="Josefin Sans"/>
                <a:cs typeface="Josefin Sans"/>
                <a:sym typeface="Josefin Sans"/>
              </a:defRPr>
            </a:lvl3pPr>
            <a:lvl4pPr lvl="3" rtl="0">
              <a:spcBef>
                <a:spcPts val="1600"/>
              </a:spcBef>
              <a:spcAft>
                <a:spcPts val="0"/>
              </a:spcAft>
              <a:buSzPts val="1800"/>
              <a:buFont typeface="Josefin Sans"/>
              <a:buNone/>
              <a:defRPr sz="1800">
                <a:latin typeface="Josefin Sans"/>
                <a:ea typeface="Josefin Sans"/>
                <a:cs typeface="Josefin Sans"/>
                <a:sym typeface="Josefin Sans"/>
              </a:defRPr>
            </a:lvl4pPr>
            <a:lvl5pPr lvl="4" rtl="0">
              <a:spcBef>
                <a:spcPts val="1600"/>
              </a:spcBef>
              <a:spcAft>
                <a:spcPts val="0"/>
              </a:spcAft>
              <a:buSzPts val="1800"/>
              <a:buFont typeface="Josefin Sans"/>
              <a:buNone/>
              <a:defRPr sz="1800">
                <a:latin typeface="Josefin Sans"/>
                <a:ea typeface="Josefin Sans"/>
                <a:cs typeface="Josefin Sans"/>
                <a:sym typeface="Josefin Sans"/>
              </a:defRPr>
            </a:lvl5pPr>
            <a:lvl6pPr lvl="5" rtl="0">
              <a:spcBef>
                <a:spcPts val="1600"/>
              </a:spcBef>
              <a:spcAft>
                <a:spcPts val="0"/>
              </a:spcAft>
              <a:buSzPts val="1800"/>
              <a:buFont typeface="Josefin Sans"/>
              <a:buNone/>
              <a:defRPr sz="1800">
                <a:latin typeface="Josefin Sans"/>
                <a:ea typeface="Josefin Sans"/>
                <a:cs typeface="Josefin Sans"/>
                <a:sym typeface="Josefin Sans"/>
              </a:defRPr>
            </a:lvl6pPr>
            <a:lvl7pPr lvl="6" rtl="0">
              <a:spcBef>
                <a:spcPts val="1600"/>
              </a:spcBef>
              <a:spcAft>
                <a:spcPts val="0"/>
              </a:spcAft>
              <a:buSzPts val="1800"/>
              <a:buFont typeface="Josefin Sans"/>
              <a:buNone/>
              <a:defRPr sz="1800">
                <a:latin typeface="Josefin Sans"/>
                <a:ea typeface="Josefin Sans"/>
                <a:cs typeface="Josefin Sans"/>
                <a:sym typeface="Josefin Sans"/>
              </a:defRPr>
            </a:lvl7pPr>
            <a:lvl8pPr lvl="7" rtl="0">
              <a:spcBef>
                <a:spcPts val="1600"/>
              </a:spcBef>
              <a:spcAft>
                <a:spcPts val="0"/>
              </a:spcAft>
              <a:buSzPts val="1800"/>
              <a:buFont typeface="Josefin Sans"/>
              <a:buNone/>
              <a:defRPr sz="1800">
                <a:latin typeface="Josefin Sans"/>
                <a:ea typeface="Josefin Sans"/>
                <a:cs typeface="Josefin Sans"/>
                <a:sym typeface="Josefin Sans"/>
              </a:defRPr>
            </a:lvl8pPr>
            <a:lvl9pPr lvl="8" rtl="0">
              <a:spcBef>
                <a:spcPts val="1600"/>
              </a:spcBef>
              <a:spcAft>
                <a:spcPts val="1600"/>
              </a:spcAft>
              <a:buSzPts val="1800"/>
              <a:buFont typeface="Josefin Sans"/>
              <a:buNone/>
              <a:defRPr sz="1800">
                <a:latin typeface="Josefin Sans"/>
                <a:ea typeface="Josefin Sans"/>
                <a:cs typeface="Josefin Sans"/>
                <a:sym typeface="Josefin Sans"/>
              </a:defRPr>
            </a:lvl9pPr>
          </a:lstStyle>
          <a:p>
            <a:endParaRPr/>
          </a:p>
        </p:txBody>
      </p:sp>
      <p:sp>
        <p:nvSpPr>
          <p:cNvPr id="1048663" name="Google Shape;196;p5"/>
          <p:cNvSpPr txBox="1">
            <a:spLocks noGrp="1"/>
          </p:cNvSpPr>
          <p:nvPr>
            <p:ph type="body" idx="4"/>
          </p:nvPr>
        </p:nvSpPr>
        <p:spPr>
          <a:xfrm>
            <a:off x="729875" y="3489562"/>
            <a:ext cx="3857700" cy="7890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lvl1pPr>
            <a:lvl2pPr marL="914400" lvl="1" indent="-317500" algn="ctr" rtl="0">
              <a:spcBef>
                <a:spcPts val="0"/>
              </a:spcBef>
              <a:spcAft>
                <a:spcPts val="0"/>
              </a:spcAft>
              <a:buSzPts val="1400"/>
              <a:buChar char="○"/>
            </a:lvl2pPr>
            <a:lvl3pPr marL="1371600" lvl="2" indent="-317500" algn="ctr" rtl="0">
              <a:spcBef>
                <a:spcPts val="1600"/>
              </a:spcBef>
              <a:spcAft>
                <a:spcPts val="0"/>
              </a:spcAft>
              <a:buSzPts val="1400"/>
              <a:buChar char="■"/>
            </a:lvl3pPr>
            <a:lvl4pPr marL="1828800" lvl="3" indent="-317500" algn="ctr" rtl="0">
              <a:spcBef>
                <a:spcPts val="1600"/>
              </a:spcBef>
              <a:spcAft>
                <a:spcPts val="0"/>
              </a:spcAft>
              <a:buSzPts val="1400"/>
              <a:buChar char="●"/>
            </a:lvl4pPr>
            <a:lvl5pPr marL="2286000" lvl="4" indent="-317500" algn="ctr" rtl="0">
              <a:spcBef>
                <a:spcPts val="1600"/>
              </a:spcBef>
              <a:spcAft>
                <a:spcPts val="0"/>
              </a:spcAft>
              <a:buSzPts val="1400"/>
              <a:buChar char="○"/>
            </a:lvl5pPr>
            <a:lvl6pPr marL="2743200" lvl="5" indent="-317500" algn="ctr" rtl="0">
              <a:spcBef>
                <a:spcPts val="1600"/>
              </a:spcBef>
              <a:spcAft>
                <a:spcPts val="0"/>
              </a:spcAft>
              <a:buSzPts val="1400"/>
              <a:buChar char="■"/>
            </a:lvl6pPr>
            <a:lvl7pPr marL="3200400" lvl="6" indent="-317500" algn="ctr" rtl="0">
              <a:spcBef>
                <a:spcPts val="1600"/>
              </a:spcBef>
              <a:spcAft>
                <a:spcPts val="0"/>
              </a:spcAft>
              <a:buSzPts val="1400"/>
              <a:buChar char="●"/>
            </a:lvl7pPr>
            <a:lvl8pPr marL="3657600" lvl="7" indent="-317500" algn="ctr" rtl="0">
              <a:spcBef>
                <a:spcPts val="1600"/>
              </a:spcBef>
              <a:spcAft>
                <a:spcPts val="0"/>
              </a:spcAft>
              <a:buSzPts val="1400"/>
              <a:buChar char="○"/>
            </a:lvl8pPr>
            <a:lvl9pPr marL="4114800" lvl="8" indent="-317500" algn="ctr" rtl="0">
              <a:spcBef>
                <a:spcPts val="1600"/>
              </a:spcBef>
              <a:spcAft>
                <a:spcPts val="1600"/>
              </a:spcAft>
              <a:buSzPts val="1400"/>
              <a:buChar char="■"/>
            </a:lvl9pPr>
          </a:lstStyle>
          <a:p>
            <a:endParaRPr/>
          </a:p>
        </p:txBody>
      </p:sp>
      <p:sp>
        <p:nvSpPr>
          <p:cNvPr id="1048664" name="Google Shape;197;p5"/>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4"/>
        <p:cNvGrpSpPr/>
        <p:nvPr/>
      </p:nvGrpSpPr>
      <p:grpSpPr>
        <a:xfrm>
          <a:off x="0" y="0"/>
          <a:ext cx="0" cy="0"/>
          <a:chOff x="0" y="0"/>
          <a:chExt cx="0" cy="0"/>
        </a:xfrm>
      </p:grpSpPr>
      <p:grpSp>
        <p:nvGrpSpPr>
          <p:cNvPr id="126" name="Google Shape;245;p7"/>
          <p:cNvGrpSpPr/>
          <p:nvPr/>
        </p:nvGrpSpPr>
        <p:grpSpPr>
          <a:xfrm>
            <a:off x="-481950" y="-257250"/>
            <a:ext cx="10107900" cy="5658000"/>
            <a:chOff x="-298500" y="6796775"/>
            <a:chExt cx="10107900" cy="5658000"/>
          </a:xfrm>
        </p:grpSpPr>
        <p:grpSp>
          <p:nvGrpSpPr>
            <p:cNvPr id="127" name="Google Shape;246;p7"/>
            <p:cNvGrpSpPr/>
            <p:nvPr/>
          </p:nvGrpSpPr>
          <p:grpSpPr>
            <a:xfrm>
              <a:off x="-95250" y="6796775"/>
              <a:ext cx="9621724" cy="5658000"/>
              <a:chOff x="-95250" y="6796775"/>
              <a:chExt cx="9621724" cy="5658000"/>
            </a:xfrm>
          </p:grpSpPr>
          <p:cxnSp>
            <p:nvCxnSpPr>
              <p:cNvPr id="3146005" name="Google Shape;247;p7"/>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06" name="Google Shape;248;p7"/>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07" name="Google Shape;249;p7"/>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08" name="Google Shape;250;p7"/>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09" name="Google Shape;251;p7"/>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0" name="Google Shape;252;p7"/>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1" name="Google Shape;253;p7"/>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2" name="Google Shape;254;p7"/>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3" name="Google Shape;255;p7"/>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4" name="Google Shape;256;p7"/>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5" name="Google Shape;257;p7"/>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6" name="Google Shape;258;p7"/>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7" name="Google Shape;259;p7"/>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8" name="Google Shape;260;p7"/>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19" name="Google Shape;261;p7"/>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0" name="Google Shape;262;p7"/>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1" name="Google Shape;263;p7"/>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2" name="Google Shape;264;p7"/>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3" name="Google Shape;265;p7"/>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4" name="Google Shape;266;p7"/>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5" name="Google Shape;267;p7"/>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6" name="Google Shape;268;p7"/>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7" name="Google Shape;269;p7"/>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8" name="Google Shape;270;p7"/>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29" name="Google Shape;271;p7"/>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28" name="Google Shape;272;p7"/>
            <p:cNvGrpSpPr/>
            <p:nvPr/>
          </p:nvGrpSpPr>
          <p:grpSpPr>
            <a:xfrm>
              <a:off x="-298500" y="7045279"/>
              <a:ext cx="10107900" cy="5211754"/>
              <a:chOff x="-298500" y="7045279"/>
              <a:chExt cx="10107900" cy="5211754"/>
            </a:xfrm>
          </p:grpSpPr>
          <p:cxnSp>
            <p:nvCxnSpPr>
              <p:cNvPr id="3146030" name="Google Shape;273;p7"/>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1" name="Google Shape;274;p7"/>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2" name="Google Shape;275;p7"/>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3" name="Google Shape;276;p7"/>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4" name="Google Shape;277;p7"/>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5" name="Google Shape;278;p7"/>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6" name="Google Shape;279;p7"/>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7" name="Google Shape;280;p7"/>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8" name="Google Shape;281;p7"/>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39" name="Google Shape;282;p7"/>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40" name="Google Shape;283;p7"/>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41" name="Google Shape;284;p7"/>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42" name="Google Shape;285;p7"/>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043" name="Google Shape;286;p7"/>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731" name="Google Shape;287;p7"/>
          <p:cNvSpPr/>
          <p:nvPr/>
        </p:nvSpPr>
        <p:spPr>
          <a:xfrm rot="1266953">
            <a:off x="7809962" y="3860611"/>
            <a:ext cx="1093403" cy="1194993"/>
          </a:xfrm>
          <a:custGeom>
            <a:avLst/>
            <a:gdLst/>
            <a:ahLst/>
            <a:cxnLst/>
            <a:rect l="l" t="t" r="r" b="b"/>
            <a:pathLst>
              <a:path w="39302" h="42950" extrusionOk="0">
                <a:moveTo>
                  <a:pt x="31216" y="3922"/>
                </a:moveTo>
                <a:cubicBezTo>
                  <a:pt x="27508" y="1004"/>
                  <a:pt x="22159" y="1"/>
                  <a:pt x="17751" y="1703"/>
                </a:cubicBezTo>
                <a:cubicBezTo>
                  <a:pt x="17599" y="1794"/>
                  <a:pt x="17417" y="1855"/>
                  <a:pt x="17265" y="1916"/>
                </a:cubicBezTo>
                <a:cubicBezTo>
                  <a:pt x="13982" y="3344"/>
                  <a:pt x="11398" y="6201"/>
                  <a:pt x="9970" y="9454"/>
                </a:cubicBezTo>
                <a:cubicBezTo>
                  <a:pt x="8572" y="12737"/>
                  <a:pt x="8176" y="16414"/>
                  <a:pt x="6626" y="19606"/>
                </a:cubicBezTo>
                <a:cubicBezTo>
                  <a:pt x="4499" y="23983"/>
                  <a:pt x="0" y="27357"/>
                  <a:pt x="851" y="32585"/>
                </a:cubicBezTo>
                <a:cubicBezTo>
                  <a:pt x="1429" y="36172"/>
                  <a:pt x="4225" y="39120"/>
                  <a:pt x="7812" y="40245"/>
                </a:cubicBezTo>
                <a:cubicBezTo>
                  <a:pt x="16535" y="42950"/>
                  <a:pt x="27630" y="38542"/>
                  <a:pt x="34590" y="29424"/>
                </a:cubicBezTo>
                <a:cubicBezTo>
                  <a:pt x="35928" y="27630"/>
                  <a:pt x="37356" y="24804"/>
                  <a:pt x="37934" y="22007"/>
                </a:cubicBezTo>
                <a:cubicBezTo>
                  <a:pt x="39302" y="15411"/>
                  <a:pt x="36779" y="8664"/>
                  <a:pt x="31672" y="4347"/>
                </a:cubicBezTo>
                <a:cubicBezTo>
                  <a:pt x="31520" y="4195"/>
                  <a:pt x="31368" y="4043"/>
                  <a:pt x="31216" y="3922"/>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2" name="Google Shape;288;p7"/>
          <p:cNvSpPr/>
          <p:nvPr/>
        </p:nvSpPr>
        <p:spPr>
          <a:xfrm rot="441087">
            <a:off x="491225" y="3567990"/>
            <a:ext cx="5240534" cy="2748699"/>
          </a:xfrm>
          <a:custGeom>
            <a:avLst/>
            <a:gdLst/>
            <a:ahLst/>
            <a:cxnLst/>
            <a:rect l="l" t="t" r="r" b="b"/>
            <a:pathLst>
              <a:path w="97358" h="51065" extrusionOk="0">
                <a:moveTo>
                  <a:pt x="90580" y="33071"/>
                </a:moveTo>
                <a:cubicBezTo>
                  <a:pt x="93923" y="29180"/>
                  <a:pt x="97358" y="21429"/>
                  <a:pt x="94349" y="16596"/>
                </a:cubicBezTo>
                <a:cubicBezTo>
                  <a:pt x="90184" y="9848"/>
                  <a:pt x="79971" y="8633"/>
                  <a:pt x="73072" y="10912"/>
                </a:cubicBezTo>
                <a:cubicBezTo>
                  <a:pt x="67874" y="12614"/>
                  <a:pt x="62950" y="16383"/>
                  <a:pt x="57509" y="15684"/>
                </a:cubicBezTo>
                <a:cubicBezTo>
                  <a:pt x="49454" y="14651"/>
                  <a:pt x="45533" y="4742"/>
                  <a:pt x="37965" y="1854"/>
                </a:cubicBezTo>
                <a:cubicBezTo>
                  <a:pt x="33101" y="0"/>
                  <a:pt x="27113" y="1642"/>
                  <a:pt x="23861" y="5684"/>
                </a:cubicBezTo>
                <a:cubicBezTo>
                  <a:pt x="21581" y="8541"/>
                  <a:pt x="20517" y="12493"/>
                  <a:pt x="17478" y="14560"/>
                </a:cubicBezTo>
                <a:cubicBezTo>
                  <a:pt x="15502" y="15867"/>
                  <a:pt x="13040" y="16231"/>
                  <a:pt x="10760" y="16900"/>
                </a:cubicBezTo>
                <a:cubicBezTo>
                  <a:pt x="5806" y="18450"/>
                  <a:pt x="213" y="23253"/>
                  <a:pt x="92" y="28420"/>
                </a:cubicBezTo>
                <a:cubicBezTo>
                  <a:pt x="0" y="31946"/>
                  <a:pt x="2371" y="36262"/>
                  <a:pt x="4712" y="38481"/>
                </a:cubicBezTo>
                <a:cubicBezTo>
                  <a:pt x="7083" y="40730"/>
                  <a:pt x="10031" y="42250"/>
                  <a:pt x="13040" y="43588"/>
                </a:cubicBezTo>
                <a:cubicBezTo>
                  <a:pt x="29636" y="51065"/>
                  <a:pt x="48421" y="51004"/>
                  <a:pt x="66780" y="46566"/>
                </a:cubicBezTo>
                <a:cubicBezTo>
                  <a:pt x="66719" y="46536"/>
                  <a:pt x="81674" y="43496"/>
                  <a:pt x="90580" y="3307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3" name="Google Shape;289;p7"/>
          <p:cNvSpPr/>
          <p:nvPr/>
        </p:nvSpPr>
        <p:spPr>
          <a:xfrm>
            <a:off x="8142725" y="402525"/>
            <a:ext cx="713575" cy="714325"/>
          </a:xfrm>
          <a:custGeom>
            <a:avLst/>
            <a:gdLst/>
            <a:ahLst/>
            <a:cxnLst/>
            <a:rect l="l" t="t" r="r" b="b"/>
            <a:pathLst>
              <a:path w="28543" h="28573" extrusionOk="0">
                <a:moveTo>
                  <a:pt x="28542" y="14287"/>
                </a:moveTo>
                <a:cubicBezTo>
                  <a:pt x="28542" y="22189"/>
                  <a:pt x="22159" y="28572"/>
                  <a:pt x="14287" y="28572"/>
                </a:cubicBezTo>
                <a:cubicBezTo>
                  <a:pt x="6384" y="28572"/>
                  <a:pt x="1" y="22189"/>
                  <a:pt x="1" y="14287"/>
                </a:cubicBezTo>
                <a:cubicBezTo>
                  <a:pt x="1" y="6414"/>
                  <a:pt x="6384" y="1"/>
                  <a:pt x="14287" y="1"/>
                </a:cubicBezTo>
                <a:cubicBezTo>
                  <a:pt x="22159" y="1"/>
                  <a:pt x="28542" y="6414"/>
                  <a:pt x="28542" y="14287"/>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34" name="Google Shape;290;p7"/>
          <p:cNvSpPr txBox="1">
            <a:spLocks noGrp="1"/>
          </p:cNvSpPr>
          <p:nvPr>
            <p:ph type="body" idx="1"/>
          </p:nvPr>
        </p:nvSpPr>
        <p:spPr>
          <a:xfrm>
            <a:off x="4590900" y="1383000"/>
            <a:ext cx="3486300" cy="2415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lvl1pPr>
            <a:lvl2pPr marL="914400" lvl="1" indent="-304800" algn="r">
              <a:spcBef>
                <a:spcPts val="1000"/>
              </a:spcBef>
              <a:spcAft>
                <a:spcPts val="0"/>
              </a:spcAft>
              <a:buSzPts val="1200"/>
              <a:buChar char="○"/>
              <a:defRPr sz="1200"/>
            </a:lvl2pPr>
            <a:lvl3pPr marL="1371600" lvl="2" indent="-304800" algn="r">
              <a:spcBef>
                <a:spcPts val="1600"/>
              </a:spcBef>
              <a:spcAft>
                <a:spcPts val="0"/>
              </a:spcAft>
              <a:buSzPts val="1200"/>
              <a:buChar char="■"/>
              <a:defRPr sz="1200"/>
            </a:lvl3pPr>
            <a:lvl4pPr marL="1828800" lvl="3" indent="-304800" algn="r">
              <a:spcBef>
                <a:spcPts val="1600"/>
              </a:spcBef>
              <a:spcAft>
                <a:spcPts val="0"/>
              </a:spcAft>
              <a:buSzPts val="1200"/>
              <a:buChar char="●"/>
              <a:defRPr sz="1200"/>
            </a:lvl4pPr>
            <a:lvl5pPr marL="2286000" lvl="4" indent="-304800" algn="r">
              <a:spcBef>
                <a:spcPts val="1600"/>
              </a:spcBef>
              <a:spcAft>
                <a:spcPts val="0"/>
              </a:spcAft>
              <a:buSzPts val="1200"/>
              <a:buChar char="○"/>
              <a:defRPr sz="1200"/>
            </a:lvl5pPr>
            <a:lvl6pPr marL="2743200" lvl="5" indent="-304800" algn="r">
              <a:spcBef>
                <a:spcPts val="1600"/>
              </a:spcBef>
              <a:spcAft>
                <a:spcPts val="0"/>
              </a:spcAft>
              <a:buSzPts val="1200"/>
              <a:buChar char="■"/>
              <a:defRPr sz="1200"/>
            </a:lvl6pPr>
            <a:lvl7pPr marL="3200400" lvl="6" indent="-304800" algn="r">
              <a:spcBef>
                <a:spcPts val="1600"/>
              </a:spcBef>
              <a:spcAft>
                <a:spcPts val="0"/>
              </a:spcAft>
              <a:buSzPts val="1200"/>
              <a:buChar char="●"/>
              <a:defRPr sz="1200"/>
            </a:lvl7pPr>
            <a:lvl8pPr marL="3657600" lvl="7" indent="-304800" algn="r">
              <a:spcBef>
                <a:spcPts val="1600"/>
              </a:spcBef>
              <a:spcAft>
                <a:spcPts val="0"/>
              </a:spcAft>
              <a:buSzPts val="1200"/>
              <a:buChar char="○"/>
              <a:defRPr sz="1200"/>
            </a:lvl8pPr>
            <a:lvl9pPr marL="4114800" lvl="8" indent="-304800" algn="r">
              <a:spcBef>
                <a:spcPts val="1600"/>
              </a:spcBef>
              <a:spcAft>
                <a:spcPts val="1600"/>
              </a:spcAft>
              <a:buSzPts val="1200"/>
              <a:buChar char="■"/>
              <a:defRPr sz="1200"/>
            </a:lvl9pPr>
          </a:lstStyle>
          <a:p>
            <a:endParaRPr/>
          </a:p>
        </p:txBody>
      </p:sp>
      <p:sp>
        <p:nvSpPr>
          <p:cNvPr id="1048735" name="Google Shape;291;p7"/>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8"/>
        <p:cNvGrpSpPr/>
        <p:nvPr/>
      </p:nvGrpSpPr>
      <p:grpSpPr>
        <a:xfrm>
          <a:off x="0" y="0"/>
          <a:ext cx="0" cy="0"/>
          <a:chOff x="0" y="0"/>
          <a:chExt cx="0" cy="0"/>
        </a:xfrm>
      </p:grpSpPr>
      <p:grpSp>
        <p:nvGrpSpPr>
          <p:cNvPr id="90" name="Google Shape;339;p9"/>
          <p:cNvGrpSpPr/>
          <p:nvPr/>
        </p:nvGrpSpPr>
        <p:grpSpPr>
          <a:xfrm>
            <a:off x="-481950" y="-257250"/>
            <a:ext cx="10107900" cy="5658000"/>
            <a:chOff x="-298500" y="6796775"/>
            <a:chExt cx="10107900" cy="5658000"/>
          </a:xfrm>
        </p:grpSpPr>
        <p:grpSp>
          <p:nvGrpSpPr>
            <p:cNvPr id="91" name="Google Shape;340;p9"/>
            <p:cNvGrpSpPr/>
            <p:nvPr/>
          </p:nvGrpSpPr>
          <p:grpSpPr>
            <a:xfrm>
              <a:off x="-95250" y="6796775"/>
              <a:ext cx="9621724" cy="5658000"/>
              <a:chOff x="-95250" y="6796775"/>
              <a:chExt cx="9621724" cy="5658000"/>
            </a:xfrm>
          </p:grpSpPr>
          <p:cxnSp>
            <p:nvCxnSpPr>
              <p:cNvPr id="3145845" name="Google Shape;341;p9"/>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46" name="Google Shape;342;p9"/>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47" name="Google Shape;343;p9"/>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48" name="Google Shape;344;p9"/>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49" name="Google Shape;345;p9"/>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0" name="Google Shape;346;p9"/>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1" name="Google Shape;347;p9"/>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2" name="Google Shape;348;p9"/>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3" name="Google Shape;349;p9"/>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4" name="Google Shape;350;p9"/>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5" name="Google Shape;351;p9"/>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6" name="Google Shape;352;p9"/>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7" name="Google Shape;353;p9"/>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8" name="Google Shape;354;p9"/>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59" name="Google Shape;355;p9"/>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0" name="Google Shape;356;p9"/>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1" name="Google Shape;357;p9"/>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2" name="Google Shape;358;p9"/>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3" name="Google Shape;359;p9"/>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4" name="Google Shape;360;p9"/>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5" name="Google Shape;361;p9"/>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6" name="Google Shape;362;p9"/>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7" name="Google Shape;363;p9"/>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8" name="Google Shape;364;p9"/>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69" name="Google Shape;365;p9"/>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92" name="Google Shape;366;p9"/>
            <p:cNvGrpSpPr/>
            <p:nvPr/>
          </p:nvGrpSpPr>
          <p:grpSpPr>
            <a:xfrm>
              <a:off x="-298500" y="7045279"/>
              <a:ext cx="10107900" cy="5211754"/>
              <a:chOff x="-298500" y="7045279"/>
              <a:chExt cx="10107900" cy="5211754"/>
            </a:xfrm>
          </p:grpSpPr>
          <p:cxnSp>
            <p:nvCxnSpPr>
              <p:cNvPr id="3145870" name="Google Shape;367;p9"/>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1" name="Google Shape;368;p9"/>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2" name="Google Shape;369;p9"/>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3" name="Google Shape;370;p9"/>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4" name="Google Shape;371;p9"/>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5" name="Google Shape;372;p9"/>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6" name="Google Shape;373;p9"/>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7" name="Google Shape;374;p9"/>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8" name="Google Shape;375;p9"/>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79" name="Google Shape;376;p9"/>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80" name="Google Shape;377;p9"/>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81" name="Google Shape;378;p9"/>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82" name="Google Shape;379;p9"/>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83" name="Google Shape;380;p9"/>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644" name="Google Shape;381;p9"/>
          <p:cNvSpPr/>
          <p:nvPr/>
        </p:nvSpPr>
        <p:spPr>
          <a:xfrm>
            <a:off x="4209050" y="2071175"/>
            <a:ext cx="5731862" cy="5056501"/>
          </a:xfrm>
          <a:custGeom>
            <a:avLst/>
            <a:gdLst/>
            <a:ahLst/>
            <a:cxnLst/>
            <a:rect l="l" t="t" r="r" b="b"/>
            <a:pathLst>
              <a:path w="130277" h="114927" extrusionOk="0">
                <a:moveTo>
                  <a:pt x="25107" y="105808"/>
                </a:moveTo>
                <a:cubicBezTo>
                  <a:pt x="41521" y="114926"/>
                  <a:pt x="62220" y="110215"/>
                  <a:pt x="73497" y="95169"/>
                </a:cubicBezTo>
                <a:cubicBezTo>
                  <a:pt x="78695" y="88269"/>
                  <a:pt x="83862" y="81309"/>
                  <a:pt x="90519" y="78634"/>
                </a:cubicBezTo>
                <a:cubicBezTo>
                  <a:pt x="99577" y="75047"/>
                  <a:pt x="110428" y="77357"/>
                  <a:pt x="119030" y="72768"/>
                </a:cubicBezTo>
                <a:cubicBezTo>
                  <a:pt x="125747" y="69120"/>
                  <a:pt x="129881" y="61491"/>
                  <a:pt x="130064" y="53801"/>
                </a:cubicBezTo>
                <a:cubicBezTo>
                  <a:pt x="130276" y="46141"/>
                  <a:pt x="126872" y="38633"/>
                  <a:pt x="121644" y="33010"/>
                </a:cubicBezTo>
                <a:cubicBezTo>
                  <a:pt x="116902" y="27934"/>
                  <a:pt x="110367" y="23770"/>
                  <a:pt x="108483" y="17052"/>
                </a:cubicBezTo>
                <a:cubicBezTo>
                  <a:pt x="106841" y="11217"/>
                  <a:pt x="107905" y="5837"/>
                  <a:pt x="101795" y="2463"/>
                </a:cubicBezTo>
                <a:cubicBezTo>
                  <a:pt x="97327" y="1"/>
                  <a:pt x="91339" y="1824"/>
                  <a:pt x="88269" y="5837"/>
                </a:cubicBezTo>
                <a:cubicBezTo>
                  <a:pt x="85655" y="9332"/>
                  <a:pt x="84592" y="13800"/>
                  <a:pt x="82433" y="17539"/>
                </a:cubicBezTo>
                <a:cubicBezTo>
                  <a:pt x="76901" y="27113"/>
                  <a:pt x="65199" y="31065"/>
                  <a:pt x="54348" y="33010"/>
                </a:cubicBezTo>
                <a:cubicBezTo>
                  <a:pt x="43466" y="34955"/>
                  <a:pt x="31885" y="35867"/>
                  <a:pt x="22797" y="42129"/>
                </a:cubicBezTo>
                <a:cubicBezTo>
                  <a:pt x="21794" y="42828"/>
                  <a:pt x="20791" y="43588"/>
                  <a:pt x="19849" y="44378"/>
                </a:cubicBezTo>
                <a:cubicBezTo>
                  <a:pt x="0" y="60944"/>
                  <a:pt x="1976" y="92251"/>
                  <a:pt x="24286" y="105321"/>
                </a:cubicBezTo>
                <a:cubicBezTo>
                  <a:pt x="24560" y="105504"/>
                  <a:pt x="24834" y="105656"/>
                  <a:pt x="25107" y="105808"/>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5" name="Google Shape;382;p9"/>
          <p:cNvSpPr txBox="1">
            <a:spLocks noGrp="1"/>
          </p:cNvSpPr>
          <p:nvPr>
            <p:ph type="title"/>
          </p:nvPr>
        </p:nvSpPr>
        <p:spPr>
          <a:xfrm>
            <a:off x="1062125" y="1765602"/>
            <a:ext cx="35124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3600"/>
            </a:lvl1pPr>
            <a:lvl2pPr lvl="1" algn="ctr" rtl="0">
              <a:spcBef>
                <a:spcPts val="0"/>
              </a:spcBef>
              <a:spcAft>
                <a:spcPts val="0"/>
              </a:spcAft>
              <a:buNone/>
              <a:defRPr sz="3600"/>
            </a:lvl2pPr>
            <a:lvl3pPr lvl="2" algn="ctr" rtl="0">
              <a:spcBef>
                <a:spcPts val="0"/>
              </a:spcBef>
              <a:spcAft>
                <a:spcPts val="0"/>
              </a:spcAft>
              <a:buNone/>
              <a:defRPr sz="3600"/>
            </a:lvl3pPr>
            <a:lvl4pPr lvl="3" algn="ctr" rtl="0">
              <a:spcBef>
                <a:spcPts val="0"/>
              </a:spcBef>
              <a:spcAft>
                <a:spcPts val="0"/>
              </a:spcAft>
              <a:buNone/>
              <a:defRPr sz="3600"/>
            </a:lvl4pPr>
            <a:lvl5pPr lvl="4" algn="ctr" rtl="0">
              <a:spcBef>
                <a:spcPts val="0"/>
              </a:spcBef>
              <a:spcAft>
                <a:spcPts val="0"/>
              </a:spcAft>
              <a:buNone/>
              <a:defRPr sz="3600"/>
            </a:lvl5pPr>
            <a:lvl6pPr lvl="5" algn="ctr" rtl="0">
              <a:spcBef>
                <a:spcPts val="0"/>
              </a:spcBef>
              <a:spcAft>
                <a:spcPts val="0"/>
              </a:spcAft>
              <a:buNone/>
              <a:defRPr sz="3600"/>
            </a:lvl6pPr>
            <a:lvl7pPr lvl="6" algn="ctr" rtl="0">
              <a:spcBef>
                <a:spcPts val="0"/>
              </a:spcBef>
              <a:spcAft>
                <a:spcPts val="0"/>
              </a:spcAft>
              <a:buNone/>
              <a:defRPr sz="3600"/>
            </a:lvl7pPr>
            <a:lvl8pPr lvl="7" algn="ctr" rtl="0">
              <a:spcBef>
                <a:spcPts val="0"/>
              </a:spcBef>
              <a:spcAft>
                <a:spcPts val="0"/>
              </a:spcAft>
              <a:buNone/>
              <a:defRPr sz="3600"/>
            </a:lvl8pPr>
            <a:lvl9pPr lvl="8" algn="ctr" rtl="0">
              <a:spcBef>
                <a:spcPts val="0"/>
              </a:spcBef>
              <a:spcAft>
                <a:spcPts val="0"/>
              </a:spcAft>
              <a:buNone/>
              <a:defRPr sz="3600"/>
            </a:lvl9pPr>
          </a:lstStyle>
          <a:p>
            <a:endParaRPr/>
          </a:p>
        </p:txBody>
      </p:sp>
      <p:sp>
        <p:nvSpPr>
          <p:cNvPr id="1048646" name="Google Shape;383;p9"/>
          <p:cNvSpPr txBox="1">
            <a:spLocks noGrp="1"/>
          </p:cNvSpPr>
          <p:nvPr>
            <p:ph type="title" idx="2"/>
          </p:nvPr>
        </p:nvSpPr>
        <p:spPr>
          <a:xfrm>
            <a:off x="1062125" y="2282377"/>
            <a:ext cx="3512400" cy="1055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b="0"/>
            </a:lvl1pPr>
            <a:lvl2pPr lvl="1" algn="ctr" rtl="0">
              <a:spcBef>
                <a:spcPts val="1600"/>
              </a:spcBef>
              <a:spcAft>
                <a:spcPts val="0"/>
              </a:spcAft>
              <a:buNone/>
              <a:defRPr sz="1600" b="0"/>
            </a:lvl2pPr>
            <a:lvl3pPr lvl="2" algn="ctr" rtl="0">
              <a:spcBef>
                <a:spcPts val="1600"/>
              </a:spcBef>
              <a:spcAft>
                <a:spcPts val="0"/>
              </a:spcAft>
              <a:buNone/>
              <a:defRPr sz="1600" b="0"/>
            </a:lvl3pPr>
            <a:lvl4pPr lvl="3" algn="ctr" rtl="0">
              <a:spcBef>
                <a:spcPts val="1600"/>
              </a:spcBef>
              <a:spcAft>
                <a:spcPts val="0"/>
              </a:spcAft>
              <a:buNone/>
              <a:defRPr sz="1600" b="0"/>
            </a:lvl4pPr>
            <a:lvl5pPr lvl="4" algn="ctr" rtl="0">
              <a:spcBef>
                <a:spcPts val="1600"/>
              </a:spcBef>
              <a:spcAft>
                <a:spcPts val="0"/>
              </a:spcAft>
              <a:buNone/>
              <a:defRPr sz="1600" b="0"/>
            </a:lvl5pPr>
            <a:lvl6pPr lvl="5" algn="ctr" rtl="0">
              <a:spcBef>
                <a:spcPts val="1600"/>
              </a:spcBef>
              <a:spcAft>
                <a:spcPts val="0"/>
              </a:spcAft>
              <a:buNone/>
              <a:defRPr sz="1600" b="0"/>
            </a:lvl6pPr>
            <a:lvl7pPr lvl="6" algn="ctr" rtl="0">
              <a:spcBef>
                <a:spcPts val="1600"/>
              </a:spcBef>
              <a:spcAft>
                <a:spcPts val="0"/>
              </a:spcAft>
              <a:buNone/>
              <a:defRPr sz="1600" b="0"/>
            </a:lvl7pPr>
            <a:lvl8pPr lvl="7" algn="ctr" rtl="0">
              <a:spcBef>
                <a:spcPts val="1600"/>
              </a:spcBef>
              <a:spcAft>
                <a:spcPts val="0"/>
              </a:spcAft>
              <a:buNone/>
              <a:defRPr sz="1600" b="0"/>
            </a:lvl8pPr>
            <a:lvl9pPr lvl="8" algn="ctr" rtl="0">
              <a:spcBef>
                <a:spcPts val="1600"/>
              </a:spcBef>
              <a:spcAft>
                <a:spcPts val="1600"/>
              </a:spcAft>
              <a:buNone/>
              <a:defRPr sz="1600" b="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4"/>
        <p:cNvGrpSpPr/>
        <p:nvPr/>
      </p:nvGrpSpPr>
      <p:grpSpPr>
        <a:xfrm>
          <a:off x="0" y="0"/>
          <a:ext cx="0" cy="0"/>
          <a:chOff x="0" y="0"/>
          <a:chExt cx="0" cy="0"/>
        </a:xfrm>
      </p:grpSpPr>
      <p:sp>
        <p:nvSpPr>
          <p:cNvPr id="1048762" name="Google Shape;385;p10"/>
          <p:cNvSpPr txBox="1">
            <a:spLocks noGrp="1"/>
          </p:cNvSpPr>
          <p:nvPr>
            <p:ph type="body" idx="1"/>
          </p:nvPr>
        </p:nvSpPr>
        <p:spPr>
          <a:xfrm>
            <a:off x="1094825" y="3050300"/>
            <a:ext cx="4514400" cy="14769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sz="3600" b="1"/>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34"/>
        <p:cNvGrpSpPr/>
        <p:nvPr/>
      </p:nvGrpSpPr>
      <p:grpSpPr>
        <a:xfrm>
          <a:off x="0" y="0"/>
          <a:ext cx="0" cy="0"/>
          <a:chOff x="0" y="0"/>
          <a:chExt cx="0" cy="0"/>
        </a:xfrm>
      </p:grpSpPr>
      <p:grpSp>
        <p:nvGrpSpPr>
          <p:cNvPr id="83" name="Google Shape;435;p13"/>
          <p:cNvGrpSpPr/>
          <p:nvPr/>
        </p:nvGrpSpPr>
        <p:grpSpPr>
          <a:xfrm>
            <a:off x="-481950" y="-257250"/>
            <a:ext cx="10107900" cy="5658000"/>
            <a:chOff x="-298500" y="6796775"/>
            <a:chExt cx="10107900" cy="5658000"/>
          </a:xfrm>
        </p:grpSpPr>
        <p:grpSp>
          <p:nvGrpSpPr>
            <p:cNvPr id="84" name="Google Shape;436;p13"/>
            <p:cNvGrpSpPr/>
            <p:nvPr/>
          </p:nvGrpSpPr>
          <p:grpSpPr>
            <a:xfrm>
              <a:off x="-95250" y="6796775"/>
              <a:ext cx="9621724" cy="5658000"/>
              <a:chOff x="-95250" y="6796775"/>
              <a:chExt cx="9621724" cy="5658000"/>
            </a:xfrm>
          </p:grpSpPr>
          <p:cxnSp>
            <p:nvCxnSpPr>
              <p:cNvPr id="3145806" name="Google Shape;437;p13"/>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07" name="Google Shape;438;p13"/>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08" name="Google Shape;439;p13"/>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09" name="Google Shape;440;p13"/>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0" name="Google Shape;441;p13"/>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1" name="Google Shape;442;p13"/>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2" name="Google Shape;443;p13"/>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3" name="Google Shape;444;p13"/>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4" name="Google Shape;445;p13"/>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5" name="Google Shape;446;p13"/>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6" name="Google Shape;447;p13"/>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7" name="Google Shape;448;p13"/>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8" name="Google Shape;449;p13"/>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19" name="Google Shape;450;p13"/>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0" name="Google Shape;451;p13"/>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1" name="Google Shape;452;p13"/>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2" name="Google Shape;453;p13"/>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3" name="Google Shape;454;p13"/>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4" name="Google Shape;455;p13"/>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5" name="Google Shape;456;p13"/>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6" name="Google Shape;457;p13"/>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7" name="Google Shape;458;p13"/>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8" name="Google Shape;459;p13"/>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29" name="Google Shape;460;p13"/>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5830" name="Google Shape;461;p13"/>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85" name="Google Shape;462;p13"/>
            <p:cNvGrpSpPr/>
            <p:nvPr/>
          </p:nvGrpSpPr>
          <p:grpSpPr>
            <a:xfrm>
              <a:off x="-298500" y="7045279"/>
              <a:ext cx="10107900" cy="5211754"/>
              <a:chOff x="-298500" y="7045279"/>
              <a:chExt cx="10107900" cy="5211754"/>
            </a:xfrm>
          </p:grpSpPr>
          <p:cxnSp>
            <p:nvCxnSpPr>
              <p:cNvPr id="3145831" name="Google Shape;463;p13"/>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32" name="Google Shape;464;p13"/>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33" name="Google Shape;465;p13"/>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34" name="Google Shape;466;p13"/>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35" name="Google Shape;467;p13"/>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36" name="Google Shape;468;p13"/>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37" name="Google Shape;469;p13"/>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38" name="Google Shape;470;p13"/>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39" name="Google Shape;471;p13"/>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40" name="Google Shape;472;p13"/>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41" name="Google Shape;473;p13"/>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42" name="Google Shape;474;p13"/>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43" name="Google Shape;475;p13"/>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5844" name="Google Shape;476;p13"/>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614" name="Google Shape;477;p13"/>
          <p:cNvSpPr txBox="1">
            <a:spLocks noGrp="1"/>
          </p:cNvSpPr>
          <p:nvPr>
            <p:ph type="subTitle" idx="1"/>
          </p:nvPr>
        </p:nvSpPr>
        <p:spPr>
          <a:xfrm flipH="1">
            <a:off x="2051600" y="1841464"/>
            <a:ext cx="2364900" cy="4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Inconsolata"/>
              <a:buNone/>
            </a:lvl1pPr>
            <a:lvl2pPr lvl="1" rtl="0">
              <a:spcBef>
                <a:spcPts val="0"/>
              </a:spcBef>
              <a:spcAft>
                <a:spcPts val="0"/>
              </a:spcAft>
              <a:buSzPts val="2400"/>
              <a:buFont typeface="Inconsolata"/>
              <a:buNone/>
              <a:defRPr sz="2400">
                <a:latin typeface="Inconsolata"/>
                <a:ea typeface="Inconsolata"/>
                <a:cs typeface="Inconsolata"/>
                <a:sym typeface="Inconsolata"/>
              </a:defRPr>
            </a:lvl2pPr>
            <a:lvl3pPr lvl="2" rtl="0">
              <a:spcBef>
                <a:spcPts val="1600"/>
              </a:spcBef>
              <a:spcAft>
                <a:spcPts val="0"/>
              </a:spcAft>
              <a:buSzPts val="2400"/>
              <a:buFont typeface="Inconsolata"/>
              <a:buNone/>
              <a:defRPr sz="2400">
                <a:latin typeface="Inconsolata"/>
                <a:ea typeface="Inconsolata"/>
                <a:cs typeface="Inconsolata"/>
                <a:sym typeface="Inconsolata"/>
              </a:defRPr>
            </a:lvl3pPr>
            <a:lvl4pPr lvl="3" rtl="0">
              <a:spcBef>
                <a:spcPts val="1600"/>
              </a:spcBef>
              <a:spcAft>
                <a:spcPts val="0"/>
              </a:spcAft>
              <a:buSzPts val="2400"/>
              <a:buFont typeface="Inconsolata"/>
              <a:buNone/>
              <a:defRPr sz="2400">
                <a:latin typeface="Inconsolata"/>
                <a:ea typeface="Inconsolata"/>
                <a:cs typeface="Inconsolata"/>
                <a:sym typeface="Inconsolata"/>
              </a:defRPr>
            </a:lvl4pPr>
            <a:lvl5pPr lvl="4" rtl="0">
              <a:spcBef>
                <a:spcPts val="1600"/>
              </a:spcBef>
              <a:spcAft>
                <a:spcPts val="0"/>
              </a:spcAft>
              <a:buSzPts val="2400"/>
              <a:buFont typeface="Inconsolata"/>
              <a:buNone/>
              <a:defRPr sz="2400">
                <a:latin typeface="Inconsolata"/>
                <a:ea typeface="Inconsolata"/>
                <a:cs typeface="Inconsolata"/>
                <a:sym typeface="Inconsolata"/>
              </a:defRPr>
            </a:lvl5pPr>
            <a:lvl6pPr lvl="5" rtl="0">
              <a:spcBef>
                <a:spcPts val="1600"/>
              </a:spcBef>
              <a:spcAft>
                <a:spcPts val="0"/>
              </a:spcAft>
              <a:buSzPts val="2400"/>
              <a:buFont typeface="Inconsolata"/>
              <a:buNone/>
              <a:defRPr sz="2400">
                <a:latin typeface="Inconsolata"/>
                <a:ea typeface="Inconsolata"/>
                <a:cs typeface="Inconsolata"/>
                <a:sym typeface="Inconsolata"/>
              </a:defRPr>
            </a:lvl6pPr>
            <a:lvl7pPr lvl="6" rtl="0">
              <a:spcBef>
                <a:spcPts val="1600"/>
              </a:spcBef>
              <a:spcAft>
                <a:spcPts val="0"/>
              </a:spcAft>
              <a:buSzPts val="2400"/>
              <a:buFont typeface="Inconsolata"/>
              <a:buNone/>
              <a:defRPr sz="2400">
                <a:latin typeface="Inconsolata"/>
                <a:ea typeface="Inconsolata"/>
                <a:cs typeface="Inconsolata"/>
                <a:sym typeface="Inconsolata"/>
              </a:defRPr>
            </a:lvl7pPr>
            <a:lvl8pPr lvl="7" rtl="0">
              <a:spcBef>
                <a:spcPts val="1600"/>
              </a:spcBef>
              <a:spcAft>
                <a:spcPts val="0"/>
              </a:spcAft>
              <a:buSzPts val="2400"/>
              <a:buFont typeface="Inconsolata"/>
              <a:buNone/>
              <a:defRPr sz="2400">
                <a:latin typeface="Inconsolata"/>
                <a:ea typeface="Inconsolata"/>
                <a:cs typeface="Inconsolata"/>
                <a:sym typeface="Inconsolata"/>
              </a:defRPr>
            </a:lvl8pPr>
            <a:lvl9pPr lvl="8" rtl="0">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48615" name="Google Shape;478;p13"/>
          <p:cNvSpPr txBox="1">
            <a:spLocks noGrp="1"/>
          </p:cNvSpPr>
          <p:nvPr>
            <p:ph type="subTitle" idx="2"/>
          </p:nvPr>
        </p:nvSpPr>
        <p:spPr>
          <a:xfrm flipH="1">
            <a:off x="2051600" y="3554450"/>
            <a:ext cx="2364900" cy="4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Inconsolata"/>
              <a:buNone/>
            </a:lvl1pPr>
            <a:lvl2pPr lvl="1" rtl="0">
              <a:spcBef>
                <a:spcPts val="1600"/>
              </a:spcBef>
              <a:spcAft>
                <a:spcPts val="0"/>
              </a:spcAft>
              <a:buSzPts val="2400"/>
              <a:buFont typeface="Inconsolata"/>
              <a:buNone/>
              <a:defRPr sz="2400">
                <a:latin typeface="Inconsolata"/>
                <a:ea typeface="Inconsolata"/>
                <a:cs typeface="Inconsolata"/>
                <a:sym typeface="Inconsolata"/>
              </a:defRPr>
            </a:lvl2pPr>
            <a:lvl3pPr lvl="2" rtl="0">
              <a:spcBef>
                <a:spcPts val="1600"/>
              </a:spcBef>
              <a:spcAft>
                <a:spcPts val="0"/>
              </a:spcAft>
              <a:buSzPts val="2400"/>
              <a:buFont typeface="Inconsolata"/>
              <a:buNone/>
              <a:defRPr sz="2400">
                <a:latin typeface="Inconsolata"/>
                <a:ea typeface="Inconsolata"/>
                <a:cs typeface="Inconsolata"/>
                <a:sym typeface="Inconsolata"/>
              </a:defRPr>
            </a:lvl3pPr>
            <a:lvl4pPr lvl="3" rtl="0">
              <a:spcBef>
                <a:spcPts val="1600"/>
              </a:spcBef>
              <a:spcAft>
                <a:spcPts val="0"/>
              </a:spcAft>
              <a:buSzPts val="2400"/>
              <a:buFont typeface="Inconsolata"/>
              <a:buNone/>
              <a:defRPr sz="2400">
                <a:latin typeface="Inconsolata"/>
                <a:ea typeface="Inconsolata"/>
                <a:cs typeface="Inconsolata"/>
                <a:sym typeface="Inconsolata"/>
              </a:defRPr>
            </a:lvl4pPr>
            <a:lvl5pPr lvl="4" rtl="0">
              <a:spcBef>
                <a:spcPts val="1600"/>
              </a:spcBef>
              <a:spcAft>
                <a:spcPts val="0"/>
              </a:spcAft>
              <a:buSzPts val="2400"/>
              <a:buFont typeface="Inconsolata"/>
              <a:buNone/>
              <a:defRPr sz="2400">
                <a:latin typeface="Inconsolata"/>
                <a:ea typeface="Inconsolata"/>
                <a:cs typeface="Inconsolata"/>
                <a:sym typeface="Inconsolata"/>
              </a:defRPr>
            </a:lvl5pPr>
            <a:lvl6pPr lvl="5" rtl="0">
              <a:spcBef>
                <a:spcPts val="1600"/>
              </a:spcBef>
              <a:spcAft>
                <a:spcPts val="0"/>
              </a:spcAft>
              <a:buSzPts val="2400"/>
              <a:buFont typeface="Inconsolata"/>
              <a:buNone/>
              <a:defRPr sz="2400">
                <a:latin typeface="Inconsolata"/>
                <a:ea typeface="Inconsolata"/>
                <a:cs typeface="Inconsolata"/>
                <a:sym typeface="Inconsolata"/>
              </a:defRPr>
            </a:lvl6pPr>
            <a:lvl7pPr lvl="6" rtl="0">
              <a:spcBef>
                <a:spcPts val="1600"/>
              </a:spcBef>
              <a:spcAft>
                <a:spcPts val="0"/>
              </a:spcAft>
              <a:buSzPts val="2400"/>
              <a:buFont typeface="Inconsolata"/>
              <a:buNone/>
              <a:defRPr sz="2400">
                <a:latin typeface="Inconsolata"/>
                <a:ea typeface="Inconsolata"/>
                <a:cs typeface="Inconsolata"/>
                <a:sym typeface="Inconsolata"/>
              </a:defRPr>
            </a:lvl7pPr>
            <a:lvl8pPr lvl="7" rtl="0">
              <a:spcBef>
                <a:spcPts val="1600"/>
              </a:spcBef>
              <a:spcAft>
                <a:spcPts val="0"/>
              </a:spcAft>
              <a:buSzPts val="2400"/>
              <a:buFont typeface="Inconsolata"/>
              <a:buNone/>
              <a:defRPr sz="2400">
                <a:latin typeface="Inconsolata"/>
                <a:ea typeface="Inconsolata"/>
                <a:cs typeface="Inconsolata"/>
                <a:sym typeface="Inconsolata"/>
              </a:defRPr>
            </a:lvl8pPr>
            <a:lvl9pPr lvl="8" rtl="0">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48616" name="Google Shape;479;p13"/>
          <p:cNvSpPr txBox="1">
            <a:spLocks noGrp="1"/>
          </p:cNvSpPr>
          <p:nvPr>
            <p:ph type="subTitle" idx="3"/>
          </p:nvPr>
        </p:nvSpPr>
        <p:spPr>
          <a:xfrm>
            <a:off x="5966200" y="1841463"/>
            <a:ext cx="2364900" cy="4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Inconsolata"/>
              <a:buNone/>
            </a:lvl1pPr>
            <a:lvl2pPr lvl="1" rtl="0">
              <a:spcBef>
                <a:spcPts val="0"/>
              </a:spcBef>
              <a:spcAft>
                <a:spcPts val="0"/>
              </a:spcAft>
              <a:buSzPts val="2400"/>
              <a:buFont typeface="Inconsolata"/>
              <a:buNone/>
              <a:defRPr sz="2400">
                <a:latin typeface="Inconsolata"/>
                <a:ea typeface="Inconsolata"/>
                <a:cs typeface="Inconsolata"/>
                <a:sym typeface="Inconsolata"/>
              </a:defRPr>
            </a:lvl2pPr>
            <a:lvl3pPr lvl="2" rtl="0">
              <a:spcBef>
                <a:spcPts val="1600"/>
              </a:spcBef>
              <a:spcAft>
                <a:spcPts val="0"/>
              </a:spcAft>
              <a:buSzPts val="2400"/>
              <a:buFont typeface="Inconsolata"/>
              <a:buNone/>
              <a:defRPr sz="2400">
                <a:latin typeface="Inconsolata"/>
                <a:ea typeface="Inconsolata"/>
                <a:cs typeface="Inconsolata"/>
                <a:sym typeface="Inconsolata"/>
              </a:defRPr>
            </a:lvl3pPr>
            <a:lvl4pPr lvl="3" rtl="0">
              <a:spcBef>
                <a:spcPts val="1600"/>
              </a:spcBef>
              <a:spcAft>
                <a:spcPts val="0"/>
              </a:spcAft>
              <a:buSzPts val="2400"/>
              <a:buFont typeface="Inconsolata"/>
              <a:buNone/>
              <a:defRPr sz="2400">
                <a:latin typeface="Inconsolata"/>
                <a:ea typeface="Inconsolata"/>
                <a:cs typeface="Inconsolata"/>
                <a:sym typeface="Inconsolata"/>
              </a:defRPr>
            </a:lvl4pPr>
            <a:lvl5pPr lvl="4" rtl="0">
              <a:spcBef>
                <a:spcPts val="1600"/>
              </a:spcBef>
              <a:spcAft>
                <a:spcPts val="0"/>
              </a:spcAft>
              <a:buSzPts val="2400"/>
              <a:buFont typeface="Inconsolata"/>
              <a:buNone/>
              <a:defRPr sz="2400">
                <a:latin typeface="Inconsolata"/>
                <a:ea typeface="Inconsolata"/>
                <a:cs typeface="Inconsolata"/>
                <a:sym typeface="Inconsolata"/>
              </a:defRPr>
            </a:lvl5pPr>
            <a:lvl6pPr lvl="5" rtl="0">
              <a:spcBef>
                <a:spcPts val="1600"/>
              </a:spcBef>
              <a:spcAft>
                <a:spcPts val="0"/>
              </a:spcAft>
              <a:buSzPts val="2400"/>
              <a:buFont typeface="Inconsolata"/>
              <a:buNone/>
              <a:defRPr sz="2400">
                <a:latin typeface="Inconsolata"/>
                <a:ea typeface="Inconsolata"/>
                <a:cs typeface="Inconsolata"/>
                <a:sym typeface="Inconsolata"/>
              </a:defRPr>
            </a:lvl6pPr>
            <a:lvl7pPr lvl="6" rtl="0">
              <a:spcBef>
                <a:spcPts val="1600"/>
              </a:spcBef>
              <a:spcAft>
                <a:spcPts val="0"/>
              </a:spcAft>
              <a:buSzPts val="2400"/>
              <a:buFont typeface="Inconsolata"/>
              <a:buNone/>
              <a:defRPr sz="2400">
                <a:latin typeface="Inconsolata"/>
                <a:ea typeface="Inconsolata"/>
                <a:cs typeface="Inconsolata"/>
                <a:sym typeface="Inconsolata"/>
              </a:defRPr>
            </a:lvl7pPr>
            <a:lvl8pPr lvl="7" rtl="0">
              <a:spcBef>
                <a:spcPts val="1600"/>
              </a:spcBef>
              <a:spcAft>
                <a:spcPts val="0"/>
              </a:spcAft>
              <a:buSzPts val="2400"/>
              <a:buFont typeface="Inconsolata"/>
              <a:buNone/>
              <a:defRPr sz="2400">
                <a:latin typeface="Inconsolata"/>
                <a:ea typeface="Inconsolata"/>
                <a:cs typeface="Inconsolata"/>
                <a:sym typeface="Inconsolata"/>
              </a:defRPr>
            </a:lvl8pPr>
            <a:lvl9pPr lvl="8" rtl="0">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48617" name="Google Shape;480;p13"/>
          <p:cNvSpPr txBox="1">
            <a:spLocks noGrp="1"/>
          </p:cNvSpPr>
          <p:nvPr>
            <p:ph type="subTitle" idx="4"/>
          </p:nvPr>
        </p:nvSpPr>
        <p:spPr>
          <a:xfrm>
            <a:off x="5966200" y="3554450"/>
            <a:ext cx="2364900" cy="4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Inconsolata"/>
              <a:buNone/>
            </a:lvl1pPr>
            <a:lvl2pPr lvl="1" rtl="0">
              <a:spcBef>
                <a:spcPts val="1600"/>
              </a:spcBef>
              <a:spcAft>
                <a:spcPts val="0"/>
              </a:spcAft>
              <a:buSzPts val="2400"/>
              <a:buFont typeface="Inconsolata"/>
              <a:buNone/>
              <a:defRPr sz="2400">
                <a:latin typeface="Inconsolata"/>
                <a:ea typeface="Inconsolata"/>
                <a:cs typeface="Inconsolata"/>
                <a:sym typeface="Inconsolata"/>
              </a:defRPr>
            </a:lvl2pPr>
            <a:lvl3pPr lvl="2" rtl="0">
              <a:spcBef>
                <a:spcPts val="1600"/>
              </a:spcBef>
              <a:spcAft>
                <a:spcPts val="0"/>
              </a:spcAft>
              <a:buSzPts val="2400"/>
              <a:buFont typeface="Inconsolata"/>
              <a:buNone/>
              <a:defRPr sz="2400">
                <a:latin typeface="Inconsolata"/>
                <a:ea typeface="Inconsolata"/>
                <a:cs typeface="Inconsolata"/>
                <a:sym typeface="Inconsolata"/>
              </a:defRPr>
            </a:lvl3pPr>
            <a:lvl4pPr lvl="3" rtl="0">
              <a:spcBef>
                <a:spcPts val="1600"/>
              </a:spcBef>
              <a:spcAft>
                <a:spcPts val="0"/>
              </a:spcAft>
              <a:buSzPts val="2400"/>
              <a:buFont typeface="Inconsolata"/>
              <a:buNone/>
              <a:defRPr sz="2400">
                <a:latin typeface="Inconsolata"/>
                <a:ea typeface="Inconsolata"/>
                <a:cs typeface="Inconsolata"/>
                <a:sym typeface="Inconsolata"/>
              </a:defRPr>
            </a:lvl4pPr>
            <a:lvl5pPr lvl="4" rtl="0">
              <a:spcBef>
                <a:spcPts val="1600"/>
              </a:spcBef>
              <a:spcAft>
                <a:spcPts val="0"/>
              </a:spcAft>
              <a:buSzPts val="2400"/>
              <a:buFont typeface="Inconsolata"/>
              <a:buNone/>
              <a:defRPr sz="2400">
                <a:latin typeface="Inconsolata"/>
                <a:ea typeface="Inconsolata"/>
                <a:cs typeface="Inconsolata"/>
                <a:sym typeface="Inconsolata"/>
              </a:defRPr>
            </a:lvl5pPr>
            <a:lvl6pPr lvl="5" rtl="0">
              <a:spcBef>
                <a:spcPts val="1600"/>
              </a:spcBef>
              <a:spcAft>
                <a:spcPts val="0"/>
              </a:spcAft>
              <a:buSzPts val="2400"/>
              <a:buFont typeface="Inconsolata"/>
              <a:buNone/>
              <a:defRPr sz="2400">
                <a:latin typeface="Inconsolata"/>
                <a:ea typeface="Inconsolata"/>
                <a:cs typeface="Inconsolata"/>
                <a:sym typeface="Inconsolata"/>
              </a:defRPr>
            </a:lvl6pPr>
            <a:lvl7pPr lvl="6" rtl="0">
              <a:spcBef>
                <a:spcPts val="1600"/>
              </a:spcBef>
              <a:spcAft>
                <a:spcPts val="0"/>
              </a:spcAft>
              <a:buSzPts val="2400"/>
              <a:buFont typeface="Inconsolata"/>
              <a:buNone/>
              <a:defRPr sz="2400">
                <a:latin typeface="Inconsolata"/>
                <a:ea typeface="Inconsolata"/>
                <a:cs typeface="Inconsolata"/>
                <a:sym typeface="Inconsolata"/>
              </a:defRPr>
            </a:lvl7pPr>
            <a:lvl8pPr lvl="7" rtl="0">
              <a:spcBef>
                <a:spcPts val="1600"/>
              </a:spcBef>
              <a:spcAft>
                <a:spcPts val="0"/>
              </a:spcAft>
              <a:buSzPts val="2400"/>
              <a:buFont typeface="Inconsolata"/>
              <a:buNone/>
              <a:defRPr sz="2400">
                <a:latin typeface="Inconsolata"/>
                <a:ea typeface="Inconsolata"/>
                <a:cs typeface="Inconsolata"/>
                <a:sym typeface="Inconsolata"/>
              </a:defRPr>
            </a:lvl8pPr>
            <a:lvl9pPr lvl="8" rtl="0">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48618" name="Google Shape;481;p13"/>
          <p:cNvSpPr/>
          <p:nvPr/>
        </p:nvSpPr>
        <p:spPr>
          <a:xfrm rot="10800000" flipH="1">
            <a:off x="-95250" y="3809550"/>
            <a:ext cx="1746180" cy="1422861"/>
          </a:xfrm>
          <a:custGeom>
            <a:avLst/>
            <a:gdLst/>
            <a:ahLst/>
            <a:cxnLst/>
            <a:rect l="l" t="t" r="r" b="b"/>
            <a:pathLst>
              <a:path w="42191" h="34379" extrusionOk="0">
                <a:moveTo>
                  <a:pt x="42190" y="1"/>
                </a:moveTo>
                <a:cubicBezTo>
                  <a:pt x="41673" y="5351"/>
                  <a:pt x="37084" y="10183"/>
                  <a:pt x="32251" y="12554"/>
                </a:cubicBezTo>
                <a:cubicBezTo>
                  <a:pt x="27418" y="14956"/>
                  <a:pt x="22068" y="16050"/>
                  <a:pt x="17174" y="18299"/>
                </a:cubicBezTo>
                <a:cubicBezTo>
                  <a:pt x="9758" y="21643"/>
                  <a:pt x="3740" y="27205"/>
                  <a:pt x="1" y="34378"/>
                </a:cubicBezTo>
                <a:lnTo>
                  <a:pt x="1" y="6445"/>
                </a:lnTo>
                <a:cubicBezTo>
                  <a:pt x="1" y="2888"/>
                  <a:pt x="2888" y="1"/>
                  <a:pt x="6445" y="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9" name="Google Shape;482;p13"/>
          <p:cNvSpPr/>
          <p:nvPr/>
        </p:nvSpPr>
        <p:spPr>
          <a:xfrm rot="627001">
            <a:off x="7904813" y="-547504"/>
            <a:ext cx="2111177" cy="2833658"/>
          </a:xfrm>
          <a:custGeom>
            <a:avLst/>
            <a:gdLst/>
            <a:ahLst/>
            <a:cxnLst/>
            <a:rect l="l" t="t" r="r" b="b"/>
            <a:pathLst>
              <a:path w="75230" h="100975" extrusionOk="0">
                <a:moveTo>
                  <a:pt x="70914" y="86506"/>
                </a:moveTo>
                <a:cubicBezTo>
                  <a:pt x="69363" y="92160"/>
                  <a:pt x="64166" y="100427"/>
                  <a:pt x="57600" y="100671"/>
                </a:cubicBezTo>
                <a:cubicBezTo>
                  <a:pt x="48421" y="100975"/>
                  <a:pt x="40731" y="92069"/>
                  <a:pt x="38451" y="83953"/>
                </a:cubicBezTo>
                <a:cubicBezTo>
                  <a:pt x="36718" y="77874"/>
                  <a:pt x="37174" y="70761"/>
                  <a:pt x="33010" y="65959"/>
                </a:cubicBezTo>
                <a:cubicBezTo>
                  <a:pt x="26840" y="58937"/>
                  <a:pt x="14894" y="61521"/>
                  <a:pt x="7204" y="56171"/>
                </a:cubicBezTo>
                <a:cubicBezTo>
                  <a:pt x="2311" y="52706"/>
                  <a:pt x="0" y="45959"/>
                  <a:pt x="1824" y="40214"/>
                </a:cubicBezTo>
                <a:cubicBezTo>
                  <a:pt x="3101" y="36171"/>
                  <a:pt x="6140" y="32645"/>
                  <a:pt x="6171" y="28420"/>
                </a:cubicBezTo>
                <a:cubicBezTo>
                  <a:pt x="6232" y="25685"/>
                  <a:pt x="4925" y="23101"/>
                  <a:pt x="4134" y="20487"/>
                </a:cubicBezTo>
                <a:cubicBezTo>
                  <a:pt x="2432" y="14742"/>
                  <a:pt x="3405" y="6323"/>
                  <a:pt x="8268" y="2858"/>
                </a:cubicBezTo>
                <a:cubicBezTo>
                  <a:pt x="11581" y="517"/>
                  <a:pt x="17204" y="0"/>
                  <a:pt x="20882" y="821"/>
                </a:cubicBezTo>
                <a:cubicBezTo>
                  <a:pt x="24530" y="1642"/>
                  <a:pt x="27873" y="3496"/>
                  <a:pt x="31065" y="5472"/>
                </a:cubicBezTo>
                <a:cubicBezTo>
                  <a:pt x="48998" y="16566"/>
                  <a:pt x="60974" y="34591"/>
                  <a:pt x="68543" y="54986"/>
                </a:cubicBezTo>
                <a:cubicBezTo>
                  <a:pt x="68543" y="54986"/>
                  <a:pt x="75230" y="71217"/>
                  <a:pt x="70914" y="86506"/>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0" name="Google Shape;483;p13"/>
          <p:cNvSpPr txBox="1">
            <a:spLocks noGrp="1"/>
          </p:cNvSpPr>
          <p:nvPr>
            <p:ph type="subTitle" idx="5"/>
          </p:nvPr>
        </p:nvSpPr>
        <p:spPr>
          <a:xfrm flipH="1">
            <a:off x="2051600" y="1537276"/>
            <a:ext cx="2364900" cy="304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400"/>
              <a:buFont typeface="Inconsolata"/>
              <a:buNone/>
              <a:defRPr sz="2000" b="1"/>
            </a:lvl1pPr>
            <a:lvl2pPr lvl="1">
              <a:spcBef>
                <a:spcPts val="0"/>
              </a:spcBef>
              <a:spcAft>
                <a:spcPts val="0"/>
              </a:spcAft>
              <a:buSzPts val="2400"/>
              <a:buFont typeface="Inconsolata"/>
              <a:buNone/>
              <a:defRPr sz="2400">
                <a:latin typeface="Inconsolata"/>
                <a:ea typeface="Inconsolata"/>
                <a:cs typeface="Inconsolata"/>
                <a:sym typeface="Inconsolata"/>
              </a:defRPr>
            </a:lvl2pPr>
            <a:lvl3pPr lvl="2">
              <a:spcBef>
                <a:spcPts val="1600"/>
              </a:spcBef>
              <a:spcAft>
                <a:spcPts val="0"/>
              </a:spcAft>
              <a:buSzPts val="2400"/>
              <a:buFont typeface="Inconsolata"/>
              <a:buNone/>
              <a:defRPr sz="2400">
                <a:latin typeface="Inconsolata"/>
                <a:ea typeface="Inconsolata"/>
                <a:cs typeface="Inconsolata"/>
                <a:sym typeface="Inconsolata"/>
              </a:defRPr>
            </a:lvl3pPr>
            <a:lvl4pPr lvl="3">
              <a:spcBef>
                <a:spcPts val="1600"/>
              </a:spcBef>
              <a:spcAft>
                <a:spcPts val="0"/>
              </a:spcAft>
              <a:buSzPts val="2400"/>
              <a:buFont typeface="Inconsolata"/>
              <a:buNone/>
              <a:defRPr sz="2400">
                <a:latin typeface="Inconsolata"/>
                <a:ea typeface="Inconsolata"/>
                <a:cs typeface="Inconsolata"/>
                <a:sym typeface="Inconsolata"/>
              </a:defRPr>
            </a:lvl4pPr>
            <a:lvl5pPr lvl="4">
              <a:spcBef>
                <a:spcPts val="1600"/>
              </a:spcBef>
              <a:spcAft>
                <a:spcPts val="0"/>
              </a:spcAft>
              <a:buSzPts val="2400"/>
              <a:buFont typeface="Inconsolata"/>
              <a:buNone/>
              <a:defRPr sz="2400">
                <a:latin typeface="Inconsolata"/>
                <a:ea typeface="Inconsolata"/>
                <a:cs typeface="Inconsolata"/>
                <a:sym typeface="Inconsolata"/>
              </a:defRPr>
            </a:lvl5pPr>
            <a:lvl6pPr lvl="5">
              <a:spcBef>
                <a:spcPts val="1600"/>
              </a:spcBef>
              <a:spcAft>
                <a:spcPts val="0"/>
              </a:spcAft>
              <a:buSzPts val="2400"/>
              <a:buFont typeface="Inconsolata"/>
              <a:buNone/>
              <a:defRPr sz="2400">
                <a:latin typeface="Inconsolata"/>
                <a:ea typeface="Inconsolata"/>
                <a:cs typeface="Inconsolata"/>
                <a:sym typeface="Inconsolata"/>
              </a:defRPr>
            </a:lvl6pPr>
            <a:lvl7pPr lvl="6">
              <a:spcBef>
                <a:spcPts val="1600"/>
              </a:spcBef>
              <a:spcAft>
                <a:spcPts val="0"/>
              </a:spcAft>
              <a:buSzPts val="2400"/>
              <a:buFont typeface="Inconsolata"/>
              <a:buNone/>
              <a:defRPr sz="2400">
                <a:latin typeface="Inconsolata"/>
                <a:ea typeface="Inconsolata"/>
                <a:cs typeface="Inconsolata"/>
                <a:sym typeface="Inconsolata"/>
              </a:defRPr>
            </a:lvl7pPr>
            <a:lvl8pPr lvl="7">
              <a:spcBef>
                <a:spcPts val="1600"/>
              </a:spcBef>
              <a:spcAft>
                <a:spcPts val="0"/>
              </a:spcAft>
              <a:buSzPts val="2400"/>
              <a:buFont typeface="Inconsolata"/>
              <a:buNone/>
              <a:defRPr sz="2400">
                <a:latin typeface="Inconsolata"/>
                <a:ea typeface="Inconsolata"/>
                <a:cs typeface="Inconsolata"/>
                <a:sym typeface="Inconsolata"/>
              </a:defRPr>
            </a:lvl8pPr>
            <a:lvl9pPr lvl="8">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48621" name="Google Shape;484;p13"/>
          <p:cNvSpPr txBox="1">
            <a:spLocks noGrp="1"/>
          </p:cNvSpPr>
          <p:nvPr>
            <p:ph type="subTitle" idx="6"/>
          </p:nvPr>
        </p:nvSpPr>
        <p:spPr>
          <a:xfrm flipH="1">
            <a:off x="2051600" y="3250250"/>
            <a:ext cx="2364900" cy="30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Inconsolata"/>
              <a:buNone/>
              <a:defRPr sz="2000" b="1"/>
            </a:lvl1pPr>
            <a:lvl2pPr lvl="1" rtl="0">
              <a:spcBef>
                <a:spcPts val="0"/>
              </a:spcBef>
              <a:spcAft>
                <a:spcPts val="0"/>
              </a:spcAft>
              <a:buSzPts val="2400"/>
              <a:buFont typeface="Inconsolata"/>
              <a:buNone/>
              <a:defRPr sz="2400">
                <a:latin typeface="Inconsolata"/>
                <a:ea typeface="Inconsolata"/>
                <a:cs typeface="Inconsolata"/>
                <a:sym typeface="Inconsolata"/>
              </a:defRPr>
            </a:lvl2pPr>
            <a:lvl3pPr lvl="2" rtl="0">
              <a:spcBef>
                <a:spcPts val="1600"/>
              </a:spcBef>
              <a:spcAft>
                <a:spcPts val="0"/>
              </a:spcAft>
              <a:buSzPts val="2400"/>
              <a:buFont typeface="Inconsolata"/>
              <a:buNone/>
              <a:defRPr sz="2400">
                <a:latin typeface="Inconsolata"/>
                <a:ea typeface="Inconsolata"/>
                <a:cs typeface="Inconsolata"/>
                <a:sym typeface="Inconsolata"/>
              </a:defRPr>
            </a:lvl3pPr>
            <a:lvl4pPr lvl="3" rtl="0">
              <a:spcBef>
                <a:spcPts val="1600"/>
              </a:spcBef>
              <a:spcAft>
                <a:spcPts val="0"/>
              </a:spcAft>
              <a:buSzPts val="2400"/>
              <a:buFont typeface="Inconsolata"/>
              <a:buNone/>
              <a:defRPr sz="2400">
                <a:latin typeface="Inconsolata"/>
                <a:ea typeface="Inconsolata"/>
                <a:cs typeface="Inconsolata"/>
                <a:sym typeface="Inconsolata"/>
              </a:defRPr>
            </a:lvl4pPr>
            <a:lvl5pPr lvl="4" rtl="0">
              <a:spcBef>
                <a:spcPts val="1600"/>
              </a:spcBef>
              <a:spcAft>
                <a:spcPts val="0"/>
              </a:spcAft>
              <a:buSzPts val="2400"/>
              <a:buFont typeface="Inconsolata"/>
              <a:buNone/>
              <a:defRPr sz="2400">
                <a:latin typeface="Inconsolata"/>
                <a:ea typeface="Inconsolata"/>
                <a:cs typeface="Inconsolata"/>
                <a:sym typeface="Inconsolata"/>
              </a:defRPr>
            </a:lvl5pPr>
            <a:lvl6pPr lvl="5" rtl="0">
              <a:spcBef>
                <a:spcPts val="1600"/>
              </a:spcBef>
              <a:spcAft>
                <a:spcPts val="0"/>
              </a:spcAft>
              <a:buSzPts val="2400"/>
              <a:buFont typeface="Inconsolata"/>
              <a:buNone/>
              <a:defRPr sz="2400">
                <a:latin typeface="Inconsolata"/>
                <a:ea typeface="Inconsolata"/>
                <a:cs typeface="Inconsolata"/>
                <a:sym typeface="Inconsolata"/>
              </a:defRPr>
            </a:lvl6pPr>
            <a:lvl7pPr lvl="6" rtl="0">
              <a:spcBef>
                <a:spcPts val="1600"/>
              </a:spcBef>
              <a:spcAft>
                <a:spcPts val="0"/>
              </a:spcAft>
              <a:buSzPts val="2400"/>
              <a:buFont typeface="Inconsolata"/>
              <a:buNone/>
              <a:defRPr sz="2400">
                <a:latin typeface="Inconsolata"/>
                <a:ea typeface="Inconsolata"/>
                <a:cs typeface="Inconsolata"/>
                <a:sym typeface="Inconsolata"/>
              </a:defRPr>
            </a:lvl7pPr>
            <a:lvl8pPr lvl="7" rtl="0">
              <a:spcBef>
                <a:spcPts val="1600"/>
              </a:spcBef>
              <a:spcAft>
                <a:spcPts val="0"/>
              </a:spcAft>
              <a:buSzPts val="2400"/>
              <a:buFont typeface="Inconsolata"/>
              <a:buNone/>
              <a:defRPr sz="2400">
                <a:latin typeface="Inconsolata"/>
                <a:ea typeface="Inconsolata"/>
                <a:cs typeface="Inconsolata"/>
                <a:sym typeface="Inconsolata"/>
              </a:defRPr>
            </a:lvl8pPr>
            <a:lvl9pPr lvl="8" rtl="0">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48622" name="Google Shape;485;p13"/>
          <p:cNvSpPr txBox="1">
            <a:spLocks noGrp="1"/>
          </p:cNvSpPr>
          <p:nvPr>
            <p:ph type="subTitle" idx="7"/>
          </p:nvPr>
        </p:nvSpPr>
        <p:spPr>
          <a:xfrm>
            <a:off x="5966200" y="1537275"/>
            <a:ext cx="2364900" cy="30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Inconsolata"/>
              <a:buNone/>
              <a:defRPr sz="2000" b="1"/>
            </a:lvl1pPr>
            <a:lvl2pPr lvl="1" rtl="0">
              <a:spcBef>
                <a:spcPts val="0"/>
              </a:spcBef>
              <a:spcAft>
                <a:spcPts val="0"/>
              </a:spcAft>
              <a:buSzPts val="2400"/>
              <a:buFont typeface="Inconsolata"/>
              <a:buNone/>
              <a:defRPr sz="2400">
                <a:latin typeface="Inconsolata"/>
                <a:ea typeface="Inconsolata"/>
                <a:cs typeface="Inconsolata"/>
                <a:sym typeface="Inconsolata"/>
              </a:defRPr>
            </a:lvl2pPr>
            <a:lvl3pPr lvl="2" rtl="0">
              <a:spcBef>
                <a:spcPts val="1600"/>
              </a:spcBef>
              <a:spcAft>
                <a:spcPts val="0"/>
              </a:spcAft>
              <a:buSzPts val="2400"/>
              <a:buFont typeface="Inconsolata"/>
              <a:buNone/>
              <a:defRPr sz="2400">
                <a:latin typeface="Inconsolata"/>
                <a:ea typeface="Inconsolata"/>
                <a:cs typeface="Inconsolata"/>
                <a:sym typeface="Inconsolata"/>
              </a:defRPr>
            </a:lvl3pPr>
            <a:lvl4pPr lvl="3" rtl="0">
              <a:spcBef>
                <a:spcPts val="1600"/>
              </a:spcBef>
              <a:spcAft>
                <a:spcPts val="0"/>
              </a:spcAft>
              <a:buSzPts val="2400"/>
              <a:buFont typeface="Inconsolata"/>
              <a:buNone/>
              <a:defRPr sz="2400">
                <a:latin typeface="Inconsolata"/>
                <a:ea typeface="Inconsolata"/>
                <a:cs typeface="Inconsolata"/>
                <a:sym typeface="Inconsolata"/>
              </a:defRPr>
            </a:lvl4pPr>
            <a:lvl5pPr lvl="4" rtl="0">
              <a:spcBef>
                <a:spcPts val="1600"/>
              </a:spcBef>
              <a:spcAft>
                <a:spcPts val="0"/>
              </a:spcAft>
              <a:buSzPts val="2400"/>
              <a:buFont typeface="Inconsolata"/>
              <a:buNone/>
              <a:defRPr sz="2400">
                <a:latin typeface="Inconsolata"/>
                <a:ea typeface="Inconsolata"/>
                <a:cs typeface="Inconsolata"/>
                <a:sym typeface="Inconsolata"/>
              </a:defRPr>
            </a:lvl5pPr>
            <a:lvl6pPr lvl="5" rtl="0">
              <a:spcBef>
                <a:spcPts val="1600"/>
              </a:spcBef>
              <a:spcAft>
                <a:spcPts val="0"/>
              </a:spcAft>
              <a:buSzPts val="2400"/>
              <a:buFont typeface="Inconsolata"/>
              <a:buNone/>
              <a:defRPr sz="2400">
                <a:latin typeface="Inconsolata"/>
                <a:ea typeface="Inconsolata"/>
                <a:cs typeface="Inconsolata"/>
                <a:sym typeface="Inconsolata"/>
              </a:defRPr>
            </a:lvl6pPr>
            <a:lvl7pPr lvl="6" rtl="0">
              <a:spcBef>
                <a:spcPts val="1600"/>
              </a:spcBef>
              <a:spcAft>
                <a:spcPts val="0"/>
              </a:spcAft>
              <a:buSzPts val="2400"/>
              <a:buFont typeface="Inconsolata"/>
              <a:buNone/>
              <a:defRPr sz="2400">
                <a:latin typeface="Inconsolata"/>
                <a:ea typeface="Inconsolata"/>
                <a:cs typeface="Inconsolata"/>
                <a:sym typeface="Inconsolata"/>
              </a:defRPr>
            </a:lvl7pPr>
            <a:lvl8pPr lvl="7" rtl="0">
              <a:spcBef>
                <a:spcPts val="1600"/>
              </a:spcBef>
              <a:spcAft>
                <a:spcPts val="0"/>
              </a:spcAft>
              <a:buSzPts val="2400"/>
              <a:buFont typeface="Inconsolata"/>
              <a:buNone/>
              <a:defRPr sz="2400">
                <a:latin typeface="Inconsolata"/>
                <a:ea typeface="Inconsolata"/>
                <a:cs typeface="Inconsolata"/>
                <a:sym typeface="Inconsolata"/>
              </a:defRPr>
            </a:lvl8pPr>
            <a:lvl9pPr lvl="8" rtl="0">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48623" name="Google Shape;486;p13"/>
          <p:cNvSpPr txBox="1">
            <a:spLocks noGrp="1"/>
          </p:cNvSpPr>
          <p:nvPr>
            <p:ph type="subTitle" idx="8"/>
          </p:nvPr>
        </p:nvSpPr>
        <p:spPr>
          <a:xfrm>
            <a:off x="5966200" y="3250250"/>
            <a:ext cx="2364900" cy="30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Inconsolata"/>
              <a:buNone/>
              <a:defRPr sz="2000" b="1"/>
            </a:lvl1pPr>
            <a:lvl2pPr lvl="1" rtl="0">
              <a:spcBef>
                <a:spcPts val="0"/>
              </a:spcBef>
              <a:spcAft>
                <a:spcPts val="0"/>
              </a:spcAft>
              <a:buSzPts val="2400"/>
              <a:buFont typeface="Inconsolata"/>
              <a:buNone/>
              <a:defRPr sz="2400">
                <a:latin typeface="Inconsolata"/>
                <a:ea typeface="Inconsolata"/>
                <a:cs typeface="Inconsolata"/>
                <a:sym typeface="Inconsolata"/>
              </a:defRPr>
            </a:lvl2pPr>
            <a:lvl3pPr lvl="2" rtl="0">
              <a:spcBef>
                <a:spcPts val="1600"/>
              </a:spcBef>
              <a:spcAft>
                <a:spcPts val="0"/>
              </a:spcAft>
              <a:buSzPts val="2400"/>
              <a:buFont typeface="Inconsolata"/>
              <a:buNone/>
              <a:defRPr sz="2400">
                <a:latin typeface="Inconsolata"/>
                <a:ea typeface="Inconsolata"/>
                <a:cs typeface="Inconsolata"/>
                <a:sym typeface="Inconsolata"/>
              </a:defRPr>
            </a:lvl3pPr>
            <a:lvl4pPr lvl="3" rtl="0">
              <a:spcBef>
                <a:spcPts val="1600"/>
              </a:spcBef>
              <a:spcAft>
                <a:spcPts val="0"/>
              </a:spcAft>
              <a:buSzPts val="2400"/>
              <a:buFont typeface="Inconsolata"/>
              <a:buNone/>
              <a:defRPr sz="2400">
                <a:latin typeface="Inconsolata"/>
                <a:ea typeface="Inconsolata"/>
                <a:cs typeface="Inconsolata"/>
                <a:sym typeface="Inconsolata"/>
              </a:defRPr>
            </a:lvl4pPr>
            <a:lvl5pPr lvl="4" rtl="0">
              <a:spcBef>
                <a:spcPts val="1600"/>
              </a:spcBef>
              <a:spcAft>
                <a:spcPts val="0"/>
              </a:spcAft>
              <a:buSzPts val="2400"/>
              <a:buFont typeface="Inconsolata"/>
              <a:buNone/>
              <a:defRPr sz="2400">
                <a:latin typeface="Inconsolata"/>
                <a:ea typeface="Inconsolata"/>
                <a:cs typeface="Inconsolata"/>
                <a:sym typeface="Inconsolata"/>
              </a:defRPr>
            </a:lvl5pPr>
            <a:lvl6pPr lvl="5" rtl="0">
              <a:spcBef>
                <a:spcPts val="1600"/>
              </a:spcBef>
              <a:spcAft>
                <a:spcPts val="0"/>
              </a:spcAft>
              <a:buSzPts val="2400"/>
              <a:buFont typeface="Inconsolata"/>
              <a:buNone/>
              <a:defRPr sz="2400">
                <a:latin typeface="Inconsolata"/>
                <a:ea typeface="Inconsolata"/>
                <a:cs typeface="Inconsolata"/>
                <a:sym typeface="Inconsolata"/>
              </a:defRPr>
            </a:lvl6pPr>
            <a:lvl7pPr lvl="6" rtl="0">
              <a:spcBef>
                <a:spcPts val="1600"/>
              </a:spcBef>
              <a:spcAft>
                <a:spcPts val="0"/>
              </a:spcAft>
              <a:buSzPts val="2400"/>
              <a:buFont typeface="Inconsolata"/>
              <a:buNone/>
              <a:defRPr sz="2400">
                <a:latin typeface="Inconsolata"/>
                <a:ea typeface="Inconsolata"/>
                <a:cs typeface="Inconsolata"/>
                <a:sym typeface="Inconsolata"/>
              </a:defRPr>
            </a:lvl7pPr>
            <a:lvl8pPr lvl="7" rtl="0">
              <a:spcBef>
                <a:spcPts val="1600"/>
              </a:spcBef>
              <a:spcAft>
                <a:spcPts val="0"/>
              </a:spcAft>
              <a:buSzPts val="2400"/>
              <a:buFont typeface="Inconsolata"/>
              <a:buNone/>
              <a:defRPr sz="2400">
                <a:latin typeface="Inconsolata"/>
                <a:ea typeface="Inconsolata"/>
                <a:cs typeface="Inconsolata"/>
                <a:sym typeface="Inconsolata"/>
              </a:defRPr>
            </a:lvl8pPr>
            <a:lvl9pPr lvl="8" rtl="0">
              <a:spcBef>
                <a:spcPts val="1600"/>
              </a:spcBef>
              <a:spcAft>
                <a:spcPts val="1600"/>
              </a:spcAft>
              <a:buSzPts val="2400"/>
              <a:buFont typeface="Inconsolata"/>
              <a:buNone/>
              <a:defRPr sz="2400">
                <a:latin typeface="Inconsolata"/>
                <a:ea typeface="Inconsolata"/>
                <a:cs typeface="Inconsolata"/>
                <a:sym typeface="Inconsolata"/>
              </a:defRPr>
            </a:lvl9pPr>
          </a:lstStyle>
          <a:p>
            <a:endParaRPr/>
          </a:p>
        </p:txBody>
      </p:sp>
      <p:sp>
        <p:nvSpPr>
          <p:cNvPr id="1048624" name="Google Shape;487;p13"/>
          <p:cNvSpPr txBox="1">
            <a:spLocks noGrp="1"/>
          </p:cNvSpPr>
          <p:nvPr>
            <p:ph type="title" hasCustomPrompt="1"/>
          </p:nvPr>
        </p:nvSpPr>
        <p:spPr>
          <a:xfrm flipH="1">
            <a:off x="747650" y="1483725"/>
            <a:ext cx="1086300" cy="88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500">
                <a:solidFill>
                  <a:schemeClr val="l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48625" name="Google Shape;488;p13"/>
          <p:cNvSpPr txBox="1">
            <a:spLocks noGrp="1"/>
          </p:cNvSpPr>
          <p:nvPr>
            <p:ph type="title" idx="9" hasCustomPrompt="1"/>
          </p:nvPr>
        </p:nvSpPr>
        <p:spPr>
          <a:xfrm flipH="1">
            <a:off x="747650" y="3196400"/>
            <a:ext cx="1086300" cy="88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500">
                <a:solidFill>
                  <a:schemeClr val="l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48626" name="Google Shape;489;p13"/>
          <p:cNvSpPr txBox="1">
            <a:spLocks noGrp="1"/>
          </p:cNvSpPr>
          <p:nvPr>
            <p:ph type="title" idx="13" hasCustomPrompt="1"/>
          </p:nvPr>
        </p:nvSpPr>
        <p:spPr>
          <a:xfrm>
            <a:off x="4662244" y="1483725"/>
            <a:ext cx="1086300" cy="88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500">
                <a:solidFill>
                  <a:schemeClr val="l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48627" name="Google Shape;490;p13"/>
          <p:cNvSpPr txBox="1">
            <a:spLocks noGrp="1"/>
          </p:cNvSpPr>
          <p:nvPr>
            <p:ph type="title" idx="14" hasCustomPrompt="1"/>
          </p:nvPr>
        </p:nvSpPr>
        <p:spPr>
          <a:xfrm>
            <a:off x="4662244" y="3197000"/>
            <a:ext cx="1086300" cy="88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500">
                <a:solidFill>
                  <a:schemeClr val="l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048628" name="Google Shape;491;p13"/>
          <p:cNvSpPr txBox="1">
            <a:spLocks noGrp="1"/>
          </p:cNvSpPr>
          <p:nvPr>
            <p:ph type="title" idx="15"/>
          </p:nvPr>
        </p:nvSpPr>
        <p:spPr>
          <a:xfrm>
            <a:off x="713225" y="362625"/>
            <a:ext cx="7717500" cy="704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540"/>
        <p:cNvGrpSpPr/>
        <p:nvPr/>
      </p:nvGrpSpPr>
      <p:grpSpPr>
        <a:xfrm>
          <a:off x="0" y="0"/>
          <a:ext cx="0" cy="0"/>
          <a:chOff x="0" y="0"/>
          <a:chExt cx="0" cy="0"/>
        </a:xfrm>
      </p:grpSpPr>
      <p:grpSp>
        <p:nvGrpSpPr>
          <p:cNvPr id="150" name="Google Shape;541;p15"/>
          <p:cNvGrpSpPr/>
          <p:nvPr/>
        </p:nvGrpSpPr>
        <p:grpSpPr>
          <a:xfrm>
            <a:off x="-481950" y="-257250"/>
            <a:ext cx="10107900" cy="5658000"/>
            <a:chOff x="-298500" y="6796775"/>
            <a:chExt cx="10107900" cy="5658000"/>
          </a:xfrm>
        </p:grpSpPr>
        <p:grpSp>
          <p:nvGrpSpPr>
            <p:cNvPr id="151" name="Google Shape;542;p15"/>
            <p:cNvGrpSpPr/>
            <p:nvPr/>
          </p:nvGrpSpPr>
          <p:grpSpPr>
            <a:xfrm>
              <a:off x="-95250" y="6796775"/>
              <a:ext cx="9621724" cy="5658000"/>
              <a:chOff x="-95250" y="6796775"/>
              <a:chExt cx="9621724" cy="5658000"/>
            </a:xfrm>
          </p:grpSpPr>
          <p:cxnSp>
            <p:nvCxnSpPr>
              <p:cNvPr id="3146083" name="Google Shape;543;p15"/>
              <p:cNvCxnSpPr>
                <a:cxnSpLocks/>
              </p:cNvCxnSpPr>
              <p:nvPr/>
            </p:nvCxnSpPr>
            <p:spPr>
              <a:xfrm>
                <a:off x="792285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84" name="Google Shape;544;p15"/>
              <p:cNvCxnSpPr>
                <a:cxnSpLocks/>
              </p:cNvCxnSpPr>
              <p:nvPr/>
            </p:nvCxnSpPr>
            <p:spPr>
              <a:xfrm>
                <a:off x="832375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85" name="Google Shape;545;p15"/>
              <p:cNvCxnSpPr>
                <a:cxnSpLocks/>
              </p:cNvCxnSpPr>
              <p:nvPr/>
            </p:nvCxnSpPr>
            <p:spPr>
              <a:xfrm>
                <a:off x="872466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86" name="Google Shape;546;p15"/>
              <p:cNvCxnSpPr>
                <a:cxnSpLocks/>
              </p:cNvCxnSpPr>
              <p:nvPr/>
            </p:nvCxnSpPr>
            <p:spPr>
              <a:xfrm>
                <a:off x="9125569"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87" name="Google Shape;547;p15"/>
              <p:cNvCxnSpPr>
                <a:cxnSpLocks/>
              </p:cNvCxnSpPr>
              <p:nvPr/>
            </p:nvCxnSpPr>
            <p:spPr>
              <a:xfrm>
                <a:off x="9526474"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88" name="Google Shape;548;p15"/>
              <p:cNvCxnSpPr>
                <a:cxnSpLocks/>
              </p:cNvCxnSpPr>
              <p:nvPr/>
            </p:nvCxnSpPr>
            <p:spPr>
              <a:xfrm>
                <a:off x="391380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89" name="Google Shape;549;p15"/>
              <p:cNvCxnSpPr>
                <a:cxnSpLocks/>
              </p:cNvCxnSpPr>
              <p:nvPr/>
            </p:nvCxnSpPr>
            <p:spPr>
              <a:xfrm>
                <a:off x="431470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0" name="Google Shape;550;p15"/>
              <p:cNvCxnSpPr>
                <a:cxnSpLocks/>
              </p:cNvCxnSpPr>
              <p:nvPr/>
            </p:nvCxnSpPr>
            <p:spPr>
              <a:xfrm>
                <a:off x="471561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1" name="Google Shape;551;p15"/>
              <p:cNvCxnSpPr>
                <a:cxnSpLocks/>
              </p:cNvCxnSpPr>
              <p:nvPr/>
            </p:nvCxnSpPr>
            <p:spPr>
              <a:xfrm>
                <a:off x="5116517"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2" name="Google Shape;552;p15"/>
              <p:cNvCxnSpPr>
                <a:cxnSpLocks/>
              </p:cNvCxnSpPr>
              <p:nvPr/>
            </p:nvCxnSpPr>
            <p:spPr>
              <a:xfrm>
                <a:off x="5517422"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3" name="Google Shape;553;p15"/>
              <p:cNvCxnSpPr>
                <a:cxnSpLocks/>
              </p:cNvCxnSpPr>
              <p:nvPr/>
            </p:nvCxnSpPr>
            <p:spPr>
              <a:xfrm>
                <a:off x="591832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4" name="Google Shape;554;p15"/>
              <p:cNvCxnSpPr>
                <a:cxnSpLocks/>
              </p:cNvCxnSpPr>
              <p:nvPr/>
            </p:nvCxnSpPr>
            <p:spPr>
              <a:xfrm>
                <a:off x="631923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5" name="Google Shape;555;p15"/>
              <p:cNvCxnSpPr>
                <a:cxnSpLocks/>
              </p:cNvCxnSpPr>
              <p:nvPr/>
            </p:nvCxnSpPr>
            <p:spPr>
              <a:xfrm>
                <a:off x="672013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6" name="Google Shape;556;p15"/>
              <p:cNvCxnSpPr>
                <a:cxnSpLocks/>
              </p:cNvCxnSpPr>
              <p:nvPr/>
            </p:nvCxnSpPr>
            <p:spPr>
              <a:xfrm>
                <a:off x="7121043"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7" name="Google Shape;557;p15"/>
              <p:cNvCxnSpPr>
                <a:cxnSpLocks/>
              </p:cNvCxnSpPr>
              <p:nvPr/>
            </p:nvCxnSpPr>
            <p:spPr>
              <a:xfrm>
                <a:off x="7521948"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8" name="Google Shape;558;p15"/>
              <p:cNvCxnSpPr>
                <a:cxnSpLocks/>
              </p:cNvCxnSpPr>
              <p:nvPr/>
            </p:nvCxnSpPr>
            <p:spPr>
              <a:xfrm>
                <a:off x="-9525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099" name="Google Shape;559;p15"/>
              <p:cNvCxnSpPr>
                <a:cxnSpLocks/>
              </p:cNvCxnSpPr>
              <p:nvPr/>
            </p:nvCxnSpPr>
            <p:spPr>
              <a:xfrm>
                <a:off x="305655"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00" name="Google Shape;560;p15"/>
              <p:cNvCxnSpPr>
                <a:cxnSpLocks/>
              </p:cNvCxnSpPr>
              <p:nvPr/>
            </p:nvCxnSpPr>
            <p:spPr>
              <a:xfrm>
                <a:off x="706560"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01" name="Google Shape;561;p15"/>
              <p:cNvCxnSpPr>
                <a:cxnSpLocks/>
              </p:cNvCxnSpPr>
              <p:nvPr/>
            </p:nvCxnSpPr>
            <p:spPr>
              <a:xfrm>
                <a:off x="110746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02" name="Google Shape;562;p15"/>
              <p:cNvCxnSpPr>
                <a:cxnSpLocks/>
              </p:cNvCxnSpPr>
              <p:nvPr/>
            </p:nvCxnSpPr>
            <p:spPr>
              <a:xfrm>
                <a:off x="150837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03" name="Google Shape;563;p15"/>
              <p:cNvCxnSpPr>
                <a:cxnSpLocks/>
              </p:cNvCxnSpPr>
              <p:nvPr/>
            </p:nvCxnSpPr>
            <p:spPr>
              <a:xfrm>
                <a:off x="190927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04" name="Google Shape;564;p15"/>
              <p:cNvCxnSpPr>
                <a:cxnSpLocks/>
              </p:cNvCxnSpPr>
              <p:nvPr/>
            </p:nvCxnSpPr>
            <p:spPr>
              <a:xfrm>
                <a:off x="231018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05" name="Google Shape;565;p15"/>
              <p:cNvCxnSpPr>
                <a:cxnSpLocks/>
              </p:cNvCxnSpPr>
              <p:nvPr/>
            </p:nvCxnSpPr>
            <p:spPr>
              <a:xfrm>
                <a:off x="2711086"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06" name="Google Shape;566;p15"/>
              <p:cNvCxnSpPr>
                <a:cxnSpLocks/>
              </p:cNvCxnSpPr>
              <p:nvPr/>
            </p:nvCxnSpPr>
            <p:spPr>
              <a:xfrm>
                <a:off x="3111991" y="6796775"/>
                <a:ext cx="0" cy="5658000"/>
              </a:xfrm>
              <a:prstGeom prst="straightConnector1">
                <a:avLst/>
              </a:prstGeom>
              <a:noFill/>
              <a:ln w="9525" cap="flat" cmpd="sng">
                <a:solidFill>
                  <a:schemeClr val="accent1"/>
                </a:solidFill>
                <a:prstDash val="solid"/>
                <a:round/>
                <a:headEnd type="none" w="med" len="med"/>
                <a:tailEnd type="none" w="med" len="med"/>
              </a:ln>
            </p:spPr>
          </p:cxnSp>
          <p:cxnSp>
            <p:nvCxnSpPr>
              <p:cNvPr id="3146107" name="Google Shape;567;p15"/>
              <p:cNvCxnSpPr>
                <a:cxnSpLocks/>
              </p:cNvCxnSpPr>
              <p:nvPr/>
            </p:nvCxnSpPr>
            <p:spPr>
              <a:xfrm>
                <a:off x="3512897" y="6796775"/>
                <a:ext cx="0" cy="5658000"/>
              </a:xfrm>
              <a:prstGeom prst="straightConnector1">
                <a:avLst/>
              </a:prstGeom>
              <a:noFill/>
              <a:ln w="9525" cap="flat" cmpd="sng">
                <a:solidFill>
                  <a:schemeClr val="accent1"/>
                </a:solidFill>
                <a:prstDash val="solid"/>
                <a:round/>
                <a:headEnd type="none" w="med" len="med"/>
                <a:tailEnd type="none" w="med" len="med"/>
              </a:ln>
            </p:spPr>
          </p:cxnSp>
        </p:grpSp>
        <p:grpSp>
          <p:nvGrpSpPr>
            <p:cNvPr id="152" name="Google Shape;568;p15"/>
            <p:cNvGrpSpPr/>
            <p:nvPr/>
          </p:nvGrpSpPr>
          <p:grpSpPr>
            <a:xfrm>
              <a:off x="-298500" y="7045279"/>
              <a:ext cx="10107900" cy="5211754"/>
              <a:chOff x="-298500" y="7045279"/>
              <a:chExt cx="10107900" cy="5211754"/>
            </a:xfrm>
          </p:grpSpPr>
          <p:cxnSp>
            <p:nvCxnSpPr>
              <p:cNvPr id="3146108" name="Google Shape;569;p15"/>
              <p:cNvCxnSpPr>
                <a:cxnSpLocks/>
              </p:cNvCxnSpPr>
              <p:nvPr/>
            </p:nvCxnSpPr>
            <p:spPr>
              <a:xfrm>
                <a:off x="4755450" y="5599467"/>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09" name="Google Shape;570;p15"/>
              <p:cNvCxnSpPr>
                <a:cxnSpLocks/>
              </p:cNvCxnSpPr>
              <p:nvPr/>
            </p:nvCxnSpPr>
            <p:spPr>
              <a:xfrm>
                <a:off x="4755450" y="6000371"/>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0" name="Google Shape;571;p15"/>
              <p:cNvCxnSpPr>
                <a:cxnSpLocks/>
              </p:cNvCxnSpPr>
              <p:nvPr/>
            </p:nvCxnSpPr>
            <p:spPr>
              <a:xfrm>
                <a:off x="4755450" y="6401275"/>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1" name="Google Shape;572;p15"/>
              <p:cNvCxnSpPr>
                <a:cxnSpLocks/>
              </p:cNvCxnSpPr>
              <p:nvPr/>
            </p:nvCxnSpPr>
            <p:spPr>
              <a:xfrm>
                <a:off x="4755450" y="680217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2" name="Google Shape;573;p15"/>
              <p:cNvCxnSpPr>
                <a:cxnSpLocks/>
              </p:cNvCxnSpPr>
              <p:nvPr/>
            </p:nvCxnSpPr>
            <p:spPr>
              <a:xfrm>
                <a:off x="4755450" y="720308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3" name="Google Shape;574;p15"/>
              <p:cNvCxnSpPr>
                <a:cxnSpLocks/>
              </p:cNvCxnSpPr>
              <p:nvPr/>
            </p:nvCxnSpPr>
            <p:spPr>
              <a:xfrm>
                <a:off x="4755450" y="1991329"/>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4" name="Google Shape;575;p15"/>
              <p:cNvCxnSpPr>
                <a:cxnSpLocks/>
              </p:cNvCxnSpPr>
              <p:nvPr/>
            </p:nvCxnSpPr>
            <p:spPr>
              <a:xfrm>
                <a:off x="4755450" y="2392233"/>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5" name="Google Shape;576;p15"/>
              <p:cNvCxnSpPr>
                <a:cxnSpLocks/>
              </p:cNvCxnSpPr>
              <p:nvPr/>
            </p:nvCxnSpPr>
            <p:spPr>
              <a:xfrm>
                <a:off x="4755450" y="279313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6" name="Google Shape;577;p15"/>
              <p:cNvCxnSpPr>
                <a:cxnSpLocks/>
              </p:cNvCxnSpPr>
              <p:nvPr/>
            </p:nvCxnSpPr>
            <p:spPr>
              <a:xfrm>
                <a:off x="4755450" y="3194042"/>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7" name="Google Shape;578;p15"/>
              <p:cNvCxnSpPr>
                <a:cxnSpLocks/>
              </p:cNvCxnSpPr>
              <p:nvPr/>
            </p:nvCxnSpPr>
            <p:spPr>
              <a:xfrm>
                <a:off x="4755450" y="3594946"/>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8" name="Google Shape;579;p15"/>
              <p:cNvCxnSpPr>
                <a:cxnSpLocks/>
              </p:cNvCxnSpPr>
              <p:nvPr/>
            </p:nvCxnSpPr>
            <p:spPr>
              <a:xfrm>
                <a:off x="4755450" y="3995850"/>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19" name="Google Shape;580;p15"/>
              <p:cNvCxnSpPr>
                <a:cxnSpLocks/>
              </p:cNvCxnSpPr>
              <p:nvPr/>
            </p:nvCxnSpPr>
            <p:spPr>
              <a:xfrm>
                <a:off x="4755450" y="4396754"/>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20" name="Google Shape;581;p15"/>
              <p:cNvCxnSpPr>
                <a:cxnSpLocks/>
              </p:cNvCxnSpPr>
              <p:nvPr/>
            </p:nvCxnSpPr>
            <p:spPr>
              <a:xfrm>
                <a:off x="4755450" y="4797658"/>
                <a:ext cx="0" cy="10107900"/>
              </a:xfrm>
              <a:prstGeom prst="straightConnector1">
                <a:avLst/>
              </a:prstGeom>
              <a:noFill/>
              <a:ln w="9525" cap="flat" cmpd="sng">
                <a:solidFill>
                  <a:schemeClr val="accent1"/>
                </a:solidFill>
                <a:prstDash val="solid"/>
                <a:round/>
                <a:headEnd type="none" w="med" len="med"/>
                <a:tailEnd type="none" w="med" len="med"/>
              </a:ln>
            </p:spPr>
          </p:cxnSp>
          <p:cxnSp>
            <p:nvCxnSpPr>
              <p:cNvPr id="3146121" name="Google Shape;582;p15"/>
              <p:cNvCxnSpPr>
                <a:cxnSpLocks/>
              </p:cNvCxnSpPr>
              <p:nvPr/>
            </p:nvCxnSpPr>
            <p:spPr>
              <a:xfrm>
                <a:off x="4755450" y="5198563"/>
                <a:ext cx="0" cy="10107900"/>
              </a:xfrm>
              <a:prstGeom prst="straightConnector1">
                <a:avLst/>
              </a:prstGeom>
              <a:noFill/>
              <a:ln w="9525" cap="flat" cmpd="sng">
                <a:solidFill>
                  <a:schemeClr val="accent1"/>
                </a:solidFill>
                <a:prstDash val="solid"/>
                <a:round/>
                <a:headEnd type="none" w="med" len="med"/>
                <a:tailEnd type="none" w="med" len="med"/>
              </a:ln>
            </p:spPr>
          </p:cxnSp>
        </p:grpSp>
      </p:grpSp>
      <p:sp>
        <p:nvSpPr>
          <p:cNvPr id="1048768" name="Google Shape;583;p15"/>
          <p:cNvSpPr/>
          <p:nvPr/>
        </p:nvSpPr>
        <p:spPr>
          <a:xfrm flipH="1">
            <a:off x="-218140" y="1522689"/>
            <a:ext cx="5434634" cy="3841960"/>
          </a:xfrm>
          <a:custGeom>
            <a:avLst/>
            <a:gdLst/>
            <a:ahLst/>
            <a:cxnLst/>
            <a:rect l="l" t="t" r="r" b="b"/>
            <a:pathLst>
              <a:path w="131311" h="92829" extrusionOk="0">
                <a:moveTo>
                  <a:pt x="131310" y="670"/>
                </a:moveTo>
                <a:cubicBezTo>
                  <a:pt x="124684" y="1"/>
                  <a:pt x="119912" y="1217"/>
                  <a:pt x="115353" y="3770"/>
                </a:cubicBezTo>
                <a:cubicBezTo>
                  <a:pt x="112222" y="5502"/>
                  <a:pt x="109851" y="8420"/>
                  <a:pt x="106811" y="10366"/>
                </a:cubicBezTo>
                <a:cubicBezTo>
                  <a:pt x="98909" y="15411"/>
                  <a:pt x="88604" y="12737"/>
                  <a:pt x="79273" y="13527"/>
                </a:cubicBezTo>
                <a:cubicBezTo>
                  <a:pt x="68331" y="14469"/>
                  <a:pt x="57996" y="20852"/>
                  <a:pt x="52221" y="30214"/>
                </a:cubicBezTo>
                <a:cubicBezTo>
                  <a:pt x="47357" y="38117"/>
                  <a:pt x="45564" y="47843"/>
                  <a:pt x="39455" y="54774"/>
                </a:cubicBezTo>
                <a:cubicBezTo>
                  <a:pt x="35382" y="59394"/>
                  <a:pt x="29850" y="62312"/>
                  <a:pt x="24378" y="65047"/>
                </a:cubicBezTo>
                <a:cubicBezTo>
                  <a:pt x="18907" y="67813"/>
                  <a:pt x="12554" y="71400"/>
                  <a:pt x="8299" y="75838"/>
                </a:cubicBezTo>
                <a:cubicBezTo>
                  <a:pt x="4074" y="80276"/>
                  <a:pt x="882" y="85929"/>
                  <a:pt x="1" y="92829"/>
                </a:cubicBezTo>
                <a:lnTo>
                  <a:pt x="124867" y="92829"/>
                </a:lnTo>
                <a:cubicBezTo>
                  <a:pt x="128423" y="92829"/>
                  <a:pt x="131310" y="89911"/>
                  <a:pt x="131310" y="86355"/>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9" name="Google Shape;584;p15"/>
          <p:cNvSpPr/>
          <p:nvPr/>
        </p:nvSpPr>
        <p:spPr>
          <a:xfrm rot="5400000">
            <a:off x="7155518" y="111286"/>
            <a:ext cx="2342444" cy="1908722"/>
          </a:xfrm>
          <a:custGeom>
            <a:avLst/>
            <a:gdLst/>
            <a:ahLst/>
            <a:cxnLst/>
            <a:rect l="l" t="t" r="r" b="b"/>
            <a:pathLst>
              <a:path w="42191" h="34379" extrusionOk="0">
                <a:moveTo>
                  <a:pt x="42190" y="1"/>
                </a:moveTo>
                <a:cubicBezTo>
                  <a:pt x="41673" y="5351"/>
                  <a:pt x="37084" y="10183"/>
                  <a:pt x="32251" y="12554"/>
                </a:cubicBezTo>
                <a:cubicBezTo>
                  <a:pt x="27418" y="14956"/>
                  <a:pt x="22068" y="16050"/>
                  <a:pt x="17174" y="18299"/>
                </a:cubicBezTo>
                <a:cubicBezTo>
                  <a:pt x="9758" y="21643"/>
                  <a:pt x="3740" y="27205"/>
                  <a:pt x="1" y="34378"/>
                </a:cubicBezTo>
                <a:lnTo>
                  <a:pt x="1" y="6445"/>
                </a:lnTo>
                <a:cubicBezTo>
                  <a:pt x="1" y="2888"/>
                  <a:pt x="2888" y="1"/>
                  <a:pt x="6445" y="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0" name="Google Shape;585;p15"/>
          <p:cNvSpPr txBox="1">
            <a:spLocks noGrp="1"/>
          </p:cNvSpPr>
          <p:nvPr>
            <p:ph type="title"/>
          </p:nvPr>
        </p:nvSpPr>
        <p:spPr>
          <a:xfrm>
            <a:off x="3158100" y="3444826"/>
            <a:ext cx="2827800" cy="300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000"/>
            </a:lvl1pPr>
            <a:lvl2pPr lvl="1" algn="ctr">
              <a:spcBef>
                <a:spcPts val="0"/>
              </a:spcBef>
              <a:spcAft>
                <a:spcPts val="0"/>
              </a:spcAft>
              <a:buNone/>
              <a:defRPr sz="2000">
                <a:solidFill>
                  <a:schemeClr val="accent3"/>
                </a:solidFill>
              </a:defRPr>
            </a:lvl2pPr>
            <a:lvl3pPr lvl="2" algn="ctr">
              <a:spcBef>
                <a:spcPts val="0"/>
              </a:spcBef>
              <a:spcAft>
                <a:spcPts val="0"/>
              </a:spcAft>
              <a:buNone/>
              <a:defRPr sz="2000">
                <a:solidFill>
                  <a:schemeClr val="accent3"/>
                </a:solidFill>
              </a:defRPr>
            </a:lvl3pPr>
            <a:lvl4pPr lvl="3" algn="ctr">
              <a:spcBef>
                <a:spcPts val="0"/>
              </a:spcBef>
              <a:spcAft>
                <a:spcPts val="0"/>
              </a:spcAft>
              <a:buNone/>
              <a:defRPr sz="2000">
                <a:solidFill>
                  <a:schemeClr val="accent3"/>
                </a:solidFill>
              </a:defRPr>
            </a:lvl4pPr>
            <a:lvl5pPr lvl="4" algn="ctr">
              <a:spcBef>
                <a:spcPts val="0"/>
              </a:spcBef>
              <a:spcAft>
                <a:spcPts val="0"/>
              </a:spcAft>
              <a:buNone/>
              <a:defRPr sz="2000">
                <a:solidFill>
                  <a:schemeClr val="accent3"/>
                </a:solidFill>
              </a:defRPr>
            </a:lvl5pPr>
            <a:lvl6pPr lvl="5" algn="ctr">
              <a:spcBef>
                <a:spcPts val="0"/>
              </a:spcBef>
              <a:spcAft>
                <a:spcPts val="0"/>
              </a:spcAft>
              <a:buNone/>
              <a:defRPr sz="2000">
                <a:solidFill>
                  <a:schemeClr val="accent3"/>
                </a:solidFill>
              </a:defRPr>
            </a:lvl6pPr>
            <a:lvl7pPr lvl="6" algn="ctr">
              <a:spcBef>
                <a:spcPts val="0"/>
              </a:spcBef>
              <a:spcAft>
                <a:spcPts val="0"/>
              </a:spcAft>
              <a:buNone/>
              <a:defRPr sz="2000">
                <a:solidFill>
                  <a:schemeClr val="accent3"/>
                </a:solidFill>
              </a:defRPr>
            </a:lvl7pPr>
            <a:lvl8pPr lvl="7" algn="ctr">
              <a:spcBef>
                <a:spcPts val="0"/>
              </a:spcBef>
              <a:spcAft>
                <a:spcPts val="0"/>
              </a:spcAft>
              <a:buNone/>
              <a:defRPr sz="2000">
                <a:solidFill>
                  <a:schemeClr val="accent3"/>
                </a:solidFill>
              </a:defRPr>
            </a:lvl8pPr>
            <a:lvl9pPr lvl="8" algn="ctr">
              <a:spcBef>
                <a:spcPts val="0"/>
              </a:spcBef>
              <a:spcAft>
                <a:spcPts val="0"/>
              </a:spcAft>
              <a:buNone/>
              <a:defRPr sz="2000">
                <a:solidFill>
                  <a:schemeClr val="accent3"/>
                </a:solidFill>
              </a:defRPr>
            </a:lvl9pPr>
          </a:lstStyle>
          <a:p>
            <a:endParaRPr/>
          </a:p>
        </p:txBody>
      </p:sp>
      <p:sp>
        <p:nvSpPr>
          <p:cNvPr id="1048771" name="Google Shape;586;p15"/>
          <p:cNvSpPr txBox="1">
            <a:spLocks noGrp="1"/>
          </p:cNvSpPr>
          <p:nvPr>
            <p:ph type="title" idx="2"/>
          </p:nvPr>
        </p:nvSpPr>
        <p:spPr>
          <a:xfrm>
            <a:off x="2654700" y="1572950"/>
            <a:ext cx="3834600" cy="1305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00" b="0"/>
            </a:lvl1pPr>
            <a:lvl2pPr lvl="1" algn="ctr" rtl="0">
              <a:spcBef>
                <a:spcPts val="1600"/>
              </a:spcBef>
              <a:spcAft>
                <a:spcPts val="0"/>
              </a:spcAft>
              <a:buNone/>
              <a:defRPr sz="2100" b="0">
                <a:solidFill>
                  <a:schemeClr val="accent3"/>
                </a:solidFill>
              </a:defRPr>
            </a:lvl2pPr>
            <a:lvl3pPr lvl="2" algn="ctr" rtl="0">
              <a:spcBef>
                <a:spcPts val="1600"/>
              </a:spcBef>
              <a:spcAft>
                <a:spcPts val="0"/>
              </a:spcAft>
              <a:buNone/>
              <a:defRPr sz="2100" b="0">
                <a:solidFill>
                  <a:schemeClr val="accent3"/>
                </a:solidFill>
              </a:defRPr>
            </a:lvl3pPr>
            <a:lvl4pPr lvl="3" algn="ctr" rtl="0">
              <a:spcBef>
                <a:spcPts val="1600"/>
              </a:spcBef>
              <a:spcAft>
                <a:spcPts val="0"/>
              </a:spcAft>
              <a:buNone/>
              <a:defRPr sz="2100" b="0">
                <a:solidFill>
                  <a:schemeClr val="accent3"/>
                </a:solidFill>
              </a:defRPr>
            </a:lvl4pPr>
            <a:lvl5pPr lvl="4" algn="ctr" rtl="0">
              <a:spcBef>
                <a:spcPts val="1600"/>
              </a:spcBef>
              <a:spcAft>
                <a:spcPts val="0"/>
              </a:spcAft>
              <a:buNone/>
              <a:defRPr sz="2100" b="0">
                <a:solidFill>
                  <a:schemeClr val="accent3"/>
                </a:solidFill>
              </a:defRPr>
            </a:lvl5pPr>
            <a:lvl6pPr lvl="5" algn="ctr" rtl="0">
              <a:spcBef>
                <a:spcPts val="1600"/>
              </a:spcBef>
              <a:spcAft>
                <a:spcPts val="0"/>
              </a:spcAft>
              <a:buNone/>
              <a:defRPr sz="2100" b="0">
                <a:solidFill>
                  <a:schemeClr val="accent3"/>
                </a:solidFill>
              </a:defRPr>
            </a:lvl6pPr>
            <a:lvl7pPr lvl="6" algn="ctr" rtl="0">
              <a:spcBef>
                <a:spcPts val="1600"/>
              </a:spcBef>
              <a:spcAft>
                <a:spcPts val="0"/>
              </a:spcAft>
              <a:buNone/>
              <a:defRPr sz="2100" b="0">
                <a:solidFill>
                  <a:schemeClr val="accent3"/>
                </a:solidFill>
              </a:defRPr>
            </a:lvl7pPr>
            <a:lvl8pPr lvl="7" algn="ctr" rtl="0">
              <a:spcBef>
                <a:spcPts val="1600"/>
              </a:spcBef>
              <a:spcAft>
                <a:spcPts val="0"/>
              </a:spcAft>
              <a:buNone/>
              <a:defRPr sz="2100" b="0">
                <a:solidFill>
                  <a:schemeClr val="accent3"/>
                </a:solidFill>
              </a:defRPr>
            </a:lvl8pPr>
            <a:lvl9pPr lvl="8" algn="ctr" rtl="0">
              <a:spcBef>
                <a:spcPts val="1600"/>
              </a:spcBef>
              <a:spcAft>
                <a:spcPts val="1600"/>
              </a:spcAft>
              <a:buNone/>
              <a:defRPr sz="2100" b="0">
                <a:solidFill>
                  <a:schemeClr val="accent3"/>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104857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Open Sans"/>
              <a:buNone/>
              <a:defRPr sz="3000" b="1">
                <a:solidFill>
                  <a:schemeClr val="lt1"/>
                </a:solidFill>
                <a:latin typeface="Open Sans"/>
                <a:ea typeface="Open Sans"/>
                <a:cs typeface="Open Sans"/>
                <a:sym typeface="Open Sans"/>
              </a:defRPr>
            </a:lvl1pPr>
            <a:lvl2pPr lvl="1">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2pPr>
            <a:lvl3pPr lvl="2">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3pPr>
            <a:lvl4pPr lvl="3">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4pPr>
            <a:lvl5pPr lvl="4">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5pPr>
            <a:lvl6pPr lvl="5">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6pPr>
            <a:lvl7pPr lvl="6">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7pPr>
            <a:lvl8pPr lvl="7">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8pPr>
            <a:lvl9pPr lvl="8">
              <a:spcBef>
                <a:spcPts val="0"/>
              </a:spcBef>
              <a:spcAft>
                <a:spcPts val="0"/>
              </a:spcAft>
              <a:buClr>
                <a:schemeClr val="lt1"/>
              </a:buClr>
              <a:buSzPts val="3000"/>
              <a:buFont typeface="Open Sans"/>
              <a:buNone/>
              <a:defRPr sz="3000">
                <a:solidFill>
                  <a:schemeClr val="lt1"/>
                </a:solidFill>
                <a:latin typeface="Open Sans"/>
                <a:ea typeface="Open Sans"/>
                <a:cs typeface="Open Sans"/>
                <a:sym typeface="Open Sans"/>
              </a:defRPr>
            </a:lvl9pPr>
          </a:lstStyle>
          <a:p>
            <a:endParaRPr/>
          </a:p>
        </p:txBody>
      </p:sp>
      <p:sp>
        <p:nvSpPr>
          <p:cNvPr id="104857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Open Sans"/>
              <a:buChar char="●"/>
              <a:defRPr>
                <a:solidFill>
                  <a:schemeClr val="lt1"/>
                </a:solidFill>
                <a:latin typeface="Open Sans"/>
                <a:ea typeface="Open Sans"/>
                <a:cs typeface="Open Sans"/>
                <a:sym typeface="Open Sans"/>
              </a:defRPr>
            </a:lvl1pPr>
            <a:lvl2pPr marL="914400" lvl="1" indent="-31750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2pPr>
            <a:lvl3pPr marL="1371600" lvl="2" indent="-31750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3pPr>
            <a:lvl4pPr marL="1828800" lvl="3" indent="-31750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4pPr>
            <a:lvl5pPr marL="2286000" lvl="4" indent="-31750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5pPr>
            <a:lvl6pPr marL="2743200" lvl="5" indent="-31750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6pPr>
            <a:lvl7pPr marL="3200400" lvl="6" indent="-31750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7pPr>
            <a:lvl8pPr marL="3657600" lvl="7" indent="-317500">
              <a:lnSpc>
                <a:spcPct val="100000"/>
              </a:lnSpc>
              <a:spcBef>
                <a:spcPts val="1600"/>
              </a:spcBef>
              <a:spcAft>
                <a:spcPts val="0"/>
              </a:spcAft>
              <a:buClr>
                <a:schemeClr val="lt1"/>
              </a:buClr>
              <a:buSzPts val="1400"/>
              <a:buFont typeface="Open Sans"/>
              <a:buChar char="○"/>
              <a:defRPr>
                <a:solidFill>
                  <a:schemeClr val="lt1"/>
                </a:solidFill>
                <a:latin typeface="Open Sans"/>
                <a:ea typeface="Open Sans"/>
                <a:cs typeface="Open Sans"/>
                <a:sym typeface="Open Sans"/>
              </a:defRPr>
            </a:lvl8pPr>
            <a:lvl9pPr marL="4114800" lvl="8" indent="-317500">
              <a:lnSpc>
                <a:spcPct val="100000"/>
              </a:lnSpc>
              <a:spcBef>
                <a:spcPts val="1600"/>
              </a:spcBef>
              <a:spcAft>
                <a:spcPts val="1600"/>
              </a:spcAft>
              <a:buClr>
                <a:schemeClr val="lt1"/>
              </a:buClr>
              <a:buSzPts val="1400"/>
              <a:buFont typeface="Open Sans"/>
              <a:buChar char="■"/>
              <a:defRPr>
                <a:solidFill>
                  <a:schemeClr val="lt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8605" name="Google Shape;1065;p28"/>
          <p:cNvSpPr txBox="1">
            <a:spLocks noGrp="1"/>
          </p:cNvSpPr>
          <p:nvPr>
            <p:ph type="ctrTitle"/>
          </p:nvPr>
        </p:nvSpPr>
        <p:spPr>
          <a:xfrm>
            <a:off x="148741" y="576423"/>
            <a:ext cx="8205439" cy="1505100"/>
          </a:xfrm>
          <a:prstGeom prst="rect">
            <a:avLst/>
          </a:prstGeom>
        </p:spPr>
        <p:txBody>
          <a:bodyPr spcFirstLastPara="1" wrap="square" lIns="182875" tIns="91425" rIns="91425" bIns="91425" anchor="t" anchorCtr="0">
            <a:noAutofit/>
          </a:bodyPr>
          <a:lstStyle/>
          <a:p>
            <a:pPr marL="0" lvl="0" indent="0" algn="ctr" rtl="0">
              <a:spcBef>
                <a:spcPts val="0"/>
              </a:spcBef>
              <a:spcAft>
                <a:spcPts val="0"/>
              </a:spcAft>
              <a:buNone/>
            </a:pPr>
            <a:r>
              <a:rPr lang="en" sz="3200" dirty="0"/>
              <a:t>Aberant liqour</a:t>
            </a:r>
            <a:br>
              <a:rPr lang="en" sz="3200" dirty="0"/>
            </a:br>
            <a:r>
              <a:rPr lang="en" sz="3200" dirty="0"/>
              <a:t>Polyhdromnios &amp; Oligohydrmnios</a:t>
            </a:r>
            <a:endParaRPr sz="2000" dirty="0"/>
          </a:p>
        </p:txBody>
      </p:sp>
      <p:sp>
        <p:nvSpPr>
          <p:cNvPr id="1048606" name="Google Shape;1068;p28"/>
          <p:cNvSpPr txBox="1"/>
          <p:nvPr/>
        </p:nvSpPr>
        <p:spPr>
          <a:xfrm>
            <a:off x="118162" y="1860404"/>
            <a:ext cx="2118141" cy="1716467"/>
          </a:xfrm>
          <a:prstGeom prst="rect">
            <a:avLst/>
          </a:prstGeom>
          <a:noFill/>
          <a:ln>
            <a:noFill/>
          </a:ln>
        </p:spPr>
        <p:txBody>
          <a:bodyPr spcFirstLastPara="1" wrap="square" lIns="182875" tIns="91425" rIns="91425" bIns="91425" anchor="ctr" anchorCtr="0">
            <a:noAutofit/>
          </a:bodyPr>
          <a:lstStyle/>
          <a:p>
            <a:pPr marL="0" lvl="0" indent="0" algn="l" rtl="0">
              <a:spcBef>
                <a:spcPts val="0"/>
              </a:spcBef>
              <a:spcAft>
                <a:spcPts val="0"/>
              </a:spcAft>
              <a:buNone/>
            </a:pPr>
            <a:r>
              <a:rPr lang="en-US" sz="2000" u="sng" dirty="0" smtClean="0">
                <a:solidFill>
                  <a:schemeClr val="lt1"/>
                </a:solidFill>
                <a:latin typeface="Open Sans"/>
                <a:ea typeface="Open Sans"/>
                <a:cs typeface="Open Sans"/>
                <a:sym typeface="Open Sans"/>
              </a:rPr>
              <a:t>Presented  </a:t>
            </a:r>
            <a:r>
              <a:rPr lang="en-US" sz="2000" u="sng" dirty="0">
                <a:solidFill>
                  <a:schemeClr val="lt1"/>
                </a:solidFill>
                <a:latin typeface="Open Sans"/>
                <a:ea typeface="Open Sans"/>
                <a:cs typeface="Open Sans"/>
                <a:sym typeface="Open Sans"/>
              </a:rPr>
              <a:t>by : </a:t>
            </a:r>
          </a:p>
          <a:p>
            <a:pPr marL="0" lvl="0" indent="0" algn="r" rtl="0">
              <a:spcBef>
                <a:spcPts val="0"/>
              </a:spcBef>
              <a:spcAft>
                <a:spcPts val="0"/>
              </a:spcAft>
              <a:buNone/>
            </a:pPr>
            <a:r>
              <a:rPr lang="ar-JO" sz="2000" dirty="0" smtClean="0">
                <a:solidFill>
                  <a:schemeClr val="lt1"/>
                </a:solidFill>
                <a:latin typeface="Open Sans"/>
                <a:ea typeface="Open Sans"/>
                <a:sym typeface="Open Sans"/>
              </a:rPr>
              <a:t>مسيانا </a:t>
            </a:r>
          </a:p>
          <a:p>
            <a:pPr marL="0" lvl="0" indent="0" algn="r" rtl="0">
              <a:spcBef>
                <a:spcPts val="0"/>
              </a:spcBef>
              <a:spcAft>
                <a:spcPts val="0"/>
              </a:spcAft>
              <a:buNone/>
            </a:pPr>
            <a:r>
              <a:rPr lang="ar-JO" sz="2000" dirty="0" smtClean="0">
                <a:solidFill>
                  <a:schemeClr val="lt1"/>
                </a:solidFill>
                <a:latin typeface="Open Sans"/>
                <a:ea typeface="Open Sans"/>
                <a:sym typeface="Open Sans"/>
              </a:rPr>
              <a:t>محمد القيام </a:t>
            </a:r>
          </a:p>
          <a:p>
            <a:pPr marL="0" lvl="0" indent="0" algn="r" rtl="0">
              <a:spcBef>
                <a:spcPts val="0"/>
              </a:spcBef>
              <a:spcAft>
                <a:spcPts val="0"/>
              </a:spcAft>
              <a:buNone/>
            </a:pPr>
            <a:r>
              <a:rPr lang="ar-JO" sz="2000" dirty="0" smtClean="0">
                <a:solidFill>
                  <a:schemeClr val="lt1"/>
                </a:solidFill>
                <a:latin typeface="Open Sans"/>
                <a:ea typeface="Open Sans"/>
                <a:sym typeface="Open Sans"/>
              </a:rPr>
              <a:t>أسماء </a:t>
            </a:r>
            <a:r>
              <a:rPr lang="ar-JO" sz="2000" dirty="0" err="1" smtClean="0">
                <a:solidFill>
                  <a:schemeClr val="lt1"/>
                </a:solidFill>
                <a:latin typeface="Open Sans"/>
                <a:ea typeface="Open Sans"/>
                <a:sym typeface="Open Sans"/>
              </a:rPr>
              <a:t>الرفوع</a:t>
            </a:r>
            <a:r>
              <a:rPr lang="ar-JO" sz="2000" dirty="0" smtClean="0">
                <a:solidFill>
                  <a:schemeClr val="lt1"/>
                </a:solidFill>
                <a:latin typeface="Open Sans"/>
                <a:ea typeface="Open Sans"/>
                <a:sym typeface="Open Sans"/>
              </a:rPr>
              <a:t> </a:t>
            </a:r>
            <a:endParaRPr lang="en-US" dirty="0"/>
          </a:p>
        </p:txBody>
      </p:sp>
      <p:pic>
        <p:nvPicPr>
          <p:cNvPr id="2097155" name="Picture 2" descr="Amniotic Sac Function &amp; Diagram | What is the Amniotic Sac? | Study.com"/>
          <p:cNvPicPr>
            <a:picLocks noChangeAspect="1" noChangeArrowheads="1"/>
          </p:cNvPicPr>
          <p:nvPr/>
        </p:nvPicPr>
        <p:blipFill>
          <a:blip r:embed="rId3"/>
          <a:srcRect/>
          <a:stretch>
            <a:fillRect/>
          </a:stretch>
        </p:blipFill>
        <p:spPr bwMode="auto">
          <a:xfrm>
            <a:off x="5496680" y="2431384"/>
            <a:ext cx="2857500" cy="2857500"/>
          </a:xfrm>
          <a:prstGeom prst="rect">
            <a:avLst/>
          </a:prstGeom>
          <a:noFill/>
        </p:spPr>
      </p:pic>
      <p:grpSp>
        <p:nvGrpSpPr>
          <p:cNvPr id="79" name="Google Shape;10975;p69"/>
          <p:cNvGrpSpPr/>
          <p:nvPr/>
        </p:nvGrpSpPr>
        <p:grpSpPr>
          <a:xfrm>
            <a:off x="7559262" y="518766"/>
            <a:ext cx="592220" cy="662013"/>
            <a:chOff x="-54426150" y="2294725"/>
            <a:chExt cx="282000" cy="319025"/>
          </a:xfrm>
        </p:grpSpPr>
        <p:sp>
          <p:nvSpPr>
            <p:cNvPr id="1048607" name="Google Shape;10976;p69"/>
            <p:cNvSpPr/>
            <p:nvPr/>
          </p:nvSpPr>
          <p:spPr>
            <a:xfrm>
              <a:off x="-54320600" y="2527275"/>
              <a:ext cx="72475" cy="29750"/>
            </a:xfrm>
            <a:custGeom>
              <a:avLst/>
              <a:gdLst/>
              <a:ahLst/>
              <a:cxnLst/>
              <a:rect l="l" t="t" r="r" b="b"/>
              <a:pathLst>
                <a:path w="2899" h="1190" extrusionOk="0">
                  <a:moveTo>
                    <a:pt x="398" y="1"/>
                  </a:moveTo>
                  <a:cubicBezTo>
                    <a:pt x="308" y="1"/>
                    <a:pt x="221" y="40"/>
                    <a:pt x="158" y="119"/>
                  </a:cubicBezTo>
                  <a:cubicBezTo>
                    <a:pt x="0" y="276"/>
                    <a:pt x="0" y="528"/>
                    <a:pt x="158" y="623"/>
                  </a:cubicBezTo>
                  <a:cubicBezTo>
                    <a:pt x="505" y="1001"/>
                    <a:pt x="977" y="1190"/>
                    <a:pt x="1450" y="1190"/>
                  </a:cubicBezTo>
                  <a:cubicBezTo>
                    <a:pt x="1922" y="1190"/>
                    <a:pt x="2426" y="1001"/>
                    <a:pt x="2741" y="623"/>
                  </a:cubicBezTo>
                  <a:cubicBezTo>
                    <a:pt x="2899" y="465"/>
                    <a:pt x="2899" y="245"/>
                    <a:pt x="2741" y="119"/>
                  </a:cubicBezTo>
                  <a:cubicBezTo>
                    <a:pt x="2663" y="40"/>
                    <a:pt x="2568" y="1"/>
                    <a:pt x="2478" y="1"/>
                  </a:cubicBezTo>
                  <a:cubicBezTo>
                    <a:pt x="2387" y="1"/>
                    <a:pt x="2300" y="40"/>
                    <a:pt x="2237" y="119"/>
                  </a:cubicBezTo>
                  <a:cubicBezTo>
                    <a:pt x="2048" y="308"/>
                    <a:pt x="1733" y="434"/>
                    <a:pt x="1450" y="434"/>
                  </a:cubicBezTo>
                  <a:cubicBezTo>
                    <a:pt x="1135" y="434"/>
                    <a:pt x="851" y="308"/>
                    <a:pt x="662" y="119"/>
                  </a:cubicBezTo>
                  <a:cubicBezTo>
                    <a:pt x="583" y="40"/>
                    <a:pt x="489" y="1"/>
                    <a:pt x="3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8" name="Google Shape;10977;p69"/>
            <p:cNvSpPr/>
            <p:nvPr/>
          </p:nvSpPr>
          <p:spPr>
            <a:xfrm>
              <a:off x="-54330850" y="2464075"/>
              <a:ext cx="18150" cy="18125"/>
            </a:xfrm>
            <a:custGeom>
              <a:avLst/>
              <a:gdLst/>
              <a:ahLst/>
              <a:cxnLst/>
              <a:rect l="l" t="t" r="r" b="b"/>
              <a:pathLst>
                <a:path w="726" h="725" extrusionOk="0">
                  <a:moveTo>
                    <a:pt x="379" y="0"/>
                  </a:moveTo>
                  <a:cubicBezTo>
                    <a:pt x="190" y="0"/>
                    <a:pt x="1" y="158"/>
                    <a:pt x="1" y="378"/>
                  </a:cubicBezTo>
                  <a:cubicBezTo>
                    <a:pt x="1" y="567"/>
                    <a:pt x="190" y="725"/>
                    <a:pt x="379" y="725"/>
                  </a:cubicBezTo>
                  <a:cubicBezTo>
                    <a:pt x="568" y="725"/>
                    <a:pt x="725" y="567"/>
                    <a:pt x="725" y="378"/>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09" name="Google Shape;10978;p69"/>
            <p:cNvSpPr/>
            <p:nvPr/>
          </p:nvSpPr>
          <p:spPr>
            <a:xfrm>
              <a:off x="-54256800" y="2464075"/>
              <a:ext cx="18125" cy="18125"/>
            </a:xfrm>
            <a:custGeom>
              <a:avLst/>
              <a:gdLst/>
              <a:ahLst/>
              <a:cxnLst/>
              <a:rect l="l" t="t" r="r" b="b"/>
              <a:pathLst>
                <a:path w="725" h="725" extrusionOk="0">
                  <a:moveTo>
                    <a:pt x="347" y="0"/>
                  </a:moveTo>
                  <a:cubicBezTo>
                    <a:pt x="158" y="0"/>
                    <a:pt x="0" y="158"/>
                    <a:pt x="0" y="378"/>
                  </a:cubicBezTo>
                  <a:cubicBezTo>
                    <a:pt x="0" y="567"/>
                    <a:pt x="158" y="725"/>
                    <a:pt x="347" y="725"/>
                  </a:cubicBezTo>
                  <a:cubicBezTo>
                    <a:pt x="567" y="725"/>
                    <a:pt x="725" y="567"/>
                    <a:pt x="725" y="378"/>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0" name="Google Shape;10979;p69"/>
            <p:cNvSpPr/>
            <p:nvPr/>
          </p:nvSpPr>
          <p:spPr>
            <a:xfrm>
              <a:off x="-54426150" y="2294725"/>
              <a:ext cx="282000" cy="319025"/>
            </a:xfrm>
            <a:custGeom>
              <a:avLst/>
              <a:gdLst/>
              <a:ahLst/>
              <a:cxnLst/>
              <a:rect l="l" t="t" r="r" b="b"/>
              <a:pathLst>
                <a:path w="11280" h="12761" extrusionOk="0">
                  <a:moveTo>
                    <a:pt x="8381" y="757"/>
                  </a:moveTo>
                  <a:cubicBezTo>
                    <a:pt x="9106" y="757"/>
                    <a:pt x="9610" y="1387"/>
                    <a:pt x="9484" y="2049"/>
                  </a:cubicBezTo>
                  <a:lnTo>
                    <a:pt x="9106" y="4538"/>
                  </a:lnTo>
                  <a:lnTo>
                    <a:pt x="2301" y="4538"/>
                  </a:lnTo>
                  <a:lnTo>
                    <a:pt x="1891" y="2049"/>
                  </a:lnTo>
                  <a:cubicBezTo>
                    <a:pt x="1734" y="1387"/>
                    <a:pt x="2238" y="757"/>
                    <a:pt x="2962" y="757"/>
                  </a:cubicBezTo>
                  <a:close/>
                  <a:moveTo>
                    <a:pt x="2962" y="5294"/>
                  </a:moveTo>
                  <a:cubicBezTo>
                    <a:pt x="2836" y="5609"/>
                    <a:pt x="2616" y="5829"/>
                    <a:pt x="2301" y="5955"/>
                  </a:cubicBezTo>
                  <a:lnTo>
                    <a:pt x="2301" y="5294"/>
                  </a:lnTo>
                  <a:close/>
                  <a:moveTo>
                    <a:pt x="9011" y="5294"/>
                  </a:moveTo>
                  <a:lnTo>
                    <a:pt x="9011" y="5955"/>
                  </a:lnTo>
                  <a:cubicBezTo>
                    <a:pt x="8696" y="5829"/>
                    <a:pt x="8476" y="5609"/>
                    <a:pt x="8350" y="5294"/>
                  </a:cubicBezTo>
                  <a:close/>
                  <a:moveTo>
                    <a:pt x="9767" y="6743"/>
                  </a:moveTo>
                  <a:cubicBezTo>
                    <a:pt x="10177" y="6743"/>
                    <a:pt x="10523" y="7058"/>
                    <a:pt x="10523" y="7499"/>
                  </a:cubicBezTo>
                  <a:cubicBezTo>
                    <a:pt x="10523" y="7940"/>
                    <a:pt x="10177" y="8255"/>
                    <a:pt x="9767" y="8255"/>
                  </a:cubicBezTo>
                  <a:lnTo>
                    <a:pt x="9767" y="6743"/>
                  </a:lnTo>
                  <a:close/>
                  <a:moveTo>
                    <a:pt x="1545" y="6774"/>
                  </a:moveTo>
                  <a:lnTo>
                    <a:pt x="1545" y="8287"/>
                  </a:lnTo>
                  <a:cubicBezTo>
                    <a:pt x="1135" y="8255"/>
                    <a:pt x="788" y="7940"/>
                    <a:pt x="788" y="7530"/>
                  </a:cubicBezTo>
                  <a:cubicBezTo>
                    <a:pt x="788" y="7152"/>
                    <a:pt x="1103" y="6774"/>
                    <a:pt x="1545" y="6774"/>
                  </a:cubicBezTo>
                  <a:close/>
                  <a:moveTo>
                    <a:pt x="7593" y="5294"/>
                  </a:moveTo>
                  <a:cubicBezTo>
                    <a:pt x="7751" y="6050"/>
                    <a:pt x="8318" y="6585"/>
                    <a:pt x="9074" y="6743"/>
                  </a:cubicBezTo>
                  <a:lnTo>
                    <a:pt x="9074" y="8633"/>
                  </a:lnTo>
                  <a:cubicBezTo>
                    <a:pt x="9011" y="10492"/>
                    <a:pt x="7530" y="11973"/>
                    <a:pt x="5672" y="11973"/>
                  </a:cubicBezTo>
                  <a:cubicBezTo>
                    <a:pt x="3813" y="11973"/>
                    <a:pt x="2332" y="10492"/>
                    <a:pt x="2332" y="8633"/>
                  </a:cubicBezTo>
                  <a:lnTo>
                    <a:pt x="2332" y="6743"/>
                  </a:lnTo>
                  <a:cubicBezTo>
                    <a:pt x="3088" y="6585"/>
                    <a:pt x="3624" y="6018"/>
                    <a:pt x="3781" y="5294"/>
                  </a:cubicBezTo>
                  <a:close/>
                  <a:moveTo>
                    <a:pt x="2931" y="1"/>
                  </a:moveTo>
                  <a:cubicBezTo>
                    <a:pt x="1797" y="1"/>
                    <a:pt x="883" y="1040"/>
                    <a:pt x="1072" y="2175"/>
                  </a:cubicBezTo>
                  <a:lnTo>
                    <a:pt x="1513" y="4916"/>
                  </a:lnTo>
                  <a:lnTo>
                    <a:pt x="1513" y="6018"/>
                  </a:lnTo>
                  <a:cubicBezTo>
                    <a:pt x="662" y="6018"/>
                    <a:pt x="1" y="6711"/>
                    <a:pt x="1" y="7530"/>
                  </a:cubicBezTo>
                  <a:cubicBezTo>
                    <a:pt x="1" y="8350"/>
                    <a:pt x="662" y="9043"/>
                    <a:pt x="1513" y="9043"/>
                  </a:cubicBezTo>
                  <a:cubicBezTo>
                    <a:pt x="1702" y="11122"/>
                    <a:pt x="3466" y="12760"/>
                    <a:pt x="5609" y="12760"/>
                  </a:cubicBezTo>
                  <a:cubicBezTo>
                    <a:pt x="7719" y="12760"/>
                    <a:pt x="9484" y="11122"/>
                    <a:pt x="9704" y="9043"/>
                  </a:cubicBezTo>
                  <a:cubicBezTo>
                    <a:pt x="10523" y="9043"/>
                    <a:pt x="11185" y="8350"/>
                    <a:pt x="11185" y="7530"/>
                  </a:cubicBezTo>
                  <a:cubicBezTo>
                    <a:pt x="11280" y="6711"/>
                    <a:pt x="10586" y="6018"/>
                    <a:pt x="9767" y="6018"/>
                  </a:cubicBezTo>
                  <a:lnTo>
                    <a:pt x="9767" y="4916"/>
                  </a:lnTo>
                  <a:lnTo>
                    <a:pt x="10208" y="2175"/>
                  </a:lnTo>
                  <a:cubicBezTo>
                    <a:pt x="10397" y="1040"/>
                    <a:pt x="9547" y="1"/>
                    <a:pt x="83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11" name="Google Shape;10980;p69"/>
            <p:cNvSpPr/>
            <p:nvPr/>
          </p:nvSpPr>
          <p:spPr>
            <a:xfrm>
              <a:off x="-54312725" y="2334125"/>
              <a:ext cx="54375" cy="53575"/>
            </a:xfrm>
            <a:custGeom>
              <a:avLst/>
              <a:gdLst/>
              <a:ahLst/>
              <a:cxnLst/>
              <a:rect l="l" t="t" r="r" b="b"/>
              <a:pathLst>
                <a:path w="2175" h="2143" extrusionOk="0">
                  <a:moveTo>
                    <a:pt x="1103" y="0"/>
                  </a:moveTo>
                  <a:cubicBezTo>
                    <a:pt x="914" y="0"/>
                    <a:pt x="757" y="158"/>
                    <a:pt x="757" y="347"/>
                  </a:cubicBezTo>
                  <a:lnTo>
                    <a:pt x="757" y="725"/>
                  </a:lnTo>
                  <a:lnTo>
                    <a:pt x="379" y="725"/>
                  </a:lnTo>
                  <a:cubicBezTo>
                    <a:pt x="190" y="725"/>
                    <a:pt x="32" y="882"/>
                    <a:pt x="32" y="1071"/>
                  </a:cubicBezTo>
                  <a:cubicBezTo>
                    <a:pt x="0" y="1229"/>
                    <a:pt x="158" y="1418"/>
                    <a:pt x="379" y="1418"/>
                  </a:cubicBezTo>
                  <a:lnTo>
                    <a:pt x="757" y="1418"/>
                  </a:lnTo>
                  <a:lnTo>
                    <a:pt x="757" y="1796"/>
                  </a:lnTo>
                  <a:cubicBezTo>
                    <a:pt x="757" y="1985"/>
                    <a:pt x="914" y="2142"/>
                    <a:pt x="1103" y="2142"/>
                  </a:cubicBezTo>
                  <a:cubicBezTo>
                    <a:pt x="1292" y="2142"/>
                    <a:pt x="1450" y="1985"/>
                    <a:pt x="1450" y="1796"/>
                  </a:cubicBezTo>
                  <a:lnTo>
                    <a:pt x="1450" y="1418"/>
                  </a:lnTo>
                  <a:lnTo>
                    <a:pt x="1796" y="1418"/>
                  </a:lnTo>
                  <a:cubicBezTo>
                    <a:pt x="2017" y="1418"/>
                    <a:pt x="2174" y="1260"/>
                    <a:pt x="2174" y="1071"/>
                  </a:cubicBezTo>
                  <a:cubicBezTo>
                    <a:pt x="2174" y="882"/>
                    <a:pt x="2017" y="725"/>
                    <a:pt x="1796" y="725"/>
                  </a:cubicBezTo>
                  <a:lnTo>
                    <a:pt x="1450" y="725"/>
                  </a:lnTo>
                  <a:lnTo>
                    <a:pt x="1450" y="347"/>
                  </a:lnTo>
                  <a:cubicBezTo>
                    <a:pt x="1450" y="158"/>
                    <a:pt x="1292"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Text Placeholder 1"/>
          <p:cNvSpPr>
            <a:spLocks noGrp="1"/>
          </p:cNvSpPr>
          <p:nvPr>
            <p:ph type="body" idx="1"/>
          </p:nvPr>
        </p:nvSpPr>
        <p:spPr>
          <a:xfrm>
            <a:off x="218591" y="1242524"/>
            <a:ext cx="6590581" cy="3900975"/>
          </a:xfrm>
        </p:spPr>
        <p:txBody>
          <a:bodyPr/>
          <a:lstStyle/>
          <a:p>
            <a:pPr marL="0" indent="0">
              <a:buNone/>
            </a:pPr>
            <a:r>
              <a:rPr lang="en-US" sz="2400" b="1" dirty="0"/>
              <a:t>2- Amniotic fluid index </a:t>
            </a:r>
          </a:p>
          <a:p>
            <a:pPr marL="0" indent="0">
              <a:buNone/>
            </a:pPr>
            <a:r>
              <a:rPr lang="en-US" sz="2000" dirty="0"/>
              <a:t>Used in singleton pregnancies 24 weeks or more</a:t>
            </a:r>
          </a:p>
          <a:p>
            <a:pPr marL="0" indent="0">
              <a:buNone/>
            </a:pPr>
            <a:r>
              <a:rPr lang="en-US" sz="2000" dirty="0"/>
              <a:t> </a:t>
            </a:r>
          </a:p>
          <a:p>
            <a:pPr marL="0" indent="0">
              <a:buNone/>
            </a:pPr>
            <a:r>
              <a:rPr lang="en-US" sz="2000" b="1" dirty="0"/>
              <a:t>How to measure ?</a:t>
            </a:r>
          </a:p>
          <a:p>
            <a:pPr marL="514350" indent="-514350">
              <a:buFont typeface="Arial" panose="020B0604020202020204" pitchFamily="34" charset="0"/>
              <a:buAutoNum type="arabicPeriod"/>
            </a:pPr>
            <a:r>
              <a:rPr lang="en-US" sz="2000" dirty="0"/>
              <a:t>Divide the abdomen </a:t>
            </a:r>
            <a:r>
              <a:rPr lang="en-US" sz="2000" kern="0" dirty="0">
                <a:latin typeface="Times New Roman" panose="02020603050405020304" pitchFamily="18" charset="0"/>
                <a:cs typeface="Times New Roman" panose="02020603050405020304" pitchFamily="18" charset="0"/>
              </a:rPr>
              <a:t>by drawing two perpendicular lines through umbilicus </a:t>
            </a:r>
            <a:r>
              <a:rPr lang="en-US" sz="2000" dirty="0"/>
              <a:t>into 4 equal quadrants </a:t>
            </a:r>
          </a:p>
          <a:p>
            <a:pPr marL="514350" indent="-514350">
              <a:buAutoNum type="arabicPeriod"/>
            </a:pPr>
            <a:r>
              <a:rPr lang="en-US" sz="2000" dirty="0"/>
              <a:t>Measure the deepest vertical pocket of fluid in each quadrant </a:t>
            </a:r>
          </a:p>
          <a:p>
            <a:pPr marL="514350" indent="-514350">
              <a:buAutoNum type="arabicPeriod"/>
            </a:pPr>
            <a:r>
              <a:rPr lang="en-US" sz="2000" dirty="0"/>
              <a:t>Pocket should be free of cord or fetal parts </a:t>
            </a:r>
          </a:p>
          <a:p>
            <a:pPr marL="514350" indent="-514350">
              <a:buAutoNum type="arabicPeriod"/>
            </a:pPr>
            <a:r>
              <a:rPr lang="en-US" sz="2000" dirty="0"/>
              <a:t>Add the 4 measurements together </a:t>
            </a:r>
          </a:p>
          <a:p>
            <a:pPr marL="0" indent="0">
              <a:buNone/>
            </a:pPr>
            <a:endParaRPr lang="en-US" sz="2000" dirty="0"/>
          </a:p>
          <a:p>
            <a:pPr marL="0" indent="0">
              <a:buNone/>
            </a:pPr>
            <a:r>
              <a:rPr lang="en-US" sz="2000" b="1" dirty="0">
                <a:solidFill>
                  <a:srgbClr val="0070C0"/>
                </a:solidFill>
              </a:rPr>
              <a:t>Normal measurement 5-25 </a:t>
            </a:r>
          </a:p>
          <a:p>
            <a:endParaRPr lang="en-US" sz="2000" dirty="0"/>
          </a:p>
        </p:txBody>
      </p:sp>
      <p:sp>
        <p:nvSpPr>
          <p:cNvPr id="1048743" name="Title 2"/>
          <p:cNvSpPr>
            <a:spLocks noGrp="1"/>
          </p:cNvSpPr>
          <p:nvPr>
            <p:ph type="title"/>
          </p:nvPr>
        </p:nvSpPr>
        <p:spPr/>
        <p:txBody>
          <a:bodyPr/>
          <a:lstStyle/>
          <a:p>
            <a:pPr algn="ctr"/>
            <a:r>
              <a:rPr lang="en-US" dirty="0"/>
              <a:t>Amniotic Fluid Assessment (AVF) </a:t>
            </a:r>
          </a:p>
        </p:txBody>
      </p:sp>
      <p:pic>
        <p:nvPicPr>
          <p:cNvPr id="2097161" name="Picture 2" descr="C:\Users\WCC-Lenovo-i3\Downloads\Capture.PNG"/>
          <p:cNvPicPr>
            <a:picLocks noChangeAspect="1" noChangeArrowheads="1"/>
          </p:cNvPicPr>
          <p:nvPr/>
        </p:nvPicPr>
        <p:blipFill>
          <a:blip r:embed="rId2" cstate="print"/>
          <a:srcRect/>
          <a:stretch>
            <a:fillRect/>
          </a:stretch>
        </p:blipFill>
        <p:spPr bwMode="auto">
          <a:xfrm>
            <a:off x="6801527" y="1226349"/>
            <a:ext cx="2123882" cy="2053086"/>
          </a:xfrm>
          <a:prstGeom prst="rect">
            <a:avLst/>
          </a:prstGeom>
          <a:noFill/>
        </p:spPr>
      </p:pic>
      <p:pic>
        <p:nvPicPr>
          <p:cNvPr id="2097162" name="Picture 4" descr="C:\Users\WCC-Lenovo-i3\Downloads\Capture h.PNG"/>
          <p:cNvPicPr>
            <a:picLocks noChangeAspect="1" noChangeArrowheads="1"/>
          </p:cNvPicPr>
          <p:nvPr/>
        </p:nvPicPr>
        <p:blipFill>
          <a:blip r:embed="rId3" cstate="print"/>
          <a:srcRect/>
          <a:stretch>
            <a:fillRect/>
          </a:stretch>
        </p:blipFill>
        <p:spPr bwMode="auto">
          <a:xfrm>
            <a:off x="6919532" y="2972618"/>
            <a:ext cx="1895517" cy="188906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3" descr="C:\Users\WCC-Lenovo-i3\Downloads\Capture v.PNG"/>
          <p:cNvPicPr>
            <a:picLocks noChangeAspect="1" noChangeArrowheads="1"/>
          </p:cNvPicPr>
          <p:nvPr/>
        </p:nvPicPr>
        <p:blipFill>
          <a:blip r:embed="rId2" cstate="print"/>
          <a:srcRect/>
          <a:stretch>
            <a:fillRect/>
          </a:stretch>
        </p:blipFill>
        <p:spPr bwMode="auto">
          <a:xfrm>
            <a:off x="4157762" y="305400"/>
            <a:ext cx="2861761" cy="2548118"/>
          </a:xfrm>
          <a:prstGeom prst="rect">
            <a:avLst/>
          </a:prstGeom>
          <a:noFill/>
        </p:spPr>
      </p:pic>
      <p:pic>
        <p:nvPicPr>
          <p:cNvPr id="2097164" name="Picture 2" descr="C:\Users\WCC-Lenovo-i3\Downloads\Capture b.PNG"/>
          <p:cNvPicPr>
            <a:picLocks noChangeAspect="1" noChangeArrowheads="1"/>
          </p:cNvPicPr>
          <p:nvPr/>
        </p:nvPicPr>
        <p:blipFill rotWithShape="1">
          <a:blip r:embed="rId3" cstate="print"/>
          <a:srcRect l="56787"/>
          <a:stretch>
            <a:fillRect/>
          </a:stretch>
        </p:blipFill>
        <p:spPr bwMode="auto">
          <a:xfrm>
            <a:off x="1619875" y="305400"/>
            <a:ext cx="2537887" cy="2548118"/>
          </a:xfrm>
          <a:prstGeom prst="rect">
            <a:avLst/>
          </a:prstGeom>
          <a:noFill/>
          <a:ln>
            <a:noFill/>
          </a:ln>
        </p:spPr>
      </p:pic>
      <p:pic>
        <p:nvPicPr>
          <p:cNvPr id="2097165" name="Picture 2" descr="C:\Users\WCC-Lenovo-i3\Downloads\Capture p.PNG"/>
          <p:cNvPicPr>
            <a:picLocks noChangeAspect="1" noChangeArrowheads="1"/>
          </p:cNvPicPr>
          <p:nvPr/>
        </p:nvPicPr>
        <p:blipFill rotWithShape="1">
          <a:blip r:embed="rId4" cstate="print"/>
          <a:srcRect r="54604"/>
          <a:stretch>
            <a:fillRect/>
          </a:stretch>
        </p:blipFill>
        <p:spPr bwMode="auto">
          <a:xfrm>
            <a:off x="1619875" y="2807369"/>
            <a:ext cx="2537888" cy="2336131"/>
          </a:xfrm>
          <a:prstGeom prst="rect">
            <a:avLst/>
          </a:prstGeom>
          <a:noFill/>
          <a:ln>
            <a:noFill/>
          </a:ln>
        </p:spPr>
      </p:pic>
      <p:pic>
        <p:nvPicPr>
          <p:cNvPr id="2097166" name="Picture 3" descr="C:\Users\WCC-Lenovo-i3\Downloads\Capture b.PNG"/>
          <p:cNvPicPr>
            <a:picLocks noChangeAspect="1" noChangeArrowheads="1"/>
          </p:cNvPicPr>
          <p:nvPr/>
        </p:nvPicPr>
        <p:blipFill rotWithShape="1">
          <a:blip r:embed="rId3" cstate="print"/>
          <a:srcRect r="57731"/>
          <a:stretch>
            <a:fillRect/>
          </a:stretch>
        </p:blipFill>
        <p:spPr bwMode="auto">
          <a:xfrm>
            <a:off x="4157761" y="2801242"/>
            <a:ext cx="2803358" cy="239453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4" name="Title 2"/>
          <p:cNvSpPr>
            <a:spLocks noGrp="1"/>
          </p:cNvSpPr>
          <p:nvPr>
            <p:ph type="title"/>
          </p:nvPr>
        </p:nvSpPr>
        <p:spPr/>
        <p:txBody>
          <a:bodyPr/>
          <a:lstStyle/>
          <a:p>
            <a:pPr algn="ctr"/>
            <a:r>
              <a:rPr lang="en-US" dirty="0"/>
              <a:t>Clinical assessment of AF</a:t>
            </a:r>
          </a:p>
        </p:txBody>
      </p:sp>
      <p:pic>
        <p:nvPicPr>
          <p:cNvPr id="2097167" name="Picture 3"/>
          <p:cNvPicPr>
            <a:picLocks noChangeAspect="1"/>
          </p:cNvPicPr>
          <p:nvPr/>
        </p:nvPicPr>
        <p:blipFill rotWithShape="1">
          <a:blip r:embed="rId2"/>
          <a:srcRect l="361" r="-361" b="10105"/>
          <a:stretch>
            <a:fillRect/>
          </a:stretch>
        </p:blipFill>
        <p:spPr>
          <a:xfrm>
            <a:off x="2079248" y="1066725"/>
            <a:ext cx="4985453" cy="36152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Text Placeholder 1"/>
          <p:cNvSpPr>
            <a:spLocks noGrp="1"/>
          </p:cNvSpPr>
          <p:nvPr>
            <p:ph type="body" idx="1"/>
          </p:nvPr>
        </p:nvSpPr>
        <p:spPr>
          <a:xfrm>
            <a:off x="276046" y="1066800"/>
            <a:ext cx="8298611" cy="3760500"/>
          </a:xfrm>
        </p:spPr>
        <p:txBody>
          <a:bodyPr/>
          <a:lstStyle/>
          <a:p>
            <a:pPr>
              <a:lnSpc>
                <a:spcPct val="150000"/>
              </a:lnSpc>
            </a:pPr>
            <a:r>
              <a:rPr lang="en-US" sz="2000" b="1" dirty="0">
                <a:latin typeface="Open Sans" panose="020B0606030504020204" pitchFamily="34" charset="0"/>
                <a:ea typeface="Open Sans" panose="020B0606030504020204" pitchFamily="34" charset="0"/>
                <a:cs typeface="Open Sans" panose="020B0606030504020204" pitchFamily="34" charset="0"/>
              </a:rPr>
              <a:t>This is usually done during </a:t>
            </a:r>
            <a:r>
              <a:rPr lang="en-US" sz="2000" b="1" dirty="0" err="1">
                <a:latin typeface="Open Sans" panose="020B0606030504020204" pitchFamily="34" charset="0"/>
                <a:ea typeface="Open Sans" panose="020B0606030504020204" pitchFamily="34" charset="0"/>
                <a:cs typeface="Open Sans" panose="020B0606030504020204" pitchFamily="34" charset="0"/>
              </a:rPr>
              <a:t>labour</a:t>
            </a:r>
            <a:r>
              <a:rPr lang="en-US" sz="2000" b="1" dirty="0">
                <a:latin typeface="Open Sans" panose="020B0606030504020204" pitchFamily="34" charset="0"/>
                <a:ea typeface="Open Sans" panose="020B0606030504020204" pitchFamily="34" charset="0"/>
                <a:cs typeface="Open Sans" panose="020B0606030504020204" pitchFamily="34" charset="0"/>
              </a:rPr>
              <a:t>:</a:t>
            </a:r>
          </a:p>
          <a:p>
            <a:pPr>
              <a:lnSpc>
                <a:spcPct val="150000"/>
              </a:lnSpc>
            </a:pPr>
            <a:r>
              <a:rPr lang="en-US" sz="2000" b="1" dirty="0">
                <a:latin typeface="Open Sans" panose="020B0606030504020204" pitchFamily="34" charset="0"/>
                <a:ea typeface="Open Sans" panose="020B0606030504020204" pitchFamily="34" charset="0"/>
                <a:cs typeface="Open Sans" panose="020B0606030504020204" pitchFamily="34" charset="0"/>
              </a:rPr>
              <a:t>Normal AF </a:t>
            </a:r>
            <a:r>
              <a:rPr lang="en-US" sz="2000" dirty="0">
                <a:latin typeface="Open Sans" panose="020B0606030504020204" pitchFamily="34" charset="0"/>
                <a:ea typeface="Open Sans" panose="020B0606030504020204" pitchFamily="34" charset="0"/>
                <a:cs typeface="Open Sans" panose="020B0606030504020204" pitchFamily="34" charset="0"/>
              </a:rPr>
              <a:t>is watery, slightly yellowish in </a:t>
            </a:r>
            <a:r>
              <a:rPr lang="en-US" sz="2000" dirty="0" err="1">
                <a:latin typeface="Open Sans" panose="020B0606030504020204" pitchFamily="34" charset="0"/>
                <a:ea typeface="Open Sans" panose="020B0606030504020204" pitchFamily="34" charset="0"/>
                <a:cs typeface="Open Sans" panose="020B0606030504020204" pitchFamily="34" charset="0"/>
              </a:rPr>
              <a:t>colour</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a:lnSpc>
                <a:spcPct val="150000"/>
              </a:lnSpc>
            </a:pPr>
            <a:r>
              <a:rPr lang="en-US" sz="2000" b="1" dirty="0">
                <a:latin typeface="Open Sans" panose="020B0606030504020204" pitchFamily="34" charset="0"/>
                <a:ea typeface="Open Sans" panose="020B0606030504020204" pitchFamily="34" charset="0"/>
                <a:cs typeface="Open Sans" panose="020B0606030504020204" pitchFamily="34" charset="0"/>
              </a:rPr>
              <a:t>Golden yellow:- </a:t>
            </a:r>
            <a:r>
              <a:rPr lang="en-US" sz="2000" dirty="0">
                <a:latin typeface="Open Sans" panose="020B0606030504020204" pitchFamily="34" charset="0"/>
                <a:ea typeface="Open Sans" panose="020B0606030504020204" pitchFamily="34" charset="0"/>
                <a:cs typeface="Open Sans" panose="020B0606030504020204" pitchFamily="34" charset="0"/>
              </a:rPr>
              <a:t>In Rh incompatibility patients (iso-immunization)</a:t>
            </a:r>
          </a:p>
          <a:p>
            <a:pPr>
              <a:lnSpc>
                <a:spcPct val="150000"/>
              </a:lnSpc>
            </a:pPr>
            <a:r>
              <a:rPr lang="en-US" sz="2000" b="1" dirty="0">
                <a:latin typeface="Open Sans" panose="020B0606030504020204" pitchFamily="34" charset="0"/>
                <a:ea typeface="Open Sans" panose="020B0606030504020204" pitchFamily="34" charset="0"/>
                <a:cs typeface="Open Sans" panose="020B0606030504020204" pitchFamily="34" charset="0"/>
              </a:rPr>
              <a:t>Greenish yellow:- </a:t>
            </a:r>
            <a:r>
              <a:rPr lang="en-US" sz="2000" dirty="0">
                <a:latin typeface="Open Sans" panose="020B0606030504020204" pitchFamily="34" charset="0"/>
                <a:ea typeface="Open Sans" panose="020B0606030504020204" pitchFamily="34" charset="0"/>
                <a:cs typeface="Open Sans" panose="020B0606030504020204" pitchFamily="34" charset="0"/>
              </a:rPr>
              <a:t>In post-maturity patients</a:t>
            </a:r>
          </a:p>
          <a:p>
            <a:pPr>
              <a:lnSpc>
                <a:spcPct val="150000"/>
              </a:lnSpc>
            </a:pPr>
            <a:r>
              <a:rPr lang="en-US" sz="2000" b="1" dirty="0">
                <a:latin typeface="Open Sans" panose="020B0606030504020204" pitchFamily="34" charset="0"/>
                <a:ea typeface="Open Sans" panose="020B0606030504020204" pitchFamily="34" charset="0"/>
                <a:cs typeface="Open Sans" panose="020B0606030504020204" pitchFamily="34" charset="0"/>
              </a:rPr>
              <a:t>Dark maroon:- </a:t>
            </a:r>
            <a:r>
              <a:rPr lang="en-US" sz="2000" dirty="0">
                <a:latin typeface="Open Sans" panose="020B0606030504020204" pitchFamily="34" charset="0"/>
                <a:ea typeface="Open Sans" panose="020B0606030504020204" pitchFamily="34" charset="0"/>
                <a:cs typeface="Open Sans" panose="020B0606030504020204" pitchFamily="34" charset="0"/>
              </a:rPr>
              <a:t>Due to altered blood in accidental hemorrhage.</a:t>
            </a:r>
          </a:p>
          <a:p>
            <a:pPr>
              <a:lnSpc>
                <a:spcPct val="150000"/>
              </a:lnSpc>
            </a:pPr>
            <a:r>
              <a:rPr lang="en-US" sz="2000" b="1" dirty="0">
                <a:latin typeface="Open Sans" panose="020B0606030504020204" pitchFamily="34" charset="0"/>
                <a:ea typeface="Open Sans" panose="020B0606030504020204" pitchFamily="34" charset="0"/>
                <a:cs typeface="Open Sans" panose="020B0606030504020204" pitchFamily="34" charset="0"/>
              </a:rPr>
              <a:t>Dark brown:- </a:t>
            </a:r>
            <a:r>
              <a:rPr lang="en-US" sz="2000" dirty="0">
                <a:latin typeface="Open Sans" panose="020B0606030504020204" pitchFamily="34" charset="0"/>
                <a:ea typeface="Open Sans" panose="020B0606030504020204" pitchFamily="34" charset="0"/>
                <a:cs typeface="Open Sans" panose="020B0606030504020204" pitchFamily="34" charset="0"/>
              </a:rPr>
              <a:t>In presence of retained dead fetus</a:t>
            </a:r>
          </a:p>
          <a:p>
            <a:pPr>
              <a:lnSpc>
                <a:spcPct val="150000"/>
              </a:lnSpc>
            </a:pPr>
            <a:r>
              <a:rPr lang="en-US" sz="2000" b="1" dirty="0">
                <a:latin typeface="Open Sans" panose="020B0606030504020204" pitchFamily="34" charset="0"/>
                <a:ea typeface="Open Sans" panose="020B0606030504020204" pitchFamily="34" charset="0"/>
                <a:cs typeface="Open Sans" panose="020B0606030504020204" pitchFamily="34" charset="0"/>
              </a:rPr>
              <a:t>Blood stained:- </a:t>
            </a:r>
            <a:r>
              <a:rPr lang="en-US" sz="2000" dirty="0">
                <a:latin typeface="Open Sans" panose="020B0606030504020204" pitchFamily="34" charset="0"/>
                <a:ea typeface="Open Sans" panose="020B0606030504020204" pitchFamily="34" charset="0"/>
                <a:cs typeface="Open Sans" panose="020B0606030504020204" pitchFamily="34" charset="0"/>
              </a:rPr>
              <a:t>In abruption, vasa previa.</a:t>
            </a:r>
          </a:p>
          <a:p>
            <a:pPr>
              <a:lnSpc>
                <a:spcPct val="150000"/>
              </a:lnSpc>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48746" name="Google Shape;1385;p37"/>
          <p:cNvSpPr txBox="1">
            <a:spLocks noGrp="1"/>
          </p:cNvSpPr>
          <p:nvPr>
            <p:ph type="title"/>
          </p:nvPr>
        </p:nvSpPr>
        <p:spPr>
          <a:xfrm>
            <a:off x="712788" y="361950"/>
            <a:ext cx="7718425" cy="704850"/>
          </a:xfrm>
          <a:prstGeom prst="rect">
            <a:avLst/>
          </a:prstGeom>
        </p:spPr>
        <p:txBody>
          <a:bodyPr spcFirstLastPara="1" wrap="square" lIns="91425" tIns="91425" rIns="91425" bIns="91425" anchor="t" anchorCtr="0">
            <a:noAutofit/>
          </a:bodyPr>
          <a:lstStyle/>
          <a:p>
            <a:pPr algn="ctr"/>
            <a:r>
              <a:rPr lang="en-US" dirty="0"/>
              <a:t>Clinical assessment of AF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048752" name="Google Shape;1110;p31"/>
          <p:cNvSpPr/>
          <p:nvPr/>
        </p:nvSpPr>
        <p:spPr>
          <a:xfrm>
            <a:off x="3836400" y="1067655"/>
            <a:ext cx="1471200" cy="13722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3" name="Google Shape;1111;p31"/>
          <p:cNvSpPr txBox="1">
            <a:spLocks noGrp="1"/>
          </p:cNvSpPr>
          <p:nvPr>
            <p:ph type="title"/>
          </p:nvPr>
        </p:nvSpPr>
        <p:spPr>
          <a:xfrm>
            <a:off x="2523655" y="2703646"/>
            <a:ext cx="4096689" cy="73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Polyhydramnios</a:t>
            </a:r>
            <a:endParaRPr dirty="0"/>
          </a:p>
        </p:txBody>
      </p:sp>
      <p:sp>
        <p:nvSpPr>
          <p:cNvPr id="1048754" name="Google Shape;1113;p31"/>
          <p:cNvSpPr txBox="1">
            <a:spLocks noGrp="1"/>
          </p:cNvSpPr>
          <p:nvPr>
            <p:ph type="title" idx="2"/>
          </p:nvPr>
        </p:nvSpPr>
        <p:spPr>
          <a:xfrm>
            <a:off x="3836400" y="1332855"/>
            <a:ext cx="1471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048755" name="Google Shape;1114;p31"/>
          <p:cNvSpPr/>
          <p:nvPr/>
        </p:nvSpPr>
        <p:spPr>
          <a:xfrm>
            <a:off x="6792075" y="986075"/>
            <a:ext cx="1638697" cy="1790800"/>
          </a:xfrm>
          <a:custGeom>
            <a:avLst/>
            <a:gdLst/>
            <a:ahLst/>
            <a:cxnLst/>
            <a:rect l="l" t="t" r="r" b="b"/>
            <a:pathLst>
              <a:path w="39302" h="42950" extrusionOk="0">
                <a:moveTo>
                  <a:pt x="31216" y="3922"/>
                </a:moveTo>
                <a:cubicBezTo>
                  <a:pt x="27508" y="1004"/>
                  <a:pt x="22159" y="1"/>
                  <a:pt x="17751" y="1703"/>
                </a:cubicBezTo>
                <a:cubicBezTo>
                  <a:pt x="17599" y="1794"/>
                  <a:pt x="17417" y="1855"/>
                  <a:pt x="17265" y="1916"/>
                </a:cubicBezTo>
                <a:cubicBezTo>
                  <a:pt x="13982" y="3344"/>
                  <a:pt x="11398" y="6201"/>
                  <a:pt x="9970" y="9454"/>
                </a:cubicBezTo>
                <a:cubicBezTo>
                  <a:pt x="8572" y="12737"/>
                  <a:pt x="8176" y="16414"/>
                  <a:pt x="6626" y="19606"/>
                </a:cubicBezTo>
                <a:cubicBezTo>
                  <a:pt x="4499" y="23983"/>
                  <a:pt x="0" y="27357"/>
                  <a:pt x="851" y="32585"/>
                </a:cubicBezTo>
                <a:cubicBezTo>
                  <a:pt x="1429" y="36172"/>
                  <a:pt x="4225" y="39120"/>
                  <a:pt x="7812" y="40245"/>
                </a:cubicBezTo>
                <a:cubicBezTo>
                  <a:pt x="16535" y="42950"/>
                  <a:pt x="27630" y="38542"/>
                  <a:pt x="34590" y="29424"/>
                </a:cubicBezTo>
                <a:cubicBezTo>
                  <a:pt x="35928" y="27630"/>
                  <a:pt x="37356" y="24804"/>
                  <a:pt x="37934" y="22007"/>
                </a:cubicBezTo>
                <a:cubicBezTo>
                  <a:pt x="39302" y="15411"/>
                  <a:pt x="36779" y="8664"/>
                  <a:pt x="31672" y="4347"/>
                </a:cubicBezTo>
                <a:cubicBezTo>
                  <a:pt x="31520" y="4195"/>
                  <a:pt x="31368" y="4043"/>
                  <a:pt x="31216" y="3922"/>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6" name="Google Shape;1115;p31"/>
          <p:cNvSpPr/>
          <p:nvPr/>
        </p:nvSpPr>
        <p:spPr>
          <a:xfrm>
            <a:off x="713225" y="539500"/>
            <a:ext cx="1162486" cy="1162486"/>
          </a:xfrm>
          <a:custGeom>
            <a:avLst/>
            <a:gdLst/>
            <a:ahLst/>
            <a:cxnLst/>
            <a:rect l="l" t="t" r="r" b="b"/>
            <a:pathLst>
              <a:path w="33376" h="33376" extrusionOk="0">
                <a:moveTo>
                  <a:pt x="33375" y="16688"/>
                </a:moveTo>
                <a:cubicBezTo>
                  <a:pt x="33375" y="25898"/>
                  <a:pt x="25898" y="33375"/>
                  <a:pt x="16688" y="33375"/>
                </a:cubicBezTo>
                <a:cubicBezTo>
                  <a:pt x="7478" y="33375"/>
                  <a:pt x="1" y="25898"/>
                  <a:pt x="1" y="16688"/>
                </a:cubicBezTo>
                <a:cubicBezTo>
                  <a:pt x="1" y="7478"/>
                  <a:pt x="7478" y="1"/>
                  <a:pt x="16688" y="1"/>
                </a:cubicBezTo>
                <a:cubicBezTo>
                  <a:pt x="25898" y="1"/>
                  <a:pt x="33375" y="7478"/>
                  <a:pt x="33375" y="16688"/>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57" name="Google Shape;1116;p31"/>
          <p:cNvSpPr/>
          <p:nvPr/>
        </p:nvSpPr>
        <p:spPr>
          <a:xfrm>
            <a:off x="1806212" y="2020258"/>
            <a:ext cx="994153" cy="995198"/>
          </a:xfrm>
          <a:custGeom>
            <a:avLst/>
            <a:gdLst/>
            <a:ahLst/>
            <a:cxnLst/>
            <a:rect l="l" t="t" r="r" b="b"/>
            <a:pathLst>
              <a:path w="28543" h="28573" extrusionOk="0">
                <a:moveTo>
                  <a:pt x="28542" y="14287"/>
                </a:moveTo>
                <a:cubicBezTo>
                  <a:pt x="28542" y="22189"/>
                  <a:pt x="22159" y="28572"/>
                  <a:pt x="14287" y="28572"/>
                </a:cubicBezTo>
                <a:cubicBezTo>
                  <a:pt x="6384" y="28572"/>
                  <a:pt x="1" y="22189"/>
                  <a:pt x="1" y="14287"/>
                </a:cubicBezTo>
                <a:cubicBezTo>
                  <a:pt x="1" y="6414"/>
                  <a:pt x="6384" y="1"/>
                  <a:pt x="14287" y="1"/>
                </a:cubicBezTo>
                <a:cubicBezTo>
                  <a:pt x="22159" y="1"/>
                  <a:pt x="28542" y="6414"/>
                  <a:pt x="28542" y="14287"/>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Title 5"/>
          <p:cNvSpPr>
            <a:spLocks noGrp="1"/>
          </p:cNvSpPr>
          <p:nvPr>
            <p:ph type="title"/>
          </p:nvPr>
        </p:nvSpPr>
        <p:spPr>
          <a:xfrm>
            <a:off x="418113" y="274289"/>
            <a:ext cx="7717500" cy="704100"/>
          </a:xfrm>
        </p:spPr>
        <p:txBody>
          <a:bodyPr/>
          <a:lstStyle/>
          <a:p>
            <a:pPr algn="ctr"/>
            <a:r>
              <a:rPr lang="en-US" dirty="0"/>
              <a:t>Polyhydramnios</a:t>
            </a:r>
          </a:p>
        </p:txBody>
      </p:sp>
      <p:sp>
        <p:nvSpPr>
          <p:cNvPr id="1048761" name="Google Shape;1327;p34"/>
          <p:cNvSpPr txBox="1"/>
          <p:nvPr/>
        </p:nvSpPr>
        <p:spPr>
          <a:xfrm>
            <a:off x="291113" y="978389"/>
            <a:ext cx="8363578" cy="3802486"/>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800"/>
              <a:buFont typeface="Josefin Sans"/>
              <a:buNone/>
              <a:defRPr sz="2000" b="1" i="0" u="none" strike="noStrike" cap="none">
                <a:solidFill>
                  <a:schemeClr val="lt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2pPr>
            <a:lvl3pPr marL="1371600" marR="0" lvl="2"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3pPr>
            <a:lvl4pPr marL="1828800" marR="0" lvl="3"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4pPr>
            <a:lvl5pPr marL="2286000" marR="0" lvl="4"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5pPr>
            <a:lvl6pPr marL="2743200" marR="0" lvl="5"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6pPr>
            <a:lvl7pPr marL="3200400" marR="0" lvl="6"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7pPr>
            <a:lvl8pPr marL="3657600" marR="0" lvl="7"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8pPr>
            <a:lvl9pPr marL="4114800" marR="0" lvl="8" indent="-317500" algn="l" rtl="0">
              <a:lnSpc>
                <a:spcPct val="100000"/>
              </a:lnSpc>
              <a:spcBef>
                <a:spcPts val="1600"/>
              </a:spcBef>
              <a:spcAft>
                <a:spcPts val="160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pPr>
            <a:r>
              <a:rPr lang="en-US" b="0" dirty="0"/>
              <a:t>Excess of amniotic fluid in the amniotic sac which AFI more than 25 cm  (AFI above 95th centile for gestation on us examination ) and   single deepest pocket more than 8 cm.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pPr>
            <a:r>
              <a:rPr lang="en-US" sz="2000" b="1" dirty="0">
                <a:solidFill>
                  <a:schemeClr val="bg1"/>
                </a:solidFill>
              </a:rPr>
              <a:t>Incidence</a:t>
            </a:r>
          </a:p>
          <a:p>
            <a:pPr>
              <a:buNone/>
            </a:pPr>
            <a:r>
              <a:rPr lang="en-US" dirty="0">
                <a:solidFill>
                  <a:schemeClr val="bg1"/>
                </a:solidFill>
              </a:rPr>
              <a:t>• </a:t>
            </a:r>
            <a:r>
              <a:rPr lang="en-US" b="0" dirty="0">
                <a:solidFill>
                  <a:schemeClr val="bg1"/>
                </a:solidFill>
              </a:rPr>
              <a:t>The incidence of polyhydramnios in a general</a:t>
            </a:r>
          </a:p>
          <a:p>
            <a:pPr>
              <a:buNone/>
            </a:pPr>
            <a:r>
              <a:rPr lang="en-US" b="0" dirty="0">
                <a:solidFill>
                  <a:schemeClr val="bg1"/>
                </a:solidFill>
              </a:rPr>
              <a:t>obstetric population generally ranges from 1-2%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pPr>
            <a:endParaRPr lang="en-US" sz="2000" b="0" dirty="0">
              <a:solidFill>
                <a:schemeClr val="bg1"/>
              </a:solidFil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pPr>
            <a:r>
              <a:rPr lang="en-US" dirty="0"/>
              <a:t/>
            </a:r>
            <a:br>
              <a:rPr lang="en-US" dirty="0"/>
            </a:br>
            <a:r>
              <a:rPr lang="en-US" dirty="0"/>
              <a:t/>
            </a:r>
            <a:br>
              <a:rPr lang="en-US" dirty="0"/>
            </a:br>
            <a:endParaRPr kumimoji="0" lang="en-US" sz="1400" b="0" i="0" u="none" strike="noStrike" kern="1200" cap="none" spc="0" normalizeH="0" baseline="0" noProof="0" dirty="0">
              <a:ln w="12700">
                <a:solidFill>
                  <a:srgbClr val="44546A">
                    <a:satMod val="155000"/>
                  </a:srgbClr>
                </a:solidFill>
                <a:prstDash val="solid"/>
              </a:ln>
              <a:solidFill>
                <a:schemeClr val="bg1"/>
              </a:solidFill>
              <a:uLnTx/>
              <a:uFillTx/>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5"/>
          <p:cNvSpPr>
            <a:spLocks noGrp="1"/>
          </p:cNvSpPr>
          <p:nvPr>
            <p:ph type="title"/>
          </p:nvPr>
        </p:nvSpPr>
        <p:spPr>
          <a:xfrm>
            <a:off x="333834" y="-170700"/>
            <a:ext cx="7717500" cy="704100"/>
          </a:xfrm>
        </p:spPr>
        <p:txBody>
          <a:bodyPr/>
          <a:lstStyle/>
          <a:p>
            <a:pPr algn="ctr"/>
            <a:r>
              <a:rPr lang="en-US" sz="3200" b="1" dirty="0">
                <a:latin typeface="Arial Black" pitchFamily="34" charset="0"/>
              </a:rPr>
              <a:t>Etiology</a:t>
            </a:r>
            <a:endParaRPr lang="en-US" dirty="0"/>
          </a:p>
        </p:txBody>
      </p:sp>
      <p:graphicFrame>
        <p:nvGraphicFramePr>
          <p:cNvPr id="4194306" name="Table 11"/>
          <p:cNvGraphicFramePr>
            <a:graphicFrameLocks noGrp="1"/>
          </p:cNvGraphicFramePr>
          <p:nvPr/>
        </p:nvGraphicFramePr>
        <p:xfrm>
          <a:off x="0" y="350825"/>
          <a:ext cx="8797007" cy="4968240"/>
        </p:xfrm>
        <a:graphic>
          <a:graphicData uri="http://schemas.openxmlformats.org/drawingml/2006/table">
            <a:tbl>
              <a:tblPr firstRow="1" bandRow="1">
                <a:tableStyleId>{82BDD2AD-EEF5-49D4-8348-1B295C044132}</a:tableStyleId>
              </a:tblPr>
              <a:tblGrid>
                <a:gridCol w="1936411">
                  <a:extLst>
                    <a:ext uri="{9D8B030D-6E8A-4147-A177-3AD203B41FA5}">
                      <a16:colId xmlns:a16="http://schemas.microsoft.com/office/drawing/2014/main" xmlns="" val="20000"/>
                    </a:ext>
                  </a:extLst>
                </a:gridCol>
                <a:gridCol w="2966744">
                  <a:extLst>
                    <a:ext uri="{9D8B030D-6E8A-4147-A177-3AD203B41FA5}">
                      <a16:colId xmlns:a16="http://schemas.microsoft.com/office/drawing/2014/main" xmlns="" val="20001"/>
                    </a:ext>
                  </a:extLst>
                </a:gridCol>
                <a:gridCol w="1976776">
                  <a:extLst>
                    <a:ext uri="{9D8B030D-6E8A-4147-A177-3AD203B41FA5}">
                      <a16:colId xmlns:a16="http://schemas.microsoft.com/office/drawing/2014/main" xmlns="" val="20002"/>
                    </a:ext>
                  </a:extLst>
                </a:gridCol>
                <a:gridCol w="1917076">
                  <a:extLst>
                    <a:ext uri="{9D8B030D-6E8A-4147-A177-3AD203B41FA5}">
                      <a16:colId xmlns:a16="http://schemas.microsoft.com/office/drawing/2014/main" xmlns="" val="20003"/>
                    </a:ext>
                  </a:extLst>
                </a:gridCol>
              </a:tblGrid>
              <a:tr h="48660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pPr>
                      <a:r>
                        <a:rPr lang="en-US" sz="1600" b="1" dirty="0">
                          <a:solidFill>
                            <a:schemeClr val="bg1"/>
                          </a:solidFill>
                        </a:rPr>
                        <a:t>Maternal factor</a:t>
                      </a:r>
                    </a:p>
                    <a:p>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pPr>
                      <a:r>
                        <a:rPr lang="en-US" sz="1600" b="1" dirty="0">
                          <a:solidFill>
                            <a:schemeClr val="bg1"/>
                          </a:solidFill>
                        </a:rPr>
                        <a:t>Materno-Fetal Etiology</a:t>
                      </a:r>
                    </a:p>
                    <a:p>
                      <a:endParaRPr lang="en-US" sz="1200" dirty="0"/>
                    </a:p>
                  </a:txBody>
                  <a:tcPr/>
                </a:tc>
                <a:tc gridSpan="2">
                  <a:txBody>
                    <a:bodyPr/>
                    <a:lstStyle/>
                    <a:p>
                      <a:pPr algn="ctr"/>
                      <a:r>
                        <a:rPr lang="en-US" sz="1600" b="1" dirty="0">
                          <a:solidFill>
                            <a:schemeClr val="bg1"/>
                          </a:solidFill>
                        </a:rPr>
                        <a:t>Fetal etiology</a:t>
                      </a:r>
                    </a:p>
                  </a:txBody>
                  <a:tcPr/>
                </a:tc>
                <a:tc hMerge="1">
                  <a:txBody>
                    <a:bodyPr/>
                    <a:lstStyle/>
                    <a:p>
                      <a:endParaRPr lang="en-US" dirty="0"/>
                    </a:p>
                  </a:txBody>
                  <a:tcPr/>
                </a:tc>
                <a:extLst>
                  <a:ext uri="{0D108BD9-81ED-4DB2-BD59-A6C34878D82A}">
                    <a16:rowId xmlns:a16="http://schemas.microsoft.com/office/drawing/2014/main" xmlns="" val="10000"/>
                  </a:ext>
                </a:extLst>
              </a:tr>
              <a:tr h="1373941">
                <a:tc rowSpan="2">
                  <a:txBody>
                    <a:bodyPr/>
                    <a:lstStyle/>
                    <a:p>
                      <a:pPr marL="457200" marR="0" lvl="0" indent="-317500" algn="l" defTabSz="914400" rtl="0" eaLnBrk="1" fontAlgn="auto" latinLnBrk="0" hangingPunct="1">
                        <a:lnSpc>
                          <a:spcPct val="100000"/>
                        </a:lnSpc>
                        <a:spcBef>
                          <a:spcPts val="0"/>
                        </a:spcBef>
                        <a:spcAft>
                          <a:spcPts val="0"/>
                        </a:spcAft>
                        <a:buClr>
                          <a:srgbClr val="1D0D8D"/>
                        </a:buClr>
                        <a:buSzPts val="1800"/>
                        <a:buFont typeface="Josefin Sans"/>
                        <a:buNone/>
                      </a:pPr>
                      <a:r>
                        <a:rPr kumimoji="0" lang="en-US" sz="1200" b="1" u="none" strike="noStrike" kern="0" cap="none" spc="0" normalizeH="0" baseline="0" noProof="0" dirty="0">
                          <a:ln>
                            <a:noFill/>
                          </a:ln>
                          <a:solidFill>
                            <a:schemeClr val="bg1"/>
                          </a:solidFill>
                          <a:effectLst/>
                          <a:uLnTx/>
                          <a:uFillTx/>
                          <a:sym typeface="Open Sans"/>
                        </a:rPr>
                        <a:t>Maternal DM</a:t>
                      </a:r>
                    </a:p>
                    <a:p>
                      <a:pPr marL="457200" marR="0" lvl="0" indent="-317500" algn="l" defTabSz="914400" rtl="0" eaLnBrk="1" fontAlgn="auto" latinLnBrk="0" hangingPunct="1">
                        <a:lnSpc>
                          <a:spcPct val="100000"/>
                        </a:lnSpc>
                        <a:spcBef>
                          <a:spcPts val="0"/>
                        </a:spcBef>
                        <a:spcAft>
                          <a:spcPts val="0"/>
                        </a:spcAft>
                        <a:buClr>
                          <a:srgbClr val="1D0D8D"/>
                        </a:buClr>
                        <a:buSzPts val="1800"/>
                        <a:buFont typeface="Josefin Sans"/>
                        <a:buNone/>
                      </a:pPr>
                      <a:r>
                        <a:rPr kumimoji="0" lang="en-US" sz="1100" b="1" u="none" strike="noStrike" kern="0" cap="none" spc="0" normalizeH="0" baseline="0" noProof="0" dirty="0">
                          <a:ln>
                            <a:noFill/>
                          </a:ln>
                          <a:solidFill>
                            <a:schemeClr val="bg1"/>
                          </a:solidFill>
                          <a:effectLst/>
                          <a:uLnTx/>
                          <a:uFillTx/>
                          <a:sym typeface="Open Sans"/>
                        </a:rPr>
                        <a:t> </a:t>
                      </a:r>
                    </a:p>
                    <a:p>
                      <a:pPr marL="457200" marR="0" lvl="0" indent="-317500" algn="l" defTabSz="914400" rtl="0" eaLnBrk="1" fontAlgn="auto" latinLnBrk="0" hangingPunct="1">
                        <a:lnSpc>
                          <a:spcPct val="100000"/>
                        </a:lnSpc>
                        <a:spcBef>
                          <a:spcPts val="0"/>
                        </a:spcBef>
                        <a:spcAft>
                          <a:spcPts val="0"/>
                        </a:spcAft>
                        <a:buClr>
                          <a:srgbClr val="1D0D8D"/>
                        </a:buClr>
                        <a:buSzPts val="1800"/>
                        <a:buFont typeface="Wingdings" panose="05000000000000000000" pitchFamily="2" charset="2"/>
                        <a:buChar char="à"/>
                      </a:pPr>
                      <a:r>
                        <a:rPr kumimoji="0" lang="en-US" sz="1100" b="0" u="none" strike="noStrike" kern="0" cap="none" spc="0" normalizeH="0" baseline="0" noProof="0" dirty="0">
                          <a:ln>
                            <a:noFill/>
                          </a:ln>
                          <a:solidFill>
                            <a:schemeClr val="bg1"/>
                          </a:solidFill>
                          <a:effectLst/>
                          <a:uLnTx/>
                          <a:uFillTx/>
                          <a:sym typeface="Wingdings" panose="05000000000000000000" pitchFamily="2" charset="2"/>
                        </a:rPr>
                        <a:t>Fetal hyperglycemia</a:t>
                      </a:r>
                    </a:p>
                    <a:p>
                      <a:pPr marL="457200" marR="0" lvl="0" indent="-317500" algn="l" defTabSz="914400" rtl="0" eaLnBrk="1" fontAlgn="auto" latinLnBrk="0" hangingPunct="1">
                        <a:lnSpc>
                          <a:spcPct val="100000"/>
                        </a:lnSpc>
                        <a:spcBef>
                          <a:spcPts val="0"/>
                        </a:spcBef>
                        <a:spcAft>
                          <a:spcPts val="0"/>
                        </a:spcAft>
                        <a:buClr>
                          <a:srgbClr val="1D0D8D"/>
                        </a:buClr>
                        <a:buSzPts val="1800"/>
                        <a:buFont typeface="Wingdings" panose="05000000000000000000" pitchFamily="2" charset="2"/>
                        <a:buChar char="à"/>
                      </a:pPr>
                      <a:r>
                        <a:rPr kumimoji="0" lang="en-US" sz="1100" b="0" u="none" strike="noStrike" kern="0" cap="none" spc="0" normalizeH="0" baseline="0" noProof="0" dirty="0">
                          <a:ln>
                            <a:noFill/>
                          </a:ln>
                          <a:solidFill>
                            <a:schemeClr val="bg1"/>
                          </a:solidFill>
                          <a:effectLst/>
                          <a:uLnTx/>
                          <a:uFillTx/>
                          <a:sym typeface="Wingdings" panose="05000000000000000000" pitchFamily="2" charset="2"/>
                        </a:rPr>
                        <a:t>  fetal polyuria  </a:t>
                      </a:r>
                      <a:endParaRPr kumimoji="0" lang="en-US" sz="1100" b="0" u="none" strike="noStrike" kern="0" cap="none" spc="0" normalizeH="0" baseline="0" noProof="0" dirty="0">
                        <a:ln>
                          <a:noFill/>
                        </a:ln>
                        <a:solidFill>
                          <a:schemeClr val="bg1"/>
                        </a:solidFill>
                        <a:effectLst/>
                        <a:uLnTx/>
                        <a:uFillTx/>
                        <a:sym typeface="Open Sans"/>
                      </a:endParaRPr>
                    </a:p>
                    <a:p>
                      <a:endParaRPr lang="en-US" sz="1100" dirty="0">
                        <a:solidFill>
                          <a:schemeClr val="bg1"/>
                        </a:solidFill>
                      </a:endParaRPr>
                    </a:p>
                  </a:txBody>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pPr>
                      <a:r>
                        <a:rPr lang="en-US" sz="1100" b="1" dirty="0">
                          <a:solidFill>
                            <a:schemeClr val="bg1"/>
                          </a:solidFill>
                        </a:rPr>
                        <a:t> 1. Multiple gestation</a:t>
                      </a:r>
                    </a:p>
                    <a:p>
                      <a:r>
                        <a:rPr lang="en-US" sz="1100" dirty="0">
                          <a:solidFill>
                            <a:schemeClr val="bg1"/>
                          </a:solidFill>
                        </a:rPr>
                        <a:t>Twin gestation with twin-to twin transfusion syndrome</a:t>
                      </a:r>
                    </a:p>
                    <a:p>
                      <a:r>
                        <a:rPr lang="en-US" sz="1100" dirty="0">
                          <a:solidFill>
                            <a:schemeClr val="bg1"/>
                          </a:solidFill>
                        </a:rPr>
                        <a:t> (increased amniotic fluid in the recipient twin and decreased amniotic fluid in the donor) </a:t>
                      </a:r>
                    </a:p>
                    <a:p>
                      <a:r>
                        <a:rPr lang="en-US" sz="1100" dirty="0">
                          <a:solidFill>
                            <a:schemeClr val="bg1"/>
                          </a:solidFill>
                        </a:rPr>
                        <a:t>or</a:t>
                      </a:r>
                    </a:p>
                    <a:p>
                      <a:r>
                        <a:rPr lang="en-US" sz="1100" dirty="0">
                          <a:solidFill>
                            <a:schemeClr val="bg1"/>
                          </a:solidFill>
                        </a:rPr>
                        <a:t> multiple gestations affect 10% of MCDA  due to vascular anastomosis and blood flow imbalance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pPr>
                      <a:r>
                        <a:rPr lang="en-US" sz="1100" b="1" dirty="0">
                          <a:solidFill>
                            <a:schemeClr val="bg1"/>
                          </a:solidFill>
                        </a:rPr>
                        <a:t> </a:t>
                      </a:r>
                      <a:r>
                        <a:rPr lang="en-US" sz="1600" b="1" dirty="0">
                          <a:solidFill>
                            <a:schemeClr val="bg1"/>
                          </a:solidFill>
                        </a:rPr>
                        <a:t>swallowing defect</a:t>
                      </a:r>
                      <a:endParaRPr lang="en-US" sz="1100" b="1"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pPr>
                      <a:r>
                        <a:rPr lang="en-US" sz="1100" b="1" baseline="0" dirty="0">
                          <a:solidFill>
                            <a:schemeClr val="bg1"/>
                          </a:solidFill>
                        </a:rPr>
                        <a:t> </a:t>
                      </a:r>
                      <a:r>
                        <a:rPr lang="en-US" sz="1200" b="1" dirty="0">
                          <a:solidFill>
                            <a:schemeClr val="bg1"/>
                          </a:solidFill>
                        </a:rPr>
                        <a:t>Central nervous system abnormalities and neuromuscular diseases </a:t>
                      </a:r>
                      <a:r>
                        <a:rPr lang="en-US" sz="1100" b="1" dirty="0">
                          <a:solidFill>
                            <a:schemeClr val="bg1"/>
                          </a:solidFill>
                        </a:rPr>
                        <a:t>that cause swallowing dysfunction </a:t>
                      </a:r>
                    </a:p>
                    <a:p>
                      <a:r>
                        <a:rPr lang="en-US" sz="1100" dirty="0">
                          <a:solidFill>
                            <a:schemeClr val="bg1"/>
                          </a:solidFill>
                        </a:rPr>
                        <a:t>Ex : anencephaly </a:t>
                      </a:r>
                    </a:p>
                  </a:txBody>
                  <a:tcPr/>
                </a:tc>
                <a:tc>
                  <a:txBody>
                    <a:bodyPr/>
                    <a:lstStyle/>
                    <a:p>
                      <a:r>
                        <a:rPr lang="en-US" sz="1200" b="1" dirty="0">
                          <a:solidFill>
                            <a:schemeClr val="bg1"/>
                          </a:solidFill>
                        </a:rPr>
                        <a:t>Extrinsic intestinal compression </a:t>
                      </a:r>
                      <a:r>
                        <a:rPr lang="en-US" sz="1100" b="0" dirty="0">
                          <a:solidFill>
                            <a:schemeClr val="bg1"/>
                          </a:solidFill>
                        </a:rPr>
                        <a:t>(diaphragmatic hernia or masses within the thorax and </a:t>
                      </a:r>
                      <a:r>
                        <a:rPr lang="en-US" sz="1100" b="0" dirty="0" err="1">
                          <a:solidFill>
                            <a:schemeClr val="bg1"/>
                          </a:solidFill>
                        </a:rPr>
                        <a:t>mediastinum</a:t>
                      </a:r>
                      <a:r>
                        <a:rPr lang="en-US" sz="1100" b="0" dirty="0">
                          <a:solidFill>
                            <a:schemeClr val="bg1"/>
                          </a:solidFill>
                        </a:rPr>
                        <a:t>) </a:t>
                      </a:r>
                    </a:p>
                    <a:p>
                      <a:endParaRPr lang="en-US" sz="1100" dirty="0"/>
                    </a:p>
                    <a:p>
                      <a:endParaRPr lang="en-US" sz="1100" dirty="0">
                        <a:solidFill>
                          <a:schemeClr val="bg1"/>
                        </a:solidFill>
                      </a:endParaRPr>
                    </a:p>
                    <a:p>
                      <a:endParaRPr lang="en-US" sz="1100" dirty="0">
                        <a:solidFill>
                          <a:schemeClr val="bg1"/>
                        </a:solidFill>
                      </a:endParaRPr>
                    </a:p>
                  </a:txBody>
                  <a:tcPr/>
                </a:tc>
                <a:extLst>
                  <a:ext uri="{0D108BD9-81ED-4DB2-BD59-A6C34878D82A}">
                    <a16:rowId xmlns:a16="http://schemas.microsoft.com/office/drawing/2014/main" xmlns="" val="10001"/>
                  </a:ext>
                </a:extLst>
              </a:tr>
              <a:tr h="1688803">
                <a:tc vMerge="1">
                  <a:txBody>
                    <a:bodyPr/>
                    <a:lstStyle/>
                    <a:p>
                      <a:endParaRPr lang="en-US"/>
                    </a:p>
                  </a:txBody>
                  <a:tcPr/>
                </a:tc>
                <a:tc vMerge="1">
                  <a:txBody>
                    <a:bodyPr/>
                    <a:lstStyle/>
                    <a:p>
                      <a:endParaRPr lang="en-US"/>
                    </a:p>
                  </a:txBody>
                  <a:tcPr/>
                </a:tc>
                <a:tc>
                  <a:txBody>
                    <a:bodyPr/>
                    <a:lstStyle/>
                    <a:p>
                      <a:r>
                        <a:rPr lang="en-US" sz="1200" b="1" dirty="0">
                          <a:solidFill>
                            <a:schemeClr val="bg1"/>
                          </a:solidFill>
                        </a:rPr>
                        <a:t> </a:t>
                      </a:r>
                      <a:r>
                        <a:rPr lang="en-US" sz="1200" b="1" dirty="0" err="1">
                          <a:solidFill>
                            <a:schemeClr val="bg1"/>
                          </a:solidFill>
                        </a:rPr>
                        <a:t>Congintal</a:t>
                      </a:r>
                      <a:r>
                        <a:rPr lang="en-US" sz="1200" b="1" dirty="0">
                          <a:solidFill>
                            <a:schemeClr val="bg1"/>
                          </a:solidFill>
                        </a:rPr>
                        <a:t> </a:t>
                      </a:r>
                      <a:r>
                        <a:rPr lang="en-US" sz="1200" b="1" dirty="0" err="1">
                          <a:solidFill>
                            <a:schemeClr val="bg1"/>
                          </a:solidFill>
                        </a:rPr>
                        <a:t>anamolies</a:t>
                      </a:r>
                      <a:r>
                        <a:rPr lang="en-US" sz="1200" b="1" dirty="0">
                          <a:solidFill>
                            <a:schemeClr val="bg1"/>
                          </a:solidFill>
                        </a:rPr>
                        <a:t>  1.</a:t>
                      </a:r>
                      <a:r>
                        <a:rPr lang="en-US" sz="1100" b="0" dirty="0">
                          <a:solidFill>
                            <a:schemeClr val="bg1"/>
                          </a:solidFill>
                        </a:rPr>
                        <a:t>Esophageal </a:t>
                      </a:r>
                      <a:r>
                        <a:rPr lang="en-US" sz="1100" b="0" dirty="0" err="1">
                          <a:solidFill>
                            <a:schemeClr val="bg1"/>
                          </a:solidFill>
                        </a:rPr>
                        <a:t>atresia</a:t>
                      </a:r>
                      <a:r>
                        <a:rPr lang="en-US" sz="1100" b="0" dirty="0">
                          <a:solidFill>
                            <a:schemeClr val="bg1"/>
                          </a:solidFill>
                        </a:rPr>
                        <a:t> </a:t>
                      </a:r>
                    </a:p>
                    <a:p>
                      <a:r>
                        <a:rPr lang="en-US" sz="1100" b="0" dirty="0">
                          <a:solidFill>
                            <a:schemeClr val="bg1"/>
                          </a:solidFill>
                        </a:rPr>
                        <a:t>(associated with 2.tracheoesophageal fistula</a:t>
                      </a:r>
                    </a:p>
                    <a:p>
                      <a:r>
                        <a:rPr lang="en-US" sz="1100" b="0" dirty="0">
                          <a:solidFill>
                            <a:schemeClr val="bg1"/>
                          </a:solidFill>
                        </a:rPr>
                        <a:t>Tracheal agenesis</a:t>
                      </a:r>
                    </a:p>
                    <a:p>
                      <a:endParaRPr lang="en-US" sz="1100" b="0" dirty="0">
                        <a:solidFill>
                          <a:schemeClr val="bg1"/>
                        </a:solidFill>
                      </a:endParaRPr>
                    </a:p>
                    <a:p>
                      <a:r>
                        <a:rPr lang="en-US" sz="1100" b="0" dirty="0">
                          <a:solidFill>
                            <a:schemeClr val="bg1"/>
                          </a:solidFill>
                        </a:rPr>
                        <a:t>3.Duodenal </a:t>
                      </a:r>
                      <a:r>
                        <a:rPr lang="en-US" sz="1100" b="0" dirty="0" err="1">
                          <a:solidFill>
                            <a:schemeClr val="bg1"/>
                          </a:solidFill>
                        </a:rPr>
                        <a:t>atresia</a:t>
                      </a:r>
                      <a:endParaRPr lang="en-US" sz="1100" b="0" dirty="0">
                        <a:solidFill>
                          <a:schemeClr val="bg1"/>
                        </a:solidFill>
                      </a:endParaRPr>
                    </a:p>
                    <a:p>
                      <a:endParaRPr lang="en-US" sz="1100" b="0" dirty="0">
                        <a:solidFill>
                          <a:schemeClr val="bg1"/>
                        </a:solidFill>
                      </a:endParaRPr>
                    </a:p>
                    <a:p>
                      <a:r>
                        <a:rPr lang="en-US" sz="1100" b="0" dirty="0">
                          <a:solidFill>
                            <a:schemeClr val="bg1"/>
                          </a:solidFill>
                        </a:rPr>
                        <a:t>4.intestinal </a:t>
                      </a:r>
                      <a:r>
                        <a:rPr lang="en-US" sz="1100" b="0" dirty="0" err="1">
                          <a:solidFill>
                            <a:schemeClr val="bg1"/>
                          </a:solidFill>
                        </a:rPr>
                        <a:t>atresias</a:t>
                      </a:r>
                      <a:endParaRPr lang="en-US" sz="1100" b="0"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pPr>
                      <a:endParaRPr lang="en-US" sz="11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pPr>
                      <a:r>
                        <a:rPr lang="en-US" sz="1100" b="1" dirty="0">
                          <a:solidFill>
                            <a:schemeClr val="bg1"/>
                          </a:solidFill>
                        </a:rPr>
                        <a:t>Infectious</a:t>
                      </a:r>
                      <a:r>
                        <a:rPr lang="en-US" sz="1100" dirty="0">
                          <a:solidFill>
                            <a:schemeClr val="bg1"/>
                          </a:solidFil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pPr>
                      <a:r>
                        <a:rPr lang="en-US" sz="1100" dirty="0">
                          <a:solidFill>
                            <a:schemeClr val="bg1"/>
                          </a:solidFill>
                        </a:rPr>
                        <a:t>Congenital syphilis Viral hepatitis Parvovirus b19</a:t>
                      </a:r>
                    </a:p>
                    <a:p>
                      <a:r>
                        <a:rPr lang="en-US" sz="1100" dirty="0">
                          <a:solidFill>
                            <a:schemeClr val="bg1"/>
                          </a:solidFill>
                        </a:rPr>
                        <a:t> CMV</a:t>
                      </a:r>
                    </a:p>
                    <a:p>
                      <a:endParaRPr lang="en-US" sz="1100" dirty="0">
                        <a:solidFill>
                          <a:schemeClr val="bg1"/>
                        </a:solidFill>
                      </a:endParaRPr>
                    </a:p>
                    <a:p>
                      <a:endParaRPr lang="en-US" sz="1100" dirty="0">
                        <a:solidFill>
                          <a:schemeClr val="bg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pPr>
                      <a:endParaRPr lang="en-US" sz="1100" dirty="0">
                        <a:solidFill>
                          <a:schemeClr val="bg1"/>
                        </a:solidFill>
                      </a:endParaRPr>
                    </a:p>
                    <a:p>
                      <a:endParaRPr lang="en-US" sz="1100" dirty="0">
                        <a:solidFill>
                          <a:schemeClr val="bg1"/>
                        </a:solidFill>
                      </a:endParaRPr>
                    </a:p>
                    <a:p>
                      <a:endParaRPr lang="en-US" sz="1100" dirty="0">
                        <a:solidFill>
                          <a:schemeClr val="bg1"/>
                        </a:solidFill>
                      </a:endParaRPr>
                    </a:p>
                  </a:txBody>
                  <a:tcPr/>
                </a:tc>
                <a:extLst>
                  <a:ext uri="{0D108BD9-81ED-4DB2-BD59-A6C34878D82A}">
                    <a16:rowId xmlns:a16="http://schemas.microsoft.com/office/drawing/2014/main" xmlns="" val="10002"/>
                  </a:ext>
                </a:extLst>
              </a:tr>
              <a:tr h="558164">
                <a:tc rowSpan="2">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pPr>
                      <a:r>
                        <a:rPr lang="en-US" sz="1100" b="1" dirty="0">
                          <a:solidFill>
                            <a:schemeClr val="bg1"/>
                          </a:solidFill>
                        </a:rPr>
                        <a:t>2. Chorioangioma.</a:t>
                      </a:r>
                    </a:p>
                    <a:p>
                      <a:pPr algn="l"/>
                      <a:endParaRPr lang="en-US" sz="1100" dirty="0">
                        <a:solidFill>
                          <a:schemeClr val="bg1"/>
                        </a:solidFill>
                      </a:endParaRPr>
                    </a:p>
                    <a:p>
                      <a:endParaRPr lang="en-US" sz="1100" dirty="0">
                        <a:solidFill>
                          <a:schemeClr val="bg1"/>
                        </a:solidFill>
                      </a:endParaRPr>
                    </a:p>
                  </a:txBody>
                  <a:tcPr/>
                </a:tc>
                <a:tc row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pPr>
                      <a:r>
                        <a:rPr lang="en-US" sz="1200" b="1" dirty="0">
                          <a:solidFill>
                            <a:schemeClr val="bg1"/>
                          </a:solidFill>
                        </a:rPr>
                        <a:t>Fetal </a:t>
                      </a:r>
                      <a:r>
                        <a:rPr lang="en-US" sz="1200" b="1" dirty="0" err="1">
                          <a:solidFill>
                            <a:schemeClr val="bg1"/>
                          </a:solidFill>
                        </a:rPr>
                        <a:t>akinesia</a:t>
                      </a:r>
                      <a:r>
                        <a:rPr lang="en-US" sz="1200" b="1" dirty="0">
                          <a:solidFill>
                            <a:schemeClr val="bg1"/>
                          </a:solidFill>
                        </a:rPr>
                        <a:t> syndrome </a:t>
                      </a:r>
                      <a:r>
                        <a:rPr lang="en-US" sz="1100" dirty="0">
                          <a:solidFill>
                            <a:schemeClr val="bg1"/>
                          </a:solidFill>
                        </a:rPr>
                        <a:t>with absence of swallowing</a:t>
                      </a:r>
                    </a:p>
                    <a:p>
                      <a:endParaRPr lang="en-US" sz="1100" dirty="0">
                        <a:solidFill>
                          <a:schemeClr val="bg1"/>
                        </a:solidFill>
                      </a:endParaRPr>
                    </a:p>
                  </a:txBody>
                  <a:tcPr/>
                </a:tc>
                <a:tc rowSpan="2">
                  <a:txBody>
                    <a:bodyPr/>
                    <a:lstStyle/>
                    <a:p>
                      <a:r>
                        <a:rPr lang="en-US" sz="1100" b="1" dirty="0">
                          <a:solidFill>
                            <a:schemeClr val="bg1"/>
                          </a:solidFill>
                        </a:rPr>
                        <a:t>Chromosomal Disorders;</a:t>
                      </a:r>
                    </a:p>
                    <a:p>
                      <a:r>
                        <a:rPr lang="en-US" sz="1100" dirty="0">
                          <a:solidFill>
                            <a:schemeClr val="bg1"/>
                          </a:solidFill>
                        </a:rPr>
                        <a:t>• </a:t>
                      </a:r>
                      <a:r>
                        <a:rPr lang="en-US" sz="1100" dirty="0" err="1">
                          <a:solidFill>
                            <a:schemeClr val="bg1"/>
                          </a:solidFill>
                        </a:rPr>
                        <a:t>Trisomy</a:t>
                      </a:r>
                      <a:r>
                        <a:rPr lang="en-US" sz="1100" dirty="0">
                          <a:solidFill>
                            <a:schemeClr val="bg1"/>
                          </a:solidFill>
                        </a:rPr>
                        <a:t> 18</a:t>
                      </a:r>
                    </a:p>
                    <a:p>
                      <a:r>
                        <a:rPr lang="en-US" sz="1100" dirty="0">
                          <a:solidFill>
                            <a:schemeClr val="bg1"/>
                          </a:solidFill>
                        </a:rPr>
                        <a:t>• </a:t>
                      </a:r>
                      <a:r>
                        <a:rPr lang="en-US" sz="1100" dirty="0" err="1">
                          <a:solidFill>
                            <a:schemeClr val="bg1"/>
                          </a:solidFill>
                        </a:rPr>
                        <a:t>Trisomy</a:t>
                      </a:r>
                      <a:r>
                        <a:rPr lang="en-US" sz="1100" dirty="0">
                          <a:solidFill>
                            <a:schemeClr val="bg1"/>
                          </a:solidFill>
                        </a:rPr>
                        <a:t> 21 also 13</a:t>
                      </a:r>
                    </a:p>
                  </a:txBody>
                  <a:tcPr/>
                </a:tc>
                <a:extLst>
                  <a:ext uri="{0D108BD9-81ED-4DB2-BD59-A6C34878D82A}">
                    <a16:rowId xmlns:a16="http://schemas.microsoft.com/office/drawing/2014/main" xmlns="" val="10003"/>
                  </a:ext>
                </a:extLst>
              </a:tr>
              <a:tr h="55816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pPr>
                      <a:r>
                        <a:rPr kumimoji="0" lang="en-US" sz="1100" b="1" i="0" u="none" strike="noStrike" kern="0" cap="none" spc="0" normalizeH="0" baseline="0" noProof="0" dirty="0">
                          <a:ln>
                            <a:noFill/>
                          </a:ln>
                          <a:solidFill>
                            <a:srgbClr val="1D0D8D"/>
                          </a:solidFill>
                          <a:effectLst/>
                          <a:uLnTx/>
                          <a:uFillTx/>
                          <a:latin typeface="Arial"/>
                          <a:cs typeface="Arial"/>
                          <a:sym typeface="Arial"/>
                        </a:rPr>
                        <a:t>3. Blood incompatibilities (Rh iso-immunization)</a:t>
                      </a:r>
                    </a:p>
                    <a:p>
                      <a:endParaRPr lang="en-US" sz="1100" dirty="0">
                        <a:solidFill>
                          <a:schemeClr val="bg1"/>
                        </a:solidFill>
                      </a:endParaRPr>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5"/>
          <p:cNvSpPr>
            <a:spLocks noGrp="1"/>
          </p:cNvSpPr>
          <p:nvPr>
            <p:ph type="title"/>
          </p:nvPr>
        </p:nvSpPr>
        <p:spPr>
          <a:xfrm>
            <a:off x="138022" y="482941"/>
            <a:ext cx="8867955" cy="704100"/>
          </a:xfrm>
        </p:spPr>
        <p:txBody>
          <a:bodyPr/>
          <a:lstStyle/>
          <a:p>
            <a:pPr algn="ctr" latinLnBrk="0"/>
            <a:r>
              <a:rPr lang="en-US" sz="2400" i="0" dirty="0">
                <a:solidFill>
                  <a:schemeClr val="bg1"/>
                </a:solidFill>
                <a:effectLst/>
                <a:latin typeface="Noto Sans" panose="020B0502040504020204" pitchFamily="34" charset="0"/>
              </a:rPr>
              <a:t>Criteria for mild, moderate, and severe polyhydramnios</a:t>
            </a:r>
            <a:br>
              <a:rPr lang="en-US" sz="2400" i="0" dirty="0">
                <a:solidFill>
                  <a:schemeClr val="bg1"/>
                </a:solidFill>
                <a:effectLst/>
                <a:latin typeface="Noto Sans" panose="020B0502040504020204" pitchFamily="34" charset="0"/>
              </a:rPr>
            </a:br>
            <a:r>
              <a:rPr lang="en-US" sz="2400" dirty="0">
                <a:solidFill>
                  <a:schemeClr val="bg1"/>
                </a:solidFill>
              </a:rPr>
              <a:t/>
            </a:r>
            <a:br>
              <a:rPr lang="en-US" sz="2400" dirty="0">
                <a:solidFill>
                  <a:schemeClr val="bg1"/>
                </a:solidFill>
              </a:rPr>
            </a:br>
            <a:endParaRPr lang="en-US" sz="2400" dirty="0">
              <a:solidFill>
                <a:schemeClr val="bg1"/>
              </a:solidFill>
            </a:endParaRPr>
          </a:p>
        </p:txBody>
      </p:sp>
      <p:graphicFrame>
        <p:nvGraphicFramePr>
          <p:cNvPr id="4194305" name="Table 11"/>
          <p:cNvGraphicFramePr>
            <a:graphicFrameLocks noGrp="1"/>
          </p:cNvGraphicFramePr>
          <p:nvPr/>
        </p:nvGraphicFramePr>
        <p:xfrm>
          <a:off x="712877" y="1646035"/>
          <a:ext cx="7442200" cy="1407160"/>
        </p:xfrm>
        <a:graphic>
          <a:graphicData uri="http://schemas.openxmlformats.org/drawingml/2006/table">
            <a:tbl>
              <a:tblPr firstRow="1" bandRow="1">
                <a:tableStyleId>{82BDD2AD-EEF5-49D4-8348-1B295C044132}</a:tableStyleId>
              </a:tblPr>
              <a:tblGrid>
                <a:gridCol w="1860550">
                  <a:extLst>
                    <a:ext uri="{9D8B030D-6E8A-4147-A177-3AD203B41FA5}">
                      <a16:colId xmlns:a16="http://schemas.microsoft.com/office/drawing/2014/main" xmlns="" val="20000"/>
                    </a:ext>
                  </a:extLst>
                </a:gridCol>
                <a:gridCol w="1860550">
                  <a:extLst>
                    <a:ext uri="{9D8B030D-6E8A-4147-A177-3AD203B41FA5}">
                      <a16:colId xmlns:a16="http://schemas.microsoft.com/office/drawing/2014/main" xmlns="" val="20001"/>
                    </a:ext>
                  </a:extLst>
                </a:gridCol>
                <a:gridCol w="1860550">
                  <a:extLst>
                    <a:ext uri="{9D8B030D-6E8A-4147-A177-3AD203B41FA5}">
                      <a16:colId xmlns:a16="http://schemas.microsoft.com/office/drawing/2014/main" xmlns="" val="20002"/>
                    </a:ext>
                  </a:extLst>
                </a:gridCol>
                <a:gridCol w="1860550">
                  <a:extLst>
                    <a:ext uri="{9D8B030D-6E8A-4147-A177-3AD203B41FA5}">
                      <a16:colId xmlns:a16="http://schemas.microsoft.com/office/drawing/2014/main" xmlns="" val="20003"/>
                    </a:ext>
                  </a:extLst>
                </a:gridCol>
              </a:tblGrid>
              <a:tr h="370840">
                <a:tc>
                  <a:txBody>
                    <a:bodyPr/>
                    <a:lstStyle/>
                    <a:p>
                      <a:pPr algn="ctr"/>
                      <a:endParaRPr lang="en-US" dirty="0">
                        <a:solidFill>
                          <a:schemeClr val="bg1"/>
                        </a:solidFill>
                      </a:endParaRPr>
                    </a:p>
                  </a:txBody>
                  <a:tcPr/>
                </a:tc>
                <a:tc>
                  <a:txBody>
                    <a:bodyPr/>
                    <a:lstStyle/>
                    <a:p>
                      <a:pPr algn="ctr"/>
                      <a:r>
                        <a:rPr lang="en-US" b="1" dirty="0">
                          <a:solidFill>
                            <a:schemeClr val="bg1"/>
                          </a:solidFill>
                        </a:rPr>
                        <a:t>Mild</a:t>
                      </a:r>
                    </a:p>
                  </a:txBody>
                  <a:tcPr/>
                </a:tc>
                <a:tc>
                  <a:txBody>
                    <a:bodyPr/>
                    <a:lstStyle/>
                    <a:p>
                      <a:pPr algn="ctr"/>
                      <a:r>
                        <a:rPr lang="en-US" b="1" dirty="0">
                          <a:solidFill>
                            <a:schemeClr val="bg1"/>
                          </a:solidFill>
                        </a:rPr>
                        <a:t>Moderate </a:t>
                      </a:r>
                    </a:p>
                  </a:txBody>
                  <a:tcPr/>
                </a:tc>
                <a:tc>
                  <a:txBody>
                    <a:bodyPr/>
                    <a:lstStyle/>
                    <a:p>
                      <a:pPr algn="ctr"/>
                      <a:r>
                        <a:rPr lang="en-US" b="1" dirty="0">
                          <a:solidFill>
                            <a:schemeClr val="bg1"/>
                          </a:solidFill>
                        </a:rPr>
                        <a:t>severe</a:t>
                      </a:r>
                    </a:p>
                  </a:txBody>
                  <a:tcPr/>
                </a:tc>
                <a:extLst>
                  <a:ext uri="{0D108BD9-81ED-4DB2-BD59-A6C34878D82A}">
                    <a16:rowId xmlns:a16="http://schemas.microsoft.com/office/drawing/2014/main" xmlns="" val="10000"/>
                  </a:ext>
                </a:extLst>
              </a:tr>
              <a:tr h="370840">
                <a:tc>
                  <a:txBody>
                    <a:bodyPr/>
                    <a:lstStyle/>
                    <a:p>
                      <a:pPr algn="ctr"/>
                      <a:r>
                        <a:rPr lang="en-US" b="1" dirty="0">
                          <a:solidFill>
                            <a:schemeClr val="bg1"/>
                          </a:solidFill>
                        </a:rPr>
                        <a:t>Single deepest pocket</a:t>
                      </a:r>
                    </a:p>
                  </a:txBody>
                  <a:tcPr/>
                </a:tc>
                <a:tc>
                  <a:txBody>
                    <a:bodyPr/>
                    <a:lstStyle/>
                    <a:p>
                      <a:pPr algn="ctr"/>
                      <a:r>
                        <a:rPr lang="en-US" dirty="0">
                          <a:solidFill>
                            <a:schemeClr val="bg1"/>
                          </a:solidFill>
                        </a:rPr>
                        <a:t>8 – 11.9 cm </a:t>
                      </a:r>
                    </a:p>
                  </a:txBody>
                  <a:tcPr/>
                </a:tc>
                <a:tc>
                  <a:txBody>
                    <a:bodyPr/>
                    <a:lstStyle/>
                    <a:p>
                      <a:pPr algn="ctr"/>
                      <a:r>
                        <a:rPr lang="en-US" dirty="0">
                          <a:solidFill>
                            <a:schemeClr val="bg1"/>
                          </a:solidFill>
                        </a:rPr>
                        <a:t>12 – 15 cm</a:t>
                      </a:r>
                    </a:p>
                  </a:txBody>
                  <a:tcPr/>
                </a:tc>
                <a:tc>
                  <a:txBody>
                    <a:bodyPr/>
                    <a:lstStyle/>
                    <a:p>
                      <a:pPr algn="ctr"/>
                      <a:r>
                        <a:rPr lang="en-US" dirty="0">
                          <a:solidFill>
                            <a:schemeClr val="bg1"/>
                          </a:solidFill>
                        </a:rPr>
                        <a:t>&gt;= 15cm</a:t>
                      </a:r>
                    </a:p>
                  </a:txBody>
                  <a:tcPr/>
                </a:tc>
                <a:extLst>
                  <a:ext uri="{0D108BD9-81ED-4DB2-BD59-A6C34878D82A}">
                    <a16:rowId xmlns:a16="http://schemas.microsoft.com/office/drawing/2014/main" xmlns="" val="10001"/>
                  </a:ext>
                </a:extLst>
              </a:tr>
              <a:tr h="370840">
                <a:tc>
                  <a:txBody>
                    <a:bodyPr/>
                    <a:lstStyle/>
                    <a:p>
                      <a:pPr algn="ctr"/>
                      <a:r>
                        <a:rPr lang="en-US" b="1" dirty="0">
                          <a:solidFill>
                            <a:schemeClr val="bg1"/>
                          </a:solidFill>
                        </a:rPr>
                        <a:t>Amniotic fluid index</a:t>
                      </a:r>
                    </a:p>
                  </a:txBody>
                  <a:tcPr/>
                </a:tc>
                <a:tc>
                  <a:txBody>
                    <a:bodyPr/>
                    <a:lstStyle/>
                    <a:p>
                      <a:pPr algn="ctr"/>
                      <a:r>
                        <a:rPr lang="en-US" dirty="0">
                          <a:solidFill>
                            <a:schemeClr val="bg1"/>
                          </a:solidFill>
                        </a:rPr>
                        <a:t>24 – 29.9 cm</a:t>
                      </a:r>
                    </a:p>
                  </a:txBody>
                  <a:tcPr/>
                </a:tc>
                <a:tc>
                  <a:txBody>
                    <a:bodyPr/>
                    <a:lstStyle/>
                    <a:p>
                      <a:pPr algn="ctr"/>
                      <a:r>
                        <a:rPr lang="en-US" dirty="0">
                          <a:solidFill>
                            <a:schemeClr val="bg1"/>
                          </a:solidFill>
                        </a:rPr>
                        <a:t>30 – 34.9 cm </a:t>
                      </a:r>
                    </a:p>
                  </a:txBody>
                  <a:tcPr/>
                </a:tc>
                <a:tc>
                  <a:txBody>
                    <a:bodyPr/>
                    <a:lstStyle/>
                    <a:p>
                      <a:pPr algn="ctr"/>
                      <a:r>
                        <a:rPr lang="en-US" dirty="0">
                          <a:solidFill>
                            <a:schemeClr val="bg1"/>
                          </a:solidFill>
                        </a:rPr>
                        <a:t>&gt;= 35 cm</a:t>
                      </a:r>
                    </a:p>
                  </a:txBody>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5"/>
          <p:cNvSpPr>
            <a:spLocks noGrp="1"/>
          </p:cNvSpPr>
          <p:nvPr>
            <p:ph type="title"/>
          </p:nvPr>
        </p:nvSpPr>
        <p:spPr/>
        <p:txBody>
          <a:bodyPr/>
          <a:lstStyle/>
          <a:p>
            <a:pPr algn="ctr"/>
            <a:r>
              <a:rPr lang="en-US" dirty="0"/>
              <a:t>History &amp; Physical Examination</a:t>
            </a:r>
          </a:p>
        </p:txBody>
      </p:sp>
      <p:graphicFrame>
        <p:nvGraphicFramePr>
          <p:cNvPr id="4194304" name="Table 11"/>
          <p:cNvGraphicFramePr>
            <a:graphicFrameLocks noGrp="1"/>
          </p:cNvGraphicFramePr>
          <p:nvPr/>
        </p:nvGraphicFramePr>
        <p:xfrm>
          <a:off x="172529" y="1200785"/>
          <a:ext cx="8775782" cy="3890525"/>
        </p:xfrm>
        <a:graphic>
          <a:graphicData uri="http://schemas.openxmlformats.org/drawingml/2006/table">
            <a:tbl>
              <a:tblPr firstRow="1" bandRow="1">
                <a:tableStyleId>{82BDD2AD-EEF5-49D4-8348-1B295C044132}</a:tableStyleId>
              </a:tblPr>
              <a:tblGrid>
                <a:gridCol w="4295954">
                  <a:extLst>
                    <a:ext uri="{9D8B030D-6E8A-4147-A177-3AD203B41FA5}">
                      <a16:colId xmlns:a16="http://schemas.microsoft.com/office/drawing/2014/main" xmlns="" val="20000"/>
                    </a:ext>
                  </a:extLst>
                </a:gridCol>
                <a:gridCol w="4479828">
                  <a:extLst>
                    <a:ext uri="{9D8B030D-6E8A-4147-A177-3AD203B41FA5}">
                      <a16:colId xmlns:a16="http://schemas.microsoft.com/office/drawing/2014/main" xmlns="" val="20001"/>
                    </a:ext>
                  </a:extLst>
                </a:gridCol>
              </a:tblGrid>
              <a:tr h="507245">
                <a:tc>
                  <a:txBody>
                    <a:bodyPr/>
                    <a:lstStyle/>
                    <a:p>
                      <a:pPr algn="ctr"/>
                      <a:r>
                        <a:rPr lang="en-US" sz="2000" b="1" dirty="0">
                          <a:solidFill>
                            <a:schemeClr val="bg1"/>
                          </a:solidFill>
                        </a:rPr>
                        <a:t>History </a:t>
                      </a:r>
                    </a:p>
                  </a:txBody>
                  <a:tcPr anchor="ctr"/>
                </a:tc>
                <a:tc>
                  <a:txBody>
                    <a:bodyPr/>
                    <a:lstStyle/>
                    <a:p>
                      <a:pPr algn="ctr"/>
                      <a:r>
                        <a:rPr lang="en-US" sz="2000" b="1" dirty="0">
                          <a:solidFill>
                            <a:schemeClr val="bg1"/>
                          </a:solidFill>
                        </a:rPr>
                        <a:t>Physical examination</a:t>
                      </a:r>
                    </a:p>
                  </a:txBody>
                  <a:tcPr anchor="ctr"/>
                </a:tc>
                <a:extLst>
                  <a:ext uri="{0D108BD9-81ED-4DB2-BD59-A6C34878D82A}">
                    <a16:rowId xmlns:a16="http://schemas.microsoft.com/office/drawing/2014/main" xmlns="" val="10000"/>
                  </a:ext>
                </a:extLst>
              </a:tr>
              <a:tr h="2884895">
                <a:tc>
                  <a:txBody>
                    <a:bodyPr/>
                    <a:lstStyle/>
                    <a:p>
                      <a:pPr>
                        <a:lnSpc>
                          <a:spcPct val="150000"/>
                        </a:lnSpc>
                      </a:pPr>
                      <a:r>
                        <a:rPr lang="en-US" sz="1600" dirty="0">
                          <a:solidFill>
                            <a:schemeClr val="bg1"/>
                          </a:solidFill>
                        </a:rPr>
                        <a:t>Usually </a:t>
                      </a:r>
                      <a:r>
                        <a:rPr lang="en-US" sz="1600" b="1" dirty="0">
                          <a:solidFill>
                            <a:schemeClr val="bg1"/>
                          </a:solidFill>
                        </a:rPr>
                        <a:t>asymptomatic</a:t>
                      </a:r>
                      <a:r>
                        <a:rPr lang="en-US" sz="1600" dirty="0">
                          <a:solidFill>
                            <a:schemeClr val="bg1"/>
                          </a:solidFill>
                        </a:rPr>
                        <a:t> ; </a:t>
                      </a:r>
                    </a:p>
                    <a:p>
                      <a:pPr>
                        <a:lnSpc>
                          <a:spcPct val="150000"/>
                        </a:lnSpc>
                      </a:pPr>
                      <a:endParaRPr lang="en-US" sz="1600" dirty="0">
                        <a:solidFill>
                          <a:schemeClr val="bg1"/>
                        </a:solidFill>
                      </a:endParaRPr>
                    </a:p>
                    <a:p>
                      <a:pPr>
                        <a:lnSpc>
                          <a:spcPct val="150000"/>
                        </a:lnSpc>
                      </a:pPr>
                      <a:r>
                        <a:rPr lang="en-US" sz="1600" dirty="0">
                          <a:solidFill>
                            <a:schemeClr val="bg1"/>
                          </a:solidFill>
                        </a:rPr>
                        <a:t>However, the gravida may experience :</a:t>
                      </a:r>
                    </a:p>
                    <a:p>
                      <a:pPr>
                        <a:lnSpc>
                          <a:spcPct val="150000"/>
                        </a:lnSpc>
                      </a:pPr>
                      <a:r>
                        <a:rPr lang="en-US" sz="1600" dirty="0">
                          <a:solidFill>
                            <a:schemeClr val="bg1"/>
                          </a:solidFill>
                        </a:rPr>
                        <a:t>1. </a:t>
                      </a:r>
                      <a:r>
                        <a:rPr lang="en-US" sz="1600" b="1" dirty="0">
                          <a:solidFill>
                            <a:schemeClr val="bg1"/>
                          </a:solidFill>
                        </a:rPr>
                        <a:t>Press symptoms </a:t>
                      </a:r>
                      <a:r>
                        <a:rPr lang="en-US" sz="1600" dirty="0">
                          <a:solidFill>
                            <a:schemeClr val="bg1"/>
                          </a:solidFill>
                        </a:rPr>
                        <a:t>( Persistent S.O.B, hydronephrosis )</a:t>
                      </a:r>
                    </a:p>
                    <a:p>
                      <a:pPr>
                        <a:lnSpc>
                          <a:spcPct val="150000"/>
                        </a:lnSpc>
                      </a:pPr>
                      <a:r>
                        <a:rPr lang="en-US" sz="1600" dirty="0">
                          <a:solidFill>
                            <a:schemeClr val="bg1"/>
                          </a:solidFill>
                        </a:rPr>
                        <a:t>2. </a:t>
                      </a:r>
                      <a:r>
                        <a:rPr lang="en-US" sz="1600" b="1" dirty="0">
                          <a:solidFill>
                            <a:schemeClr val="bg1"/>
                          </a:solidFill>
                        </a:rPr>
                        <a:t>Uterine irritability and contractions </a:t>
                      </a:r>
                    </a:p>
                    <a:p>
                      <a:pPr>
                        <a:lnSpc>
                          <a:spcPct val="150000"/>
                        </a:lnSpc>
                      </a:pPr>
                      <a:r>
                        <a:rPr lang="en-US" sz="1600" dirty="0">
                          <a:solidFill>
                            <a:schemeClr val="bg1"/>
                          </a:solidFill>
                        </a:rPr>
                        <a:t>3. </a:t>
                      </a:r>
                      <a:r>
                        <a:rPr lang="en-US" sz="1600" b="1" dirty="0">
                          <a:solidFill>
                            <a:schemeClr val="bg1"/>
                          </a:solidFill>
                        </a:rPr>
                        <a:t>Abdominal discomfort</a:t>
                      </a:r>
                    </a:p>
                    <a:p>
                      <a:pPr>
                        <a:lnSpc>
                          <a:spcPct val="150000"/>
                        </a:lnSpc>
                      </a:pPr>
                      <a:r>
                        <a:rPr lang="en-US" sz="1600" dirty="0">
                          <a:solidFill>
                            <a:schemeClr val="bg1"/>
                          </a:solidFill>
                        </a:rPr>
                        <a:t>4. </a:t>
                      </a:r>
                      <a:r>
                        <a:rPr lang="en-US" sz="1600" b="1" dirty="0">
                          <a:solidFill>
                            <a:schemeClr val="bg1"/>
                          </a:solidFill>
                        </a:rPr>
                        <a:t>Lower limb edema </a:t>
                      </a:r>
                    </a:p>
                    <a:p>
                      <a:endParaRPr lang="en-US" sz="1600" dirty="0">
                        <a:solidFill>
                          <a:schemeClr val="bg1"/>
                        </a:solidFill>
                      </a:endParaRPr>
                    </a:p>
                  </a:txBody>
                  <a:tcPr/>
                </a:tc>
                <a:tc>
                  <a:txBody>
                    <a:bodyPr/>
                    <a:lstStyle/>
                    <a:p>
                      <a:pPr marL="285750" indent="-285750">
                        <a:lnSpc>
                          <a:spcPct val="150000"/>
                        </a:lnSpc>
                        <a:buFont typeface="Arial" panose="020B0604020202020204" pitchFamily="34" charset="0"/>
                        <a:buChar char="•"/>
                      </a:pPr>
                      <a:r>
                        <a:rPr lang="en-US" sz="1600" dirty="0">
                          <a:solidFill>
                            <a:schemeClr val="bg1"/>
                          </a:solidFill>
                        </a:rPr>
                        <a:t>The abdomen markedly </a:t>
                      </a:r>
                      <a:r>
                        <a:rPr lang="en-US" sz="1600" b="1" dirty="0">
                          <a:solidFill>
                            <a:schemeClr val="bg1"/>
                          </a:solidFill>
                        </a:rPr>
                        <a:t>enlarged  stretched tense abdomen </a:t>
                      </a:r>
                      <a:r>
                        <a:rPr lang="en-US" sz="1600" dirty="0">
                          <a:solidFill>
                            <a:schemeClr val="bg1"/>
                          </a:solidFill>
                        </a:rPr>
                        <a:t>and the skin is tense and shiny </a:t>
                      </a:r>
                      <a:r>
                        <a:rPr lang="en-US" sz="1600" b="1" dirty="0">
                          <a:solidFill>
                            <a:schemeClr val="bg1"/>
                          </a:solidFill>
                        </a:rPr>
                        <a:t>with increased stria gravida </a:t>
                      </a:r>
                      <a:endParaRPr lang="en-US" sz="1600" dirty="0">
                        <a:solidFill>
                          <a:schemeClr val="bg1"/>
                        </a:solidFill>
                      </a:endParaRPr>
                    </a:p>
                    <a:p>
                      <a:pPr marL="285750" indent="-285750">
                        <a:lnSpc>
                          <a:spcPct val="150000"/>
                        </a:lnSpc>
                        <a:buFont typeface="Arial" panose="020B0604020202020204" pitchFamily="34" charset="0"/>
                        <a:buChar char="•"/>
                      </a:pPr>
                      <a:r>
                        <a:rPr lang="en-US" sz="1600" dirty="0">
                          <a:solidFill>
                            <a:schemeClr val="bg1"/>
                          </a:solidFill>
                        </a:rPr>
                        <a:t> </a:t>
                      </a:r>
                      <a:r>
                        <a:rPr lang="en-US" sz="1600" b="1" dirty="0">
                          <a:solidFill>
                            <a:schemeClr val="bg1"/>
                          </a:solidFill>
                        </a:rPr>
                        <a:t>Large uterine size for gestational age</a:t>
                      </a:r>
                    </a:p>
                    <a:p>
                      <a:pPr>
                        <a:lnSpc>
                          <a:spcPct val="150000"/>
                        </a:lnSpc>
                      </a:pPr>
                      <a:r>
                        <a:rPr lang="en-US" sz="1600" dirty="0">
                          <a:solidFill>
                            <a:schemeClr val="bg1"/>
                          </a:solidFill>
                        </a:rPr>
                        <a:t> Difficulty palpating fetal parts and hearing fetal heart.  But could be felt by dipping.</a:t>
                      </a:r>
                    </a:p>
                    <a:p>
                      <a:pPr marL="285750" indent="-285750">
                        <a:lnSpc>
                          <a:spcPct val="150000"/>
                        </a:lnSpc>
                        <a:buFont typeface="Arial" panose="020B0604020202020204" pitchFamily="34" charset="0"/>
                        <a:buChar char="•"/>
                      </a:pPr>
                      <a:r>
                        <a:rPr lang="en-US" sz="1600" b="1" dirty="0">
                          <a:solidFill>
                            <a:schemeClr val="bg1"/>
                          </a:solidFill>
                        </a:rPr>
                        <a:t> Unstable presentation.</a:t>
                      </a:r>
                    </a:p>
                    <a:p>
                      <a:pPr>
                        <a:lnSpc>
                          <a:spcPct val="150000"/>
                        </a:lnSpc>
                      </a:pPr>
                      <a:endParaRPr lang="en-US" sz="1600" dirty="0">
                        <a:solidFill>
                          <a:schemeClr val="bg1"/>
                        </a:solidFill>
                      </a:endParaRPr>
                    </a:p>
                  </a:txBody>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5"/>
          <p:cNvSpPr>
            <a:spLocks noGrp="1"/>
          </p:cNvSpPr>
          <p:nvPr>
            <p:ph type="title"/>
          </p:nvPr>
        </p:nvSpPr>
        <p:spPr>
          <a:xfrm>
            <a:off x="454433" y="253957"/>
            <a:ext cx="7717500" cy="704100"/>
          </a:xfrm>
        </p:spPr>
        <p:txBody>
          <a:bodyPr/>
          <a:lstStyle/>
          <a:p>
            <a:r>
              <a:rPr lang="en-US" dirty="0"/>
              <a:t>Diagnosis &amp; Investigations</a:t>
            </a:r>
          </a:p>
        </p:txBody>
      </p:sp>
      <p:sp>
        <p:nvSpPr>
          <p:cNvPr id="1048589" name="Subtitle 6"/>
          <p:cNvSpPr>
            <a:spLocks noGrp="1"/>
          </p:cNvSpPr>
          <p:nvPr>
            <p:ph type="subTitle" idx="5"/>
          </p:nvPr>
        </p:nvSpPr>
        <p:spPr>
          <a:xfrm>
            <a:off x="301900" y="887281"/>
            <a:ext cx="8022566" cy="3688066"/>
          </a:xfrm>
        </p:spPr>
        <p:txBody>
          <a:bodyPr/>
          <a:lstStyle/>
          <a:p>
            <a:pPr>
              <a:lnSpc>
                <a:spcPct val="150000"/>
              </a:lnSpc>
            </a:pPr>
            <a:r>
              <a:rPr lang="en-US" sz="2000" b="1" dirty="0"/>
              <a:t>Sonographic Visualization By US</a:t>
            </a:r>
          </a:p>
          <a:p>
            <a:pPr marL="482600" indent="-342900">
              <a:lnSpc>
                <a:spcPct val="150000"/>
              </a:lnSpc>
              <a:buFont typeface="Arial" panose="020B0604020202020204" pitchFamily="34" charset="0"/>
              <a:buChar char="•"/>
            </a:pPr>
            <a:r>
              <a:rPr lang="en-US" sz="2000" dirty="0"/>
              <a:t> Deepest vertical pocket (DVP)   more than 8 cm</a:t>
            </a:r>
            <a:endParaRPr lang="zh-CN" altLang="en-US"/>
          </a:p>
          <a:p>
            <a:pPr marL="482600" indent="-342900">
              <a:lnSpc>
                <a:spcPct val="150000"/>
              </a:lnSpc>
              <a:buFont typeface="Arial" panose="020B0604020202020204" pitchFamily="34" charset="0"/>
              <a:buChar char="•"/>
            </a:pPr>
            <a:r>
              <a:rPr lang="en-US" sz="2000" dirty="0"/>
              <a:t>Amniotic Fluid Index (AFI) more  than 25 cm</a:t>
            </a:r>
          </a:p>
          <a:p>
            <a:pPr marL="482600" indent="-342900">
              <a:lnSpc>
                <a:spcPct val="150000"/>
              </a:lnSpc>
              <a:buFont typeface="Arial" panose="020B0604020202020204" pitchFamily="34" charset="0"/>
              <a:buChar char="•"/>
            </a:pPr>
            <a:r>
              <a:rPr lang="en-US" sz="2000" dirty="0"/>
              <a:t> fetal number and </a:t>
            </a:r>
            <a:r>
              <a:rPr lang="en-US" sz="2000" dirty="0" err="1"/>
              <a:t>Chorionicity</a:t>
            </a:r>
            <a:r>
              <a:rPr lang="en-US" sz="2000" dirty="0"/>
              <a:t> </a:t>
            </a:r>
          </a:p>
          <a:p>
            <a:pPr marL="482600" indent="-342900">
              <a:lnSpc>
                <a:spcPct val="150000"/>
              </a:lnSpc>
              <a:buFont typeface="Arial" panose="020B0604020202020204" pitchFamily="34" charset="0"/>
              <a:buChar char="•"/>
            </a:pPr>
            <a:r>
              <a:rPr lang="en-US" sz="2000" dirty="0"/>
              <a:t> severity of polyhydramnios </a:t>
            </a:r>
          </a:p>
          <a:p>
            <a:pPr marL="482600" indent="-342900">
              <a:lnSpc>
                <a:spcPct val="150000"/>
              </a:lnSpc>
              <a:buFont typeface="Arial" panose="020B0604020202020204" pitchFamily="34" charset="0"/>
              <a:buChar char="•"/>
            </a:pPr>
            <a:r>
              <a:rPr lang="en-US" sz="2000" dirty="0"/>
              <a:t> fetal growth. </a:t>
            </a:r>
          </a:p>
          <a:p>
            <a:pPr marL="482600" indent="-342900">
              <a:lnSpc>
                <a:spcPct val="150000"/>
              </a:lnSpc>
              <a:buFont typeface="Arial" panose="020B0604020202020204" pitchFamily="34" charset="0"/>
              <a:buChar char="•"/>
            </a:pPr>
            <a:r>
              <a:rPr lang="en-US" sz="2000" dirty="0"/>
              <a:t> If there is any obvious fetal anomaly </a:t>
            </a:r>
          </a:p>
          <a:p>
            <a:pPr>
              <a:lnSpc>
                <a:spcPct val="150000"/>
              </a:lnSpc>
            </a:pPr>
            <a:endParaRPr lang="en-US" sz="2000" dirty="0"/>
          </a:p>
        </p:txBody>
      </p:sp>
      <p:pic>
        <p:nvPicPr>
          <p:cNvPr id="2097152" name="Picture 12"/>
          <p:cNvPicPr>
            <a:picLocks noChangeAspect="1"/>
          </p:cNvPicPr>
          <p:nvPr/>
        </p:nvPicPr>
        <p:blipFill rotWithShape="1">
          <a:blip r:embed="rId2"/>
          <a:srcRect r="10662"/>
          <a:stretch>
            <a:fillRect/>
          </a:stretch>
        </p:blipFill>
        <p:spPr>
          <a:xfrm>
            <a:off x="6404419" y="1555993"/>
            <a:ext cx="2308262" cy="24214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48629" name="Google Shape;1085;p30"/>
          <p:cNvSpPr/>
          <p:nvPr/>
        </p:nvSpPr>
        <p:spPr>
          <a:xfrm>
            <a:off x="4662244" y="1367175"/>
            <a:ext cx="1086300" cy="11208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0" name="Google Shape;1086;p30"/>
          <p:cNvSpPr/>
          <p:nvPr/>
        </p:nvSpPr>
        <p:spPr>
          <a:xfrm>
            <a:off x="2841145" y="2903982"/>
            <a:ext cx="1086300" cy="11208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1" name="Google Shape;1087;p30"/>
          <p:cNvSpPr/>
          <p:nvPr/>
        </p:nvSpPr>
        <p:spPr>
          <a:xfrm>
            <a:off x="747650" y="1367175"/>
            <a:ext cx="1086300" cy="11208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2" name="Google Shape;1088;p30"/>
          <p:cNvSpPr/>
          <p:nvPr/>
        </p:nvSpPr>
        <p:spPr>
          <a:xfrm>
            <a:off x="5909950" y="1340013"/>
            <a:ext cx="2495400" cy="11208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3" name="Google Shape;1089;p30"/>
          <p:cNvSpPr/>
          <p:nvPr/>
        </p:nvSpPr>
        <p:spPr>
          <a:xfrm>
            <a:off x="4079845" y="2903982"/>
            <a:ext cx="2495400" cy="11208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4" name="Google Shape;1091;p30"/>
          <p:cNvSpPr/>
          <p:nvPr/>
        </p:nvSpPr>
        <p:spPr>
          <a:xfrm>
            <a:off x="1986350" y="1367175"/>
            <a:ext cx="2495400" cy="11208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5" name="Google Shape;1092;p30"/>
          <p:cNvSpPr txBox="1">
            <a:spLocks noGrp="1"/>
          </p:cNvSpPr>
          <p:nvPr>
            <p:ph type="title" idx="15"/>
          </p:nvPr>
        </p:nvSpPr>
        <p:spPr>
          <a:xfrm>
            <a:off x="713225" y="362625"/>
            <a:ext cx="7717500" cy="70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Table of contents</a:t>
            </a:r>
            <a:endParaRPr dirty="0"/>
          </a:p>
        </p:txBody>
      </p:sp>
      <p:sp>
        <p:nvSpPr>
          <p:cNvPr id="1048636" name="Google Shape;1093;p30"/>
          <p:cNvSpPr txBox="1">
            <a:spLocks noGrp="1"/>
          </p:cNvSpPr>
          <p:nvPr>
            <p:ph type="subTitle" idx="5"/>
          </p:nvPr>
        </p:nvSpPr>
        <p:spPr>
          <a:xfrm flipH="1">
            <a:off x="2051600" y="1783182"/>
            <a:ext cx="2364900" cy="30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AMNIOTIC FLUID</a:t>
            </a:r>
            <a:endParaRPr dirty="0"/>
          </a:p>
        </p:txBody>
      </p:sp>
      <p:sp>
        <p:nvSpPr>
          <p:cNvPr id="1048637" name="Google Shape;1094;p30"/>
          <p:cNvSpPr txBox="1">
            <a:spLocks noGrp="1"/>
          </p:cNvSpPr>
          <p:nvPr>
            <p:ph type="subTitle" idx="6"/>
          </p:nvPr>
        </p:nvSpPr>
        <p:spPr>
          <a:xfrm flipH="1">
            <a:off x="4145095" y="3316908"/>
            <a:ext cx="2364900" cy="30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Oligohydromnios</a:t>
            </a:r>
            <a:endParaRPr dirty="0"/>
          </a:p>
        </p:txBody>
      </p:sp>
      <p:sp>
        <p:nvSpPr>
          <p:cNvPr id="1048638" name="Google Shape;1095;p30"/>
          <p:cNvSpPr txBox="1">
            <a:spLocks noGrp="1"/>
          </p:cNvSpPr>
          <p:nvPr>
            <p:ph type="subTitle" idx="7"/>
          </p:nvPr>
        </p:nvSpPr>
        <p:spPr>
          <a:xfrm>
            <a:off x="6065825" y="1704062"/>
            <a:ext cx="2364900" cy="30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POLYHDROMNIOS</a:t>
            </a:r>
            <a:endParaRPr sz="1800" dirty="0"/>
          </a:p>
        </p:txBody>
      </p:sp>
      <p:sp>
        <p:nvSpPr>
          <p:cNvPr id="1048639" name="Google Shape;1097;p30"/>
          <p:cNvSpPr txBox="1">
            <a:spLocks noGrp="1"/>
          </p:cNvSpPr>
          <p:nvPr>
            <p:ph type="title"/>
          </p:nvPr>
        </p:nvSpPr>
        <p:spPr>
          <a:xfrm flipH="1">
            <a:off x="747650" y="1483725"/>
            <a:ext cx="1086300" cy="88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p>
        </p:txBody>
      </p:sp>
      <p:sp>
        <p:nvSpPr>
          <p:cNvPr id="1048640" name="Google Shape;1098;p30"/>
          <p:cNvSpPr txBox="1">
            <a:spLocks noGrp="1"/>
          </p:cNvSpPr>
          <p:nvPr>
            <p:ph type="title" idx="9"/>
          </p:nvPr>
        </p:nvSpPr>
        <p:spPr>
          <a:xfrm flipH="1">
            <a:off x="2841145" y="3020232"/>
            <a:ext cx="1086300" cy="88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048641" name="Google Shape;1099;p30"/>
          <p:cNvSpPr txBox="1">
            <a:spLocks noGrp="1"/>
          </p:cNvSpPr>
          <p:nvPr>
            <p:ph type="title" idx="13"/>
          </p:nvPr>
        </p:nvSpPr>
        <p:spPr>
          <a:xfrm>
            <a:off x="4662244" y="1483725"/>
            <a:ext cx="1086300" cy="88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5"/>
          <p:cNvSpPr>
            <a:spLocks noGrp="1"/>
          </p:cNvSpPr>
          <p:nvPr>
            <p:ph type="title"/>
          </p:nvPr>
        </p:nvSpPr>
        <p:spPr>
          <a:xfrm>
            <a:off x="454433" y="253957"/>
            <a:ext cx="7717500" cy="704100"/>
          </a:xfrm>
        </p:spPr>
        <p:txBody>
          <a:bodyPr/>
          <a:lstStyle/>
          <a:p>
            <a:pPr algn="ctr"/>
            <a:r>
              <a:rPr lang="en-US" dirty="0"/>
              <a:t>Diagnosis &amp; Investigations</a:t>
            </a:r>
          </a:p>
        </p:txBody>
      </p:sp>
      <p:sp>
        <p:nvSpPr>
          <p:cNvPr id="1048591" name="Subtitle 6"/>
          <p:cNvSpPr>
            <a:spLocks noGrp="1"/>
          </p:cNvSpPr>
          <p:nvPr>
            <p:ph type="subTitle" idx="5"/>
          </p:nvPr>
        </p:nvSpPr>
        <p:spPr>
          <a:xfrm>
            <a:off x="97657" y="832763"/>
            <a:ext cx="8591910" cy="4392166"/>
          </a:xfrm>
        </p:spPr>
        <p:txBody>
          <a:bodyPr anchor="ctr"/>
          <a:lstStyle/>
          <a:p>
            <a:pPr>
              <a:lnSpc>
                <a:spcPct val="150000"/>
              </a:lnSpc>
            </a:pPr>
            <a:r>
              <a:rPr lang="en-US" sz="2000" b="1" dirty="0"/>
              <a:t>1- Diabetes screening</a:t>
            </a:r>
          </a:p>
          <a:p>
            <a:pPr>
              <a:lnSpc>
                <a:spcPct val="150000"/>
              </a:lnSpc>
            </a:pPr>
            <a:r>
              <a:rPr lang="en-US" sz="2000" b="1" dirty="0"/>
              <a:t>2- Serological testing </a:t>
            </a:r>
            <a:r>
              <a:rPr lang="en-US" sz="2000" dirty="0"/>
              <a:t>to exclude underlying alloimmunization</a:t>
            </a:r>
          </a:p>
          <a:p>
            <a:pPr>
              <a:lnSpc>
                <a:spcPct val="150000"/>
              </a:lnSpc>
            </a:pPr>
            <a:r>
              <a:rPr lang="en-US" sz="2000" b="1" dirty="0"/>
              <a:t>3- Serological testing if underlying infectious cause is suspected</a:t>
            </a:r>
          </a:p>
          <a:p>
            <a:pPr>
              <a:lnSpc>
                <a:spcPct val="150000"/>
              </a:lnSpc>
            </a:pPr>
            <a:r>
              <a:rPr lang="en-US" sz="2000" b="1" dirty="0"/>
              <a:t>4- karyotype </a:t>
            </a:r>
            <a:r>
              <a:rPr lang="en-US" sz="2000" dirty="0"/>
              <a:t>:  Assessment of structural and chromosomal anomalies if diagnosed less than 30 week’s gestation ( fetal medicine referral) </a:t>
            </a:r>
          </a:p>
          <a:p>
            <a:pPr>
              <a:lnSpc>
                <a:spcPct val="150000"/>
              </a:lnSpc>
            </a:pPr>
            <a:r>
              <a:rPr lang="en-US" sz="2000" b="1" dirty="0"/>
              <a:t>5- Nonstress test</a:t>
            </a:r>
          </a:p>
          <a:p>
            <a:pPr>
              <a:lnSpc>
                <a:spcPct val="150000"/>
              </a:lnSpc>
            </a:pPr>
            <a:r>
              <a:rPr lang="en-US" sz="2000" b="1" dirty="0"/>
              <a:t>6- Biophysical profile.</a:t>
            </a:r>
          </a:p>
          <a:p>
            <a:pPr>
              <a:lnSpc>
                <a:spcPct val="150000"/>
              </a:lnSpc>
            </a:pPr>
            <a:r>
              <a:rPr lang="en-US" sz="2000" b="1" dirty="0"/>
              <a:t>7- Doppler ultrasound</a:t>
            </a:r>
          </a:p>
          <a:p>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5"/>
          <p:cNvSpPr>
            <a:spLocks noGrp="1"/>
          </p:cNvSpPr>
          <p:nvPr>
            <p:ph type="title"/>
          </p:nvPr>
        </p:nvSpPr>
        <p:spPr>
          <a:xfrm>
            <a:off x="454433" y="253957"/>
            <a:ext cx="7717500" cy="704100"/>
          </a:xfrm>
        </p:spPr>
        <p:txBody>
          <a:bodyPr/>
          <a:lstStyle/>
          <a:p>
            <a:pPr algn="ctr"/>
            <a:r>
              <a:rPr lang="en-US" dirty="0"/>
              <a:t>Antepartum fetal monitoring </a:t>
            </a:r>
          </a:p>
        </p:txBody>
      </p:sp>
      <p:pic>
        <p:nvPicPr>
          <p:cNvPr id="2097153" name="Picture 1"/>
          <p:cNvPicPr>
            <a:picLocks noChangeAspect="1"/>
          </p:cNvPicPr>
          <p:nvPr/>
        </p:nvPicPr>
        <p:blipFill>
          <a:blip r:embed="rId2"/>
          <a:stretch>
            <a:fillRect/>
          </a:stretch>
        </p:blipFill>
        <p:spPr>
          <a:xfrm>
            <a:off x="5732744" y="1965124"/>
            <a:ext cx="3290486" cy="2924419"/>
          </a:xfrm>
          <a:prstGeom prst="rect">
            <a:avLst/>
          </a:prstGeom>
        </p:spPr>
      </p:pic>
      <p:sp>
        <p:nvSpPr>
          <p:cNvPr id="1048594" name="Subtitle 6"/>
          <p:cNvSpPr>
            <a:spLocks noGrp="1"/>
          </p:cNvSpPr>
          <p:nvPr>
            <p:ph type="subTitle" idx="5"/>
          </p:nvPr>
        </p:nvSpPr>
        <p:spPr>
          <a:xfrm>
            <a:off x="276045" y="958057"/>
            <a:ext cx="8591910" cy="3688066"/>
          </a:xfrm>
        </p:spPr>
        <p:txBody>
          <a:bodyPr/>
          <a:lstStyle/>
          <a:p>
            <a:r>
              <a:rPr lang="en-US" sz="2000" b="1" dirty="0"/>
              <a:t>Why?</a:t>
            </a:r>
          </a:p>
          <a:p>
            <a:r>
              <a:rPr lang="en-US" sz="2000" dirty="0"/>
              <a:t>The increase in risk of adverse pregnancy outcomes </a:t>
            </a:r>
          </a:p>
          <a:p>
            <a:r>
              <a:rPr lang="en-US" sz="2000" dirty="0"/>
              <a:t>Two- to five-fold increase in risk of perinatal mortality.</a:t>
            </a:r>
          </a:p>
          <a:p>
            <a:endParaRPr lang="en-US" sz="2000" b="1" dirty="0"/>
          </a:p>
          <a:p>
            <a:r>
              <a:rPr lang="en-US" sz="2000" b="1" dirty="0"/>
              <a:t>- Mild To Moderate Polyhydramnios:</a:t>
            </a:r>
          </a:p>
          <a:p>
            <a:r>
              <a:rPr lang="en-US" sz="2000" b="1" dirty="0"/>
              <a:t>    (NST) </a:t>
            </a:r>
            <a:r>
              <a:rPr lang="en-US" sz="2000" dirty="0"/>
              <a:t>and</a:t>
            </a:r>
            <a:r>
              <a:rPr lang="en-US" sz="2000" b="1" dirty="0"/>
              <a:t>  (BPP) </a:t>
            </a:r>
            <a:r>
              <a:rPr lang="en-US" sz="2000" dirty="0"/>
              <a:t>upon diagnosis        </a:t>
            </a:r>
          </a:p>
          <a:p>
            <a:r>
              <a:rPr lang="en-US" sz="2000" dirty="0"/>
              <a:t>          every 1 to 2 weeks until 37 weeks       </a:t>
            </a:r>
          </a:p>
          <a:p>
            <a:r>
              <a:rPr lang="en-US" sz="2000" dirty="0"/>
              <a:t>             Then weekly from 37 weeks to delivery</a:t>
            </a:r>
          </a:p>
          <a:p>
            <a:endParaRPr lang="en-US" sz="2000" b="1" dirty="0"/>
          </a:p>
          <a:p>
            <a:r>
              <a:rPr lang="en-US" sz="2000" b="1" dirty="0"/>
              <a:t>- Severe Polyhydramnios:</a:t>
            </a:r>
          </a:p>
          <a:p>
            <a:r>
              <a:rPr lang="en-US" sz="2000" dirty="0"/>
              <a:t>NST and BPP every week until delivery</a:t>
            </a:r>
          </a:p>
          <a:p>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5"/>
          <p:cNvSpPr>
            <a:spLocks noGrp="1"/>
          </p:cNvSpPr>
          <p:nvPr>
            <p:ph type="title"/>
          </p:nvPr>
        </p:nvSpPr>
        <p:spPr/>
        <p:txBody>
          <a:bodyPr/>
          <a:lstStyle/>
          <a:p>
            <a:pPr algn="ctr"/>
            <a:r>
              <a:rPr lang="en-US" dirty="0"/>
              <a:t>Complications</a:t>
            </a:r>
          </a:p>
        </p:txBody>
      </p:sp>
      <p:sp>
        <p:nvSpPr>
          <p:cNvPr id="1048597" name="Subtitle 6"/>
          <p:cNvSpPr>
            <a:spLocks noGrp="1"/>
          </p:cNvSpPr>
          <p:nvPr>
            <p:ph type="subTitle" idx="5"/>
          </p:nvPr>
        </p:nvSpPr>
        <p:spPr>
          <a:xfrm>
            <a:off x="0" y="1066725"/>
            <a:ext cx="9385540" cy="4076775"/>
          </a:xfrm>
        </p:spPr>
        <p:txBody>
          <a:bodyPr anchor="ctr"/>
          <a:lstStyle/>
          <a:p>
            <a:pPr indent="-457200">
              <a:buFont typeface="+mj-lt"/>
              <a:buAutoNum type="arabicPeriod"/>
            </a:pPr>
            <a:r>
              <a:rPr lang="en-US" sz="2000" b="1" dirty="0">
                <a:solidFill>
                  <a:schemeClr val="bg1"/>
                </a:solidFill>
              </a:rPr>
              <a:t>General abdominal discomfort </a:t>
            </a:r>
            <a:r>
              <a:rPr lang="en-US" sz="2000" dirty="0">
                <a:solidFill>
                  <a:schemeClr val="bg1"/>
                </a:solidFill>
              </a:rPr>
              <a:t>and </a:t>
            </a:r>
            <a:r>
              <a:rPr lang="en-US" sz="2000" b="1" dirty="0">
                <a:solidFill>
                  <a:schemeClr val="bg1"/>
                </a:solidFill>
              </a:rPr>
              <a:t>slight dyspnea </a:t>
            </a:r>
            <a:r>
              <a:rPr lang="en-US" sz="2000" dirty="0">
                <a:solidFill>
                  <a:schemeClr val="bg1"/>
                </a:solidFill>
              </a:rPr>
              <a:t>(in mild cases)  Marked respiratory distress and severe abdominal symptoms (moderate to severe)</a:t>
            </a:r>
          </a:p>
          <a:p>
            <a:pPr indent="-457200">
              <a:buFont typeface="+mj-lt"/>
              <a:buAutoNum type="arabicPeriod"/>
            </a:pPr>
            <a:r>
              <a:rPr lang="en-US" sz="2000" b="1" dirty="0">
                <a:solidFill>
                  <a:schemeClr val="bg1"/>
                </a:solidFill>
              </a:rPr>
              <a:t>premature rupture of membranes  </a:t>
            </a:r>
            <a:r>
              <a:rPr lang="en-US" sz="2000" dirty="0">
                <a:solidFill>
                  <a:schemeClr val="bg1"/>
                </a:solidFill>
              </a:rPr>
              <a:t>so preterm labor and Premature birth.</a:t>
            </a:r>
          </a:p>
          <a:p>
            <a:pPr indent="-457200">
              <a:buFont typeface="+mj-lt"/>
              <a:buAutoNum type="arabicPeriod"/>
            </a:pPr>
            <a:r>
              <a:rPr lang="en-US" sz="2000" b="1" dirty="0">
                <a:solidFill>
                  <a:schemeClr val="bg1"/>
                </a:solidFill>
              </a:rPr>
              <a:t>Placental abruption</a:t>
            </a:r>
          </a:p>
          <a:p>
            <a:pPr indent="-457200">
              <a:buFont typeface="+mj-lt"/>
              <a:buAutoNum type="arabicPeriod"/>
            </a:pPr>
            <a:r>
              <a:rPr lang="en-US" sz="2000" b="1" dirty="0">
                <a:solidFill>
                  <a:schemeClr val="bg1"/>
                </a:solidFill>
              </a:rPr>
              <a:t>Umbilical cord prolapse.</a:t>
            </a:r>
          </a:p>
          <a:p>
            <a:pPr indent="-457200">
              <a:buFont typeface="+mj-lt"/>
              <a:buAutoNum type="arabicPeriod"/>
            </a:pPr>
            <a:r>
              <a:rPr lang="en-US" sz="2000" b="1" dirty="0">
                <a:solidFill>
                  <a:schemeClr val="bg1"/>
                </a:solidFill>
              </a:rPr>
              <a:t>Macrosomia</a:t>
            </a:r>
          </a:p>
          <a:p>
            <a:pPr indent="-457200">
              <a:buFont typeface="+mj-lt"/>
              <a:buAutoNum type="arabicPeriod"/>
            </a:pPr>
            <a:r>
              <a:rPr lang="en-US" sz="2000" b="1" dirty="0">
                <a:solidFill>
                  <a:schemeClr val="bg1"/>
                </a:solidFill>
              </a:rPr>
              <a:t>Maternal respiratory compromise.</a:t>
            </a:r>
          </a:p>
          <a:p>
            <a:pPr indent="-457200">
              <a:buFont typeface="+mj-lt"/>
              <a:buAutoNum type="arabicPeriod"/>
            </a:pPr>
            <a:r>
              <a:rPr lang="en-US" sz="2000" b="1" dirty="0">
                <a:solidFill>
                  <a:schemeClr val="bg1"/>
                </a:solidFill>
              </a:rPr>
              <a:t>Fetal malposition and mal-presentation</a:t>
            </a:r>
          </a:p>
          <a:p>
            <a:pPr indent="-457200">
              <a:buFont typeface="+mj-lt"/>
              <a:buAutoNum type="arabicPeriod"/>
            </a:pPr>
            <a:r>
              <a:rPr lang="en-US" sz="2000" b="1" dirty="0">
                <a:solidFill>
                  <a:schemeClr val="bg1"/>
                </a:solidFill>
              </a:rPr>
              <a:t>Cesarean delivery and NICU</a:t>
            </a:r>
          </a:p>
          <a:p>
            <a:pPr indent="-457200">
              <a:buFont typeface="+mj-lt"/>
              <a:buAutoNum type="arabicPeriod"/>
            </a:pPr>
            <a:r>
              <a:rPr lang="en-US" sz="2000" b="1" dirty="0">
                <a:solidFill>
                  <a:schemeClr val="bg1"/>
                </a:solidFill>
              </a:rPr>
              <a:t>Still-birth and Perinatal Mortality</a:t>
            </a:r>
            <a:r>
              <a:rPr lang="en-US" sz="2000" dirty="0">
                <a:solidFill>
                  <a:schemeClr val="bg1"/>
                </a:solidFill>
              </a:rPr>
              <a:t> </a:t>
            </a:r>
          </a:p>
        </p:txBody>
      </p:sp>
      <p:pic>
        <p:nvPicPr>
          <p:cNvPr id="2097154" name="Picture 10"/>
          <p:cNvPicPr>
            <a:picLocks noChangeAspect="1"/>
          </p:cNvPicPr>
          <p:nvPr/>
        </p:nvPicPr>
        <p:blipFill rotWithShape="1">
          <a:blip r:embed="rId2">
            <a:duotone>
              <a:prstClr val="black"/>
              <a:schemeClr val="accent1">
                <a:tint val="45000"/>
                <a:satMod val="400000"/>
              </a:schemeClr>
            </a:duotone>
          </a:blip>
          <a:srcRect l="-22177" r="22177"/>
          <a:stretch>
            <a:fillRect/>
          </a:stretch>
        </p:blipFill>
        <p:spPr>
          <a:xfrm>
            <a:off x="6442875" y="2571750"/>
            <a:ext cx="2143125" cy="21431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3"/>
        <p:cNvGrpSpPr/>
        <p:nvPr/>
      </p:nvGrpSpPr>
      <p:grpSpPr>
        <a:xfrm>
          <a:off x="0" y="0"/>
          <a:ext cx="0" cy="0"/>
          <a:chOff x="0" y="0"/>
          <a:chExt cx="0" cy="0"/>
        </a:xfrm>
      </p:grpSpPr>
      <p:sp>
        <p:nvSpPr>
          <p:cNvPr id="1048763" name="Google Shape;1504;p40"/>
          <p:cNvSpPr/>
          <p:nvPr/>
        </p:nvSpPr>
        <p:spPr>
          <a:xfrm>
            <a:off x="1412656" y="1756950"/>
            <a:ext cx="6685111" cy="1629600"/>
          </a:xfrm>
          <a:prstGeom prst="roundRect">
            <a:avLst>
              <a:gd name="adj" fmla="val 1312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64" name="Google Shape;1505;p40"/>
          <p:cNvSpPr txBox="1">
            <a:spLocks noGrp="1"/>
          </p:cNvSpPr>
          <p:nvPr>
            <p:ph type="body" idx="1"/>
          </p:nvPr>
        </p:nvSpPr>
        <p:spPr>
          <a:xfrm>
            <a:off x="1332771" y="1756950"/>
            <a:ext cx="6844880" cy="162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Management Of Polyhydramnios</a:t>
            </a:r>
            <a:endParaRPr sz="2800" dirty="0"/>
          </a:p>
        </p:txBody>
      </p:sp>
      <p:sp>
        <p:nvSpPr>
          <p:cNvPr id="1048765" name="Google Shape;1506;p40"/>
          <p:cNvSpPr/>
          <p:nvPr/>
        </p:nvSpPr>
        <p:spPr>
          <a:xfrm>
            <a:off x="-95250" y="-95250"/>
            <a:ext cx="3015813" cy="2457411"/>
          </a:xfrm>
          <a:custGeom>
            <a:avLst/>
            <a:gdLst/>
            <a:ahLst/>
            <a:cxnLst/>
            <a:rect l="l" t="t" r="r" b="b"/>
            <a:pathLst>
              <a:path w="42191" h="34379" extrusionOk="0">
                <a:moveTo>
                  <a:pt x="42190" y="1"/>
                </a:moveTo>
                <a:cubicBezTo>
                  <a:pt x="41673" y="5351"/>
                  <a:pt x="37084" y="10183"/>
                  <a:pt x="32251" y="12554"/>
                </a:cubicBezTo>
                <a:cubicBezTo>
                  <a:pt x="27418" y="14956"/>
                  <a:pt x="22068" y="16050"/>
                  <a:pt x="17174" y="18299"/>
                </a:cubicBezTo>
                <a:cubicBezTo>
                  <a:pt x="9758" y="21643"/>
                  <a:pt x="3740" y="27205"/>
                  <a:pt x="1" y="34378"/>
                </a:cubicBezTo>
                <a:lnTo>
                  <a:pt x="1" y="6445"/>
                </a:lnTo>
                <a:cubicBezTo>
                  <a:pt x="1" y="2888"/>
                  <a:pt x="2888" y="1"/>
                  <a:pt x="6445" y="1"/>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048772" name="Google Shape;1542;p42"/>
          <p:cNvSpPr/>
          <p:nvPr/>
        </p:nvSpPr>
        <p:spPr>
          <a:xfrm>
            <a:off x="2252700" y="1323204"/>
            <a:ext cx="4638600" cy="18048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48773" name="Google Shape;1543;p42"/>
          <p:cNvSpPr/>
          <p:nvPr/>
        </p:nvSpPr>
        <p:spPr>
          <a:xfrm>
            <a:off x="2252700" y="3369975"/>
            <a:ext cx="4638600" cy="450300"/>
          </a:xfrm>
          <a:prstGeom prst="roundRect">
            <a:avLst>
              <a:gd name="adj" fmla="val 50000"/>
            </a:avLst>
          </a:prstGeom>
          <a:gradFill>
            <a:gsLst>
              <a:gs pos="0">
                <a:schemeClr val="dk2"/>
              </a:gs>
              <a:gs pos="100000">
                <a:schemeClr val="lt2"/>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048774" name="Google Shape;1544;p42"/>
          <p:cNvSpPr txBox="1">
            <a:spLocks noGrp="1"/>
          </p:cNvSpPr>
          <p:nvPr>
            <p:ph type="title"/>
          </p:nvPr>
        </p:nvSpPr>
        <p:spPr>
          <a:xfrm>
            <a:off x="3158100" y="3444826"/>
            <a:ext cx="2827800" cy="30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1"/>
                </a:solidFill>
              </a:rPr>
              <a:t>—Someone Famous</a:t>
            </a:r>
            <a:endParaRPr dirty="0">
              <a:solidFill>
                <a:schemeClr val="dk1"/>
              </a:solidFill>
            </a:endParaRPr>
          </a:p>
        </p:txBody>
      </p:sp>
      <p:grpSp>
        <p:nvGrpSpPr>
          <p:cNvPr id="154" name="Google Shape;1565;p42"/>
          <p:cNvGrpSpPr/>
          <p:nvPr/>
        </p:nvGrpSpPr>
        <p:grpSpPr>
          <a:xfrm rot="4837516">
            <a:off x="7138408" y="3432428"/>
            <a:ext cx="693952" cy="847505"/>
            <a:chOff x="7476963" y="3627165"/>
            <a:chExt cx="693913" cy="847457"/>
          </a:xfrm>
        </p:grpSpPr>
        <p:sp>
          <p:nvSpPr>
            <p:cNvPr id="1048775" name="Google Shape;1566;p42"/>
            <p:cNvSpPr/>
            <p:nvPr/>
          </p:nvSpPr>
          <p:spPr>
            <a:xfrm rot="8999237">
              <a:off x="7645946" y="3665371"/>
              <a:ext cx="355946" cy="771091"/>
            </a:xfrm>
            <a:custGeom>
              <a:avLst/>
              <a:gdLst/>
              <a:ahLst/>
              <a:cxnLst/>
              <a:rect l="l" t="t" r="r" b="b"/>
              <a:pathLst>
                <a:path w="9464" h="20502" extrusionOk="0">
                  <a:moveTo>
                    <a:pt x="5652" y="1"/>
                  </a:moveTo>
                  <a:cubicBezTo>
                    <a:pt x="3915" y="1"/>
                    <a:pt x="2413" y="1288"/>
                    <a:pt x="2147" y="3032"/>
                  </a:cubicBezTo>
                  <a:lnTo>
                    <a:pt x="1204" y="9731"/>
                  </a:lnTo>
                  <a:lnTo>
                    <a:pt x="261" y="16462"/>
                  </a:lnTo>
                  <a:cubicBezTo>
                    <a:pt x="0" y="18381"/>
                    <a:pt x="1366" y="20235"/>
                    <a:pt x="3285" y="20462"/>
                  </a:cubicBezTo>
                  <a:cubicBezTo>
                    <a:pt x="3462" y="20489"/>
                    <a:pt x="3639" y="20502"/>
                    <a:pt x="3813" y="20502"/>
                  </a:cubicBezTo>
                  <a:cubicBezTo>
                    <a:pt x="5549" y="20502"/>
                    <a:pt x="7051" y="19215"/>
                    <a:pt x="7317" y="17471"/>
                  </a:cubicBezTo>
                  <a:lnTo>
                    <a:pt x="8228" y="10771"/>
                  </a:lnTo>
                  <a:lnTo>
                    <a:pt x="9171" y="4040"/>
                  </a:lnTo>
                  <a:cubicBezTo>
                    <a:pt x="9464" y="2089"/>
                    <a:pt x="8065" y="300"/>
                    <a:pt x="6179" y="40"/>
                  </a:cubicBezTo>
                  <a:cubicBezTo>
                    <a:pt x="6002" y="13"/>
                    <a:pt x="5825" y="1"/>
                    <a:pt x="5652" y="1"/>
                  </a:cubicBezTo>
                  <a:close/>
                </a:path>
              </a:pathLst>
            </a:custGeom>
            <a:solidFill>
              <a:schemeClr val="accent3"/>
            </a:solidFill>
            <a:ln w="114300" cap="flat" cmpd="sng">
              <a:solidFill>
                <a:schemeClr val="accent3"/>
              </a:solidFill>
              <a:prstDash val="solid"/>
              <a:round/>
              <a:headEnd type="none" w="sm" len="sm"/>
              <a:tailEnd type="none" w="sm" len="sm"/>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6" name="Google Shape;1567;p42"/>
            <p:cNvSpPr/>
            <p:nvPr/>
          </p:nvSpPr>
          <p:spPr>
            <a:xfrm rot="8999111">
              <a:off x="7595912" y="3677844"/>
              <a:ext cx="311017" cy="404310"/>
            </a:xfrm>
            <a:custGeom>
              <a:avLst/>
              <a:gdLst/>
              <a:ahLst/>
              <a:cxnLst/>
              <a:rect l="l" t="t" r="r" b="b"/>
              <a:pathLst>
                <a:path w="7721" h="10037" extrusionOk="0">
                  <a:moveTo>
                    <a:pt x="1155" y="0"/>
                  </a:moveTo>
                  <a:lnTo>
                    <a:pt x="274" y="6292"/>
                  </a:lnTo>
                  <a:cubicBezTo>
                    <a:pt x="0" y="8055"/>
                    <a:pt x="1247" y="9727"/>
                    <a:pt x="3070" y="10001"/>
                  </a:cubicBezTo>
                  <a:cubicBezTo>
                    <a:pt x="3233" y="10025"/>
                    <a:pt x="3395" y="10037"/>
                    <a:pt x="3555" y="10037"/>
                  </a:cubicBezTo>
                  <a:cubicBezTo>
                    <a:pt x="5182" y="10037"/>
                    <a:pt x="6590" y="8810"/>
                    <a:pt x="6839" y="7204"/>
                  </a:cubicBezTo>
                  <a:lnTo>
                    <a:pt x="7721" y="912"/>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7" name="Google Shape;1568;p42"/>
            <p:cNvSpPr/>
            <p:nvPr/>
          </p:nvSpPr>
          <p:spPr>
            <a:xfrm rot="8999111">
              <a:off x="7741158" y="4020161"/>
              <a:ext cx="309809" cy="404068"/>
            </a:xfrm>
            <a:custGeom>
              <a:avLst/>
              <a:gdLst/>
              <a:ahLst/>
              <a:cxnLst/>
              <a:rect l="l" t="t" r="r" b="b"/>
              <a:pathLst>
                <a:path w="7691" h="10031" extrusionOk="0">
                  <a:moveTo>
                    <a:pt x="4174" y="1"/>
                  </a:moveTo>
                  <a:cubicBezTo>
                    <a:pt x="2531" y="1"/>
                    <a:pt x="1103" y="1212"/>
                    <a:pt x="852" y="2858"/>
                  </a:cubicBezTo>
                  <a:lnTo>
                    <a:pt x="0" y="9119"/>
                  </a:lnTo>
                  <a:lnTo>
                    <a:pt x="6566" y="10031"/>
                  </a:lnTo>
                  <a:lnTo>
                    <a:pt x="7447" y="3800"/>
                  </a:lnTo>
                  <a:cubicBezTo>
                    <a:pt x="7691" y="1976"/>
                    <a:pt x="6414" y="304"/>
                    <a:pt x="4621" y="31"/>
                  </a:cubicBezTo>
                  <a:cubicBezTo>
                    <a:pt x="4471" y="11"/>
                    <a:pt x="4322" y="1"/>
                    <a:pt x="4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69;p42"/>
          <p:cNvGrpSpPr/>
          <p:nvPr/>
        </p:nvGrpSpPr>
        <p:grpSpPr>
          <a:xfrm>
            <a:off x="6791164" y="310910"/>
            <a:ext cx="798477" cy="796946"/>
            <a:chOff x="7632314" y="2652585"/>
            <a:chExt cx="798477" cy="796946"/>
          </a:xfrm>
        </p:grpSpPr>
        <p:sp>
          <p:nvSpPr>
            <p:cNvPr id="1048778" name="Google Shape;1570;p42"/>
            <p:cNvSpPr/>
            <p:nvPr/>
          </p:nvSpPr>
          <p:spPr>
            <a:xfrm rot="2700000">
              <a:off x="7853624" y="2665507"/>
              <a:ext cx="355951" cy="771101"/>
            </a:xfrm>
            <a:custGeom>
              <a:avLst/>
              <a:gdLst/>
              <a:ahLst/>
              <a:cxnLst/>
              <a:rect l="l" t="t" r="r" b="b"/>
              <a:pathLst>
                <a:path w="9464" h="20502" extrusionOk="0">
                  <a:moveTo>
                    <a:pt x="5652" y="1"/>
                  </a:moveTo>
                  <a:cubicBezTo>
                    <a:pt x="3915" y="1"/>
                    <a:pt x="2413" y="1288"/>
                    <a:pt x="2147" y="3032"/>
                  </a:cubicBezTo>
                  <a:lnTo>
                    <a:pt x="1204" y="9731"/>
                  </a:lnTo>
                  <a:lnTo>
                    <a:pt x="261" y="16462"/>
                  </a:lnTo>
                  <a:cubicBezTo>
                    <a:pt x="0" y="18381"/>
                    <a:pt x="1366" y="20235"/>
                    <a:pt x="3285" y="20462"/>
                  </a:cubicBezTo>
                  <a:cubicBezTo>
                    <a:pt x="3462" y="20489"/>
                    <a:pt x="3639" y="20502"/>
                    <a:pt x="3813" y="20502"/>
                  </a:cubicBezTo>
                  <a:cubicBezTo>
                    <a:pt x="5549" y="20502"/>
                    <a:pt x="7051" y="19215"/>
                    <a:pt x="7317" y="17471"/>
                  </a:cubicBezTo>
                  <a:lnTo>
                    <a:pt x="8228" y="10771"/>
                  </a:lnTo>
                  <a:lnTo>
                    <a:pt x="9171" y="4040"/>
                  </a:lnTo>
                  <a:cubicBezTo>
                    <a:pt x="9464" y="2089"/>
                    <a:pt x="8065" y="300"/>
                    <a:pt x="6179" y="40"/>
                  </a:cubicBezTo>
                  <a:cubicBezTo>
                    <a:pt x="6002" y="13"/>
                    <a:pt x="5825" y="1"/>
                    <a:pt x="5652" y="1"/>
                  </a:cubicBezTo>
                  <a:close/>
                </a:path>
              </a:pathLst>
            </a:custGeom>
            <a:solidFill>
              <a:schemeClr val="accent3"/>
            </a:solidFill>
            <a:ln w="114300" cap="flat" cmpd="sng">
              <a:solidFill>
                <a:schemeClr val="accent3"/>
              </a:solidFill>
              <a:prstDash val="solid"/>
              <a:round/>
              <a:headEnd type="none" w="sm" len="sm"/>
              <a:tailEnd type="none" w="sm" len="sm"/>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79" name="Google Shape;1571;p42"/>
            <p:cNvSpPr/>
            <p:nvPr/>
          </p:nvSpPr>
          <p:spPr>
            <a:xfrm rot="2700000">
              <a:off x="7729716" y="2963118"/>
              <a:ext cx="311032" cy="404329"/>
            </a:xfrm>
            <a:custGeom>
              <a:avLst/>
              <a:gdLst/>
              <a:ahLst/>
              <a:cxnLst/>
              <a:rect l="l" t="t" r="r" b="b"/>
              <a:pathLst>
                <a:path w="7721" h="10037" extrusionOk="0">
                  <a:moveTo>
                    <a:pt x="1155" y="0"/>
                  </a:moveTo>
                  <a:lnTo>
                    <a:pt x="274" y="6292"/>
                  </a:lnTo>
                  <a:cubicBezTo>
                    <a:pt x="0" y="8055"/>
                    <a:pt x="1247" y="9727"/>
                    <a:pt x="3070" y="10001"/>
                  </a:cubicBezTo>
                  <a:cubicBezTo>
                    <a:pt x="3233" y="10025"/>
                    <a:pt x="3395" y="10037"/>
                    <a:pt x="3555" y="10037"/>
                  </a:cubicBezTo>
                  <a:cubicBezTo>
                    <a:pt x="5182" y="10037"/>
                    <a:pt x="6590" y="8810"/>
                    <a:pt x="6839" y="7204"/>
                  </a:cubicBezTo>
                  <a:lnTo>
                    <a:pt x="7721" y="912"/>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0" name="Google Shape;1572;p42"/>
            <p:cNvSpPr/>
            <p:nvPr/>
          </p:nvSpPr>
          <p:spPr>
            <a:xfrm rot="2700000">
              <a:off x="8023474" y="2735029"/>
              <a:ext cx="309823" cy="404088"/>
            </a:xfrm>
            <a:custGeom>
              <a:avLst/>
              <a:gdLst/>
              <a:ahLst/>
              <a:cxnLst/>
              <a:rect l="l" t="t" r="r" b="b"/>
              <a:pathLst>
                <a:path w="7691" h="10031" extrusionOk="0">
                  <a:moveTo>
                    <a:pt x="4174" y="1"/>
                  </a:moveTo>
                  <a:cubicBezTo>
                    <a:pt x="2531" y="1"/>
                    <a:pt x="1103" y="1212"/>
                    <a:pt x="852" y="2858"/>
                  </a:cubicBezTo>
                  <a:lnTo>
                    <a:pt x="0" y="9119"/>
                  </a:lnTo>
                  <a:lnTo>
                    <a:pt x="6566" y="10031"/>
                  </a:lnTo>
                  <a:lnTo>
                    <a:pt x="7447" y="3800"/>
                  </a:lnTo>
                  <a:cubicBezTo>
                    <a:pt x="7691" y="1976"/>
                    <a:pt x="6414" y="304"/>
                    <a:pt x="4621" y="31"/>
                  </a:cubicBezTo>
                  <a:cubicBezTo>
                    <a:pt x="4471" y="11"/>
                    <a:pt x="4322" y="1"/>
                    <a:pt x="4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97168" name="Picture 2" descr="Pregnant Cartoon Images - Free Download on Freepik"/>
          <p:cNvPicPr>
            <a:picLocks noChangeAspect="1" noChangeArrowheads="1"/>
          </p:cNvPicPr>
          <p:nvPr/>
        </p:nvPicPr>
        <p:blipFill rotWithShape="1">
          <a:blip r:embed="rId3"/>
          <a:srcRect l="13281" t="12258" r="9125" b="9654"/>
          <a:stretch>
            <a:fillRect/>
          </a:stretch>
        </p:blipFill>
        <p:spPr bwMode="auto">
          <a:xfrm>
            <a:off x="498208" y="3019420"/>
            <a:ext cx="1662929" cy="1673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48781" name="Google Shape;1573;p42"/>
          <p:cNvSpPr txBox="1">
            <a:spLocks noGrp="1"/>
          </p:cNvSpPr>
          <p:nvPr>
            <p:ph type="title" idx="2"/>
          </p:nvPr>
        </p:nvSpPr>
        <p:spPr>
          <a:xfrm>
            <a:off x="2290962" y="1572954"/>
            <a:ext cx="4600338" cy="1493678"/>
          </a:xfrm>
          <a:prstGeom prst="rect">
            <a:avLst/>
          </a:prstGeom>
        </p:spPr>
        <p:txBody>
          <a:bodyPr spcFirstLastPara="1" wrap="square" lIns="91425" tIns="0" rIns="91425" bIns="0" anchor="t" anchorCtr="0">
            <a:noAutofit/>
          </a:bodyPr>
          <a:lstStyle/>
          <a:p>
            <a:pPr marL="0" lvl="0" indent="0" rtl="0">
              <a:spcBef>
                <a:spcPts val="0"/>
              </a:spcBef>
              <a:spcAft>
                <a:spcPts val="1600"/>
              </a:spcAft>
              <a:buClr>
                <a:schemeClr val="dk1"/>
              </a:buClr>
              <a:buSzPts val="1100"/>
              <a:buFont typeface="Arial"/>
              <a:buNone/>
            </a:pPr>
            <a:r>
              <a:rPr lang="en" dirty="0"/>
              <a:t>“</a:t>
            </a:r>
            <a:r>
              <a:rPr lang="en-US" dirty="0"/>
              <a:t>The goal is to relieve the significant maternal discomfort and avoid iatrogenic preterm birth for maternal indications</a:t>
            </a:r>
            <a:r>
              <a:rPr lang="en" dirty="0"/>
              <a: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4" name="Title 5"/>
          <p:cNvSpPr>
            <a:spLocks noGrp="1"/>
          </p:cNvSpPr>
          <p:nvPr>
            <p:ph type="title"/>
          </p:nvPr>
        </p:nvSpPr>
        <p:spPr/>
        <p:txBody>
          <a:bodyPr/>
          <a:lstStyle/>
          <a:p>
            <a:pPr marL="0" lvl="0" indent="0" algn="ctr" rtl="0">
              <a:spcBef>
                <a:spcPts val="0"/>
              </a:spcBef>
              <a:spcAft>
                <a:spcPts val="0"/>
              </a:spcAft>
              <a:buNone/>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Management Of Polyhydramnios</a:t>
            </a:r>
            <a:endParaRPr lang="en-US" sz="3200" dirty="0"/>
          </a:p>
        </p:txBody>
      </p:sp>
      <p:sp>
        <p:nvSpPr>
          <p:cNvPr id="1048785" name="Google Shape;1174;p32"/>
          <p:cNvSpPr/>
          <p:nvPr/>
        </p:nvSpPr>
        <p:spPr>
          <a:xfrm>
            <a:off x="215697" y="1304593"/>
            <a:ext cx="3781121" cy="358281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86" name="Google Shape;1174;p32"/>
          <p:cNvSpPr/>
          <p:nvPr/>
        </p:nvSpPr>
        <p:spPr>
          <a:xfrm>
            <a:off x="5147184" y="1304593"/>
            <a:ext cx="3550466" cy="358281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indent="0">
              <a:buNone/>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146122" name="Connector: Curved 8"/>
          <p:cNvCxnSpPr>
            <a:cxnSpLocks/>
          </p:cNvCxnSpPr>
          <p:nvPr/>
        </p:nvCxnSpPr>
        <p:spPr>
          <a:xfrm rot="16200000" flipH="1">
            <a:off x="4413774" y="1190397"/>
            <a:ext cx="693064" cy="445723"/>
          </a:xfrm>
          <a:prstGeom prst="curvedConnector3">
            <a:avLst>
              <a:gd name="adj1" fmla="val 97297"/>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46123" name="Connector: Curved 19"/>
          <p:cNvCxnSpPr>
            <a:cxnSpLocks/>
          </p:cNvCxnSpPr>
          <p:nvPr/>
        </p:nvCxnSpPr>
        <p:spPr>
          <a:xfrm rot="5400000">
            <a:off x="3869657" y="1192771"/>
            <a:ext cx="685519" cy="448525"/>
          </a:xfrm>
          <a:prstGeom prst="curvedConnector3">
            <a:avLst>
              <a:gd name="adj1" fmla="val 100335"/>
            </a:avLst>
          </a:prstGeom>
          <a:ln>
            <a:tailEnd type="triangle"/>
          </a:ln>
        </p:spPr>
        <p:style>
          <a:lnRef idx="1">
            <a:schemeClr val="accent2"/>
          </a:lnRef>
          <a:fillRef idx="0">
            <a:schemeClr val="accent2"/>
          </a:fillRef>
          <a:effectRef idx="0">
            <a:schemeClr val="accent2"/>
          </a:effectRef>
          <a:fontRef idx="minor">
            <a:schemeClr val="tx1"/>
          </a:fontRef>
        </p:style>
      </p:cxnSp>
      <p:sp>
        <p:nvSpPr>
          <p:cNvPr id="1048787" name="TextBox 33"/>
          <p:cNvSpPr txBox="1"/>
          <p:nvPr/>
        </p:nvSpPr>
        <p:spPr>
          <a:xfrm>
            <a:off x="172327" y="1471083"/>
            <a:ext cx="3919269" cy="3025141"/>
          </a:xfrm>
          <a:prstGeom prst="rect">
            <a:avLst/>
          </a:prstGeom>
          <a:noFill/>
        </p:spPr>
        <p:txBody>
          <a:bodyPr wrap="square">
            <a:spAutoFit/>
          </a:bodyPr>
          <a:lstStyle/>
          <a:p>
            <a:pPr algn="ct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Asymptomatic patients and patients with mild symptoms</a:t>
            </a:r>
          </a:p>
          <a:p>
            <a:pPr algn="ctr"/>
            <a:endPar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not candidates for intervention </a:t>
            </a:r>
          </a:p>
          <a:p>
            <a:pPr algn="ct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as they typically do not experience severe symptoms related to polyhydramnios, pregnancy outcome may not be adversely affected, and there are no interventions that improve pregnancy outcome </a:t>
            </a:r>
          </a:p>
          <a:p>
            <a:pPr algn="ctr"/>
            <a:r>
              <a:rPr lang="en-US" sz="18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EXPECTANT MANAGMENT</a:t>
            </a:r>
          </a:p>
        </p:txBody>
      </p:sp>
      <p:sp>
        <p:nvSpPr>
          <p:cNvPr id="1048788" name="TextBox 35"/>
          <p:cNvSpPr txBox="1"/>
          <p:nvPr/>
        </p:nvSpPr>
        <p:spPr>
          <a:xfrm>
            <a:off x="5303528" y="1471083"/>
            <a:ext cx="3428893" cy="2491741"/>
          </a:xfrm>
          <a:prstGeom prst="rect">
            <a:avLst/>
          </a:prstGeom>
          <a:noFill/>
        </p:spPr>
        <p:txBody>
          <a:bodyPr wrap="square">
            <a:spAutoFit/>
          </a:bodyPr>
          <a:lstStyle/>
          <a:p>
            <a:pPr marL="0" indent="0">
              <a:buNone/>
            </a:pPr>
            <a:r>
              <a:rPr lang="en-US" sz="18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patients with severe polyhydramnios</a:t>
            </a:r>
          </a:p>
          <a:p>
            <a:pPr marL="0" indent="0">
              <a:buNone/>
            </a:pPr>
            <a:endParaRPr lang="en-US" sz="1800" b="1"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decision to </a:t>
            </a:r>
            <a:r>
              <a:rPr lang="en-US" sz="1800" b="1" i="0"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intervene</a:t>
            </a:r>
            <a:r>
              <a:rPr lang="en-US" sz="1800" b="0" i="0"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b="1" i="0"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depends on symptom severity</a:t>
            </a: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p>
          <a:p>
            <a:pPr marL="0" indent="0">
              <a:buNone/>
            </a:pP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Our approach is discussed </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in the next slide</a:t>
            </a: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and shown in the algorithm</a:t>
            </a: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9" name="Subtitle 2"/>
          <p:cNvSpPr>
            <a:spLocks noGrp="1"/>
          </p:cNvSpPr>
          <p:nvPr>
            <p:ph type="subTitle" idx="2"/>
          </p:nvPr>
        </p:nvSpPr>
        <p:spPr/>
        <p:txBody>
          <a:bodyPr/>
          <a:lstStyle/>
          <a:p>
            <a:endParaRPr lang="en-US"/>
          </a:p>
        </p:txBody>
      </p:sp>
      <p:sp>
        <p:nvSpPr>
          <p:cNvPr id="1048790" name="Subtitle 4"/>
          <p:cNvSpPr>
            <a:spLocks noGrp="1"/>
          </p:cNvSpPr>
          <p:nvPr>
            <p:ph type="subTitle" idx="4"/>
          </p:nvPr>
        </p:nvSpPr>
        <p:spPr/>
        <p:txBody>
          <a:bodyPr/>
          <a:lstStyle/>
          <a:p>
            <a:endParaRPr lang="en-US"/>
          </a:p>
        </p:txBody>
      </p:sp>
      <p:sp>
        <p:nvSpPr>
          <p:cNvPr id="1048791" name="Subtitle 7"/>
          <p:cNvSpPr>
            <a:spLocks noGrp="1"/>
          </p:cNvSpPr>
          <p:nvPr>
            <p:ph type="subTitle" idx="6"/>
          </p:nvPr>
        </p:nvSpPr>
        <p:spPr/>
        <p:txBody>
          <a:bodyPr/>
          <a:lstStyle/>
          <a:p>
            <a:endParaRPr lang="en-US"/>
          </a:p>
        </p:txBody>
      </p:sp>
      <p:sp>
        <p:nvSpPr>
          <p:cNvPr id="1048792" name="Subtitle 9"/>
          <p:cNvSpPr>
            <a:spLocks noGrp="1"/>
          </p:cNvSpPr>
          <p:nvPr>
            <p:ph type="subTitle" idx="8"/>
          </p:nvPr>
        </p:nvSpPr>
        <p:spPr/>
        <p:txBody>
          <a:bodyPr/>
          <a:lstStyle/>
          <a:p>
            <a:endParaRPr lang="en-US"/>
          </a:p>
        </p:txBody>
      </p:sp>
      <p:pic>
        <p:nvPicPr>
          <p:cNvPr id="2097169" name="Picture 2" descr="Image"/>
          <p:cNvPicPr>
            <a:picLocks noChangeAspect="1" noChangeArrowheads="1"/>
          </p:cNvPicPr>
          <p:nvPr/>
        </p:nvPicPr>
        <p:blipFill>
          <a:blip r:embed="rId2"/>
          <a:srcRect/>
          <a:stretch>
            <a:fillRect/>
          </a:stretch>
        </p:blipFill>
        <p:spPr bwMode="auto">
          <a:xfrm>
            <a:off x="1334084" y="378964"/>
            <a:ext cx="6475831" cy="450821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3" name="Title 5"/>
          <p:cNvSpPr>
            <a:spLocks noGrp="1"/>
          </p:cNvSpPr>
          <p:nvPr>
            <p:ph type="title"/>
          </p:nvPr>
        </p:nvSpPr>
        <p:spPr/>
        <p:txBody>
          <a:bodyPr/>
          <a:lstStyle/>
          <a:p>
            <a:pPr algn="ctr"/>
            <a:r>
              <a:rPr lang="en-US" dirty="0"/>
              <a:t>Role of Amniocentesis</a:t>
            </a:r>
          </a:p>
        </p:txBody>
      </p:sp>
      <p:pic>
        <p:nvPicPr>
          <p:cNvPr id="2097170" name="Picture 10"/>
          <p:cNvPicPr>
            <a:picLocks noChangeAspect="1"/>
          </p:cNvPicPr>
          <p:nvPr/>
        </p:nvPicPr>
        <p:blipFill>
          <a:blip r:embed="rId2"/>
          <a:stretch>
            <a:fillRect/>
          </a:stretch>
        </p:blipFill>
        <p:spPr>
          <a:xfrm>
            <a:off x="6900862" y="2485501"/>
            <a:ext cx="2238375" cy="2657999"/>
          </a:xfrm>
          <a:prstGeom prst="rect">
            <a:avLst/>
          </a:prstGeom>
        </p:spPr>
      </p:pic>
      <p:sp>
        <p:nvSpPr>
          <p:cNvPr id="1048794" name="Subtitle 6"/>
          <p:cNvSpPr>
            <a:spLocks noGrp="1"/>
          </p:cNvSpPr>
          <p:nvPr>
            <p:ph type="subTitle" idx="5"/>
          </p:nvPr>
        </p:nvSpPr>
        <p:spPr>
          <a:xfrm>
            <a:off x="0" y="1066725"/>
            <a:ext cx="8020050" cy="4267669"/>
          </a:xfrm>
        </p:spPr>
        <p:txBody>
          <a:bodyPr anchor="ctr"/>
          <a:lstStyle/>
          <a:p>
            <a:pPr marL="0" indent="0">
              <a:buNone/>
            </a:pPr>
            <a:r>
              <a:rPr lang="en-US" alt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Amniocentesis (</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Amnioreduction</a:t>
            </a:r>
            <a:r>
              <a:rPr lang="en-US" alt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p>
          <a:p>
            <a:pPr algn="l" rtl="0"/>
            <a:r>
              <a:rPr lang="en-US" altLang="en-US" sz="2000" dirty="0">
                <a:latin typeface="Open Sans" panose="020B0606030504020204" pitchFamily="34" charset="0"/>
                <a:ea typeface="Open Sans" panose="020B0606030504020204" pitchFamily="34" charset="0"/>
                <a:cs typeface="Open Sans" panose="020B0606030504020204" pitchFamily="34" charset="0"/>
              </a:rPr>
              <a:t>Amnioreduction ONLY if polyhydramnios is both severe and symptomatic (associated with significant maternal discomfort or preterm labor) and if idiopathic and after fetal assessment.</a:t>
            </a:r>
          </a:p>
          <a:p>
            <a:pPr algn="l" rtl="0"/>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pPr algn="l" rtl="0"/>
            <a:r>
              <a:rPr lang="en-US" altLang="en-US" sz="2000" b="1" dirty="0">
                <a:latin typeface="Open Sans" panose="020B0606030504020204" pitchFamily="34" charset="0"/>
                <a:ea typeface="Open Sans" panose="020B0606030504020204" pitchFamily="34" charset="0"/>
                <a:cs typeface="Open Sans" panose="020B0606030504020204" pitchFamily="34" charset="0"/>
              </a:rPr>
              <a:t>A Reasonable Guideline is:. </a:t>
            </a:r>
          </a:p>
          <a:p>
            <a:pPr algn="l" rtl="0"/>
            <a:r>
              <a:rPr lang="en-US" altLang="en-US" sz="2000" b="1" dirty="0">
                <a:latin typeface="Open Sans" panose="020B0606030504020204" pitchFamily="34" charset="0"/>
                <a:ea typeface="Open Sans" panose="020B0606030504020204" pitchFamily="34" charset="0"/>
                <a:cs typeface="Open Sans" panose="020B0606030504020204" pitchFamily="34" charset="0"/>
              </a:rPr>
              <a:t>       </a:t>
            </a:r>
            <a:r>
              <a:rPr lang="en-US" altLang="en-US" sz="2000" dirty="0">
                <a:latin typeface="Open Sans" panose="020B0606030504020204" pitchFamily="34" charset="0"/>
                <a:ea typeface="Open Sans" panose="020B0606030504020204" pitchFamily="34" charset="0"/>
                <a:cs typeface="Open Sans" panose="020B0606030504020204" pitchFamily="34" charset="0"/>
              </a:rPr>
              <a:t>Remove the fluid NO faster than 1000 mL over 20 minutes</a:t>
            </a:r>
          </a:p>
          <a:p>
            <a:pPr algn="l" rtl="0"/>
            <a:r>
              <a:rPr lang="en-US" altLang="en-US" sz="2000" dirty="0">
                <a:latin typeface="Open Sans" panose="020B0606030504020204" pitchFamily="34" charset="0"/>
                <a:ea typeface="Open Sans" panose="020B0606030504020204" pitchFamily="34" charset="0"/>
                <a:cs typeface="Open Sans" panose="020B0606030504020204" pitchFamily="34" charset="0"/>
              </a:rPr>
              <a:t>         NOT to remove more than 5 liters at one time. </a:t>
            </a:r>
          </a:p>
          <a:p>
            <a:pPr algn="l" rtl="0"/>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a:p>
            <a:pPr algn="l" rtl="0"/>
            <a:r>
              <a:rPr lang="en-US" altLang="en-US" sz="2000" b="1" dirty="0">
                <a:latin typeface="Open Sans" panose="020B0606030504020204" pitchFamily="34" charset="0"/>
                <a:ea typeface="Open Sans" panose="020B0606030504020204" pitchFamily="34" charset="0"/>
                <a:cs typeface="Open Sans" panose="020B0606030504020204" pitchFamily="34" charset="0"/>
              </a:rPr>
              <a:t>The procedure is terminated when:.</a:t>
            </a:r>
          </a:p>
          <a:p>
            <a:pPr algn="l" rtl="0"/>
            <a:r>
              <a:rPr lang="en-US" altLang="en-US" sz="2000" dirty="0">
                <a:latin typeface="Open Sans" panose="020B0606030504020204" pitchFamily="34" charset="0"/>
                <a:ea typeface="Open Sans" panose="020B0606030504020204" pitchFamily="34" charset="0"/>
                <a:cs typeface="Open Sans" panose="020B0606030504020204" pitchFamily="34" charset="0"/>
              </a:rPr>
              <a:t>the AFI is normalized (generally 15-20 cm) </a:t>
            </a:r>
          </a:p>
          <a:p>
            <a:pPr algn="l" rtl="0"/>
            <a:r>
              <a:rPr lang="en-US" altLang="en-US" sz="2000" dirty="0">
                <a:latin typeface="Open Sans" panose="020B0606030504020204" pitchFamily="34" charset="0"/>
                <a:ea typeface="Open Sans" panose="020B0606030504020204" pitchFamily="34" charset="0"/>
                <a:cs typeface="Open Sans" panose="020B0606030504020204" pitchFamily="34" charset="0"/>
              </a:rPr>
              <a:t>intra-amniotic pressure is less than 20 mmHg.</a:t>
            </a:r>
          </a:p>
          <a:p>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5" name="Subtitle 6"/>
          <p:cNvSpPr>
            <a:spLocks noGrp="1"/>
          </p:cNvSpPr>
          <p:nvPr>
            <p:ph type="subTitle" idx="5"/>
          </p:nvPr>
        </p:nvSpPr>
        <p:spPr>
          <a:xfrm>
            <a:off x="0" y="1435819"/>
            <a:ext cx="9010649" cy="3707681"/>
          </a:xfrm>
        </p:spPr>
        <p:txBody>
          <a:bodyPr/>
          <a:lstStyle/>
          <a:p>
            <a:r>
              <a:rPr lang="en-US" sz="2000" b="1" dirty="0"/>
              <a:t>Complication: </a:t>
            </a:r>
          </a:p>
          <a:p>
            <a:r>
              <a:rPr lang="en-US" sz="2000" dirty="0"/>
              <a:t> rates in small series are generally low, ranging from 1 to 10 percent of procedures. </a:t>
            </a:r>
          </a:p>
          <a:p>
            <a:r>
              <a:rPr lang="en-US" sz="2000" b="1" dirty="0"/>
              <a:t>  *most common complications </a:t>
            </a:r>
            <a:r>
              <a:rPr lang="en-US" sz="2000" dirty="0"/>
              <a:t>: </a:t>
            </a:r>
          </a:p>
          <a:p>
            <a:r>
              <a:rPr lang="en-US" sz="2000" dirty="0">
                <a:solidFill>
                  <a:schemeClr val="tx2"/>
                </a:solidFill>
              </a:rPr>
              <a:t>        preterm labor </a:t>
            </a:r>
            <a:r>
              <a:rPr lang="en-US" sz="2000" dirty="0"/>
              <a:t>&amp; </a:t>
            </a:r>
            <a:r>
              <a:rPr lang="en-US" sz="2000" dirty="0" err="1">
                <a:solidFill>
                  <a:schemeClr val="tx2"/>
                </a:solidFill>
              </a:rPr>
              <a:t>prelabor</a:t>
            </a:r>
            <a:r>
              <a:rPr lang="en-US" sz="2000" dirty="0">
                <a:solidFill>
                  <a:schemeClr val="tx2"/>
                </a:solidFill>
              </a:rPr>
              <a:t> rupture of membranes</a:t>
            </a:r>
          </a:p>
          <a:p>
            <a:r>
              <a:rPr lang="en-US" sz="2000" b="1" dirty="0"/>
              <a:t>    *less common</a:t>
            </a:r>
          </a:p>
          <a:p>
            <a:r>
              <a:rPr lang="en-US" sz="2000" dirty="0"/>
              <a:t>         abruption, intraamniotic infection, and hypoproteinemia</a:t>
            </a:r>
          </a:p>
          <a:p>
            <a:endParaRPr lang="en-US" sz="2000" dirty="0"/>
          </a:p>
          <a:p>
            <a:r>
              <a:rPr lang="en-US" sz="2000" b="1" dirty="0"/>
              <a:t>Post procedure follow-up : </a:t>
            </a:r>
          </a:p>
          <a:p>
            <a:r>
              <a:rPr lang="en-US" sz="2000" dirty="0"/>
              <a:t>monitor AFV every one to three weeks as indicated by the progression and severity of the amniotic fluid reaccumulating process.</a:t>
            </a:r>
          </a:p>
          <a:p>
            <a:endParaRPr lang="en-US" sz="2000" dirty="0"/>
          </a:p>
        </p:txBody>
      </p:sp>
      <p:sp>
        <p:nvSpPr>
          <p:cNvPr id="1048796" name="Title 5"/>
          <p:cNvSpPr>
            <a:spLocks noGrp="1"/>
          </p:cNvSpPr>
          <p:nvPr>
            <p:ph type="title"/>
          </p:nvPr>
        </p:nvSpPr>
        <p:spPr>
          <a:xfrm>
            <a:off x="712788" y="361950"/>
            <a:ext cx="7718425" cy="704850"/>
          </a:xfrm>
        </p:spPr>
        <p:txBody>
          <a:bodyPr/>
          <a:lstStyle/>
          <a:p>
            <a:pPr algn="ctr"/>
            <a:r>
              <a:rPr lang="en-US" dirty="0"/>
              <a:t>Role of Amniocentesis</a:t>
            </a:r>
          </a:p>
        </p:txBody>
      </p:sp>
      <p:grpSp>
        <p:nvGrpSpPr>
          <p:cNvPr id="162" name="Google Shape;10975;p69"/>
          <p:cNvGrpSpPr/>
          <p:nvPr/>
        </p:nvGrpSpPr>
        <p:grpSpPr>
          <a:xfrm>
            <a:off x="7838992" y="714375"/>
            <a:ext cx="592220" cy="662013"/>
            <a:chOff x="-54426150" y="2294725"/>
            <a:chExt cx="282000" cy="319025"/>
          </a:xfrm>
        </p:grpSpPr>
        <p:sp>
          <p:nvSpPr>
            <p:cNvPr id="1048797" name="Google Shape;10976;p69"/>
            <p:cNvSpPr/>
            <p:nvPr/>
          </p:nvSpPr>
          <p:spPr>
            <a:xfrm>
              <a:off x="-54320600" y="2527275"/>
              <a:ext cx="72475" cy="29750"/>
            </a:xfrm>
            <a:custGeom>
              <a:avLst/>
              <a:gdLst/>
              <a:ahLst/>
              <a:cxnLst/>
              <a:rect l="l" t="t" r="r" b="b"/>
              <a:pathLst>
                <a:path w="2899" h="1190" extrusionOk="0">
                  <a:moveTo>
                    <a:pt x="398" y="1"/>
                  </a:moveTo>
                  <a:cubicBezTo>
                    <a:pt x="308" y="1"/>
                    <a:pt x="221" y="40"/>
                    <a:pt x="158" y="119"/>
                  </a:cubicBezTo>
                  <a:cubicBezTo>
                    <a:pt x="0" y="276"/>
                    <a:pt x="0" y="528"/>
                    <a:pt x="158" y="623"/>
                  </a:cubicBezTo>
                  <a:cubicBezTo>
                    <a:pt x="505" y="1001"/>
                    <a:pt x="977" y="1190"/>
                    <a:pt x="1450" y="1190"/>
                  </a:cubicBezTo>
                  <a:cubicBezTo>
                    <a:pt x="1922" y="1190"/>
                    <a:pt x="2426" y="1001"/>
                    <a:pt x="2741" y="623"/>
                  </a:cubicBezTo>
                  <a:cubicBezTo>
                    <a:pt x="2899" y="465"/>
                    <a:pt x="2899" y="245"/>
                    <a:pt x="2741" y="119"/>
                  </a:cubicBezTo>
                  <a:cubicBezTo>
                    <a:pt x="2663" y="40"/>
                    <a:pt x="2568" y="1"/>
                    <a:pt x="2478" y="1"/>
                  </a:cubicBezTo>
                  <a:cubicBezTo>
                    <a:pt x="2387" y="1"/>
                    <a:pt x="2300" y="40"/>
                    <a:pt x="2237" y="119"/>
                  </a:cubicBezTo>
                  <a:cubicBezTo>
                    <a:pt x="2048" y="308"/>
                    <a:pt x="1733" y="434"/>
                    <a:pt x="1450" y="434"/>
                  </a:cubicBezTo>
                  <a:cubicBezTo>
                    <a:pt x="1135" y="434"/>
                    <a:pt x="851" y="308"/>
                    <a:pt x="662" y="119"/>
                  </a:cubicBezTo>
                  <a:cubicBezTo>
                    <a:pt x="583" y="40"/>
                    <a:pt x="489" y="1"/>
                    <a:pt x="39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8" name="Google Shape;10977;p69"/>
            <p:cNvSpPr/>
            <p:nvPr/>
          </p:nvSpPr>
          <p:spPr>
            <a:xfrm>
              <a:off x="-54330850" y="2464075"/>
              <a:ext cx="18150" cy="18125"/>
            </a:xfrm>
            <a:custGeom>
              <a:avLst/>
              <a:gdLst/>
              <a:ahLst/>
              <a:cxnLst/>
              <a:rect l="l" t="t" r="r" b="b"/>
              <a:pathLst>
                <a:path w="726" h="725" extrusionOk="0">
                  <a:moveTo>
                    <a:pt x="379" y="0"/>
                  </a:moveTo>
                  <a:cubicBezTo>
                    <a:pt x="190" y="0"/>
                    <a:pt x="1" y="158"/>
                    <a:pt x="1" y="378"/>
                  </a:cubicBezTo>
                  <a:cubicBezTo>
                    <a:pt x="1" y="567"/>
                    <a:pt x="190" y="725"/>
                    <a:pt x="379" y="725"/>
                  </a:cubicBezTo>
                  <a:cubicBezTo>
                    <a:pt x="568" y="725"/>
                    <a:pt x="725" y="567"/>
                    <a:pt x="725" y="378"/>
                  </a:cubicBezTo>
                  <a:cubicBezTo>
                    <a:pt x="725" y="158"/>
                    <a:pt x="568" y="0"/>
                    <a:pt x="3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99" name="Google Shape;10978;p69"/>
            <p:cNvSpPr/>
            <p:nvPr/>
          </p:nvSpPr>
          <p:spPr>
            <a:xfrm>
              <a:off x="-54256800" y="2464075"/>
              <a:ext cx="18125" cy="18125"/>
            </a:xfrm>
            <a:custGeom>
              <a:avLst/>
              <a:gdLst/>
              <a:ahLst/>
              <a:cxnLst/>
              <a:rect l="l" t="t" r="r" b="b"/>
              <a:pathLst>
                <a:path w="725" h="725" extrusionOk="0">
                  <a:moveTo>
                    <a:pt x="347" y="0"/>
                  </a:moveTo>
                  <a:cubicBezTo>
                    <a:pt x="158" y="0"/>
                    <a:pt x="0" y="158"/>
                    <a:pt x="0" y="378"/>
                  </a:cubicBezTo>
                  <a:cubicBezTo>
                    <a:pt x="0" y="567"/>
                    <a:pt x="158" y="725"/>
                    <a:pt x="347" y="725"/>
                  </a:cubicBezTo>
                  <a:cubicBezTo>
                    <a:pt x="567" y="725"/>
                    <a:pt x="725" y="567"/>
                    <a:pt x="725" y="378"/>
                  </a:cubicBezTo>
                  <a:cubicBezTo>
                    <a:pt x="725" y="158"/>
                    <a:pt x="567" y="0"/>
                    <a:pt x="34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0" name="Google Shape;10979;p69"/>
            <p:cNvSpPr/>
            <p:nvPr/>
          </p:nvSpPr>
          <p:spPr>
            <a:xfrm>
              <a:off x="-54426150" y="2294725"/>
              <a:ext cx="282000" cy="319025"/>
            </a:xfrm>
            <a:custGeom>
              <a:avLst/>
              <a:gdLst/>
              <a:ahLst/>
              <a:cxnLst/>
              <a:rect l="l" t="t" r="r" b="b"/>
              <a:pathLst>
                <a:path w="11280" h="12761" extrusionOk="0">
                  <a:moveTo>
                    <a:pt x="8381" y="757"/>
                  </a:moveTo>
                  <a:cubicBezTo>
                    <a:pt x="9106" y="757"/>
                    <a:pt x="9610" y="1387"/>
                    <a:pt x="9484" y="2049"/>
                  </a:cubicBezTo>
                  <a:lnTo>
                    <a:pt x="9106" y="4538"/>
                  </a:lnTo>
                  <a:lnTo>
                    <a:pt x="2301" y="4538"/>
                  </a:lnTo>
                  <a:lnTo>
                    <a:pt x="1891" y="2049"/>
                  </a:lnTo>
                  <a:cubicBezTo>
                    <a:pt x="1734" y="1387"/>
                    <a:pt x="2238" y="757"/>
                    <a:pt x="2962" y="757"/>
                  </a:cubicBezTo>
                  <a:close/>
                  <a:moveTo>
                    <a:pt x="2962" y="5294"/>
                  </a:moveTo>
                  <a:cubicBezTo>
                    <a:pt x="2836" y="5609"/>
                    <a:pt x="2616" y="5829"/>
                    <a:pt x="2301" y="5955"/>
                  </a:cubicBezTo>
                  <a:lnTo>
                    <a:pt x="2301" y="5294"/>
                  </a:lnTo>
                  <a:close/>
                  <a:moveTo>
                    <a:pt x="9011" y="5294"/>
                  </a:moveTo>
                  <a:lnTo>
                    <a:pt x="9011" y="5955"/>
                  </a:lnTo>
                  <a:cubicBezTo>
                    <a:pt x="8696" y="5829"/>
                    <a:pt x="8476" y="5609"/>
                    <a:pt x="8350" y="5294"/>
                  </a:cubicBezTo>
                  <a:close/>
                  <a:moveTo>
                    <a:pt x="9767" y="6743"/>
                  </a:moveTo>
                  <a:cubicBezTo>
                    <a:pt x="10177" y="6743"/>
                    <a:pt x="10523" y="7058"/>
                    <a:pt x="10523" y="7499"/>
                  </a:cubicBezTo>
                  <a:cubicBezTo>
                    <a:pt x="10523" y="7940"/>
                    <a:pt x="10177" y="8255"/>
                    <a:pt x="9767" y="8255"/>
                  </a:cubicBezTo>
                  <a:lnTo>
                    <a:pt x="9767" y="6743"/>
                  </a:lnTo>
                  <a:close/>
                  <a:moveTo>
                    <a:pt x="1545" y="6774"/>
                  </a:moveTo>
                  <a:lnTo>
                    <a:pt x="1545" y="8287"/>
                  </a:lnTo>
                  <a:cubicBezTo>
                    <a:pt x="1135" y="8255"/>
                    <a:pt x="788" y="7940"/>
                    <a:pt x="788" y="7530"/>
                  </a:cubicBezTo>
                  <a:cubicBezTo>
                    <a:pt x="788" y="7152"/>
                    <a:pt x="1103" y="6774"/>
                    <a:pt x="1545" y="6774"/>
                  </a:cubicBezTo>
                  <a:close/>
                  <a:moveTo>
                    <a:pt x="7593" y="5294"/>
                  </a:moveTo>
                  <a:cubicBezTo>
                    <a:pt x="7751" y="6050"/>
                    <a:pt x="8318" y="6585"/>
                    <a:pt x="9074" y="6743"/>
                  </a:cubicBezTo>
                  <a:lnTo>
                    <a:pt x="9074" y="8633"/>
                  </a:lnTo>
                  <a:cubicBezTo>
                    <a:pt x="9011" y="10492"/>
                    <a:pt x="7530" y="11973"/>
                    <a:pt x="5672" y="11973"/>
                  </a:cubicBezTo>
                  <a:cubicBezTo>
                    <a:pt x="3813" y="11973"/>
                    <a:pt x="2332" y="10492"/>
                    <a:pt x="2332" y="8633"/>
                  </a:cubicBezTo>
                  <a:lnTo>
                    <a:pt x="2332" y="6743"/>
                  </a:lnTo>
                  <a:cubicBezTo>
                    <a:pt x="3088" y="6585"/>
                    <a:pt x="3624" y="6018"/>
                    <a:pt x="3781" y="5294"/>
                  </a:cubicBezTo>
                  <a:close/>
                  <a:moveTo>
                    <a:pt x="2931" y="1"/>
                  </a:moveTo>
                  <a:cubicBezTo>
                    <a:pt x="1797" y="1"/>
                    <a:pt x="883" y="1040"/>
                    <a:pt x="1072" y="2175"/>
                  </a:cubicBezTo>
                  <a:lnTo>
                    <a:pt x="1513" y="4916"/>
                  </a:lnTo>
                  <a:lnTo>
                    <a:pt x="1513" y="6018"/>
                  </a:lnTo>
                  <a:cubicBezTo>
                    <a:pt x="662" y="6018"/>
                    <a:pt x="1" y="6711"/>
                    <a:pt x="1" y="7530"/>
                  </a:cubicBezTo>
                  <a:cubicBezTo>
                    <a:pt x="1" y="8350"/>
                    <a:pt x="662" y="9043"/>
                    <a:pt x="1513" y="9043"/>
                  </a:cubicBezTo>
                  <a:cubicBezTo>
                    <a:pt x="1702" y="11122"/>
                    <a:pt x="3466" y="12760"/>
                    <a:pt x="5609" y="12760"/>
                  </a:cubicBezTo>
                  <a:cubicBezTo>
                    <a:pt x="7719" y="12760"/>
                    <a:pt x="9484" y="11122"/>
                    <a:pt x="9704" y="9043"/>
                  </a:cubicBezTo>
                  <a:cubicBezTo>
                    <a:pt x="10523" y="9043"/>
                    <a:pt x="11185" y="8350"/>
                    <a:pt x="11185" y="7530"/>
                  </a:cubicBezTo>
                  <a:cubicBezTo>
                    <a:pt x="11280" y="6711"/>
                    <a:pt x="10586" y="6018"/>
                    <a:pt x="9767" y="6018"/>
                  </a:cubicBezTo>
                  <a:lnTo>
                    <a:pt x="9767" y="4916"/>
                  </a:lnTo>
                  <a:lnTo>
                    <a:pt x="10208" y="2175"/>
                  </a:lnTo>
                  <a:cubicBezTo>
                    <a:pt x="10397" y="1040"/>
                    <a:pt x="9547" y="1"/>
                    <a:pt x="835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1" name="Google Shape;10980;p69"/>
            <p:cNvSpPr/>
            <p:nvPr/>
          </p:nvSpPr>
          <p:spPr>
            <a:xfrm>
              <a:off x="-54312725" y="2334125"/>
              <a:ext cx="54375" cy="53575"/>
            </a:xfrm>
            <a:custGeom>
              <a:avLst/>
              <a:gdLst/>
              <a:ahLst/>
              <a:cxnLst/>
              <a:rect l="l" t="t" r="r" b="b"/>
              <a:pathLst>
                <a:path w="2175" h="2143" extrusionOk="0">
                  <a:moveTo>
                    <a:pt x="1103" y="0"/>
                  </a:moveTo>
                  <a:cubicBezTo>
                    <a:pt x="914" y="0"/>
                    <a:pt x="757" y="158"/>
                    <a:pt x="757" y="347"/>
                  </a:cubicBezTo>
                  <a:lnTo>
                    <a:pt x="757" y="725"/>
                  </a:lnTo>
                  <a:lnTo>
                    <a:pt x="379" y="725"/>
                  </a:lnTo>
                  <a:cubicBezTo>
                    <a:pt x="190" y="725"/>
                    <a:pt x="32" y="882"/>
                    <a:pt x="32" y="1071"/>
                  </a:cubicBezTo>
                  <a:cubicBezTo>
                    <a:pt x="0" y="1229"/>
                    <a:pt x="158" y="1418"/>
                    <a:pt x="379" y="1418"/>
                  </a:cubicBezTo>
                  <a:lnTo>
                    <a:pt x="757" y="1418"/>
                  </a:lnTo>
                  <a:lnTo>
                    <a:pt x="757" y="1796"/>
                  </a:lnTo>
                  <a:cubicBezTo>
                    <a:pt x="757" y="1985"/>
                    <a:pt x="914" y="2142"/>
                    <a:pt x="1103" y="2142"/>
                  </a:cubicBezTo>
                  <a:cubicBezTo>
                    <a:pt x="1292" y="2142"/>
                    <a:pt x="1450" y="1985"/>
                    <a:pt x="1450" y="1796"/>
                  </a:cubicBezTo>
                  <a:lnTo>
                    <a:pt x="1450" y="1418"/>
                  </a:lnTo>
                  <a:lnTo>
                    <a:pt x="1796" y="1418"/>
                  </a:lnTo>
                  <a:cubicBezTo>
                    <a:pt x="2017" y="1418"/>
                    <a:pt x="2174" y="1260"/>
                    <a:pt x="2174" y="1071"/>
                  </a:cubicBezTo>
                  <a:cubicBezTo>
                    <a:pt x="2174" y="882"/>
                    <a:pt x="2017" y="725"/>
                    <a:pt x="1796" y="725"/>
                  </a:cubicBezTo>
                  <a:lnTo>
                    <a:pt x="1450" y="725"/>
                  </a:lnTo>
                  <a:lnTo>
                    <a:pt x="1450" y="347"/>
                  </a:lnTo>
                  <a:cubicBezTo>
                    <a:pt x="1450" y="158"/>
                    <a:pt x="1292" y="0"/>
                    <a:pt x="110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234;p32"/>
          <p:cNvGrpSpPr/>
          <p:nvPr/>
        </p:nvGrpSpPr>
        <p:grpSpPr>
          <a:xfrm rot="4188766">
            <a:off x="313536" y="508821"/>
            <a:ext cx="798503" cy="796971"/>
            <a:chOff x="7300864" y="642535"/>
            <a:chExt cx="798477" cy="796946"/>
          </a:xfrm>
        </p:grpSpPr>
        <p:sp>
          <p:nvSpPr>
            <p:cNvPr id="1048802" name="Google Shape;1235;p32"/>
            <p:cNvSpPr/>
            <p:nvPr/>
          </p:nvSpPr>
          <p:spPr>
            <a:xfrm rot="2700000">
              <a:off x="7522174" y="655457"/>
              <a:ext cx="355951" cy="771101"/>
            </a:xfrm>
            <a:custGeom>
              <a:avLst/>
              <a:gdLst/>
              <a:ahLst/>
              <a:cxnLst/>
              <a:rect l="l" t="t" r="r" b="b"/>
              <a:pathLst>
                <a:path w="9464" h="20502" extrusionOk="0">
                  <a:moveTo>
                    <a:pt x="5652" y="1"/>
                  </a:moveTo>
                  <a:cubicBezTo>
                    <a:pt x="3915" y="1"/>
                    <a:pt x="2413" y="1288"/>
                    <a:pt x="2147" y="3032"/>
                  </a:cubicBezTo>
                  <a:lnTo>
                    <a:pt x="1204" y="9731"/>
                  </a:lnTo>
                  <a:lnTo>
                    <a:pt x="261" y="16462"/>
                  </a:lnTo>
                  <a:cubicBezTo>
                    <a:pt x="0" y="18381"/>
                    <a:pt x="1366" y="20235"/>
                    <a:pt x="3285" y="20462"/>
                  </a:cubicBezTo>
                  <a:cubicBezTo>
                    <a:pt x="3462" y="20489"/>
                    <a:pt x="3639" y="20502"/>
                    <a:pt x="3813" y="20502"/>
                  </a:cubicBezTo>
                  <a:cubicBezTo>
                    <a:pt x="5549" y="20502"/>
                    <a:pt x="7051" y="19215"/>
                    <a:pt x="7317" y="17471"/>
                  </a:cubicBezTo>
                  <a:lnTo>
                    <a:pt x="8228" y="10771"/>
                  </a:lnTo>
                  <a:lnTo>
                    <a:pt x="9171" y="4040"/>
                  </a:lnTo>
                  <a:cubicBezTo>
                    <a:pt x="9464" y="2089"/>
                    <a:pt x="8065" y="300"/>
                    <a:pt x="6179" y="40"/>
                  </a:cubicBezTo>
                  <a:cubicBezTo>
                    <a:pt x="6002" y="13"/>
                    <a:pt x="5825" y="1"/>
                    <a:pt x="5652" y="1"/>
                  </a:cubicBezTo>
                  <a:close/>
                </a:path>
              </a:pathLst>
            </a:custGeom>
            <a:solidFill>
              <a:schemeClr val="accent3"/>
            </a:solidFill>
            <a:ln w="114300" cap="flat" cmpd="sng">
              <a:solidFill>
                <a:schemeClr val="accent3"/>
              </a:solidFill>
              <a:prstDash val="solid"/>
              <a:round/>
              <a:headEnd type="none" w="sm" len="sm"/>
              <a:tailEnd type="none" w="sm" len="sm"/>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3" name="Google Shape;1236;p32"/>
            <p:cNvSpPr/>
            <p:nvPr/>
          </p:nvSpPr>
          <p:spPr>
            <a:xfrm rot="2700000">
              <a:off x="7398266" y="953068"/>
              <a:ext cx="311032" cy="404329"/>
            </a:xfrm>
            <a:custGeom>
              <a:avLst/>
              <a:gdLst/>
              <a:ahLst/>
              <a:cxnLst/>
              <a:rect l="l" t="t" r="r" b="b"/>
              <a:pathLst>
                <a:path w="7721" h="10037" extrusionOk="0">
                  <a:moveTo>
                    <a:pt x="1155" y="0"/>
                  </a:moveTo>
                  <a:lnTo>
                    <a:pt x="274" y="6292"/>
                  </a:lnTo>
                  <a:cubicBezTo>
                    <a:pt x="0" y="8055"/>
                    <a:pt x="1247" y="9727"/>
                    <a:pt x="3070" y="10001"/>
                  </a:cubicBezTo>
                  <a:cubicBezTo>
                    <a:pt x="3233" y="10025"/>
                    <a:pt x="3395" y="10037"/>
                    <a:pt x="3555" y="10037"/>
                  </a:cubicBezTo>
                  <a:cubicBezTo>
                    <a:pt x="5182" y="10037"/>
                    <a:pt x="6590" y="8810"/>
                    <a:pt x="6839" y="7204"/>
                  </a:cubicBezTo>
                  <a:lnTo>
                    <a:pt x="7721" y="912"/>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4" name="Google Shape;1237;p32"/>
            <p:cNvSpPr/>
            <p:nvPr/>
          </p:nvSpPr>
          <p:spPr>
            <a:xfrm rot="2700000">
              <a:off x="7692024" y="724979"/>
              <a:ext cx="309823" cy="404088"/>
            </a:xfrm>
            <a:custGeom>
              <a:avLst/>
              <a:gdLst/>
              <a:ahLst/>
              <a:cxnLst/>
              <a:rect l="l" t="t" r="r" b="b"/>
              <a:pathLst>
                <a:path w="7691" h="10031" extrusionOk="0">
                  <a:moveTo>
                    <a:pt x="4174" y="1"/>
                  </a:moveTo>
                  <a:cubicBezTo>
                    <a:pt x="2531" y="1"/>
                    <a:pt x="1103" y="1212"/>
                    <a:pt x="852" y="2858"/>
                  </a:cubicBezTo>
                  <a:lnTo>
                    <a:pt x="0" y="9119"/>
                  </a:lnTo>
                  <a:lnTo>
                    <a:pt x="6566" y="10031"/>
                  </a:lnTo>
                  <a:lnTo>
                    <a:pt x="7447" y="3800"/>
                  </a:lnTo>
                  <a:cubicBezTo>
                    <a:pt x="7691" y="1976"/>
                    <a:pt x="6414" y="304"/>
                    <a:pt x="4621" y="31"/>
                  </a:cubicBezTo>
                  <a:cubicBezTo>
                    <a:pt x="4471" y="11"/>
                    <a:pt x="4322" y="1"/>
                    <a:pt x="4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048805" name="Google Shape;1370;p36"/>
          <p:cNvSpPr txBox="1">
            <a:spLocks noGrp="1"/>
          </p:cNvSpPr>
          <p:nvPr>
            <p:ph type="title"/>
          </p:nvPr>
        </p:nvSpPr>
        <p:spPr>
          <a:xfrm>
            <a:off x="451503" y="372913"/>
            <a:ext cx="8240994"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Role of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Indomethacin</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8806" name="Content Placeholder 2"/>
          <p:cNvSpPr txBox="1"/>
          <p:nvPr/>
        </p:nvSpPr>
        <p:spPr>
          <a:xfrm>
            <a:off x="282874" y="872414"/>
            <a:ext cx="8409623" cy="2349579"/>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800"/>
              <a:buFont typeface="Josefin Sans"/>
              <a:buNone/>
              <a:defRPr sz="2000" b="1" i="0" u="none" strike="noStrike" cap="none">
                <a:solidFill>
                  <a:schemeClr val="lt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2pPr>
            <a:lvl3pPr marL="1371600" marR="0" lvl="2"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3pPr>
            <a:lvl4pPr marL="1828800" marR="0" lvl="3"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4pPr>
            <a:lvl5pPr marL="2286000" marR="0" lvl="4"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5pPr>
            <a:lvl6pPr marL="2743200" marR="0" lvl="5"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6pPr>
            <a:lvl7pPr marL="3200400" marR="0" lvl="6"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7pPr>
            <a:lvl8pPr marL="3657600" marR="0" lvl="7"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8pPr>
            <a:lvl9pPr marL="4114800" marR="0" lvl="8" indent="-317500" algn="l" rtl="0">
              <a:lnSpc>
                <a:spcPct val="100000"/>
              </a:lnSpc>
              <a:spcBef>
                <a:spcPts val="1600"/>
              </a:spcBef>
              <a:spcAft>
                <a:spcPts val="160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9pPr>
          </a:lstStyle>
          <a:p>
            <a:r>
              <a:rPr lang="en-US" sz="1800" b="0" dirty="0">
                <a:latin typeface="Open Sans" panose="020B0606030504020204" pitchFamily="34" charset="0"/>
                <a:ea typeface="Open Sans" panose="020B0606030504020204" pitchFamily="34" charset="0"/>
                <a:cs typeface="Open Sans" panose="020B0606030504020204" pitchFamily="34" charset="0"/>
              </a:rPr>
              <a:t>SMFM recommends not administering indomethacin for the sole indication of reducing amniotic fluid .</a:t>
            </a:r>
          </a:p>
          <a:p>
            <a:endParaRPr lang="en-US" sz="1100" b="0" dirty="0">
              <a:latin typeface="Open Sans" panose="020B0606030504020204" pitchFamily="34" charset="0"/>
              <a:ea typeface="Open Sans" panose="020B0606030504020204" pitchFamily="34" charset="0"/>
              <a:cs typeface="Open Sans" panose="020B0606030504020204" pitchFamily="34" charset="0"/>
            </a:endParaRPr>
          </a:p>
          <a:p>
            <a:r>
              <a:rPr lang="en-US" sz="1800" b="0" dirty="0">
                <a:latin typeface="Open Sans" panose="020B0606030504020204" pitchFamily="34" charset="0"/>
                <a:ea typeface="Open Sans" panose="020B0606030504020204" pitchFamily="34" charset="0"/>
                <a:cs typeface="Open Sans" panose="020B0606030504020204" pitchFamily="34" charset="0"/>
              </a:rPr>
              <a:t>Initial dose of 25 mg orally four times daily </a:t>
            </a:r>
          </a:p>
          <a:p>
            <a:r>
              <a:rPr lang="en-US" sz="1800" b="0" dirty="0">
                <a:latin typeface="Open Sans" panose="020B0606030504020204" pitchFamily="34" charset="0"/>
                <a:ea typeface="Open Sans" panose="020B0606030504020204" pitchFamily="34" charset="0"/>
                <a:cs typeface="Open Sans" panose="020B0606030504020204" pitchFamily="34" charset="0"/>
              </a:rPr>
              <a:t>If NO reduction in AFV after 2-3 days, the dose is gradually increased up to 2-3 mg/kg per day.</a:t>
            </a:r>
          </a:p>
          <a:p>
            <a:endParaRPr lang="en-US" sz="1800" b="0" dirty="0">
              <a:latin typeface="Open Sans" panose="020B0606030504020204" pitchFamily="34" charset="0"/>
              <a:ea typeface="Open Sans" panose="020B0606030504020204" pitchFamily="34" charset="0"/>
              <a:cs typeface="Open Sans" panose="020B0606030504020204" pitchFamily="34" charset="0"/>
            </a:endParaRPr>
          </a:p>
          <a:p>
            <a:endParaRPr lang="en-US" sz="1800" b="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194307" name="Table 6"/>
          <p:cNvGraphicFramePr>
            <a:graphicFrameLocks noGrp="1"/>
          </p:cNvGraphicFramePr>
          <p:nvPr/>
        </p:nvGraphicFramePr>
        <p:xfrm>
          <a:off x="637204" y="2703106"/>
          <a:ext cx="8055293" cy="2375655"/>
        </p:xfrm>
        <a:graphic>
          <a:graphicData uri="http://schemas.openxmlformats.org/drawingml/2006/table">
            <a:tbl>
              <a:tblPr firstRow="1" bandRow="1">
                <a:tableStyleId>{5C22544A-7EE6-4342-B048-85BDC9FD1C3A}</a:tableStyleId>
              </a:tblPr>
              <a:tblGrid>
                <a:gridCol w="3983355">
                  <a:extLst>
                    <a:ext uri="{9D8B030D-6E8A-4147-A177-3AD203B41FA5}">
                      <a16:colId xmlns:a16="http://schemas.microsoft.com/office/drawing/2014/main" xmlns="" val="20000"/>
                    </a:ext>
                  </a:extLst>
                </a:gridCol>
                <a:gridCol w="4071938">
                  <a:extLst>
                    <a:ext uri="{9D8B030D-6E8A-4147-A177-3AD203B41FA5}">
                      <a16:colId xmlns:a16="http://schemas.microsoft.com/office/drawing/2014/main" xmlns="" val="20001"/>
                    </a:ext>
                  </a:extLst>
                </a:gridCol>
              </a:tblGrid>
              <a:tr h="286343">
                <a:tc>
                  <a:txBody>
                    <a:bodyPr/>
                    <a:lstStyle/>
                    <a:p>
                      <a:pPr algn="ctr"/>
                      <a:r>
                        <a:rPr lang="en-US" sz="1600" dirty="0"/>
                        <a:t>Effects </a:t>
                      </a:r>
                    </a:p>
                  </a:txBody>
                  <a:tcPr marL="68580" marR="68580" marT="34290" marB="34290"/>
                </a:tc>
                <a:tc>
                  <a:txBody>
                    <a:bodyPr/>
                    <a:lstStyle/>
                    <a:p>
                      <a:pPr algn="ctr"/>
                      <a:r>
                        <a:rPr lang="en-US" sz="1600" dirty="0"/>
                        <a:t>Side effects</a:t>
                      </a:r>
                    </a:p>
                  </a:txBody>
                  <a:tcPr marL="68580" marR="68580" marT="34290" marB="34290"/>
                </a:tc>
                <a:extLst>
                  <a:ext uri="{0D108BD9-81ED-4DB2-BD59-A6C34878D82A}">
                    <a16:rowId xmlns:a16="http://schemas.microsoft.com/office/drawing/2014/main" xmlns="" val="10000"/>
                  </a:ext>
                </a:extLst>
              </a:tr>
              <a:tr h="729585">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1400" b="1" dirty="0">
                          <a:solidFill>
                            <a:schemeClr val="bg1"/>
                          </a:solidFill>
                        </a:rPr>
                        <a:t>Reduce fetal urinary production </a:t>
                      </a:r>
                    </a:p>
                    <a:p>
                      <a:endParaRPr lang="en-US" sz="1000" dirty="0">
                        <a:solidFill>
                          <a:schemeClr val="bg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1400" dirty="0">
                          <a:solidFill>
                            <a:schemeClr val="bg1"/>
                          </a:solidFill>
                        </a:rPr>
                        <a:t>Constriction of the ductus arteriosus</a:t>
                      </a:r>
                    </a:p>
                    <a:p>
                      <a:r>
                        <a:rPr lang="en-US" sz="1000" dirty="0">
                          <a:solidFill>
                            <a:schemeClr val="bg1"/>
                          </a:solidFill>
                        </a:rPr>
                        <a:t>(</a:t>
                      </a:r>
                      <a:r>
                        <a:rPr lang="en-US" altLang="en-US" sz="1400" dirty="0">
                          <a:solidFill>
                            <a:schemeClr val="bg1"/>
                          </a:solidFill>
                          <a:cs typeface="Arial" panose="020B0604020202020204" pitchFamily="34" charset="0"/>
                        </a:rPr>
                        <a:t>risk increases with exposure exceeds 72h &amp; </a:t>
                      </a:r>
                      <a:r>
                        <a:rPr lang="en-US" altLang="en-US" sz="1400" b="1" dirty="0">
                          <a:solidFill>
                            <a:schemeClr val="bg1"/>
                          </a:solidFill>
                          <a:cs typeface="Arial" panose="020B0604020202020204" pitchFamily="34" charset="0"/>
                        </a:rPr>
                        <a:t>advancing gestational age &gt; 32 w</a:t>
                      </a:r>
                      <a:endParaRPr lang="en-US" sz="1000" dirty="0">
                        <a:solidFill>
                          <a:schemeClr val="bg1"/>
                        </a:solidFill>
                      </a:endParaRPr>
                    </a:p>
                  </a:txBody>
                  <a:tcPr marL="68580" marR="68580" marT="34290" marB="34290"/>
                </a:tc>
                <a:extLst>
                  <a:ext uri="{0D108BD9-81ED-4DB2-BD59-A6C34878D82A}">
                    <a16:rowId xmlns:a16="http://schemas.microsoft.com/office/drawing/2014/main" xmlns="" val="10001"/>
                  </a:ext>
                </a:extLst>
              </a:tr>
              <a:tr h="666825">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1400" b="1" dirty="0">
                          <a:solidFill>
                            <a:schemeClr val="bg1"/>
                          </a:solidFill>
                        </a:rPr>
                        <a:t>Increase fluid movement </a:t>
                      </a:r>
                      <a:r>
                        <a:rPr lang="en-US" sz="1400" dirty="0">
                          <a:solidFill>
                            <a:schemeClr val="bg1"/>
                          </a:solidFill>
                        </a:rPr>
                        <a:t>across fetal membrane </a:t>
                      </a:r>
                    </a:p>
                    <a:p>
                      <a:endParaRPr lang="en-US" sz="1000" dirty="0">
                        <a:solidFill>
                          <a:schemeClr val="bg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1400" dirty="0">
                          <a:solidFill>
                            <a:schemeClr val="bg1"/>
                          </a:solidFill>
                        </a:rPr>
                        <a:t>Necrotizing Enterocolitis (NEC)</a:t>
                      </a:r>
                    </a:p>
                    <a:p>
                      <a:endParaRPr lang="en-US" sz="1000" dirty="0">
                        <a:solidFill>
                          <a:schemeClr val="bg1"/>
                        </a:solidFill>
                      </a:endParaRPr>
                    </a:p>
                  </a:txBody>
                  <a:tcPr marL="68580" marR="68580" marT="34290" marB="34290"/>
                </a:tc>
                <a:extLst>
                  <a:ext uri="{0D108BD9-81ED-4DB2-BD59-A6C34878D82A}">
                    <a16:rowId xmlns:a16="http://schemas.microsoft.com/office/drawing/2014/main" xmlns="" val="10002"/>
                  </a:ext>
                </a:extLst>
              </a:tr>
              <a:tr h="666825">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1400" b="1" dirty="0">
                          <a:solidFill>
                            <a:schemeClr val="bg1"/>
                          </a:solidFill>
                        </a:rPr>
                        <a:t>Enhance absorption </a:t>
                      </a:r>
                      <a:r>
                        <a:rPr lang="en-US" sz="1400" dirty="0">
                          <a:solidFill>
                            <a:schemeClr val="bg1"/>
                          </a:solidFill>
                        </a:rPr>
                        <a:t>and </a:t>
                      </a:r>
                      <a:r>
                        <a:rPr lang="en-US" sz="1400" b="1" dirty="0">
                          <a:solidFill>
                            <a:schemeClr val="bg1"/>
                          </a:solidFill>
                        </a:rPr>
                        <a:t>decrease fetal lung amniotic production</a:t>
                      </a:r>
                      <a:r>
                        <a:rPr lang="en-US" sz="1400" dirty="0">
                          <a:solidFill>
                            <a:schemeClr val="bg1"/>
                          </a:solidFill>
                        </a:rPr>
                        <a:t> </a:t>
                      </a:r>
                    </a:p>
                    <a:p>
                      <a:endParaRPr lang="en-US" sz="1000" dirty="0">
                        <a:solidFill>
                          <a:schemeClr val="bg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US" sz="1400" dirty="0">
                          <a:solidFill>
                            <a:schemeClr val="bg1"/>
                          </a:solidFill>
                        </a:rPr>
                        <a:t>Periventricular Leukomalacia</a:t>
                      </a:r>
                    </a:p>
                    <a:p>
                      <a:endParaRPr lang="en-US" sz="1000" dirty="0">
                        <a:solidFill>
                          <a:schemeClr val="bg1"/>
                        </a:solidFill>
                      </a:endParaRPr>
                    </a:p>
                  </a:txBody>
                  <a:tcPr marL="68580" marR="68580" marT="34290" marB="34290"/>
                </a:tc>
                <a:extLst>
                  <a:ext uri="{0D108BD9-81ED-4DB2-BD59-A6C34878D82A}">
                    <a16:rowId xmlns:a16="http://schemas.microsoft.com/office/drawing/2014/main" xmlns="" val="10003"/>
                  </a:ext>
                </a:extLst>
              </a:tr>
            </a:tbl>
          </a:graphicData>
        </a:graphic>
      </p:graphicFrame>
      <p:grpSp>
        <p:nvGrpSpPr>
          <p:cNvPr id="165" name="Google Shape;1183;p32"/>
          <p:cNvGrpSpPr/>
          <p:nvPr/>
        </p:nvGrpSpPr>
        <p:grpSpPr>
          <a:xfrm>
            <a:off x="539066" y="130219"/>
            <a:ext cx="798455" cy="796946"/>
            <a:chOff x="7632326" y="2652585"/>
            <a:chExt cx="798455" cy="796946"/>
          </a:xfrm>
        </p:grpSpPr>
        <p:sp>
          <p:nvSpPr>
            <p:cNvPr id="1048807" name="Google Shape;1184;p32"/>
            <p:cNvSpPr/>
            <p:nvPr/>
          </p:nvSpPr>
          <p:spPr>
            <a:xfrm rot="2700000">
              <a:off x="7853624" y="2665507"/>
              <a:ext cx="355951" cy="771101"/>
            </a:xfrm>
            <a:custGeom>
              <a:avLst/>
              <a:gdLst/>
              <a:ahLst/>
              <a:cxnLst/>
              <a:rect l="l" t="t" r="r" b="b"/>
              <a:pathLst>
                <a:path w="9464" h="20502" extrusionOk="0">
                  <a:moveTo>
                    <a:pt x="5652" y="1"/>
                  </a:moveTo>
                  <a:cubicBezTo>
                    <a:pt x="3915" y="1"/>
                    <a:pt x="2413" y="1288"/>
                    <a:pt x="2147" y="3032"/>
                  </a:cubicBezTo>
                  <a:lnTo>
                    <a:pt x="1204" y="9731"/>
                  </a:lnTo>
                  <a:lnTo>
                    <a:pt x="261" y="16462"/>
                  </a:lnTo>
                  <a:cubicBezTo>
                    <a:pt x="0" y="18381"/>
                    <a:pt x="1366" y="20235"/>
                    <a:pt x="3285" y="20462"/>
                  </a:cubicBezTo>
                  <a:cubicBezTo>
                    <a:pt x="3462" y="20489"/>
                    <a:pt x="3639" y="20502"/>
                    <a:pt x="3813" y="20502"/>
                  </a:cubicBezTo>
                  <a:cubicBezTo>
                    <a:pt x="5549" y="20502"/>
                    <a:pt x="7051" y="19215"/>
                    <a:pt x="7317" y="17471"/>
                  </a:cubicBezTo>
                  <a:lnTo>
                    <a:pt x="8228" y="10771"/>
                  </a:lnTo>
                  <a:lnTo>
                    <a:pt x="9171" y="4040"/>
                  </a:lnTo>
                  <a:cubicBezTo>
                    <a:pt x="9464" y="2089"/>
                    <a:pt x="8065" y="300"/>
                    <a:pt x="6179" y="40"/>
                  </a:cubicBezTo>
                  <a:cubicBezTo>
                    <a:pt x="6002" y="13"/>
                    <a:pt x="5825" y="1"/>
                    <a:pt x="5652" y="1"/>
                  </a:cubicBezTo>
                  <a:close/>
                </a:path>
              </a:pathLst>
            </a:custGeom>
            <a:solidFill>
              <a:schemeClr val="accent3"/>
            </a:solidFill>
            <a:ln w="114300" cap="flat" cmpd="sng">
              <a:solidFill>
                <a:schemeClr val="accent3"/>
              </a:solidFill>
              <a:prstDash val="solid"/>
              <a:round/>
              <a:headEnd type="none" w="sm" len="sm"/>
              <a:tailEnd type="none" w="sm" len="sm"/>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8" name="Google Shape;1185;p32"/>
            <p:cNvSpPr/>
            <p:nvPr/>
          </p:nvSpPr>
          <p:spPr>
            <a:xfrm rot="2700000">
              <a:off x="7729724" y="2963116"/>
              <a:ext cx="311018" cy="404312"/>
            </a:xfrm>
            <a:custGeom>
              <a:avLst/>
              <a:gdLst/>
              <a:ahLst/>
              <a:cxnLst/>
              <a:rect l="l" t="t" r="r" b="b"/>
              <a:pathLst>
                <a:path w="7721" h="10037" extrusionOk="0">
                  <a:moveTo>
                    <a:pt x="1155" y="0"/>
                  </a:moveTo>
                  <a:lnTo>
                    <a:pt x="274" y="6292"/>
                  </a:lnTo>
                  <a:cubicBezTo>
                    <a:pt x="0" y="8055"/>
                    <a:pt x="1247" y="9727"/>
                    <a:pt x="3070" y="10001"/>
                  </a:cubicBezTo>
                  <a:cubicBezTo>
                    <a:pt x="3233" y="10025"/>
                    <a:pt x="3395" y="10037"/>
                    <a:pt x="3555" y="10037"/>
                  </a:cubicBezTo>
                  <a:cubicBezTo>
                    <a:pt x="5182" y="10037"/>
                    <a:pt x="6590" y="8810"/>
                    <a:pt x="6839" y="7204"/>
                  </a:cubicBezTo>
                  <a:lnTo>
                    <a:pt x="7721" y="912"/>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09" name="Google Shape;1186;p32"/>
            <p:cNvSpPr/>
            <p:nvPr/>
          </p:nvSpPr>
          <p:spPr>
            <a:xfrm rot="2700000">
              <a:off x="8023482" y="2735026"/>
              <a:ext cx="309810" cy="404070"/>
            </a:xfrm>
            <a:custGeom>
              <a:avLst/>
              <a:gdLst/>
              <a:ahLst/>
              <a:cxnLst/>
              <a:rect l="l" t="t" r="r" b="b"/>
              <a:pathLst>
                <a:path w="7691" h="10031" extrusionOk="0">
                  <a:moveTo>
                    <a:pt x="4174" y="1"/>
                  </a:moveTo>
                  <a:cubicBezTo>
                    <a:pt x="2531" y="1"/>
                    <a:pt x="1103" y="1212"/>
                    <a:pt x="852" y="2858"/>
                  </a:cubicBezTo>
                  <a:lnTo>
                    <a:pt x="0" y="9119"/>
                  </a:lnTo>
                  <a:lnTo>
                    <a:pt x="6566" y="10031"/>
                  </a:lnTo>
                  <a:lnTo>
                    <a:pt x="7447" y="3800"/>
                  </a:lnTo>
                  <a:cubicBezTo>
                    <a:pt x="7691" y="1976"/>
                    <a:pt x="6414" y="304"/>
                    <a:pt x="4621" y="31"/>
                  </a:cubicBezTo>
                  <a:cubicBezTo>
                    <a:pt x="4471" y="11"/>
                    <a:pt x="4322" y="1"/>
                    <a:pt x="4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048647" name="Google Shape;1174;p32"/>
          <p:cNvSpPr/>
          <p:nvPr/>
        </p:nvSpPr>
        <p:spPr>
          <a:xfrm>
            <a:off x="210651" y="304787"/>
            <a:ext cx="5016178" cy="4773373"/>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1183;p32"/>
          <p:cNvGrpSpPr/>
          <p:nvPr/>
        </p:nvGrpSpPr>
        <p:grpSpPr>
          <a:xfrm>
            <a:off x="7784210" y="-722257"/>
            <a:ext cx="1393840" cy="2054088"/>
            <a:chOff x="7646049" y="1174945"/>
            <a:chExt cx="1393840" cy="2054088"/>
          </a:xfrm>
        </p:grpSpPr>
        <p:sp>
          <p:nvSpPr>
            <p:cNvPr id="1048648" name="Google Shape;1184;p32"/>
            <p:cNvSpPr/>
            <p:nvPr/>
          </p:nvSpPr>
          <p:spPr>
            <a:xfrm rot="2700000">
              <a:off x="7853624" y="2665507"/>
              <a:ext cx="355951" cy="771101"/>
            </a:xfrm>
            <a:custGeom>
              <a:avLst/>
              <a:gdLst/>
              <a:ahLst/>
              <a:cxnLst/>
              <a:rect l="l" t="t" r="r" b="b"/>
              <a:pathLst>
                <a:path w="9464" h="20502" extrusionOk="0">
                  <a:moveTo>
                    <a:pt x="5652" y="1"/>
                  </a:moveTo>
                  <a:cubicBezTo>
                    <a:pt x="3915" y="1"/>
                    <a:pt x="2413" y="1288"/>
                    <a:pt x="2147" y="3032"/>
                  </a:cubicBezTo>
                  <a:lnTo>
                    <a:pt x="1204" y="9731"/>
                  </a:lnTo>
                  <a:lnTo>
                    <a:pt x="261" y="16462"/>
                  </a:lnTo>
                  <a:cubicBezTo>
                    <a:pt x="0" y="18381"/>
                    <a:pt x="1366" y="20235"/>
                    <a:pt x="3285" y="20462"/>
                  </a:cubicBezTo>
                  <a:cubicBezTo>
                    <a:pt x="3462" y="20489"/>
                    <a:pt x="3639" y="20502"/>
                    <a:pt x="3813" y="20502"/>
                  </a:cubicBezTo>
                  <a:cubicBezTo>
                    <a:pt x="5549" y="20502"/>
                    <a:pt x="7051" y="19215"/>
                    <a:pt x="7317" y="17471"/>
                  </a:cubicBezTo>
                  <a:lnTo>
                    <a:pt x="8228" y="10771"/>
                  </a:lnTo>
                  <a:lnTo>
                    <a:pt x="9171" y="4040"/>
                  </a:lnTo>
                  <a:cubicBezTo>
                    <a:pt x="9464" y="2089"/>
                    <a:pt x="8065" y="300"/>
                    <a:pt x="6179" y="40"/>
                  </a:cubicBezTo>
                  <a:cubicBezTo>
                    <a:pt x="6002" y="13"/>
                    <a:pt x="5825" y="1"/>
                    <a:pt x="5652" y="1"/>
                  </a:cubicBezTo>
                  <a:close/>
                </a:path>
              </a:pathLst>
            </a:custGeom>
            <a:solidFill>
              <a:schemeClr val="accent3"/>
            </a:solidFill>
            <a:ln w="114300" cap="flat" cmpd="sng">
              <a:solidFill>
                <a:schemeClr val="accent3"/>
              </a:solidFill>
              <a:prstDash val="solid"/>
              <a:round/>
              <a:headEnd type="none" w="sm" len="sm"/>
              <a:tailEnd type="none" w="sm" len="sm"/>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49" name="Google Shape;1185;p32"/>
            <p:cNvSpPr/>
            <p:nvPr/>
          </p:nvSpPr>
          <p:spPr>
            <a:xfrm rot="2700000">
              <a:off x="8682224" y="1128298"/>
              <a:ext cx="311018" cy="404312"/>
            </a:xfrm>
            <a:custGeom>
              <a:avLst/>
              <a:gdLst/>
              <a:ahLst/>
              <a:cxnLst/>
              <a:rect l="l" t="t" r="r" b="b"/>
              <a:pathLst>
                <a:path w="7721" h="10037" extrusionOk="0">
                  <a:moveTo>
                    <a:pt x="1155" y="0"/>
                  </a:moveTo>
                  <a:lnTo>
                    <a:pt x="274" y="6292"/>
                  </a:lnTo>
                  <a:cubicBezTo>
                    <a:pt x="0" y="8055"/>
                    <a:pt x="1247" y="9727"/>
                    <a:pt x="3070" y="10001"/>
                  </a:cubicBezTo>
                  <a:cubicBezTo>
                    <a:pt x="3233" y="10025"/>
                    <a:pt x="3395" y="10037"/>
                    <a:pt x="3555" y="10037"/>
                  </a:cubicBezTo>
                  <a:cubicBezTo>
                    <a:pt x="5182" y="10037"/>
                    <a:pt x="6590" y="8810"/>
                    <a:pt x="6839" y="7204"/>
                  </a:cubicBezTo>
                  <a:lnTo>
                    <a:pt x="7721" y="912"/>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0" name="Google Shape;1186;p32"/>
            <p:cNvSpPr/>
            <p:nvPr/>
          </p:nvSpPr>
          <p:spPr>
            <a:xfrm rot="2700000">
              <a:off x="8023482" y="2735026"/>
              <a:ext cx="309810" cy="404070"/>
            </a:xfrm>
            <a:custGeom>
              <a:avLst/>
              <a:gdLst/>
              <a:ahLst/>
              <a:cxnLst/>
              <a:rect l="l" t="t" r="r" b="b"/>
              <a:pathLst>
                <a:path w="7691" h="10031" extrusionOk="0">
                  <a:moveTo>
                    <a:pt x="4174" y="1"/>
                  </a:moveTo>
                  <a:cubicBezTo>
                    <a:pt x="2531" y="1"/>
                    <a:pt x="1103" y="1212"/>
                    <a:pt x="852" y="2858"/>
                  </a:cubicBezTo>
                  <a:lnTo>
                    <a:pt x="0" y="9119"/>
                  </a:lnTo>
                  <a:lnTo>
                    <a:pt x="6566" y="10031"/>
                  </a:lnTo>
                  <a:lnTo>
                    <a:pt x="7447" y="3800"/>
                  </a:lnTo>
                  <a:cubicBezTo>
                    <a:pt x="7691" y="1976"/>
                    <a:pt x="6414" y="304"/>
                    <a:pt x="4621" y="31"/>
                  </a:cubicBezTo>
                  <a:cubicBezTo>
                    <a:pt x="4471" y="11"/>
                    <a:pt x="4322" y="1"/>
                    <a:pt x="4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51" name="Google Shape;1187;p32"/>
          <p:cNvSpPr/>
          <p:nvPr/>
        </p:nvSpPr>
        <p:spPr>
          <a:xfrm>
            <a:off x="5384693" y="304787"/>
            <a:ext cx="1804140" cy="1804140"/>
          </a:xfrm>
          <a:custGeom>
            <a:avLst/>
            <a:gdLst/>
            <a:ahLst/>
            <a:cxnLst/>
            <a:rect l="l" t="t" r="r" b="b"/>
            <a:pathLst>
              <a:path w="33376" h="33376" extrusionOk="0">
                <a:moveTo>
                  <a:pt x="33375" y="16688"/>
                </a:moveTo>
                <a:cubicBezTo>
                  <a:pt x="33375" y="25898"/>
                  <a:pt x="25898" y="33375"/>
                  <a:pt x="16688" y="33375"/>
                </a:cubicBezTo>
                <a:cubicBezTo>
                  <a:pt x="7478" y="33375"/>
                  <a:pt x="1" y="25898"/>
                  <a:pt x="1" y="16688"/>
                </a:cubicBezTo>
                <a:cubicBezTo>
                  <a:pt x="1" y="7478"/>
                  <a:pt x="7478" y="1"/>
                  <a:pt x="16688" y="1"/>
                </a:cubicBezTo>
                <a:cubicBezTo>
                  <a:pt x="25898" y="1"/>
                  <a:pt x="33375" y="7478"/>
                  <a:pt x="33375" y="16688"/>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2" name="Google Shape;1188;p32"/>
          <p:cNvSpPr txBox="1">
            <a:spLocks noGrp="1"/>
          </p:cNvSpPr>
          <p:nvPr>
            <p:ph type="title"/>
          </p:nvPr>
        </p:nvSpPr>
        <p:spPr>
          <a:xfrm>
            <a:off x="654114" y="545394"/>
            <a:ext cx="35124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Amniotic fluid</a:t>
            </a:r>
            <a:endParaRPr dirty="0"/>
          </a:p>
        </p:txBody>
      </p:sp>
      <p:grpSp>
        <p:nvGrpSpPr>
          <p:cNvPr id="95" name="Google Shape;1234;p32"/>
          <p:cNvGrpSpPr/>
          <p:nvPr/>
        </p:nvGrpSpPr>
        <p:grpSpPr>
          <a:xfrm rot="4188766">
            <a:off x="5462835" y="4055444"/>
            <a:ext cx="798503" cy="796971"/>
            <a:chOff x="7300864" y="642535"/>
            <a:chExt cx="798477" cy="796946"/>
          </a:xfrm>
        </p:grpSpPr>
        <p:sp>
          <p:nvSpPr>
            <p:cNvPr id="1048653" name="Google Shape;1235;p32"/>
            <p:cNvSpPr/>
            <p:nvPr/>
          </p:nvSpPr>
          <p:spPr>
            <a:xfrm rot="2700000">
              <a:off x="7522174" y="655457"/>
              <a:ext cx="355951" cy="771101"/>
            </a:xfrm>
            <a:custGeom>
              <a:avLst/>
              <a:gdLst/>
              <a:ahLst/>
              <a:cxnLst/>
              <a:rect l="l" t="t" r="r" b="b"/>
              <a:pathLst>
                <a:path w="9464" h="20502" extrusionOk="0">
                  <a:moveTo>
                    <a:pt x="5652" y="1"/>
                  </a:moveTo>
                  <a:cubicBezTo>
                    <a:pt x="3915" y="1"/>
                    <a:pt x="2413" y="1288"/>
                    <a:pt x="2147" y="3032"/>
                  </a:cubicBezTo>
                  <a:lnTo>
                    <a:pt x="1204" y="9731"/>
                  </a:lnTo>
                  <a:lnTo>
                    <a:pt x="261" y="16462"/>
                  </a:lnTo>
                  <a:cubicBezTo>
                    <a:pt x="0" y="18381"/>
                    <a:pt x="1366" y="20235"/>
                    <a:pt x="3285" y="20462"/>
                  </a:cubicBezTo>
                  <a:cubicBezTo>
                    <a:pt x="3462" y="20489"/>
                    <a:pt x="3639" y="20502"/>
                    <a:pt x="3813" y="20502"/>
                  </a:cubicBezTo>
                  <a:cubicBezTo>
                    <a:pt x="5549" y="20502"/>
                    <a:pt x="7051" y="19215"/>
                    <a:pt x="7317" y="17471"/>
                  </a:cubicBezTo>
                  <a:lnTo>
                    <a:pt x="8228" y="10771"/>
                  </a:lnTo>
                  <a:lnTo>
                    <a:pt x="9171" y="4040"/>
                  </a:lnTo>
                  <a:cubicBezTo>
                    <a:pt x="9464" y="2089"/>
                    <a:pt x="8065" y="300"/>
                    <a:pt x="6179" y="40"/>
                  </a:cubicBezTo>
                  <a:cubicBezTo>
                    <a:pt x="6002" y="13"/>
                    <a:pt x="5825" y="1"/>
                    <a:pt x="5652" y="1"/>
                  </a:cubicBezTo>
                  <a:close/>
                </a:path>
              </a:pathLst>
            </a:custGeom>
            <a:solidFill>
              <a:schemeClr val="accent3"/>
            </a:solidFill>
            <a:ln w="114300" cap="flat" cmpd="sng">
              <a:solidFill>
                <a:schemeClr val="accent3"/>
              </a:solidFill>
              <a:prstDash val="solid"/>
              <a:round/>
              <a:headEnd type="none" w="sm" len="sm"/>
              <a:tailEnd type="none" w="sm" len="sm"/>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4" name="Google Shape;1236;p32"/>
            <p:cNvSpPr/>
            <p:nvPr/>
          </p:nvSpPr>
          <p:spPr>
            <a:xfrm rot="2700000">
              <a:off x="7398266" y="953068"/>
              <a:ext cx="311032" cy="404329"/>
            </a:xfrm>
            <a:custGeom>
              <a:avLst/>
              <a:gdLst/>
              <a:ahLst/>
              <a:cxnLst/>
              <a:rect l="l" t="t" r="r" b="b"/>
              <a:pathLst>
                <a:path w="7721" h="10037" extrusionOk="0">
                  <a:moveTo>
                    <a:pt x="1155" y="0"/>
                  </a:moveTo>
                  <a:lnTo>
                    <a:pt x="274" y="6292"/>
                  </a:lnTo>
                  <a:cubicBezTo>
                    <a:pt x="0" y="8055"/>
                    <a:pt x="1247" y="9727"/>
                    <a:pt x="3070" y="10001"/>
                  </a:cubicBezTo>
                  <a:cubicBezTo>
                    <a:pt x="3233" y="10025"/>
                    <a:pt x="3395" y="10037"/>
                    <a:pt x="3555" y="10037"/>
                  </a:cubicBezTo>
                  <a:cubicBezTo>
                    <a:pt x="5182" y="10037"/>
                    <a:pt x="6590" y="8810"/>
                    <a:pt x="6839" y="7204"/>
                  </a:cubicBezTo>
                  <a:lnTo>
                    <a:pt x="7721" y="912"/>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55" name="Google Shape;1237;p32"/>
            <p:cNvSpPr/>
            <p:nvPr/>
          </p:nvSpPr>
          <p:spPr>
            <a:xfrm rot="2700000">
              <a:off x="7692024" y="724979"/>
              <a:ext cx="309823" cy="404088"/>
            </a:xfrm>
            <a:custGeom>
              <a:avLst/>
              <a:gdLst/>
              <a:ahLst/>
              <a:cxnLst/>
              <a:rect l="l" t="t" r="r" b="b"/>
              <a:pathLst>
                <a:path w="7691" h="10031" extrusionOk="0">
                  <a:moveTo>
                    <a:pt x="4174" y="1"/>
                  </a:moveTo>
                  <a:cubicBezTo>
                    <a:pt x="2531" y="1"/>
                    <a:pt x="1103" y="1212"/>
                    <a:pt x="852" y="2858"/>
                  </a:cubicBezTo>
                  <a:lnTo>
                    <a:pt x="0" y="9119"/>
                  </a:lnTo>
                  <a:lnTo>
                    <a:pt x="6566" y="10031"/>
                  </a:lnTo>
                  <a:lnTo>
                    <a:pt x="7447" y="3800"/>
                  </a:lnTo>
                  <a:cubicBezTo>
                    <a:pt x="7691" y="1976"/>
                    <a:pt x="6414" y="304"/>
                    <a:pt x="4621" y="31"/>
                  </a:cubicBezTo>
                  <a:cubicBezTo>
                    <a:pt x="4471" y="11"/>
                    <a:pt x="4322" y="1"/>
                    <a:pt x="4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56" name="Google Shape;1242;p32"/>
          <p:cNvSpPr txBox="1">
            <a:spLocks noGrp="1"/>
          </p:cNvSpPr>
          <p:nvPr>
            <p:ph type="title" idx="2"/>
          </p:nvPr>
        </p:nvSpPr>
        <p:spPr>
          <a:xfrm>
            <a:off x="485635" y="1046969"/>
            <a:ext cx="4618197" cy="4096530"/>
          </a:xfrm>
          <a:prstGeom prst="rect">
            <a:avLst/>
          </a:prstGeom>
        </p:spPr>
        <p:txBody>
          <a:bodyPr spcFirstLastPara="1" wrap="square" lIns="91425" tIns="91425" rIns="91425" bIns="91425" anchor="t" anchorCtr="0">
            <a:noAutofit/>
          </a:bodyPr>
          <a:lstStyle/>
          <a:p>
            <a:pPr algn="l"/>
            <a:r>
              <a:rPr lang="en-US" sz="2000" dirty="0">
                <a:solidFill>
                  <a:schemeClr val="bg1">
                    <a:alpha val="80000"/>
                  </a:schemeClr>
                </a:solidFill>
                <a:latin typeface="Cambria" panose="02040503050406030204" pitchFamily="18" charset="0"/>
                <a:ea typeface="Cambria" panose="02040503050406030204" pitchFamily="18" charset="0"/>
              </a:rPr>
              <a:t>the clear or slightly yellowish liquid surrounding the fetus in the amniotic sac</a:t>
            </a:r>
            <a:br>
              <a:rPr lang="en-US" sz="2000" dirty="0">
                <a:solidFill>
                  <a:schemeClr val="bg1">
                    <a:alpha val="80000"/>
                  </a:schemeClr>
                </a:solidFill>
                <a:latin typeface="Cambria" panose="02040503050406030204" pitchFamily="18" charset="0"/>
                <a:ea typeface="Cambria" panose="02040503050406030204" pitchFamily="18" charset="0"/>
              </a:rPr>
            </a:br>
            <a:r>
              <a:rPr lang="en-US" sz="2000" dirty="0">
                <a:solidFill>
                  <a:schemeClr val="bg1">
                    <a:alpha val="80000"/>
                  </a:schemeClr>
                </a:solidFill>
                <a:latin typeface="Cambria" panose="02040503050406030204" pitchFamily="18" charset="0"/>
                <a:ea typeface="Cambria" panose="02040503050406030204" pitchFamily="18" charset="0"/>
              </a:rPr>
              <a:t/>
            </a:r>
            <a:br>
              <a:rPr lang="en-US" sz="2000" dirty="0">
                <a:solidFill>
                  <a:schemeClr val="bg1">
                    <a:alpha val="80000"/>
                  </a:schemeClr>
                </a:solidFill>
                <a:latin typeface="Cambria" panose="02040503050406030204" pitchFamily="18" charset="0"/>
                <a:ea typeface="Cambria" panose="02040503050406030204" pitchFamily="18" charset="0"/>
              </a:rPr>
            </a:br>
            <a:r>
              <a:rPr lang="en-US" sz="2000" dirty="0">
                <a:solidFill>
                  <a:schemeClr val="bg1">
                    <a:alpha val="80000"/>
                  </a:schemeClr>
                </a:solidFill>
                <a:latin typeface="Cambria" panose="02040503050406030204" pitchFamily="18" charset="0"/>
                <a:ea typeface="Cambria" panose="02040503050406030204" pitchFamily="18" charset="0"/>
              </a:rPr>
              <a:t> normally has a</a:t>
            </a:r>
            <a:r>
              <a:rPr lang="en-US" sz="2000" b="1" dirty="0">
                <a:solidFill>
                  <a:schemeClr val="bg1">
                    <a:alpha val="80000"/>
                  </a:schemeClr>
                </a:solidFill>
                <a:latin typeface="Cambria" panose="02040503050406030204" pitchFamily="18" charset="0"/>
                <a:ea typeface="Cambria" panose="02040503050406030204" pitchFamily="18" charset="0"/>
              </a:rPr>
              <a:t> pH of 7.0-7.5.</a:t>
            </a:r>
            <a:r>
              <a:rPr lang="en-US" sz="2000" dirty="0">
                <a:solidFill>
                  <a:schemeClr val="bg1">
                    <a:alpha val="80000"/>
                  </a:schemeClr>
                </a:solidFill>
                <a:latin typeface="Cambria" panose="02040503050406030204" pitchFamily="18" charset="0"/>
                <a:ea typeface="Cambria" panose="02040503050406030204" pitchFamily="18" charset="0"/>
              </a:rPr>
              <a:t/>
            </a:r>
            <a:br>
              <a:rPr lang="en-US" sz="2000" dirty="0">
                <a:solidFill>
                  <a:schemeClr val="bg1">
                    <a:alpha val="80000"/>
                  </a:schemeClr>
                </a:solidFill>
                <a:latin typeface="Cambria" panose="02040503050406030204" pitchFamily="18" charset="0"/>
                <a:ea typeface="Cambria" panose="02040503050406030204" pitchFamily="18" charset="0"/>
              </a:rPr>
            </a:br>
            <a:r>
              <a:rPr lang="en-US" sz="2000" dirty="0">
                <a:solidFill>
                  <a:schemeClr val="bg1">
                    <a:alpha val="80000"/>
                  </a:schemeClr>
                </a:solidFill>
                <a:latin typeface="Cambria" panose="02040503050406030204" pitchFamily="18" charset="0"/>
                <a:ea typeface="Cambria" panose="02040503050406030204" pitchFamily="18" charset="0"/>
              </a:rPr>
              <a:t/>
            </a:r>
            <a:br>
              <a:rPr lang="en-US" sz="2000" dirty="0">
                <a:solidFill>
                  <a:schemeClr val="bg1">
                    <a:alpha val="80000"/>
                  </a:schemeClr>
                </a:solidFill>
                <a:latin typeface="Cambria" panose="02040503050406030204" pitchFamily="18" charset="0"/>
                <a:ea typeface="Cambria" panose="02040503050406030204" pitchFamily="18" charset="0"/>
              </a:rPr>
            </a:br>
            <a:r>
              <a:rPr lang="en-US" sz="2000" dirty="0">
                <a:solidFill>
                  <a:schemeClr val="bg1">
                    <a:alpha val="80000"/>
                  </a:schemeClr>
                </a:solidFill>
                <a:latin typeface="Cambria" panose="02040503050406030204" pitchFamily="18" charset="0"/>
                <a:ea typeface="Cambria" panose="02040503050406030204" pitchFamily="18" charset="0"/>
              </a:rPr>
              <a:t>is mainly </a:t>
            </a:r>
            <a:r>
              <a:rPr lang="en-US" sz="2000" b="1" dirty="0">
                <a:solidFill>
                  <a:schemeClr val="bg1">
                    <a:alpha val="80000"/>
                  </a:schemeClr>
                </a:solidFill>
                <a:latin typeface="Cambria" panose="02040503050406030204" pitchFamily="18" charset="0"/>
                <a:ea typeface="Cambria" panose="02040503050406030204" pitchFamily="18" charset="0"/>
              </a:rPr>
              <a:t>water</a:t>
            </a:r>
            <a:r>
              <a:rPr lang="en-US" sz="2000" dirty="0">
                <a:solidFill>
                  <a:schemeClr val="bg1">
                    <a:alpha val="80000"/>
                  </a:schemeClr>
                </a:solidFill>
                <a:latin typeface="Cambria" panose="02040503050406030204" pitchFamily="18" charset="0"/>
                <a:ea typeface="Cambria" panose="02040503050406030204" pitchFamily="18" charset="0"/>
              </a:rPr>
              <a:t> with </a:t>
            </a:r>
            <a:r>
              <a:rPr lang="en-US" sz="2000" b="1" dirty="0">
                <a:solidFill>
                  <a:schemeClr val="bg1">
                    <a:alpha val="80000"/>
                  </a:schemeClr>
                </a:solidFill>
                <a:latin typeface="Cambria" panose="02040503050406030204" pitchFamily="18" charset="0"/>
                <a:ea typeface="Cambria" panose="02040503050406030204" pitchFamily="18" charset="0"/>
              </a:rPr>
              <a:t>electrolytes</a:t>
            </a:r>
            <a:r>
              <a:rPr lang="en-US" sz="2000" dirty="0">
                <a:solidFill>
                  <a:schemeClr val="bg1">
                    <a:alpha val="80000"/>
                  </a:schemeClr>
                </a:solidFill>
                <a:latin typeface="Cambria" panose="02040503050406030204" pitchFamily="18" charset="0"/>
                <a:ea typeface="Cambria" panose="02040503050406030204" pitchFamily="18" charset="0"/>
              </a:rPr>
              <a:t>, but by about the 12-14 week the liquid also contains proteins, carbohydrates, lipids and phospholipids and urea, all of which aid in the growth of the fetus.</a:t>
            </a:r>
            <a:br>
              <a:rPr lang="en-US" sz="2000" dirty="0">
                <a:solidFill>
                  <a:schemeClr val="bg1">
                    <a:alpha val="80000"/>
                  </a:schemeClr>
                </a:solidFill>
                <a:latin typeface="Cambria" panose="02040503050406030204" pitchFamily="18" charset="0"/>
                <a:ea typeface="Cambria" panose="02040503050406030204" pitchFamily="18" charset="0"/>
              </a:rPr>
            </a:br>
            <a:r>
              <a:rPr lang="en-US" sz="2000" dirty="0">
                <a:solidFill>
                  <a:schemeClr val="bg1">
                    <a:alpha val="80000"/>
                  </a:schemeClr>
                </a:solidFill>
                <a:latin typeface="Cambria" panose="02040503050406030204" pitchFamily="18" charset="0"/>
                <a:ea typeface="Cambria" panose="02040503050406030204" pitchFamily="18" charset="0"/>
              </a:rPr>
              <a:t/>
            </a:r>
            <a:br>
              <a:rPr lang="en-US" sz="2000" dirty="0">
                <a:solidFill>
                  <a:schemeClr val="bg1">
                    <a:alpha val="80000"/>
                  </a:schemeClr>
                </a:solidFill>
                <a:latin typeface="Cambria" panose="02040503050406030204" pitchFamily="18" charset="0"/>
                <a:ea typeface="Cambria" panose="02040503050406030204" pitchFamily="18" charset="0"/>
              </a:rPr>
            </a:br>
            <a:r>
              <a:rPr lang="en-US" sz="2000" dirty="0">
                <a:solidFill>
                  <a:schemeClr val="bg1">
                    <a:alpha val="80000"/>
                  </a:schemeClr>
                </a:solidFill>
                <a:latin typeface="Cambria" panose="02040503050406030204" pitchFamily="18" charset="0"/>
                <a:ea typeface="Cambria" panose="02040503050406030204" pitchFamily="18" charset="0"/>
              </a:rPr>
              <a:t/>
            </a:r>
            <a:br>
              <a:rPr lang="en-US" sz="2000" dirty="0">
                <a:solidFill>
                  <a:schemeClr val="bg1">
                    <a:alpha val="80000"/>
                  </a:schemeClr>
                </a:solidFill>
                <a:latin typeface="Cambria" panose="02040503050406030204" pitchFamily="18" charset="0"/>
                <a:ea typeface="Cambria" panose="02040503050406030204" pitchFamily="18" charset="0"/>
              </a:rPr>
            </a:br>
            <a:r>
              <a:rPr lang="en-US" sz="2000" dirty="0">
                <a:solidFill>
                  <a:schemeClr val="bg1">
                    <a:alpha val="80000"/>
                  </a:schemeClr>
                </a:solidFill>
                <a:latin typeface="Cambria" panose="02040503050406030204" pitchFamily="18" charset="0"/>
                <a:ea typeface="Cambria" panose="02040503050406030204" pitchFamily="18" charset="0"/>
              </a:rPr>
              <a:t/>
            </a:r>
            <a:br>
              <a:rPr lang="en-US" sz="2000" dirty="0">
                <a:solidFill>
                  <a:schemeClr val="bg1">
                    <a:alpha val="80000"/>
                  </a:schemeClr>
                </a:solidFill>
                <a:latin typeface="Cambria" panose="02040503050406030204" pitchFamily="18" charset="0"/>
                <a:ea typeface="Cambria" panose="02040503050406030204" pitchFamily="18" charset="0"/>
              </a:rPr>
            </a:br>
            <a:endParaRPr lang="en-US" sz="2000" dirty="0">
              <a:solidFill>
                <a:schemeClr val="bg1">
                  <a:alpha val="80000"/>
                </a:schemeClr>
              </a:solidFill>
              <a:latin typeface="Cambria" panose="02040503050406030204" pitchFamily="18" charset="0"/>
              <a:ea typeface="Cambria" panose="02040503050406030204" pitchFamily="18" charset="0"/>
            </a:endParaRPr>
          </a:p>
        </p:txBody>
      </p:sp>
      <p:pic>
        <p:nvPicPr>
          <p:cNvPr id="2097156" name="Picture 2" descr="Amniotic Sac Function &amp; Diagram | What is the Amniotic Sac? | Study.com"/>
          <p:cNvPicPr>
            <a:picLocks noChangeAspect="1" noChangeArrowheads="1"/>
          </p:cNvPicPr>
          <p:nvPr/>
        </p:nvPicPr>
        <p:blipFill>
          <a:blip r:embed="rId3"/>
          <a:srcRect/>
          <a:stretch>
            <a:fillRect/>
          </a:stretch>
        </p:blipFill>
        <p:spPr bwMode="auto">
          <a:xfrm>
            <a:off x="5862103" y="1324336"/>
            <a:ext cx="2857500" cy="28575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2" name="Title 5"/>
          <p:cNvSpPr>
            <a:spLocks noGrp="1"/>
          </p:cNvSpPr>
          <p:nvPr>
            <p:ph type="title"/>
          </p:nvPr>
        </p:nvSpPr>
        <p:spPr>
          <a:xfrm>
            <a:off x="713250" y="353400"/>
            <a:ext cx="7717500" cy="704100"/>
          </a:xfrm>
        </p:spPr>
        <p:txBody>
          <a:bodyPr/>
          <a:lstStyle/>
          <a:p>
            <a:pPr algn="ctr"/>
            <a:r>
              <a:rPr lang="en-US" b="1" dirty="0">
                <a:latin typeface="+mn-lt"/>
              </a:rPr>
              <a:t>Management of Labor</a:t>
            </a:r>
            <a:r>
              <a:rPr lang="en-US" altLang="en-US" b="1" dirty="0">
                <a:latin typeface="+mn-lt"/>
                <a:cs typeface="Arial" panose="020B0604020202020204" pitchFamily="34" charset="0"/>
              </a:rPr>
              <a:t/>
            </a:r>
            <a:br>
              <a:rPr lang="en-US" altLang="en-US" b="1" dirty="0">
                <a:latin typeface="+mn-lt"/>
                <a:cs typeface="Arial" panose="020B0604020202020204" pitchFamily="34" charset="0"/>
              </a:rPr>
            </a:br>
            <a:endParaRPr lang="en-US" b="0" dirty="0"/>
          </a:p>
        </p:txBody>
      </p:sp>
      <p:sp>
        <p:nvSpPr>
          <p:cNvPr id="1048813" name="Content Placeholder 2"/>
          <p:cNvSpPr txBox="1"/>
          <p:nvPr/>
        </p:nvSpPr>
        <p:spPr>
          <a:xfrm>
            <a:off x="-133350" y="705450"/>
            <a:ext cx="9277350" cy="506710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800"/>
              <a:buFont typeface="Josefin Sans"/>
              <a:buNone/>
              <a:defRPr sz="2000" b="1" i="0" u="none" strike="noStrike" cap="none">
                <a:solidFill>
                  <a:schemeClr val="lt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2pPr>
            <a:lvl3pPr marL="1371600" marR="0" lvl="2"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3pPr>
            <a:lvl4pPr marL="1828800" marR="0" lvl="3"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4pPr>
            <a:lvl5pPr marL="2286000" marR="0" lvl="4"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5pPr>
            <a:lvl6pPr marL="2743200" marR="0" lvl="5"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6pPr>
            <a:lvl7pPr marL="3200400" marR="0" lvl="6"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7pPr>
            <a:lvl8pPr marL="3657600" marR="0" lvl="7"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8pPr>
            <a:lvl9pPr marL="4114800" marR="0" lvl="8" indent="-317500" algn="l" rtl="0">
              <a:lnSpc>
                <a:spcPct val="100000"/>
              </a:lnSpc>
              <a:spcBef>
                <a:spcPts val="1600"/>
              </a:spcBef>
              <a:spcAft>
                <a:spcPts val="160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9pPr>
          </a:lstStyle>
          <a:p>
            <a:pPr>
              <a:buFont typeface="Arial" panose="020B0604020202020204" pitchFamily="34" charset="0"/>
              <a:buChar char="•"/>
            </a:pPr>
            <a:r>
              <a:rPr lang="en-US" altLang="en-US" sz="1800" b="0" dirty="0">
                <a:latin typeface="Open Sans" panose="020B0606030504020204" pitchFamily="34" charset="0"/>
                <a:ea typeface="Open Sans" panose="020B0606030504020204" pitchFamily="34" charset="0"/>
                <a:cs typeface="Open Sans" panose="020B0606030504020204" pitchFamily="34" charset="0"/>
              </a:rPr>
              <a:t>During labor, the </a:t>
            </a:r>
            <a:r>
              <a:rPr lang="en-US" altLang="en-US" sz="1800" dirty="0">
                <a:latin typeface="Open Sans" panose="020B0606030504020204" pitchFamily="34" charset="0"/>
                <a:ea typeface="Open Sans" panose="020B0606030504020204" pitchFamily="34" charset="0"/>
                <a:cs typeface="Open Sans" panose="020B0606030504020204" pitchFamily="34" charset="0"/>
              </a:rPr>
              <a:t>fetal position is checked frequently to confirm vertex presentation</a:t>
            </a:r>
            <a:r>
              <a:rPr lang="en-US" altLang="en-US" sz="1800" b="0" dirty="0">
                <a:latin typeface="Open Sans" panose="020B0606030504020204" pitchFamily="34" charset="0"/>
                <a:ea typeface="Open Sans" panose="020B0606030504020204" pitchFamily="34" charset="0"/>
                <a:cs typeface="Open Sans" panose="020B0606030504020204" pitchFamily="34" charset="0"/>
              </a:rPr>
              <a:t> as the excess amniotic fluid allows greater fetal mobility. Conversion to a breech, compound or transverse presentation may occur.</a:t>
            </a:r>
          </a:p>
          <a:p>
            <a:endParaRPr lang="en-US" altLang="en-US" sz="1800" b="0" dirty="0">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en-US" altLang="en-US" sz="1800" b="0" dirty="0">
                <a:latin typeface="Open Sans" panose="020B0606030504020204" pitchFamily="34" charset="0"/>
                <a:ea typeface="Open Sans" panose="020B0606030504020204" pitchFamily="34" charset="0"/>
                <a:cs typeface="Open Sans" panose="020B0606030504020204" pitchFamily="34" charset="0"/>
              </a:rPr>
              <a:t>Spontaneous rupture of membranes can cause sudden severe uterine decompression </a:t>
            </a:r>
            <a:r>
              <a:rPr lang="en-US" altLang="en-US" sz="1800" dirty="0">
                <a:latin typeface="Open Sans" panose="020B0606030504020204" pitchFamily="34" charset="0"/>
                <a:ea typeface="Open Sans" panose="020B0606030504020204" pitchFamily="34" charset="0"/>
                <a:cs typeface="Open Sans" panose="020B0606030504020204" pitchFamily="34" charset="0"/>
              </a:rPr>
              <a:t>with risk of cord prolapse </a:t>
            </a:r>
            <a:r>
              <a:rPr lang="en-US" altLang="en-US" sz="1800" b="0" dirty="0">
                <a:latin typeface="Open Sans" panose="020B0606030504020204" pitchFamily="34" charset="0"/>
                <a:ea typeface="Open Sans" panose="020B0606030504020204" pitchFamily="34" charset="0"/>
                <a:cs typeface="Open Sans" panose="020B0606030504020204" pitchFamily="34" charset="0"/>
              </a:rPr>
              <a:t>or </a:t>
            </a:r>
            <a:r>
              <a:rPr lang="en-US" altLang="en-US" sz="1800" dirty="0">
                <a:latin typeface="Open Sans" panose="020B0606030504020204" pitchFamily="34" charset="0"/>
                <a:ea typeface="Open Sans" panose="020B0606030504020204" pitchFamily="34" charset="0"/>
                <a:cs typeface="Open Sans" panose="020B0606030504020204" pitchFamily="34" charset="0"/>
              </a:rPr>
              <a:t>abruption.</a:t>
            </a:r>
          </a:p>
          <a:p>
            <a:pPr>
              <a:buFont typeface="Arial" panose="020B0604020202020204" pitchFamily="34" charset="0"/>
              <a:buChar char="•"/>
            </a:pPr>
            <a:r>
              <a:rPr lang="en-US" altLang="en-US" sz="1800" b="0" dirty="0">
                <a:latin typeface="Open Sans" panose="020B0606030504020204" pitchFamily="34" charset="0"/>
                <a:ea typeface="Open Sans" panose="020B0606030504020204" pitchFamily="34" charset="0"/>
                <a:cs typeface="Open Sans" panose="020B0606030504020204" pitchFamily="34" charset="0"/>
              </a:rPr>
              <a:t>Gradual abdominal or transcervical amnioreduction with a needle may prevent these complications during labor</a:t>
            </a:r>
          </a:p>
          <a:p>
            <a:pPr>
              <a:buFont typeface="Arial" panose="020B0604020202020204" pitchFamily="34" charset="0"/>
              <a:buChar char="•"/>
            </a:pPr>
            <a:endParaRPr lang="en-US" altLang="en-US" sz="1800" b="0" dirty="0">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en-US" altLang="en-US" sz="1800" dirty="0">
                <a:latin typeface="Open Sans" panose="020B0606030504020204" pitchFamily="34" charset="0"/>
                <a:ea typeface="Open Sans" panose="020B0606030504020204" pitchFamily="34" charset="0"/>
                <a:cs typeface="Open Sans" panose="020B0606030504020204" pitchFamily="34" charset="0"/>
              </a:rPr>
              <a:t>Continuously FHR monitored </a:t>
            </a:r>
            <a:r>
              <a:rPr lang="en-US" altLang="en-US" sz="1800" b="0" dirty="0">
                <a:latin typeface="Open Sans" panose="020B0606030504020204" pitchFamily="34" charset="0"/>
                <a:ea typeface="Open Sans" panose="020B0606030504020204" pitchFamily="34" charset="0"/>
                <a:cs typeface="Open Sans" panose="020B0606030504020204" pitchFamily="34" charset="0"/>
              </a:rPr>
              <a:t>due to increased risk of abnormalities.</a:t>
            </a:r>
          </a:p>
          <a:p>
            <a:endParaRPr lang="ar-JO" altLang="en-US" sz="1800" b="0" dirty="0">
              <a:latin typeface="Open Sans" panose="020B0606030504020204" pitchFamily="34" charset="0"/>
              <a:ea typeface="Open Sans" panose="020B0606030504020204" pitchFamily="34" charset="0"/>
            </a:endParaRPr>
          </a:p>
          <a:p>
            <a:r>
              <a:rPr lang="en-US" altLang="en-US" sz="1800" b="0" dirty="0">
                <a:latin typeface="Open Sans" panose="020B0606030504020204" pitchFamily="34" charset="0"/>
                <a:ea typeface="Open Sans" panose="020B0606030504020204" pitchFamily="34" charset="0"/>
                <a:cs typeface="Open Sans" panose="020B0606030504020204" pitchFamily="34" charset="0"/>
              </a:rPr>
              <a:t>NO absolute contraindication to use of Oxytocin or Prostaglandins (but used with Caution, can cause Marked increase in the incidence of post-partum hemorrhage related to atony in patients with polyhydramnios).</a:t>
            </a:r>
          </a:p>
          <a:p>
            <a:endParaRPr lang="en-US" altLang="en-US" sz="1800" dirty="0">
              <a:latin typeface="Open Sans" panose="020B0606030504020204" pitchFamily="34" charset="0"/>
              <a:ea typeface="Open Sans" panose="020B0606030504020204" pitchFamily="34" charset="0"/>
              <a:cs typeface="Open Sans" panose="020B0606030504020204" pitchFamily="34" charset="0"/>
            </a:endParaRPr>
          </a:p>
          <a:p>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048817" name="Google Shape;1511;p41"/>
          <p:cNvSpPr txBox="1">
            <a:spLocks noGrp="1"/>
          </p:cNvSpPr>
          <p:nvPr>
            <p:ph type="subTitle" idx="4294967295"/>
          </p:nvPr>
        </p:nvSpPr>
        <p:spPr>
          <a:xfrm>
            <a:off x="622861" y="2309928"/>
            <a:ext cx="2247783" cy="523644"/>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2000" b="1" dirty="0"/>
              <a:t> Induce labor at 39-40 weeks</a:t>
            </a:r>
            <a:endParaRPr sz="2000" b="1" dirty="0"/>
          </a:p>
        </p:txBody>
      </p:sp>
      <p:sp>
        <p:nvSpPr>
          <p:cNvPr id="1048818" name="Google Shape;1512;p41"/>
          <p:cNvSpPr txBox="1">
            <a:spLocks noGrp="1"/>
          </p:cNvSpPr>
          <p:nvPr>
            <p:ph type="body" idx="4294967295"/>
          </p:nvPr>
        </p:nvSpPr>
        <p:spPr>
          <a:xfrm>
            <a:off x="491114" y="2974424"/>
            <a:ext cx="2511276" cy="1903800"/>
          </a:xfrm>
          <a:prstGeom prst="rect">
            <a:avLst/>
          </a:prstGeom>
        </p:spPr>
        <p:txBody>
          <a:bodyPr spcFirstLastPara="1" wrap="square" lIns="91425" tIns="91425" rIns="91425" bIns="91425" anchor="t" anchorCtr="0">
            <a:noAutofit/>
          </a:bodyPr>
          <a:lstStyle/>
          <a:p>
            <a:pPr marL="182880" lvl="0" indent="-180340" algn="l" rtl="0">
              <a:lnSpc>
                <a:spcPct val="100000"/>
              </a:lnSpc>
              <a:spcBef>
                <a:spcPts val="0"/>
              </a:spcBef>
              <a:spcAft>
                <a:spcPts val="0"/>
              </a:spcAft>
              <a:buSzPts val="1400"/>
              <a:buChar char="●"/>
            </a:pPr>
            <a:r>
              <a:rPr lang="en-US" altLang="en-US" dirty="0">
                <a:cs typeface="Arial" panose="020B0604020202020204" pitchFamily="34" charset="0"/>
              </a:rPr>
              <a:t>Due to the risk of fetal death appears to increase significantly at term.</a:t>
            </a:r>
            <a:endParaRPr dirty="0"/>
          </a:p>
        </p:txBody>
      </p:sp>
      <p:sp>
        <p:nvSpPr>
          <p:cNvPr id="1048819" name="Google Shape;1513;p41"/>
          <p:cNvSpPr txBox="1">
            <a:spLocks noGrp="1"/>
          </p:cNvSpPr>
          <p:nvPr>
            <p:ph type="subTitle" idx="4294967295"/>
          </p:nvPr>
        </p:nvSpPr>
        <p:spPr>
          <a:xfrm>
            <a:off x="3576026" y="2217047"/>
            <a:ext cx="1828800" cy="660025"/>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2000" b="1" dirty="0"/>
              <a:t>Induce labor at 37 weeks </a:t>
            </a:r>
          </a:p>
        </p:txBody>
      </p:sp>
      <p:sp>
        <p:nvSpPr>
          <p:cNvPr id="1048820" name="Google Shape;1514;p41"/>
          <p:cNvSpPr txBox="1">
            <a:spLocks noGrp="1"/>
          </p:cNvSpPr>
          <p:nvPr>
            <p:ph type="body" idx="4294967295"/>
          </p:nvPr>
        </p:nvSpPr>
        <p:spPr>
          <a:xfrm>
            <a:off x="3297932" y="2974424"/>
            <a:ext cx="2623895" cy="1903800"/>
          </a:xfrm>
          <a:prstGeom prst="rect">
            <a:avLst/>
          </a:prstGeom>
        </p:spPr>
        <p:txBody>
          <a:bodyPr spcFirstLastPara="1" wrap="square" lIns="91425" tIns="91425" rIns="91425" bIns="91425" anchor="t" anchorCtr="0">
            <a:noAutofit/>
          </a:bodyPr>
          <a:lstStyle/>
          <a:p>
            <a:pPr marL="0" indent="0">
              <a:buNone/>
            </a:pPr>
            <a:r>
              <a:rPr lang="en-US" altLang="en-US" dirty="0">
                <a:cs typeface="Arial" panose="020B0604020202020204" pitchFamily="34" charset="0"/>
              </a:rPr>
              <a:t>minimize the risk of umbilical cord prolapse and/or abruption upon rupture of membranes. </a:t>
            </a:r>
          </a:p>
        </p:txBody>
      </p:sp>
      <p:sp>
        <p:nvSpPr>
          <p:cNvPr id="1048821" name="Google Shape;1515;p41"/>
          <p:cNvSpPr txBox="1">
            <a:spLocks noGrp="1"/>
          </p:cNvSpPr>
          <p:nvPr>
            <p:ph type="subTitle" idx="4294967295"/>
          </p:nvPr>
        </p:nvSpPr>
        <p:spPr>
          <a:xfrm>
            <a:off x="6273357" y="2217047"/>
            <a:ext cx="2511276" cy="20392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t>Amniocentesis as early as 34 weeks </a:t>
            </a:r>
          </a:p>
          <a:p>
            <a:pPr marL="0" lvl="0" indent="0" algn="ctr" rtl="0">
              <a:spcBef>
                <a:spcPts val="0"/>
              </a:spcBef>
              <a:spcAft>
                <a:spcPts val="0"/>
              </a:spcAft>
              <a:buNone/>
            </a:pPr>
            <a:r>
              <a:rPr lang="en-US" sz="2000" b="1" dirty="0"/>
              <a:t>&amp;</a:t>
            </a:r>
          </a:p>
          <a:p>
            <a:pPr marL="0" lvl="0" indent="0" algn="ctr" rtl="0">
              <a:spcBef>
                <a:spcPts val="0"/>
              </a:spcBef>
              <a:spcAft>
                <a:spcPts val="0"/>
              </a:spcAft>
              <a:buNone/>
            </a:pPr>
            <a:r>
              <a:rPr lang="en-US" sz="2000" b="1" dirty="0"/>
              <a:t>deliver if the fetal lungs are mature</a:t>
            </a:r>
            <a:endParaRPr sz="2000" b="1" dirty="0"/>
          </a:p>
        </p:txBody>
      </p:sp>
      <p:sp>
        <p:nvSpPr>
          <p:cNvPr id="1048822" name="Google Shape;1519;p41"/>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Timing Of Delivery</a:t>
            </a:r>
            <a:endParaRPr dirty="0"/>
          </a:p>
        </p:txBody>
      </p:sp>
      <p:sp>
        <p:nvSpPr>
          <p:cNvPr id="1048823" name="Google Shape;1520;p41"/>
          <p:cNvSpPr/>
          <p:nvPr/>
        </p:nvSpPr>
        <p:spPr>
          <a:xfrm>
            <a:off x="359367" y="1217176"/>
            <a:ext cx="2247783" cy="749700"/>
          </a:xfrm>
          <a:prstGeom prst="roundRect">
            <a:avLst>
              <a:gd name="adj" fmla="val 16667"/>
            </a:avLst>
          </a:prstGeom>
          <a:solidFill>
            <a:schemeClr val="accent3"/>
          </a:solidFill>
          <a:ln>
            <a:noFill/>
          </a:ln>
          <a:effectLst>
            <a:outerShdw dist="76200" dir="3000000" algn="bl" rotWithShape="0">
              <a:schemeClr val="lt1">
                <a:alpha val="26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lt2"/>
                </a:solidFill>
                <a:latin typeface="Open Sans"/>
                <a:ea typeface="Open Sans"/>
                <a:cs typeface="Open Sans"/>
                <a:sym typeface="Open Sans"/>
              </a:rPr>
              <a:t>Mild to Moderate polyhydramnios with normal NST and BPP</a:t>
            </a:r>
          </a:p>
        </p:txBody>
      </p:sp>
      <p:cxnSp>
        <p:nvCxnSpPr>
          <p:cNvPr id="3146163" name="Google Shape;1521;p41"/>
          <p:cNvCxnSpPr>
            <a:cxnSpLocks/>
            <a:stCxn id="1048823" idx="3"/>
            <a:endCxn id="1048824" idx="1"/>
          </p:cNvCxnSpPr>
          <p:nvPr/>
        </p:nvCxnSpPr>
        <p:spPr>
          <a:xfrm>
            <a:off x="2607150" y="1592026"/>
            <a:ext cx="690783" cy="0"/>
          </a:xfrm>
          <a:prstGeom prst="straightConnector1">
            <a:avLst/>
          </a:prstGeom>
          <a:noFill/>
          <a:ln w="19050" cap="flat" cmpd="sng">
            <a:solidFill>
              <a:schemeClr val="dk2"/>
            </a:solidFill>
            <a:prstDash val="solid"/>
            <a:round/>
            <a:headEnd type="none" w="med" len="med"/>
            <a:tailEnd type="none" w="med" len="med"/>
          </a:ln>
        </p:spPr>
      </p:cxnSp>
      <p:sp>
        <p:nvSpPr>
          <p:cNvPr id="1048824" name="Google Shape;1522;p41"/>
          <p:cNvSpPr/>
          <p:nvPr/>
        </p:nvSpPr>
        <p:spPr>
          <a:xfrm>
            <a:off x="3297933" y="1217176"/>
            <a:ext cx="1958354" cy="749700"/>
          </a:xfrm>
          <a:prstGeom prst="roundRect">
            <a:avLst>
              <a:gd name="adj" fmla="val 16667"/>
            </a:avLst>
          </a:prstGeom>
          <a:solidFill>
            <a:schemeClr val="accent3"/>
          </a:solidFill>
          <a:ln>
            <a:noFill/>
          </a:ln>
          <a:effectLst>
            <a:outerShdw dist="76200" dir="3000000" algn="bl" rotWithShape="0">
              <a:schemeClr val="lt1">
                <a:alpha val="26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alt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Severe Polyhydramnios</a:t>
            </a:r>
            <a:endParaRPr sz="1050" b="1" dirty="0">
              <a:solidFill>
                <a:schemeClr val="tx2"/>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048825" name="Google Shape;1523;p41"/>
          <p:cNvSpPr/>
          <p:nvPr/>
        </p:nvSpPr>
        <p:spPr>
          <a:xfrm>
            <a:off x="5921828" y="1217176"/>
            <a:ext cx="2862805" cy="749700"/>
          </a:xfrm>
          <a:prstGeom prst="roundRect">
            <a:avLst>
              <a:gd name="adj" fmla="val 16667"/>
            </a:avLst>
          </a:prstGeom>
          <a:solidFill>
            <a:schemeClr val="accent3"/>
          </a:solidFill>
          <a:ln>
            <a:noFill/>
          </a:ln>
          <a:effectLst>
            <a:outerShdw dist="76200" dir="3000000" algn="bl" rotWithShape="0">
              <a:schemeClr val="lt1">
                <a:alpha val="26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lt2"/>
                </a:solidFill>
                <a:latin typeface="Open Sans"/>
                <a:ea typeface="Open Sans"/>
                <a:cs typeface="Open Sans"/>
                <a:sym typeface="Open Sans"/>
              </a:rPr>
              <a:t>Severe Polyhydramnios with intolerant maternal symptoms before 37 weeks</a:t>
            </a:r>
          </a:p>
        </p:txBody>
      </p:sp>
      <p:cxnSp>
        <p:nvCxnSpPr>
          <p:cNvPr id="3146164" name="Google Shape;1525;p41"/>
          <p:cNvCxnSpPr>
            <a:cxnSpLocks/>
            <a:stCxn id="1048825" idx="1"/>
            <a:endCxn id="1048824" idx="3"/>
          </p:cNvCxnSpPr>
          <p:nvPr/>
        </p:nvCxnSpPr>
        <p:spPr>
          <a:xfrm flipH="1">
            <a:off x="5256287" y="1592026"/>
            <a:ext cx="665541"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048828" name="Google Shape;1110;p31"/>
          <p:cNvSpPr/>
          <p:nvPr/>
        </p:nvSpPr>
        <p:spPr>
          <a:xfrm>
            <a:off x="3836400" y="1067655"/>
            <a:ext cx="1471200" cy="13722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29" name="Google Shape;1111;p31"/>
          <p:cNvSpPr txBox="1">
            <a:spLocks noGrp="1"/>
          </p:cNvSpPr>
          <p:nvPr>
            <p:ph type="title"/>
          </p:nvPr>
        </p:nvSpPr>
        <p:spPr>
          <a:xfrm>
            <a:off x="2523655" y="2703646"/>
            <a:ext cx="4268420" cy="73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Oligohydramnios</a:t>
            </a:r>
            <a:endParaRPr dirty="0"/>
          </a:p>
        </p:txBody>
      </p:sp>
      <p:sp>
        <p:nvSpPr>
          <p:cNvPr id="1048830" name="Google Shape;1113;p31"/>
          <p:cNvSpPr txBox="1">
            <a:spLocks noGrp="1"/>
          </p:cNvSpPr>
          <p:nvPr>
            <p:ph type="title" idx="2"/>
          </p:nvPr>
        </p:nvSpPr>
        <p:spPr>
          <a:xfrm>
            <a:off x="3836400" y="1332855"/>
            <a:ext cx="1471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048831" name="Google Shape;1114;p31"/>
          <p:cNvSpPr/>
          <p:nvPr/>
        </p:nvSpPr>
        <p:spPr>
          <a:xfrm>
            <a:off x="6792075" y="986075"/>
            <a:ext cx="1638697" cy="1790800"/>
          </a:xfrm>
          <a:custGeom>
            <a:avLst/>
            <a:gdLst/>
            <a:ahLst/>
            <a:cxnLst/>
            <a:rect l="l" t="t" r="r" b="b"/>
            <a:pathLst>
              <a:path w="39302" h="42950" extrusionOk="0">
                <a:moveTo>
                  <a:pt x="31216" y="3922"/>
                </a:moveTo>
                <a:cubicBezTo>
                  <a:pt x="27508" y="1004"/>
                  <a:pt x="22159" y="1"/>
                  <a:pt x="17751" y="1703"/>
                </a:cubicBezTo>
                <a:cubicBezTo>
                  <a:pt x="17599" y="1794"/>
                  <a:pt x="17417" y="1855"/>
                  <a:pt x="17265" y="1916"/>
                </a:cubicBezTo>
                <a:cubicBezTo>
                  <a:pt x="13982" y="3344"/>
                  <a:pt x="11398" y="6201"/>
                  <a:pt x="9970" y="9454"/>
                </a:cubicBezTo>
                <a:cubicBezTo>
                  <a:pt x="8572" y="12737"/>
                  <a:pt x="8176" y="16414"/>
                  <a:pt x="6626" y="19606"/>
                </a:cubicBezTo>
                <a:cubicBezTo>
                  <a:pt x="4499" y="23983"/>
                  <a:pt x="0" y="27357"/>
                  <a:pt x="851" y="32585"/>
                </a:cubicBezTo>
                <a:cubicBezTo>
                  <a:pt x="1429" y="36172"/>
                  <a:pt x="4225" y="39120"/>
                  <a:pt x="7812" y="40245"/>
                </a:cubicBezTo>
                <a:cubicBezTo>
                  <a:pt x="16535" y="42950"/>
                  <a:pt x="27630" y="38542"/>
                  <a:pt x="34590" y="29424"/>
                </a:cubicBezTo>
                <a:cubicBezTo>
                  <a:pt x="35928" y="27630"/>
                  <a:pt x="37356" y="24804"/>
                  <a:pt x="37934" y="22007"/>
                </a:cubicBezTo>
                <a:cubicBezTo>
                  <a:pt x="39302" y="15411"/>
                  <a:pt x="36779" y="8664"/>
                  <a:pt x="31672" y="4347"/>
                </a:cubicBezTo>
                <a:cubicBezTo>
                  <a:pt x="31520" y="4195"/>
                  <a:pt x="31368" y="4043"/>
                  <a:pt x="31216" y="3922"/>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2" name="Google Shape;1115;p31"/>
          <p:cNvSpPr/>
          <p:nvPr/>
        </p:nvSpPr>
        <p:spPr>
          <a:xfrm>
            <a:off x="713225" y="539500"/>
            <a:ext cx="1162486" cy="1162486"/>
          </a:xfrm>
          <a:custGeom>
            <a:avLst/>
            <a:gdLst/>
            <a:ahLst/>
            <a:cxnLst/>
            <a:rect l="l" t="t" r="r" b="b"/>
            <a:pathLst>
              <a:path w="33376" h="33376" extrusionOk="0">
                <a:moveTo>
                  <a:pt x="33375" y="16688"/>
                </a:moveTo>
                <a:cubicBezTo>
                  <a:pt x="33375" y="25898"/>
                  <a:pt x="25898" y="33375"/>
                  <a:pt x="16688" y="33375"/>
                </a:cubicBezTo>
                <a:cubicBezTo>
                  <a:pt x="7478" y="33375"/>
                  <a:pt x="1" y="25898"/>
                  <a:pt x="1" y="16688"/>
                </a:cubicBezTo>
                <a:cubicBezTo>
                  <a:pt x="1" y="7478"/>
                  <a:pt x="7478" y="1"/>
                  <a:pt x="16688" y="1"/>
                </a:cubicBezTo>
                <a:cubicBezTo>
                  <a:pt x="25898" y="1"/>
                  <a:pt x="33375" y="7478"/>
                  <a:pt x="33375" y="16688"/>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33" name="Google Shape;1116;p31"/>
          <p:cNvSpPr/>
          <p:nvPr/>
        </p:nvSpPr>
        <p:spPr>
          <a:xfrm>
            <a:off x="1806212" y="2020258"/>
            <a:ext cx="994153" cy="995198"/>
          </a:xfrm>
          <a:custGeom>
            <a:avLst/>
            <a:gdLst/>
            <a:ahLst/>
            <a:cxnLst/>
            <a:rect l="l" t="t" r="r" b="b"/>
            <a:pathLst>
              <a:path w="28543" h="28573" extrusionOk="0">
                <a:moveTo>
                  <a:pt x="28542" y="14287"/>
                </a:moveTo>
                <a:cubicBezTo>
                  <a:pt x="28542" y="22189"/>
                  <a:pt x="22159" y="28572"/>
                  <a:pt x="14287" y="28572"/>
                </a:cubicBezTo>
                <a:cubicBezTo>
                  <a:pt x="6384" y="28572"/>
                  <a:pt x="1" y="22189"/>
                  <a:pt x="1" y="14287"/>
                </a:cubicBezTo>
                <a:cubicBezTo>
                  <a:pt x="1" y="6414"/>
                  <a:pt x="6384" y="1"/>
                  <a:pt x="14287" y="1"/>
                </a:cubicBezTo>
                <a:cubicBezTo>
                  <a:pt x="22159" y="1"/>
                  <a:pt x="28542" y="6414"/>
                  <a:pt x="28542" y="14287"/>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5722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1048848" name="Google Shape;1485;p39"/>
          <p:cNvSpPr txBox="1">
            <a:spLocks noGrp="1"/>
          </p:cNvSpPr>
          <p:nvPr>
            <p:ph type="title" idx="6"/>
          </p:nvPr>
        </p:nvSpPr>
        <p:spPr>
          <a:xfrm>
            <a:off x="651275" y="153075"/>
            <a:ext cx="7717500"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Oligohydromnios</a:t>
            </a:r>
            <a:endParaRPr dirty="0"/>
          </a:p>
        </p:txBody>
      </p:sp>
      <p:sp>
        <p:nvSpPr>
          <p:cNvPr id="1048849" name="Google Shape;1327;p34"/>
          <p:cNvSpPr txBox="1"/>
          <p:nvPr/>
        </p:nvSpPr>
        <p:spPr>
          <a:xfrm>
            <a:off x="-47750" y="825989"/>
            <a:ext cx="9115550" cy="4103111"/>
          </a:xfrm>
          <a:prstGeom prst="rect">
            <a:avLst/>
          </a:prstGeom>
          <a:noFill/>
          <a:ln>
            <a:noFill/>
          </a:ln>
        </p:spPr>
        <p:txBody>
          <a:bodyPr spcFirstLastPara="1" wrap="square" lIns="91425" tIns="0" rIns="91425" bIns="0"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800"/>
              <a:buFont typeface="Josefin Sans"/>
              <a:buNone/>
              <a:defRPr sz="2000" b="1" i="0" u="none" strike="noStrike" cap="none">
                <a:solidFill>
                  <a:schemeClr val="lt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2pPr>
            <a:lvl3pPr marL="1371600" marR="0" lvl="2"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3pPr>
            <a:lvl4pPr marL="1828800" marR="0" lvl="3"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4pPr>
            <a:lvl5pPr marL="2286000" marR="0" lvl="4"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5pPr>
            <a:lvl6pPr marL="2743200" marR="0" lvl="5"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6pPr>
            <a:lvl7pPr marL="3200400" marR="0" lvl="6"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7pPr>
            <a:lvl8pPr marL="3657600" marR="0" lvl="7"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8pPr>
            <a:lvl9pPr marL="4114800" marR="0" lvl="8" indent="-317500" algn="l" rtl="0">
              <a:lnSpc>
                <a:spcPct val="100000"/>
              </a:lnSpc>
              <a:spcBef>
                <a:spcPts val="1600"/>
              </a:spcBef>
              <a:spcAft>
                <a:spcPts val="160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9pPr>
          </a:lstStyle>
          <a:p>
            <a:pPr algn="ctr"/>
            <a:r>
              <a:rPr lang="en-US" dirty="0"/>
              <a:t> “Too little amniotic fluid”</a:t>
            </a:r>
          </a:p>
          <a:p>
            <a:pPr algn="justLow"/>
            <a:endParaRPr lang="en-US" dirty="0"/>
          </a:p>
          <a:p>
            <a:pPr marL="228600" marR="0" lvl="0" indent="-228600" algn="justLow" defTabSz="914400" rtl="0" eaLnBrk="1" fontAlgn="auto" latinLnBrk="0" hangingPunct="1">
              <a:lnSpc>
                <a:spcPct val="90000"/>
              </a:lnSpc>
              <a:spcBef>
                <a:spcPts val="1000"/>
              </a:spcBef>
              <a:spcAft>
                <a:spcPts val="0"/>
              </a:spcAft>
              <a:buClrTx/>
              <a:buSzTx/>
              <a:buFont typeface="Arial" panose="020B0604020202020204" pitchFamily="34" charset="0"/>
              <a:buNone/>
            </a:pPr>
            <a:endParaRPr lang="en-US" sz="2000" b="0" dirty="0">
              <a:solidFill>
                <a:schemeClr val="bg1"/>
              </a:solidFill>
            </a:endParaRPr>
          </a:p>
          <a:p>
            <a:pPr marL="228600" lvl="0" indent="-228600">
              <a:lnSpc>
                <a:spcPct val="90000"/>
              </a:lnSpc>
              <a:spcBef>
                <a:spcPts val="1000"/>
              </a:spcBef>
              <a:buClrTx/>
              <a:buSzTx/>
            </a:pPr>
            <a:r>
              <a:rPr lang="en-US" sz="2400" dirty="0"/>
              <a:t>Oligohydramnios is defined as a decreased volume of amniotic fluid relative to gestational age, typically diagnosed when the </a:t>
            </a:r>
            <a:endParaRPr lang="en-US" sz="2400" dirty="0" smtClean="0"/>
          </a:p>
          <a:p>
            <a:pPr marL="228600" lvl="0" indent="-228600">
              <a:lnSpc>
                <a:spcPct val="90000"/>
              </a:lnSpc>
              <a:spcBef>
                <a:spcPts val="1000"/>
              </a:spcBef>
              <a:buClrTx/>
              <a:buSzTx/>
            </a:pPr>
            <a:r>
              <a:rPr lang="en-US" sz="2400" dirty="0" smtClean="0"/>
              <a:t>1- amniotic </a:t>
            </a:r>
            <a:r>
              <a:rPr lang="en-US" sz="2400" dirty="0"/>
              <a:t>fluid index (AFI) is ≤ 5 cm </a:t>
            </a:r>
            <a:endParaRPr lang="en-US" sz="2400" dirty="0" smtClean="0"/>
          </a:p>
          <a:p>
            <a:pPr marL="228600" lvl="0" indent="-228600">
              <a:lnSpc>
                <a:spcPct val="90000"/>
              </a:lnSpc>
              <a:spcBef>
                <a:spcPts val="1000"/>
              </a:spcBef>
              <a:buClrTx/>
              <a:buSzTx/>
            </a:pPr>
            <a:r>
              <a:rPr lang="en-US" sz="2400" dirty="0" smtClean="0"/>
              <a:t>2- the </a:t>
            </a:r>
            <a:r>
              <a:rPr lang="en-US" sz="2400" dirty="0"/>
              <a:t>maximum vertical pocket (MVP) is &lt; 2 cm on ultrasound</a:t>
            </a:r>
            <a:r>
              <a:rPr lang="en-US" sz="2800" dirty="0"/>
              <a:t>.</a:t>
            </a:r>
            <a:br>
              <a:rPr lang="en-US" sz="2800" dirty="0"/>
            </a:br>
            <a:endParaRPr kumimoji="0" lang="en-US" sz="2800" b="0" i="0" u="none" strike="noStrike" kern="1200" cap="none" spc="0" normalizeH="0" baseline="0" noProof="0" dirty="0">
              <a:ln w="12700">
                <a:solidFill>
                  <a:srgbClr val="44546A">
                    <a:satMod val="155000"/>
                  </a:srgbClr>
                </a:solidFill>
                <a:prstDash val="solid"/>
              </a:ln>
              <a:solidFill>
                <a:schemeClr val="bg1"/>
              </a:solidFill>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15502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sp>
        <p:nvSpPr>
          <p:cNvPr id="6" name="Google Shape;1485;p39"/>
          <p:cNvSpPr txBox="1">
            <a:spLocks noGrp="1"/>
          </p:cNvSpPr>
          <p:nvPr>
            <p:ph type="title" idx="6"/>
          </p:nvPr>
        </p:nvSpPr>
        <p:spPr>
          <a:xfrm>
            <a:off x="522750" y="80760"/>
            <a:ext cx="7717500"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Etiology</a:t>
            </a:r>
            <a:endParaRPr dirty="0"/>
          </a:p>
        </p:txBody>
      </p:sp>
      <p:sp>
        <p:nvSpPr>
          <p:cNvPr id="5" name="مستطيل 4"/>
          <p:cNvSpPr/>
          <p:nvPr/>
        </p:nvSpPr>
        <p:spPr>
          <a:xfrm>
            <a:off x="0" y="644827"/>
            <a:ext cx="7609114" cy="4401205"/>
          </a:xfrm>
          <a:prstGeom prst="rect">
            <a:avLst/>
          </a:prstGeom>
        </p:spPr>
        <p:txBody>
          <a:bodyPr wrap="square">
            <a:spAutoFit/>
          </a:bodyPr>
          <a:lstStyle/>
          <a:p>
            <a:r>
              <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 </a:t>
            </a:r>
            <a:r>
              <a:rPr lang="en-US" sz="2000" dirty="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Placental </a:t>
            </a:r>
            <a:r>
              <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Insufficiency</a:t>
            </a:r>
            <a:endParaRPr lang="en-US" sz="2000" dirty="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IUGR , Preeclampsia , HTN</a:t>
            </a:r>
            <a:endParaRPr lang="en-US" sz="2000" dirty="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2</a:t>
            </a:r>
            <a:r>
              <a:rPr lang="en-US" sz="2000" dirty="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Post-term </a:t>
            </a:r>
            <a:r>
              <a:rPr lang="en-US" sz="2000" dirty="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Pregnancy (&gt;42 weeks</a:t>
            </a:r>
            <a:r>
              <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000" dirty="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3</a:t>
            </a:r>
            <a:r>
              <a:rPr lang="en-US" sz="2000" dirty="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PPROM / </a:t>
            </a:r>
            <a:r>
              <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PROM</a:t>
            </a:r>
            <a:endParaRPr lang="en-US" sz="2000" dirty="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4. Fetal Renal Anomalies</a:t>
            </a:r>
          </a:p>
          <a:p>
            <a:r>
              <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Renal agenesis  ,PCKD , Urinary tract obstruction  </a:t>
            </a:r>
          </a:p>
          <a:p>
            <a:endPar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5</a:t>
            </a:r>
            <a:r>
              <a:rPr lang="en-US" sz="2000" dirty="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Drugs: NSAIDs</a:t>
            </a:r>
          </a:p>
          <a:p>
            <a:r>
              <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Indomethacin</a:t>
            </a:r>
          </a:p>
          <a:p>
            <a:r>
              <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6.Twin to Twin Transfusion </a:t>
            </a:r>
            <a:r>
              <a:rPr lang="en-US" sz="2000" dirty="0" err="1"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syndrom</a:t>
            </a:r>
            <a:r>
              <a:rPr lang="en-US" sz="2000" dirty="0" smtClean="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en-US" sz="2000" dirty="0">
              <a:solidFill>
                <a:schemeClr val="tx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605792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ربع نص 11"/>
          <p:cNvSpPr txBox="1"/>
          <p:nvPr/>
        </p:nvSpPr>
        <p:spPr>
          <a:xfrm>
            <a:off x="0" y="278296"/>
            <a:ext cx="3925957" cy="623248"/>
          </a:xfrm>
          <a:prstGeom prst="rect">
            <a:avLst/>
          </a:prstGeom>
          <a:noFill/>
        </p:spPr>
        <p:txBody>
          <a:bodyPr wrap="square" rtlCol="0">
            <a:spAutoFit/>
          </a:bodyPr>
          <a:lstStyle/>
          <a:p>
            <a:pPr algn="ct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1. </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History</a:t>
            </a:r>
            <a:endParaRPr lang="ar-JO"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050" dirty="0" smtClean="0"/>
              <a:t>؟</a:t>
            </a:r>
            <a:endParaRPr lang="en-US" sz="1050" dirty="0"/>
          </a:p>
        </p:txBody>
      </p:sp>
      <p:sp>
        <p:nvSpPr>
          <p:cNvPr id="17" name="مربع نص 16"/>
          <p:cNvSpPr txBox="1"/>
          <p:nvPr/>
        </p:nvSpPr>
        <p:spPr>
          <a:xfrm>
            <a:off x="69574" y="1369224"/>
            <a:ext cx="2372968" cy="246221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Maternal symptoms</a:t>
            </a:r>
          </a:p>
          <a:p>
            <a:endParaRPr lang="en-US" dirty="0" smtClean="0"/>
          </a:p>
          <a:p>
            <a:r>
              <a:rPr lang="en-US" dirty="0" smtClean="0"/>
              <a:t>.decrease </a:t>
            </a:r>
            <a:r>
              <a:rPr lang="en-US" dirty="0"/>
              <a:t>Fetal </a:t>
            </a:r>
            <a:r>
              <a:rPr lang="en-US" dirty="0" smtClean="0"/>
              <a:t>movement</a:t>
            </a:r>
            <a:endParaRPr lang="en-US" dirty="0"/>
          </a:p>
          <a:p>
            <a:r>
              <a:rPr lang="en-US" dirty="0" smtClean="0"/>
              <a:t>.Leaking </a:t>
            </a:r>
            <a:r>
              <a:rPr lang="en-US" dirty="0"/>
              <a:t>fluid?</a:t>
            </a:r>
          </a:p>
          <a:p>
            <a:r>
              <a:rPr lang="en-US" dirty="0" smtClean="0"/>
              <a:t>↳</a:t>
            </a:r>
            <a:r>
              <a:rPr lang="ar-JO" dirty="0" smtClean="0"/>
              <a:t> </a:t>
            </a:r>
            <a:r>
              <a:rPr lang="en-US" dirty="0" smtClean="0"/>
              <a:t>PPROM</a:t>
            </a:r>
            <a:endParaRPr lang="en-US" dirty="0"/>
          </a:p>
          <a:p>
            <a:r>
              <a:rPr lang="en-US" dirty="0" smtClean="0"/>
              <a:t>.Pain </a:t>
            </a:r>
            <a:r>
              <a:rPr lang="en-US" dirty="0"/>
              <a:t>/ contractions?</a:t>
            </a:r>
          </a:p>
          <a:p>
            <a:r>
              <a:rPr lang="en-US" dirty="0" smtClean="0"/>
              <a:t>↳placental </a:t>
            </a:r>
            <a:r>
              <a:rPr lang="en-US" dirty="0"/>
              <a:t>abruption </a:t>
            </a:r>
            <a:r>
              <a:rPr lang="en-US" dirty="0" smtClean="0"/>
              <a:t>,preterm labor </a:t>
            </a:r>
            <a:endParaRPr lang="ar-JO" dirty="0"/>
          </a:p>
          <a:p>
            <a:r>
              <a:rPr lang="en-US" dirty="0" smtClean="0"/>
              <a:t>.Headache</a:t>
            </a:r>
            <a:r>
              <a:rPr lang="en-US" dirty="0"/>
              <a:t>, vision changes, </a:t>
            </a:r>
            <a:r>
              <a:rPr lang="en-US" dirty="0" smtClean="0"/>
              <a:t>epigastric pain</a:t>
            </a:r>
            <a:endParaRPr lang="en-US" dirty="0"/>
          </a:p>
          <a:p>
            <a:r>
              <a:rPr lang="en-US" dirty="0"/>
              <a:t>↳ </a:t>
            </a:r>
            <a:r>
              <a:rPr lang="en-US" dirty="0" smtClean="0"/>
              <a:t>Preeclampsia</a:t>
            </a:r>
            <a:endParaRPr lang="en-US" dirty="0"/>
          </a:p>
        </p:txBody>
      </p:sp>
      <p:cxnSp>
        <p:nvCxnSpPr>
          <p:cNvPr id="19" name="رابط كسهم مستقيم 18"/>
          <p:cNvCxnSpPr/>
          <p:nvPr/>
        </p:nvCxnSpPr>
        <p:spPr>
          <a:xfrm>
            <a:off x="993913" y="1646463"/>
            <a:ext cx="0" cy="208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مربع نص 19"/>
          <p:cNvSpPr txBox="1"/>
          <p:nvPr/>
        </p:nvSpPr>
        <p:spPr>
          <a:xfrm>
            <a:off x="4581938" y="1366847"/>
            <a:ext cx="2315818" cy="13849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ar-JO" dirty="0" smtClean="0"/>
              <a:t> </a:t>
            </a:r>
            <a:r>
              <a:rPr lang="en-US" dirty="0"/>
              <a:t>Medical and Drug </a:t>
            </a:r>
            <a:r>
              <a:rPr lang="en-US" dirty="0" smtClean="0"/>
              <a:t>History</a:t>
            </a:r>
          </a:p>
          <a:p>
            <a:endParaRPr lang="en-US" dirty="0"/>
          </a:p>
          <a:p>
            <a:r>
              <a:rPr lang="en-US" dirty="0"/>
              <a:t>HTN</a:t>
            </a:r>
            <a:r>
              <a:rPr lang="en-US" dirty="0" smtClean="0"/>
              <a:t>, </a:t>
            </a:r>
            <a:r>
              <a:rPr lang="en-US" dirty="0"/>
              <a:t>Lupus, Kidney disease؟</a:t>
            </a:r>
          </a:p>
          <a:p>
            <a:r>
              <a:rPr lang="en-US" dirty="0"/>
              <a:t>Use of NSAIDs / ACE inhibitors؟</a:t>
            </a:r>
          </a:p>
        </p:txBody>
      </p:sp>
      <p:sp>
        <p:nvSpPr>
          <p:cNvPr id="21" name="مربع نص 20"/>
          <p:cNvSpPr txBox="1"/>
          <p:nvPr/>
        </p:nvSpPr>
        <p:spPr>
          <a:xfrm>
            <a:off x="2519569" y="1378131"/>
            <a:ext cx="2062369" cy="160043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Pregnancy </a:t>
            </a:r>
            <a:r>
              <a:rPr lang="en-US" dirty="0" smtClean="0"/>
              <a:t>history</a:t>
            </a:r>
          </a:p>
          <a:p>
            <a:endParaRPr lang="en-US" dirty="0"/>
          </a:p>
          <a:p>
            <a:r>
              <a:rPr lang="en-US" dirty="0"/>
              <a:t>Accurate dating؟</a:t>
            </a:r>
          </a:p>
          <a:p>
            <a:r>
              <a:rPr lang="en-US" dirty="0"/>
              <a:t>↳ </a:t>
            </a:r>
            <a:r>
              <a:rPr lang="en-US" dirty="0" smtClean="0"/>
              <a:t>LMP </a:t>
            </a:r>
            <a:r>
              <a:rPr lang="en-US" dirty="0"/>
              <a:t>+ early US؟</a:t>
            </a:r>
          </a:p>
          <a:p>
            <a:r>
              <a:rPr lang="en-US" dirty="0"/>
              <a:t>Previous IUGR / </a:t>
            </a:r>
            <a:r>
              <a:rPr lang="en-US" dirty="0" smtClean="0"/>
              <a:t>oligohydramnios</a:t>
            </a:r>
            <a:endParaRPr lang="en-US" dirty="0"/>
          </a:p>
          <a:p>
            <a:r>
              <a:rPr lang="en-US" dirty="0"/>
              <a:t>Twin </a:t>
            </a:r>
            <a:r>
              <a:rPr lang="en-US" dirty="0" smtClean="0"/>
              <a:t>pregnancy TTTS</a:t>
            </a:r>
            <a:endParaRPr lang="ar-JO" dirty="0"/>
          </a:p>
        </p:txBody>
      </p:sp>
      <p:sp>
        <p:nvSpPr>
          <p:cNvPr id="22" name="مربع نص 21"/>
          <p:cNvSpPr txBox="1"/>
          <p:nvPr/>
        </p:nvSpPr>
        <p:spPr>
          <a:xfrm>
            <a:off x="6977270" y="1378131"/>
            <a:ext cx="1958010"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Infection </a:t>
            </a:r>
            <a:r>
              <a:rPr lang="en-US" dirty="0" smtClean="0"/>
              <a:t>risks</a:t>
            </a:r>
          </a:p>
          <a:p>
            <a:endParaRPr lang="en-US" dirty="0"/>
          </a:p>
          <a:p>
            <a:r>
              <a:rPr lang="en-US" dirty="0"/>
              <a:t>Fever, discharge → </a:t>
            </a:r>
            <a:r>
              <a:rPr lang="en-US" dirty="0" err="1"/>
              <a:t>chorioamnionitis</a:t>
            </a:r>
            <a:r>
              <a:rPr lang="en-US" dirty="0" smtClean="0"/>
              <a:t>؟</a:t>
            </a:r>
            <a:endParaRPr lang="en-US" dirty="0"/>
          </a:p>
        </p:txBody>
      </p:sp>
      <p:cxnSp>
        <p:nvCxnSpPr>
          <p:cNvPr id="27" name="رابط كسهم مستقيم 26"/>
          <p:cNvCxnSpPr/>
          <p:nvPr/>
        </p:nvCxnSpPr>
        <p:spPr>
          <a:xfrm>
            <a:off x="3193773" y="1671190"/>
            <a:ext cx="0" cy="208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رابط كسهم مستقيم 27"/>
          <p:cNvCxnSpPr/>
          <p:nvPr/>
        </p:nvCxnSpPr>
        <p:spPr>
          <a:xfrm>
            <a:off x="5251174" y="1590142"/>
            <a:ext cx="0" cy="208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رابط كسهم مستقيم 28"/>
          <p:cNvCxnSpPr/>
          <p:nvPr/>
        </p:nvCxnSpPr>
        <p:spPr>
          <a:xfrm>
            <a:off x="7318513" y="1641373"/>
            <a:ext cx="0" cy="208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285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ربع نص 11"/>
          <p:cNvSpPr txBox="1"/>
          <p:nvPr/>
        </p:nvSpPr>
        <p:spPr>
          <a:xfrm>
            <a:off x="6172201" y="1436008"/>
            <a:ext cx="280283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ar-JO" dirty="0"/>
          </a:p>
          <a:p>
            <a:r>
              <a:rPr lang="en-US" dirty="0" smtClean="0"/>
              <a:t>Pooling </a:t>
            </a:r>
            <a:r>
              <a:rPr lang="en-US" dirty="0"/>
              <a:t>of fluid</a:t>
            </a:r>
            <a:r>
              <a:rPr lang="en-US" dirty="0" smtClean="0"/>
              <a:t>؟</a:t>
            </a:r>
            <a:endParaRPr lang="en-US" dirty="0"/>
          </a:p>
        </p:txBody>
      </p:sp>
      <p:sp>
        <p:nvSpPr>
          <p:cNvPr id="13" name="مربع نص 12"/>
          <p:cNvSpPr txBox="1"/>
          <p:nvPr/>
        </p:nvSpPr>
        <p:spPr>
          <a:xfrm>
            <a:off x="2534479" y="298509"/>
            <a:ext cx="4065104" cy="461665"/>
          </a:xfrm>
          <a:prstGeom prst="rect">
            <a:avLst/>
          </a:prstGeom>
          <a:noFill/>
        </p:spPr>
        <p:txBody>
          <a:bodyPr wrap="square" rtlCol="0">
            <a:spAutoFit/>
          </a:bodyPr>
          <a:lstStyle/>
          <a:p>
            <a:r>
              <a:rPr lang="en-US" sz="2400" dirty="0"/>
              <a:t>2. Physical Examination</a:t>
            </a:r>
          </a:p>
        </p:txBody>
      </p:sp>
      <p:sp>
        <p:nvSpPr>
          <p:cNvPr id="14" name="مربع نص 13"/>
          <p:cNvSpPr txBox="1"/>
          <p:nvPr/>
        </p:nvSpPr>
        <p:spPr>
          <a:xfrm>
            <a:off x="-1" y="1436008"/>
            <a:ext cx="2226365" cy="7386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.Vital </a:t>
            </a:r>
            <a:r>
              <a:rPr lang="en-US" dirty="0"/>
              <a:t>signs: </a:t>
            </a:r>
          </a:p>
          <a:p>
            <a:r>
              <a:rPr lang="en-US" dirty="0"/>
              <a:t>↑ BP → preeclampsia</a:t>
            </a:r>
          </a:p>
          <a:p>
            <a:r>
              <a:rPr lang="en-US" dirty="0"/>
              <a:t>Fever → </a:t>
            </a:r>
            <a:r>
              <a:rPr lang="en-US" dirty="0" smtClean="0"/>
              <a:t>infection</a:t>
            </a:r>
            <a:endParaRPr lang="en-US" dirty="0"/>
          </a:p>
        </p:txBody>
      </p:sp>
      <p:sp>
        <p:nvSpPr>
          <p:cNvPr id="15" name="مربع نص 14"/>
          <p:cNvSpPr txBox="1"/>
          <p:nvPr/>
        </p:nvSpPr>
        <p:spPr>
          <a:xfrm>
            <a:off x="2594114" y="1446023"/>
            <a:ext cx="2832652" cy="11695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Abdominal </a:t>
            </a:r>
            <a:r>
              <a:rPr lang="en-US" dirty="0"/>
              <a:t>tenderness (infection or abruption)</a:t>
            </a:r>
          </a:p>
          <a:p>
            <a:endParaRPr lang="en-US" dirty="0" smtClean="0"/>
          </a:p>
          <a:p>
            <a:r>
              <a:rPr lang="en-US" dirty="0" smtClean="0"/>
              <a:t>Fundal </a:t>
            </a:r>
            <a:r>
              <a:rPr lang="en-US" dirty="0"/>
              <a:t>height: </a:t>
            </a:r>
          </a:p>
          <a:p>
            <a:r>
              <a:rPr lang="en-US" dirty="0" smtClean="0"/>
              <a:t>Small for gestational age </a:t>
            </a:r>
            <a:endParaRPr lang="en-US" dirty="0"/>
          </a:p>
        </p:txBody>
      </p:sp>
      <p:sp>
        <p:nvSpPr>
          <p:cNvPr id="16" name="مربع نص 15"/>
          <p:cNvSpPr txBox="1"/>
          <p:nvPr/>
        </p:nvSpPr>
        <p:spPr>
          <a:xfrm>
            <a:off x="2574235" y="2764661"/>
            <a:ext cx="2832652" cy="11695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 </a:t>
            </a:r>
            <a:endParaRPr lang="en-US" dirty="0"/>
          </a:p>
          <a:p>
            <a:r>
              <a:rPr lang="en-US" dirty="0"/>
              <a:t>Excessive fetal parts felt → ↓ AFI</a:t>
            </a:r>
          </a:p>
          <a:p>
            <a:r>
              <a:rPr lang="en-US" dirty="0"/>
              <a:t>↓ Liquor = easy to feel limbs</a:t>
            </a:r>
          </a:p>
          <a:p>
            <a:r>
              <a:rPr lang="en-US" dirty="0"/>
              <a:t>Fetal lie: </a:t>
            </a:r>
          </a:p>
          <a:p>
            <a:r>
              <a:rPr lang="en-US" dirty="0" err="1"/>
              <a:t>Malpresentation</a:t>
            </a:r>
            <a:r>
              <a:rPr lang="en-US" dirty="0"/>
              <a:t> </a:t>
            </a:r>
            <a:r>
              <a:rPr lang="en-US" dirty="0" smtClean="0"/>
              <a:t>more likely</a:t>
            </a:r>
            <a:endParaRPr lang="en-US" dirty="0"/>
          </a:p>
        </p:txBody>
      </p:sp>
      <p:sp>
        <p:nvSpPr>
          <p:cNvPr id="17" name="مربع نص 16"/>
          <p:cNvSpPr txBox="1"/>
          <p:nvPr/>
        </p:nvSpPr>
        <p:spPr>
          <a:xfrm>
            <a:off x="2574235" y="4108511"/>
            <a:ext cx="2832652" cy="7386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t>Auscultation (FHR): </a:t>
            </a:r>
          </a:p>
          <a:p>
            <a:r>
              <a:rPr lang="en-US" dirty="0" smtClean="0"/>
              <a:t>Variable Decelerations,</a:t>
            </a:r>
          </a:p>
          <a:p>
            <a:r>
              <a:rPr lang="en-US" dirty="0" smtClean="0"/>
              <a:t>↓ variability</a:t>
            </a:r>
            <a:endParaRPr lang="en-US" dirty="0"/>
          </a:p>
        </p:txBody>
      </p:sp>
      <p:sp>
        <p:nvSpPr>
          <p:cNvPr id="18" name="مربع نص 17"/>
          <p:cNvSpPr txBox="1"/>
          <p:nvPr/>
        </p:nvSpPr>
        <p:spPr>
          <a:xfrm>
            <a:off x="2991679" y="944217"/>
            <a:ext cx="2037522"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 B) Abdominal Exam</a:t>
            </a:r>
          </a:p>
        </p:txBody>
      </p:sp>
      <p:sp>
        <p:nvSpPr>
          <p:cNvPr id="19" name="مربع نص 18"/>
          <p:cNvSpPr txBox="1"/>
          <p:nvPr/>
        </p:nvSpPr>
        <p:spPr>
          <a:xfrm>
            <a:off x="129209" y="958955"/>
            <a:ext cx="1769165"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 A) General Exam</a:t>
            </a:r>
            <a:endParaRPr lang="ar-JO" dirty="0"/>
          </a:p>
        </p:txBody>
      </p:sp>
      <p:sp>
        <p:nvSpPr>
          <p:cNvPr id="20" name="مربع نص 19"/>
          <p:cNvSpPr txBox="1"/>
          <p:nvPr/>
        </p:nvSpPr>
        <p:spPr>
          <a:xfrm>
            <a:off x="6231836" y="934273"/>
            <a:ext cx="2683564"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 C) Speculum Exam (ROM)</a:t>
            </a:r>
          </a:p>
        </p:txBody>
      </p:sp>
      <p:cxnSp>
        <p:nvCxnSpPr>
          <p:cNvPr id="21" name="رابط كسهم مستقيم 20"/>
          <p:cNvCxnSpPr>
            <a:endCxn id="14" idx="0"/>
          </p:cNvCxnSpPr>
          <p:nvPr/>
        </p:nvCxnSpPr>
        <p:spPr>
          <a:xfrm>
            <a:off x="1073424" y="1221858"/>
            <a:ext cx="39758" cy="214150"/>
          </a:xfrm>
          <a:prstGeom prst="straightConnector1">
            <a:avLst/>
          </a:prstGeom>
          <a:ln>
            <a:solidFill>
              <a:srgbClr val="002060"/>
            </a:solidFill>
            <a:tailEnd type="arrow"/>
          </a:ln>
        </p:spPr>
        <p:style>
          <a:lnRef idx="1">
            <a:schemeClr val="accent2"/>
          </a:lnRef>
          <a:fillRef idx="0">
            <a:schemeClr val="accent2"/>
          </a:fillRef>
          <a:effectRef idx="0">
            <a:schemeClr val="accent2"/>
          </a:effectRef>
          <a:fontRef idx="minor">
            <a:schemeClr val="tx1"/>
          </a:fontRef>
        </p:style>
      </p:cxnSp>
      <p:cxnSp>
        <p:nvCxnSpPr>
          <p:cNvPr id="23" name="رابط كسهم مستقيم 22"/>
          <p:cNvCxnSpPr>
            <a:endCxn id="15" idx="0"/>
          </p:cNvCxnSpPr>
          <p:nvPr/>
        </p:nvCxnSpPr>
        <p:spPr>
          <a:xfrm>
            <a:off x="3970683" y="1142827"/>
            <a:ext cx="39757" cy="303196"/>
          </a:xfrm>
          <a:prstGeom prst="straightConnector1">
            <a:avLst/>
          </a:prstGeom>
          <a:ln>
            <a:solidFill>
              <a:srgbClr val="002060"/>
            </a:solidFill>
            <a:tailEnd type="arrow"/>
          </a:ln>
        </p:spPr>
        <p:style>
          <a:lnRef idx="1">
            <a:schemeClr val="accent2"/>
          </a:lnRef>
          <a:fillRef idx="0">
            <a:schemeClr val="accent2"/>
          </a:fillRef>
          <a:effectRef idx="0">
            <a:schemeClr val="accent2"/>
          </a:effectRef>
          <a:fontRef idx="minor">
            <a:schemeClr val="tx1"/>
          </a:fontRef>
        </p:style>
      </p:cxnSp>
      <p:cxnSp>
        <p:nvCxnSpPr>
          <p:cNvPr id="26" name="رابط كسهم مستقيم 25"/>
          <p:cNvCxnSpPr/>
          <p:nvPr/>
        </p:nvCxnSpPr>
        <p:spPr>
          <a:xfrm>
            <a:off x="7245626" y="1167023"/>
            <a:ext cx="39757" cy="268985"/>
          </a:xfrm>
          <a:prstGeom prst="straightConnector1">
            <a:avLst/>
          </a:prstGeom>
          <a:ln>
            <a:solidFill>
              <a:srgbClr val="00206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578442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ربع نص 11"/>
          <p:cNvSpPr txBox="1"/>
          <p:nvPr/>
        </p:nvSpPr>
        <p:spPr>
          <a:xfrm>
            <a:off x="-1" y="613347"/>
            <a:ext cx="3160643"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dirty="0"/>
          </a:p>
          <a:p>
            <a:r>
              <a:rPr lang="en-US" dirty="0"/>
              <a:t> Ultrasound</a:t>
            </a:r>
          </a:p>
          <a:p>
            <a:endParaRPr lang="en-US" dirty="0"/>
          </a:p>
          <a:p>
            <a:r>
              <a:rPr lang="en-US" dirty="0"/>
              <a:t>1. Amniotic Fluid Index (AFI</a:t>
            </a:r>
            <a:r>
              <a:rPr lang="en-US" dirty="0" smtClean="0"/>
              <a:t>)</a:t>
            </a:r>
            <a:endParaRPr lang="en-US" dirty="0"/>
          </a:p>
          <a:p>
            <a:r>
              <a:rPr lang="en-US" dirty="0"/>
              <a:t>Oligohydramnios = AFI ≤ 5 cm</a:t>
            </a:r>
          </a:p>
          <a:p>
            <a:endParaRPr lang="en-US" dirty="0" smtClean="0"/>
          </a:p>
          <a:p>
            <a:r>
              <a:rPr lang="en-US" dirty="0" smtClean="0"/>
              <a:t>2</a:t>
            </a:r>
            <a:r>
              <a:rPr lang="en-US" dirty="0"/>
              <a:t>. Maximum Vertical Pocket (MVP) </a:t>
            </a:r>
          </a:p>
          <a:p>
            <a:r>
              <a:rPr lang="en-US" dirty="0"/>
              <a:t>.Oligohydramnios = MVP &lt; 2 cm.</a:t>
            </a:r>
          </a:p>
          <a:p>
            <a:endParaRPr lang="en-US" dirty="0"/>
          </a:p>
        </p:txBody>
      </p:sp>
      <p:sp>
        <p:nvSpPr>
          <p:cNvPr id="13" name="مربع نص 12"/>
          <p:cNvSpPr txBox="1"/>
          <p:nvPr/>
        </p:nvSpPr>
        <p:spPr>
          <a:xfrm>
            <a:off x="3975651" y="451751"/>
            <a:ext cx="5088836" cy="40626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200" b="1" dirty="0" smtClean="0"/>
              <a:t>1</a:t>
            </a:r>
            <a:r>
              <a:rPr lang="en-US" sz="1200" b="1" dirty="0"/>
              <a:t>. Detailed Fetal Ultrasound</a:t>
            </a:r>
          </a:p>
          <a:p>
            <a:r>
              <a:rPr lang="en-US" sz="1200" dirty="0" smtClean="0"/>
              <a:t>-  Renal </a:t>
            </a:r>
            <a:r>
              <a:rPr lang="en-US" sz="1200" dirty="0"/>
              <a:t>anomalies (kidneys, bladder)</a:t>
            </a:r>
          </a:p>
          <a:p>
            <a:r>
              <a:rPr lang="en-US" sz="1200" dirty="0" smtClean="0"/>
              <a:t>-IUGR</a:t>
            </a:r>
            <a:endParaRPr lang="en-US" sz="1200" dirty="0"/>
          </a:p>
          <a:p>
            <a:r>
              <a:rPr lang="en-US" sz="1200" dirty="0" smtClean="0"/>
              <a:t>-Structural </a:t>
            </a:r>
            <a:r>
              <a:rPr lang="en-US" sz="1200" dirty="0"/>
              <a:t>abnormalities</a:t>
            </a:r>
          </a:p>
          <a:p>
            <a:r>
              <a:rPr lang="en-US" sz="1200" dirty="0"/>
              <a:t>In early-onset </a:t>
            </a:r>
            <a:r>
              <a:rPr lang="en-US" sz="1200" dirty="0" smtClean="0"/>
              <a:t>oligohydramnios</a:t>
            </a:r>
            <a:endParaRPr lang="en-US" sz="1200" dirty="0"/>
          </a:p>
          <a:p>
            <a:r>
              <a:rPr lang="en-US" sz="1200" b="1" dirty="0" smtClean="0"/>
              <a:t>2.</a:t>
            </a:r>
            <a:r>
              <a:rPr lang="en-US" sz="1200" b="1" dirty="0"/>
              <a:t> Non-Stress Test (NST</a:t>
            </a:r>
            <a:r>
              <a:rPr lang="en-US" sz="1200" b="1" dirty="0" smtClean="0"/>
              <a:t>)/CTG</a:t>
            </a:r>
            <a:endParaRPr lang="en-US" sz="1200" dirty="0"/>
          </a:p>
          <a:p>
            <a:r>
              <a:rPr lang="en-US" sz="1200" dirty="0" smtClean="0"/>
              <a:t> </a:t>
            </a:r>
            <a:r>
              <a:rPr lang="en-US" sz="1200" b="1" dirty="0"/>
              <a:t>3. Biophysical Profile (BPP</a:t>
            </a:r>
            <a:r>
              <a:rPr lang="en-US" sz="1200" b="1" dirty="0" smtClean="0"/>
              <a:t>)</a:t>
            </a:r>
            <a:endParaRPr lang="en-US" sz="1200" b="1" dirty="0"/>
          </a:p>
          <a:p>
            <a:r>
              <a:rPr lang="en-US" sz="1200" b="1" dirty="0" smtClean="0"/>
              <a:t> </a:t>
            </a:r>
            <a:r>
              <a:rPr lang="en-US" sz="1200" b="1" dirty="0"/>
              <a:t>4</a:t>
            </a:r>
            <a:r>
              <a:rPr lang="en-US" sz="1200" b="1" dirty="0" smtClean="0"/>
              <a:t>.</a:t>
            </a:r>
            <a:r>
              <a:rPr lang="en-US" sz="1200" b="1" dirty="0"/>
              <a:t> Fetal Doppler </a:t>
            </a:r>
            <a:r>
              <a:rPr lang="en-US" sz="1200" b="1" dirty="0" smtClean="0"/>
              <a:t>Studies :</a:t>
            </a:r>
            <a:r>
              <a:rPr lang="en-US" sz="1200" dirty="0" smtClean="0"/>
              <a:t>assess placental blood flow </a:t>
            </a:r>
            <a:endParaRPr lang="en-US" sz="1200" b="1" dirty="0" smtClean="0"/>
          </a:p>
          <a:p>
            <a:r>
              <a:rPr lang="en-US" sz="1200" dirty="0"/>
              <a:t>Umbilical artery: ↑ resistance →  placental insufficiency</a:t>
            </a:r>
          </a:p>
          <a:p>
            <a:r>
              <a:rPr lang="en-US" sz="1200" dirty="0"/>
              <a:t>-MCA:  brain sparing</a:t>
            </a:r>
          </a:p>
          <a:p>
            <a:r>
              <a:rPr lang="en-US" sz="1200" dirty="0"/>
              <a:t>-Ductus </a:t>
            </a:r>
            <a:r>
              <a:rPr lang="en-US" sz="1200" dirty="0" err="1"/>
              <a:t>venosus</a:t>
            </a:r>
            <a:endParaRPr lang="en-US" sz="1200" b="1" dirty="0"/>
          </a:p>
          <a:p>
            <a:r>
              <a:rPr lang="en-US" sz="1200" b="1" dirty="0" smtClean="0"/>
              <a:t> 5</a:t>
            </a:r>
            <a:r>
              <a:rPr lang="en-US" sz="1200" b="1" dirty="0"/>
              <a:t>. Check for ROM (Rupture of Membranes)</a:t>
            </a:r>
          </a:p>
          <a:p>
            <a:r>
              <a:rPr lang="en-US" sz="1200" dirty="0"/>
              <a:t>Speculum exam: </a:t>
            </a:r>
            <a:r>
              <a:rPr lang="en-US" sz="1200" dirty="0" smtClean="0"/>
              <a:t>pooling</a:t>
            </a:r>
            <a:endParaRPr lang="en-US" sz="1200" dirty="0"/>
          </a:p>
          <a:p>
            <a:r>
              <a:rPr lang="en-US" sz="1200" b="1" dirty="0" smtClean="0"/>
              <a:t> </a:t>
            </a:r>
            <a:r>
              <a:rPr lang="en-US" sz="1200" b="1" dirty="0"/>
              <a:t>6. Maternal Blood Tests</a:t>
            </a:r>
          </a:p>
          <a:p>
            <a:r>
              <a:rPr lang="en-US" sz="1200" dirty="0"/>
              <a:t>CBC: signs of infection</a:t>
            </a:r>
          </a:p>
          <a:p>
            <a:r>
              <a:rPr lang="en-US" sz="1200" dirty="0"/>
              <a:t>CRP : if </a:t>
            </a:r>
            <a:r>
              <a:rPr lang="en-US" sz="1200" dirty="0" err="1"/>
              <a:t>chorioamnionitis</a:t>
            </a:r>
            <a:r>
              <a:rPr lang="en-US" sz="1200" dirty="0"/>
              <a:t> is suspected</a:t>
            </a:r>
          </a:p>
          <a:p>
            <a:pPr>
              <a:lnSpc>
                <a:spcPct val="150000"/>
              </a:lnSpc>
            </a:pPr>
            <a:r>
              <a:rPr lang="en-US" sz="1200" b="1" dirty="0" smtClean="0"/>
              <a:t>7.Preeclampsia </a:t>
            </a:r>
            <a:r>
              <a:rPr lang="en-US" sz="1200" b="1" dirty="0"/>
              <a:t>labs</a:t>
            </a:r>
            <a:r>
              <a:rPr lang="en-US" sz="1200" dirty="0"/>
              <a:t>: HTN </a:t>
            </a:r>
            <a:r>
              <a:rPr lang="en-US" sz="1200" dirty="0" smtClean="0"/>
              <a:t>, Proteinuria  </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uric </a:t>
            </a:r>
            <a:r>
              <a:rPr lang="en-US" sz="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acid, LFT, platelet </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count</a:t>
            </a:r>
            <a:r>
              <a:rPr lang="en-US" sz="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a:lnSpc>
                <a:spcPct val="150000"/>
              </a:lnSpc>
            </a:pPr>
            <a:r>
              <a:rPr lang="en-US" sz="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-hemolysis, elevated liver enzymes, and low platelet count (HELLP) </a:t>
            </a:r>
            <a:r>
              <a:rPr lang="en-US" sz="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syndrome</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r>
              <a:rPr lang="en-US" sz="1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8.Amniocentesis</a:t>
            </a:r>
            <a:r>
              <a:rPr lang="en-US" sz="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if chromosomal anomalies suspected</a:t>
            </a:r>
            <a:endParaRPr lang="en-US" sz="1200" dirty="0"/>
          </a:p>
        </p:txBody>
      </p:sp>
      <p:sp>
        <p:nvSpPr>
          <p:cNvPr id="14" name="مربع نص 13"/>
          <p:cNvSpPr txBox="1"/>
          <p:nvPr/>
        </p:nvSpPr>
        <p:spPr>
          <a:xfrm>
            <a:off x="-1" y="153601"/>
            <a:ext cx="3160644"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t>Diagnosis </a:t>
            </a:r>
            <a:endParaRPr lang="en-US" sz="2000" dirty="0"/>
          </a:p>
        </p:txBody>
      </p:sp>
      <p:sp>
        <p:nvSpPr>
          <p:cNvPr id="15" name="مربع نص 14"/>
          <p:cNvSpPr txBox="1"/>
          <p:nvPr/>
        </p:nvSpPr>
        <p:spPr>
          <a:xfrm>
            <a:off x="3975651" y="51641"/>
            <a:ext cx="2862469"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b="1" dirty="0" smtClean="0"/>
              <a:t>Investigations </a:t>
            </a:r>
            <a:endParaRPr lang="en-US" sz="2000" b="1" dirty="0"/>
          </a:p>
        </p:txBody>
      </p:sp>
    </p:spTree>
    <p:extLst>
      <p:ext uri="{BB962C8B-B14F-4D97-AF65-F5344CB8AC3E}">
        <p14:creationId xmlns:p14="http://schemas.microsoft.com/office/powerpoint/2010/main" val="2280571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365269"/>
            <a:ext cx="5565914" cy="4778231"/>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050" b="1" dirty="0" smtClean="0"/>
              <a:t>1.Hospitalization </a:t>
            </a:r>
          </a:p>
          <a:p>
            <a:endParaRPr lang="en-US" sz="1050" dirty="0" smtClean="0"/>
          </a:p>
          <a:p>
            <a:r>
              <a:rPr lang="en-US" sz="1050" b="1" dirty="0"/>
              <a:t>2</a:t>
            </a:r>
            <a:r>
              <a:rPr lang="en-US" sz="1050" b="1" dirty="0" smtClean="0"/>
              <a:t>. </a:t>
            </a:r>
            <a:r>
              <a:rPr lang="en-US" sz="1050" b="1" dirty="0"/>
              <a:t>Initial </a:t>
            </a:r>
            <a:r>
              <a:rPr lang="en-US" sz="1050" b="1" dirty="0" smtClean="0"/>
              <a:t>Assessment  </a:t>
            </a:r>
            <a:r>
              <a:rPr lang="en-US" sz="1050" dirty="0" smtClean="0"/>
              <a:t>:History and exam </a:t>
            </a:r>
          </a:p>
          <a:p>
            <a:endParaRPr lang="en-US" sz="1050" dirty="0" smtClean="0"/>
          </a:p>
          <a:p>
            <a:r>
              <a:rPr lang="en-US" sz="1050" b="1" dirty="0" smtClean="0"/>
              <a:t>3 </a:t>
            </a:r>
            <a:r>
              <a:rPr lang="en-US" sz="1050" b="1" dirty="0"/>
              <a:t>. Fetal </a:t>
            </a:r>
            <a:r>
              <a:rPr lang="en-US" sz="1050" b="1" dirty="0" smtClean="0"/>
              <a:t>Monitoring </a:t>
            </a:r>
            <a:r>
              <a:rPr lang="en-US" sz="1050" dirty="0" smtClean="0"/>
              <a:t>:CTG </a:t>
            </a:r>
          </a:p>
          <a:p>
            <a:endParaRPr lang="en-US" sz="1050" dirty="0" smtClean="0"/>
          </a:p>
          <a:p>
            <a:r>
              <a:rPr lang="en-US" sz="1050" b="1" dirty="0" smtClean="0"/>
              <a:t>4</a:t>
            </a:r>
            <a:r>
              <a:rPr lang="en-US" sz="1050" b="1" dirty="0"/>
              <a:t>. Ultrasound </a:t>
            </a:r>
            <a:r>
              <a:rPr lang="en-US" sz="1050" b="1" dirty="0" smtClean="0"/>
              <a:t>Evaluation</a:t>
            </a:r>
            <a:r>
              <a:rPr lang="en-US" sz="1050" dirty="0" smtClean="0"/>
              <a:t>:</a:t>
            </a:r>
          </a:p>
          <a:p>
            <a:r>
              <a:rPr lang="en-US" sz="1050" dirty="0"/>
              <a:t>Assess fetal </a:t>
            </a:r>
            <a:r>
              <a:rPr lang="en-US" sz="1050" dirty="0" smtClean="0"/>
              <a:t>growth.</a:t>
            </a:r>
            <a:endParaRPr lang="en-US" sz="1050" dirty="0"/>
          </a:p>
          <a:p>
            <a:r>
              <a:rPr lang="en-US" sz="1050" dirty="0"/>
              <a:t>Evaluate placental position and condition</a:t>
            </a:r>
            <a:r>
              <a:rPr lang="en-US" sz="1050" dirty="0" smtClean="0"/>
              <a:t>.</a:t>
            </a:r>
            <a:endParaRPr lang="en-US" sz="1050" dirty="0"/>
          </a:p>
          <a:p>
            <a:r>
              <a:rPr lang="en-US" sz="1050" dirty="0"/>
              <a:t>Perform Doppler ultrasound to assess umbilical artery blood flow</a:t>
            </a:r>
            <a:r>
              <a:rPr lang="en-US" sz="1050" dirty="0" smtClean="0"/>
              <a:t>.</a:t>
            </a:r>
          </a:p>
          <a:p>
            <a:endParaRPr lang="en-US" sz="1050" dirty="0" smtClean="0"/>
          </a:p>
          <a:p>
            <a:r>
              <a:rPr lang="en-US" sz="1050" b="1" dirty="0" smtClean="0"/>
              <a:t>5</a:t>
            </a:r>
            <a:r>
              <a:rPr lang="en-US" sz="1050" b="1" dirty="0"/>
              <a:t>. Investigations for </a:t>
            </a:r>
            <a:r>
              <a:rPr lang="en-US" sz="1050" b="1" dirty="0" smtClean="0"/>
              <a:t>Etiology </a:t>
            </a:r>
          </a:p>
          <a:p>
            <a:endParaRPr lang="en-US" sz="1050" dirty="0"/>
          </a:p>
          <a:p>
            <a:r>
              <a:rPr lang="en-US" sz="1050" b="1" dirty="0"/>
              <a:t>6. Management </a:t>
            </a:r>
            <a:r>
              <a:rPr lang="en-US" sz="1050" b="1" dirty="0" smtClean="0"/>
              <a:t>Approach</a:t>
            </a:r>
          </a:p>
          <a:p>
            <a:endParaRPr lang="en-US" sz="1050" dirty="0" smtClean="0"/>
          </a:p>
          <a:p>
            <a:r>
              <a:rPr lang="en-US" sz="1050" b="1" dirty="0"/>
              <a:t>7.Amnioinfusion </a:t>
            </a:r>
          </a:p>
          <a:p>
            <a:r>
              <a:rPr lang="en-US" sz="1050" dirty="0"/>
              <a:t>Consider </a:t>
            </a:r>
            <a:r>
              <a:rPr lang="en-US" sz="1050" dirty="0" err="1"/>
              <a:t>amnioinfusion</a:t>
            </a:r>
            <a:r>
              <a:rPr lang="en-US" sz="1050" dirty="0"/>
              <a:t> during labor to improve amniotic fluid volume around the umbilical cord and reduce cord compression.</a:t>
            </a:r>
          </a:p>
          <a:p>
            <a:endParaRPr lang="en-US" sz="1050" dirty="0"/>
          </a:p>
          <a:p>
            <a:r>
              <a:rPr lang="en-US" sz="1050" b="1" dirty="0"/>
              <a:t>8. Delivery Planning</a:t>
            </a:r>
          </a:p>
          <a:p>
            <a:r>
              <a:rPr lang="en-US" sz="1050" dirty="0"/>
              <a:t>Decide on timing and mode of delivery based on fetal and maternal condition.</a:t>
            </a:r>
          </a:p>
          <a:p>
            <a:r>
              <a:rPr lang="en-US" sz="1050" dirty="0"/>
              <a:t>Immediate delivery (often by cesarean section) if signs of fetal distress or worsening oligohydramnios.</a:t>
            </a:r>
          </a:p>
          <a:p>
            <a:r>
              <a:rPr lang="en-US" sz="1050" dirty="0"/>
              <a:t>If fetal condition is stable, pregnancy can be prolonged with close monitoring up to 40 weeks.</a:t>
            </a:r>
          </a:p>
          <a:p>
            <a:endParaRPr lang="en-US" sz="1050" dirty="0"/>
          </a:p>
          <a:p>
            <a:r>
              <a:rPr lang="en-US" sz="1050" b="1" dirty="0"/>
              <a:t>9. Post-Delivery Care</a:t>
            </a:r>
          </a:p>
          <a:p>
            <a:r>
              <a:rPr lang="en-US" sz="1050" dirty="0"/>
              <a:t>Monitor mother and newborn closely after delivery.</a:t>
            </a:r>
          </a:p>
          <a:p>
            <a:r>
              <a:rPr lang="en-US" sz="1050" dirty="0"/>
              <a:t>Investigate and manage underlying causes to reduce recurrence risk in future pregnancies</a:t>
            </a:r>
            <a:r>
              <a:rPr lang="en-US" sz="1050" dirty="0" smtClean="0"/>
              <a:t>.</a:t>
            </a:r>
            <a:endParaRPr lang="en-US" sz="1050" dirty="0"/>
          </a:p>
        </p:txBody>
      </p:sp>
      <p:sp>
        <p:nvSpPr>
          <p:cNvPr id="4" name="مربع نص 3"/>
          <p:cNvSpPr txBox="1"/>
          <p:nvPr/>
        </p:nvSpPr>
        <p:spPr>
          <a:xfrm>
            <a:off x="5764695" y="399893"/>
            <a:ext cx="3379305" cy="235449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100" b="1" dirty="0"/>
              <a:t>If mild and no fetal compromise</a:t>
            </a:r>
            <a:r>
              <a:rPr lang="en-US" sz="1100" b="1" dirty="0" smtClean="0"/>
              <a:t>,,,</a:t>
            </a:r>
          </a:p>
          <a:p>
            <a:r>
              <a:rPr lang="en-US" sz="1050" dirty="0"/>
              <a:t>Close outpatient or inpatient monitoring with frequent reassessment</a:t>
            </a:r>
            <a:r>
              <a:rPr lang="en-US" sz="1050" dirty="0" smtClean="0"/>
              <a:t>.</a:t>
            </a:r>
            <a:endParaRPr lang="en-US" sz="1050" dirty="0"/>
          </a:p>
          <a:p>
            <a:r>
              <a:rPr lang="en-US" sz="1050" dirty="0"/>
              <a:t>Repeat amniotic fluid measurements regularly</a:t>
            </a:r>
            <a:r>
              <a:rPr lang="en-US" sz="1050" dirty="0" smtClean="0"/>
              <a:t>.</a:t>
            </a:r>
            <a:endParaRPr lang="en-US" sz="1050" dirty="0"/>
          </a:p>
          <a:p>
            <a:r>
              <a:rPr lang="en-US" sz="1050" dirty="0"/>
              <a:t>Advise maternal hydration and rest</a:t>
            </a:r>
            <a:r>
              <a:rPr lang="en-US" sz="1050" dirty="0" smtClean="0"/>
              <a:t>.</a:t>
            </a:r>
            <a:endParaRPr lang="en-US" sz="1050" dirty="0"/>
          </a:p>
          <a:p>
            <a:r>
              <a:rPr lang="en-US" sz="1050" dirty="0" smtClean="0"/>
              <a:t>Monitor </a:t>
            </a:r>
            <a:r>
              <a:rPr lang="en-US" sz="1050" dirty="0"/>
              <a:t>fetal movements</a:t>
            </a:r>
            <a:endParaRPr lang="en-US" sz="1050" dirty="0" smtClean="0"/>
          </a:p>
          <a:p>
            <a:endParaRPr lang="en-US" sz="1050" dirty="0" smtClean="0"/>
          </a:p>
          <a:p>
            <a:r>
              <a:rPr lang="en-US" sz="1100" b="1" dirty="0" smtClean="0"/>
              <a:t> </a:t>
            </a:r>
            <a:r>
              <a:rPr lang="en-US" sz="1100" b="1" dirty="0"/>
              <a:t>If moderate to severe or fetal </a:t>
            </a:r>
            <a:r>
              <a:rPr lang="en-US" sz="1100" b="1" dirty="0" smtClean="0"/>
              <a:t>compromise</a:t>
            </a:r>
            <a:endParaRPr lang="en-US" sz="1100" b="1" dirty="0"/>
          </a:p>
          <a:p>
            <a:r>
              <a:rPr lang="en-US" sz="1050" dirty="0"/>
              <a:t>Intensive fetal monitoring (continuous CTG</a:t>
            </a:r>
            <a:r>
              <a:rPr lang="en-US" sz="1050" dirty="0" smtClean="0"/>
              <a:t>).</a:t>
            </a:r>
            <a:endParaRPr lang="en-US" sz="1050" dirty="0"/>
          </a:p>
          <a:p>
            <a:r>
              <a:rPr lang="en-US" sz="1050" dirty="0"/>
              <a:t>Prepare for delivery if pregnancy is ≥ 37 weeks or if fetal status deteriorates</a:t>
            </a:r>
            <a:r>
              <a:rPr lang="en-US" sz="1050" dirty="0" smtClean="0"/>
              <a:t>.</a:t>
            </a:r>
            <a:endParaRPr lang="en-US" sz="1050" dirty="0"/>
          </a:p>
          <a:p>
            <a:r>
              <a:rPr lang="en-US" sz="1050" dirty="0"/>
              <a:t>If preterm (&lt; 37 weeks), administer corticosteroids to promote fetal lung maturity.</a:t>
            </a:r>
          </a:p>
          <a:p>
            <a:endParaRPr lang="en-US" sz="1050" dirty="0" smtClean="0"/>
          </a:p>
        </p:txBody>
      </p:sp>
      <p:cxnSp>
        <p:nvCxnSpPr>
          <p:cNvPr id="6" name="رابط كسهم مستقيم 5"/>
          <p:cNvCxnSpPr/>
          <p:nvPr/>
        </p:nvCxnSpPr>
        <p:spPr>
          <a:xfrm>
            <a:off x="1649896" y="2574594"/>
            <a:ext cx="4114799"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Title 1"/>
          <p:cNvSpPr>
            <a:spLocks noGrp="1"/>
          </p:cNvSpPr>
          <p:nvPr>
            <p:ph type="title"/>
          </p:nvPr>
        </p:nvSpPr>
        <p:spPr>
          <a:xfrm>
            <a:off x="1259877" y="-111809"/>
            <a:ext cx="7717500" cy="704100"/>
          </a:xfrm>
        </p:spPr>
        <p:txBody>
          <a:bodyPr/>
          <a:lstStyle/>
          <a:p>
            <a:pPr algn="ctr"/>
            <a:r>
              <a:rPr lang="en-US" sz="2800" dirty="0">
                <a:solidFill>
                  <a:schemeClr val="bg1"/>
                </a:solidFill>
              </a:rPr>
              <a:t>Management</a:t>
            </a:r>
          </a:p>
        </p:txBody>
      </p:sp>
      <p:sp>
        <p:nvSpPr>
          <p:cNvPr id="8" name="مربع نص 7"/>
          <p:cNvSpPr txBox="1"/>
          <p:nvPr/>
        </p:nvSpPr>
        <p:spPr>
          <a:xfrm>
            <a:off x="5784574" y="2831192"/>
            <a:ext cx="3359426"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200" dirty="0"/>
              <a:t> If PROM / PPROM</a:t>
            </a:r>
            <a:r>
              <a:rPr lang="en-US" sz="1200" dirty="0" smtClean="0"/>
              <a:t>:</a:t>
            </a:r>
            <a:endParaRPr lang="ar-JO" sz="1200" dirty="0"/>
          </a:p>
          <a:p>
            <a:r>
              <a:rPr lang="en-US" sz="1200" dirty="0" smtClean="0"/>
              <a:t>34</a:t>
            </a:r>
            <a:r>
              <a:rPr lang="ar-JO" sz="1200" dirty="0" smtClean="0"/>
              <a:t>&lt; </a:t>
            </a:r>
            <a:r>
              <a:rPr lang="en-US" sz="1200" dirty="0"/>
              <a:t>weeks → expectant + steroids</a:t>
            </a:r>
          </a:p>
          <a:p>
            <a:endParaRPr lang="en-US" sz="1200" dirty="0"/>
          </a:p>
          <a:p>
            <a:r>
              <a:rPr lang="en-US" sz="1200" dirty="0" smtClean="0"/>
              <a:t>34–36 </a:t>
            </a:r>
            <a:r>
              <a:rPr lang="en-US" sz="1200" dirty="0"/>
              <a:t>weeks → </a:t>
            </a:r>
            <a:r>
              <a:rPr lang="en-US" sz="1200" dirty="0" smtClean="0"/>
              <a:t>may require delivery</a:t>
            </a:r>
            <a:endParaRPr lang="en-US" sz="1200" dirty="0"/>
          </a:p>
          <a:p>
            <a:endParaRPr lang="en-US" sz="1200" dirty="0"/>
          </a:p>
          <a:p>
            <a:r>
              <a:rPr lang="en-US" sz="1200" dirty="0"/>
              <a:t>Give:</a:t>
            </a:r>
          </a:p>
          <a:p>
            <a:endParaRPr lang="en-US" sz="1200" dirty="0"/>
          </a:p>
          <a:p>
            <a:r>
              <a:rPr lang="en-US" sz="1200" dirty="0"/>
              <a:t>Corticosteroids</a:t>
            </a:r>
          </a:p>
          <a:p>
            <a:endParaRPr lang="en-US" sz="1200" dirty="0"/>
          </a:p>
          <a:p>
            <a:r>
              <a:rPr lang="en-US" sz="1200" dirty="0"/>
              <a:t>Antibiotics (latency)</a:t>
            </a:r>
          </a:p>
          <a:p>
            <a:endParaRPr lang="en-US" sz="1200" dirty="0"/>
          </a:p>
          <a:p>
            <a:r>
              <a:rPr lang="en-US" sz="1200" dirty="0"/>
              <a:t>Monitor for </a:t>
            </a:r>
            <a:r>
              <a:rPr lang="en-US" sz="1200" dirty="0" err="1"/>
              <a:t>chorioamnionitis</a:t>
            </a:r>
            <a:endParaRPr lang="en-US" sz="1200" dirty="0"/>
          </a:p>
        </p:txBody>
      </p:sp>
    </p:spTree>
    <p:extLst>
      <p:ext uri="{BB962C8B-B14F-4D97-AF65-F5344CB8AC3E}">
        <p14:creationId xmlns:p14="http://schemas.microsoft.com/office/powerpoint/2010/main" val="1979434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048873" name="Google Shape;1629;p45"/>
          <p:cNvSpPr txBox="1">
            <a:spLocks noGrp="1"/>
          </p:cNvSpPr>
          <p:nvPr>
            <p:ph type="title"/>
          </p:nvPr>
        </p:nvSpPr>
        <p:spPr>
          <a:xfrm>
            <a:off x="683433" y="0"/>
            <a:ext cx="7717500"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Complications</a:t>
            </a:r>
            <a:endParaRPr dirty="0"/>
          </a:p>
        </p:txBody>
      </p:sp>
      <p:sp>
        <p:nvSpPr>
          <p:cNvPr id="1048874" name="TextBox 2"/>
          <p:cNvSpPr txBox="1"/>
          <p:nvPr/>
        </p:nvSpPr>
        <p:spPr>
          <a:xfrm>
            <a:off x="149087" y="2789009"/>
            <a:ext cx="3002446" cy="2354491"/>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nSpc>
                <a:spcPct val="150000"/>
              </a:lnSpc>
            </a:pPr>
            <a:r>
              <a:rPr lang="en-US" b="1" dirty="0" smtClean="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Potter sequence : </a:t>
            </a:r>
          </a:p>
          <a:p>
            <a:pPr>
              <a:lnSpc>
                <a:spcPct val="150000"/>
              </a:lnSpc>
            </a:pPr>
            <a:r>
              <a:rPr lang="en-US"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P</a:t>
            </a:r>
            <a:r>
              <a:rPr lang="en-US"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ulmonary hypoplasia (lethal), </a:t>
            </a:r>
            <a:r>
              <a:rPr lang="en-US"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O</a:t>
            </a:r>
            <a:r>
              <a:rPr lang="en-US"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ligohydramnios (origin), </a:t>
            </a:r>
            <a:endParaRPr lang="en-US" dirty="0" smtClean="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b="1" dirty="0" smtClean="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T</a:t>
            </a:r>
            <a:r>
              <a:rPr lang="en-US" dirty="0" smtClean="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wisted </a:t>
            </a:r>
            <a:r>
              <a:rPr lang="en-US"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facies</a:t>
            </a:r>
            <a:r>
              <a:rPr lang="en-US" dirty="0" smtClean="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a:lnSpc>
                <a:spcPct val="150000"/>
              </a:lnSpc>
            </a:pPr>
            <a:r>
              <a:rPr lang="en-US" dirty="0" smtClean="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T</a:t>
            </a:r>
            <a:r>
              <a:rPr lang="en-US"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wisted skin</a:t>
            </a:r>
            <a:r>
              <a:rPr lang="en-US" dirty="0" smtClean="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a:lnSpc>
                <a:spcPct val="150000"/>
              </a:lnSpc>
            </a:pPr>
            <a:r>
              <a:rPr lang="en-US" dirty="0" smtClean="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US"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E</a:t>
            </a:r>
            <a:r>
              <a:rPr lang="en-US"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xtremity deformities, </a:t>
            </a:r>
            <a:endParaRPr lang="en-US" dirty="0" smtClean="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b="1" dirty="0" smtClean="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R</a:t>
            </a:r>
            <a:r>
              <a:rPr lang="en-US" dirty="0" smtClean="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enal </a:t>
            </a:r>
            <a:r>
              <a:rPr lang="en-US"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agenesis (classic form).</a:t>
            </a:r>
          </a:p>
        </p:txBody>
      </p:sp>
      <p:sp>
        <p:nvSpPr>
          <p:cNvPr id="2" name="مربع نص 1"/>
          <p:cNvSpPr txBox="1"/>
          <p:nvPr/>
        </p:nvSpPr>
        <p:spPr>
          <a:xfrm>
            <a:off x="149088" y="1132178"/>
            <a:ext cx="3002445" cy="1661993"/>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Umbilical cord compression </a:t>
            </a:r>
            <a:r>
              <a:rPr lang="en-US" dirty="0">
                <a:solidFill>
                  <a:schemeClr val="tx1">
                    <a:lumMod val="50000"/>
                  </a:schemeClr>
                </a:solidFill>
              </a:rPr>
              <a:t>→ </a:t>
            </a:r>
            <a:r>
              <a:rPr lang="en-US" sz="1200" dirty="0">
                <a:solidFill>
                  <a:schemeClr val="tx1">
                    <a:lumMod val="50000"/>
                  </a:schemeClr>
                </a:solidFill>
              </a:rPr>
              <a:t>variable decelerations in FHR, fetal distress</a:t>
            </a:r>
            <a:r>
              <a:rPr lang="en-US" dirty="0">
                <a:solidFill>
                  <a:schemeClr val="tx1">
                    <a:lumMod val="50000"/>
                  </a:schemeClr>
                </a:solidFill>
              </a:rPr>
              <a:t>.</a:t>
            </a:r>
          </a:p>
          <a:p>
            <a:r>
              <a:rPr lang="en-US"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Intrauterine growth restriction </a:t>
            </a:r>
            <a:r>
              <a:rPr lang="en-US" b="1" dirty="0">
                <a:solidFill>
                  <a:schemeClr val="tx1">
                    <a:lumMod val="50000"/>
                  </a:schemeClr>
                </a:solidFill>
              </a:rPr>
              <a:t>(</a:t>
            </a:r>
            <a:r>
              <a:rPr lang="en-US" sz="1200" b="1" dirty="0">
                <a:solidFill>
                  <a:schemeClr val="tx1">
                    <a:lumMod val="50000"/>
                  </a:schemeClr>
                </a:solidFill>
              </a:rPr>
              <a:t>IUGR</a:t>
            </a:r>
            <a:r>
              <a:rPr lang="en-US" b="1" dirty="0">
                <a:solidFill>
                  <a:schemeClr val="tx1">
                    <a:lumMod val="50000"/>
                  </a:schemeClr>
                </a:solidFill>
              </a:rPr>
              <a:t>) </a:t>
            </a:r>
            <a:r>
              <a:rPr lang="en-US" dirty="0">
                <a:solidFill>
                  <a:schemeClr val="tx1">
                    <a:lumMod val="50000"/>
                  </a:schemeClr>
                </a:solidFill>
              </a:rPr>
              <a:t>→ </a:t>
            </a:r>
            <a:r>
              <a:rPr lang="en-US" sz="1200" dirty="0">
                <a:solidFill>
                  <a:schemeClr val="tx1">
                    <a:lumMod val="50000"/>
                  </a:schemeClr>
                </a:solidFill>
              </a:rPr>
              <a:t>due to placental insufficiency</a:t>
            </a:r>
            <a:r>
              <a:rPr lang="en-US" dirty="0">
                <a:solidFill>
                  <a:schemeClr val="tx1">
                    <a:lumMod val="50000"/>
                  </a:schemeClr>
                </a:solidFill>
              </a:rPr>
              <a:t>.</a:t>
            </a:r>
          </a:p>
          <a:p>
            <a:r>
              <a:rPr lang="en-US" dirty="0" smtClean="0">
                <a:solidFill>
                  <a:schemeClr val="tx1">
                    <a:lumMod val="50000"/>
                  </a:schemeClr>
                </a:solidFill>
              </a:rPr>
              <a:t>.</a:t>
            </a:r>
            <a:endParaRPr lang="en-US" dirty="0">
              <a:solidFill>
                <a:schemeClr val="tx1">
                  <a:lumMod val="50000"/>
                </a:schemeClr>
              </a:solidFill>
            </a:endParaRPr>
          </a:p>
          <a:p>
            <a:r>
              <a:rPr lang="en-US" sz="2000"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en-US" b="1" dirty="0">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stillbirth</a:t>
            </a:r>
            <a:r>
              <a:rPr lang="en-US" b="1" dirty="0">
                <a:solidFill>
                  <a:schemeClr val="tx1">
                    <a:lumMod val="50000"/>
                  </a:schemeClr>
                </a:solidFill>
              </a:rPr>
              <a:t>) </a:t>
            </a:r>
            <a:r>
              <a:rPr lang="en-US" sz="1200" dirty="0">
                <a:solidFill>
                  <a:schemeClr val="tx1">
                    <a:lumMod val="50000"/>
                  </a:schemeClr>
                </a:solidFill>
              </a:rPr>
              <a:t>in severe untreated cases</a:t>
            </a:r>
          </a:p>
        </p:txBody>
      </p:sp>
      <p:sp>
        <p:nvSpPr>
          <p:cNvPr id="3" name="مربع نص 2"/>
          <p:cNvSpPr txBox="1"/>
          <p:nvPr/>
        </p:nvSpPr>
        <p:spPr>
          <a:xfrm>
            <a:off x="149087" y="709722"/>
            <a:ext cx="2395330"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a:t> Fetal Complications</a:t>
            </a:r>
          </a:p>
        </p:txBody>
      </p:sp>
      <p:sp>
        <p:nvSpPr>
          <p:cNvPr id="4" name="مربع نص 3"/>
          <p:cNvSpPr txBox="1"/>
          <p:nvPr/>
        </p:nvSpPr>
        <p:spPr>
          <a:xfrm>
            <a:off x="3965712" y="3381478"/>
            <a:ext cx="4134679"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smtClean="0">
                <a:solidFill>
                  <a:schemeClr val="tx1">
                    <a:lumMod val="50000"/>
                  </a:schemeClr>
                </a:solidFill>
              </a:rPr>
              <a:t>Prolonged labor.</a:t>
            </a:r>
            <a:endParaRPr lang="en-US" dirty="0">
              <a:solidFill>
                <a:schemeClr val="tx1">
                  <a:lumMod val="50000"/>
                </a:schemeClr>
              </a:solidFill>
            </a:endParaRPr>
          </a:p>
          <a:p>
            <a:r>
              <a:rPr lang="en-US" dirty="0">
                <a:solidFill>
                  <a:schemeClr val="tx1">
                    <a:lumMod val="50000"/>
                  </a:schemeClr>
                </a:solidFill>
              </a:rPr>
              <a:t>Increased rate of </a:t>
            </a:r>
            <a:r>
              <a:rPr lang="en-US" dirty="0" smtClean="0">
                <a:solidFill>
                  <a:schemeClr val="tx1">
                    <a:lumMod val="50000"/>
                  </a:schemeClr>
                </a:solidFill>
              </a:rPr>
              <a:t>cesarean</a:t>
            </a:r>
            <a:endParaRPr lang="en-US" dirty="0">
              <a:solidFill>
                <a:schemeClr val="tx1">
                  <a:lumMod val="50000"/>
                </a:schemeClr>
              </a:solidFill>
            </a:endParaRPr>
          </a:p>
        </p:txBody>
      </p:sp>
      <p:sp>
        <p:nvSpPr>
          <p:cNvPr id="6" name="مربع نص 5"/>
          <p:cNvSpPr txBox="1"/>
          <p:nvPr/>
        </p:nvSpPr>
        <p:spPr>
          <a:xfrm>
            <a:off x="3965712" y="2778523"/>
            <a:ext cx="3429000"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a:t>Maternal Complications</a:t>
            </a:r>
          </a:p>
        </p:txBody>
      </p:sp>
      <p:sp>
        <p:nvSpPr>
          <p:cNvPr id="7" name="مربع نص 6"/>
          <p:cNvSpPr txBox="1"/>
          <p:nvPr/>
        </p:nvSpPr>
        <p:spPr>
          <a:xfrm>
            <a:off x="3965712" y="1486120"/>
            <a:ext cx="4253949" cy="52322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dirty="0" smtClean="0">
                <a:solidFill>
                  <a:schemeClr val="tx1">
                    <a:lumMod val="50000"/>
                  </a:schemeClr>
                </a:solidFill>
              </a:rPr>
              <a:t>Perinatal </a:t>
            </a:r>
            <a:r>
              <a:rPr lang="en-US" dirty="0">
                <a:solidFill>
                  <a:schemeClr val="tx1">
                    <a:lumMod val="50000"/>
                  </a:schemeClr>
                </a:solidFill>
              </a:rPr>
              <a:t>asphyxia.</a:t>
            </a:r>
          </a:p>
          <a:p>
            <a:r>
              <a:rPr lang="en-US" dirty="0">
                <a:solidFill>
                  <a:schemeClr val="tx1">
                    <a:lumMod val="50000"/>
                  </a:schemeClr>
                </a:solidFill>
              </a:rPr>
              <a:t>NICU admission for respiratory distress </a:t>
            </a:r>
          </a:p>
        </p:txBody>
      </p:sp>
      <p:sp>
        <p:nvSpPr>
          <p:cNvPr id="8" name="مربع نص 7"/>
          <p:cNvSpPr txBox="1"/>
          <p:nvPr/>
        </p:nvSpPr>
        <p:spPr>
          <a:xfrm>
            <a:off x="3965712" y="978289"/>
            <a:ext cx="3558208"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a:t> Neonatal Complications</a:t>
            </a:r>
          </a:p>
        </p:txBody>
      </p:sp>
    </p:spTree>
    <p:extLst>
      <p:ext uri="{BB962C8B-B14F-4D97-AF65-F5344CB8AC3E}">
        <p14:creationId xmlns:p14="http://schemas.microsoft.com/office/powerpoint/2010/main" val="4188937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048665" name="Google Shape;1420;p38"/>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O</a:t>
            </a:r>
            <a:r>
              <a:rPr lang="en" dirty="0"/>
              <a:t>rigin &amp; Production</a:t>
            </a:r>
            <a:endParaRPr dirty="0"/>
          </a:p>
        </p:txBody>
      </p:sp>
      <p:sp>
        <p:nvSpPr>
          <p:cNvPr id="1048666" name="Google Shape;1421;p38"/>
          <p:cNvSpPr/>
          <p:nvPr/>
        </p:nvSpPr>
        <p:spPr>
          <a:xfrm>
            <a:off x="396189" y="3562080"/>
            <a:ext cx="4829138" cy="121230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7" name="Google Shape;1422;p38"/>
          <p:cNvSpPr/>
          <p:nvPr/>
        </p:nvSpPr>
        <p:spPr>
          <a:xfrm>
            <a:off x="383820" y="1405074"/>
            <a:ext cx="4760692" cy="1963530"/>
          </a:xfrm>
          <a:prstGeom prst="roundRect">
            <a:avLst>
              <a:gd name="adj" fmla="val 166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8" name="Google Shape;1423;p38"/>
          <p:cNvSpPr txBox="1">
            <a:spLocks noGrp="1"/>
          </p:cNvSpPr>
          <p:nvPr>
            <p:ph type="body" idx="2"/>
          </p:nvPr>
        </p:nvSpPr>
        <p:spPr>
          <a:xfrm>
            <a:off x="412563" y="1989104"/>
            <a:ext cx="5093580" cy="96049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The fluid is produced by the mother’s placenta during the first trimester and the early part of the second trimester, until the baby’s kidneys are mature enough to take over the task at about 16 weeks</a:t>
            </a:r>
            <a:endParaRPr sz="1800" dirty="0"/>
          </a:p>
        </p:txBody>
      </p:sp>
      <p:sp>
        <p:nvSpPr>
          <p:cNvPr id="1048669" name="Google Shape;1426;p38"/>
          <p:cNvSpPr txBox="1">
            <a:spLocks noGrp="1"/>
          </p:cNvSpPr>
          <p:nvPr>
            <p:ph type="body" idx="4"/>
          </p:nvPr>
        </p:nvSpPr>
        <p:spPr>
          <a:xfrm>
            <a:off x="444275" y="3489561"/>
            <a:ext cx="4873268" cy="147925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The baby swallows the fluid as they breathe and then excretes it again as urine, thus maintaining the constant circulation of the fluid. </a:t>
            </a:r>
          </a:p>
        </p:txBody>
      </p:sp>
      <p:sp>
        <p:nvSpPr>
          <p:cNvPr id="1048670" name="Google Shape;1427;p38"/>
          <p:cNvSpPr/>
          <p:nvPr/>
        </p:nvSpPr>
        <p:spPr>
          <a:xfrm>
            <a:off x="5342375" y="1164525"/>
            <a:ext cx="1451340" cy="1452866"/>
          </a:xfrm>
          <a:custGeom>
            <a:avLst/>
            <a:gdLst/>
            <a:ahLst/>
            <a:cxnLst/>
            <a:rect l="l" t="t" r="r" b="b"/>
            <a:pathLst>
              <a:path w="28543" h="28573" extrusionOk="0">
                <a:moveTo>
                  <a:pt x="28542" y="14287"/>
                </a:moveTo>
                <a:cubicBezTo>
                  <a:pt x="28542" y="22189"/>
                  <a:pt x="22159" y="28572"/>
                  <a:pt x="14287" y="28572"/>
                </a:cubicBezTo>
                <a:cubicBezTo>
                  <a:pt x="6384" y="28572"/>
                  <a:pt x="1" y="22189"/>
                  <a:pt x="1" y="14287"/>
                </a:cubicBezTo>
                <a:cubicBezTo>
                  <a:pt x="1" y="6414"/>
                  <a:pt x="6384" y="1"/>
                  <a:pt x="14287" y="1"/>
                </a:cubicBezTo>
                <a:cubicBezTo>
                  <a:pt x="22159" y="1"/>
                  <a:pt x="28542" y="6414"/>
                  <a:pt x="28542" y="14287"/>
                </a:cubicBezTo>
                <a:close/>
              </a:path>
            </a:pathLst>
          </a:custGeom>
          <a:gradFill>
            <a:gsLst>
              <a:gs pos="0">
                <a:srgbClr val="EFEEFC">
                  <a:alpha val="13333"/>
                </a:srgbClr>
              </a:gs>
              <a:gs pos="100000">
                <a:srgbClr val="9BA6E9">
                  <a:alpha val="69411"/>
                </a:srgbClr>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097157" name="Picture 3"/>
          <p:cNvPicPr>
            <a:picLocks noChangeAspect="1"/>
          </p:cNvPicPr>
          <p:nvPr/>
        </p:nvPicPr>
        <p:blipFill>
          <a:blip r:embed="rId3"/>
          <a:stretch>
            <a:fillRect/>
          </a:stretch>
        </p:blipFill>
        <p:spPr>
          <a:xfrm>
            <a:off x="5356669" y="1286848"/>
            <a:ext cx="3633992" cy="2569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Picture 2" descr="Potter sequence"/>
          <p:cNvPicPr>
            <a:picLocks noChangeAspect="1" noChangeArrowheads="1"/>
          </p:cNvPicPr>
          <p:nvPr/>
        </p:nvPicPr>
        <p:blipFill>
          <a:blip r:embed="rId2" cstate="print"/>
          <a:srcRect/>
          <a:stretch>
            <a:fillRect/>
          </a:stretch>
        </p:blipFill>
        <p:spPr bwMode="auto">
          <a:xfrm>
            <a:off x="251618" y="584200"/>
            <a:ext cx="8640763" cy="3975100"/>
          </a:xfrm>
          <a:prstGeom prst="rect">
            <a:avLst/>
          </a:prstGeom>
          <a:noFill/>
          <a:ln w="9525">
            <a:noFill/>
            <a:miter lim="800000"/>
            <a:headEnd/>
            <a:tailEnd/>
          </a:ln>
        </p:spPr>
      </p:pic>
    </p:spTree>
    <p:extLst>
      <p:ext uri="{BB962C8B-B14F-4D97-AF65-F5344CB8AC3E}">
        <p14:creationId xmlns:p14="http://schemas.microsoft.com/office/powerpoint/2010/main" val="147798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048681" name="Google Shape;1278;p34"/>
          <p:cNvSpPr/>
          <p:nvPr/>
        </p:nvSpPr>
        <p:spPr>
          <a:xfrm>
            <a:off x="430579" y="1248075"/>
            <a:ext cx="4451973" cy="3532800"/>
          </a:xfrm>
          <a:prstGeom prst="roundRect">
            <a:avLst>
              <a:gd name="adj" fmla="val 91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82" name="Google Shape;1279;p34"/>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O</a:t>
            </a:r>
            <a:r>
              <a:rPr lang="en" dirty="0"/>
              <a:t>rigin &amp; Production</a:t>
            </a:r>
            <a:endParaRPr dirty="0"/>
          </a:p>
        </p:txBody>
      </p:sp>
      <p:sp>
        <p:nvSpPr>
          <p:cNvPr id="1048683" name="Google Shape;1327;p34"/>
          <p:cNvSpPr txBox="1">
            <a:spLocks noGrp="1"/>
          </p:cNvSpPr>
          <p:nvPr>
            <p:ph type="subTitle" idx="4"/>
          </p:nvPr>
        </p:nvSpPr>
        <p:spPr>
          <a:xfrm>
            <a:off x="565672" y="1532978"/>
            <a:ext cx="4316880" cy="3802486"/>
          </a:xfrm>
          <a:prstGeom prst="rect">
            <a:avLst/>
          </a:prstGeom>
        </p:spPr>
        <p:txBody>
          <a:bodyPr spcFirstLastPara="1" wrap="square" lIns="91425" tIns="0" rIns="91425" bIns="0" anchor="t" anchorCtr="0">
            <a:noAutofit/>
          </a:bodyPr>
          <a:lstStyle/>
          <a:p>
            <a:pPr lvl="0" eaLnBrk="0" fontAlgn="base" hangingPunct="0">
              <a:spcAft>
                <a:spcPct val="0"/>
              </a:spcAft>
            </a:pPr>
            <a:r>
              <a:rPr lang="en-US" sz="2000" dirty="0">
                <a:solidFill>
                  <a:schemeClr val="bg1"/>
                </a:solidFill>
              </a:rPr>
              <a:t>In late gestation, the primary sources of </a:t>
            </a:r>
            <a:r>
              <a:rPr lang="en-US" sz="2000" b="1" dirty="0">
                <a:solidFill>
                  <a:schemeClr val="bg1"/>
                </a:solidFill>
              </a:rPr>
              <a:t>amniotic fluid production</a:t>
            </a:r>
            <a:r>
              <a:rPr lang="en-US" sz="2000" dirty="0">
                <a:solidFill>
                  <a:schemeClr val="bg1"/>
                </a:solidFill>
              </a:rPr>
              <a:t> are:</a:t>
            </a:r>
          </a:p>
          <a:p>
            <a:pPr marL="978408" lvl="1" indent="-514350" eaLnBrk="0" fontAlgn="base" hangingPunct="0">
              <a:spcAft>
                <a:spcPct val="0"/>
              </a:spcAft>
              <a:buFont typeface="Arial" panose="020B0604020202020204" pitchFamily="34" charset="0"/>
              <a:buAutoNum type="arabicPeriod"/>
            </a:pPr>
            <a:r>
              <a:rPr lang="en-US" sz="2000" dirty="0">
                <a:solidFill>
                  <a:schemeClr val="bg1"/>
                </a:solidFill>
              </a:rPr>
              <a:t>Fetal urination</a:t>
            </a:r>
          </a:p>
          <a:p>
            <a:pPr marL="978408" lvl="1" indent="-514350" eaLnBrk="0" fontAlgn="base" hangingPunct="0">
              <a:spcAft>
                <a:spcPct val="0"/>
              </a:spcAft>
              <a:buFont typeface="Arial" panose="020B0604020202020204" pitchFamily="34" charset="0"/>
              <a:buAutoNum type="arabicPeriod"/>
            </a:pPr>
            <a:r>
              <a:rPr lang="en-US" sz="2000" dirty="0">
                <a:solidFill>
                  <a:schemeClr val="bg1"/>
                </a:solidFill>
              </a:rPr>
              <a:t>Secretion of Lung fluid</a:t>
            </a:r>
          </a:p>
          <a:p>
            <a:pPr marL="978408" lvl="1" indent="-514350" eaLnBrk="0" fontAlgn="base" hangingPunct="0">
              <a:spcAft>
                <a:spcPct val="0"/>
              </a:spcAft>
              <a:buFont typeface="Arial" panose="020B0604020202020204" pitchFamily="34" charset="0"/>
              <a:buAutoNum type="arabicPeriod"/>
            </a:pPr>
            <a:r>
              <a:rPr lang="en-US" sz="2000" dirty="0">
                <a:solidFill>
                  <a:schemeClr val="bg1"/>
                </a:solidFill>
              </a:rPr>
              <a:t>Oral and Nasal secretions (minimal contributions)</a:t>
            </a:r>
          </a:p>
        </p:txBody>
      </p:sp>
      <p:sp>
        <p:nvSpPr>
          <p:cNvPr id="1048684" name="Google Shape;1278;p34"/>
          <p:cNvSpPr/>
          <p:nvPr/>
        </p:nvSpPr>
        <p:spPr>
          <a:xfrm>
            <a:off x="5017645" y="1066725"/>
            <a:ext cx="3993180" cy="3321402"/>
          </a:xfrm>
          <a:prstGeom prst="roundRect">
            <a:avLst>
              <a:gd name="adj" fmla="val 9167"/>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64008" marR="0" lvl="0" algn="l" defTabSz="914400" rtl="0" eaLnBrk="0" fontAlgn="base" latinLnBrk="0" hangingPunct="0">
              <a:lnSpc>
                <a:spcPct val="90000"/>
              </a:lnSpc>
              <a:spcBef>
                <a:spcPts val="1000"/>
              </a:spcBef>
              <a:spcAft>
                <a:spcPct val="0"/>
              </a:spcAft>
              <a:buClrTx/>
              <a:buSzTx/>
            </a:pPr>
            <a:r>
              <a:rPr kumimoji="0" lang="en-US" sz="2000" b="0" i="0" u="none" strike="noStrike" kern="1200" cap="none" spc="0" normalizeH="0" baseline="0" noProof="0" dirty="0">
                <a:ln>
                  <a:noFill/>
                </a:ln>
                <a:solidFill>
                  <a:schemeClr val="bg1"/>
                </a:solidFill>
                <a:effectLst/>
                <a:uLnTx/>
                <a:uFillTx/>
                <a:latin typeface="Calibri"/>
                <a:ea typeface="+mn-ea"/>
                <a:cs typeface="+mn-cs"/>
              </a:rPr>
              <a:t>The main routes of </a:t>
            </a:r>
            <a:r>
              <a:rPr kumimoji="0" lang="en-US" sz="2000" b="1" i="0" u="none" strike="noStrike" kern="1200" cap="none" spc="0" normalizeH="0" baseline="0" noProof="0" dirty="0">
                <a:ln>
                  <a:noFill/>
                </a:ln>
                <a:solidFill>
                  <a:schemeClr val="bg1"/>
                </a:solidFill>
                <a:effectLst/>
                <a:uLnTx/>
                <a:uFillTx/>
                <a:latin typeface="Calibri"/>
                <a:ea typeface="+mn-ea"/>
                <a:cs typeface="+mn-cs"/>
              </a:rPr>
              <a:t>amniotic fluid removal </a:t>
            </a:r>
            <a:r>
              <a:rPr kumimoji="0" lang="en-US" sz="2000" b="0" i="0" u="none" strike="noStrike" kern="1200" cap="none" spc="0" normalizeH="0" baseline="0" noProof="0" dirty="0">
                <a:ln>
                  <a:noFill/>
                </a:ln>
                <a:solidFill>
                  <a:schemeClr val="bg1"/>
                </a:solidFill>
                <a:effectLst/>
                <a:uLnTx/>
                <a:uFillTx/>
                <a:latin typeface="Calibri"/>
                <a:ea typeface="+mn-ea"/>
                <a:cs typeface="+mn-cs"/>
              </a:rPr>
              <a:t>are:</a:t>
            </a:r>
          </a:p>
          <a:p>
            <a:pPr marL="978408" marR="0" lvl="1" indent="-514350" algn="l" defTabSz="914400" rtl="0" eaLnBrk="0" fontAlgn="base" latinLnBrk="0" hangingPunct="0">
              <a:lnSpc>
                <a:spcPct val="90000"/>
              </a:lnSpc>
              <a:spcBef>
                <a:spcPts val="500"/>
              </a:spcBef>
              <a:spcAft>
                <a:spcPct val="0"/>
              </a:spcAft>
              <a:buClrTx/>
              <a:buSzTx/>
              <a:buFont typeface="Wingdings 2"/>
              <a:buAutoNum type="arabicPeriod"/>
            </a:pPr>
            <a:r>
              <a:rPr kumimoji="0" lang="en-US" sz="2000" b="0" i="0" u="none" strike="noStrike" kern="1200" cap="none" spc="0" normalizeH="0" baseline="0" noProof="0" dirty="0">
                <a:ln>
                  <a:noFill/>
                </a:ln>
                <a:solidFill>
                  <a:schemeClr val="bg1"/>
                </a:solidFill>
                <a:effectLst/>
                <a:uLnTx/>
                <a:uFillTx/>
                <a:latin typeface="Calibri"/>
                <a:ea typeface="+mn-ea"/>
                <a:cs typeface="+mn-cs"/>
              </a:rPr>
              <a:t>Fetal swallowing</a:t>
            </a:r>
          </a:p>
          <a:p>
            <a:pPr marL="978408" marR="0" lvl="1" indent="-514350" algn="l" defTabSz="914400" rtl="0" eaLnBrk="0" fontAlgn="base" latinLnBrk="0" hangingPunct="0">
              <a:lnSpc>
                <a:spcPct val="90000"/>
              </a:lnSpc>
              <a:spcBef>
                <a:spcPts val="500"/>
              </a:spcBef>
              <a:spcAft>
                <a:spcPct val="0"/>
              </a:spcAft>
              <a:buClrTx/>
              <a:buSzTx/>
              <a:buFont typeface="Wingdings 2"/>
              <a:buAutoNum type="arabicPeriod"/>
            </a:pPr>
            <a:r>
              <a:rPr kumimoji="0" lang="en-US" sz="2000" b="0" i="0" u="none" strike="noStrike" kern="1200" cap="none" spc="0" normalizeH="0" baseline="0" noProof="0" dirty="0">
                <a:ln>
                  <a:noFill/>
                </a:ln>
                <a:solidFill>
                  <a:schemeClr val="bg1"/>
                </a:solidFill>
                <a:effectLst/>
                <a:uLnTx/>
                <a:uFillTx/>
                <a:latin typeface="Calibri"/>
                <a:ea typeface="+mn-ea"/>
                <a:cs typeface="+mn-cs"/>
              </a:rPr>
              <a:t>Absorption via the intra-membranous pathway.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10"/>
          <p:cNvPicPr>
            <a:picLocks noChangeAspect="1"/>
          </p:cNvPicPr>
          <p:nvPr/>
        </p:nvPicPr>
        <p:blipFill>
          <a:blip r:embed="rId3"/>
          <a:stretch>
            <a:fillRect/>
          </a:stretch>
        </p:blipFill>
        <p:spPr>
          <a:xfrm>
            <a:off x="1365414" y="571500"/>
            <a:ext cx="6413171" cy="3734639"/>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048705" name="Google Shape;1247;p33"/>
          <p:cNvSpPr/>
          <p:nvPr/>
        </p:nvSpPr>
        <p:spPr>
          <a:xfrm>
            <a:off x="1031617" y="1293962"/>
            <a:ext cx="7288083" cy="3849537"/>
          </a:xfrm>
          <a:prstGeom prst="roundRect">
            <a:avLst>
              <a:gd name="adj" fmla="val 11520"/>
            </a:avLst>
          </a:prstGeom>
          <a:solidFill>
            <a:schemeClr val="accent3"/>
          </a:solidFill>
          <a:ln>
            <a:noFill/>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06" name="Google Shape;1248;p33"/>
          <p:cNvSpPr txBox="1">
            <a:spLocks noGrp="1"/>
          </p:cNvSpPr>
          <p:nvPr>
            <p:ph type="title"/>
          </p:nvPr>
        </p:nvSpPr>
        <p:spPr>
          <a:xfrm>
            <a:off x="327804" y="362625"/>
            <a:ext cx="8102921" cy="70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a:t>
            </a:r>
            <a:r>
              <a:rPr lang="en" dirty="0"/>
              <a:t>mniotic fluid : functions</a:t>
            </a:r>
            <a:endParaRPr dirty="0"/>
          </a:p>
        </p:txBody>
      </p:sp>
      <p:sp>
        <p:nvSpPr>
          <p:cNvPr id="1048707" name="Google Shape;1249;p33"/>
          <p:cNvSpPr txBox="1">
            <a:spLocks noGrp="1"/>
          </p:cNvSpPr>
          <p:nvPr>
            <p:ph type="subTitle" idx="1"/>
          </p:nvPr>
        </p:nvSpPr>
        <p:spPr>
          <a:xfrm>
            <a:off x="1347300" y="1533804"/>
            <a:ext cx="2048400" cy="34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protection</a:t>
            </a:r>
            <a:endParaRPr dirty="0"/>
          </a:p>
        </p:txBody>
      </p:sp>
      <p:sp>
        <p:nvSpPr>
          <p:cNvPr id="1048708" name="Google Shape;1250;p33"/>
          <p:cNvSpPr txBox="1">
            <a:spLocks noGrp="1"/>
          </p:cNvSpPr>
          <p:nvPr>
            <p:ph type="subTitle" idx="2"/>
          </p:nvPr>
        </p:nvSpPr>
        <p:spPr>
          <a:xfrm>
            <a:off x="3477048" y="1496228"/>
            <a:ext cx="2341244" cy="41745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US" sz="2000" b="1" dirty="0">
                <a:cs typeface="Arial" panose="020B0604020202020204" pitchFamily="34" charset="0"/>
              </a:rPr>
              <a:t>uniform growth</a:t>
            </a:r>
            <a:endParaRPr dirty="0"/>
          </a:p>
        </p:txBody>
      </p:sp>
      <p:sp>
        <p:nvSpPr>
          <p:cNvPr id="1048709" name="Google Shape;1251;p33"/>
          <p:cNvSpPr txBox="1">
            <a:spLocks noGrp="1"/>
          </p:cNvSpPr>
          <p:nvPr>
            <p:ph type="subTitle" idx="3"/>
          </p:nvPr>
        </p:nvSpPr>
        <p:spPr>
          <a:xfrm>
            <a:off x="5817792" y="1547959"/>
            <a:ext cx="2048400" cy="34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US" sz="2000" b="1" dirty="0">
                <a:cs typeface="Arial" panose="020B0604020202020204" pitchFamily="34" charset="0"/>
              </a:rPr>
              <a:t>Movement</a:t>
            </a:r>
            <a:endParaRPr dirty="0"/>
          </a:p>
        </p:txBody>
      </p:sp>
      <p:sp>
        <p:nvSpPr>
          <p:cNvPr id="1048710" name="Google Shape;1252;p33"/>
          <p:cNvSpPr txBox="1">
            <a:spLocks noGrp="1"/>
          </p:cNvSpPr>
          <p:nvPr>
            <p:ph type="subTitle" idx="4"/>
          </p:nvPr>
        </p:nvSpPr>
        <p:spPr>
          <a:xfrm>
            <a:off x="3419122" y="4540300"/>
            <a:ext cx="2341243" cy="342300"/>
          </a:xfrm>
          <a:prstGeom prst="rect">
            <a:avLst/>
          </a:prstGeom>
        </p:spPr>
        <p:txBody>
          <a:bodyPr spcFirstLastPara="1" wrap="square" lIns="91425" tIns="91425" rIns="91425" bIns="91425" anchor="ctr" anchorCtr="0">
            <a:noAutofit/>
          </a:bodyPr>
          <a:lstStyle/>
          <a:p>
            <a:pPr marL="0" indent="0"/>
            <a:r>
              <a:rPr lang="en-US" altLang="en-US" sz="2000" b="1" dirty="0">
                <a:cs typeface="Arial" panose="020B0604020202020204" pitchFamily="34" charset="0"/>
              </a:rPr>
              <a:t>Infection control </a:t>
            </a:r>
          </a:p>
          <a:p>
            <a:pPr marL="0" lvl="0" indent="0" algn="ctr" rtl="0">
              <a:spcBef>
                <a:spcPts val="0"/>
              </a:spcBef>
              <a:spcAft>
                <a:spcPts val="0"/>
              </a:spcAft>
              <a:buNone/>
            </a:pPr>
            <a:endParaRPr dirty="0"/>
          </a:p>
        </p:txBody>
      </p:sp>
      <p:sp>
        <p:nvSpPr>
          <p:cNvPr id="1048711" name="Google Shape;1253;p33"/>
          <p:cNvSpPr txBox="1">
            <a:spLocks noGrp="1"/>
          </p:cNvSpPr>
          <p:nvPr>
            <p:ph type="subTitle" idx="5"/>
          </p:nvPr>
        </p:nvSpPr>
        <p:spPr>
          <a:xfrm>
            <a:off x="3547800" y="2895271"/>
            <a:ext cx="2048400" cy="34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Development</a:t>
            </a:r>
            <a:endParaRPr dirty="0"/>
          </a:p>
        </p:txBody>
      </p:sp>
      <p:sp>
        <p:nvSpPr>
          <p:cNvPr id="1048712" name="Google Shape;1254;p33"/>
          <p:cNvSpPr txBox="1">
            <a:spLocks noGrp="1"/>
          </p:cNvSpPr>
          <p:nvPr>
            <p:ph type="subTitle" idx="6"/>
          </p:nvPr>
        </p:nvSpPr>
        <p:spPr>
          <a:xfrm>
            <a:off x="5596200" y="2813972"/>
            <a:ext cx="2669756" cy="4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en-US" sz="2000" b="1" dirty="0">
                <a:cs typeface="Arial" panose="020B0604020202020204" pitchFamily="34" charset="0"/>
              </a:rPr>
              <a:t>Temperature</a:t>
            </a:r>
            <a:endParaRPr dirty="0"/>
          </a:p>
        </p:txBody>
      </p:sp>
      <p:grpSp>
        <p:nvGrpSpPr>
          <p:cNvPr id="120" name="Google Shape;1255;p33"/>
          <p:cNvGrpSpPr/>
          <p:nvPr/>
        </p:nvGrpSpPr>
        <p:grpSpPr>
          <a:xfrm rot="1039608">
            <a:off x="8311089" y="3390667"/>
            <a:ext cx="530659" cy="1475933"/>
            <a:chOff x="6234025" y="1538150"/>
            <a:chExt cx="276200" cy="768175"/>
          </a:xfrm>
        </p:grpSpPr>
        <p:sp>
          <p:nvSpPr>
            <p:cNvPr id="1048713" name="Google Shape;1256;p33"/>
            <p:cNvSpPr/>
            <p:nvPr/>
          </p:nvSpPr>
          <p:spPr>
            <a:xfrm>
              <a:off x="6234550" y="1538163"/>
              <a:ext cx="275150" cy="768150"/>
            </a:xfrm>
            <a:custGeom>
              <a:avLst/>
              <a:gdLst/>
              <a:ahLst/>
              <a:cxnLst/>
              <a:rect l="l" t="t" r="r" b="b"/>
              <a:pathLst>
                <a:path w="11006" h="30726" extrusionOk="0">
                  <a:moveTo>
                    <a:pt x="5503" y="0"/>
                  </a:moveTo>
                  <a:cubicBezTo>
                    <a:pt x="3361" y="0"/>
                    <a:pt x="1660" y="294"/>
                    <a:pt x="1660" y="651"/>
                  </a:cubicBezTo>
                  <a:lnTo>
                    <a:pt x="1660" y="4788"/>
                  </a:lnTo>
                  <a:cubicBezTo>
                    <a:pt x="1645" y="4779"/>
                    <a:pt x="1631" y="4775"/>
                    <a:pt x="1617" y="4775"/>
                  </a:cubicBezTo>
                  <a:cubicBezTo>
                    <a:pt x="1571" y="4775"/>
                    <a:pt x="1534" y="4819"/>
                    <a:pt x="1534" y="4851"/>
                  </a:cubicBezTo>
                  <a:lnTo>
                    <a:pt x="1534" y="5439"/>
                  </a:lnTo>
                  <a:lnTo>
                    <a:pt x="1534" y="5544"/>
                  </a:lnTo>
                  <a:cubicBezTo>
                    <a:pt x="1534" y="5586"/>
                    <a:pt x="1576" y="5670"/>
                    <a:pt x="1660" y="5733"/>
                  </a:cubicBezTo>
                  <a:lnTo>
                    <a:pt x="1660" y="5965"/>
                  </a:lnTo>
                  <a:cubicBezTo>
                    <a:pt x="1660" y="6049"/>
                    <a:pt x="1744" y="6112"/>
                    <a:pt x="1912" y="6196"/>
                  </a:cubicBezTo>
                  <a:lnTo>
                    <a:pt x="1912" y="7036"/>
                  </a:lnTo>
                  <a:cubicBezTo>
                    <a:pt x="1849" y="7162"/>
                    <a:pt x="64" y="10165"/>
                    <a:pt x="22" y="12034"/>
                  </a:cubicBezTo>
                  <a:cubicBezTo>
                    <a:pt x="22" y="12412"/>
                    <a:pt x="1" y="13357"/>
                    <a:pt x="1" y="14617"/>
                  </a:cubicBezTo>
                  <a:lnTo>
                    <a:pt x="1" y="23333"/>
                  </a:lnTo>
                  <a:lnTo>
                    <a:pt x="1" y="23858"/>
                  </a:lnTo>
                  <a:cubicBezTo>
                    <a:pt x="1" y="26651"/>
                    <a:pt x="22" y="28940"/>
                    <a:pt x="22" y="29423"/>
                  </a:cubicBezTo>
                  <a:cubicBezTo>
                    <a:pt x="1" y="29465"/>
                    <a:pt x="1" y="29486"/>
                    <a:pt x="1" y="29528"/>
                  </a:cubicBezTo>
                  <a:cubicBezTo>
                    <a:pt x="1" y="30201"/>
                    <a:pt x="2479" y="30726"/>
                    <a:pt x="5482" y="30726"/>
                  </a:cubicBezTo>
                  <a:cubicBezTo>
                    <a:pt x="8528" y="30726"/>
                    <a:pt x="10985" y="30201"/>
                    <a:pt x="10985" y="29528"/>
                  </a:cubicBezTo>
                  <a:cubicBezTo>
                    <a:pt x="10985" y="29528"/>
                    <a:pt x="10985" y="26735"/>
                    <a:pt x="11006" y="23375"/>
                  </a:cubicBezTo>
                  <a:lnTo>
                    <a:pt x="11006" y="14659"/>
                  </a:lnTo>
                  <a:cubicBezTo>
                    <a:pt x="11006" y="13336"/>
                    <a:pt x="11006" y="12391"/>
                    <a:pt x="10985" y="11992"/>
                  </a:cubicBezTo>
                  <a:cubicBezTo>
                    <a:pt x="10964" y="10669"/>
                    <a:pt x="10040" y="8779"/>
                    <a:pt x="9494" y="7750"/>
                  </a:cubicBezTo>
                  <a:cubicBezTo>
                    <a:pt x="9242" y="7309"/>
                    <a:pt x="9074" y="7015"/>
                    <a:pt x="9074" y="7015"/>
                  </a:cubicBezTo>
                  <a:lnTo>
                    <a:pt x="9074" y="6175"/>
                  </a:lnTo>
                  <a:cubicBezTo>
                    <a:pt x="9221" y="6091"/>
                    <a:pt x="9326" y="6007"/>
                    <a:pt x="9326" y="5944"/>
                  </a:cubicBezTo>
                  <a:lnTo>
                    <a:pt x="9326" y="5733"/>
                  </a:lnTo>
                  <a:cubicBezTo>
                    <a:pt x="9431" y="5670"/>
                    <a:pt x="9452" y="5586"/>
                    <a:pt x="9452" y="5544"/>
                  </a:cubicBezTo>
                  <a:lnTo>
                    <a:pt x="9452" y="4851"/>
                  </a:lnTo>
                  <a:cubicBezTo>
                    <a:pt x="9452" y="4807"/>
                    <a:pt x="9420" y="4762"/>
                    <a:pt x="9380" y="4762"/>
                  </a:cubicBezTo>
                  <a:cubicBezTo>
                    <a:pt x="9363" y="4762"/>
                    <a:pt x="9344" y="4770"/>
                    <a:pt x="9326" y="4788"/>
                  </a:cubicBezTo>
                  <a:lnTo>
                    <a:pt x="9326" y="651"/>
                  </a:lnTo>
                  <a:cubicBezTo>
                    <a:pt x="9326" y="441"/>
                    <a:pt x="8675" y="231"/>
                    <a:pt x="7709" y="126"/>
                  </a:cubicBezTo>
                  <a:cubicBezTo>
                    <a:pt x="7436" y="105"/>
                    <a:pt x="7142" y="84"/>
                    <a:pt x="6827" y="63"/>
                  </a:cubicBezTo>
                  <a:cubicBezTo>
                    <a:pt x="6407" y="21"/>
                    <a:pt x="5965" y="0"/>
                    <a:pt x="5503" y="0"/>
                  </a:cubicBezTo>
                  <a:close/>
                </a:path>
              </a:pathLst>
            </a:custGeom>
            <a:solidFill>
              <a:schemeClr val="accent3"/>
            </a:solidFill>
            <a:ln w="114300" cap="flat" cmpd="sng">
              <a:solidFill>
                <a:schemeClr val="accent3"/>
              </a:solidFill>
              <a:prstDash val="solid"/>
              <a:round/>
              <a:headEnd type="none" w="sm" len="sm"/>
              <a:tailEnd type="none" w="sm" len="sm"/>
            </a:ln>
            <a:effectLst>
              <a:outerShdw dist="85725"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57;p33"/>
            <p:cNvGrpSpPr/>
            <p:nvPr/>
          </p:nvGrpSpPr>
          <p:grpSpPr>
            <a:xfrm>
              <a:off x="6234025" y="1538150"/>
              <a:ext cx="276200" cy="768175"/>
              <a:chOff x="5976850" y="2062025"/>
              <a:chExt cx="276200" cy="768175"/>
            </a:xfrm>
          </p:grpSpPr>
          <p:sp>
            <p:nvSpPr>
              <p:cNvPr id="1048714" name="Google Shape;1258;p33"/>
              <p:cNvSpPr/>
              <p:nvPr/>
            </p:nvSpPr>
            <p:spPr>
              <a:xfrm>
                <a:off x="5976850" y="2237400"/>
                <a:ext cx="276200" cy="592800"/>
              </a:xfrm>
              <a:custGeom>
                <a:avLst/>
                <a:gdLst/>
                <a:ahLst/>
                <a:cxnLst/>
                <a:rect l="l" t="t" r="r" b="b"/>
                <a:pathLst>
                  <a:path w="11048" h="23712" extrusionOk="0">
                    <a:moveTo>
                      <a:pt x="1953" y="0"/>
                    </a:moveTo>
                    <a:cubicBezTo>
                      <a:pt x="1869" y="126"/>
                      <a:pt x="84" y="3130"/>
                      <a:pt x="63" y="4999"/>
                    </a:cubicBezTo>
                    <a:cubicBezTo>
                      <a:pt x="0" y="6154"/>
                      <a:pt x="21" y="12181"/>
                      <a:pt x="21" y="16865"/>
                    </a:cubicBezTo>
                    <a:cubicBezTo>
                      <a:pt x="63" y="19637"/>
                      <a:pt x="63" y="21926"/>
                      <a:pt x="63" y="22430"/>
                    </a:cubicBezTo>
                    <a:cubicBezTo>
                      <a:pt x="21" y="22472"/>
                      <a:pt x="21" y="22493"/>
                      <a:pt x="21" y="22535"/>
                    </a:cubicBezTo>
                    <a:cubicBezTo>
                      <a:pt x="21" y="23186"/>
                      <a:pt x="2478" y="23711"/>
                      <a:pt x="5524" y="23711"/>
                    </a:cubicBezTo>
                    <a:cubicBezTo>
                      <a:pt x="8527" y="23711"/>
                      <a:pt x="11005" y="23186"/>
                      <a:pt x="11005" y="22535"/>
                    </a:cubicBezTo>
                    <a:cubicBezTo>
                      <a:pt x="11005" y="22535"/>
                      <a:pt x="11047" y="6952"/>
                      <a:pt x="11026" y="4999"/>
                    </a:cubicBezTo>
                    <a:cubicBezTo>
                      <a:pt x="11005" y="3655"/>
                      <a:pt x="10081" y="1765"/>
                      <a:pt x="9535" y="735"/>
                    </a:cubicBezTo>
                    <a:cubicBezTo>
                      <a:pt x="9262" y="294"/>
                      <a:pt x="9115" y="0"/>
                      <a:pt x="9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5" name="Google Shape;1259;p33"/>
              <p:cNvSpPr/>
              <p:nvPr/>
            </p:nvSpPr>
            <p:spPr>
              <a:xfrm>
                <a:off x="6024625" y="2213775"/>
                <a:ext cx="180125" cy="35725"/>
              </a:xfrm>
              <a:custGeom>
                <a:avLst/>
                <a:gdLst/>
                <a:ahLst/>
                <a:cxnLst/>
                <a:rect l="l" t="t" r="r" b="b"/>
                <a:pathLst>
                  <a:path w="7205" h="1429" extrusionOk="0">
                    <a:moveTo>
                      <a:pt x="0" y="0"/>
                    </a:moveTo>
                    <a:lnTo>
                      <a:pt x="0" y="1008"/>
                    </a:lnTo>
                    <a:cubicBezTo>
                      <a:pt x="0" y="1239"/>
                      <a:pt x="1639" y="1428"/>
                      <a:pt x="3613" y="1428"/>
                    </a:cubicBezTo>
                    <a:cubicBezTo>
                      <a:pt x="5608" y="1428"/>
                      <a:pt x="7204" y="1239"/>
                      <a:pt x="7204" y="1008"/>
                    </a:cubicBezTo>
                    <a:lnTo>
                      <a:pt x="72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6" name="Google Shape;1260;p33"/>
              <p:cNvSpPr/>
              <p:nvPr/>
            </p:nvSpPr>
            <p:spPr>
              <a:xfrm>
                <a:off x="5976850" y="2428525"/>
                <a:ext cx="275675" cy="217900"/>
              </a:xfrm>
              <a:custGeom>
                <a:avLst/>
                <a:gdLst/>
                <a:ahLst/>
                <a:cxnLst/>
                <a:rect l="l" t="t" r="r" b="b"/>
                <a:pathLst>
                  <a:path w="11027" h="8716" extrusionOk="0">
                    <a:moveTo>
                      <a:pt x="0" y="0"/>
                    </a:moveTo>
                    <a:lnTo>
                      <a:pt x="0" y="8716"/>
                    </a:lnTo>
                    <a:lnTo>
                      <a:pt x="11026" y="8716"/>
                    </a:lnTo>
                    <a:lnTo>
                      <a:pt x="110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7" name="Google Shape;1261;p33"/>
              <p:cNvSpPr/>
              <p:nvPr/>
            </p:nvSpPr>
            <p:spPr>
              <a:xfrm>
                <a:off x="6045625" y="2468425"/>
                <a:ext cx="138100" cy="137050"/>
              </a:xfrm>
              <a:custGeom>
                <a:avLst/>
                <a:gdLst/>
                <a:ahLst/>
                <a:cxnLst/>
                <a:rect l="l" t="t" r="r" b="b"/>
                <a:pathLst>
                  <a:path w="5524" h="5482" extrusionOk="0">
                    <a:moveTo>
                      <a:pt x="2080" y="0"/>
                    </a:moveTo>
                    <a:lnTo>
                      <a:pt x="2080" y="2058"/>
                    </a:lnTo>
                    <a:lnTo>
                      <a:pt x="1" y="2058"/>
                    </a:lnTo>
                    <a:lnTo>
                      <a:pt x="1" y="3444"/>
                    </a:lnTo>
                    <a:lnTo>
                      <a:pt x="2080" y="3444"/>
                    </a:lnTo>
                    <a:lnTo>
                      <a:pt x="2080" y="5482"/>
                    </a:lnTo>
                    <a:lnTo>
                      <a:pt x="3445" y="5482"/>
                    </a:lnTo>
                    <a:lnTo>
                      <a:pt x="3445" y="3444"/>
                    </a:lnTo>
                    <a:lnTo>
                      <a:pt x="5524" y="3444"/>
                    </a:lnTo>
                    <a:lnTo>
                      <a:pt x="5524" y="2058"/>
                    </a:lnTo>
                    <a:lnTo>
                      <a:pt x="3445" y="2058"/>
                    </a:lnTo>
                    <a:lnTo>
                      <a:pt x="34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8" name="Google Shape;1262;p33"/>
              <p:cNvSpPr/>
              <p:nvPr/>
            </p:nvSpPr>
            <p:spPr>
              <a:xfrm>
                <a:off x="6018850" y="2062025"/>
                <a:ext cx="191675" cy="165425"/>
              </a:xfrm>
              <a:custGeom>
                <a:avLst/>
                <a:gdLst/>
                <a:ahLst/>
                <a:cxnLst/>
                <a:rect l="l" t="t" r="r" b="b"/>
                <a:pathLst>
                  <a:path w="7667" h="6617" extrusionOk="0">
                    <a:moveTo>
                      <a:pt x="3844" y="1"/>
                    </a:moveTo>
                    <a:cubicBezTo>
                      <a:pt x="1744" y="1"/>
                      <a:pt x="0" y="295"/>
                      <a:pt x="0" y="673"/>
                    </a:cubicBezTo>
                    <a:lnTo>
                      <a:pt x="0" y="5965"/>
                    </a:lnTo>
                    <a:cubicBezTo>
                      <a:pt x="0" y="6322"/>
                      <a:pt x="1702" y="6616"/>
                      <a:pt x="3844" y="6616"/>
                    </a:cubicBezTo>
                    <a:cubicBezTo>
                      <a:pt x="5965" y="6616"/>
                      <a:pt x="7666" y="6322"/>
                      <a:pt x="7666" y="5965"/>
                    </a:cubicBezTo>
                    <a:lnTo>
                      <a:pt x="7666" y="673"/>
                    </a:lnTo>
                    <a:cubicBezTo>
                      <a:pt x="7666" y="463"/>
                      <a:pt x="7036" y="253"/>
                      <a:pt x="6049" y="148"/>
                    </a:cubicBezTo>
                    <a:cubicBezTo>
                      <a:pt x="5776" y="106"/>
                      <a:pt x="5482" y="85"/>
                      <a:pt x="5167" y="64"/>
                    </a:cubicBezTo>
                    <a:cubicBezTo>
                      <a:pt x="4747" y="22"/>
                      <a:pt x="4306" y="1"/>
                      <a:pt x="38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19" name="Google Shape;1263;p33"/>
              <p:cNvSpPr/>
              <p:nvPr/>
            </p:nvSpPr>
            <p:spPr>
              <a:xfrm>
                <a:off x="6016225" y="2181625"/>
                <a:ext cx="198500" cy="36900"/>
              </a:xfrm>
              <a:custGeom>
                <a:avLst/>
                <a:gdLst/>
                <a:ahLst/>
                <a:cxnLst/>
                <a:rect l="l" t="t" r="r" b="b"/>
                <a:pathLst>
                  <a:path w="7940" h="1476" extrusionOk="0">
                    <a:moveTo>
                      <a:pt x="83" y="1"/>
                    </a:moveTo>
                    <a:cubicBezTo>
                      <a:pt x="44" y="1"/>
                      <a:pt x="0" y="50"/>
                      <a:pt x="0" y="110"/>
                    </a:cubicBezTo>
                    <a:lnTo>
                      <a:pt x="0" y="782"/>
                    </a:lnTo>
                    <a:cubicBezTo>
                      <a:pt x="0" y="845"/>
                      <a:pt x="21" y="908"/>
                      <a:pt x="126" y="971"/>
                    </a:cubicBezTo>
                    <a:cubicBezTo>
                      <a:pt x="588" y="1265"/>
                      <a:pt x="2164" y="1475"/>
                      <a:pt x="3970" y="1475"/>
                    </a:cubicBezTo>
                    <a:cubicBezTo>
                      <a:pt x="5776" y="1475"/>
                      <a:pt x="7330" y="1265"/>
                      <a:pt x="7792" y="971"/>
                    </a:cubicBezTo>
                    <a:cubicBezTo>
                      <a:pt x="7876" y="908"/>
                      <a:pt x="7939" y="845"/>
                      <a:pt x="7939" y="782"/>
                    </a:cubicBezTo>
                    <a:lnTo>
                      <a:pt x="7939" y="110"/>
                    </a:lnTo>
                    <a:cubicBezTo>
                      <a:pt x="7939" y="50"/>
                      <a:pt x="7896" y="1"/>
                      <a:pt x="7848" y="1"/>
                    </a:cubicBezTo>
                    <a:cubicBezTo>
                      <a:pt x="7829" y="1"/>
                      <a:pt x="7810" y="8"/>
                      <a:pt x="7792" y="26"/>
                    </a:cubicBezTo>
                    <a:cubicBezTo>
                      <a:pt x="7330" y="320"/>
                      <a:pt x="5797" y="530"/>
                      <a:pt x="3970" y="530"/>
                    </a:cubicBezTo>
                    <a:cubicBezTo>
                      <a:pt x="3067" y="530"/>
                      <a:pt x="2269" y="467"/>
                      <a:pt x="1597" y="383"/>
                    </a:cubicBezTo>
                    <a:cubicBezTo>
                      <a:pt x="903" y="320"/>
                      <a:pt x="378" y="173"/>
                      <a:pt x="126" y="26"/>
                    </a:cubicBezTo>
                    <a:cubicBezTo>
                      <a:pt x="115" y="8"/>
                      <a:pt x="99" y="1"/>
                      <a:pt x="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 name="Google Shape;1264;p33"/>
          <p:cNvGrpSpPr/>
          <p:nvPr/>
        </p:nvGrpSpPr>
        <p:grpSpPr>
          <a:xfrm>
            <a:off x="8177164" y="1948310"/>
            <a:ext cx="798477" cy="796946"/>
            <a:chOff x="7300864" y="642535"/>
            <a:chExt cx="798477" cy="796946"/>
          </a:xfrm>
        </p:grpSpPr>
        <p:sp>
          <p:nvSpPr>
            <p:cNvPr id="1048720" name="Google Shape;1265;p33"/>
            <p:cNvSpPr/>
            <p:nvPr/>
          </p:nvSpPr>
          <p:spPr>
            <a:xfrm rot="2700000">
              <a:off x="7522174" y="655457"/>
              <a:ext cx="355951" cy="771101"/>
            </a:xfrm>
            <a:custGeom>
              <a:avLst/>
              <a:gdLst/>
              <a:ahLst/>
              <a:cxnLst/>
              <a:rect l="l" t="t" r="r" b="b"/>
              <a:pathLst>
                <a:path w="9464" h="20502" extrusionOk="0">
                  <a:moveTo>
                    <a:pt x="5652" y="1"/>
                  </a:moveTo>
                  <a:cubicBezTo>
                    <a:pt x="3915" y="1"/>
                    <a:pt x="2413" y="1288"/>
                    <a:pt x="2147" y="3032"/>
                  </a:cubicBezTo>
                  <a:lnTo>
                    <a:pt x="1204" y="9731"/>
                  </a:lnTo>
                  <a:lnTo>
                    <a:pt x="261" y="16462"/>
                  </a:lnTo>
                  <a:cubicBezTo>
                    <a:pt x="0" y="18381"/>
                    <a:pt x="1366" y="20235"/>
                    <a:pt x="3285" y="20462"/>
                  </a:cubicBezTo>
                  <a:cubicBezTo>
                    <a:pt x="3462" y="20489"/>
                    <a:pt x="3639" y="20502"/>
                    <a:pt x="3813" y="20502"/>
                  </a:cubicBezTo>
                  <a:cubicBezTo>
                    <a:pt x="5549" y="20502"/>
                    <a:pt x="7051" y="19215"/>
                    <a:pt x="7317" y="17471"/>
                  </a:cubicBezTo>
                  <a:lnTo>
                    <a:pt x="8228" y="10771"/>
                  </a:lnTo>
                  <a:lnTo>
                    <a:pt x="9171" y="4040"/>
                  </a:lnTo>
                  <a:cubicBezTo>
                    <a:pt x="9464" y="2089"/>
                    <a:pt x="8065" y="300"/>
                    <a:pt x="6179" y="40"/>
                  </a:cubicBezTo>
                  <a:cubicBezTo>
                    <a:pt x="6002" y="13"/>
                    <a:pt x="5825" y="1"/>
                    <a:pt x="5652" y="1"/>
                  </a:cubicBezTo>
                  <a:close/>
                </a:path>
              </a:pathLst>
            </a:custGeom>
            <a:solidFill>
              <a:schemeClr val="accent3"/>
            </a:solidFill>
            <a:ln w="114300" cap="flat" cmpd="sng">
              <a:solidFill>
                <a:schemeClr val="accent3"/>
              </a:solidFill>
              <a:prstDash val="solid"/>
              <a:round/>
              <a:headEnd type="none" w="sm" len="sm"/>
              <a:tailEnd type="none" w="sm" len="sm"/>
            </a:ln>
            <a:effectLst>
              <a:outerShdw dist="76200" dir="300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1" name="Google Shape;1266;p33"/>
            <p:cNvSpPr/>
            <p:nvPr/>
          </p:nvSpPr>
          <p:spPr>
            <a:xfrm rot="2700000">
              <a:off x="7398266" y="953068"/>
              <a:ext cx="311032" cy="404329"/>
            </a:xfrm>
            <a:custGeom>
              <a:avLst/>
              <a:gdLst/>
              <a:ahLst/>
              <a:cxnLst/>
              <a:rect l="l" t="t" r="r" b="b"/>
              <a:pathLst>
                <a:path w="7721" h="10037" extrusionOk="0">
                  <a:moveTo>
                    <a:pt x="1155" y="0"/>
                  </a:moveTo>
                  <a:lnTo>
                    <a:pt x="274" y="6292"/>
                  </a:lnTo>
                  <a:cubicBezTo>
                    <a:pt x="0" y="8055"/>
                    <a:pt x="1247" y="9727"/>
                    <a:pt x="3070" y="10001"/>
                  </a:cubicBezTo>
                  <a:cubicBezTo>
                    <a:pt x="3233" y="10025"/>
                    <a:pt x="3395" y="10037"/>
                    <a:pt x="3555" y="10037"/>
                  </a:cubicBezTo>
                  <a:cubicBezTo>
                    <a:pt x="5182" y="10037"/>
                    <a:pt x="6590" y="8810"/>
                    <a:pt x="6839" y="7204"/>
                  </a:cubicBezTo>
                  <a:lnTo>
                    <a:pt x="7721" y="912"/>
                  </a:lnTo>
                  <a:lnTo>
                    <a:pt x="1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22" name="Google Shape;1267;p33"/>
            <p:cNvSpPr/>
            <p:nvPr/>
          </p:nvSpPr>
          <p:spPr>
            <a:xfrm rot="2700000">
              <a:off x="7692024" y="724979"/>
              <a:ext cx="309823" cy="404088"/>
            </a:xfrm>
            <a:custGeom>
              <a:avLst/>
              <a:gdLst/>
              <a:ahLst/>
              <a:cxnLst/>
              <a:rect l="l" t="t" r="r" b="b"/>
              <a:pathLst>
                <a:path w="7691" h="10031" extrusionOk="0">
                  <a:moveTo>
                    <a:pt x="4174" y="1"/>
                  </a:moveTo>
                  <a:cubicBezTo>
                    <a:pt x="2531" y="1"/>
                    <a:pt x="1103" y="1212"/>
                    <a:pt x="852" y="2858"/>
                  </a:cubicBezTo>
                  <a:lnTo>
                    <a:pt x="0" y="9119"/>
                  </a:lnTo>
                  <a:lnTo>
                    <a:pt x="6566" y="10031"/>
                  </a:lnTo>
                  <a:lnTo>
                    <a:pt x="7447" y="3800"/>
                  </a:lnTo>
                  <a:cubicBezTo>
                    <a:pt x="7691" y="1976"/>
                    <a:pt x="6414" y="304"/>
                    <a:pt x="4621" y="31"/>
                  </a:cubicBezTo>
                  <a:cubicBezTo>
                    <a:pt x="4471" y="11"/>
                    <a:pt x="4322" y="1"/>
                    <a:pt x="4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723" name="Google Shape;1268;p33"/>
          <p:cNvSpPr txBox="1">
            <a:spLocks noGrp="1"/>
          </p:cNvSpPr>
          <p:nvPr>
            <p:ph type="subTitle" idx="7"/>
          </p:nvPr>
        </p:nvSpPr>
        <p:spPr>
          <a:xfrm>
            <a:off x="1423344" y="1932199"/>
            <a:ext cx="2048400" cy="494100"/>
          </a:xfrm>
          <a:prstGeom prst="rect">
            <a:avLst/>
          </a:prstGeom>
        </p:spPr>
        <p:txBody>
          <a:bodyPr spcFirstLastPara="1" wrap="square" lIns="91425" tIns="0" rIns="91425" bIns="0" anchor="t" anchorCtr="0">
            <a:noAutofit/>
          </a:bodyPr>
          <a:lstStyle/>
          <a:p>
            <a:pPr marL="0" lvl="0" indent="0" fontAlgn="base">
              <a:spcAft>
                <a:spcPct val="0"/>
              </a:spcAft>
            </a:pPr>
            <a:r>
              <a:rPr lang="en-US" altLang="en-US" sz="1400" dirty="0">
                <a:cs typeface="Arial" panose="020B0604020202020204" pitchFamily="34" charset="0"/>
              </a:rPr>
              <a:t>forming a cushion around it.</a:t>
            </a:r>
          </a:p>
        </p:txBody>
      </p:sp>
      <p:sp>
        <p:nvSpPr>
          <p:cNvPr id="1048724" name="Google Shape;1269;p33"/>
          <p:cNvSpPr txBox="1">
            <a:spLocks noGrp="1"/>
          </p:cNvSpPr>
          <p:nvPr>
            <p:ph type="subTitle" idx="8"/>
          </p:nvPr>
        </p:nvSpPr>
        <p:spPr>
          <a:xfrm>
            <a:off x="3608561" y="1950309"/>
            <a:ext cx="2199769" cy="494100"/>
          </a:xfrm>
          <a:prstGeom prst="rect">
            <a:avLst/>
          </a:prstGeom>
        </p:spPr>
        <p:txBody>
          <a:bodyPr spcFirstLastPara="1" wrap="square" lIns="91425" tIns="0" rIns="91425" bIns="0" anchor="t" anchorCtr="0">
            <a:noAutofit/>
          </a:bodyPr>
          <a:lstStyle/>
          <a:p>
            <a:pPr marL="0" lvl="0" indent="0" algn="ctr" rtl="0">
              <a:spcBef>
                <a:spcPts val="0"/>
              </a:spcBef>
              <a:spcAft>
                <a:spcPts val="1600"/>
              </a:spcAft>
              <a:buNone/>
            </a:pPr>
            <a:r>
              <a:rPr lang="en-US" altLang="en-US" sz="1400" b="1" dirty="0">
                <a:cs typeface="Arial" panose="020B0604020202020204" pitchFamily="34" charset="0"/>
              </a:rPr>
              <a:t>of the body parts </a:t>
            </a:r>
            <a:r>
              <a:rPr lang="en-US" altLang="en-US" sz="1400" dirty="0">
                <a:cs typeface="Arial" panose="020B0604020202020204" pitchFamily="34" charset="0"/>
              </a:rPr>
              <a:t>and organs of the baby.</a:t>
            </a:r>
            <a:endParaRPr dirty="0"/>
          </a:p>
        </p:txBody>
      </p:sp>
      <p:sp>
        <p:nvSpPr>
          <p:cNvPr id="1048725" name="Google Shape;1270;p33"/>
          <p:cNvSpPr txBox="1">
            <a:spLocks noGrp="1"/>
          </p:cNvSpPr>
          <p:nvPr>
            <p:ph type="subTitle" idx="9"/>
          </p:nvPr>
        </p:nvSpPr>
        <p:spPr>
          <a:xfrm>
            <a:off x="5902683" y="1950123"/>
            <a:ext cx="2048400" cy="494100"/>
          </a:xfrm>
          <a:prstGeom prst="rect">
            <a:avLst/>
          </a:prstGeom>
        </p:spPr>
        <p:txBody>
          <a:bodyPr spcFirstLastPara="1" wrap="square" lIns="91425" tIns="0" rIns="91425" bIns="0" anchor="t" anchorCtr="0">
            <a:noAutofit/>
          </a:bodyPr>
          <a:lstStyle/>
          <a:p>
            <a:pPr marL="0" lvl="0" indent="0" algn="ctr" rtl="0">
              <a:spcBef>
                <a:spcPts val="0"/>
              </a:spcBef>
              <a:spcAft>
                <a:spcPts val="1600"/>
              </a:spcAft>
              <a:buNone/>
            </a:pPr>
            <a:r>
              <a:rPr lang="en-US" altLang="en-US" sz="1400" dirty="0">
                <a:cs typeface="Arial" panose="020B0604020202020204" pitchFamily="34" charset="0"/>
              </a:rPr>
              <a:t>Allows the baby to </a:t>
            </a:r>
            <a:r>
              <a:rPr lang="en-US" altLang="en-US" sz="1400" b="1" dirty="0">
                <a:cs typeface="Arial" panose="020B0604020202020204" pitchFamily="34" charset="0"/>
              </a:rPr>
              <a:t>move</a:t>
            </a:r>
            <a:r>
              <a:rPr lang="en-US" altLang="en-US" sz="1400" dirty="0">
                <a:cs typeface="Arial" panose="020B0604020202020204" pitchFamily="34" charset="0"/>
              </a:rPr>
              <a:t> inside the uterus</a:t>
            </a:r>
            <a:endParaRPr dirty="0"/>
          </a:p>
        </p:txBody>
      </p:sp>
      <p:sp>
        <p:nvSpPr>
          <p:cNvPr id="1048726" name="Google Shape;1272;p33"/>
          <p:cNvSpPr txBox="1">
            <a:spLocks noGrp="1"/>
          </p:cNvSpPr>
          <p:nvPr>
            <p:ph type="subTitle" idx="14"/>
          </p:nvPr>
        </p:nvSpPr>
        <p:spPr>
          <a:xfrm>
            <a:off x="3424791" y="3322415"/>
            <a:ext cx="2341243" cy="789778"/>
          </a:xfrm>
          <a:prstGeom prst="rect">
            <a:avLst/>
          </a:prstGeom>
        </p:spPr>
        <p:txBody>
          <a:bodyPr spcFirstLastPara="1" wrap="square" lIns="91425" tIns="0" rIns="91425" bIns="0" anchor="t" anchorCtr="0">
            <a:noAutofit/>
          </a:bodyPr>
          <a:lstStyle/>
          <a:p>
            <a:pPr marL="0" lvl="0" indent="0" fontAlgn="base">
              <a:spcAft>
                <a:spcPct val="0"/>
              </a:spcAft>
            </a:pPr>
            <a:r>
              <a:rPr lang="en-US" altLang="en-US" sz="1400" dirty="0">
                <a:cs typeface="Arial" panose="020B0604020202020204" pitchFamily="34" charset="0"/>
              </a:rPr>
              <a:t>Lung ,digestive and kidney maturity and </a:t>
            </a:r>
            <a:r>
              <a:rPr lang="en-US" altLang="en-US" sz="1400" dirty="0" err="1">
                <a:cs typeface="Arial" panose="020B0604020202020204" pitchFamily="34" charset="0"/>
              </a:rPr>
              <a:t>develpment</a:t>
            </a:r>
            <a:endParaRPr lang="en-US" altLang="en-US" sz="1400" dirty="0">
              <a:cs typeface="Arial" panose="020B0604020202020204" pitchFamily="34" charset="0"/>
            </a:endParaRPr>
          </a:p>
        </p:txBody>
      </p:sp>
      <p:sp>
        <p:nvSpPr>
          <p:cNvPr id="1048727" name="Google Shape;1273;p33"/>
          <p:cNvSpPr txBox="1">
            <a:spLocks noGrp="1"/>
          </p:cNvSpPr>
          <p:nvPr>
            <p:ph type="subTitle" idx="15"/>
          </p:nvPr>
        </p:nvSpPr>
        <p:spPr>
          <a:xfrm>
            <a:off x="5730952" y="3304698"/>
            <a:ext cx="2500728" cy="494100"/>
          </a:xfrm>
          <a:prstGeom prst="rect">
            <a:avLst/>
          </a:prstGeom>
        </p:spPr>
        <p:txBody>
          <a:bodyPr spcFirstLastPara="1" wrap="square" lIns="91425" tIns="0" rIns="91425" bIns="0" anchor="t" anchorCtr="0">
            <a:noAutofit/>
          </a:bodyPr>
          <a:lstStyle/>
          <a:p>
            <a:pPr marL="0" lvl="0" indent="0" algn="ctr" rtl="0">
              <a:spcBef>
                <a:spcPts val="0"/>
              </a:spcBef>
              <a:spcAft>
                <a:spcPts val="1600"/>
              </a:spcAft>
              <a:buNone/>
            </a:pPr>
            <a:r>
              <a:rPr lang="en-US" altLang="en-US" sz="1400" b="1" dirty="0">
                <a:cs typeface="Arial" panose="020B0604020202020204" pitchFamily="34" charset="0"/>
              </a:rPr>
              <a:t>Maintaining a constant temperature </a:t>
            </a:r>
            <a:r>
              <a:rPr lang="en-US" altLang="en-US" sz="1400" dirty="0">
                <a:cs typeface="Arial" panose="020B0604020202020204" pitchFamily="34" charset="0"/>
              </a:rPr>
              <a:t>to keep the baby healthy</a:t>
            </a:r>
            <a:endParaRPr dirty="0"/>
          </a:p>
        </p:txBody>
      </p:sp>
      <p:sp>
        <p:nvSpPr>
          <p:cNvPr id="1048728" name="Google Shape;1252;p33"/>
          <p:cNvSpPr txBox="1"/>
          <p:nvPr/>
        </p:nvSpPr>
        <p:spPr>
          <a:xfrm>
            <a:off x="1031618" y="3379072"/>
            <a:ext cx="2669756" cy="53123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800"/>
              <a:buFont typeface="Josefin Sans"/>
              <a:buNone/>
              <a:defRPr sz="2000" b="1" i="0" u="none" strike="noStrike" cap="none">
                <a:solidFill>
                  <a:schemeClr val="lt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2pPr>
            <a:lvl3pPr marL="1371600" marR="0" lvl="2"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3pPr>
            <a:lvl4pPr marL="1828800" marR="0" lvl="3"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4pPr>
            <a:lvl5pPr marL="2286000" marR="0" lvl="4"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5pPr>
            <a:lvl6pPr marL="2743200" marR="0" lvl="5"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6pPr>
            <a:lvl7pPr marL="3200400" marR="0" lvl="6"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7pPr>
            <a:lvl8pPr marL="3657600" marR="0" lvl="7" indent="-317500" algn="l" rtl="0">
              <a:lnSpc>
                <a:spcPct val="100000"/>
              </a:lnSpc>
              <a:spcBef>
                <a:spcPts val="1600"/>
              </a:spcBef>
              <a:spcAft>
                <a:spcPts val="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8pPr>
            <a:lvl9pPr marL="4114800" marR="0" lvl="8" indent="-317500" algn="l" rtl="0">
              <a:lnSpc>
                <a:spcPct val="100000"/>
              </a:lnSpc>
              <a:spcBef>
                <a:spcPts val="1600"/>
              </a:spcBef>
              <a:spcAft>
                <a:spcPts val="1600"/>
              </a:spcAft>
              <a:buClr>
                <a:schemeClr val="lt1"/>
              </a:buClr>
              <a:buSzPts val="1800"/>
              <a:buFont typeface="Josefin Sans"/>
              <a:buNone/>
              <a:defRPr sz="1800" b="0" i="0" u="none" strike="noStrike" cap="none">
                <a:solidFill>
                  <a:schemeClr val="lt1"/>
                </a:solidFill>
                <a:latin typeface="Josefin Sans"/>
                <a:ea typeface="Josefin Sans"/>
                <a:cs typeface="Josefin Sans"/>
                <a:sym typeface="Josefin Sans"/>
              </a:defRPr>
            </a:lvl9pPr>
          </a:lstStyle>
          <a:p>
            <a:pPr marL="0" lvl="0" indent="0" fontAlgn="base">
              <a:spcAft>
                <a:spcPct val="0"/>
              </a:spcAft>
            </a:pPr>
            <a:r>
              <a:rPr lang="en-US" altLang="en-US" sz="2000" b="1" dirty="0">
                <a:cs typeface="Arial" panose="020B0604020202020204" pitchFamily="34" charset="0"/>
              </a:rPr>
              <a:t>Prevents the umbilical cord from being squeezed</a:t>
            </a:r>
            <a:r>
              <a:rPr lang="en-US" altLang="en-US" sz="2000" dirty="0">
                <a:cs typeface="Arial" panose="020B0604020202020204" pitchFamily="34" charset="0"/>
              </a:rPr>
              <a:t>.</a:t>
            </a:r>
          </a:p>
          <a:p>
            <a:pPr marL="0" indent="0"/>
            <a:endParaRPr lang="en-US" dirty="0"/>
          </a:p>
        </p:txBody>
      </p:sp>
      <p:cxnSp>
        <p:nvCxnSpPr>
          <p:cNvPr id="3146001" name="Straight Connector 3"/>
          <p:cNvCxnSpPr>
            <a:cxnSpLocks/>
          </p:cNvCxnSpPr>
          <p:nvPr/>
        </p:nvCxnSpPr>
        <p:spPr>
          <a:xfrm>
            <a:off x="1207698" y="2713926"/>
            <a:ext cx="66584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6002" name="Straight Connector 4"/>
          <p:cNvCxnSpPr>
            <a:cxnSpLocks/>
          </p:cNvCxnSpPr>
          <p:nvPr/>
        </p:nvCxnSpPr>
        <p:spPr>
          <a:xfrm flipV="1">
            <a:off x="3378933" y="1293962"/>
            <a:ext cx="4704" cy="3849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6003" name="Straight Connector 10"/>
          <p:cNvCxnSpPr>
            <a:cxnSpLocks/>
          </p:cNvCxnSpPr>
          <p:nvPr/>
        </p:nvCxnSpPr>
        <p:spPr>
          <a:xfrm flipV="1">
            <a:off x="5824323" y="1293961"/>
            <a:ext cx="4704" cy="3849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6004" name="Straight Connector 11"/>
          <p:cNvCxnSpPr>
            <a:cxnSpLocks/>
          </p:cNvCxnSpPr>
          <p:nvPr/>
        </p:nvCxnSpPr>
        <p:spPr>
          <a:xfrm flipH="1" flipV="1">
            <a:off x="1362340" y="4320210"/>
            <a:ext cx="6746785" cy="5415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048736" name="Google Shape;1385;p37"/>
          <p:cNvSpPr txBox="1">
            <a:spLocks noGrp="1"/>
          </p:cNvSpPr>
          <p:nvPr>
            <p:ph type="title"/>
          </p:nvPr>
        </p:nvSpPr>
        <p:spPr>
          <a:xfrm>
            <a:off x="713225" y="362625"/>
            <a:ext cx="7717500" cy="704100"/>
          </a:xfrm>
          <a:prstGeom prst="rect">
            <a:avLst/>
          </a:prstGeom>
        </p:spPr>
        <p:txBody>
          <a:bodyPr spcFirstLastPara="1" wrap="square" lIns="91425" tIns="91425" rIns="91425" bIns="91425" anchor="t" anchorCtr="0">
            <a:noAutofit/>
          </a:bodyPr>
          <a:lstStyle/>
          <a:p>
            <a:pPr marL="0" lvl="0" indent="0" algn="ctr" eaLnBrk="0" fontAlgn="base" hangingPunct="0">
              <a:spcAft>
                <a:spcPct val="0"/>
              </a:spcAft>
              <a:buNone/>
            </a:pPr>
            <a:r>
              <a:rPr lang="en-US" sz="3200" b="1" u="sng" dirty="0"/>
              <a:t>Amniotic Fluid Volume (AFV)</a:t>
            </a:r>
          </a:p>
        </p:txBody>
      </p:sp>
      <p:sp>
        <p:nvSpPr>
          <p:cNvPr id="1048737" name="TextBox 2"/>
          <p:cNvSpPr txBox="1"/>
          <p:nvPr/>
        </p:nvSpPr>
        <p:spPr>
          <a:xfrm>
            <a:off x="414068" y="1173350"/>
            <a:ext cx="8320858" cy="3139441"/>
          </a:xfrm>
          <a:prstGeom prst="rect">
            <a:avLst/>
          </a:prstGeom>
          <a:noFill/>
        </p:spPr>
        <p:txBody>
          <a:bodyPr wrap="square">
            <a:spAutoFit/>
          </a:bodyPr>
          <a:lstStyle/>
          <a:p>
            <a:pPr marL="285750" lvl="0" indent="-285750" eaLnBrk="0" fontAlgn="base" hangingPunct="0">
              <a:spcAft>
                <a:spcPct val="0"/>
              </a:spcAft>
              <a:buFont typeface="Arial" panose="020B0604020202020204" pitchFamily="34" charset="0"/>
              <a:buChar char="•"/>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volume of amniotic fluid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increases with the growth of fetus </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until reaching the peak then gradually goes down</a:t>
            </a:r>
          </a:p>
          <a:p>
            <a:pPr marL="285750" lvl="0" indent="-285750" eaLnBrk="0" fontAlgn="base" hangingPunct="0">
              <a:spcAft>
                <a:spcPct val="0"/>
              </a:spcAft>
              <a:buFont typeface="Arial" panose="020B0604020202020204" pitchFamily="34" charset="0"/>
              <a:buChar char="•"/>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eaLnBrk="0" fontAlgn="base" hangingPunct="0">
              <a:spcAft>
                <a:spcPct val="0"/>
              </a:spcAft>
              <a:buFont typeface="Arial" panose="020B0604020202020204" pitchFamily="34" charset="0"/>
              <a:buChar char="•"/>
            </a:pP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10-20 week, </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it increases from 25-400 ml approximately.</a:t>
            </a:r>
          </a:p>
          <a:p>
            <a:pPr marL="285750" lvl="0" indent="-285750" eaLnBrk="0" fontAlgn="base" hangingPunct="0">
              <a:spcAft>
                <a:spcPct val="0"/>
              </a:spcAft>
              <a:buFont typeface="Arial" panose="020B0604020202020204" pitchFamily="34" charset="0"/>
              <a:buChar char="•"/>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eaLnBrk="0" fontAlgn="base" hangingPunct="0">
              <a:spcAft>
                <a:spcPct val="0"/>
              </a:spcAft>
              <a:buFont typeface="Arial" panose="020B0604020202020204" pitchFamily="34" charset="0"/>
              <a:buChar char="•"/>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Its volume continues to increase until the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34-36 week </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of pregnancy (peak is 800-1000 ml).</a:t>
            </a:r>
          </a:p>
          <a:p>
            <a:pPr marL="285750" lvl="0" indent="-285750" eaLnBrk="0" fontAlgn="base" hangingPunct="0">
              <a:spcAft>
                <a:spcPct val="0"/>
              </a:spcAft>
              <a:buFont typeface="Arial" panose="020B0604020202020204" pitchFamily="34" charset="0"/>
              <a:buChar char="•"/>
            </a:pP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285750" lvl="0" indent="-285750" eaLnBrk="0" fontAlgn="base" hangingPunct="0">
              <a:spcAft>
                <a:spcPct val="0"/>
              </a:spcAft>
              <a:buFont typeface="Arial" panose="020B0604020202020204" pitchFamily="34" charset="0"/>
              <a:buChar char="•"/>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fluid volume then gradually goes down to roughly 400 ml </a:t>
            </a: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at 42 weeks</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Text Placeholder 1"/>
          <p:cNvSpPr>
            <a:spLocks noGrp="1"/>
          </p:cNvSpPr>
          <p:nvPr>
            <p:ph type="body" idx="1"/>
          </p:nvPr>
        </p:nvSpPr>
        <p:spPr>
          <a:xfrm>
            <a:off x="218591" y="1242525"/>
            <a:ext cx="6590581" cy="3637574"/>
          </a:xfrm>
        </p:spPr>
        <p:txBody>
          <a:bodyPr/>
          <a:lstStyle/>
          <a:p>
            <a:pPr marL="0" indent="0">
              <a:buNone/>
            </a:pPr>
            <a:r>
              <a:rPr lang="en-US" sz="2400" b="1" dirty="0"/>
              <a:t>1- maximum vertical pocket (single deepest pocket)</a:t>
            </a:r>
          </a:p>
          <a:p>
            <a:pPr marL="0" indent="0">
              <a:buNone/>
            </a:pPr>
            <a:r>
              <a:rPr lang="en-US" sz="1800" b="1" dirty="0">
                <a:solidFill>
                  <a:srgbClr val="FF0000"/>
                </a:solidFill>
              </a:rPr>
              <a:t>Can be used all through the pregnancy. (before and after 24 weeks).</a:t>
            </a:r>
            <a:endParaRPr lang="en-US" sz="1800" dirty="0"/>
          </a:p>
          <a:p>
            <a:pPr marL="0" indent="0">
              <a:buNone/>
            </a:pPr>
            <a:r>
              <a:rPr lang="en-US" sz="1800" b="1" dirty="0"/>
              <a:t>How to measure ?</a:t>
            </a:r>
          </a:p>
          <a:p>
            <a:pPr marL="457200" indent="-457200">
              <a:buAutoNum type="arabicPeriod"/>
            </a:pPr>
            <a:r>
              <a:rPr lang="en-US" sz="1800" dirty="0"/>
              <a:t>Find the largest pocket of amniotic fluid ,free of cord and fetal parts </a:t>
            </a:r>
          </a:p>
          <a:p>
            <a:pPr marL="457200" indent="-457200">
              <a:buAutoNum type="arabicPeriod"/>
            </a:pPr>
            <a:r>
              <a:rPr lang="en-US" sz="1800" dirty="0"/>
              <a:t>Measure the greatest vertical dimension with ultrasound transducer perpendicular to the uterus . </a:t>
            </a:r>
          </a:p>
          <a:p>
            <a:pPr marL="457200" indent="-457200">
              <a:buFont typeface="Arial" panose="020B0604020202020204" pitchFamily="34" charset="0"/>
              <a:buAutoNum type="arabicPeriod"/>
            </a:pPr>
            <a:r>
              <a:rPr lang="en-US" sz="1800" dirty="0"/>
              <a:t>The horizontal component ≥1 cm</a:t>
            </a:r>
            <a:r>
              <a:rPr lang="en-US" sz="1800" dirty="0">
                <a:latin typeface="Times New Roman" panose="02020603050405020304" pitchFamily="18" charset="0"/>
                <a:cs typeface="Times New Roman" panose="02020603050405020304" pitchFamily="18" charset="0"/>
              </a:rPr>
              <a:t>. </a:t>
            </a:r>
            <a:endParaRPr lang="en-US" sz="1800" dirty="0"/>
          </a:p>
          <a:p>
            <a:pPr marL="0" indent="0">
              <a:buNone/>
            </a:pPr>
            <a:endParaRPr lang="en-US" sz="1800" dirty="0"/>
          </a:p>
          <a:p>
            <a:pPr marL="0" indent="0">
              <a:buNone/>
            </a:pPr>
            <a:r>
              <a:rPr lang="en-US" sz="1800" b="1" dirty="0">
                <a:solidFill>
                  <a:srgbClr val="0070C0"/>
                </a:solidFill>
              </a:rPr>
              <a:t>Normal measurement 2 to 8 cm</a:t>
            </a:r>
          </a:p>
          <a:p>
            <a:endParaRPr lang="en-US" sz="1800" dirty="0"/>
          </a:p>
        </p:txBody>
      </p:sp>
      <p:sp>
        <p:nvSpPr>
          <p:cNvPr id="1048741" name="Title 2"/>
          <p:cNvSpPr>
            <a:spLocks noGrp="1"/>
          </p:cNvSpPr>
          <p:nvPr>
            <p:ph type="title"/>
          </p:nvPr>
        </p:nvSpPr>
        <p:spPr/>
        <p:txBody>
          <a:bodyPr/>
          <a:lstStyle/>
          <a:p>
            <a:pPr algn="ctr"/>
            <a:r>
              <a:rPr lang="en-US" dirty="0"/>
              <a:t>Amniotic Fluid Assessment (AVF) </a:t>
            </a:r>
          </a:p>
        </p:txBody>
      </p:sp>
      <p:pic>
        <p:nvPicPr>
          <p:cNvPr id="2097159" name="Picture 5"/>
          <p:cNvPicPr>
            <a:picLocks noChangeAspect="1" noChangeArrowheads="1"/>
          </p:cNvPicPr>
          <p:nvPr/>
        </p:nvPicPr>
        <p:blipFill>
          <a:blip r:embed="rId2" cstate="print"/>
          <a:srcRect/>
          <a:stretch>
            <a:fillRect/>
          </a:stretch>
        </p:blipFill>
        <p:spPr bwMode="auto">
          <a:xfrm>
            <a:off x="6478177" y="1067803"/>
            <a:ext cx="2303514" cy="2022199"/>
          </a:xfrm>
          <a:prstGeom prst="rect">
            <a:avLst/>
          </a:prstGeom>
          <a:noFill/>
          <a:ln>
            <a:noFill/>
          </a:ln>
          <a:effectLst/>
        </p:spPr>
      </p:pic>
      <p:pic>
        <p:nvPicPr>
          <p:cNvPr id="2097160" name="Picture 3" descr="C:\Users\WCC-Lenovo-i3\Downloads\download.jpg"/>
          <p:cNvPicPr>
            <a:picLocks noChangeAspect="1" noChangeArrowheads="1"/>
          </p:cNvPicPr>
          <p:nvPr/>
        </p:nvPicPr>
        <p:blipFill>
          <a:blip r:embed="rId3" cstate="print"/>
          <a:srcRect/>
          <a:stretch>
            <a:fillRect/>
          </a:stretch>
        </p:blipFill>
        <p:spPr bwMode="auto">
          <a:xfrm>
            <a:off x="6478177" y="2815032"/>
            <a:ext cx="2303514" cy="2171885"/>
          </a:xfrm>
          <a:prstGeom prst="rect">
            <a:avLst/>
          </a:prstGeom>
          <a:noFill/>
        </p:spPr>
      </p:pic>
    </p:spTree>
  </p:cSld>
  <p:clrMapOvr>
    <a:masterClrMapping/>
  </p:clrMapOvr>
</p:sld>
</file>

<file path=ppt/theme/theme1.xml><?xml version="1.0" encoding="utf-8"?>
<a:theme xmlns:a="http://schemas.openxmlformats.org/drawingml/2006/main" name="Alcoholism Treatment Drugs Breakthrough by Slidesgo">
  <a:themeElements>
    <a:clrScheme name="Simple Light">
      <a:dk1>
        <a:srgbClr val="F8F6FF"/>
      </a:dk1>
      <a:lt1>
        <a:srgbClr val="1D0D8D"/>
      </a:lt1>
      <a:dk2>
        <a:srgbClr val="F46F25"/>
      </a:dk2>
      <a:lt2>
        <a:srgbClr val="FC462D"/>
      </a:lt2>
      <a:accent1>
        <a:srgbClr val="EFEEFC"/>
      </a:accent1>
      <a:accent2>
        <a:srgbClr val="9BA6E9"/>
      </a:accent2>
      <a:accent3>
        <a:srgbClr val="FFFFFF"/>
      </a:accent3>
      <a:accent4>
        <a:srgbClr val="F7D238"/>
      </a:accent4>
      <a:accent5>
        <a:srgbClr val="FFFFFF"/>
      </a:accent5>
      <a:accent6>
        <a:srgbClr val="FFFFFF"/>
      </a:accent6>
      <a:hlink>
        <a:srgbClr val="1D0D8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2094</TotalTime>
  <Words>2287</Words>
  <Application>Microsoft Office PowerPoint</Application>
  <PresentationFormat>عرض على الشاشة (9:16)‏</PresentationFormat>
  <Paragraphs>423</Paragraphs>
  <Slides>40</Slides>
  <Notes>18</Notes>
  <HiddenSlides>0</HiddenSlides>
  <MMClips>0</MMClips>
  <ScaleCrop>false</ScaleCrop>
  <HeadingPairs>
    <vt:vector size="6" baseType="variant">
      <vt:variant>
        <vt:lpstr>الخطوط المستخدمة</vt:lpstr>
      </vt:variant>
      <vt:variant>
        <vt:i4>12</vt:i4>
      </vt:variant>
      <vt:variant>
        <vt:lpstr>نسق</vt:lpstr>
      </vt:variant>
      <vt:variant>
        <vt:i4>1</vt:i4>
      </vt:variant>
      <vt:variant>
        <vt:lpstr>عناوين الشرائح</vt:lpstr>
      </vt:variant>
      <vt:variant>
        <vt:i4>40</vt:i4>
      </vt:variant>
    </vt:vector>
  </HeadingPairs>
  <TitlesOfParts>
    <vt:vector size="53" baseType="lpstr">
      <vt:lpstr>Arial</vt:lpstr>
      <vt:lpstr>Arial Unicode MS</vt:lpstr>
      <vt:lpstr>Open Sans</vt:lpstr>
      <vt:lpstr>Josefin Sans</vt:lpstr>
      <vt:lpstr>Inconsolata</vt:lpstr>
      <vt:lpstr>Times New Roman</vt:lpstr>
      <vt:lpstr>Cambria</vt:lpstr>
      <vt:lpstr>Wingdings 2</vt:lpstr>
      <vt:lpstr>Wingdings</vt:lpstr>
      <vt:lpstr>Calibri</vt:lpstr>
      <vt:lpstr>Arial Black</vt:lpstr>
      <vt:lpstr>Noto Sans</vt:lpstr>
      <vt:lpstr>Alcoholism Treatment Drugs Breakthrough by Slidesgo</vt:lpstr>
      <vt:lpstr>Aberant liqour Polyhdromnios &amp; Oligohydrmnios</vt:lpstr>
      <vt:lpstr>Table of contents</vt:lpstr>
      <vt:lpstr>Amniotic fluid</vt:lpstr>
      <vt:lpstr>Origin &amp; Production</vt:lpstr>
      <vt:lpstr>Origin &amp; Production</vt:lpstr>
      <vt:lpstr>عرض تقديمي في PowerPoint</vt:lpstr>
      <vt:lpstr>Amniotic fluid : functions</vt:lpstr>
      <vt:lpstr>Amniotic Fluid Volume (AFV)</vt:lpstr>
      <vt:lpstr>Amniotic Fluid Assessment (AVF) </vt:lpstr>
      <vt:lpstr>Amniotic Fluid Assessment (AVF) </vt:lpstr>
      <vt:lpstr>عرض تقديمي في PowerPoint</vt:lpstr>
      <vt:lpstr>Clinical assessment of AF</vt:lpstr>
      <vt:lpstr>Clinical assessment of AF</vt:lpstr>
      <vt:lpstr>Polyhydramnios</vt:lpstr>
      <vt:lpstr>Polyhydramnios</vt:lpstr>
      <vt:lpstr>Etiology</vt:lpstr>
      <vt:lpstr>Criteria for mild, moderate, and severe polyhydramnios  </vt:lpstr>
      <vt:lpstr>History &amp; Physical Examination</vt:lpstr>
      <vt:lpstr>Diagnosis &amp; Investigations</vt:lpstr>
      <vt:lpstr>Diagnosis &amp; Investigations</vt:lpstr>
      <vt:lpstr>Antepartum fetal monitoring </vt:lpstr>
      <vt:lpstr>Complications</vt:lpstr>
      <vt:lpstr>عرض تقديمي في PowerPoint</vt:lpstr>
      <vt:lpstr>—Someone Famous</vt:lpstr>
      <vt:lpstr>Management Of Polyhydramnios</vt:lpstr>
      <vt:lpstr>عرض تقديمي في PowerPoint</vt:lpstr>
      <vt:lpstr>Role of Amniocentesis</vt:lpstr>
      <vt:lpstr>Role of Amniocentesis</vt:lpstr>
      <vt:lpstr>Role of Indomethacin</vt:lpstr>
      <vt:lpstr>Management of Labor </vt:lpstr>
      <vt:lpstr>Timing Of Delivery</vt:lpstr>
      <vt:lpstr>Oligohydramnios</vt:lpstr>
      <vt:lpstr>Oligohydromnios</vt:lpstr>
      <vt:lpstr>Etiology</vt:lpstr>
      <vt:lpstr>عرض تقديمي في PowerPoint</vt:lpstr>
      <vt:lpstr>عرض تقديمي في PowerPoint</vt:lpstr>
      <vt:lpstr>عرض تقديمي في PowerPoint</vt:lpstr>
      <vt:lpstr>Management</vt:lpstr>
      <vt:lpstr>Complications</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Aberant liqour Polyhdromnios &amp; Oligohydrmnios</dc:title>
  <dc:creator>user</dc:creator>
  <cp:lastModifiedBy>likev pc</cp:lastModifiedBy>
  <cp:revision>34</cp:revision>
  <dcterms:created xsi:type="dcterms:W3CDTF">2023-02-11T03:00:13Z</dcterms:created>
  <dcterms:modified xsi:type="dcterms:W3CDTF">2025-08-09T14:35:52Z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55431f221a5145539b32a768c9f501c2</vt:lpwstr>
  </property>
</Properties>
</file>