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9.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sldIdLst>
    <p:sldId id="294" r:id="rId3"/>
    <p:sldId id="295" r:id="rId4"/>
    <p:sldId id="296" r:id="rId5"/>
    <p:sldId id="297" r:id="rId6"/>
    <p:sldId id="298" r:id="rId7"/>
    <p:sldId id="307" r:id="rId8"/>
    <p:sldId id="300" r:id="rId9"/>
    <p:sldId id="301" r:id="rId10"/>
    <p:sldId id="302" r:id="rId11"/>
    <p:sldId id="303" r:id="rId12"/>
    <p:sldId id="304" r:id="rId13"/>
    <p:sldId id="276" r:id="rId14"/>
    <p:sldId id="277" r:id="rId15"/>
    <p:sldId id="262" r:id="rId16"/>
    <p:sldId id="263" r:id="rId17"/>
    <p:sldId id="279" r:id="rId18"/>
    <p:sldId id="306" r:id="rId19"/>
    <p:sldId id="264" r:id="rId20"/>
    <p:sldId id="280" r:id="rId21"/>
    <p:sldId id="265" r:id="rId22"/>
    <p:sldId id="281" r:id="rId23"/>
    <p:sldId id="266" r:id="rId24"/>
    <p:sldId id="267" r:id="rId25"/>
    <p:sldId id="268" r:id="rId26"/>
    <p:sldId id="282" r:id="rId27"/>
    <p:sldId id="28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A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snapToGrid="0">
      <p:cViewPr varScale="1">
        <p:scale>
          <a:sx n="83" d="100"/>
          <a:sy n="83" d="100"/>
        </p:scale>
        <p:origin x="46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749B141-EBEF-4EEC-AE8E-0FE0C1C129EF}" type="doc">
      <dgm:prSet loTypeId="urn:microsoft.com/office/officeart/2005/8/layout/chevron2" loCatId="process" qsTypeId="urn:microsoft.com/office/officeart/2005/8/quickstyle/simple1#1" qsCatId="simple" csTypeId="urn:microsoft.com/office/officeart/2005/8/colors/colorful1#1" csCatId="colorful" phldr="1"/>
      <dgm:spPr/>
      <dgm:t>
        <a:bodyPr/>
        <a:lstStyle/>
        <a:p>
          <a:endParaRPr lang="en-US"/>
        </a:p>
      </dgm:t>
    </dgm:pt>
    <dgm:pt modelId="{4F61EA4C-F18C-4D7A-8A3A-AC2EE774B603}">
      <dgm:prSet phldrT="[Text]"/>
      <dgm:spPr/>
      <dgm:t>
        <a:bodyPr/>
        <a:lstStyle/>
        <a:p>
          <a:r>
            <a:rPr lang="en-US" dirty="0" smtClean="0"/>
            <a:t>Chronic cough</a:t>
          </a:r>
          <a:endParaRPr lang="en-US" dirty="0"/>
        </a:p>
      </dgm:t>
    </dgm:pt>
    <dgm:pt modelId="{920277FE-2263-4DCA-BDC7-AD704C412CB4}" type="parTrans" cxnId="{13F9D85C-6DCD-4A82-8798-7DB74D5E5C74}">
      <dgm:prSet/>
      <dgm:spPr/>
      <dgm:t>
        <a:bodyPr/>
        <a:lstStyle/>
        <a:p>
          <a:endParaRPr lang="en-US"/>
        </a:p>
      </dgm:t>
    </dgm:pt>
    <dgm:pt modelId="{CD39C4E3-6251-4F80-AAC3-6BCBB78429C5}" type="sibTrans" cxnId="{13F9D85C-6DCD-4A82-8798-7DB74D5E5C74}">
      <dgm:prSet/>
      <dgm:spPr/>
      <dgm:t>
        <a:bodyPr/>
        <a:lstStyle/>
        <a:p>
          <a:endParaRPr lang="en-US"/>
        </a:p>
      </dgm:t>
    </dgm:pt>
    <dgm:pt modelId="{65909E92-2AE2-473E-ABA2-268CC700999B}">
      <dgm:prSet phldrT="[Text]" custT="1"/>
      <dgm:spPr/>
      <dgm:t>
        <a:bodyPr/>
        <a:lstStyle/>
        <a:p>
          <a:r>
            <a:rPr lang="en-US" sz="2000" dirty="0" smtClean="0"/>
            <a:t>Evaluate for red flags</a:t>
          </a:r>
          <a:endParaRPr lang="en-US" sz="2000" dirty="0"/>
        </a:p>
      </dgm:t>
    </dgm:pt>
    <dgm:pt modelId="{192F996F-EC87-4FB5-BA8A-51123323AD2B}" type="parTrans" cxnId="{02AB5AB7-B685-4ED6-8A6D-94210BB3B197}">
      <dgm:prSet/>
      <dgm:spPr/>
      <dgm:t>
        <a:bodyPr/>
        <a:lstStyle/>
        <a:p>
          <a:endParaRPr lang="en-US"/>
        </a:p>
      </dgm:t>
    </dgm:pt>
    <dgm:pt modelId="{E9252316-6B58-4114-BD4D-C791EA108DA8}" type="sibTrans" cxnId="{02AB5AB7-B685-4ED6-8A6D-94210BB3B197}">
      <dgm:prSet/>
      <dgm:spPr/>
      <dgm:t>
        <a:bodyPr/>
        <a:lstStyle/>
        <a:p>
          <a:endParaRPr lang="en-US"/>
        </a:p>
      </dgm:t>
    </dgm:pt>
    <dgm:pt modelId="{EF462227-BD59-460E-AB6F-643D1F99C316}">
      <dgm:prSet phldrT="[Text]" custT="1"/>
      <dgm:spPr/>
      <dgm:t>
        <a:bodyPr/>
        <a:lstStyle/>
        <a:p>
          <a:r>
            <a:rPr lang="en-US" sz="2000" dirty="0" smtClean="0"/>
            <a:t>Exclude : </a:t>
          </a:r>
          <a:endParaRPr lang="en-US" sz="2000" dirty="0"/>
        </a:p>
      </dgm:t>
    </dgm:pt>
    <dgm:pt modelId="{08FE84D4-DA81-409B-A935-441031DF29EC}" type="parTrans" cxnId="{09B99E03-9AFE-41DD-AA89-3C299B062C72}">
      <dgm:prSet/>
      <dgm:spPr/>
      <dgm:t>
        <a:bodyPr/>
        <a:lstStyle/>
        <a:p>
          <a:endParaRPr lang="en-US"/>
        </a:p>
      </dgm:t>
    </dgm:pt>
    <dgm:pt modelId="{C205EA37-36D9-48BD-AB85-194C80246369}" type="sibTrans" cxnId="{09B99E03-9AFE-41DD-AA89-3C299B062C72}">
      <dgm:prSet/>
      <dgm:spPr/>
      <dgm:t>
        <a:bodyPr/>
        <a:lstStyle/>
        <a:p>
          <a:endParaRPr lang="en-US"/>
        </a:p>
      </dgm:t>
    </dgm:pt>
    <dgm:pt modelId="{1C88C59B-6E28-42DB-BEF2-CDD20F7100A4}">
      <dgm:prSet phldrT="[Text]"/>
      <dgm:spPr/>
      <dgm:t>
        <a:bodyPr/>
        <a:lstStyle/>
        <a:p>
          <a:r>
            <a:rPr lang="en-US" dirty="0" smtClean="0"/>
            <a:t>Is Potential cause identified</a:t>
          </a:r>
          <a:endParaRPr lang="en-US" dirty="0"/>
        </a:p>
      </dgm:t>
    </dgm:pt>
    <dgm:pt modelId="{75E13209-E3AE-4648-8ADB-5A5107E4103B}" type="parTrans" cxnId="{C12C7E92-A299-4306-AD2E-66780C6A2BA4}">
      <dgm:prSet/>
      <dgm:spPr/>
      <dgm:t>
        <a:bodyPr/>
        <a:lstStyle/>
        <a:p>
          <a:endParaRPr lang="en-US"/>
        </a:p>
      </dgm:t>
    </dgm:pt>
    <dgm:pt modelId="{AA6DAF5D-572A-46D3-A0D9-62D2493BEBDA}" type="sibTrans" cxnId="{C12C7E92-A299-4306-AD2E-66780C6A2BA4}">
      <dgm:prSet/>
      <dgm:spPr/>
      <dgm:t>
        <a:bodyPr/>
        <a:lstStyle/>
        <a:p>
          <a:endParaRPr lang="en-US"/>
        </a:p>
      </dgm:t>
    </dgm:pt>
    <dgm:pt modelId="{A4590A8A-8DCE-49F3-AD30-B87D19145D39}">
      <dgm:prSet phldrT="[Text]" custT="1"/>
      <dgm:spPr/>
      <dgm:t>
        <a:bodyPr/>
        <a:lstStyle/>
        <a:p>
          <a:r>
            <a:rPr lang="en-US" sz="2000" b="1" dirty="0" smtClean="0"/>
            <a:t>Treat Specific cause if identified  </a:t>
          </a:r>
          <a:endParaRPr lang="en-US" sz="2000" b="1" dirty="0"/>
        </a:p>
      </dgm:t>
    </dgm:pt>
    <dgm:pt modelId="{6C7074EC-9E5E-4054-88DA-0639594D2D23}" type="parTrans" cxnId="{196E3822-F26B-451A-ACD7-5344CE0BD9B4}">
      <dgm:prSet/>
      <dgm:spPr/>
      <dgm:t>
        <a:bodyPr/>
        <a:lstStyle/>
        <a:p>
          <a:endParaRPr lang="en-US"/>
        </a:p>
      </dgm:t>
    </dgm:pt>
    <dgm:pt modelId="{F151313E-DA44-4446-AC63-12AB90E87988}" type="sibTrans" cxnId="{196E3822-F26B-451A-ACD7-5344CE0BD9B4}">
      <dgm:prSet/>
      <dgm:spPr/>
      <dgm:t>
        <a:bodyPr/>
        <a:lstStyle/>
        <a:p>
          <a:endParaRPr lang="en-US"/>
        </a:p>
      </dgm:t>
    </dgm:pt>
    <dgm:pt modelId="{6843EBF8-F149-498B-BD79-20A9EFB9469D}">
      <dgm:prSet phldrT="[Text]" custT="1"/>
      <dgm:spPr/>
      <dgm:t>
        <a:bodyPr/>
        <a:lstStyle/>
        <a:p>
          <a:r>
            <a:rPr lang="en-US" sz="2000" dirty="0" smtClean="0"/>
            <a:t>Upper airway cough syndrome </a:t>
          </a:r>
          <a:endParaRPr lang="en-US" sz="2000" dirty="0"/>
        </a:p>
      </dgm:t>
    </dgm:pt>
    <dgm:pt modelId="{DDA5ADC9-5FF0-48A0-959E-4C248BF3900C}" type="parTrans" cxnId="{FCA5C3A9-E5AD-4985-8A9F-9EEA0CB1ADA8}">
      <dgm:prSet/>
      <dgm:spPr/>
      <dgm:t>
        <a:bodyPr/>
        <a:lstStyle/>
        <a:p>
          <a:endParaRPr lang="en-US"/>
        </a:p>
      </dgm:t>
    </dgm:pt>
    <dgm:pt modelId="{BF923896-E0EE-4755-825A-AF0F9B93EE30}" type="sibTrans" cxnId="{FCA5C3A9-E5AD-4985-8A9F-9EEA0CB1ADA8}">
      <dgm:prSet/>
      <dgm:spPr/>
      <dgm:t>
        <a:bodyPr/>
        <a:lstStyle/>
        <a:p>
          <a:endParaRPr lang="en-US"/>
        </a:p>
      </dgm:t>
    </dgm:pt>
    <dgm:pt modelId="{F4CB34EB-ED07-40C5-8E3B-2FD27BE32C09}">
      <dgm:prSet phldrT="[Text]" custT="1"/>
      <dgm:spPr/>
      <dgm:t>
        <a:bodyPr/>
        <a:lstStyle/>
        <a:p>
          <a:r>
            <a:rPr lang="en-US" sz="2000" dirty="0" smtClean="0"/>
            <a:t>Conceder chest radiography </a:t>
          </a:r>
          <a:endParaRPr lang="en-US" sz="2000" dirty="0"/>
        </a:p>
      </dgm:t>
    </dgm:pt>
    <dgm:pt modelId="{5384CDDF-AA09-4FF8-85A8-D8BF653C09B0}" type="parTrans" cxnId="{2A519D89-ACEF-4CD9-B121-0DB2EC8BF65F}">
      <dgm:prSet/>
      <dgm:spPr/>
      <dgm:t>
        <a:bodyPr/>
        <a:lstStyle/>
        <a:p>
          <a:endParaRPr lang="en-US"/>
        </a:p>
      </dgm:t>
    </dgm:pt>
    <dgm:pt modelId="{BCEE82BE-5B10-4CF7-811D-3A0D2FD7850C}" type="sibTrans" cxnId="{2A519D89-ACEF-4CD9-B121-0DB2EC8BF65F}">
      <dgm:prSet/>
      <dgm:spPr/>
      <dgm:t>
        <a:bodyPr/>
        <a:lstStyle/>
        <a:p>
          <a:endParaRPr lang="en-US"/>
        </a:p>
      </dgm:t>
    </dgm:pt>
    <dgm:pt modelId="{2EAE9FD6-5EE0-4D16-A397-4656A6F8ACC3}">
      <dgm:prSet phldrT="[Text]" custT="1"/>
      <dgm:spPr/>
      <dgm:t>
        <a:bodyPr/>
        <a:lstStyle/>
        <a:p>
          <a:r>
            <a:rPr lang="en-US" sz="1600" dirty="0" smtClean="0"/>
            <a:t>ACE inhibitor use, Environmental exposure or COPD</a:t>
          </a:r>
          <a:endParaRPr lang="en-US" sz="1600" dirty="0"/>
        </a:p>
      </dgm:t>
    </dgm:pt>
    <dgm:pt modelId="{9C7C9EAD-B2A7-448A-B989-A253D875AFE8}" type="parTrans" cxnId="{A070CE60-F007-4BE8-8E90-10D81C6C01A2}">
      <dgm:prSet/>
      <dgm:spPr/>
      <dgm:t>
        <a:bodyPr/>
        <a:lstStyle/>
        <a:p>
          <a:endParaRPr lang="en-US"/>
        </a:p>
      </dgm:t>
    </dgm:pt>
    <dgm:pt modelId="{CC4B83E0-264D-4B51-8663-1034BA658516}" type="sibTrans" cxnId="{A070CE60-F007-4BE8-8E90-10D81C6C01A2}">
      <dgm:prSet/>
      <dgm:spPr/>
      <dgm:t>
        <a:bodyPr/>
        <a:lstStyle/>
        <a:p>
          <a:endParaRPr lang="en-US"/>
        </a:p>
      </dgm:t>
    </dgm:pt>
    <dgm:pt modelId="{3B723049-683B-4087-ADF6-95D6564A1684}">
      <dgm:prSet phldrT="[Text]" custT="1"/>
      <dgm:spPr/>
      <dgm:t>
        <a:bodyPr/>
        <a:lstStyle/>
        <a:p>
          <a:r>
            <a:rPr lang="en-US" sz="2000" dirty="0" smtClean="0"/>
            <a:t>GERD, Asthma, Nonasthmatic eosinophilic bronchitis </a:t>
          </a:r>
          <a:endParaRPr lang="en-US" sz="2000" dirty="0"/>
        </a:p>
      </dgm:t>
    </dgm:pt>
    <dgm:pt modelId="{DF7645C7-7CB3-409C-9AD8-24E002CB2D9E}" type="parTrans" cxnId="{DD03BC13-AE4B-423B-A0F4-059AAEF63044}">
      <dgm:prSet/>
      <dgm:spPr/>
      <dgm:t>
        <a:bodyPr/>
        <a:lstStyle/>
        <a:p>
          <a:endParaRPr lang="en-US"/>
        </a:p>
      </dgm:t>
    </dgm:pt>
    <dgm:pt modelId="{B02FB16D-152E-4519-B32E-13BF6A79140A}" type="sibTrans" cxnId="{DD03BC13-AE4B-423B-A0F4-059AAEF63044}">
      <dgm:prSet/>
      <dgm:spPr/>
      <dgm:t>
        <a:bodyPr/>
        <a:lstStyle/>
        <a:p>
          <a:endParaRPr lang="en-US"/>
        </a:p>
      </dgm:t>
    </dgm:pt>
    <dgm:pt modelId="{E27FFD11-E822-4F2E-B5FA-0C3AEBE16654}">
      <dgm:prSet phldrT="[Text]" custT="1"/>
      <dgm:spPr/>
      <dgm:t>
        <a:bodyPr/>
        <a:lstStyle/>
        <a:p>
          <a:r>
            <a:rPr lang="en-US" sz="2000" b="1" dirty="0" smtClean="0"/>
            <a:t>Sequential or concomitant empiric treatment</a:t>
          </a:r>
          <a:r>
            <a:rPr lang="ar-JO" sz="2000" b="1" dirty="0" smtClean="0"/>
            <a:t> </a:t>
          </a:r>
          <a:r>
            <a:rPr lang="en-US" sz="2000" b="1" dirty="0" smtClean="0"/>
            <a:t>if not Identified </a:t>
          </a:r>
          <a:endParaRPr lang="en-US" sz="2000" b="1" dirty="0"/>
        </a:p>
      </dgm:t>
    </dgm:pt>
    <dgm:pt modelId="{3B02E586-7C2E-4CE8-ADB0-3AD46BE648E8}" type="parTrans" cxnId="{EA30D9A6-B976-4D35-8EE9-CC9A72E00092}">
      <dgm:prSet/>
      <dgm:spPr/>
      <dgm:t>
        <a:bodyPr/>
        <a:lstStyle/>
        <a:p>
          <a:endParaRPr lang="en-US"/>
        </a:p>
      </dgm:t>
    </dgm:pt>
    <dgm:pt modelId="{0B9FB954-552E-4AC6-B5D9-4586C6AA2266}" type="sibTrans" cxnId="{EA30D9A6-B976-4D35-8EE9-CC9A72E00092}">
      <dgm:prSet/>
      <dgm:spPr/>
      <dgm:t>
        <a:bodyPr/>
        <a:lstStyle/>
        <a:p>
          <a:endParaRPr lang="en-US"/>
        </a:p>
      </dgm:t>
    </dgm:pt>
    <dgm:pt modelId="{DD3DE550-186D-4B6F-B08E-F457EE012160}">
      <dgm:prSet phldrT="[Text]"/>
      <dgm:spPr/>
      <dgm:t>
        <a:bodyPr/>
        <a:lstStyle/>
        <a:p>
          <a:r>
            <a:rPr lang="en-US" dirty="0" smtClean="0"/>
            <a:t>If Symptoms continue </a:t>
          </a:r>
          <a:endParaRPr lang="en-US" b="1" dirty="0"/>
        </a:p>
      </dgm:t>
    </dgm:pt>
    <dgm:pt modelId="{9C34AB4B-0F87-4769-9CAB-C81A4BD2691F}" type="sibTrans" cxnId="{CC6B5376-0115-4EE1-B3EF-A1C8C25FD630}">
      <dgm:prSet/>
      <dgm:spPr/>
      <dgm:t>
        <a:bodyPr/>
        <a:lstStyle/>
        <a:p>
          <a:endParaRPr lang="en-US"/>
        </a:p>
      </dgm:t>
    </dgm:pt>
    <dgm:pt modelId="{8331ACF3-F022-4DD2-B734-EECAA8A21946}" type="parTrans" cxnId="{CC6B5376-0115-4EE1-B3EF-A1C8C25FD630}">
      <dgm:prSet/>
      <dgm:spPr/>
      <dgm:t>
        <a:bodyPr/>
        <a:lstStyle/>
        <a:p>
          <a:endParaRPr lang="en-US"/>
        </a:p>
      </dgm:t>
    </dgm:pt>
    <dgm:pt modelId="{F972D4B3-B69C-498C-AA5C-261CE1B58600}">
      <dgm:prSet phldrT="[Text]" custT="1"/>
      <dgm:spPr/>
      <dgm:t>
        <a:bodyPr/>
        <a:lstStyle/>
        <a:p>
          <a:r>
            <a:rPr lang="en-US" sz="2000" b="1" dirty="0" smtClean="0"/>
            <a:t>Refractory chronic cough </a:t>
          </a:r>
          <a:endParaRPr lang="en-US" sz="2000" b="1" dirty="0"/>
        </a:p>
      </dgm:t>
    </dgm:pt>
    <dgm:pt modelId="{AA67EDB0-B2B5-4608-A0DD-0783D1A8DE83}" type="sibTrans" cxnId="{424B1FAC-2FA4-4907-B1C0-67A471E642C5}">
      <dgm:prSet/>
      <dgm:spPr/>
      <dgm:t>
        <a:bodyPr/>
        <a:lstStyle/>
        <a:p>
          <a:endParaRPr lang="en-US"/>
        </a:p>
      </dgm:t>
    </dgm:pt>
    <dgm:pt modelId="{A6A0BCAF-4F41-498D-B4DB-0053257A8CB1}" type="parTrans" cxnId="{424B1FAC-2FA4-4907-B1C0-67A471E642C5}">
      <dgm:prSet/>
      <dgm:spPr/>
      <dgm:t>
        <a:bodyPr/>
        <a:lstStyle/>
        <a:p>
          <a:endParaRPr lang="en-US"/>
        </a:p>
      </dgm:t>
    </dgm:pt>
    <dgm:pt modelId="{1CDA1BAE-E05B-4A57-9E8A-C4E8AFD4BA0E}">
      <dgm:prSet phldrT="[Text]" custT="1"/>
      <dgm:spPr/>
      <dgm:t>
        <a:bodyPr/>
        <a:lstStyle/>
        <a:p>
          <a:r>
            <a:rPr lang="en-US" sz="2000" b="0" dirty="0" smtClean="0"/>
            <a:t>Consider : Referral to Pulmonologist/otolaryngologist, further testing, Gabapentin, pregabalin, speech therapy</a:t>
          </a:r>
          <a:endParaRPr lang="en-US" sz="2000" b="0" dirty="0"/>
        </a:p>
      </dgm:t>
    </dgm:pt>
    <dgm:pt modelId="{9E78E2BA-B5DA-474E-BC3C-1F1ECBC78C4E}" type="sibTrans" cxnId="{2D04740B-D01E-473B-855C-7515BA884B27}">
      <dgm:prSet/>
      <dgm:spPr/>
      <dgm:t>
        <a:bodyPr/>
        <a:lstStyle/>
        <a:p>
          <a:endParaRPr lang="en-US"/>
        </a:p>
      </dgm:t>
    </dgm:pt>
    <dgm:pt modelId="{5D469ECB-9DAF-4191-8F88-A85BB57FF670}" type="parTrans" cxnId="{2D04740B-D01E-473B-855C-7515BA884B27}">
      <dgm:prSet/>
      <dgm:spPr/>
      <dgm:t>
        <a:bodyPr/>
        <a:lstStyle/>
        <a:p>
          <a:endParaRPr lang="en-US"/>
        </a:p>
      </dgm:t>
    </dgm:pt>
    <dgm:pt modelId="{C855A947-360B-4E2D-B7D4-58E3439E54A4}" type="pres">
      <dgm:prSet presAssocID="{2749B141-EBEF-4EEC-AE8E-0FE0C1C129EF}" presName="linearFlow" presStyleCnt="0">
        <dgm:presLayoutVars>
          <dgm:dir/>
          <dgm:animLvl val="lvl"/>
          <dgm:resizeHandles val="exact"/>
        </dgm:presLayoutVars>
      </dgm:prSet>
      <dgm:spPr/>
      <dgm:t>
        <a:bodyPr/>
        <a:lstStyle/>
        <a:p>
          <a:endParaRPr lang="en-US"/>
        </a:p>
      </dgm:t>
    </dgm:pt>
    <dgm:pt modelId="{0ABCD71E-77B1-43A0-BA0B-CD64413DFAC4}" type="pres">
      <dgm:prSet presAssocID="{4F61EA4C-F18C-4D7A-8A3A-AC2EE774B603}" presName="composite" presStyleCnt="0"/>
      <dgm:spPr/>
    </dgm:pt>
    <dgm:pt modelId="{766B0AE3-6C78-4C6C-96E5-130A6AEAA71E}" type="pres">
      <dgm:prSet presAssocID="{4F61EA4C-F18C-4D7A-8A3A-AC2EE774B603}" presName="parentText" presStyleLbl="alignNode1" presStyleIdx="0" presStyleCnt="3">
        <dgm:presLayoutVars>
          <dgm:chMax val="1"/>
          <dgm:bulletEnabled val="1"/>
        </dgm:presLayoutVars>
      </dgm:prSet>
      <dgm:spPr/>
      <dgm:t>
        <a:bodyPr/>
        <a:lstStyle/>
        <a:p>
          <a:endParaRPr lang="en-US"/>
        </a:p>
      </dgm:t>
    </dgm:pt>
    <dgm:pt modelId="{2A299757-8590-4603-9477-D48FF517611D}" type="pres">
      <dgm:prSet presAssocID="{4F61EA4C-F18C-4D7A-8A3A-AC2EE774B603}" presName="descendantText" presStyleLbl="alignAcc1" presStyleIdx="0" presStyleCnt="3" custScaleY="120325">
        <dgm:presLayoutVars>
          <dgm:bulletEnabled val="1"/>
        </dgm:presLayoutVars>
      </dgm:prSet>
      <dgm:spPr/>
      <dgm:t>
        <a:bodyPr/>
        <a:lstStyle/>
        <a:p>
          <a:endParaRPr lang="en-US"/>
        </a:p>
      </dgm:t>
    </dgm:pt>
    <dgm:pt modelId="{89AB32D0-3373-42CB-9CA0-6D2741381D98}" type="pres">
      <dgm:prSet presAssocID="{CD39C4E3-6251-4F80-AAC3-6BCBB78429C5}" presName="sp" presStyleCnt="0"/>
      <dgm:spPr/>
    </dgm:pt>
    <dgm:pt modelId="{DAD72CA7-8EFC-4152-B9C2-3EE56BB98420}" type="pres">
      <dgm:prSet presAssocID="{1C88C59B-6E28-42DB-BEF2-CDD20F7100A4}" presName="composite" presStyleCnt="0"/>
      <dgm:spPr/>
    </dgm:pt>
    <dgm:pt modelId="{FB13B475-784C-4213-B15A-486BC07E337A}" type="pres">
      <dgm:prSet presAssocID="{1C88C59B-6E28-42DB-BEF2-CDD20F7100A4}" presName="parentText" presStyleLbl="alignNode1" presStyleIdx="1" presStyleCnt="3">
        <dgm:presLayoutVars>
          <dgm:chMax val="1"/>
          <dgm:bulletEnabled val="1"/>
        </dgm:presLayoutVars>
      </dgm:prSet>
      <dgm:spPr/>
      <dgm:t>
        <a:bodyPr/>
        <a:lstStyle/>
        <a:p>
          <a:endParaRPr lang="en-US"/>
        </a:p>
      </dgm:t>
    </dgm:pt>
    <dgm:pt modelId="{A15E430A-01DE-448C-8E08-9FA9BD5B11C2}" type="pres">
      <dgm:prSet presAssocID="{1C88C59B-6E28-42DB-BEF2-CDD20F7100A4}" presName="descendantText" presStyleLbl="alignAcc1" presStyleIdx="1" presStyleCnt="3">
        <dgm:presLayoutVars>
          <dgm:bulletEnabled val="1"/>
        </dgm:presLayoutVars>
      </dgm:prSet>
      <dgm:spPr/>
      <dgm:t>
        <a:bodyPr/>
        <a:lstStyle/>
        <a:p>
          <a:endParaRPr lang="en-US"/>
        </a:p>
      </dgm:t>
    </dgm:pt>
    <dgm:pt modelId="{CC8CEEA0-49D9-4B78-9CC5-BD5072767C58}" type="pres">
      <dgm:prSet presAssocID="{AA6DAF5D-572A-46D3-A0D9-62D2493BEBDA}" presName="sp" presStyleCnt="0"/>
      <dgm:spPr/>
    </dgm:pt>
    <dgm:pt modelId="{7B7DEA8B-F522-47FA-9D73-DA866C5CCBD5}" type="pres">
      <dgm:prSet presAssocID="{DD3DE550-186D-4B6F-B08E-F457EE012160}" presName="composite" presStyleCnt="0"/>
      <dgm:spPr/>
    </dgm:pt>
    <dgm:pt modelId="{13059B2D-711A-4264-ABF8-61460D5D5EF2}" type="pres">
      <dgm:prSet presAssocID="{DD3DE550-186D-4B6F-B08E-F457EE012160}" presName="parentText" presStyleLbl="alignNode1" presStyleIdx="2" presStyleCnt="3">
        <dgm:presLayoutVars>
          <dgm:chMax val="1"/>
          <dgm:bulletEnabled val="1"/>
        </dgm:presLayoutVars>
      </dgm:prSet>
      <dgm:spPr/>
      <dgm:t>
        <a:bodyPr/>
        <a:lstStyle/>
        <a:p>
          <a:endParaRPr lang="en-US"/>
        </a:p>
      </dgm:t>
    </dgm:pt>
    <dgm:pt modelId="{6E783B08-1DF2-4748-B20C-F1B9F10C3F9A}" type="pres">
      <dgm:prSet presAssocID="{DD3DE550-186D-4B6F-B08E-F457EE012160}" presName="descendantText" presStyleLbl="alignAcc1" presStyleIdx="2" presStyleCnt="3">
        <dgm:presLayoutVars>
          <dgm:bulletEnabled val="1"/>
        </dgm:presLayoutVars>
      </dgm:prSet>
      <dgm:spPr/>
      <dgm:t>
        <a:bodyPr/>
        <a:lstStyle/>
        <a:p>
          <a:endParaRPr lang="en-US"/>
        </a:p>
      </dgm:t>
    </dgm:pt>
  </dgm:ptLst>
  <dgm:cxnLst>
    <dgm:cxn modelId="{02AB5AB7-B685-4ED6-8A6D-94210BB3B197}" srcId="{4F61EA4C-F18C-4D7A-8A3A-AC2EE774B603}" destId="{65909E92-2AE2-473E-ABA2-268CC700999B}" srcOrd="0" destOrd="0" parTransId="{192F996F-EC87-4FB5-BA8A-51123323AD2B}" sibTransId="{E9252316-6B58-4114-BD4D-C791EA108DA8}"/>
    <dgm:cxn modelId="{2A519D89-ACEF-4CD9-B121-0DB2EC8BF65F}" srcId="{4F61EA4C-F18C-4D7A-8A3A-AC2EE774B603}" destId="{F4CB34EB-ED07-40C5-8E3B-2FD27BE32C09}" srcOrd="1" destOrd="0" parTransId="{5384CDDF-AA09-4FF8-85A8-D8BF653C09B0}" sibTransId="{BCEE82BE-5B10-4CF7-811D-3A0D2FD7850C}"/>
    <dgm:cxn modelId="{EA30D9A6-B976-4D35-8EE9-CC9A72E00092}" srcId="{1C88C59B-6E28-42DB-BEF2-CDD20F7100A4}" destId="{E27FFD11-E822-4F2E-B5FA-0C3AEBE16654}" srcOrd="1" destOrd="0" parTransId="{3B02E586-7C2E-4CE8-ADB0-3AD46BE648E8}" sibTransId="{0B9FB954-552E-4AC6-B5D9-4586C6AA2266}"/>
    <dgm:cxn modelId="{FCA5C3A9-E5AD-4985-8A9F-9EEA0CB1ADA8}" srcId="{1C88C59B-6E28-42DB-BEF2-CDD20F7100A4}" destId="{6843EBF8-F149-498B-BD79-20A9EFB9469D}" srcOrd="2" destOrd="0" parTransId="{DDA5ADC9-5FF0-48A0-959E-4C248BF3900C}" sibTransId="{BF923896-E0EE-4755-825A-AF0F9B93EE30}"/>
    <dgm:cxn modelId="{961AD2DE-88C1-4D09-82E8-CAC0657EE0D3}" type="presOf" srcId="{1C88C59B-6E28-42DB-BEF2-CDD20F7100A4}" destId="{FB13B475-784C-4213-B15A-486BC07E337A}" srcOrd="0" destOrd="0" presId="urn:microsoft.com/office/officeart/2005/8/layout/chevron2"/>
    <dgm:cxn modelId="{DD62B741-8500-45B9-BA2A-065F59F55F1C}" type="presOf" srcId="{2EAE9FD6-5EE0-4D16-A397-4656A6F8ACC3}" destId="{2A299757-8590-4603-9477-D48FF517611D}" srcOrd="0" destOrd="3" presId="urn:microsoft.com/office/officeart/2005/8/layout/chevron2"/>
    <dgm:cxn modelId="{09B99E03-9AFE-41DD-AA89-3C299B062C72}" srcId="{4F61EA4C-F18C-4D7A-8A3A-AC2EE774B603}" destId="{EF462227-BD59-460E-AB6F-643D1F99C316}" srcOrd="2" destOrd="0" parTransId="{08FE84D4-DA81-409B-A935-441031DF29EC}" sibTransId="{C205EA37-36D9-48BD-AB85-194C80246369}"/>
    <dgm:cxn modelId="{738A179D-E15C-4995-B5EF-816B72ECD646}" type="presOf" srcId="{4F61EA4C-F18C-4D7A-8A3A-AC2EE774B603}" destId="{766B0AE3-6C78-4C6C-96E5-130A6AEAA71E}" srcOrd="0" destOrd="0" presId="urn:microsoft.com/office/officeart/2005/8/layout/chevron2"/>
    <dgm:cxn modelId="{8D2896D1-5E38-4ED1-87F6-E67BF8011F84}" type="presOf" srcId="{E27FFD11-E822-4F2E-B5FA-0C3AEBE16654}" destId="{A15E430A-01DE-448C-8E08-9FA9BD5B11C2}" srcOrd="0" destOrd="1" presId="urn:microsoft.com/office/officeart/2005/8/layout/chevron2"/>
    <dgm:cxn modelId="{DD03BC13-AE4B-423B-A0F4-059AAEF63044}" srcId="{1C88C59B-6E28-42DB-BEF2-CDD20F7100A4}" destId="{3B723049-683B-4087-ADF6-95D6564A1684}" srcOrd="3" destOrd="0" parTransId="{DF7645C7-7CB3-409C-9AD8-24E002CB2D9E}" sibTransId="{B02FB16D-152E-4519-B32E-13BF6A79140A}"/>
    <dgm:cxn modelId="{A070CE60-F007-4BE8-8E90-10D81C6C01A2}" srcId="{EF462227-BD59-460E-AB6F-643D1F99C316}" destId="{2EAE9FD6-5EE0-4D16-A397-4656A6F8ACC3}" srcOrd="0" destOrd="0" parTransId="{9C7C9EAD-B2A7-448A-B989-A253D875AFE8}" sibTransId="{CC4B83E0-264D-4B51-8663-1034BA658516}"/>
    <dgm:cxn modelId="{13F9D85C-6DCD-4A82-8798-7DB74D5E5C74}" srcId="{2749B141-EBEF-4EEC-AE8E-0FE0C1C129EF}" destId="{4F61EA4C-F18C-4D7A-8A3A-AC2EE774B603}" srcOrd="0" destOrd="0" parTransId="{920277FE-2263-4DCA-BDC7-AD704C412CB4}" sibTransId="{CD39C4E3-6251-4F80-AAC3-6BCBB78429C5}"/>
    <dgm:cxn modelId="{1FBFDB9E-61A6-475B-96C1-DDC422BCE464}" type="presOf" srcId="{EF462227-BD59-460E-AB6F-643D1F99C316}" destId="{2A299757-8590-4603-9477-D48FF517611D}" srcOrd="0" destOrd="2" presId="urn:microsoft.com/office/officeart/2005/8/layout/chevron2"/>
    <dgm:cxn modelId="{AE043D64-B1D0-41D4-ADF9-FA2EA6836E1D}" type="presOf" srcId="{6843EBF8-F149-498B-BD79-20A9EFB9469D}" destId="{A15E430A-01DE-448C-8E08-9FA9BD5B11C2}" srcOrd="0" destOrd="2" presId="urn:microsoft.com/office/officeart/2005/8/layout/chevron2"/>
    <dgm:cxn modelId="{7978CD6F-8C27-4CCA-8B5C-0CB483B70345}" type="presOf" srcId="{65909E92-2AE2-473E-ABA2-268CC700999B}" destId="{2A299757-8590-4603-9477-D48FF517611D}" srcOrd="0" destOrd="0" presId="urn:microsoft.com/office/officeart/2005/8/layout/chevron2"/>
    <dgm:cxn modelId="{196E3822-F26B-451A-ACD7-5344CE0BD9B4}" srcId="{1C88C59B-6E28-42DB-BEF2-CDD20F7100A4}" destId="{A4590A8A-8DCE-49F3-AD30-B87D19145D39}" srcOrd="0" destOrd="0" parTransId="{6C7074EC-9E5E-4054-88DA-0639594D2D23}" sibTransId="{F151313E-DA44-4446-AC63-12AB90E87988}"/>
    <dgm:cxn modelId="{C6921F9C-F9F1-43C8-AB9F-9940FC414F59}" type="presOf" srcId="{F972D4B3-B69C-498C-AA5C-261CE1B58600}" destId="{6E783B08-1DF2-4748-B20C-F1B9F10C3F9A}" srcOrd="0" destOrd="0" presId="urn:microsoft.com/office/officeart/2005/8/layout/chevron2"/>
    <dgm:cxn modelId="{5A3295AD-7058-47A6-B61F-8F9BA18A81A5}" type="presOf" srcId="{2749B141-EBEF-4EEC-AE8E-0FE0C1C129EF}" destId="{C855A947-360B-4E2D-B7D4-58E3439E54A4}" srcOrd="0" destOrd="0" presId="urn:microsoft.com/office/officeart/2005/8/layout/chevron2"/>
    <dgm:cxn modelId="{B2C3BF0E-EC2F-4792-8B1D-390ABCEAFD88}" type="presOf" srcId="{DD3DE550-186D-4B6F-B08E-F457EE012160}" destId="{13059B2D-711A-4264-ABF8-61460D5D5EF2}" srcOrd="0" destOrd="0" presId="urn:microsoft.com/office/officeart/2005/8/layout/chevron2"/>
    <dgm:cxn modelId="{31E05F15-F58F-40AF-814B-94047327AE13}" type="presOf" srcId="{F4CB34EB-ED07-40C5-8E3B-2FD27BE32C09}" destId="{2A299757-8590-4603-9477-D48FF517611D}" srcOrd="0" destOrd="1" presId="urn:microsoft.com/office/officeart/2005/8/layout/chevron2"/>
    <dgm:cxn modelId="{78501ED6-0738-42BC-8D94-6B5E7728A53E}" type="presOf" srcId="{A4590A8A-8DCE-49F3-AD30-B87D19145D39}" destId="{A15E430A-01DE-448C-8E08-9FA9BD5B11C2}" srcOrd="0" destOrd="0" presId="urn:microsoft.com/office/officeart/2005/8/layout/chevron2"/>
    <dgm:cxn modelId="{2D04740B-D01E-473B-855C-7515BA884B27}" srcId="{DD3DE550-186D-4B6F-B08E-F457EE012160}" destId="{1CDA1BAE-E05B-4A57-9E8A-C4E8AFD4BA0E}" srcOrd="1" destOrd="0" parTransId="{5D469ECB-9DAF-4191-8F88-A85BB57FF670}" sibTransId="{9E78E2BA-B5DA-474E-BC3C-1F1ECBC78C4E}"/>
    <dgm:cxn modelId="{CC6B5376-0115-4EE1-B3EF-A1C8C25FD630}" srcId="{2749B141-EBEF-4EEC-AE8E-0FE0C1C129EF}" destId="{DD3DE550-186D-4B6F-B08E-F457EE012160}" srcOrd="2" destOrd="0" parTransId="{8331ACF3-F022-4DD2-B734-EECAA8A21946}" sibTransId="{9C34AB4B-0F87-4769-9CAB-C81A4BD2691F}"/>
    <dgm:cxn modelId="{95CC2702-11B9-4C7A-951E-7D83642FFB09}" type="presOf" srcId="{1CDA1BAE-E05B-4A57-9E8A-C4E8AFD4BA0E}" destId="{6E783B08-1DF2-4748-B20C-F1B9F10C3F9A}" srcOrd="0" destOrd="1" presId="urn:microsoft.com/office/officeart/2005/8/layout/chevron2"/>
    <dgm:cxn modelId="{424B1FAC-2FA4-4907-B1C0-67A471E642C5}" srcId="{DD3DE550-186D-4B6F-B08E-F457EE012160}" destId="{F972D4B3-B69C-498C-AA5C-261CE1B58600}" srcOrd="0" destOrd="0" parTransId="{A6A0BCAF-4F41-498D-B4DB-0053257A8CB1}" sibTransId="{AA67EDB0-B2B5-4608-A0DD-0783D1A8DE83}"/>
    <dgm:cxn modelId="{C12C7E92-A299-4306-AD2E-66780C6A2BA4}" srcId="{2749B141-EBEF-4EEC-AE8E-0FE0C1C129EF}" destId="{1C88C59B-6E28-42DB-BEF2-CDD20F7100A4}" srcOrd="1" destOrd="0" parTransId="{75E13209-E3AE-4648-8ADB-5A5107E4103B}" sibTransId="{AA6DAF5D-572A-46D3-A0D9-62D2493BEBDA}"/>
    <dgm:cxn modelId="{6DEA9BD0-6E8D-4BC3-A394-187940AD8DAC}" type="presOf" srcId="{3B723049-683B-4087-ADF6-95D6564A1684}" destId="{A15E430A-01DE-448C-8E08-9FA9BD5B11C2}" srcOrd="0" destOrd="3" presId="urn:microsoft.com/office/officeart/2005/8/layout/chevron2"/>
    <dgm:cxn modelId="{D64DD6B1-86F5-4167-9CD6-D5D650B597AC}" type="presParOf" srcId="{C855A947-360B-4E2D-B7D4-58E3439E54A4}" destId="{0ABCD71E-77B1-43A0-BA0B-CD64413DFAC4}" srcOrd="0" destOrd="0" presId="urn:microsoft.com/office/officeart/2005/8/layout/chevron2"/>
    <dgm:cxn modelId="{7ED1E2D0-B4AE-417D-9F6E-FF3700C995DB}" type="presParOf" srcId="{0ABCD71E-77B1-43A0-BA0B-CD64413DFAC4}" destId="{766B0AE3-6C78-4C6C-96E5-130A6AEAA71E}" srcOrd="0" destOrd="0" presId="urn:microsoft.com/office/officeart/2005/8/layout/chevron2"/>
    <dgm:cxn modelId="{E4864A56-F744-48FF-923D-6C2EFDAB2505}" type="presParOf" srcId="{0ABCD71E-77B1-43A0-BA0B-CD64413DFAC4}" destId="{2A299757-8590-4603-9477-D48FF517611D}" srcOrd="1" destOrd="0" presId="urn:microsoft.com/office/officeart/2005/8/layout/chevron2"/>
    <dgm:cxn modelId="{EC96CD2F-7C01-4852-9896-B85BC0B63853}" type="presParOf" srcId="{C855A947-360B-4E2D-B7D4-58E3439E54A4}" destId="{89AB32D0-3373-42CB-9CA0-6D2741381D98}" srcOrd="1" destOrd="0" presId="urn:microsoft.com/office/officeart/2005/8/layout/chevron2"/>
    <dgm:cxn modelId="{F0DFA8A3-91EC-4017-A27A-6E2225044071}" type="presParOf" srcId="{C855A947-360B-4E2D-B7D4-58E3439E54A4}" destId="{DAD72CA7-8EFC-4152-B9C2-3EE56BB98420}" srcOrd="2" destOrd="0" presId="urn:microsoft.com/office/officeart/2005/8/layout/chevron2"/>
    <dgm:cxn modelId="{942BC9F7-4D0D-466A-B0DD-BB31C99879E9}" type="presParOf" srcId="{DAD72CA7-8EFC-4152-B9C2-3EE56BB98420}" destId="{FB13B475-784C-4213-B15A-486BC07E337A}" srcOrd="0" destOrd="0" presId="urn:microsoft.com/office/officeart/2005/8/layout/chevron2"/>
    <dgm:cxn modelId="{5F330456-9EB2-4DED-BDC7-1C0B8B70B6CE}" type="presParOf" srcId="{DAD72CA7-8EFC-4152-B9C2-3EE56BB98420}" destId="{A15E430A-01DE-448C-8E08-9FA9BD5B11C2}" srcOrd="1" destOrd="0" presId="urn:microsoft.com/office/officeart/2005/8/layout/chevron2"/>
    <dgm:cxn modelId="{82CB53BE-E087-41B5-B507-CBBE3145D848}" type="presParOf" srcId="{C855A947-360B-4E2D-B7D4-58E3439E54A4}" destId="{CC8CEEA0-49D9-4B78-9CC5-BD5072767C58}" srcOrd="3" destOrd="0" presId="urn:microsoft.com/office/officeart/2005/8/layout/chevron2"/>
    <dgm:cxn modelId="{7CB0D69E-72E0-43F8-AF15-3D5256FF3966}" type="presParOf" srcId="{C855A947-360B-4E2D-B7D4-58E3439E54A4}" destId="{7B7DEA8B-F522-47FA-9D73-DA866C5CCBD5}" srcOrd="4" destOrd="0" presId="urn:microsoft.com/office/officeart/2005/8/layout/chevron2"/>
    <dgm:cxn modelId="{9867E408-7F67-4372-9E49-D6DA739B4C8F}" type="presParOf" srcId="{7B7DEA8B-F522-47FA-9D73-DA866C5CCBD5}" destId="{13059B2D-711A-4264-ABF8-61460D5D5EF2}" srcOrd="0" destOrd="0" presId="urn:microsoft.com/office/officeart/2005/8/layout/chevron2"/>
    <dgm:cxn modelId="{2EC4A312-9F64-436E-8921-A3E987EF2BD2}" type="presParOf" srcId="{7B7DEA8B-F522-47FA-9D73-DA866C5CCBD5}" destId="{6E783B08-1DF2-4748-B20C-F1B9F10C3F9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0AE3-6C78-4C6C-96E5-130A6AEAA71E}">
      <dsp:nvSpPr>
        <dsp:cNvPr id="0" name=""/>
        <dsp:cNvSpPr/>
      </dsp:nvSpPr>
      <dsp:spPr>
        <a:xfrm rot="5400000">
          <a:off x="-333250" y="481151"/>
          <a:ext cx="2221666" cy="155516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Chronic cough</a:t>
          </a:r>
          <a:endParaRPr lang="en-US" sz="1700" kern="1200" dirty="0"/>
        </a:p>
      </dsp:txBody>
      <dsp:txXfrm rot="-5400000">
        <a:off x="0" y="925484"/>
        <a:ext cx="1555166" cy="666500"/>
      </dsp:txXfrm>
    </dsp:sp>
    <dsp:sp modelId="{2A299757-8590-4603-9477-D48FF517611D}">
      <dsp:nvSpPr>
        <dsp:cNvPr id="0" name=""/>
        <dsp:cNvSpPr/>
      </dsp:nvSpPr>
      <dsp:spPr>
        <a:xfrm rot="5400000">
          <a:off x="5606641" y="-4050328"/>
          <a:ext cx="1737593" cy="984054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Evaluate for red flags</a:t>
          </a:r>
          <a:endParaRPr lang="en-US" sz="2000" kern="1200" dirty="0"/>
        </a:p>
        <a:p>
          <a:pPr marL="228600" lvl="1" indent="-228600" algn="l" defTabSz="889000">
            <a:lnSpc>
              <a:spcPct val="90000"/>
            </a:lnSpc>
            <a:spcBef>
              <a:spcPct val="0"/>
            </a:spcBef>
            <a:spcAft>
              <a:spcPct val="15000"/>
            </a:spcAft>
            <a:buChar char="••"/>
          </a:pPr>
          <a:r>
            <a:rPr lang="en-US" sz="2000" kern="1200" dirty="0" smtClean="0"/>
            <a:t>Conceder chest radiography </a:t>
          </a:r>
          <a:endParaRPr lang="en-US" sz="2000" kern="1200" dirty="0"/>
        </a:p>
        <a:p>
          <a:pPr marL="228600" lvl="1" indent="-228600" algn="l" defTabSz="889000">
            <a:lnSpc>
              <a:spcPct val="90000"/>
            </a:lnSpc>
            <a:spcBef>
              <a:spcPct val="0"/>
            </a:spcBef>
            <a:spcAft>
              <a:spcPct val="15000"/>
            </a:spcAft>
            <a:buChar char="••"/>
          </a:pPr>
          <a:r>
            <a:rPr lang="en-US" sz="2000" kern="1200" dirty="0" smtClean="0"/>
            <a:t>Exclude : </a:t>
          </a:r>
          <a:endParaRPr lang="en-US" sz="2000" kern="1200" dirty="0"/>
        </a:p>
        <a:p>
          <a:pPr marL="342900" lvl="2" indent="-171450" algn="l" defTabSz="711200">
            <a:lnSpc>
              <a:spcPct val="90000"/>
            </a:lnSpc>
            <a:spcBef>
              <a:spcPct val="0"/>
            </a:spcBef>
            <a:spcAft>
              <a:spcPct val="15000"/>
            </a:spcAft>
            <a:buChar char="••"/>
          </a:pPr>
          <a:r>
            <a:rPr lang="en-US" sz="1600" kern="1200" dirty="0" smtClean="0"/>
            <a:t>ACE inhibitor use, Environmental exposure or COPD</a:t>
          </a:r>
          <a:endParaRPr lang="en-US" sz="1600" kern="1200" dirty="0"/>
        </a:p>
      </dsp:txBody>
      <dsp:txXfrm rot="-5400000">
        <a:off x="1555166" y="85969"/>
        <a:ext cx="9755721" cy="1567949"/>
      </dsp:txXfrm>
    </dsp:sp>
    <dsp:sp modelId="{FB13B475-784C-4213-B15A-486BC07E337A}">
      <dsp:nvSpPr>
        <dsp:cNvPr id="0" name=""/>
        <dsp:cNvSpPr/>
      </dsp:nvSpPr>
      <dsp:spPr>
        <a:xfrm rot="5400000">
          <a:off x="-333250" y="2518155"/>
          <a:ext cx="2221666" cy="155516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Is Potential cause identified</a:t>
          </a:r>
          <a:endParaRPr lang="en-US" sz="1700" kern="1200" dirty="0"/>
        </a:p>
      </dsp:txBody>
      <dsp:txXfrm rot="-5400000">
        <a:off x="0" y="2962488"/>
        <a:ext cx="1555166" cy="666500"/>
      </dsp:txXfrm>
    </dsp:sp>
    <dsp:sp modelId="{A15E430A-01DE-448C-8E08-9FA9BD5B11C2}">
      <dsp:nvSpPr>
        <dsp:cNvPr id="0" name=""/>
        <dsp:cNvSpPr/>
      </dsp:nvSpPr>
      <dsp:spPr>
        <a:xfrm rot="5400000">
          <a:off x="5753396" y="-2013324"/>
          <a:ext cx="1444083" cy="984054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Treat Specific cause if identified  </a:t>
          </a:r>
          <a:endParaRPr lang="en-US" sz="2000" b="1" kern="1200" dirty="0"/>
        </a:p>
        <a:p>
          <a:pPr marL="228600" lvl="1" indent="-228600" algn="l" defTabSz="889000">
            <a:lnSpc>
              <a:spcPct val="90000"/>
            </a:lnSpc>
            <a:spcBef>
              <a:spcPct val="0"/>
            </a:spcBef>
            <a:spcAft>
              <a:spcPct val="15000"/>
            </a:spcAft>
            <a:buChar char="••"/>
          </a:pPr>
          <a:r>
            <a:rPr lang="en-US" sz="2000" b="1" kern="1200" dirty="0" smtClean="0"/>
            <a:t>Sequential or concomitant empiric treatment</a:t>
          </a:r>
          <a:r>
            <a:rPr lang="ar-JO" sz="2000" b="1" kern="1200" dirty="0" smtClean="0"/>
            <a:t> </a:t>
          </a:r>
          <a:r>
            <a:rPr lang="en-US" sz="2000" b="1" kern="1200" dirty="0" smtClean="0"/>
            <a:t>if not Identified </a:t>
          </a:r>
          <a:endParaRPr lang="en-US" sz="2000" b="1" kern="1200" dirty="0"/>
        </a:p>
        <a:p>
          <a:pPr marL="228600" lvl="1" indent="-228600" algn="l" defTabSz="889000">
            <a:lnSpc>
              <a:spcPct val="90000"/>
            </a:lnSpc>
            <a:spcBef>
              <a:spcPct val="0"/>
            </a:spcBef>
            <a:spcAft>
              <a:spcPct val="15000"/>
            </a:spcAft>
            <a:buChar char="••"/>
          </a:pPr>
          <a:r>
            <a:rPr lang="en-US" sz="2000" kern="1200" dirty="0" smtClean="0"/>
            <a:t>Upper airway cough syndrome </a:t>
          </a:r>
          <a:endParaRPr lang="en-US" sz="2000" kern="1200" dirty="0"/>
        </a:p>
        <a:p>
          <a:pPr marL="228600" lvl="1" indent="-228600" algn="l" defTabSz="889000">
            <a:lnSpc>
              <a:spcPct val="90000"/>
            </a:lnSpc>
            <a:spcBef>
              <a:spcPct val="0"/>
            </a:spcBef>
            <a:spcAft>
              <a:spcPct val="15000"/>
            </a:spcAft>
            <a:buChar char="••"/>
          </a:pPr>
          <a:r>
            <a:rPr lang="en-US" sz="2000" kern="1200" dirty="0" smtClean="0"/>
            <a:t>GERD, Asthma, Nonasthmatic eosinophilic bronchitis </a:t>
          </a:r>
          <a:endParaRPr lang="en-US" sz="2000" kern="1200" dirty="0"/>
        </a:p>
      </dsp:txBody>
      <dsp:txXfrm rot="-5400000">
        <a:off x="1555166" y="2255400"/>
        <a:ext cx="9770049" cy="1303095"/>
      </dsp:txXfrm>
    </dsp:sp>
    <dsp:sp modelId="{13059B2D-711A-4264-ABF8-61460D5D5EF2}">
      <dsp:nvSpPr>
        <dsp:cNvPr id="0" name=""/>
        <dsp:cNvSpPr/>
      </dsp:nvSpPr>
      <dsp:spPr>
        <a:xfrm rot="5400000">
          <a:off x="-333250" y="4555158"/>
          <a:ext cx="2221666" cy="155516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If Symptoms continue </a:t>
          </a:r>
          <a:endParaRPr lang="en-US" sz="1700" b="1" kern="1200" dirty="0"/>
        </a:p>
      </dsp:txBody>
      <dsp:txXfrm rot="-5400000">
        <a:off x="0" y="4999491"/>
        <a:ext cx="1555166" cy="666500"/>
      </dsp:txXfrm>
    </dsp:sp>
    <dsp:sp modelId="{6E783B08-1DF2-4748-B20C-F1B9F10C3F9A}">
      <dsp:nvSpPr>
        <dsp:cNvPr id="0" name=""/>
        <dsp:cNvSpPr/>
      </dsp:nvSpPr>
      <dsp:spPr>
        <a:xfrm rot="5400000">
          <a:off x="5753396" y="23678"/>
          <a:ext cx="1444083" cy="984054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Refractory chronic cough </a:t>
          </a:r>
          <a:endParaRPr lang="en-US" sz="2000" b="1" kern="1200" dirty="0"/>
        </a:p>
        <a:p>
          <a:pPr marL="228600" lvl="1" indent="-228600" algn="l" defTabSz="889000">
            <a:lnSpc>
              <a:spcPct val="90000"/>
            </a:lnSpc>
            <a:spcBef>
              <a:spcPct val="0"/>
            </a:spcBef>
            <a:spcAft>
              <a:spcPct val="15000"/>
            </a:spcAft>
            <a:buChar char="••"/>
          </a:pPr>
          <a:r>
            <a:rPr lang="en-US" sz="2000" b="0" kern="1200" dirty="0" smtClean="0"/>
            <a:t>Consider : Referral to Pulmonologist/otolaryngologist, further testing, Gabapentin, pregabalin, speech therapy</a:t>
          </a:r>
          <a:endParaRPr lang="en-US" sz="2000" b="0" kern="1200" dirty="0"/>
        </a:p>
      </dsp:txBody>
      <dsp:txXfrm rot="-5400000">
        <a:off x="1555166" y="4292402"/>
        <a:ext cx="9770049" cy="13030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25000" y="2166917"/>
            <a:ext cx="9142000" cy="1939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Pacifico" panose="02000000000000000000"/>
              <a:buNone/>
              <a:defRPr sz="11335">
                <a:latin typeface="FZShuTi" panose="02010601030101010101" charset="-122"/>
                <a:ea typeface="FZShuTi" panose="02010601030101010101" charset="-122"/>
                <a:cs typeface="Pacifico" panose="02000000000000000000"/>
                <a:sym typeface="Pacifico" panose="02000000000000000000"/>
              </a:defRPr>
            </a:lvl1pPr>
            <a:lvl2pPr lvl="1"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2pPr>
            <a:lvl3pPr lvl="2"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3pPr>
            <a:lvl4pPr lvl="3"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4pPr>
            <a:lvl5pPr lvl="4"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5pPr>
            <a:lvl6pPr lvl="5"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6pPr>
            <a:lvl7pPr lvl="6"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7pPr>
            <a:lvl8pPr lvl="7"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8pPr>
            <a:lvl9pPr lvl="8" algn="ctr">
              <a:spcBef>
                <a:spcPts val="0"/>
              </a:spcBef>
              <a:spcAft>
                <a:spcPts val="0"/>
              </a:spcAft>
              <a:buClr>
                <a:schemeClr val="lt2"/>
              </a:buClr>
              <a:buSzPts val="5200"/>
              <a:buFont typeface="Pacifico" panose="02000000000000000000"/>
              <a:buNone/>
              <a:defRPr sz="6935">
                <a:solidFill>
                  <a:schemeClr val="lt2"/>
                </a:solidFill>
                <a:latin typeface="Pacifico" panose="02000000000000000000"/>
                <a:ea typeface="Pacifico" panose="02000000000000000000"/>
                <a:cs typeface="Pacifico" panose="02000000000000000000"/>
                <a:sym typeface="Pacifico" panose="02000000000000000000"/>
              </a:defRPr>
            </a:lvl9pPr>
          </a:lstStyle>
          <a:p>
            <a:r>
              <a:rPr lang="en-US" smtClean="0"/>
              <a:t>Click to edit Master title style</a:t>
            </a:r>
          </a:p>
        </p:txBody>
      </p:sp>
      <p:sp>
        <p:nvSpPr>
          <p:cNvPr id="10" name="Google Shape;10;p2"/>
          <p:cNvSpPr txBox="1">
            <a:spLocks noGrp="1"/>
          </p:cNvSpPr>
          <p:nvPr>
            <p:ph type="subTitle" idx="1"/>
          </p:nvPr>
        </p:nvSpPr>
        <p:spPr>
          <a:xfrm>
            <a:off x="1524733" y="3805133"/>
            <a:ext cx="9142400" cy="65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stretch>
            <a:fillRect/>
          </a:stretch>
        </a:blipFill>
        <a:effectLst/>
      </p:bgPr>
    </p:bg>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2181000" y="4185817"/>
            <a:ext cx="7830000" cy="6704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400" b="1">
                <a:latin typeface="Quicksand"/>
                <a:ea typeface="Quicksand"/>
                <a:cs typeface="Quicksand"/>
                <a:sym typeface="Quicksand"/>
              </a:defRPr>
            </a:lvl1pPr>
            <a:lvl2pPr lvl="1" algn="ctr">
              <a:spcBef>
                <a:spcPts val="0"/>
              </a:spcBef>
              <a:spcAft>
                <a:spcPts val="0"/>
              </a:spcAft>
              <a:buSzPts val="1800"/>
              <a:buNone/>
              <a:defRPr sz="2400" b="1">
                <a:latin typeface="Quicksand"/>
                <a:ea typeface="Quicksand"/>
                <a:cs typeface="Quicksand"/>
                <a:sym typeface="Quicksand"/>
              </a:defRPr>
            </a:lvl2pPr>
            <a:lvl3pPr lvl="2" algn="ctr">
              <a:spcBef>
                <a:spcPts val="0"/>
              </a:spcBef>
              <a:spcAft>
                <a:spcPts val="0"/>
              </a:spcAft>
              <a:buSzPts val="1800"/>
              <a:buNone/>
              <a:defRPr sz="2400" b="1">
                <a:latin typeface="Quicksand"/>
                <a:ea typeface="Quicksand"/>
                <a:cs typeface="Quicksand"/>
                <a:sym typeface="Quicksand"/>
              </a:defRPr>
            </a:lvl3pPr>
            <a:lvl4pPr lvl="3" algn="ctr">
              <a:spcBef>
                <a:spcPts val="0"/>
              </a:spcBef>
              <a:spcAft>
                <a:spcPts val="0"/>
              </a:spcAft>
              <a:buSzPts val="1800"/>
              <a:buNone/>
              <a:defRPr sz="2400" b="1">
                <a:latin typeface="Quicksand"/>
                <a:ea typeface="Quicksand"/>
                <a:cs typeface="Quicksand"/>
                <a:sym typeface="Quicksand"/>
              </a:defRPr>
            </a:lvl4pPr>
            <a:lvl5pPr lvl="4" algn="ctr">
              <a:spcBef>
                <a:spcPts val="0"/>
              </a:spcBef>
              <a:spcAft>
                <a:spcPts val="0"/>
              </a:spcAft>
              <a:buSzPts val="1800"/>
              <a:buNone/>
              <a:defRPr sz="2400" b="1">
                <a:latin typeface="Quicksand"/>
                <a:ea typeface="Quicksand"/>
                <a:cs typeface="Quicksand"/>
                <a:sym typeface="Quicksand"/>
              </a:defRPr>
            </a:lvl5pPr>
            <a:lvl6pPr lvl="5" algn="ctr">
              <a:spcBef>
                <a:spcPts val="0"/>
              </a:spcBef>
              <a:spcAft>
                <a:spcPts val="0"/>
              </a:spcAft>
              <a:buSzPts val="1800"/>
              <a:buNone/>
              <a:defRPr sz="2400" b="1">
                <a:latin typeface="Quicksand"/>
                <a:ea typeface="Quicksand"/>
                <a:cs typeface="Quicksand"/>
                <a:sym typeface="Quicksand"/>
              </a:defRPr>
            </a:lvl6pPr>
            <a:lvl7pPr lvl="6" algn="ctr">
              <a:spcBef>
                <a:spcPts val="0"/>
              </a:spcBef>
              <a:spcAft>
                <a:spcPts val="0"/>
              </a:spcAft>
              <a:buSzPts val="1800"/>
              <a:buNone/>
              <a:defRPr sz="2400" b="1">
                <a:latin typeface="Quicksand"/>
                <a:ea typeface="Quicksand"/>
                <a:cs typeface="Quicksand"/>
                <a:sym typeface="Quicksand"/>
              </a:defRPr>
            </a:lvl7pPr>
            <a:lvl8pPr lvl="7" algn="ctr">
              <a:spcBef>
                <a:spcPts val="0"/>
              </a:spcBef>
              <a:spcAft>
                <a:spcPts val="0"/>
              </a:spcAft>
              <a:buSzPts val="1800"/>
              <a:buNone/>
              <a:defRPr sz="2400" b="1">
                <a:latin typeface="Quicksand"/>
                <a:ea typeface="Quicksand"/>
                <a:cs typeface="Quicksand"/>
                <a:sym typeface="Quicksand"/>
              </a:defRPr>
            </a:lvl8pPr>
            <a:lvl9pPr lvl="8" algn="ctr">
              <a:spcBef>
                <a:spcPts val="0"/>
              </a:spcBef>
              <a:spcAft>
                <a:spcPts val="0"/>
              </a:spcAft>
              <a:buSzPts val="1800"/>
              <a:buNone/>
              <a:defRPr sz="2400" b="1">
                <a:latin typeface="Quicksand"/>
                <a:ea typeface="Quicksand"/>
                <a:cs typeface="Quicksand"/>
                <a:sym typeface="Quicksand"/>
              </a:defRPr>
            </a:lvl9pPr>
          </a:lstStyle>
          <a:p>
            <a:r>
              <a:rPr lang="en-US" smtClean="0"/>
              <a:t>Click to edit Master title style</a:t>
            </a:r>
          </a:p>
        </p:txBody>
      </p:sp>
      <p:sp>
        <p:nvSpPr>
          <p:cNvPr id="38" name="Google Shape;38;p11"/>
          <p:cNvSpPr txBox="1">
            <a:spLocks noGrp="1"/>
          </p:cNvSpPr>
          <p:nvPr>
            <p:ph type="subTitle" idx="1"/>
          </p:nvPr>
        </p:nvSpPr>
        <p:spPr>
          <a:xfrm>
            <a:off x="2671567" y="2001784"/>
            <a:ext cx="6848800" cy="23824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3200"/>
            </a:lvl1pPr>
            <a:lvl2pPr lvl="1">
              <a:spcBef>
                <a:spcPts val="2135"/>
              </a:spcBef>
              <a:spcAft>
                <a:spcPts val="0"/>
              </a:spcAft>
              <a:buSzPts val="1600"/>
              <a:buNone/>
              <a:defRPr/>
            </a:lvl2pPr>
            <a:lvl3pPr lvl="2">
              <a:spcBef>
                <a:spcPts val="2135"/>
              </a:spcBef>
              <a:spcAft>
                <a:spcPts val="0"/>
              </a:spcAft>
              <a:buSzPts val="1600"/>
              <a:buNone/>
              <a:defRPr/>
            </a:lvl3pPr>
            <a:lvl4pPr lvl="3">
              <a:spcBef>
                <a:spcPts val="2135"/>
              </a:spcBef>
              <a:spcAft>
                <a:spcPts val="0"/>
              </a:spcAft>
              <a:buSzPts val="1600"/>
              <a:buNone/>
              <a:defRPr/>
            </a:lvl4pPr>
            <a:lvl5pPr lvl="4">
              <a:spcBef>
                <a:spcPts val="2135"/>
              </a:spcBef>
              <a:spcAft>
                <a:spcPts val="0"/>
              </a:spcAft>
              <a:buSzPts val="1600"/>
              <a:buNone/>
              <a:defRPr/>
            </a:lvl5pPr>
            <a:lvl6pPr lvl="5">
              <a:spcBef>
                <a:spcPts val="2135"/>
              </a:spcBef>
              <a:spcAft>
                <a:spcPts val="0"/>
              </a:spcAft>
              <a:buSzPts val="1600"/>
              <a:buNone/>
              <a:defRPr/>
            </a:lvl6pPr>
            <a:lvl7pPr lvl="6">
              <a:spcBef>
                <a:spcPts val="2135"/>
              </a:spcBef>
              <a:spcAft>
                <a:spcPts val="0"/>
              </a:spcAft>
              <a:buSzPts val="1600"/>
              <a:buNone/>
              <a:defRPr/>
            </a:lvl7pPr>
            <a:lvl8pPr lvl="7">
              <a:spcBef>
                <a:spcPts val="2135"/>
              </a:spcBef>
              <a:spcAft>
                <a:spcPts val="0"/>
              </a:spcAft>
              <a:buSzPts val="1600"/>
              <a:buNone/>
              <a:defRPr/>
            </a:lvl8pPr>
            <a:lvl9pPr lvl="8">
              <a:spcBef>
                <a:spcPts val="2135"/>
              </a:spcBef>
              <a:spcAft>
                <a:spcPts val="2135"/>
              </a:spcAft>
              <a:buSzPts val="1600"/>
              <a:buNone/>
              <a:defRPr/>
            </a:lvl9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title" hasCustomPrompt="1"/>
          </p:nvPr>
        </p:nvSpPr>
        <p:spPr>
          <a:xfrm>
            <a:off x="2138884" y="2526667"/>
            <a:ext cx="7914400" cy="134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335">
                <a:latin typeface="FZShuTi" panose="02010601030101010101" charset="-122"/>
                <a:ea typeface="FZShuTi" panose="02010601030101010101" charset="-122"/>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1" name="Google Shape;41;p12"/>
          <p:cNvSpPr txBox="1">
            <a:spLocks noGrp="1"/>
          </p:cNvSpPr>
          <p:nvPr>
            <p:ph type="body" idx="1"/>
          </p:nvPr>
        </p:nvSpPr>
        <p:spPr>
          <a:xfrm>
            <a:off x="2138717" y="3629733"/>
            <a:ext cx="7914400" cy="701600"/>
          </a:xfrm>
          <a:prstGeom prst="rect">
            <a:avLst/>
          </a:prstGeom>
        </p:spPr>
        <p:txBody>
          <a:bodyPr spcFirstLastPara="1" wrap="square" lIns="91425" tIns="91425" rIns="91425" bIns="91425" anchor="t" anchorCtr="0">
            <a:noAutofit/>
          </a:bodyPr>
          <a:lstStyle>
            <a:lvl1pPr marL="609600" lvl="0" indent="-440055" algn="ctr">
              <a:spcBef>
                <a:spcPts val="0"/>
              </a:spcBef>
              <a:spcAft>
                <a:spcPts val="0"/>
              </a:spcAft>
              <a:buSzPts val="1600"/>
              <a:buChar char="●"/>
              <a:defRPr/>
            </a:lvl1pPr>
            <a:lvl2pPr marL="1219200" lvl="1" indent="-440055" algn="ctr">
              <a:spcBef>
                <a:spcPts val="2135"/>
              </a:spcBef>
              <a:spcAft>
                <a:spcPts val="0"/>
              </a:spcAft>
              <a:buSzPts val="1600"/>
              <a:buChar char="○"/>
              <a:defRPr/>
            </a:lvl2pPr>
            <a:lvl3pPr marL="1828800" lvl="2" indent="-440055" algn="ctr">
              <a:spcBef>
                <a:spcPts val="2135"/>
              </a:spcBef>
              <a:spcAft>
                <a:spcPts val="0"/>
              </a:spcAft>
              <a:buSzPts val="1600"/>
              <a:buChar char="■"/>
              <a:defRPr/>
            </a:lvl3pPr>
            <a:lvl4pPr marL="2438400" lvl="3" indent="-440055" algn="ctr">
              <a:spcBef>
                <a:spcPts val="2135"/>
              </a:spcBef>
              <a:spcAft>
                <a:spcPts val="0"/>
              </a:spcAft>
              <a:buSzPts val="1600"/>
              <a:buChar char="●"/>
              <a:defRPr/>
            </a:lvl4pPr>
            <a:lvl5pPr marL="3048000" lvl="4" indent="-440055" algn="ctr">
              <a:spcBef>
                <a:spcPts val="2135"/>
              </a:spcBef>
              <a:spcAft>
                <a:spcPts val="0"/>
              </a:spcAft>
              <a:buSzPts val="1600"/>
              <a:buChar char="○"/>
              <a:defRPr/>
            </a:lvl5pPr>
            <a:lvl6pPr marL="3657600" lvl="5" indent="-440055" algn="ctr">
              <a:spcBef>
                <a:spcPts val="2135"/>
              </a:spcBef>
              <a:spcAft>
                <a:spcPts val="0"/>
              </a:spcAft>
              <a:buSzPts val="1600"/>
              <a:buChar char="■"/>
              <a:defRPr/>
            </a:lvl6pPr>
            <a:lvl7pPr marL="4267200" lvl="6" indent="-440055" algn="ctr">
              <a:spcBef>
                <a:spcPts val="2135"/>
              </a:spcBef>
              <a:spcAft>
                <a:spcPts val="0"/>
              </a:spcAft>
              <a:buSzPts val="1600"/>
              <a:buChar char="●"/>
              <a:defRPr/>
            </a:lvl7pPr>
            <a:lvl8pPr marL="4876800" lvl="7" indent="-440055" algn="ctr">
              <a:spcBef>
                <a:spcPts val="2135"/>
              </a:spcBef>
              <a:spcAft>
                <a:spcPts val="0"/>
              </a:spcAft>
              <a:buSzPts val="1600"/>
              <a:buChar char="○"/>
              <a:defRPr/>
            </a:lvl8pPr>
            <a:lvl9pPr marL="5486400" lvl="8" indent="-440055" algn="ctr">
              <a:spcBef>
                <a:spcPts val="2135"/>
              </a:spcBef>
              <a:spcAft>
                <a:spcPts val="2135"/>
              </a:spcAft>
              <a:buSzPts val="1600"/>
              <a:buChar char="■"/>
              <a:defRPr/>
            </a:lvl9pPr>
          </a:lstStyle>
          <a:p>
            <a:pPr lvl="0"/>
            <a:r>
              <a:rPr lang="en-US" smtClean="0"/>
              <a:t>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 and body 2">
    <p:bg>
      <p:bgPr>
        <a:blipFill>
          <a:blip r:embed="rId2"/>
          <a:stretch>
            <a:fillRect/>
          </a:stretch>
        </a:blipFill>
        <a:effectLst/>
      </p:bgPr>
    </p:bg>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968300" y="584157"/>
            <a:ext cx="10207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FZShuTi" panose="02010601030101010101" charset="-122"/>
                <a:ea typeface="FZShuTi" panose="02010601030101010101" charset="-122"/>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p>
        </p:txBody>
      </p:sp>
      <p:sp>
        <p:nvSpPr>
          <p:cNvPr id="45" name="Google Shape;45;p14"/>
          <p:cNvSpPr txBox="1">
            <a:spLocks noGrp="1"/>
          </p:cNvSpPr>
          <p:nvPr>
            <p:ph type="body" idx="1"/>
          </p:nvPr>
        </p:nvSpPr>
        <p:spPr>
          <a:xfrm>
            <a:off x="1016533" y="1391311"/>
            <a:ext cx="10158800" cy="4909200"/>
          </a:xfrm>
          <a:prstGeom prst="rect">
            <a:avLst/>
          </a:prstGeom>
        </p:spPr>
        <p:txBody>
          <a:bodyPr spcFirstLastPara="1" wrap="square" lIns="91425" tIns="91425" rIns="91425" bIns="91425" anchor="t" anchorCtr="0">
            <a:noAutofit/>
          </a:bodyPr>
          <a:lstStyle>
            <a:lvl1pPr marL="609600" lvl="0" indent="-406400" rtl="0">
              <a:spcBef>
                <a:spcPts val="0"/>
              </a:spcBef>
              <a:spcAft>
                <a:spcPts val="0"/>
              </a:spcAft>
              <a:buSzPts val="1200"/>
              <a:buFont typeface="Livvic"/>
              <a:buAutoNum type="arabicPeriod"/>
              <a:defRPr sz="2000"/>
            </a:lvl1pPr>
            <a:lvl2pPr marL="1219200" lvl="1" indent="-406400" rtl="0">
              <a:spcBef>
                <a:spcPts val="2135"/>
              </a:spcBef>
              <a:spcAft>
                <a:spcPts val="0"/>
              </a:spcAft>
              <a:buSzPts val="1200"/>
              <a:buFont typeface="Roboto Condensed Light"/>
              <a:buAutoNum type="alphaLcPeriod"/>
              <a:defRPr sz="1600"/>
            </a:lvl2pPr>
            <a:lvl3pPr marL="1828800" lvl="2" indent="-406400" rtl="0">
              <a:spcBef>
                <a:spcPts val="2135"/>
              </a:spcBef>
              <a:spcAft>
                <a:spcPts val="0"/>
              </a:spcAft>
              <a:buSzPts val="1200"/>
              <a:buFont typeface="Roboto Condensed Light"/>
              <a:buAutoNum type="romanLcPeriod"/>
              <a:defRPr sz="1600"/>
            </a:lvl3pPr>
            <a:lvl4pPr marL="2438400" lvl="3" indent="-406400" rtl="0">
              <a:spcBef>
                <a:spcPts val="2135"/>
              </a:spcBef>
              <a:spcAft>
                <a:spcPts val="0"/>
              </a:spcAft>
              <a:buSzPts val="1200"/>
              <a:buFont typeface="Roboto Condensed Light"/>
              <a:buAutoNum type="arabicPeriod"/>
              <a:defRPr sz="1600"/>
            </a:lvl4pPr>
            <a:lvl5pPr marL="3048000" lvl="4" indent="-406400" rtl="0">
              <a:spcBef>
                <a:spcPts val="2135"/>
              </a:spcBef>
              <a:spcAft>
                <a:spcPts val="0"/>
              </a:spcAft>
              <a:buSzPts val="1200"/>
              <a:buFont typeface="Roboto Condensed Light"/>
              <a:buAutoNum type="alphaLcPeriod"/>
              <a:defRPr sz="1600"/>
            </a:lvl5pPr>
            <a:lvl6pPr marL="3657600" lvl="5" indent="-406400" rtl="0">
              <a:spcBef>
                <a:spcPts val="2135"/>
              </a:spcBef>
              <a:spcAft>
                <a:spcPts val="0"/>
              </a:spcAft>
              <a:buSzPts val="1200"/>
              <a:buFont typeface="Roboto Condensed Light"/>
              <a:buAutoNum type="romanLcPeriod"/>
              <a:defRPr sz="1600"/>
            </a:lvl6pPr>
            <a:lvl7pPr marL="4267200" lvl="6" indent="-406400" rtl="0">
              <a:spcBef>
                <a:spcPts val="2135"/>
              </a:spcBef>
              <a:spcAft>
                <a:spcPts val="0"/>
              </a:spcAft>
              <a:buSzPts val="1200"/>
              <a:buFont typeface="Roboto Condensed Light"/>
              <a:buAutoNum type="arabicPeriod"/>
              <a:defRPr sz="1600"/>
            </a:lvl7pPr>
            <a:lvl8pPr marL="4876800" lvl="7" indent="-406400" rtl="0">
              <a:spcBef>
                <a:spcPts val="2135"/>
              </a:spcBef>
              <a:spcAft>
                <a:spcPts val="0"/>
              </a:spcAft>
              <a:buSzPts val="1200"/>
              <a:buFont typeface="Roboto Condensed Light"/>
              <a:buAutoNum type="alphaLcPeriod"/>
              <a:defRPr sz="1600"/>
            </a:lvl8pPr>
            <a:lvl9pPr marL="5486400" lvl="8" indent="-406400" rtl="0">
              <a:spcBef>
                <a:spcPts val="2135"/>
              </a:spcBef>
              <a:spcAft>
                <a:spcPts val="2135"/>
              </a:spcAft>
              <a:buSzPts val="1200"/>
              <a:buFont typeface="Roboto Condensed Light"/>
              <a:buAutoNum type="romanLcPeriod"/>
              <a:defRPr sz="1600"/>
            </a:lvl9pPr>
          </a:lstStyle>
          <a:p>
            <a:pPr lvl="0"/>
            <a:r>
              <a:rPr lang="en-US" dirty="0" smtClean="0"/>
              <a:t>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stretch>
            <a:fillRect/>
          </a:stretch>
        </a:blipFill>
        <a:effectLst/>
      </p:bgPr>
    </p:bg>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968300" y="584416"/>
            <a:ext cx="1030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FZShuTi" panose="02010601030101010101" charset="-122"/>
                <a:ea typeface="FZShuTi" panose="02010601030101010101" charset="-122"/>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p>
        </p:txBody>
      </p:sp>
      <p:sp>
        <p:nvSpPr>
          <p:cNvPr id="48" name="Google Shape;48;p15"/>
          <p:cNvSpPr txBox="1">
            <a:spLocks noGrp="1"/>
          </p:cNvSpPr>
          <p:nvPr>
            <p:ph type="subTitle" idx="1"/>
          </p:nvPr>
        </p:nvSpPr>
        <p:spPr>
          <a:xfrm>
            <a:off x="1963993" y="1949400"/>
            <a:ext cx="39540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lt2"/>
                </a:solidFill>
                <a:latin typeface="Quicksand"/>
                <a:ea typeface="Quicksand"/>
                <a:cs typeface="Quicksand"/>
                <a:sym typeface="Quicksand"/>
              </a:defRPr>
            </a:lvl1pPr>
            <a:lvl2pPr lvl="1" rtl="0">
              <a:spcBef>
                <a:spcPts val="2135"/>
              </a:spcBef>
              <a:spcAft>
                <a:spcPts val="0"/>
              </a:spcAft>
              <a:buNone/>
              <a:defRPr sz="2400">
                <a:solidFill>
                  <a:schemeClr val="lt2"/>
                </a:solidFill>
                <a:latin typeface="Quicksand"/>
                <a:ea typeface="Quicksand"/>
                <a:cs typeface="Quicksand"/>
                <a:sym typeface="Quicksand"/>
              </a:defRPr>
            </a:lvl2pPr>
            <a:lvl3pPr lvl="2" rtl="0">
              <a:spcBef>
                <a:spcPts val="2135"/>
              </a:spcBef>
              <a:spcAft>
                <a:spcPts val="0"/>
              </a:spcAft>
              <a:buNone/>
              <a:defRPr sz="2400">
                <a:solidFill>
                  <a:schemeClr val="lt2"/>
                </a:solidFill>
                <a:latin typeface="Quicksand"/>
                <a:ea typeface="Quicksand"/>
                <a:cs typeface="Quicksand"/>
                <a:sym typeface="Quicksand"/>
              </a:defRPr>
            </a:lvl3pPr>
            <a:lvl4pPr lvl="3" rtl="0">
              <a:spcBef>
                <a:spcPts val="2135"/>
              </a:spcBef>
              <a:spcAft>
                <a:spcPts val="0"/>
              </a:spcAft>
              <a:buNone/>
              <a:defRPr sz="2400">
                <a:solidFill>
                  <a:schemeClr val="lt2"/>
                </a:solidFill>
                <a:latin typeface="Quicksand"/>
                <a:ea typeface="Quicksand"/>
                <a:cs typeface="Quicksand"/>
                <a:sym typeface="Quicksand"/>
              </a:defRPr>
            </a:lvl4pPr>
            <a:lvl5pPr lvl="4" rtl="0">
              <a:spcBef>
                <a:spcPts val="2135"/>
              </a:spcBef>
              <a:spcAft>
                <a:spcPts val="0"/>
              </a:spcAft>
              <a:buNone/>
              <a:defRPr sz="2400">
                <a:solidFill>
                  <a:schemeClr val="lt2"/>
                </a:solidFill>
                <a:latin typeface="Quicksand"/>
                <a:ea typeface="Quicksand"/>
                <a:cs typeface="Quicksand"/>
                <a:sym typeface="Quicksand"/>
              </a:defRPr>
            </a:lvl5pPr>
            <a:lvl6pPr lvl="5" rtl="0">
              <a:spcBef>
                <a:spcPts val="2135"/>
              </a:spcBef>
              <a:spcAft>
                <a:spcPts val="0"/>
              </a:spcAft>
              <a:buNone/>
              <a:defRPr sz="2400">
                <a:solidFill>
                  <a:schemeClr val="lt2"/>
                </a:solidFill>
                <a:latin typeface="Quicksand"/>
                <a:ea typeface="Quicksand"/>
                <a:cs typeface="Quicksand"/>
                <a:sym typeface="Quicksand"/>
              </a:defRPr>
            </a:lvl6pPr>
            <a:lvl7pPr lvl="6" rtl="0">
              <a:spcBef>
                <a:spcPts val="2135"/>
              </a:spcBef>
              <a:spcAft>
                <a:spcPts val="0"/>
              </a:spcAft>
              <a:buNone/>
              <a:defRPr sz="2400">
                <a:solidFill>
                  <a:schemeClr val="lt2"/>
                </a:solidFill>
                <a:latin typeface="Quicksand"/>
                <a:ea typeface="Quicksand"/>
                <a:cs typeface="Quicksand"/>
                <a:sym typeface="Quicksand"/>
              </a:defRPr>
            </a:lvl7pPr>
            <a:lvl8pPr lvl="7" rtl="0">
              <a:spcBef>
                <a:spcPts val="2135"/>
              </a:spcBef>
              <a:spcAft>
                <a:spcPts val="0"/>
              </a:spcAft>
              <a:buNone/>
              <a:defRPr sz="2400">
                <a:solidFill>
                  <a:schemeClr val="lt2"/>
                </a:solidFill>
                <a:latin typeface="Quicksand"/>
                <a:ea typeface="Quicksand"/>
                <a:cs typeface="Quicksand"/>
                <a:sym typeface="Quicksand"/>
              </a:defRPr>
            </a:lvl8pPr>
            <a:lvl9pPr lvl="8" rtl="0">
              <a:spcBef>
                <a:spcPts val="2135"/>
              </a:spcBef>
              <a:spcAft>
                <a:spcPts val="2135"/>
              </a:spcAft>
              <a:buNone/>
              <a:defRPr sz="2400">
                <a:solidFill>
                  <a:schemeClr val="lt2"/>
                </a:solidFill>
                <a:latin typeface="Quicksand"/>
                <a:ea typeface="Quicksand"/>
                <a:cs typeface="Quicksand"/>
                <a:sym typeface="Quicksand"/>
              </a:defRPr>
            </a:lvl9pPr>
          </a:lstStyle>
          <a:p>
            <a:r>
              <a:rPr lang="en-US" smtClean="0"/>
              <a:t>Click to edit Master subtitle style</a:t>
            </a:r>
          </a:p>
        </p:txBody>
      </p:sp>
      <p:sp>
        <p:nvSpPr>
          <p:cNvPr id="49" name="Google Shape;49;p15"/>
          <p:cNvSpPr txBox="1">
            <a:spLocks noGrp="1"/>
          </p:cNvSpPr>
          <p:nvPr>
            <p:ph type="subTitle" idx="2"/>
          </p:nvPr>
        </p:nvSpPr>
        <p:spPr>
          <a:xfrm>
            <a:off x="1809368" y="2421333"/>
            <a:ext cx="3954000" cy="3104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5"/>
            </a:lvl1pPr>
            <a:lvl2pPr lvl="1" rtl="0">
              <a:spcBef>
                <a:spcPts val="0"/>
              </a:spcBef>
              <a:spcAft>
                <a:spcPts val="0"/>
              </a:spcAft>
              <a:buNone/>
              <a:defRPr sz="1865"/>
            </a:lvl2pPr>
            <a:lvl3pPr lvl="2" rtl="0">
              <a:spcBef>
                <a:spcPts val="0"/>
              </a:spcBef>
              <a:spcAft>
                <a:spcPts val="0"/>
              </a:spcAft>
              <a:buNone/>
              <a:defRPr sz="1865"/>
            </a:lvl3pPr>
            <a:lvl4pPr lvl="3" rtl="0">
              <a:spcBef>
                <a:spcPts val="0"/>
              </a:spcBef>
              <a:spcAft>
                <a:spcPts val="0"/>
              </a:spcAft>
              <a:buNone/>
              <a:defRPr sz="1865"/>
            </a:lvl4pPr>
            <a:lvl5pPr lvl="4" rtl="0">
              <a:spcBef>
                <a:spcPts val="0"/>
              </a:spcBef>
              <a:spcAft>
                <a:spcPts val="0"/>
              </a:spcAft>
              <a:buNone/>
              <a:defRPr sz="1865"/>
            </a:lvl5pPr>
            <a:lvl6pPr lvl="5" rtl="0">
              <a:spcBef>
                <a:spcPts val="0"/>
              </a:spcBef>
              <a:spcAft>
                <a:spcPts val="0"/>
              </a:spcAft>
              <a:buNone/>
              <a:defRPr sz="1865"/>
            </a:lvl6pPr>
            <a:lvl7pPr lvl="6" rtl="0">
              <a:spcBef>
                <a:spcPts val="0"/>
              </a:spcBef>
              <a:spcAft>
                <a:spcPts val="0"/>
              </a:spcAft>
              <a:buNone/>
              <a:defRPr sz="1865"/>
            </a:lvl7pPr>
            <a:lvl8pPr lvl="7" rtl="0">
              <a:spcBef>
                <a:spcPts val="0"/>
              </a:spcBef>
              <a:spcAft>
                <a:spcPts val="0"/>
              </a:spcAft>
              <a:buNone/>
              <a:defRPr sz="1865"/>
            </a:lvl8pPr>
            <a:lvl9pPr lvl="8" rtl="0">
              <a:spcBef>
                <a:spcPts val="0"/>
              </a:spcBef>
              <a:spcAft>
                <a:spcPts val="0"/>
              </a:spcAft>
              <a:buNone/>
              <a:defRPr sz="1865"/>
            </a:lvl9pPr>
          </a:lstStyle>
          <a:p>
            <a:r>
              <a:rPr lang="en-US" smtClean="0"/>
              <a:t>Click to edit Master subtitle style</a:t>
            </a:r>
          </a:p>
        </p:txBody>
      </p:sp>
      <p:sp>
        <p:nvSpPr>
          <p:cNvPr id="50" name="Google Shape;50;p15"/>
          <p:cNvSpPr txBox="1">
            <a:spLocks noGrp="1"/>
          </p:cNvSpPr>
          <p:nvPr>
            <p:ph type="subTitle" idx="3"/>
          </p:nvPr>
        </p:nvSpPr>
        <p:spPr>
          <a:xfrm>
            <a:off x="6586131" y="1949400"/>
            <a:ext cx="46464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lt2"/>
                </a:solidFill>
                <a:latin typeface="Quicksand"/>
                <a:ea typeface="Quicksand"/>
                <a:cs typeface="Quicksand"/>
                <a:sym typeface="Quicksand"/>
              </a:defRPr>
            </a:lvl1pPr>
            <a:lvl2pPr lvl="1" rtl="0">
              <a:spcBef>
                <a:spcPts val="2135"/>
              </a:spcBef>
              <a:spcAft>
                <a:spcPts val="0"/>
              </a:spcAft>
              <a:buNone/>
              <a:defRPr sz="2400">
                <a:solidFill>
                  <a:schemeClr val="lt2"/>
                </a:solidFill>
                <a:latin typeface="Quicksand"/>
                <a:ea typeface="Quicksand"/>
                <a:cs typeface="Quicksand"/>
                <a:sym typeface="Quicksand"/>
              </a:defRPr>
            </a:lvl2pPr>
            <a:lvl3pPr lvl="2" rtl="0">
              <a:spcBef>
                <a:spcPts val="2135"/>
              </a:spcBef>
              <a:spcAft>
                <a:spcPts val="0"/>
              </a:spcAft>
              <a:buNone/>
              <a:defRPr sz="2400">
                <a:solidFill>
                  <a:schemeClr val="lt2"/>
                </a:solidFill>
                <a:latin typeface="Quicksand"/>
                <a:ea typeface="Quicksand"/>
                <a:cs typeface="Quicksand"/>
                <a:sym typeface="Quicksand"/>
              </a:defRPr>
            </a:lvl3pPr>
            <a:lvl4pPr lvl="3" rtl="0">
              <a:spcBef>
                <a:spcPts val="2135"/>
              </a:spcBef>
              <a:spcAft>
                <a:spcPts val="0"/>
              </a:spcAft>
              <a:buNone/>
              <a:defRPr sz="2400">
                <a:solidFill>
                  <a:schemeClr val="lt2"/>
                </a:solidFill>
                <a:latin typeface="Quicksand"/>
                <a:ea typeface="Quicksand"/>
                <a:cs typeface="Quicksand"/>
                <a:sym typeface="Quicksand"/>
              </a:defRPr>
            </a:lvl4pPr>
            <a:lvl5pPr lvl="4" rtl="0">
              <a:spcBef>
                <a:spcPts val="2135"/>
              </a:spcBef>
              <a:spcAft>
                <a:spcPts val="0"/>
              </a:spcAft>
              <a:buNone/>
              <a:defRPr sz="2400">
                <a:solidFill>
                  <a:schemeClr val="lt2"/>
                </a:solidFill>
                <a:latin typeface="Quicksand"/>
                <a:ea typeface="Quicksand"/>
                <a:cs typeface="Quicksand"/>
                <a:sym typeface="Quicksand"/>
              </a:defRPr>
            </a:lvl5pPr>
            <a:lvl6pPr lvl="5" rtl="0">
              <a:spcBef>
                <a:spcPts val="2135"/>
              </a:spcBef>
              <a:spcAft>
                <a:spcPts val="0"/>
              </a:spcAft>
              <a:buNone/>
              <a:defRPr sz="2400">
                <a:solidFill>
                  <a:schemeClr val="lt2"/>
                </a:solidFill>
                <a:latin typeface="Quicksand"/>
                <a:ea typeface="Quicksand"/>
                <a:cs typeface="Quicksand"/>
                <a:sym typeface="Quicksand"/>
              </a:defRPr>
            </a:lvl6pPr>
            <a:lvl7pPr lvl="6" rtl="0">
              <a:spcBef>
                <a:spcPts val="2135"/>
              </a:spcBef>
              <a:spcAft>
                <a:spcPts val="0"/>
              </a:spcAft>
              <a:buNone/>
              <a:defRPr sz="2400">
                <a:solidFill>
                  <a:schemeClr val="lt2"/>
                </a:solidFill>
                <a:latin typeface="Quicksand"/>
                <a:ea typeface="Quicksand"/>
                <a:cs typeface="Quicksand"/>
                <a:sym typeface="Quicksand"/>
              </a:defRPr>
            </a:lvl7pPr>
            <a:lvl8pPr lvl="7" rtl="0">
              <a:spcBef>
                <a:spcPts val="2135"/>
              </a:spcBef>
              <a:spcAft>
                <a:spcPts val="0"/>
              </a:spcAft>
              <a:buNone/>
              <a:defRPr sz="2400">
                <a:solidFill>
                  <a:schemeClr val="lt2"/>
                </a:solidFill>
                <a:latin typeface="Quicksand"/>
                <a:ea typeface="Quicksand"/>
                <a:cs typeface="Quicksand"/>
                <a:sym typeface="Quicksand"/>
              </a:defRPr>
            </a:lvl8pPr>
            <a:lvl9pPr lvl="8" rtl="0">
              <a:spcBef>
                <a:spcPts val="2135"/>
              </a:spcBef>
              <a:spcAft>
                <a:spcPts val="2135"/>
              </a:spcAft>
              <a:buNone/>
              <a:defRPr sz="2400">
                <a:solidFill>
                  <a:schemeClr val="lt2"/>
                </a:solidFill>
                <a:latin typeface="Quicksand"/>
                <a:ea typeface="Quicksand"/>
                <a:cs typeface="Quicksand"/>
                <a:sym typeface="Quicksand"/>
              </a:defRPr>
            </a:lvl9pPr>
          </a:lstStyle>
          <a:p>
            <a:r>
              <a:rPr lang="en-US" smtClean="0"/>
              <a:t>Click to edit Master subtitle style</a:t>
            </a:r>
          </a:p>
        </p:txBody>
      </p:sp>
      <p:sp>
        <p:nvSpPr>
          <p:cNvPr id="51" name="Google Shape;51;p15"/>
          <p:cNvSpPr txBox="1">
            <a:spLocks noGrp="1"/>
          </p:cNvSpPr>
          <p:nvPr>
            <p:ph type="subTitle" idx="4"/>
          </p:nvPr>
        </p:nvSpPr>
        <p:spPr>
          <a:xfrm>
            <a:off x="6431500" y="2421332"/>
            <a:ext cx="4646400" cy="3043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5"/>
            </a:lvl1pPr>
            <a:lvl2pPr lvl="1" rtl="0">
              <a:spcBef>
                <a:spcPts val="0"/>
              </a:spcBef>
              <a:spcAft>
                <a:spcPts val="0"/>
              </a:spcAft>
              <a:buNone/>
              <a:defRPr sz="1865"/>
            </a:lvl2pPr>
            <a:lvl3pPr lvl="2" rtl="0">
              <a:spcBef>
                <a:spcPts val="0"/>
              </a:spcBef>
              <a:spcAft>
                <a:spcPts val="0"/>
              </a:spcAft>
              <a:buNone/>
              <a:defRPr sz="1865"/>
            </a:lvl3pPr>
            <a:lvl4pPr lvl="3" rtl="0">
              <a:spcBef>
                <a:spcPts val="0"/>
              </a:spcBef>
              <a:spcAft>
                <a:spcPts val="0"/>
              </a:spcAft>
              <a:buNone/>
              <a:defRPr sz="1865"/>
            </a:lvl4pPr>
            <a:lvl5pPr lvl="4" rtl="0">
              <a:spcBef>
                <a:spcPts val="0"/>
              </a:spcBef>
              <a:spcAft>
                <a:spcPts val="0"/>
              </a:spcAft>
              <a:buNone/>
              <a:defRPr sz="1865"/>
            </a:lvl5pPr>
            <a:lvl6pPr lvl="5" rtl="0">
              <a:spcBef>
                <a:spcPts val="0"/>
              </a:spcBef>
              <a:spcAft>
                <a:spcPts val="0"/>
              </a:spcAft>
              <a:buNone/>
              <a:defRPr sz="1865"/>
            </a:lvl6pPr>
            <a:lvl7pPr lvl="6" rtl="0">
              <a:spcBef>
                <a:spcPts val="0"/>
              </a:spcBef>
              <a:spcAft>
                <a:spcPts val="0"/>
              </a:spcAft>
              <a:buNone/>
              <a:defRPr sz="1865"/>
            </a:lvl7pPr>
            <a:lvl8pPr lvl="7" rtl="0">
              <a:spcBef>
                <a:spcPts val="0"/>
              </a:spcBef>
              <a:spcAft>
                <a:spcPts val="0"/>
              </a:spcAft>
              <a:buNone/>
              <a:defRPr sz="1865"/>
            </a:lvl8pPr>
            <a:lvl9pPr lvl="8" rtl="0">
              <a:spcBef>
                <a:spcPts val="0"/>
              </a:spcBef>
              <a:spcAft>
                <a:spcPts val="0"/>
              </a:spcAft>
              <a:buNone/>
              <a:defRPr sz="1865"/>
            </a:lvl9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968400" y="584416"/>
            <a:ext cx="10255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FZShuTi" panose="02010601030101010101" charset="-122"/>
                <a:ea typeface="FZShuTi" panose="02010601030101010101" charset="-122"/>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smtClean="0"/>
              <a:t>Click to edit Master title style</a:t>
            </a:r>
          </a:p>
        </p:txBody>
      </p:sp>
      <p:sp>
        <p:nvSpPr>
          <p:cNvPr id="54" name="Google Shape;54;p16"/>
          <p:cNvSpPr txBox="1">
            <a:spLocks noGrp="1"/>
          </p:cNvSpPr>
          <p:nvPr>
            <p:ph type="subTitle" idx="1"/>
          </p:nvPr>
        </p:nvSpPr>
        <p:spPr>
          <a:xfrm>
            <a:off x="2326997" y="1882051"/>
            <a:ext cx="3379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2135"/>
              </a:spcBef>
              <a:spcAft>
                <a:spcPts val="0"/>
              </a:spcAft>
              <a:buNone/>
              <a:defRPr sz="2400">
                <a:solidFill>
                  <a:schemeClr val="accent1"/>
                </a:solidFill>
              </a:defRPr>
            </a:lvl2pPr>
            <a:lvl3pPr lvl="2" rtl="0">
              <a:spcBef>
                <a:spcPts val="2135"/>
              </a:spcBef>
              <a:spcAft>
                <a:spcPts val="0"/>
              </a:spcAft>
              <a:buNone/>
              <a:defRPr sz="2400">
                <a:solidFill>
                  <a:schemeClr val="accent1"/>
                </a:solidFill>
              </a:defRPr>
            </a:lvl3pPr>
            <a:lvl4pPr lvl="3" rtl="0">
              <a:spcBef>
                <a:spcPts val="2135"/>
              </a:spcBef>
              <a:spcAft>
                <a:spcPts val="0"/>
              </a:spcAft>
              <a:buNone/>
              <a:defRPr sz="2400">
                <a:solidFill>
                  <a:schemeClr val="accent1"/>
                </a:solidFill>
              </a:defRPr>
            </a:lvl4pPr>
            <a:lvl5pPr lvl="4" rtl="0">
              <a:spcBef>
                <a:spcPts val="2135"/>
              </a:spcBef>
              <a:spcAft>
                <a:spcPts val="0"/>
              </a:spcAft>
              <a:buNone/>
              <a:defRPr sz="2400">
                <a:solidFill>
                  <a:schemeClr val="accent1"/>
                </a:solidFill>
              </a:defRPr>
            </a:lvl5pPr>
            <a:lvl6pPr lvl="5" rtl="0">
              <a:spcBef>
                <a:spcPts val="2135"/>
              </a:spcBef>
              <a:spcAft>
                <a:spcPts val="0"/>
              </a:spcAft>
              <a:buNone/>
              <a:defRPr sz="2400">
                <a:solidFill>
                  <a:schemeClr val="accent1"/>
                </a:solidFill>
              </a:defRPr>
            </a:lvl6pPr>
            <a:lvl7pPr lvl="6" rtl="0">
              <a:spcBef>
                <a:spcPts val="2135"/>
              </a:spcBef>
              <a:spcAft>
                <a:spcPts val="0"/>
              </a:spcAft>
              <a:buNone/>
              <a:defRPr sz="2400">
                <a:solidFill>
                  <a:schemeClr val="accent1"/>
                </a:solidFill>
              </a:defRPr>
            </a:lvl7pPr>
            <a:lvl8pPr lvl="7" rtl="0">
              <a:spcBef>
                <a:spcPts val="2135"/>
              </a:spcBef>
              <a:spcAft>
                <a:spcPts val="0"/>
              </a:spcAft>
              <a:buNone/>
              <a:defRPr sz="2400">
                <a:solidFill>
                  <a:schemeClr val="accent1"/>
                </a:solidFill>
              </a:defRPr>
            </a:lvl8pPr>
            <a:lvl9pPr lvl="8" rtl="0">
              <a:spcBef>
                <a:spcPts val="2135"/>
              </a:spcBef>
              <a:spcAft>
                <a:spcPts val="2135"/>
              </a:spcAft>
              <a:buNone/>
              <a:defRPr sz="2400">
                <a:solidFill>
                  <a:schemeClr val="accent1"/>
                </a:solidFill>
              </a:defRPr>
            </a:lvl9pPr>
          </a:lstStyle>
          <a:p>
            <a:r>
              <a:rPr lang="en-US" smtClean="0"/>
              <a:t>Click to edit Master subtitle style</a:t>
            </a:r>
          </a:p>
        </p:txBody>
      </p:sp>
      <p:sp>
        <p:nvSpPr>
          <p:cNvPr id="55" name="Google Shape;55;p16"/>
          <p:cNvSpPr txBox="1">
            <a:spLocks noGrp="1"/>
          </p:cNvSpPr>
          <p:nvPr>
            <p:ph type="subTitle" idx="2"/>
          </p:nvPr>
        </p:nvSpPr>
        <p:spPr>
          <a:xfrm>
            <a:off x="2326997" y="2369900"/>
            <a:ext cx="3379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
        <p:nvSpPr>
          <p:cNvPr id="56" name="Google Shape;56;p16"/>
          <p:cNvSpPr txBox="1">
            <a:spLocks noGrp="1"/>
          </p:cNvSpPr>
          <p:nvPr>
            <p:ph type="subTitle" idx="3"/>
          </p:nvPr>
        </p:nvSpPr>
        <p:spPr>
          <a:xfrm>
            <a:off x="7603999" y="1882967"/>
            <a:ext cx="3379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2135"/>
              </a:spcBef>
              <a:spcAft>
                <a:spcPts val="0"/>
              </a:spcAft>
              <a:buNone/>
              <a:defRPr sz="2400">
                <a:solidFill>
                  <a:schemeClr val="accent1"/>
                </a:solidFill>
              </a:defRPr>
            </a:lvl2pPr>
            <a:lvl3pPr lvl="2" rtl="0">
              <a:spcBef>
                <a:spcPts val="2135"/>
              </a:spcBef>
              <a:spcAft>
                <a:spcPts val="0"/>
              </a:spcAft>
              <a:buNone/>
              <a:defRPr sz="2400">
                <a:solidFill>
                  <a:schemeClr val="accent1"/>
                </a:solidFill>
              </a:defRPr>
            </a:lvl3pPr>
            <a:lvl4pPr lvl="3" rtl="0">
              <a:spcBef>
                <a:spcPts val="2135"/>
              </a:spcBef>
              <a:spcAft>
                <a:spcPts val="0"/>
              </a:spcAft>
              <a:buNone/>
              <a:defRPr sz="2400">
                <a:solidFill>
                  <a:schemeClr val="accent1"/>
                </a:solidFill>
              </a:defRPr>
            </a:lvl4pPr>
            <a:lvl5pPr lvl="4" rtl="0">
              <a:spcBef>
                <a:spcPts val="2135"/>
              </a:spcBef>
              <a:spcAft>
                <a:spcPts val="0"/>
              </a:spcAft>
              <a:buNone/>
              <a:defRPr sz="2400">
                <a:solidFill>
                  <a:schemeClr val="accent1"/>
                </a:solidFill>
              </a:defRPr>
            </a:lvl5pPr>
            <a:lvl6pPr lvl="5" rtl="0">
              <a:spcBef>
                <a:spcPts val="2135"/>
              </a:spcBef>
              <a:spcAft>
                <a:spcPts val="0"/>
              </a:spcAft>
              <a:buNone/>
              <a:defRPr sz="2400">
                <a:solidFill>
                  <a:schemeClr val="accent1"/>
                </a:solidFill>
              </a:defRPr>
            </a:lvl6pPr>
            <a:lvl7pPr lvl="6" rtl="0">
              <a:spcBef>
                <a:spcPts val="2135"/>
              </a:spcBef>
              <a:spcAft>
                <a:spcPts val="0"/>
              </a:spcAft>
              <a:buNone/>
              <a:defRPr sz="2400">
                <a:solidFill>
                  <a:schemeClr val="accent1"/>
                </a:solidFill>
              </a:defRPr>
            </a:lvl7pPr>
            <a:lvl8pPr lvl="7" rtl="0">
              <a:spcBef>
                <a:spcPts val="2135"/>
              </a:spcBef>
              <a:spcAft>
                <a:spcPts val="0"/>
              </a:spcAft>
              <a:buNone/>
              <a:defRPr sz="2400">
                <a:solidFill>
                  <a:schemeClr val="accent1"/>
                </a:solidFill>
              </a:defRPr>
            </a:lvl8pPr>
            <a:lvl9pPr lvl="8" rtl="0">
              <a:spcBef>
                <a:spcPts val="2135"/>
              </a:spcBef>
              <a:spcAft>
                <a:spcPts val="2135"/>
              </a:spcAft>
              <a:buNone/>
              <a:defRPr sz="2400">
                <a:solidFill>
                  <a:schemeClr val="accent1"/>
                </a:solidFill>
              </a:defRPr>
            </a:lvl9pPr>
          </a:lstStyle>
          <a:p>
            <a:r>
              <a:rPr lang="en-US" smtClean="0"/>
              <a:t>Click to edit Master subtitle style</a:t>
            </a:r>
          </a:p>
        </p:txBody>
      </p:sp>
      <p:sp>
        <p:nvSpPr>
          <p:cNvPr id="57" name="Google Shape;57;p16"/>
          <p:cNvSpPr txBox="1">
            <a:spLocks noGrp="1"/>
          </p:cNvSpPr>
          <p:nvPr>
            <p:ph type="subTitle" idx="4"/>
          </p:nvPr>
        </p:nvSpPr>
        <p:spPr>
          <a:xfrm>
            <a:off x="7603999" y="2370976"/>
            <a:ext cx="3379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
        <p:nvSpPr>
          <p:cNvPr id="58" name="Google Shape;58;p16"/>
          <p:cNvSpPr txBox="1">
            <a:spLocks noGrp="1"/>
          </p:cNvSpPr>
          <p:nvPr>
            <p:ph type="subTitle" idx="5"/>
          </p:nvPr>
        </p:nvSpPr>
        <p:spPr>
          <a:xfrm>
            <a:off x="2326999" y="3870867"/>
            <a:ext cx="3379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2135"/>
              </a:spcBef>
              <a:spcAft>
                <a:spcPts val="0"/>
              </a:spcAft>
              <a:buNone/>
              <a:defRPr sz="2400">
                <a:solidFill>
                  <a:schemeClr val="accent1"/>
                </a:solidFill>
              </a:defRPr>
            </a:lvl2pPr>
            <a:lvl3pPr lvl="2" rtl="0">
              <a:spcBef>
                <a:spcPts val="2135"/>
              </a:spcBef>
              <a:spcAft>
                <a:spcPts val="0"/>
              </a:spcAft>
              <a:buNone/>
              <a:defRPr sz="2400">
                <a:solidFill>
                  <a:schemeClr val="accent1"/>
                </a:solidFill>
              </a:defRPr>
            </a:lvl3pPr>
            <a:lvl4pPr lvl="3" rtl="0">
              <a:spcBef>
                <a:spcPts val="2135"/>
              </a:spcBef>
              <a:spcAft>
                <a:spcPts val="0"/>
              </a:spcAft>
              <a:buNone/>
              <a:defRPr sz="2400">
                <a:solidFill>
                  <a:schemeClr val="accent1"/>
                </a:solidFill>
              </a:defRPr>
            </a:lvl4pPr>
            <a:lvl5pPr lvl="4" rtl="0">
              <a:spcBef>
                <a:spcPts val="2135"/>
              </a:spcBef>
              <a:spcAft>
                <a:spcPts val="0"/>
              </a:spcAft>
              <a:buNone/>
              <a:defRPr sz="2400">
                <a:solidFill>
                  <a:schemeClr val="accent1"/>
                </a:solidFill>
              </a:defRPr>
            </a:lvl5pPr>
            <a:lvl6pPr lvl="5" rtl="0">
              <a:spcBef>
                <a:spcPts val="2135"/>
              </a:spcBef>
              <a:spcAft>
                <a:spcPts val="0"/>
              </a:spcAft>
              <a:buNone/>
              <a:defRPr sz="2400">
                <a:solidFill>
                  <a:schemeClr val="accent1"/>
                </a:solidFill>
              </a:defRPr>
            </a:lvl6pPr>
            <a:lvl7pPr lvl="6" rtl="0">
              <a:spcBef>
                <a:spcPts val="2135"/>
              </a:spcBef>
              <a:spcAft>
                <a:spcPts val="0"/>
              </a:spcAft>
              <a:buNone/>
              <a:defRPr sz="2400">
                <a:solidFill>
                  <a:schemeClr val="accent1"/>
                </a:solidFill>
              </a:defRPr>
            </a:lvl7pPr>
            <a:lvl8pPr lvl="7" rtl="0">
              <a:spcBef>
                <a:spcPts val="2135"/>
              </a:spcBef>
              <a:spcAft>
                <a:spcPts val="0"/>
              </a:spcAft>
              <a:buNone/>
              <a:defRPr sz="2400">
                <a:solidFill>
                  <a:schemeClr val="accent1"/>
                </a:solidFill>
              </a:defRPr>
            </a:lvl8pPr>
            <a:lvl9pPr lvl="8" rtl="0">
              <a:spcBef>
                <a:spcPts val="2135"/>
              </a:spcBef>
              <a:spcAft>
                <a:spcPts val="2135"/>
              </a:spcAft>
              <a:buNone/>
              <a:defRPr sz="2400">
                <a:solidFill>
                  <a:schemeClr val="accent1"/>
                </a:solidFill>
              </a:defRPr>
            </a:lvl9pPr>
          </a:lstStyle>
          <a:p>
            <a:r>
              <a:rPr lang="en-US" smtClean="0"/>
              <a:t>Click to edit Master subtitle style</a:t>
            </a:r>
          </a:p>
        </p:txBody>
      </p:sp>
      <p:sp>
        <p:nvSpPr>
          <p:cNvPr id="59" name="Google Shape;59;p16"/>
          <p:cNvSpPr txBox="1">
            <a:spLocks noGrp="1"/>
          </p:cNvSpPr>
          <p:nvPr>
            <p:ph type="subTitle" idx="6"/>
          </p:nvPr>
        </p:nvSpPr>
        <p:spPr>
          <a:xfrm>
            <a:off x="2326999" y="4357933"/>
            <a:ext cx="3379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
        <p:nvSpPr>
          <p:cNvPr id="60" name="Google Shape;60;p16"/>
          <p:cNvSpPr txBox="1">
            <a:spLocks noGrp="1"/>
          </p:cNvSpPr>
          <p:nvPr>
            <p:ph type="title" idx="7" hasCustomPrompt="1"/>
          </p:nvPr>
        </p:nvSpPr>
        <p:spPr>
          <a:xfrm>
            <a:off x="1318337" y="2138384"/>
            <a:ext cx="753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
        <p:nvSpPr>
          <p:cNvPr id="61" name="Google Shape;61;p16"/>
          <p:cNvSpPr txBox="1">
            <a:spLocks noGrp="1"/>
          </p:cNvSpPr>
          <p:nvPr>
            <p:ph type="title" idx="8" hasCustomPrompt="1"/>
          </p:nvPr>
        </p:nvSpPr>
        <p:spPr>
          <a:xfrm>
            <a:off x="6596181" y="2138384"/>
            <a:ext cx="8012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
        <p:nvSpPr>
          <p:cNvPr id="62" name="Google Shape;62;p16"/>
          <p:cNvSpPr txBox="1">
            <a:spLocks noGrp="1"/>
          </p:cNvSpPr>
          <p:nvPr>
            <p:ph type="title" idx="9" hasCustomPrompt="1"/>
          </p:nvPr>
        </p:nvSpPr>
        <p:spPr>
          <a:xfrm>
            <a:off x="1263137" y="4142793"/>
            <a:ext cx="864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4000"/>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
        <p:nvSpPr>
          <p:cNvPr id="63" name="Google Shape;63;p16"/>
          <p:cNvSpPr txBox="1">
            <a:spLocks noGrp="1"/>
          </p:cNvSpPr>
          <p:nvPr>
            <p:ph type="subTitle" idx="13"/>
          </p:nvPr>
        </p:nvSpPr>
        <p:spPr>
          <a:xfrm>
            <a:off x="7604012" y="3870867"/>
            <a:ext cx="3379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accent1"/>
                </a:solidFill>
              </a:defRPr>
            </a:lvl1pPr>
            <a:lvl2pPr lvl="1" rtl="0">
              <a:spcBef>
                <a:spcPts val="2135"/>
              </a:spcBef>
              <a:spcAft>
                <a:spcPts val="0"/>
              </a:spcAft>
              <a:buNone/>
              <a:defRPr sz="2400">
                <a:solidFill>
                  <a:schemeClr val="accent1"/>
                </a:solidFill>
              </a:defRPr>
            </a:lvl2pPr>
            <a:lvl3pPr lvl="2" rtl="0">
              <a:spcBef>
                <a:spcPts val="2135"/>
              </a:spcBef>
              <a:spcAft>
                <a:spcPts val="0"/>
              </a:spcAft>
              <a:buNone/>
              <a:defRPr sz="2400">
                <a:solidFill>
                  <a:schemeClr val="accent1"/>
                </a:solidFill>
              </a:defRPr>
            </a:lvl3pPr>
            <a:lvl4pPr lvl="3" rtl="0">
              <a:spcBef>
                <a:spcPts val="2135"/>
              </a:spcBef>
              <a:spcAft>
                <a:spcPts val="0"/>
              </a:spcAft>
              <a:buNone/>
              <a:defRPr sz="2400">
                <a:solidFill>
                  <a:schemeClr val="accent1"/>
                </a:solidFill>
              </a:defRPr>
            </a:lvl4pPr>
            <a:lvl5pPr lvl="4" rtl="0">
              <a:spcBef>
                <a:spcPts val="2135"/>
              </a:spcBef>
              <a:spcAft>
                <a:spcPts val="0"/>
              </a:spcAft>
              <a:buNone/>
              <a:defRPr sz="2400">
                <a:solidFill>
                  <a:schemeClr val="accent1"/>
                </a:solidFill>
              </a:defRPr>
            </a:lvl5pPr>
            <a:lvl6pPr lvl="5" rtl="0">
              <a:spcBef>
                <a:spcPts val="2135"/>
              </a:spcBef>
              <a:spcAft>
                <a:spcPts val="0"/>
              </a:spcAft>
              <a:buNone/>
              <a:defRPr sz="2400">
                <a:solidFill>
                  <a:schemeClr val="accent1"/>
                </a:solidFill>
              </a:defRPr>
            </a:lvl6pPr>
            <a:lvl7pPr lvl="6" rtl="0">
              <a:spcBef>
                <a:spcPts val="2135"/>
              </a:spcBef>
              <a:spcAft>
                <a:spcPts val="0"/>
              </a:spcAft>
              <a:buNone/>
              <a:defRPr sz="2400">
                <a:solidFill>
                  <a:schemeClr val="accent1"/>
                </a:solidFill>
              </a:defRPr>
            </a:lvl7pPr>
            <a:lvl8pPr lvl="7" rtl="0">
              <a:spcBef>
                <a:spcPts val="2135"/>
              </a:spcBef>
              <a:spcAft>
                <a:spcPts val="0"/>
              </a:spcAft>
              <a:buNone/>
              <a:defRPr sz="2400">
                <a:solidFill>
                  <a:schemeClr val="accent1"/>
                </a:solidFill>
              </a:defRPr>
            </a:lvl8pPr>
            <a:lvl9pPr lvl="8" rtl="0">
              <a:spcBef>
                <a:spcPts val="2135"/>
              </a:spcBef>
              <a:spcAft>
                <a:spcPts val="2135"/>
              </a:spcAft>
              <a:buNone/>
              <a:defRPr sz="2400">
                <a:solidFill>
                  <a:schemeClr val="accent1"/>
                </a:solidFill>
              </a:defRPr>
            </a:lvl9pPr>
          </a:lstStyle>
          <a:p>
            <a:r>
              <a:rPr lang="en-US" smtClean="0"/>
              <a:t>Click to edit Master subtitle style</a:t>
            </a:r>
          </a:p>
        </p:txBody>
      </p:sp>
      <p:sp>
        <p:nvSpPr>
          <p:cNvPr id="64" name="Google Shape;64;p16"/>
          <p:cNvSpPr txBox="1">
            <a:spLocks noGrp="1"/>
          </p:cNvSpPr>
          <p:nvPr>
            <p:ph type="subTitle" idx="14"/>
          </p:nvPr>
        </p:nvSpPr>
        <p:spPr>
          <a:xfrm>
            <a:off x="7604012" y="4357948"/>
            <a:ext cx="3379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
        <p:nvSpPr>
          <p:cNvPr id="65" name="Google Shape;65;p16"/>
          <p:cNvSpPr txBox="1">
            <a:spLocks noGrp="1"/>
          </p:cNvSpPr>
          <p:nvPr>
            <p:ph type="title" idx="15" hasCustomPrompt="1"/>
          </p:nvPr>
        </p:nvSpPr>
        <p:spPr>
          <a:xfrm>
            <a:off x="6564781" y="4142793"/>
            <a:ext cx="86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l" rtl="0">
              <a:spcBef>
                <a:spcPts val="0"/>
              </a:spcBef>
              <a:spcAft>
                <a:spcPts val="0"/>
              </a:spcAft>
              <a:buSzPts val="3000"/>
              <a:buNone/>
              <a:defRPr sz="4000"/>
            </a:lvl2pPr>
            <a:lvl3pPr lvl="2" algn="l" rtl="0">
              <a:spcBef>
                <a:spcPts val="0"/>
              </a:spcBef>
              <a:spcAft>
                <a:spcPts val="0"/>
              </a:spcAft>
              <a:buSzPts val="3000"/>
              <a:buNone/>
              <a:defRPr sz="4000"/>
            </a:lvl3pPr>
            <a:lvl4pPr lvl="3" algn="l" rtl="0">
              <a:spcBef>
                <a:spcPts val="0"/>
              </a:spcBef>
              <a:spcAft>
                <a:spcPts val="0"/>
              </a:spcAft>
              <a:buSzPts val="3000"/>
              <a:buNone/>
              <a:defRPr sz="4000"/>
            </a:lvl4pPr>
            <a:lvl5pPr lvl="4" algn="l" rtl="0">
              <a:spcBef>
                <a:spcPts val="0"/>
              </a:spcBef>
              <a:spcAft>
                <a:spcPts val="0"/>
              </a:spcAft>
              <a:buSzPts val="3000"/>
              <a:buNone/>
              <a:defRPr sz="4000"/>
            </a:lvl5pPr>
            <a:lvl6pPr lvl="5" algn="l" rtl="0">
              <a:spcBef>
                <a:spcPts val="0"/>
              </a:spcBef>
              <a:spcAft>
                <a:spcPts val="0"/>
              </a:spcAft>
              <a:buSzPts val="3000"/>
              <a:buNone/>
              <a:defRPr sz="4000"/>
            </a:lvl6pPr>
            <a:lvl7pPr lvl="6" algn="l" rtl="0">
              <a:spcBef>
                <a:spcPts val="0"/>
              </a:spcBef>
              <a:spcAft>
                <a:spcPts val="0"/>
              </a:spcAft>
              <a:buSzPts val="3000"/>
              <a:buNone/>
              <a:defRPr sz="4000"/>
            </a:lvl7pPr>
            <a:lvl8pPr lvl="7" algn="l" rtl="0">
              <a:spcBef>
                <a:spcPts val="0"/>
              </a:spcBef>
              <a:spcAft>
                <a:spcPts val="0"/>
              </a:spcAft>
              <a:buSzPts val="3000"/>
              <a:buNone/>
              <a:defRPr sz="4000"/>
            </a:lvl8pPr>
            <a:lvl9pPr lvl="8" algn="l" rtl="0">
              <a:spcBef>
                <a:spcPts val="0"/>
              </a:spcBef>
              <a:spcAft>
                <a:spcPts val="0"/>
              </a:spcAft>
              <a:buSzPts val="3000"/>
              <a:buNone/>
              <a:defRPr sz="4000"/>
            </a:lvl9pPr>
          </a:lstStyle>
          <a:p>
            <a:r>
              <a:t>xx%</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stretch>
            <a:fillRect/>
          </a:stretch>
        </a:blipFill>
        <a:effectLst/>
      </p:bgPr>
    </p:bg>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968300" y="584416"/>
            <a:ext cx="65428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FZShuTi" panose="02010601030101010101" charset="-122"/>
                <a:ea typeface="FZShuTi" panose="02010601030101010101" charset="-122"/>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smtClean="0"/>
              <a:t>Click to edit Master title style</a:t>
            </a:r>
          </a:p>
        </p:txBody>
      </p:sp>
      <p:sp>
        <p:nvSpPr>
          <p:cNvPr id="68" name="Google Shape;68;p17"/>
          <p:cNvSpPr txBox="1">
            <a:spLocks noGrp="1"/>
          </p:cNvSpPr>
          <p:nvPr>
            <p:ph type="subTitle" idx="1"/>
          </p:nvPr>
        </p:nvSpPr>
        <p:spPr>
          <a:xfrm>
            <a:off x="2269500" y="3471507"/>
            <a:ext cx="2125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69" name="Google Shape;69;p17"/>
          <p:cNvSpPr txBox="1">
            <a:spLocks noGrp="1"/>
          </p:cNvSpPr>
          <p:nvPr>
            <p:ph type="subTitle" idx="2"/>
          </p:nvPr>
        </p:nvSpPr>
        <p:spPr>
          <a:xfrm>
            <a:off x="2269500" y="3968941"/>
            <a:ext cx="2125600" cy="1251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2135"/>
              </a:spcBef>
              <a:spcAft>
                <a:spcPts val="0"/>
              </a:spcAft>
              <a:buNone/>
              <a:defRPr/>
            </a:lvl2pPr>
            <a:lvl3pPr lvl="2" algn="ctr" rtl="0">
              <a:spcBef>
                <a:spcPts val="2135"/>
              </a:spcBef>
              <a:spcAft>
                <a:spcPts val="0"/>
              </a:spcAft>
              <a:buNone/>
              <a:defRPr/>
            </a:lvl3pPr>
            <a:lvl4pPr lvl="3" algn="ctr" rtl="0">
              <a:spcBef>
                <a:spcPts val="2135"/>
              </a:spcBef>
              <a:spcAft>
                <a:spcPts val="0"/>
              </a:spcAft>
              <a:buNone/>
              <a:defRPr/>
            </a:lvl4pPr>
            <a:lvl5pPr lvl="4" algn="ctr" rtl="0">
              <a:spcBef>
                <a:spcPts val="2135"/>
              </a:spcBef>
              <a:spcAft>
                <a:spcPts val="0"/>
              </a:spcAft>
              <a:buNone/>
              <a:defRPr/>
            </a:lvl5pPr>
            <a:lvl6pPr lvl="5" algn="ctr" rtl="0">
              <a:spcBef>
                <a:spcPts val="2135"/>
              </a:spcBef>
              <a:spcAft>
                <a:spcPts val="0"/>
              </a:spcAft>
              <a:buNone/>
              <a:defRPr/>
            </a:lvl6pPr>
            <a:lvl7pPr lvl="6" algn="ctr" rtl="0">
              <a:spcBef>
                <a:spcPts val="2135"/>
              </a:spcBef>
              <a:spcAft>
                <a:spcPts val="0"/>
              </a:spcAft>
              <a:buNone/>
              <a:defRPr/>
            </a:lvl7pPr>
            <a:lvl8pPr lvl="7" algn="ctr" rtl="0">
              <a:spcBef>
                <a:spcPts val="2135"/>
              </a:spcBef>
              <a:spcAft>
                <a:spcPts val="0"/>
              </a:spcAft>
              <a:buNone/>
              <a:defRPr/>
            </a:lvl8pPr>
            <a:lvl9pPr lvl="8" algn="ctr" rtl="0">
              <a:spcBef>
                <a:spcPts val="2135"/>
              </a:spcBef>
              <a:spcAft>
                <a:spcPts val="2135"/>
              </a:spcAft>
              <a:buNone/>
              <a:defRPr/>
            </a:lvl9pPr>
          </a:lstStyle>
          <a:p>
            <a:r>
              <a:rPr lang="en-US" smtClean="0"/>
              <a:t>Click to edit Master subtitle style</a:t>
            </a:r>
          </a:p>
        </p:txBody>
      </p:sp>
      <p:sp>
        <p:nvSpPr>
          <p:cNvPr id="70" name="Google Shape;70;p17"/>
          <p:cNvSpPr txBox="1">
            <a:spLocks noGrp="1"/>
          </p:cNvSpPr>
          <p:nvPr>
            <p:ph type="subTitle" idx="3"/>
          </p:nvPr>
        </p:nvSpPr>
        <p:spPr>
          <a:xfrm>
            <a:off x="5033200" y="3471507"/>
            <a:ext cx="2125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71" name="Google Shape;71;p17"/>
          <p:cNvSpPr txBox="1">
            <a:spLocks noGrp="1"/>
          </p:cNvSpPr>
          <p:nvPr>
            <p:ph type="subTitle" idx="4"/>
          </p:nvPr>
        </p:nvSpPr>
        <p:spPr>
          <a:xfrm>
            <a:off x="5033200" y="3968941"/>
            <a:ext cx="2125600" cy="1251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2135"/>
              </a:spcBef>
              <a:spcAft>
                <a:spcPts val="0"/>
              </a:spcAft>
              <a:buNone/>
              <a:defRPr/>
            </a:lvl2pPr>
            <a:lvl3pPr lvl="2" algn="ctr" rtl="0">
              <a:spcBef>
                <a:spcPts val="2135"/>
              </a:spcBef>
              <a:spcAft>
                <a:spcPts val="0"/>
              </a:spcAft>
              <a:buNone/>
              <a:defRPr/>
            </a:lvl3pPr>
            <a:lvl4pPr lvl="3" algn="ctr" rtl="0">
              <a:spcBef>
                <a:spcPts val="2135"/>
              </a:spcBef>
              <a:spcAft>
                <a:spcPts val="0"/>
              </a:spcAft>
              <a:buNone/>
              <a:defRPr/>
            </a:lvl4pPr>
            <a:lvl5pPr lvl="4" algn="ctr" rtl="0">
              <a:spcBef>
                <a:spcPts val="2135"/>
              </a:spcBef>
              <a:spcAft>
                <a:spcPts val="0"/>
              </a:spcAft>
              <a:buNone/>
              <a:defRPr/>
            </a:lvl5pPr>
            <a:lvl6pPr lvl="5" algn="ctr" rtl="0">
              <a:spcBef>
                <a:spcPts val="2135"/>
              </a:spcBef>
              <a:spcAft>
                <a:spcPts val="0"/>
              </a:spcAft>
              <a:buNone/>
              <a:defRPr/>
            </a:lvl6pPr>
            <a:lvl7pPr lvl="6" algn="ctr" rtl="0">
              <a:spcBef>
                <a:spcPts val="2135"/>
              </a:spcBef>
              <a:spcAft>
                <a:spcPts val="0"/>
              </a:spcAft>
              <a:buNone/>
              <a:defRPr/>
            </a:lvl7pPr>
            <a:lvl8pPr lvl="7" algn="ctr" rtl="0">
              <a:spcBef>
                <a:spcPts val="2135"/>
              </a:spcBef>
              <a:spcAft>
                <a:spcPts val="0"/>
              </a:spcAft>
              <a:buNone/>
              <a:defRPr/>
            </a:lvl8pPr>
            <a:lvl9pPr lvl="8" algn="ctr" rtl="0">
              <a:spcBef>
                <a:spcPts val="2135"/>
              </a:spcBef>
              <a:spcAft>
                <a:spcPts val="2135"/>
              </a:spcAft>
              <a:buNone/>
              <a:defRPr/>
            </a:lvl9pPr>
          </a:lstStyle>
          <a:p>
            <a:r>
              <a:rPr lang="en-US" smtClean="0"/>
              <a:t>Click to edit Master subtitle style</a:t>
            </a:r>
          </a:p>
        </p:txBody>
      </p:sp>
      <p:sp>
        <p:nvSpPr>
          <p:cNvPr id="72" name="Google Shape;72;p17"/>
          <p:cNvSpPr txBox="1">
            <a:spLocks noGrp="1"/>
          </p:cNvSpPr>
          <p:nvPr>
            <p:ph type="subTitle" idx="5"/>
          </p:nvPr>
        </p:nvSpPr>
        <p:spPr>
          <a:xfrm>
            <a:off x="7796900" y="3471507"/>
            <a:ext cx="2125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73" name="Google Shape;73;p17"/>
          <p:cNvSpPr txBox="1">
            <a:spLocks noGrp="1"/>
          </p:cNvSpPr>
          <p:nvPr>
            <p:ph type="subTitle" idx="6"/>
          </p:nvPr>
        </p:nvSpPr>
        <p:spPr>
          <a:xfrm>
            <a:off x="7796900" y="3968941"/>
            <a:ext cx="2125600" cy="1251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2135"/>
              </a:spcBef>
              <a:spcAft>
                <a:spcPts val="0"/>
              </a:spcAft>
              <a:buNone/>
              <a:defRPr/>
            </a:lvl2pPr>
            <a:lvl3pPr lvl="2" algn="ctr" rtl="0">
              <a:spcBef>
                <a:spcPts val="2135"/>
              </a:spcBef>
              <a:spcAft>
                <a:spcPts val="0"/>
              </a:spcAft>
              <a:buNone/>
              <a:defRPr/>
            </a:lvl3pPr>
            <a:lvl4pPr lvl="3" algn="ctr" rtl="0">
              <a:spcBef>
                <a:spcPts val="2135"/>
              </a:spcBef>
              <a:spcAft>
                <a:spcPts val="0"/>
              </a:spcAft>
              <a:buNone/>
              <a:defRPr/>
            </a:lvl4pPr>
            <a:lvl5pPr lvl="4" algn="ctr" rtl="0">
              <a:spcBef>
                <a:spcPts val="2135"/>
              </a:spcBef>
              <a:spcAft>
                <a:spcPts val="0"/>
              </a:spcAft>
              <a:buNone/>
              <a:defRPr/>
            </a:lvl5pPr>
            <a:lvl6pPr lvl="5" algn="ctr" rtl="0">
              <a:spcBef>
                <a:spcPts val="2135"/>
              </a:spcBef>
              <a:spcAft>
                <a:spcPts val="0"/>
              </a:spcAft>
              <a:buNone/>
              <a:defRPr/>
            </a:lvl6pPr>
            <a:lvl7pPr lvl="6" algn="ctr" rtl="0">
              <a:spcBef>
                <a:spcPts val="2135"/>
              </a:spcBef>
              <a:spcAft>
                <a:spcPts val="0"/>
              </a:spcAft>
              <a:buNone/>
              <a:defRPr/>
            </a:lvl7pPr>
            <a:lvl8pPr lvl="7" algn="ctr" rtl="0">
              <a:spcBef>
                <a:spcPts val="2135"/>
              </a:spcBef>
              <a:spcAft>
                <a:spcPts val="0"/>
              </a:spcAft>
              <a:buNone/>
              <a:defRPr/>
            </a:lvl8pPr>
            <a:lvl9pPr lvl="8" algn="ctr" rtl="0">
              <a:spcBef>
                <a:spcPts val="2135"/>
              </a:spcBef>
              <a:spcAft>
                <a:spcPts val="2135"/>
              </a:spcAft>
              <a:buNone/>
              <a:defRPr/>
            </a:lvl9pPr>
          </a:lstStyle>
          <a:p>
            <a:r>
              <a:rPr lang="en-US" smtClean="0"/>
              <a:t>Click to edit Master subtitle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stretch>
            <a:fillRect/>
          </a:stretch>
        </a:blip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4324700" y="667700"/>
            <a:ext cx="5769600" cy="1847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7200"/>
              <a:buNone/>
              <a:defRPr sz="4800">
                <a:solidFill>
                  <a:schemeClr val="lt2"/>
                </a:solidFill>
              </a:defRPr>
            </a:lvl1pPr>
            <a:lvl2pPr lvl="1">
              <a:spcBef>
                <a:spcPts val="0"/>
              </a:spcBef>
              <a:spcAft>
                <a:spcPts val="0"/>
              </a:spcAft>
              <a:buClr>
                <a:schemeClr val="lt2"/>
              </a:buClr>
              <a:buSzPts val="7200"/>
              <a:buNone/>
              <a:defRPr sz="9600">
                <a:solidFill>
                  <a:schemeClr val="lt2"/>
                </a:solidFill>
              </a:defRPr>
            </a:lvl2pPr>
            <a:lvl3pPr lvl="2">
              <a:spcBef>
                <a:spcPts val="0"/>
              </a:spcBef>
              <a:spcAft>
                <a:spcPts val="0"/>
              </a:spcAft>
              <a:buClr>
                <a:schemeClr val="lt2"/>
              </a:buClr>
              <a:buSzPts val="7200"/>
              <a:buNone/>
              <a:defRPr sz="9600">
                <a:solidFill>
                  <a:schemeClr val="lt2"/>
                </a:solidFill>
              </a:defRPr>
            </a:lvl3pPr>
            <a:lvl4pPr lvl="3">
              <a:spcBef>
                <a:spcPts val="0"/>
              </a:spcBef>
              <a:spcAft>
                <a:spcPts val="0"/>
              </a:spcAft>
              <a:buClr>
                <a:schemeClr val="lt2"/>
              </a:buClr>
              <a:buSzPts val="7200"/>
              <a:buNone/>
              <a:defRPr sz="9600">
                <a:solidFill>
                  <a:schemeClr val="lt2"/>
                </a:solidFill>
              </a:defRPr>
            </a:lvl4pPr>
            <a:lvl5pPr lvl="4">
              <a:spcBef>
                <a:spcPts val="0"/>
              </a:spcBef>
              <a:spcAft>
                <a:spcPts val="0"/>
              </a:spcAft>
              <a:buClr>
                <a:schemeClr val="lt2"/>
              </a:buClr>
              <a:buSzPts val="7200"/>
              <a:buNone/>
              <a:defRPr sz="9600">
                <a:solidFill>
                  <a:schemeClr val="lt2"/>
                </a:solidFill>
              </a:defRPr>
            </a:lvl5pPr>
            <a:lvl6pPr lvl="5">
              <a:spcBef>
                <a:spcPts val="0"/>
              </a:spcBef>
              <a:spcAft>
                <a:spcPts val="0"/>
              </a:spcAft>
              <a:buClr>
                <a:schemeClr val="lt2"/>
              </a:buClr>
              <a:buSzPts val="7200"/>
              <a:buNone/>
              <a:defRPr sz="9600">
                <a:solidFill>
                  <a:schemeClr val="lt2"/>
                </a:solidFill>
              </a:defRPr>
            </a:lvl6pPr>
            <a:lvl7pPr lvl="6">
              <a:spcBef>
                <a:spcPts val="0"/>
              </a:spcBef>
              <a:spcAft>
                <a:spcPts val="0"/>
              </a:spcAft>
              <a:buClr>
                <a:schemeClr val="lt2"/>
              </a:buClr>
              <a:buSzPts val="7200"/>
              <a:buNone/>
              <a:defRPr sz="9600">
                <a:solidFill>
                  <a:schemeClr val="lt2"/>
                </a:solidFill>
              </a:defRPr>
            </a:lvl7pPr>
            <a:lvl8pPr lvl="7">
              <a:spcBef>
                <a:spcPts val="0"/>
              </a:spcBef>
              <a:spcAft>
                <a:spcPts val="0"/>
              </a:spcAft>
              <a:buClr>
                <a:schemeClr val="lt2"/>
              </a:buClr>
              <a:buSzPts val="7200"/>
              <a:buNone/>
              <a:defRPr sz="9600">
                <a:solidFill>
                  <a:schemeClr val="lt2"/>
                </a:solidFill>
              </a:defRPr>
            </a:lvl8pPr>
            <a:lvl9pPr lvl="8">
              <a:spcBef>
                <a:spcPts val="0"/>
              </a:spcBef>
              <a:spcAft>
                <a:spcPts val="0"/>
              </a:spcAft>
              <a:buClr>
                <a:schemeClr val="lt2"/>
              </a:buClr>
              <a:buSzPts val="7200"/>
              <a:buNone/>
              <a:defRPr sz="9600">
                <a:solidFill>
                  <a:schemeClr val="lt2"/>
                </a:solidFill>
              </a:defRPr>
            </a:lvl9pPr>
          </a:lstStyle>
          <a:p>
            <a:r>
              <a:rPr lang="en-US" smtClean="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2">
  <p:cSld name="Main point 2">
    <p:bg>
      <p:bgPr>
        <a:blipFill>
          <a:blip r:embed="rId2"/>
          <a:stretch>
            <a:fillRect/>
          </a:stretch>
        </a:blip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2039400" y="1895211"/>
            <a:ext cx="8113200" cy="306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10665"/>
            </a:lvl1pPr>
            <a:lvl2pPr lvl="1" algn="ctr" rtl="0">
              <a:spcBef>
                <a:spcPts val="0"/>
              </a:spcBef>
              <a:spcAft>
                <a:spcPts val="0"/>
              </a:spcAft>
              <a:buClr>
                <a:schemeClr val="accent1"/>
              </a:buClr>
              <a:buSzPts val="7200"/>
              <a:buNone/>
              <a:defRPr sz="9600">
                <a:solidFill>
                  <a:schemeClr val="accent1"/>
                </a:solidFill>
              </a:defRPr>
            </a:lvl2pPr>
            <a:lvl3pPr lvl="2" algn="ctr" rtl="0">
              <a:spcBef>
                <a:spcPts val="0"/>
              </a:spcBef>
              <a:spcAft>
                <a:spcPts val="0"/>
              </a:spcAft>
              <a:buClr>
                <a:schemeClr val="accent1"/>
              </a:buClr>
              <a:buSzPts val="7200"/>
              <a:buNone/>
              <a:defRPr sz="9600">
                <a:solidFill>
                  <a:schemeClr val="accent1"/>
                </a:solidFill>
              </a:defRPr>
            </a:lvl3pPr>
            <a:lvl4pPr lvl="3" algn="ctr" rtl="0">
              <a:spcBef>
                <a:spcPts val="0"/>
              </a:spcBef>
              <a:spcAft>
                <a:spcPts val="0"/>
              </a:spcAft>
              <a:buClr>
                <a:schemeClr val="accent1"/>
              </a:buClr>
              <a:buSzPts val="7200"/>
              <a:buNone/>
              <a:defRPr sz="9600">
                <a:solidFill>
                  <a:schemeClr val="accent1"/>
                </a:solidFill>
              </a:defRPr>
            </a:lvl4pPr>
            <a:lvl5pPr lvl="4" algn="ctr" rtl="0">
              <a:spcBef>
                <a:spcPts val="0"/>
              </a:spcBef>
              <a:spcAft>
                <a:spcPts val="0"/>
              </a:spcAft>
              <a:buClr>
                <a:schemeClr val="accent1"/>
              </a:buClr>
              <a:buSzPts val="7200"/>
              <a:buNone/>
              <a:defRPr sz="9600">
                <a:solidFill>
                  <a:schemeClr val="accent1"/>
                </a:solidFill>
              </a:defRPr>
            </a:lvl5pPr>
            <a:lvl6pPr lvl="5" algn="ctr" rtl="0">
              <a:spcBef>
                <a:spcPts val="0"/>
              </a:spcBef>
              <a:spcAft>
                <a:spcPts val="0"/>
              </a:spcAft>
              <a:buClr>
                <a:schemeClr val="accent1"/>
              </a:buClr>
              <a:buSzPts val="7200"/>
              <a:buNone/>
              <a:defRPr sz="9600">
                <a:solidFill>
                  <a:schemeClr val="accent1"/>
                </a:solidFill>
              </a:defRPr>
            </a:lvl6pPr>
            <a:lvl7pPr lvl="6" algn="ctr" rtl="0">
              <a:spcBef>
                <a:spcPts val="0"/>
              </a:spcBef>
              <a:spcAft>
                <a:spcPts val="0"/>
              </a:spcAft>
              <a:buClr>
                <a:schemeClr val="accent1"/>
              </a:buClr>
              <a:buSzPts val="7200"/>
              <a:buNone/>
              <a:defRPr sz="9600">
                <a:solidFill>
                  <a:schemeClr val="accent1"/>
                </a:solidFill>
              </a:defRPr>
            </a:lvl7pPr>
            <a:lvl8pPr lvl="7" algn="ctr" rtl="0">
              <a:spcBef>
                <a:spcPts val="0"/>
              </a:spcBef>
              <a:spcAft>
                <a:spcPts val="0"/>
              </a:spcAft>
              <a:buClr>
                <a:schemeClr val="accent1"/>
              </a:buClr>
              <a:buSzPts val="7200"/>
              <a:buNone/>
              <a:defRPr sz="9600">
                <a:solidFill>
                  <a:schemeClr val="accent1"/>
                </a:solidFill>
              </a:defRPr>
            </a:lvl8pPr>
            <a:lvl9pPr lvl="8" algn="ctr" rtl="0">
              <a:spcBef>
                <a:spcPts val="0"/>
              </a:spcBef>
              <a:spcAft>
                <a:spcPts val="0"/>
              </a:spcAft>
              <a:buClr>
                <a:schemeClr val="accent1"/>
              </a:buClr>
              <a:buSzPts val="7200"/>
              <a:buNone/>
              <a:defRPr sz="9600">
                <a:solidFill>
                  <a:schemeClr val="accent1"/>
                </a:solidFill>
              </a:defRPr>
            </a:lvl9pPr>
          </a:lstStyle>
          <a:p>
            <a:r>
              <a:rPr lang="en-US" smtClean="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stretch>
            <a:fillRect/>
          </a:stretch>
        </a:blip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968300" y="486867"/>
            <a:ext cx="10309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FZShuTi" panose="02010601030101010101" charset="-122"/>
                <a:ea typeface="FZShuTi" panose="02010601030101010101" charset="-122"/>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smtClean="0"/>
              <a:t>Click to edit Master title style</a:t>
            </a:r>
          </a:p>
        </p:txBody>
      </p:sp>
      <p:sp>
        <p:nvSpPr>
          <p:cNvPr id="80" name="Google Shape;80;p20"/>
          <p:cNvSpPr txBox="1">
            <a:spLocks noGrp="1"/>
          </p:cNvSpPr>
          <p:nvPr>
            <p:ph type="subTitle" idx="1"/>
          </p:nvPr>
        </p:nvSpPr>
        <p:spPr>
          <a:xfrm>
            <a:off x="1845433" y="1871317"/>
            <a:ext cx="22824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81" name="Google Shape;81;p20"/>
          <p:cNvSpPr txBox="1">
            <a:spLocks noGrp="1"/>
          </p:cNvSpPr>
          <p:nvPr>
            <p:ph type="subTitle" idx="2"/>
          </p:nvPr>
        </p:nvSpPr>
        <p:spPr>
          <a:xfrm>
            <a:off x="1845433" y="2388031"/>
            <a:ext cx="2282400" cy="86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p>
        </p:txBody>
      </p:sp>
      <p:sp>
        <p:nvSpPr>
          <p:cNvPr id="82" name="Google Shape;82;p20"/>
          <p:cNvSpPr txBox="1">
            <a:spLocks noGrp="1"/>
          </p:cNvSpPr>
          <p:nvPr>
            <p:ph type="subTitle" idx="3"/>
          </p:nvPr>
        </p:nvSpPr>
        <p:spPr>
          <a:xfrm>
            <a:off x="4954800" y="1871317"/>
            <a:ext cx="22824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83" name="Google Shape;83;p20"/>
          <p:cNvSpPr txBox="1">
            <a:spLocks noGrp="1"/>
          </p:cNvSpPr>
          <p:nvPr>
            <p:ph type="subTitle" idx="4"/>
          </p:nvPr>
        </p:nvSpPr>
        <p:spPr>
          <a:xfrm>
            <a:off x="4954800" y="2388031"/>
            <a:ext cx="2282400" cy="86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p>
        </p:txBody>
      </p:sp>
      <p:sp>
        <p:nvSpPr>
          <p:cNvPr id="84" name="Google Shape;84;p20"/>
          <p:cNvSpPr txBox="1">
            <a:spLocks noGrp="1"/>
          </p:cNvSpPr>
          <p:nvPr>
            <p:ph type="subTitle" idx="5"/>
          </p:nvPr>
        </p:nvSpPr>
        <p:spPr>
          <a:xfrm>
            <a:off x="8064167" y="1871317"/>
            <a:ext cx="22824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85" name="Google Shape;85;p20"/>
          <p:cNvSpPr txBox="1">
            <a:spLocks noGrp="1"/>
          </p:cNvSpPr>
          <p:nvPr>
            <p:ph type="subTitle" idx="6"/>
          </p:nvPr>
        </p:nvSpPr>
        <p:spPr>
          <a:xfrm>
            <a:off x="8064167" y="2388031"/>
            <a:ext cx="2282400" cy="86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p>
        </p:txBody>
      </p:sp>
      <p:sp>
        <p:nvSpPr>
          <p:cNvPr id="86" name="Google Shape;86;p20"/>
          <p:cNvSpPr txBox="1">
            <a:spLocks noGrp="1"/>
          </p:cNvSpPr>
          <p:nvPr>
            <p:ph type="subTitle" idx="7"/>
          </p:nvPr>
        </p:nvSpPr>
        <p:spPr>
          <a:xfrm>
            <a:off x="1845433" y="3892427"/>
            <a:ext cx="22824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87" name="Google Shape;87;p20"/>
          <p:cNvSpPr txBox="1">
            <a:spLocks noGrp="1"/>
          </p:cNvSpPr>
          <p:nvPr>
            <p:ph type="subTitle" idx="8"/>
          </p:nvPr>
        </p:nvSpPr>
        <p:spPr>
          <a:xfrm>
            <a:off x="1845433" y="4409997"/>
            <a:ext cx="2282400" cy="86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p>
        </p:txBody>
      </p:sp>
      <p:sp>
        <p:nvSpPr>
          <p:cNvPr id="88" name="Google Shape;88;p20"/>
          <p:cNvSpPr txBox="1">
            <a:spLocks noGrp="1"/>
          </p:cNvSpPr>
          <p:nvPr>
            <p:ph type="subTitle" idx="9"/>
          </p:nvPr>
        </p:nvSpPr>
        <p:spPr>
          <a:xfrm>
            <a:off x="4954800" y="3892427"/>
            <a:ext cx="22824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89" name="Google Shape;89;p20"/>
          <p:cNvSpPr txBox="1">
            <a:spLocks noGrp="1"/>
          </p:cNvSpPr>
          <p:nvPr>
            <p:ph type="subTitle" idx="13"/>
          </p:nvPr>
        </p:nvSpPr>
        <p:spPr>
          <a:xfrm>
            <a:off x="4954800" y="4409997"/>
            <a:ext cx="2282400" cy="86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p>
        </p:txBody>
      </p:sp>
      <p:sp>
        <p:nvSpPr>
          <p:cNvPr id="90" name="Google Shape;90;p20"/>
          <p:cNvSpPr txBox="1">
            <a:spLocks noGrp="1"/>
          </p:cNvSpPr>
          <p:nvPr>
            <p:ph type="subTitle" idx="14"/>
          </p:nvPr>
        </p:nvSpPr>
        <p:spPr>
          <a:xfrm>
            <a:off x="8064167" y="3892427"/>
            <a:ext cx="22824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91" name="Google Shape;91;p20"/>
          <p:cNvSpPr txBox="1">
            <a:spLocks noGrp="1"/>
          </p:cNvSpPr>
          <p:nvPr>
            <p:ph type="subTitle" idx="15"/>
          </p:nvPr>
        </p:nvSpPr>
        <p:spPr>
          <a:xfrm>
            <a:off x="8064167" y="4409997"/>
            <a:ext cx="2282400" cy="86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en-US"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777000" y="2257433"/>
            <a:ext cx="6638000" cy="269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6000"/>
              <a:buNone/>
              <a:defRPr sz="12800">
                <a:solidFill>
                  <a:schemeClr val="lt2"/>
                </a:solidFill>
                <a:latin typeface="Papyrus" panose="03070502060502030205" charset="0"/>
                <a:cs typeface="Papyrus" panose="03070502060502030205" charset="0"/>
              </a:defRPr>
            </a:lvl1pPr>
            <a:lvl2pPr lvl="1" algn="ctr">
              <a:spcBef>
                <a:spcPts val="0"/>
              </a:spcBef>
              <a:spcAft>
                <a:spcPts val="0"/>
              </a:spcAft>
              <a:buClr>
                <a:schemeClr val="lt2"/>
              </a:buClr>
              <a:buSzPts val="6000"/>
              <a:buNone/>
              <a:defRPr sz="8000">
                <a:solidFill>
                  <a:schemeClr val="lt2"/>
                </a:solidFill>
              </a:defRPr>
            </a:lvl2pPr>
            <a:lvl3pPr lvl="2" algn="ctr">
              <a:spcBef>
                <a:spcPts val="0"/>
              </a:spcBef>
              <a:spcAft>
                <a:spcPts val="0"/>
              </a:spcAft>
              <a:buClr>
                <a:schemeClr val="lt2"/>
              </a:buClr>
              <a:buSzPts val="6000"/>
              <a:buNone/>
              <a:defRPr sz="8000">
                <a:solidFill>
                  <a:schemeClr val="lt2"/>
                </a:solidFill>
              </a:defRPr>
            </a:lvl3pPr>
            <a:lvl4pPr lvl="3" algn="ctr">
              <a:spcBef>
                <a:spcPts val="0"/>
              </a:spcBef>
              <a:spcAft>
                <a:spcPts val="0"/>
              </a:spcAft>
              <a:buClr>
                <a:schemeClr val="lt2"/>
              </a:buClr>
              <a:buSzPts val="6000"/>
              <a:buNone/>
              <a:defRPr sz="8000">
                <a:solidFill>
                  <a:schemeClr val="lt2"/>
                </a:solidFill>
              </a:defRPr>
            </a:lvl4pPr>
            <a:lvl5pPr lvl="4" algn="ctr">
              <a:spcBef>
                <a:spcPts val="0"/>
              </a:spcBef>
              <a:spcAft>
                <a:spcPts val="0"/>
              </a:spcAft>
              <a:buClr>
                <a:schemeClr val="lt2"/>
              </a:buClr>
              <a:buSzPts val="6000"/>
              <a:buNone/>
              <a:defRPr sz="8000">
                <a:solidFill>
                  <a:schemeClr val="lt2"/>
                </a:solidFill>
              </a:defRPr>
            </a:lvl5pPr>
            <a:lvl6pPr lvl="5" algn="ctr">
              <a:spcBef>
                <a:spcPts val="0"/>
              </a:spcBef>
              <a:spcAft>
                <a:spcPts val="0"/>
              </a:spcAft>
              <a:buClr>
                <a:schemeClr val="lt2"/>
              </a:buClr>
              <a:buSzPts val="6000"/>
              <a:buNone/>
              <a:defRPr sz="8000">
                <a:solidFill>
                  <a:schemeClr val="lt2"/>
                </a:solidFill>
              </a:defRPr>
            </a:lvl6pPr>
            <a:lvl7pPr lvl="6" algn="ctr">
              <a:spcBef>
                <a:spcPts val="0"/>
              </a:spcBef>
              <a:spcAft>
                <a:spcPts val="0"/>
              </a:spcAft>
              <a:buClr>
                <a:schemeClr val="lt2"/>
              </a:buClr>
              <a:buSzPts val="6000"/>
              <a:buNone/>
              <a:defRPr sz="8000">
                <a:solidFill>
                  <a:schemeClr val="lt2"/>
                </a:solidFill>
              </a:defRPr>
            </a:lvl7pPr>
            <a:lvl8pPr lvl="7" algn="ctr">
              <a:spcBef>
                <a:spcPts val="0"/>
              </a:spcBef>
              <a:spcAft>
                <a:spcPts val="0"/>
              </a:spcAft>
              <a:buClr>
                <a:schemeClr val="lt2"/>
              </a:buClr>
              <a:buSzPts val="6000"/>
              <a:buNone/>
              <a:defRPr sz="8000">
                <a:solidFill>
                  <a:schemeClr val="lt2"/>
                </a:solidFill>
              </a:defRPr>
            </a:lvl8pPr>
            <a:lvl9pPr lvl="8" algn="ctr">
              <a:spcBef>
                <a:spcPts val="0"/>
              </a:spcBef>
              <a:spcAft>
                <a:spcPts val="0"/>
              </a:spcAft>
              <a:buClr>
                <a:schemeClr val="lt2"/>
              </a:buClr>
              <a:buSzPts val="6000"/>
              <a:buNone/>
              <a:defRPr sz="8000">
                <a:solidFill>
                  <a:schemeClr val="lt2"/>
                </a:solidFill>
              </a:defRPr>
            </a:lvl9pPr>
          </a:lstStyle>
          <a:p>
            <a:r>
              <a:rPr lang="en-US" smtClean="0"/>
              <a:t>Click to edit Master title style</a:t>
            </a:r>
          </a:p>
        </p:txBody>
      </p:sp>
      <p:sp>
        <p:nvSpPr>
          <p:cNvPr id="13" name="Google Shape;13;p3"/>
          <p:cNvSpPr txBox="1">
            <a:spLocks noGrp="1"/>
          </p:cNvSpPr>
          <p:nvPr>
            <p:ph type="title" idx="2" hasCustomPrompt="1"/>
          </p:nvPr>
        </p:nvSpPr>
        <p:spPr>
          <a:xfrm>
            <a:off x="5164000" y="1321451"/>
            <a:ext cx="1864000" cy="137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6000"/>
              <a:buNone/>
              <a:defRPr sz="12800">
                <a:solidFill>
                  <a:srgbClr val="434343"/>
                </a:solidFill>
              </a:defRPr>
            </a:lvl1pPr>
            <a:lvl2pPr lvl="1" algn="ctr" rtl="0">
              <a:spcBef>
                <a:spcPts val="0"/>
              </a:spcBef>
              <a:spcAft>
                <a:spcPts val="0"/>
              </a:spcAft>
              <a:buClr>
                <a:srgbClr val="434343"/>
              </a:buClr>
              <a:buSzPts val="6000"/>
              <a:buNone/>
              <a:defRPr sz="8000">
                <a:solidFill>
                  <a:srgbClr val="434343"/>
                </a:solidFill>
              </a:defRPr>
            </a:lvl2pPr>
            <a:lvl3pPr lvl="2" algn="ctr" rtl="0">
              <a:spcBef>
                <a:spcPts val="0"/>
              </a:spcBef>
              <a:spcAft>
                <a:spcPts val="0"/>
              </a:spcAft>
              <a:buClr>
                <a:srgbClr val="434343"/>
              </a:buClr>
              <a:buSzPts val="6000"/>
              <a:buNone/>
              <a:defRPr sz="8000">
                <a:solidFill>
                  <a:srgbClr val="434343"/>
                </a:solidFill>
              </a:defRPr>
            </a:lvl3pPr>
            <a:lvl4pPr lvl="3" algn="ctr" rtl="0">
              <a:spcBef>
                <a:spcPts val="0"/>
              </a:spcBef>
              <a:spcAft>
                <a:spcPts val="0"/>
              </a:spcAft>
              <a:buClr>
                <a:srgbClr val="434343"/>
              </a:buClr>
              <a:buSzPts val="6000"/>
              <a:buNone/>
              <a:defRPr sz="8000">
                <a:solidFill>
                  <a:srgbClr val="434343"/>
                </a:solidFill>
              </a:defRPr>
            </a:lvl4pPr>
            <a:lvl5pPr lvl="4" algn="ctr" rtl="0">
              <a:spcBef>
                <a:spcPts val="0"/>
              </a:spcBef>
              <a:spcAft>
                <a:spcPts val="0"/>
              </a:spcAft>
              <a:buClr>
                <a:srgbClr val="434343"/>
              </a:buClr>
              <a:buSzPts val="6000"/>
              <a:buNone/>
              <a:defRPr sz="8000">
                <a:solidFill>
                  <a:srgbClr val="434343"/>
                </a:solidFill>
              </a:defRPr>
            </a:lvl5pPr>
            <a:lvl6pPr lvl="5" algn="ctr" rtl="0">
              <a:spcBef>
                <a:spcPts val="0"/>
              </a:spcBef>
              <a:spcAft>
                <a:spcPts val="0"/>
              </a:spcAft>
              <a:buClr>
                <a:srgbClr val="434343"/>
              </a:buClr>
              <a:buSzPts val="6000"/>
              <a:buNone/>
              <a:defRPr sz="8000">
                <a:solidFill>
                  <a:srgbClr val="434343"/>
                </a:solidFill>
              </a:defRPr>
            </a:lvl6pPr>
            <a:lvl7pPr lvl="6" algn="ctr" rtl="0">
              <a:spcBef>
                <a:spcPts val="0"/>
              </a:spcBef>
              <a:spcAft>
                <a:spcPts val="0"/>
              </a:spcAft>
              <a:buClr>
                <a:srgbClr val="434343"/>
              </a:buClr>
              <a:buSzPts val="6000"/>
              <a:buNone/>
              <a:defRPr sz="8000">
                <a:solidFill>
                  <a:srgbClr val="434343"/>
                </a:solidFill>
              </a:defRPr>
            </a:lvl7pPr>
            <a:lvl8pPr lvl="7" algn="ctr" rtl="0">
              <a:spcBef>
                <a:spcPts val="0"/>
              </a:spcBef>
              <a:spcAft>
                <a:spcPts val="0"/>
              </a:spcAft>
              <a:buClr>
                <a:srgbClr val="434343"/>
              </a:buClr>
              <a:buSzPts val="6000"/>
              <a:buNone/>
              <a:defRPr sz="8000">
                <a:solidFill>
                  <a:srgbClr val="434343"/>
                </a:solidFill>
              </a:defRPr>
            </a:lvl8pPr>
            <a:lvl9pPr lvl="8" algn="ctr" rtl="0">
              <a:spcBef>
                <a:spcPts val="0"/>
              </a:spcBef>
              <a:spcAft>
                <a:spcPts val="0"/>
              </a:spcAft>
              <a:buClr>
                <a:srgbClr val="434343"/>
              </a:buClr>
              <a:buSzPts val="6000"/>
              <a:buNone/>
              <a:defRPr sz="8000">
                <a:solidFill>
                  <a:srgbClr val="434343"/>
                </a:solidFill>
              </a:defRPr>
            </a:lvl9pPr>
          </a:lstStyle>
          <a:p>
            <a:r>
              <a:t>xx%</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stretch>
            <a:fillRect/>
          </a:stretch>
        </a:blipFill>
        <a:effectLst/>
      </p:bgPr>
    </p:bg>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968300" y="584416"/>
            <a:ext cx="103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ighlighted numbers">
  <p:cSld name="Highlighted numbers">
    <p:bg>
      <p:bgPr>
        <a:blipFill>
          <a:blip r:embed="rId2"/>
          <a:stretch>
            <a:fillRect/>
          </a:stretch>
        </a:blipFill>
        <a:effectLst/>
      </p:bgPr>
    </p:bg>
    <p:spTree>
      <p:nvGrpSpPr>
        <p:cNvPr id="1" name="Shape 94"/>
        <p:cNvGrpSpPr/>
        <p:nvPr/>
      </p:nvGrpSpPr>
      <p:grpSpPr>
        <a:xfrm>
          <a:off x="0" y="0"/>
          <a:ext cx="0" cy="0"/>
          <a:chOff x="0" y="0"/>
          <a:chExt cx="0" cy="0"/>
        </a:xfrm>
      </p:grpSpPr>
      <p:sp>
        <p:nvSpPr>
          <p:cNvPr id="95" name="Google Shape;95;p22"/>
          <p:cNvSpPr txBox="1">
            <a:spLocks noGrp="1"/>
          </p:cNvSpPr>
          <p:nvPr>
            <p:ph type="title" hasCustomPrompt="1"/>
          </p:nvPr>
        </p:nvSpPr>
        <p:spPr>
          <a:xfrm>
            <a:off x="4033463" y="1013800"/>
            <a:ext cx="4119200" cy="78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800" b="1">
                <a:solidFill>
                  <a:schemeClr val="accent1"/>
                </a:solidFill>
              </a:defRPr>
            </a:lvl1pPr>
            <a:lvl2pPr lvl="1" algn="ctr" rtl="0">
              <a:spcBef>
                <a:spcPts val="0"/>
              </a:spcBef>
              <a:spcAft>
                <a:spcPts val="0"/>
              </a:spcAft>
              <a:buClr>
                <a:schemeClr val="accent1"/>
              </a:buClr>
              <a:buSzPts val="3600"/>
              <a:buNone/>
              <a:defRPr sz="4800" b="1">
                <a:solidFill>
                  <a:schemeClr val="accent1"/>
                </a:solidFill>
              </a:defRPr>
            </a:lvl2pPr>
            <a:lvl3pPr lvl="2" algn="ctr" rtl="0">
              <a:spcBef>
                <a:spcPts val="0"/>
              </a:spcBef>
              <a:spcAft>
                <a:spcPts val="0"/>
              </a:spcAft>
              <a:buClr>
                <a:schemeClr val="accent1"/>
              </a:buClr>
              <a:buSzPts val="3600"/>
              <a:buNone/>
              <a:defRPr sz="4800" b="1">
                <a:solidFill>
                  <a:schemeClr val="accent1"/>
                </a:solidFill>
              </a:defRPr>
            </a:lvl3pPr>
            <a:lvl4pPr lvl="3" algn="ctr" rtl="0">
              <a:spcBef>
                <a:spcPts val="0"/>
              </a:spcBef>
              <a:spcAft>
                <a:spcPts val="0"/>
              </a:spcAft>
              <a:buClr>
                <a:schemeClr val="accent1"/>
              </a:buClr>
              <a:buSzPts val="3600"/>
              <a:buNone/>
              <a:defRPr sz="4800" b="1">
                <a:solidFill>
                  <a:schemeClr val="accent1"/>
                </a:solidFill>
              </a:defRPr>
            </a:lvl4pPr>
            <a:lvl5pPr lvl="4" algn="ctr" rtl="0">
              <a:spcBef>
                <a:spcPts val="0"/>
              </a:spcBef>
              <a:spcAft>
                <a:spcPts val="0"/>
              </a:spcAft>
              <a:buClr>
                <a:schemeClr val="accent1"/>
              </a:buClr>
              <a:buSzPts val="3600"/>
              <a:buNone/>
              <a:defRPr sz="4800" b="1">
                <a:solidFill>
                  <a:schemeClr val="accent1"/>
                </a:solidFill>
              </a:defRPr>
            </a:lvl5pPr>
            <a:lvl6pPr lvl="5" algn="ctr" rtl="0">
              <a:spcBef>
                <a:spcPts val="0"/>
              </a:spcBef>
              <a:spcAft>
                <a:spcPts val="0"/>
              </a:spcAft>
              <a:buClr>
                <a:schemeClr val="accent1"/>
              </a:buClr>
              <a:buSzPts val="3600"/>
              <a:buNone/>
              <a:defRPr sz="4800" b="1">
                <a:solidFill>
                  <a:schemeClr val="accent1"/>
                </a:solidFill>
              </a:defRPr>
            </a:lvl6pPr>
            <a:lvl7pPr lvl="6" algn="ctr" rtl="0">
              <a:spcBef>
                <a:spcPts val="0"/>
              </a:spcBef>
              <a:spcAft>
                <a:spcPts val="0"/>
              </a:spcAft>
              <a:buClr>
                <a:schemeClr val="accent1"/>
              </a:buClr>
              <a:buSzPts val="3600"/>
              <a:buNone/>
              <a:defRPr sz="4800" b="1">
                <a:solidFill>
                  <a:schemeClr val="accent1"/>
                </a:solidFill>
              </a:defRPr>
            </a:lvl7pPr>
            <a:lvl8pPr lvl="7" algn="ctr" rtl="0">
              <a:spcBef>
                <a:spcPts val="0"/>
              </a:spcBef>
              <a:spcAft>
                <a:spcPts val="0"/>
              </a:spcAft>
              <a:buClr>
                <a:schemeClr val="accent1"/>
              </a:buClr>
              <a:buSzPts val="3600"/>
              <a:buNone/>
              <a:defRPr sz="4800" b="1">
                <a:solidFill>
                  <a:schemeClr val="accent1"/>
                </a:solidFill>
              </a:defRPr>
            </a:lvl8pPr>
            <a:lvl9pPr lvl="8" algn="ctr" rtl="0">
              <a:spcBef>
                <a:spcPts val="0"/>
              </a:spcBef>
              <a:spcAft>
                <a:spcPts val="0"/>
              </a:spcAft>
              <a:buClr>
                <a:schemeClr val="accent1"/>
              </a:buClr>
              <a:buSzPts val="3600"/>
              <a:buNone/>
              <a:defRPr sz="4800" b="1">
                <a:solidFill>
                  <a:schemeClr val="accent1"/>
                </a:solidFill>
              </a:defRPr>
            </a:lvl9pPr>
          </a:lstStyle>
          <a:p>
            <a:r>
              <a:t>xx%</a:t>
            </a:r>
          </a:p>
        </p:txBody>
      </p:sp>
      <p:sp>
        <p:nvSpPr>
          <p:cNvPr id="96" name="Google Shape;96;p22"/>
          <p:cNvSpPr txBox="1">
            <a:spLocks noGrp="1"/>
          </p:cNvSpPr>
          <p:nvPr>
            <p:ph type="subTitle" idx="1"/>
          </p:nvPr>
        </p:nvSpPr>
        <p:spPr>
          <a:xfrm>
            <a:off x="4039337" y="1621067"/>
            <a:ext cx="41192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
        <p:nvSpPr>
          <p:cNvPr id="97" name="Google Shape;97;p22"/>
          <p:cNvSpPr txBox="1">
            <a:spLocks noGrp="1"/>
          </p:cNvSpPr>
          <p:nvPr>
            <p:ph type="title" idx="2" hasCustomPrompt="1"/>
          </p:nvPr>
        </p:nvSpPr>
        <p:spPr>
          <a:xfrm>
            <a:off x="4033463" y="2733784"/>
            <a:ext cx="4119200" cy="78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800" b="1">
                <a:solidFill>
                  <a:schemeClr val="accent1"/>
                </a:solidFill>
              </a:defRPr>
            </a:lvl1pPr>
            <a:lvl2pPr lvl="1" algn="ctr" rtl="0">
              <a:spcBef>
                <a:spcPts val="0"/>
              </a:spcBef>
              <a:spcAft>
                <a:spcPts val="0"/>
              </a:spcAft>
              <a:buClr>
                <a:schemeClr val="accent1"/>
              </a:buClr>
              <a:buSzPts val="3600"/>
              <a:buNone/>
              <a:defRPr sz="4800" b="1">
                <a:solidFill>
                  <a:schemeClr val="accent1"/>
                </a:solidFill>
              </a:defRPr>
            </a:lvl2pPr>
            <a:lvl3pPr lvl="2" algn="ctr" rtl="0">
              <a:spcBef>
                <a:spcPts val="0"/>
              </a:spcBef>
              <a:spcAft>
                <a:spcPts val="0"/>
              </a:spcAft>
              <a:buClr>
                <a:schemeClr val="accent1"/>
              </a:buClr>
              <a:buSzPts val="3600"/>
              <a:buNone/>
              <a:defRPr sz="4800" b="1">
                <a:solidFill>
                  <a:schemeClr val="accent1"/>
                </a:solidFill>
              </a:defRPr>
            </a:lvl3pPr>
            <a:lvl4pPr lvl="3" algn="ctr" rtl="0">
              <a:spcBef>
                <a:spcPts val="0"/>
              </a:spcBef>
              <a:spcAft>
                <a:spcPts val="0"/>
              </a:spcAft>
              <a:buClr>
                <a:schemeClr val="accent1"/>
              </a:buClr>
              <a:buSzPts val="3600"/>
              <a:buNone/>
              <a:defRPr sz="4800" b="1">
                <a:solidFill>
                  <a:schemeClr val="accent1"/>
                </a:solidFill>
              </a:defRPr>
            </a:lvl4pPr>
            <a:lvl5pPr lvl="4" algn="ctr" rtl="0">
              <a:spcBef>
                <a:spcPts val="0"/>
              </a:spcBef>
              <a:spcAft>
                <a:spcPts val="0"/>
              </a:spcAft>
              <a:buClr>
                <a:schemeClr val="accent1"/>
              </a:buClr>
              <a:buSzPts val="3600"/>
              <a:buNone/>
              <a:defRPr sz="4800" b="1">
                <a:solidFill>
                  <a:schemeClr val="accent1"/>
                </a:solidFill>
              </a:defRPr>
            </a:lvl5pPr>
            <a:lvl6pPr lvl="5" algn="ctr" rtl="0">
              <a:spcBef>
                <a:spcPts val="0"/>
              </a:spcBef>
              <a:spcAft>
                <a:spcPts val="0"/>
              </a:spcAft>
              <a:buClr>
                <a:schemeClr val="accent1"/>
              </a:buClr>
              <a:buSzPts val="3600"/>
              <a:buNone/>
              <a:defRPr sz="4800" b="1">
                <a:solidFill>
                  <a:schemeClr val="accent1"/>
                </a:solidFill>
              </a:defRPr>
            </a:lvl6pPr>
            <a:lvl7pPr lvl="6" algn="ctr" rtl="0">
              <a:spcBef>
                <a:spcPts val="0"/>
              </a:spcBef>
              <a:spcAft>
                <a:spcPts val="0"/>
              </a:spcAft>
              <a:buClr>
                <a:schemeClr val="accent1"/>
              </a:buClr>
              <a:buSzPts val="3600"/>
              <a:buNone/>
              <a:defRPr sz="4800" b="1">
                <a:solidFill>
                  <a:schemeClr val="accent1"/>
                </a:solidFill>
              </a:defRPr>
            </a:lvl7pPr>
            <a:lvl8pPr lvl="7" algn="ctr" rtl="0">
              <a:spcBef>
                <a:spcPts val="0"/>
              </a:spcBef>
              <a:spcAft>
                <a:spcPts val="0"/>
              </a:spcAft>
              <a:buClr>
                <a:schemeClr val="accent1"/>
              </a:buClr>
              <a:buSzPts val="3600"/>
              <a:buNone/>
              <a:defRPr sz="4800" b="1">
                <a:solidFill>
                  <a:schemeClr val="accent1"/>
                </a:solidFill>
              </a:defRPr>
            </a:lvl8pPr>
            <a:lvl9pPr lvl="8" algn="ctr" rtl="0">
              <a:spcBef>
                <a:spcPts val="0"/>
              </a:spcBef>
              <a:spcAft>
                <a:spcPts val="0"/>
              </a:spcAft>
              <a:buClr>
                <a:schemeClr val="accent1"/>
              </a:buClr>
              <a:buSzPts val="3600"/>
              <a:buNone/>
              <a:defRPr sz="4800" b="1">
                <a:solidFill>
                  <a:schemeClr val="accent1"/>
                </a:solidFill>
              </a:defRPr>
            </a:lvl9pPr>
          </a:lstStyle>
          <a:p>
            <a:r>
              <a:t>xx%</a:t>
            </a:r>
          </a:p>
        </p:txBody>
      </p:sp>
      <p:sp>
        <p:nvSpPr>
          <p:cNvPr id="98" name="Google Shape;98;p22"/>
          <p:cNvSpPr txBox="1">
            <a:spLocks noGrp="1"/>
          </p:cNvSpPr>
          <p:nvPr>
            <p:ph type="subTitle" idx="3"/>
          </p:nvPr>
        </p:nvSpPr>
        <p:spPr>
          <a:xfrm>
            <a:off x="4039337" y="3341844"/>
            <a:ext cx="41192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
        <p:nvSpPr>
          <p:cNvPr id="99" name="Google Shape;99;p22"/>
          <p:cNvSpPr txBox="1">
            <a:spLocks noGrp="1"/>
          </p:cNvSpPr>
          <p:nvPr>
            <p:ph type="title" idx="4" hasCustomPrompt="1"/>
          </p:nvPr>
        </p:nvSpPr>
        <p:spPr>
          <a:xfrm>
            <a:off x="4033463" y="4454572"/>
            <a:ext cx="4119200" cy="781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800" b="1">
                <a:solidFill>
                  <a:schemeClr val="accent1"/>
                </a:solidFill>
              </a:defRPr>
            </a:lvl1pPr>
            <a:lvl2pPr lvl="1" algn="ctr" rtl="0">
              <a:spcBef>
                <a:spcPts val="0"/>
              </a:spcBef>
              <a:spcAft>
                <a:spcPts val="0"/>
              </a:spcAft>
              <a:buClr>
                <a:schemeClr val="accent1"/>
              </a:buClr>
              <a:buSzPts val="3600"/>
              <a:buNone/>
              <a:defRPr sz="4800" b="1">
                <a:solidFill>
                  <a:schemeClr val="accent1"/>
                </a:solidFill>
              </a:defRPr>
            </a:lvl2pPr>
            <a:lvl3pPr lvl="2" algn="ctr" rtl="0">
              <a:spcBef>
                <a:spcPts val="0"/>
              </a:spcBef>
              <a:spcAft>
                <a:spcPts val="0"/>
              </a:spcAft>
              <a:buClr>
                <a:schemeClr val="accent1"/>
              </a:buClr>
              <a:buSzPts val="3600"/>
              <a:buNone/>
              <a:defRPr sz="4800" b="1">
                <a:solidFill>
                  <a:schemeClr val="accent1"/>
                </a:solidFill>
              </a:defRPr>
            </a:lvl3pPr>
            <a:lvl4pPr lvl="3" algn="ctr" rtl="0">
              <a:spcBef>
                <a:spcPts val="0"/>
              </a:spcBef>
              <a:spcAft>
                <a:spcPts val="0"/>
              </a:spcAft>
              <a:buClr>
                <a:schemeClr val="accent1"/>
              </a:buClr>
              <a:buSzPts val="3600"/>
              <a:buNone/>
              <a:defRPr sz="4800" b="1">
                <a:solidFill>
                  <a:schemeClr val="accent1"/>
                </a:solidFill>
              </a:defRPr>
            </a:lvl4pPr>
            <a:lvl5pPr lvl="4" algn="ctr" rtl="0">
              <a:spcBef>
                <a:spcPts val="0"/>
              </a:spcBef>
              <a:spcAft>
                <a:spcPts val="0"/>
              </a:spcAft>
              <a:buClr>
                <a:schemeClr val="accent1"/>
              </a:buClr>
              <a:buSzPts val="3600"/>
              <a:buNone/>
              <a:defRPr sz="4800" b="1">
                <a:solidFill>
                  <a:schemeClr val="accent1"/>
                </a:solidFill>
              </a:defRPr>
            </a:lvl5pPr>
            <a:lvl6pPr lvl="5" algn="ctr" rtl="0">
              <a:spcBef>
                <a:spcPts val="0"/>
              </a:spcBef>
              <a:spcAft>
                <a:spcPts val="0"/>
              </a:spcAft>
              <a:buClr>
                <a:schemeClr val="accent1"/>
              </a:buClr>
              <a:buSzPts val="3600"/>
              <a:buNone/>
              <a:defRPr sz="4800" b="1">
                <a:solidFill>
                  <a:schemeClr val="accent1"/>
                </a:solidFill>
              </a:defRPr>
            </a:lvl6pPr>
            <a:lvl7pPr lvl="6" algn="ctr" rtl="0">
              <a:spcBef>
                <a:spcPts val="0"/>
              </a:spcBef>
              <a:spcAft>
                <a:spcPts val="0"/>
              </a:spcAft>
              <a:buClr>
                <a:schemeClr val="accent1"/>
              </a:buClr>
              <a:buSzPts val="3600"/>
              <a:buNone/>
              <a:defRPr sz="4800" b="1">
                <a:solidFill>
                  <a:schemeClr val="accent1"/>
                </a:solidFill>
              </a:defRPr>
            </a:lvl7pPr>
            <a:lvl8pPr lvl="7" algn="ctr" rtl="0">
              <a:spcBef>
                <a:spcPts val="0"/>
              </a:spcBef>
              <a:spcAft>
                <a:spcPts val="0"/>
              </a:spcAft>
              <a:buClr>
                <a:schemeClr val="accent1"/>
              </a:buClr>
              <a:buSzPts val="3600"/>
              <a:buNone/>
              <a:defRPr sz="4800" b="1">
                <a:solidFill>
                  <a:schemeClr val="accent1"/>
                </a:solidFill>
              </a:defRPr>
            </a:lvl8pPr>
            <a:lvl9pPr lvl="8" algn="ctr" rtl="0">
              <a:spcBef>
                <a:spcPts val="0"/>
              </a:spcBef>
              <a:spcAft>
                <a:spcPts val="0"/>
              </a:spcAft>
              <a:buClr>
                <a:schemeClr val="accent1"/>
              </a:buClr>
              <a:buSzPts val="3600"/>
              <a:buNone/>
              <a:defRPr sz="4800" b="1">
                <a:solidFill>
                  <a:schemeClr val="accent1"/>
                </a:solidFill>
              </a:defRPr>
            </a:lvl9pPr>
          </a:lstStyle>
          <a:p>
            <a:r>
              <a:t>xx%</a:t>
            </a:r>
          </a:p>
        </p:txBody>
      </p:sp>
      <p:sp>
        <p:nvSpPr>
          <p:cNvPr id="100" name="Google Shape;100;p22"/>
          <p:cNvSpPr txBox="1">
            <a:spLocks noGrp="1"/>
          </p:cNvSpPr>
          <p:nvPr>
            <p:ph type="subTitle" idx="5"/>
          </p:nvPr>
        </p:nvSpPr>
        <p:spPr>
          <a:xfrm>
            <a:off x="4047933" y="5062600"/>
            <a:ext cx="4104800" cy="781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3372333" y="578281"/>
            <a:ext cx="5447200" cy="152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9600"/>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r>
              <a:rPr lang="en-US" smtClean="0"/>
              <a:t>Click to edit Master title style</a:t>
            </a:r>
          </a:p>
        </p:txBody>
      </p:sp>
      <p:sp>
        <p:nvSpPr>
          <p:cNvPr id="103" name="Google Shape;103;p23"/>
          <p:cNvSpPr txBox="1">
            <a:spLocks noGrp="1"/>
          </p:cNvSpPr>
          <p:nvPr>
            <p:ph type="subTitle" idx="1"/>
          </p:nvPr>
        </p:nvSpPr>
        <p:spPr>
          <a:xfrm>
            <a:off x="3374800" y="2102219"/>
            <a:ext cx="5447200" cy="174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2135"/>
              </a:spcBef>
              <a:spcAft>
                <a:spcPts val="0"/>
              </a:spcAft>
              <a:buNone/>
              <a:defRPr/>
            </a:lvl2pPr>
            <a:lvl3pPr lvl="2" algn="ctr" rtl="0">
              <a:spcBef>
                <a:spcPts val="2135"/>
              </a:spcBef>
              <a:spcAft>
                <a:spcPts val="0"/>
              </a:spcAft>
              <a:buNone/>
              <a:defRPr/>
            </a:lvl3pPr>
            <a:lvl4pPr lvl="3" algn="ctr" rtl="0">
              <a:spcBef>
                <a:spcPts val="2135"/>
              </a:spcBef>
              <a:spcAft>
                <a:spcPts val="0"/>
              </a:spcAft>
              <a:buNone/>
              <a:defRPr/>
            </a:lvl4pPr>
            <a:lvl5pPr lvl="4" algn="ctr" rtl="0">
              <a:spcBef>
                <a:spcPts val="2135"/>
              </a:spcBef>
              <a:spcAft>
                <a:spcPts val="0"/>
              </a:spcAft>
              <a:buNone/>
              <a:defRPr/>
            </a:lvl5pPr>
            <a:lvl6pPr lvl="5" algn="ctr" rtl="0">
              <a:spcBef>
                <a:spcPts val="2135"/>
              </a:spcBef>
              <a:spcAft>
                <a:spcPts val="0"/>
              </a:spcAft>
              <a:buNone/>
              <a:defRPr/>
            </a:lvl6pPr>
            <a:lvl7pPr lvl="6" algn="ctr" rtl="0">
              <a:spcBef>
                <a:spcPts val="2135"/>
              </a:spcBef>
              <a:spcAft>
                <a:spcPts val="0"/>
              </a:spcAft>
              <a:buNone/>
              <a:defRPr/>
            </a:lvl7pPr>
            <a:lvl8pPr lvl="7" algn="ctr" rtl="0">
              <a:spcBef>
                <a:spcPts val="2135"/>
              </a:spcBef>
              <a:spcAft>
                <a:spcPts val="0"/>
              </a:spcAft>
              <a:buNone/>
              <a:defRPr/>
            </a:lvl8pPr>
            <a:lvl9pPr lvl="8" algn="ctr" rtl="0">
              <a:spcBef>
                <a:spcPts val="2135"/>
              </a:spcBef>
              <a:spcAft>
                <a:spcPts val="2135"/>
              </a:spcAft>
              <a:buNone/>
              <a:defRPr/>
            </a:lvl9pPr>
          </a:lstStyle>
          <a:p>
            <a:r>
              <a:rPr lang="en-US" smtClean="0"/>
              <a:t>Click to edit Master subtitle style</a:t>
            </a:r>
          </a:p>
        </p:txBody>
      </p:sp>
      <p:sp>
        <p:nvSpPr>
          <p:cNvPr id="104" name="Google Shape;104;p23"/>
          <p:cNvSpPr txBox="1"/>
          <p:nvPr/>
        </p:nvSpPr>
        <p:spPr>
          <a:xfrm>
            <a:off x="3051267" y="4800500"/>
            <a:ext cx="6092800" cy="888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600" b="1">
                <a:solidFill>
                  <a:schemeClr val="lt2"/>
                </a:solidFill>
                <a:latin typeface="Quicksand"/>
                <a:ea typeface="Quicksand"/>
                <a:cs typeface="Quicksand"/>
                <a:sym typeface="Quicksand"/>
              </a:rPr>
              <a:t>CREDITS:</a:t>
            </a:r>
            <a:r>
              <a:rPr lang="en-GB" sz="1600">
                <a:solidFill>
                  <a:srgbClr val="434343"/>
                </a:solidFill>
                <a:latin typeface="Quicksand Light"/>
                <a:ea typeface="Quicksand Light"/>
                <a:cs typeface="Quicksand Light"/>
                <a:sym typeface="Quicksand Light"/>
              </a:rPr>
              <a:t> This presentation template was created by </a:t>
            </a:r>
            <a:r>
              <a:rPr lang="en-GB" sz="1600" b="1">
                <a:solidFill>
                  <a:schemeClr val="lt2"/>
                </a:solidFill>
                <a:uFill>
                  <a:noFill/>
                </a:uFill>
                <a:latin typeface="Quicksand"/>
                <a:ea typeface="Quicksand"/>
                <a:cs typeface="Quicksand"/>
                <a:sym typeface="Quicksand"/>
                <a:hlinkClick r:id="rId3"/>
              </a:rPr>
              <a:t>Slidesgo</a:t>
            </a:r>
            <a:r>
              <a:rPr lang="en-GB" sz="1600">
                <a:solidFill>
                  <a:srgbClr val="434343"/>
                </a:solidFill>
                <a:latin typeface="Quicksand Light"/>
                <a:ea typeface="Quicksand Light"/>
                <a:cs typeface="Quicksand Light"/>
                <a:sym typeface="Quicksand Light"/>
              </a:rPr>
              <a:t>, including icon by </a:t>
            </a:r>
            <a:r>
              <a:rPr lang="en-GB" sz="1600" b="1">
                <a:solidFill>
                  <a:schemeClr val="lt2"/>
                </a:solidFill>
                <a:uFill>
                  <a:noFill/>
                </a:uFill>
                <a:latin typeface="Quicksand"/>
                <a:ea typeface="Quicksand"/>
                <a:cs typeface="Quicksand"/>
                <a:sym typeface="Quicksand"/>
                <a:hlinkClick r:id="rId4"/>
              </a:rPr>
              <a:t>Flaticon</a:t>
            </a:r>
            <a:r>
              <a:rPr lang="en-GB" sz="1600">
                <a:solidFill>
                  <a:srgbClr val="434343"/>
                </a:solidFill>
                <a:latin typeface="Quicksand Light"/>
                <a:ea typeface="Quicksand Light"/>
                <a:cs typeface="Quicksand Light"/>
                <a:sym typeface="Quicksand Light"/>
              </a:rPr>
              <a:t>, and infographics &amp; images from </a:t>
            </a:r>
            <a:r>
              <a:rPr lang="en-GB" sz="1600" b="1">
                <a:solidFill>
                  <a:schemeClr val="lt2"/>
                </a:solidFill>
                <a:uFill>
                  <a:noFill/>
                </a:uFill>
                <a:latin typeface="Quicksand"/>
                <a:ea typeface="Quicksand"/>
                <a:cs typeface="Quicksand"/>
                <a:sym typeface="Quicksand"/>
                <a:hlinkClick r:id="rId5"/>
              </a:rPr>
              <a:t>Freepik</a:t>
            </a:r>
            <a:endParaRPr sz="1600" b="1" dirty="0">
              <a:solidFill>
                <a:schemeClr val="lt2"/>
              </a:solidFill>
              <a:latin typeface="Quicksand"/>
              <a:ea typeface="Quicksand"/>
              <a:cs typeface="Quicksand"/>
              <a:sym typeface="Quicksan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stretch>
            <a:fillRect/>
          </a:stretch>
        </a:blipFill>
        <a:effectLst/>
      </p:bgPr>
    </p:bg>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968300" y="486867"/>
            <a:ext cx="10309200" cy="76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smtClean="0"/>
              <a:t>Click to edit Master title style</a:t>
            </a:r>
          </a:p>
        </p:txBody>
      </p:sp>
      <p:sp>
        <p:nvSpPr>
          <p:cNvPr id="107" name="Google Shape;107;p24"/>
          <p:cNvSpPr txBox="1">
            <a:spLocks noGrp="1"/>
          </p:cNvSpPr>
          <p:nvPr>
            <p:ph type="subTitle" idx="1"/>
          </p:nvPr>
        </p:nvSpPr>
        <p:spPr>
          <a:xfrm>
            <a:off x="1634881" y="1833505"/>
            <a:ext cx="2928400" cy="62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b="1">
                <a:solidFill>
                  <a:schemeClr val="lt2"/>
                </a:solidFill>
                <a:latin typeface="Quicksand"/>
                <a:ea typeface="Quicksand"/>
                <a:cs typeface="Quicksand"/>
                <a:sym typeface="Quicksand"/>
              </a:defRPr>
            </a:lvl1pPr>
            <a:lvl2pPr lvl="1" algn="r" rtl="0">
              <a:spcBef>
                <a:spcPts val="2135"/>
              </a:spcBef>
              <a:spcAft>
                <a:spcPts val="0"/>
              </a:spcAft>
              <a:buNone/>
              <a:defRPr sz="2400" b="1">
                <a:solidFill>
                  <a:schemeClr val="lt2"/>
                </a:solidFill>
                <a:latin typeface="Quicksand"/>
                <a:ea typeface="Quicksand"/>
                <a:cs typeface="Quicksand"/>
                <a:sym typeface="Quicksand"/>
              </a:defRPr>
            </a:lvl2pPr>
            <a:lvl3pPr lvl="2" algn="r" rtl="0">
              <a:spcBef>
                <a:spcPts val="2135"/>
              </a:spcBef>
              <a:spcAft>
                <a:spcPts val="0"/>
              </a:spcAft>
              <a:buNone/>
              <a:defRPr sz="2400" b="1">
                <a:solidFill>
                  <a:schemeClr val="lt2"/>
                </a:solidFill>
                <a:latin typeface="Quicksand"/>
                <a:ea typeface="Quicksand"/>
                <a:cs typeface="Quicksand"/>
                <a:sym typeface="Quicksand"/>
              </a:defRPr>
            </a:lvl3pPr>
            <a:lvl4pPr lvl="3" algn="r" rtl="0">
              <a:spcBef>
                <a:spcPts val="2135"/>
              </a:spcBef>
              <a:spcAft>
                <a:spcPts val="0"/>
              </a:spcAft>
              <a:buNone/>
              <a:defRPr sz="2400" b="1">
                <a:solidFill>
                  <a:schemeClr val="lt2"/>
                </a:solidFill>
                <a:latin typeface="Quicksand"/>
                <a:ea typeface="Quicksand"/>
                <a:cs typeface="Quicksand"/>
                <a:sym typeface="Quicksand"/>
              </a:defRPr>
            </a:lvl4pPr>
            <a:lvl5pPr lvl="4" algn="r" rtl="0">
              <a:spcBef>
                <a:spcPts val="2135"/>
              </a:spcBef>
              <a:spcAft>
                <a:spcPts val="0"/>
              </a:spcAft>
              <a:buNone/>
              <a:defRPr sz="2400" b="1">
                <a:solidFill>
                  <a:schemeClr val="lt2"/>
                </a:solidFill>
                <a:latin typeface="Quicksand"/>
                <a:ea typeface="Quicksand"/>
                <a:cs typeface="Quicksand"/>
                <a:sym typeface="Quicksand"/>
              </a:defRPr>
            </a:lvl5pPr>
            <a:lvl6pPr lvl="5" algn="r" rtl="0">
              <a:spcBef>
                <a:spcPts val="2135"/>
              </a:spcBef>
              <a:spcAft>
                <a:spcPts val="0"/>
              </a:spcAft>
              <a:buNone/>
              <a:defRPr sz="2400" b="1">
                <a:solidFill>
                  <a:schemeClr val="lt2"/>
                </a:solidFill>
                <a:latin typeface="Quicksand"/>
                <a:ea typeface="Quicksand"/>
                <a:cs typeface="Quicksand"/>
                <a:sym typeface="Quicksand"/>
              </a:defRPr>
            </a:lvl6pPr>
            <a:lvl7pPr lvl="6" algn="r" rtl="0">
              <a:spcBef>
                <a:spcPts val="2135"/>
              </a:spcBef>
              <a:spcAft>
                <a:spcPts val="0"/>
              </a:spcAft>
              <a:buNone/>
              <a:defRPr sz="2400" b="1">
                <a:solidFill>
                  <a:schemeClr val="lt2"/>
                </a:solidFill>
                <a:latin typeface="Quicksand"/>
                <a:ea typeface="Quicksand"/>
                <a:cs typeface="Quicksand"/>
                <a:sym typeface="Quicksand"/>
              </a:defRPr>
            </a:lvl7pPr>
            <a:lvl8pPr lvl="7" algn="r" rtl="0">
              <a:spcBef>
                <a:spcPts val="2135"/>
              </a:spcBef>
              <a:spcAft>
                <a:spcPts val="0"/>
              </a:spcAft>
              <a:buNone/>
              <a:defRPr sz="2400" b="1">
                <a:solidFill>
                  <a:schemeClr val="lt2"/>
                </a:solidFill>
                <a:latin typeface="Quicksand"/>
                <a:ea typeface="Quicksand"/>
                <a:cs typeface="Quicksand"/>
                <a:sym typeface="Quicksand"/>
              </a:defRPr>
            </a:lvl8pPr>
            <a:lvl9pPr lvl="8" algn="r" rtl="0">
              <a:spcBef>
                <a:spcPts val="2135"/>
              </a:spcBef>
              <a:spcAft>
                <a:spcPts val="2135"/>
              </a:spcAft>
              <a:buNone/>
              <a:defRPr sz="2400" b="1">
                <a:solidFill>
                  <a:schemeClr val="lt2"/>
                </a:solidFill>
                <a:latin typeface="Quicksand"/>
                <a:ea typeface="Quicksand"/>
                <a:cs typeface="Quicksand"/>
                <a:sym typeface="Quicksand"/>
              </a:defRPr>
            </a:lvl9pPr>
          </a:lstStyle>
          <a:p>
            <a:r>
              <a:rPr lang="en-US" smtClean="0"/>
              <a:t>Click to edit Master subtitle style</a:t>
            </a:r>
          </a:p>
        </p:txBody>
      </p:sp>
      <p:sp>
        <p:nvSpPr>
          <p:cNvPr id="108" name="Google Shape;108;p24"/>
          <p:cNvSpPr txBox="1">
            <a:spLocks noGrp="1"/>
          </p:cNvSpPr>
          <p:nvPr>
            <p:ph type="subTitle" idx="2"/>
          </p:nvPr>
        </p:nvSpPr>
        <p:spPr>
          <a:xfrm>
            <a:off x="1634948" y="2247312"/>
            <a:ext cx="2928400" cy="1149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2135"/>
              </a:spcBef>
              <a:spcAft>
                <a:spcPts val="0"/>
              </a:spcAft>
              <a:buNone/>
              <a:defRPr/>
            </a:lvl2pPr>
            <a:lvl3pPr lvl="2" algn="r" rtl="0">
              <a:spcBef>
                <a:spcPts val="2135"/>
              </a:spcBef>
              <a:spcAft>
                <a:spcPts val="0"/>
              </a:spcAft>
              <a:buNone/>
              <a:defRPr/>
            </a:lvl3pPr>
            <a:lvl4pPr lvl="3" algn="r" rtl="0">
              <a:spcBef>
                <a:spcPts val="2135"/>
              </a:spcBef>
              <a:spcAft>
                <a:spcPts val="0"/>
              </a:spcAft>
              <a:buNone/>
              <a:defRPr/>
            </a:lvl4pPr>
            <a:lvl5pPr lvl="4" algn="r" rtl="0">
              <a:spcBef>
                <a:spcPts val="2135"/>
              </a:spcBef>
              <a:spcAft>
                <a:spcPts val="0"/>
              </a:spcAft>
              <a:buNone/>
              <a:defRPr/>
            </a:lvl5pPr>
            <a:lvl6pPr lvl="5" algn="r" rtl="0">
              <a:spcBef>
                <a:spcPts val="2135"/>
              </a:spcBef>
              <a:spcAft>
                <a:spcPts val="0"/>
              </a:spcAft>
              <a:buNone/>
              <a:defRPr/>
            </a:lvl6pPr>
            <a:lvl7pPr lvl="6" algn="r" rtl="0">
              <a:spcBef>
                <a:spcPts val="2135"/>
              </a:spcBef>
              <a:spcAft>
                <a:spcPts val="0"/>
              </a:spcAft>
              <a:buNone/>
              <a:defRPr/>
            </a:lvl7pPr>
            <a:lvl8pPr lvl="7" algn="r" rtl="0">
              <a:spcBef>
                <a:spcPts val="2135"/>
              </a:spcBef>
              <a:spcAft>
                <a:spcPts val="0"/>
              </a:spcAft>
              <a:buNone/>
              <a:defRPr/>
            </a:lvl8pPr>
            <a:lvl9pPr lvl="8" algn="r" rtl="0">
              <a:spcBef>
                <a:spcPts val="2135"/>
              </a:spcBef>
              <a:spcAft>
                <a:spcPts val="2135"/>
              </a:spcAft>
              <a:buNone/>
              <a:defRPr/>
            </a:lvl9pPr>
          </a:lstStyle>
          <a:p>
            <a:r>
              <a:rPr lang="en-US" smtClean="0"/>
              <a:t>Click to edit Master subtitle style</a:t>
            </a:r>
          </a:p>
        </p:txBody>
      </p:sp>
      <p:sp>
        <p:nvSpPr>
          <p:cNvPr id="109" name="Google Shape;109;p24"/>
          <p:cNvSpPr txBox="1">
            <a:spLocks noGrp="1"/>
          </p:cNvSpPr>
          <p:nvPr>
            <p:ph type="subTitle" idx="3"/>
          </p:nvPr>
        </p:nvSpPr>
        <p:spPr>
          <a:xfrm>
            <a:off x="1634881" y="3825980"/>
            <a:ext cx="2928400" cy="62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b="1">
                <a:solidFill>
                  <a:schemeClr val="lt2"/>
                </a:solidFill>
                <a:latin typeface="Quicksand"/>
                <a:ea typeface="Quicksand"/>
                <a:cs typeface="Quicksand"/>
                <a:sym typeface="Quicksand"/>
              </a:defRPr>
            </a:lvl1pPr>
            <a:lvl2pPr lvl="1" algn="r" rtl="0">
              <a:spcBef>
                <a:spcPts val="2135"/>
              </a:spcBef>
              <a:spcAft>
                <a:spcPts val="0"/>
              </a:spcAft>
              <a:buNone/>
              <a:defRPr sz="2400" b="1">
                <a:solidFill>
                  <a:schemeClr val="lt2"/>
                </a:solidFill>
                <a:latin typeface="Quicksand"/>
                <a:ea typeface="Quicksand"/>
                <a:cs typeface="Quicksand"/>
                <a:sym typeface="Quicksand"/>
              </a:defRPr>
            </a:lvl2pPr>
            <a:lvl3pPr lvl="2" algn="r" rtl="0">
              <a:spcBef>
                <a:spcPts val="2135"/>
              </a:spcBef>
              <a:spcAft>
                <a:spcPts val="0"/>
              </a:spcAft>
              <a:buNone/>
              <a:defRPr sz="2400" b="1">
                <a:solidFill>
                  <a:schemeClr val="lt2"/>
                </a:solidFill>
                <a:latin typeface="Quicksand"/>
                <a:ea typeface="Quicksand"/>
                <a:cs typeface="Quicksand"/>
                <a:sym typeface="Quicksand"/>
              </a:defRPr>
            </a:lvl3pPr>
            <a:lvl4pPr lvl="3" algn="r" rtl="0">
              <a:spcBef>
                <a:spcPts val="2135"/>
              </a:spcBef>
              <a:spcAft>
                <a:spcPts val="0"/>
              </a:spcAft>
              <a:buNone/>
              <a:defRPr sz="2400" b="1">
                <a:solidFill>
                  <a:schemeClr val="lt2"/>
                </a:solidFill>
                <a:latin typeface="Quicksand"/>
                <a:ea typeface="Quicksand"/>
                <a:cs typeface="Quicksand"/>
                <a:sym typeface="Quicksand"/>
              </a:defRPr>
            </a:lvl4pPr>
            <a:lvl5pPr lvl="4" algn="r" rtl="0">
              <a:spcBef>
                <a:spcPts val="2135"/>
              </a:spcBef>
              <a:spcAft>
                <a:spcPts val="0"/>
              </a:spcAft>
              <a:buNone/>
              <a:defRPr sz="2400" b="1">
                <a:solidFill>
                  <a:schemeClr val="lt2"/>
                </a:solidFill>
                <a:latin typeface="Quicksand"/>
                <a:ea typeface="Quicksand"/>
                <a:cs typeface="Quicksand"/>
                <a:sym typeface="Quicksand"/>
              </a:defRPr>
            </a:lvl5pPr>
            <a:lvl6pPr lvl="5" algn="r" rtl="0">
              <a:spcBef>
                <a:spcPts val="2135"/>
              </a:spcBef>
              <a:spcAft>
                <a:spcPts val="0"/>
              </a:spcAft>
              <a:buNone/>
              <a:defRPr sz="2400" b="1">
                <a:solidFill>
                  <a:schemeClr val="lt2"/>
                </a:solidFill>
                <a:latin typeface="Quicksand"/>
                <a:ea typeface="Quicksand"/>
                <a:cs typeface="Quicksand"/>
                <a:sym typeface="Quicksand"/>
              </a:defRPr>
            </a:lvl6pPr>
            <a:lvl7pPr lvl="6" algn="r" rtl="0">
              <a:spcBef>
                <a:spcPts val="2135"/>
              </a:spcBef>
              <a:spcAft>
                <a:spcPts val="0"/>
              </a:spcAft>
              <a:buNone/>
              <a:defRPr sz="2400" b="1">
                <a:solidFill>
                  <a:schemeClr val="lt2"/>
                </a:solidFill>
                <a:latin typeface="Quicksand"/>
                <a:ea typeface="Quicksand"/>
                <a:cs typeface="Quicksand"/>
                <a:sym typeface="Quicksand"/>
              </a:defRPr>
            </a:lvl7pPr>
            <a:lvl8pPr lvl="7" algn="r" rtl="0">
              <a:spcBef>
                <a:spcPts val="2135"/>
              </a:spcBef>
              <a:spcAft>
                <a:spcPts val="0"/>
              </a:spcAft>
              <a:buNone/>
              <a:defRPr sz="2400" b="1">
                <a:solidFill>
                  <a:schemeClr val="lt2"/>
                </a:solidFill>
                <a:latin typeface="Quicksand"/>
                <a:ea typeface="Quicksand"/>
                <a:cs typeface="Quicksand"/>
                <a:sym typeface="Quicksand"/>
              </a:defRPr>
            </a:lvl8pPr>
            <a:lvl9pPr lvl="8" algn="r" rtl="0">
              <a:spcBef>
                <a:spcPts val="2135"/>
              </a:spcBef>
              <a:spcAft>
                <a:spcPts val="2135"/>
              </a:spcAft>
              <a:buNone/>
              <a:defRPr sz="2400" b="1">
                <a:solidFill>
                  <a:schemeClr val="lt2"/>
                </a:solidFill>
                <a:latin typeface="Quicksand"/>
                <a:ea typeface="Quicksand"/>
                <a:cs typeface="Quicksand"/>
                <a:sym typeface="Quicksand"/>
              </a:defRPr>
            </a:lvl9pPr>
          </a:lstStyle>
          <a:p>
            <a:r>
              <a:rPr lang="en-US" smtClean="0"/>
              <a:t>Click to edit Master subtitle style</a:t>
            </a:r>
          </a:p>
        </p:txBody>
      </p:sp>
      <p:sp>
        <p:nvSpPr>
          <p:cNvPr id="110" name="Google Shape;110;p24"/>
          <p:cNvSpPr txBox="1">
            <a:spLocks noGrp="1"/>
          </p:cNvSpPr>
          <p:nvPr>
            <p:ph type="subTitle" idx="4"/>
          </p:nvPr>
        </p:nvSpPr>
        <p:spPr>
          <a:xfrm>
            <a:off x="1634715" y="4239581"/>
            <a:ext cx="2928400" cy="1212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2135"/>
              </a:spcBef>
              <a:spcAft>
                <a:spcPts val="0"/>
              </a:spcAft>
              <a:buNone/>
              <a:defRPr/>
            </a:lvl2pPr>
            <a:lvl3pPr lvl="2" algn="r" rtl="0">
              <a:spcBef>
                <a:spcPts val="2135"/>
              </a:spcBef>
              <a:spcAft>
                <a:spcPts val="0"/>
              </a:spcAft>
              <a:buNone/>
              <a:defRPr/>
            </a:lvl3pPr>
            <a:lvl4pPr lvl="3" algn="r" rtl="0">
              <a:spcBef>
                <a:spcPts val="2135"/>
              </a:spcBef>
              <a:spcAft>
                <a:spcPts val="0"/>
              </a:spcAft>
              <a:buNone/>
              <a:defRPr/>
            </a:lvl4pPr>
            <a:lvl5pPr lvl="4" algn="r" rtl="0">
              <a:spcBef>
                <a:spcPts val="2135"/>
              </a:spcBef>
              <a:spcAft>
                <a:spcPts val="0"/>
              </a:spcAft>
              <a:buNone/>
              <a:defRPr/>
            </a:lvl5pPr>
            <a:lvl6pPr lvl="5" algn="r" rtl="0">
              <a:spcBef>
                <a:spcPts val="2135"/>
              </a:spcBef>
              <a:spcAft>
                <a:spcPts val="0"/>
              </a:spcAft>
              <a:buNone/>
              <a:defRPr/>
            </a:lvl6pPr>
            <a:lvl7pPr lvl="6" algn="r" rtl="0">
              <a:spcBef>
                <a:spcPts val="2135"/>
              </a:spcBef>
              <a:spcAft>
                <a:spcPts val="0"/>
              </a:spcAft>
              <a:buNone/>
              <a:defRPr/>
            </a:lvl7pPr>
            <a:lvl8pPr lvl="7" algn="r" rtl="0">
              <a:spcBef>
                <a:spcPts val="2135"/>
              </a:spcBef>
              <a:spcAft>
                <a:spcPts val="0"/>
              </a:spcAft>
              <a:buNone/>
              <a:defRPr/>
            </a:lvl8pPr>
            <a:lvl9pPr lvl="8" algn="r" rtl="0">
              <a:spcBef>
                <a:spcPts val="2135"/>
              </a:spcBef>
              <a:spcAft>
                <a:spcPts val="2135"/>
              </a:spcAft>
              <a:buNone/>
              <a:defRPr/>
            </a:lvl9pPr>
          </a:lstStyle>
          <a:p>
            <a:r>
              <a:rPr lang="en-US" smtClean="0"/>
              <a:t>Click to edit Master subtitle style</a:t>
            </a:r>
          </a:p>
        </p:txBody>
      </p:sp>
      <p:sp>
        <p:nvSpPr>
          <p:cNvPr id="111" name="Google Shape;111;p24"/>
          <p:cNvSpPr txBox="1">
            <a:spLocks noGrp="1"/>
          </p:cNvSpPr>
          <p:nvPr>
            <p:ph type="subTitle" idx="5"/>
          </p:nvPr>
        </p:nvSpPr>
        <p:spPr>
          <a:xfrm>
            <a:off x="7628885" y="1832339"/>
            <a:ext cx="2928400" cy="62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lt2"/>
                </a:solidFill>
                <a:latin typeface="Quicksand"/>
                <a:ea typeface="Quicksand"/>
                <a:cs typeface="Quicksand"/>
                <a:sym typeface="Quicksand"/>
              </a:defRPr>
            </a:lvl1pPr>
            <a:lvl2pPr lvl="1" rtl="0">
              <a:spcBef>
                <a:spcPts val="2135"/>
              </a:spcBef>
              <a:spcAft>
                <a:spcPts val="0"/>
              </a:spcAft>
              <a:buNone/>
              <a:defRPr sz="2400" b="1">
                <a:solidFill>
                  <a:schemeClr val="lt2"/>
                </a:solidFill>
                <a:latin typeface="Quicksand"/>
                <a:ea typeface="Quicksand"/>
                <a:cs typeface="Quicksand"/>
                <a:sym typeface="Quicksand"/>
              </a:defRPr>
            </a:lvl2pPr>
            <a:lvl3pPr lvl="2" rtl="0">
              <a:spcBef>
                <a:spcPts val="2135"/>
              </a:spcBef>
              <a:spcAft>
                <a:spcPts val="0"/>
              </a:spcAft>
              <a:buNone/>
              <a:defRPr sz="2400" b="1">
                <a:solidFill>
                  <a:schemeClr val="lt2"/>
                </a:solidFill>
                <a:latin typeface="Quicksand"/>
                <a:ea typeface="Quicksand"/>
                <a:cs typeface="Quicksand"/>
                <a:sym typeface="Quicksand"/>
              </a:defRPr>
            </a:lvl3pPr>
            <a:lvl4pPr lvl="3" rtl="0">
              <a:spcBef>
                <a:spcPts val="2135"/>
              </a:spcBef>
              <a:spcAft>
                <a:spcPts val="0"/>
              </a:spcAft>
              <a:buNone/>
              <a:defRPr sz="2400" b="1">
                <a:solidFill>
                  <a:schemeClr val="lt2"/>
                </a:solidFill>
                <a:latin typeface="Quicksand"/>
                <a:ea typeface="Quicksand"/>
                <a:cs typeface="Quicksand"/>
                <a:sym typeface="Quicksand"/>
              </a:defRPr>
            </a:lvl4pPr>
            <a:lvl5pPr lvl="4" rtl="0">
              <a:spcBef>
                <a:spcPts val="2135"/>
              </a:spcBef>
              <a:spcAft>
                <a:spcPts val="0"/>
              </a:spcAft>
              <a:buNone/>
              <a:defRPr sz="2400" b="1">
                <a:solidFill>
                  <a:schemeClr val="lt2"/>
                </a:solidFill>
                <a:latin typeface="Quicksand"/>
                <a:ea typeface="Quicksand"/>
                <a:cs typeface="Quicksand"/>
                <a:sym typeface="Quicksand"/>
              </a:defRPr>
            </a:lvl5pPr>
            <a:lvl6pPr lvl="5" rtl="0">
              <a:spcBef>
                <a:spcPts val="2135"/>
              </a:spcBef>
              <a:spcAft>
                <a:spcPts val="0"/>
              </a:spcAft>
              <a:buNone/>
              <a:defRPr sz="2400" b="1">
                <a:solidFill>
                  <a:schemeClr val="lt2"/>
                </a:solidFill>
                <a:latin typeface="Quicksand"/>
                <a:ea typeface="Quicksand"/>
                <a:cs typeface="Quicksand"/>
                <a:sym typeface="Quicksand"/>
              </a:defRPr>
            </a:lvl6pPr>
            <a:lvl7pPr lvl="6" rtl="0">
              <a:spcBef>
                <a:spcPts val="2135"/>
              </a:spcBef>
              <a:spcAft>
                <a:spcPts val="0"/>
              </a:spcAft>
              <a:buNone/>
              <a:defRPr sz="2400" b="1">
                <a:solidFill>
                  <a:schemeClr val="lt2"/>
                </a:solidFill>
                <a:latin typeface="Quicksand"/>
                <a:ea typeface="Quicksand"/>
                <a:cs typeface="Quicksand"/>
                <a:sym typeface="Quicksand"/>
              </a:defRPr>
            </a:lvl7pPr>
            <a:lvl8pPr lvl="7" rtl="0">
              <a:spcBef>
                <a:spcPts val="2135"/>
              </a:spcBef>
              <a:spcAft>
                <a:spcPts val="0"/>
              </a:spcAft>
              <a:buNone/>
              <a:defRPr sz="2400" b="1">
                <a:solidFill>
                  <a:schemeClr val="lt2"/>
                </a:solidFill>
                <a:latin typeface="Quicksand"/>
                <a:ea typeface="Quicksand"/>
                <a:cs typeface="Quicksand"/>
                <a:sym typeface="Quicksand"/>
              </a:defRPr>
            </a:lvl8pPr>
            <a:lvl9pPr lvl="8" rtl="0">
              <a:spcBef>
                <a:spcPts val="2135"/>
              </a:spcBef>
              <a:spcAft>
                <a:spcPts val="2135"/>
              </a:spcAft>
              <a:buNone/>
              <a:defRPr sz="2400" b="1">
                <a:solidFill>
                  <a:schemeClr val="lt2"/>
                </a:solidFill>
                <a:latin typeface="Quicksand"/>
                <a:ea typeface="Quicksand"/>
                <a:cs typeface="Quicksand"/>
                <a:sym typeface="Quicksand"/>
              </a:defRPr>
            </a:lvl9pPr>
          </a:lstStyle>
          <a:p>
            <a:r>
              <a:rPr lang="en-US" smtClean="0"/>
              <a:t>Click to edit Master subtitle style</a:t>
            </a:r>
          </a:p>
        </p:txBody>
      </p:sp>
      <p:sp>
        <p:nvSpPr>
          <p:cNvPr id="112" name="Google Shape;112;p24"/>
          <p:cNvSpPr txBox="1">
            <a:spLocks noGrp="1"/>
          </p:cNvSpPr>
          <p:nvPr>
            <p:ph type="subTitle" idx="6"/>
          </p:nvPr>
        </p:nvSpPr>
        <p:spPr>
          <a:xfrm>
            <a:off x="7628885" y="2246279"/>
            <a:ext cx="2928400" cy="114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
        <p:nvSpPr>
          <p:cNvPr id="113" name="Google Shape;113;p24"/>
          <p:cNvSpPr txBox="1">
            <a:spLocks noGrp="1"/>
          </p:cNvSpPr>
          <p:nvPr>
            <p:ph type="subTitle" idx="7"/>
          </p:nvPr>
        </p:nvSpPr>
        <p:spPr>
          <a:xfrm>
            <a:off x="7628885" y="3823980"/>
            <a:ext cx="2928400" cy="62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solidFill>
                  <a:schemeClr val="lt2"/>
                </a:solidFill>
                <a:latin typeface="Quicksand"/>
                <a:ea typeface="Quicksand"/>
                <a:cs typeface="Quicksand"/>
                <a:sym typeface="Quicksand"/>
              </a:defRPr>
            </a:lvl1pPr>
            <a:lvl2pPr lvl="1" rtl="0">
              <a:spcBef>
                <a:spcPts val="2135"/>
              </a:spcBef>
              <a:spcAft>
                <a:spcPts val="0"/>
              </a:spcAft>
              <a:buNone/>
              <a:defRPr sz="2400" b="1">
                <a:solidFill>
                  <a:schemeClr val="lt2"/>
                </a:solidFill>
                <a:latin typeface="Quicksand"/>
                <a:ea typeface="Quicksand"/>
                <a:cs typeface="Quicksand"/>
                <a:sym typeface="Quicksand"/>
              </a:defRPr>
            </a:lvl2pPr>
            <a:lvl3pPr lvl="2" rtl="0">
              <a:spcBef>
                <a:spcPts val="2135"/>
              </a:spcBef>
              <a:spcAft>
                <a:spcPts val="0"/>
              </a:spcAft>
              <a:buNone/>
              <a:defRPr sz="2400" b="1">
                <a:solidFill>
                  <a:schemeClr val="lt2"/>
                </a:solidFill>
                <a:latin typeface="Quicksand"/>
                <a:ea typeface="Quicksand"/>
                <a:cs typeface="Quicksand"/>
                <a:sym typeface="Quicksand"/>
              </a:defRPr>
            </a:lvl3pPr>
            <a:lvl4pPr lvl="3" rtl="0">
              <a:spcBef>
                <a:spcPts val="2135"/>
              </a:spcBef>
              <a:spcAft>
                <a:spcPts val="0"/>
              </a:spcAft>
              <a:buNone/>
              <a:defRPr sz="2400" b="1">
                <a:solidFill>
                  <a:schemeClr val="lt2"/>
                </a:solidFill>
                <a:latin typeface="Quicksand"/>
                <a:ea typeface="Quicksand"/>
                <a:cs typeface="Quicksand"/>
                <a:sym typeface="Quicksand"/>
              </a:defRPr>
            </a:lvl4pPr>
            <a:lvl5pPr lvl="4" rtl="0">
              <a:spcBef>
                <a:spcPts val="2135"/>
              </a:spcBef>
              <a:spcAft>
                <a:spcPts val="0"/>
              </a:spcAft>
              <a:buNone/>
              <a:defRPr sz="2400" b="1">
                <a:solidFill>
                  <a:schemeClr val="lt2"/>
                </a:solidFill>
                <a:latin typeface="Quicksand"/>
                <a:ea typeface="Quicksand"/>
                <a:cs typeface="Quicksand"/>
                <a:sym typeface="Quicksand"/>
              </a:defRPr>
            </a:lvl5pPr>
            <a:lvl6pPr lvl="5" rtl="0">
              <a:spcBef>
                <a:spcPts val="2135"/>
              </a:spcBef>
              <a:spcAft>
                <a:spcPts val="0"/>
              </a:spcAft>
              <a:buNone/>
              <a:defRPr sz="2400" b="1">
                <a:solidFill>
                  <a:schemeClr val="lt2"/>
                </a:solidFill>
                <a:latin typeface="Quicksand"/>
                <a:ea typeface="Quicksand"/>
                <a:cs typeface="Quicksand"/>
                <a:sym typeface="Quicksand"/>
              </a:defRPr>
            </a:lvl6pPr>
            <a:lvl7pPr lvl="6" rtl="0">
              <a:spcBef>
                <a:spcPts val="2135"/>
              </a:spcBef>
              <a:spcAft>
                <a:spcPts val="0"/>
              </a:spcAft>
              <a:buNone/>
              <a:defRPr sz="2400" b="1">
                <a:solidFill>
                  <a:schemeClr val="lt2"/>
                </a:solidFill>
                <a:latin typeface="Quicksand"/>
                <a:ea typeface="Quicksand"/>
                <a:cs typeface="Quicksand"/>
                <a:sym typeface="Quicksand"/>
              </a:defRPr>
            </a:lvl7pPr>
            <a:lvl8pPr lvl="7" rtl="0">
              <a:spcBef>
                <a:spcPts val="2135"/>
              </a:spcBef>
              <a:spcAft>
                <a:spcPts val="0"/>
              </a:spcAft>
              <a:buNone/>
              <a:defRPr sz="2400" b="1">
                <a:solidFill>
                  <a:schemeClr val="lt2"/>
                </a:solidFill>
                <a:latin typeface="Quicksand"/>
                <a:ea typeface="Quicksand"/>
                <a:cs typeface="Quicksand"/>
                <a:sym typeface="Quicksand"/>
              </a:defRPr>
            </a:lvl8pPr>
            <a:lvl9pPr lvl="8" rtl="0">
              <a:spcBef>
                <a:spcPts val="2135"/>
              </a:spcBef>
              <a:spcAft>
                <a:spcPts val="2135"/>
              </a:spcAft>
              <a:buNone/>
              <a:defRPr sz="2400" b="1">
                <a:solidFill>
                  <a:schemeClr val="lt2"/>
                </a:solidFill>
                <a:latin typeface="Quicksand"/>
                <a:ea typeface="Quicksand"/>
                <a:cs typeface="Quicksand"/>
                <a:sym typeface="Quicksand"/>
              </a:defRPr>
            </a:lvl9pPr>
          </a:lstStyle>
          <a:p>
            <a:r>
              <a:rPr lang="en-US" smtClean="0"/>
              <a:t>Click to edit Master subtitle style</a:t>
            </a:r>
          </a:p>
        </p:txBody>
      </p:sp>
      <p:sp>
        <p:nvSpPr>
          <p:cNvPr id="114" name="Google Shape;114;p24"/>
          <p:cNvSpPr txBox="1">
            <a:spLocks noGrp="1"/>
          </p:cNvSpPr>
          <p:nvPr>
            <p:ph type="subTitle" idx="8"/>
          </p:nvPr>
        </p:nvSpPr>
        <p:spPr>
          <a:xfrm>
            <a:off x="7628885" y="4237812"/>
            <a:ext cx="2928400" cy="1212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stretch>
            <a:fillRect/>
          </a:stretch>
        </a:blip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968300" y="584416"/>
            <a:ext cx="418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3">
  <p:cSld name="Title and body 3">
    <p:bg>
      <p:bgPr>
        <a:blipFill>
          <a:blip r:embed="rId2"/>
          <a:stretch>
            <a:fillRect/>
          </a:stretch>
        </a:blipFill>
        <a:effectLst/>
      </p:bgPr>
    </p:bg>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968300" y="584416"/>
            <a:ext cx="1030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p>
        </p:txBody>
      </p:sp>
      <p:sp>
        <p:nvSpPr>
          <p:cNvPr id="119" name="Google Shape;119;p26"/>
          <p:cNvSpPr txBox="1">
            <a:spLocks noGrp="1"/>
          </p:cNvSpPr>
          <p:nvPr>
            <p:ph type="subTitle" idx="1"/>
          </p:nvPr>
        </p:nvSpPr>
        <p:spPr>
          <a:xfrm>
            <a:off x="5121900" y="2012433"/>
            <a:ext cx="6156000" cy="3508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stretch>
            <a:fillRect/>
          </a:stretch>
        </a:blip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Background 3">
    <p:bg>
      <p:bgPr>
        <a:blipFill>
          <a:blip r:embed="rId2"/>
          <a:stretch>
            <a:fillRect/>
          </a:stretch>
        </a:blipFill>
        <a:effectLst/>
      </p:bgPr>
    </p:bg>
    <p:spTree>
      <p:nvGrpSpPr>
        <p:cNvPr id="1" name="Shape 122"/>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Background 4">
    <p:bg>
      <p:bgPr>
        <a:blipFill>
          <a:blip r:embed="rId2"/>
          <a:stretch>
            <a:fillRect/>
          </a:stretch>
        </a:blipFill>
        <a:effectLst/>
      </p:bgPr>
    </p:bg>
    <p:spTree>
      <p:nvGrpSpPr>
        <p:cNvPr id="1" name="Shape 1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68300" y="584416"/>
            <a:ext cx="1030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p>
        </p:txBody>
      </p:sp>
      <p:sp>
        <p:nvSpPr>
          <p:cNvPr id="16" name="Google Shape;16;p4"/>
          <p:cNvSpPr txBox="1">
            <a:spLocks noGrp="1"/>
          </p:cNvSpPr>
          <p:nvPr>
            <p:ph type="subTitle" idx="1"/>
          </p:nvPr>
        </p:nvSpPr>
        <p:spPr>
          <a:xfrm>
            <a:off x="6485333" y="2785700"/>
            <a:ext cx="3736800" cy="2219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dirty="0" smtClean="0"/>
              <a:t>Click to edit Master subtitle style</a:t>
            </a:r>
            <a:endParaRPr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834278-F0C1-4C08-8FB7-71C78656464F}" type="datetimeFigureOut">
              <a:rPr lang="ar-JO" smtClean="0"/>
              <a:t>06/03/1442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C341EDA-E157-4FE4-BD05-0CCD040880C9}" type="slidenum">
              <a:rPr lang="ar-JO" smtClean="0"/>
              <a:t>‹#›</a:t>
            </a:fld>
            <a:endParaRPr lang="ar-J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968300" y="584416"/>
            <a:ext cx="1030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p>
        </p:txBody>
      </p:sp>
      <p:sp>
        <p:nvSpPr>
          <p:cNvPr id="19" name="Google Shape;19;p5"/>
          <p:cNvSpPr txBox="1">
            <a:spLocks noGrp="1"/>
          </p:cNvSpPr>
          <p:nvPr>
            <p:ph type="subTitle" idx="1"/>
          </p:nvPr>
        </p:nvSpPr>
        <p:spPr>
          <a:xfrm>
            <a:off x="2632508" y="3770900"/>
            <a:ext cx="31312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20" name="Google Shape;20;p5"/>
          <p:cNvSpPr txBox="1">
            <a:spLocks noGrp="1"/>
          </p:cNvSpPr>
          <p:nvPr>
            <p:ph type="subTitle" idx="2"/>
          </p:nvPr>
        </p:nvSpPr>
        <p:spPr>
          <a:xfrm>
            <a:off x="2632508" y="4242835"/>
            <a:ext cx="3131200" cy="1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2135"/>
              </a:spcBef>
              <a:spcAft>
                <a:spcPts val="0"/>
              </a:spcAft>
              <a:buNone/>
              <a:defRPr/>
            </a:lvl2pPr>
            <a:lvl3pPr lvl="2" algn="ctr" rtl="0">
              <a:spcBef>
                <a:spcPts val="2135"/>
              </a:spcBef>
              <a:spcAft>
                <a:spcPts val="0"/>
              </a:spcAft>
              <a:buNone/>
              <a:defRPr/>
            </a:lvl3pPr>
            <a:lvl4pPr lvl="3" algn="ctr" rtl="0">
              <a:spcBef>
                <a:spcPts val="2135"/>
              </a:spcBef>
              <a:spcAft>
                <a:spcPts val="0"/>
              </a:spcAft>
              <a:buNone/>
              <a:defRPr/>
            </a:lvl4pPr>
            <a:lvl5pPr lvl="4" algn="ctr" rtl="0">
              <a:spcBef>
                <a:spcPts val="2135"/>
              </a:spcBef>
              <a:spcAft>
                <a:spcPts val="0"/>
              </a:spcAft>
              <a:buNone/>
              <a:defRPr/>
            </a:lvl5pPr>
            <a:lvl6pPr lvl="5" algn="ctr" rtl="0">
              <a:spcBef>
                <a:spcPts val="2135"/>
              </a:spcBef>
              <a:spcAft>
                <a:spcPts val="0"/>
              </a:spcAft>
              <a:buNone/>
              <a:defRPr/>
            </a:lvl6pPr>
            <a:lvl7pPr lvl="6" algn="ctr" rtl="0">
              <a:spcBef>
                <a:spcPts val="2135"/>
              </a:spcBef>
              <a:spcAft>
                <a:spcPts val="0"/>
              </a:spcAft>
              <a:buNone/>
              <a:defRPr/>
            </a:lvl7pPr>
            <a:lvl8pPr lvl="7" algn="ctr" rtl="0">
              <a:spcBef>
                <a:spcPts val="2135"/>
              </a:spcBef>
              <a:spcAft>
                <a:spcPts val="0"/>
              </a:spcAft>
              <a:buNone/>
              <a:defRPr/>
            </a:lvl8pPr>
            <a:lvl9pPr lvl="8" algn="ctr" rtl="0">
              <a:spcBef>
                <a:spcPts val="2135"/>
              </a:spcBef>
              <a:spcAft>
                <a:spcPts val="2135"/>
              </a:spcAft>
              <a:buNone/>
              <a:defRPr/>
            </a:lvl9pPr>
          </a:lstStyle>
          <a:p>
            <a:r>
              <a:rPr lang="en-US" smtClean="0"/>
              <a:t>Click to edit Master subtitle style</a:t>
            </a:r>
          </a:p>
        </p:txBody>
      </p:sp>
      <p:sp>
        <p:nvSpPr>
          <p:cNvPr id="21" name="Google Shape;21;p5"/>
          <p:cNvSpPr txBox="1">
            <a:spLocks noGrp="1"/>
          </p:cNvSpPr>
          <p:nvPr>
            <p:ph type="subTitle" idx="3"/>
          </p:nvPr>
        </p:nvSpPr>
        <p:spPr>
          <a:xfrm>
            <a:off x="6431492" y="3770900"/>
            <a:ext cx="31280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2135"/>
              </a:spcBef>
              <a:spcAft>
                <a:spcPts val="0"/>
              </a:spcAft>
              <a:buNone/>
              <a:defRPr sz="2400">
                <a:solidFill>
                  <a:schemeClr val="accent1"/>
                </a:solidFill>
              </a:defRPr>
            </a:lvl2pPr>
            <a:lvl3pPr lvl="2" algn="ctr" rtl="0">
              <a:spcBef>
                <a:spcPts val="2135"/>
              </a:spcBef>
              <a:spcAft>
                <a:spcPts val="0"/>
              </a:spcAft>
              <a:buNone/>
              <a:defRPr sz="2400">
                <a:solidFill>
                  <a:schemeClr val="accent1"/>
                </a:solidFill>
              </a:defRPr>
            </a:lvl3pPr>
            <a:lvl4pPr lvl="3" algn="ctr" rtl="0">
              <a:spcBef>
                <a:spcPts val="2135"/>
              </a:spcBef>
              <a:spcAft>
                <a:spcPts val="0"/>
              </a:spcAft>
              <a:buNone/>
              <a:defRPr sz="2400">
                <a:solidFill>
                  <a:schemeClr val="accent1"/>
                </a:solidFill>
              </a:defRPr>
            </a:lvl4pPr>
            <a:lvl5pPr lvl="4" algn="ctr" rtl="0">
              <a:spcBef>
                <a:spcPts val="2135"/>
              </a:spcBef>
              <a:spcAft>
                <a:spcPts val="0"/>
              </a:spcAft>
              <a:buNone/>
              <a:defRPr sz="2400">
                <a:solidFill>
                  <a:schemeClr val="accent1"/>
                </a:solidFill>
              </a:defRPr>
            </a:lvl5pPr>
            <a:lvl6pPr lvl="5" algn="ctr" rtl="0">
              <a:spcBef>
                <a:spcPts val="2135"/>
              </a:spcBef>
              <a:spcAft>
                <a:spcPts val="0"/>
              </a:spcAft>
              <a:buNone/>
              <a:defRPr sz="2400">
                <a:solidFill>
                  <a:schemeClr val="accent1"/>
                </a:solidFill>
              </a:defRPr>
            </a:lvl6pPr>
            <a:lvl7pPr lvl="6" algn="ctr" rtl="0">
              <a:spcBef>
                <a:spcPts val="2135"/>
              </a:spcBef>
              <a:spcAft>
                <a:spcPts val="0"/>
              </a:spcAft>
              <a:buNone/>
              <a:defRPr sz="2400">
                <a:solidFill>
                  <a:schemeClr val="accent1"/>
                </a:solidFill>
              </a:defRPr>
            </a:lvl7pPr>
            <a:lvl8pPr lvl="7" algn="ctr" rtl="0">
              <a:spcBef>
                <a:spcPts val="2135"/>
              </a:spcBef>
              <a:spcAft>
                <a:spcPts val="0"/>
              </a:spcAft>
              <a:buNone/>
              <a:defRPr sz="2400">
                <a:solidFill>
                  <a:schemeClr val="accent1"/>
                </a:solidFill>
              </a:defRPr>
            </a:lvl8pPr>
            <a:lvl9pPr lvl="8" algn="ctr" rtl="0">
              <a:spcBef>
                <a:spcPts val="2135"/>
              </a:spcBef>
              <a:spcAft>
                <a:spcPts val="2135"/>
              </a:spcAft>
              <a:buNone/>
              <a:defRPr sz="2400">
                <a:solidFill>
                  <a:schemeClr val="accent1"/>
                </a:solidFill>
              </a:defRPr>
            </a:lvl9pPr>
          </a:lstStyle>
          <a:p>
            <a:r>
              <a:rPr lang="en-US" smtClean="0"/>
              <a:t>Click to edit Master subtitle style</a:t>
            </a:r>
          </a:p>
        </p:txBody>
      </p:sp>
      <p:sp>
        <p:nvSpPr>
          <p:cNvPr id="22" name="Google Shape;22;p5"/>
          <p:cNvSpPr txBox="1">
            <a:spLocks noGrp="1"/>
          </p:cNvSpPr>
          <p:nvPr>
            <p:ph type="subTitle" idx="4"/>
          </p:nvPr>
        </p:nvSpPr>
        <p:spPr>
          <a:xfrm>
            <a:off x="6431492" y="4242835"/>
            <a:ext cx="3128000" cy="134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2135"/>
              </a:spcBef>
              <a:spcAft>
                <a:spcPts val="0"/>
              </a:spcAft>
              <a:buNone/>
              <a:defRPr/>
            </a:lvl2pPr>
            <a:lvl3pPr lvl="2" algn="ctr" rtl="0">
              <a:spcBef>
                <a:spcPts val="2135"/>
              </a:spcBef>
              <a:spcAft>
                <a:spcPts val="0"/>
              </a:spcAft>
              <a:buNone/>
              <a:defRPr/>
            </a:lvl3pPr>
            <a:lvl4pPr lvl="3" algn="ctr" rtl="0">
              <a:spcBef>
                <a:spcPts val="2135"/>
              </a:spcBef>
              <a:spcAft>
                <a:spcPts val="0"/>
              </a:spcAft>
              <a:buNone/>
              <a:defRPr/>
            </a:lvl4pPr>
            <a:lvl5pPr lvl="4" algn="ctr" rtl="0">
              <a:spcBef>
                <a:spcPts val="2135"/>
              </a:spcBef>
              <a:spcAft>
                <a:spcPts val="0"/>
              </a:spcAft>
              <a:buNone/>
              <a:defRPr/>
            </a:lvl5pPr>
            <a:lvl6pPr lvl="5" algn="ctr" rtl="0">
              <a:spcBef>
                <a:spcPts val="2135"/>
              </a:spcBef>
              <a:spcAft>
                <a:spcPts val="0"/>
              </a:spcAft>
              <a:buNone/>
              <a:defRPr/>
            </a:lvl6pPr>
            <a:lvl7pPr lvl="6" algn="ctr" rtl="0">
              <a:spcBef>
                <a:spcPts val="2135"/>
              </a:spcBef>
              <a:spcAft>
                <a:spcPts val="0"/>
              </a:spcAft>
              <a:buNone/>
              <a:defRPr/>
            </a:lvl7pPr>
            <a:lvl8pPr lvl="7" algn="ctr" rtl="0">
              <a:spcBef>
                <a:spcPts val="2135"/>
              </a:spcBef>
              <a:spcAft>
                <a:spcPts val="0"/>
              </a:spcAft>
              <a:buNone/>
              <a:defRPr/>
            </a:lvl8pPr>
            <a:lvl9pPr lvl="8" algn="ctr" rtl="0">
              <a:spcBef>
                <a:spcPts val="2135"/>
              </a:spcBef>
              <a:spcAft>
                <a:spcPts val="2135"/>
              </a:spcAft>
              <a:buNone/>
              <a:defRPr/>
            </a:lvl9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68300" y="584416"/>
            <a:ext cx="3126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mtClean="0"/>
              <a:t>Click to edit Master title style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968300" y="584416"/>
            <a:ext cx="10309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Quicksand Light"/>
                <a:ea typeface="Quicksand Light"/>
                <a:cs typeface="Quicksand Light"/>
                <a:sym typeface="Quicksand Light"/>
              </a:defRPr>
            </a:lvl1pPr>
            <a:lvl2pPr lvl="1">
              <a:spcBef>
                <a:spcPts val="0"/>
              </a:spcBef>
              <a:spcAft>
                <a:spcPts val="0"/>
              </a:spcAft>
              <a:buSzPts val="2800"/>
              <a:buNone/>
              <a:defRPr>
                <a:latin typeface="Quicksand Light"/>
                <a:ea typeface="Quicksand Light"/>
                <a:cs typeface="Quicksand Light"/>
                <a:sym typeface="Quicksand Light"/>
              </a:defRPr>
            </a:lvl2pPr>
            <a:lvl3pPr lvl="2">
              <a:spcBef>
                <a:spcPts val="0"/>
              </a:spcBef>
              <a:spcAft>
                <a:spcPts val="0"/>
              </a:spcAft>
              <a:buSzPts val="2800"/>
              <a:buNone/>
              <a:defRPr>
                <a:latin typeface="Quicksand Light"/>
                <a:ea typeface="Quicksand Light"/>
                <a:cs typeface="Quicksand Light"/>
                <a:sym typeface="Quicksand Light"/>
              </a:defRPr>
            </a:lvl3pPr>
            <a:lvl4pPr lvl="3">
              <a:spcBef>
                <a:spcPts val="0"/>
              </a:spcBef>
              <a:spcAft>
                <a:spcPts val="0"/>
              </a:spcAft>
              <a:buSzPts val="2800"/>
              <a:buNone/>
              <a:defRPr>
                <a:latin typeface="Quicksand Light"/>
                <a:ea typeface="Quicksand Light"/>
                <a:cs typeface="Quicksand Light"/>
                <a:sym typeface="Quicksand Light"/>
              </a:defRPr>
            </a:lvl4pPr>
            <a:lvl5pPr lvl="4">
              <a:spcBef>
                <a:spcPts val="0"/>
              </a:spcBef>
              <a:spcAft>
                <a:spcPts val="0"/>
              </a:spcAft>
              <a:buSzPts val="2800"/>
              <a:buNone/>
              <a:defRPr>
                <a:latin typeface="Quicksand Light"/>
                <a:ea typeface="Quicksand Light"/>
                <a:cs typeface="Quicksand Light"/>
                <a:sym typeface="Quicksand Light"/>
              </a:defRPr>
            </a:lvl5pPr>
            <a:lvl6pPr lvl="5">
              <a:spcBef>
                <a:spcPts val="0"/>
              </a:spcBef>
              <a:spcAft>
                <a:spcPts val="0"/>
              </a:spcAft>
              <a:buSzPts val="2800"/>
              <a:buNone/>
              <a:defRPr>
                <a:latin typeface="Quicksand Light"/>
                <a:ea typeface="Quicksand Light"/>
                <a:cs typeface="Quicksand Light"/>
                <a:sym typeface="Quicksand Light"/>
              </a:defRPr>
            </a:lvl6pPr>
            <a:lvl7pPr lvl="6">
              <a:spcBef>
                <a:spcPts val="0"/>
              </a:spcBef>
              <a:spcAft>
                <a:spcPts val="0"/>
              </a:spcAft>
              <a:buSzPts val="2800"/>
              <a:buNone/>
              <a:defRPr>
                <a:latin typeface="Quicksand Light"/>
                <a:ea typeface="Quicksand Light"/>
                <a:cs typeface="Quicksand Light"/>
                <a:sym typeface="Quicksand Light"/>
              </a:defRPr>
            </a:lvl7pPr>
            <a:lvl8pPr lvl="7">
              <a:spcBef>
                <a:spcPts val="0"/>
              </a:spcBef>
              <a:spcAft>
                <a:spcPts val="0"/>
              </a:spcAft>
              <a:buSzPts val="2800"/>
              <a:buNone/>
              <a:defRPr>
                <a:latin typeface="Quicksand Light"/>
                <a:ea typeface="Quicksand Light"/>
                <a:cs typeface="Quicksand Light"/>
                <a:sym typeface="Quicksand Light"/>
              </a:defRPr>
            </a:lvl8pPr>
            <a:lvl9pPr lvl="8">
              <a:spcBef>
                <a:spcPts val="0"/>
              </a:spcBef>
              <a:spcAft>
                <a:spcPts val="0"/>
              </a:spcAft>
              <a:buSzPts val="2800"/>
              <a:buNone/>
              <a:defRPr>
                <a:latin typeface="Quicksand Light"/>
                <a:ea typeface="Quicksand Light"/>
                <a:cs typeface="Quicksand Light"/>
                <a:sym typeface="Quicksand Light"/>
              </a:defRPr>
            </a:lvl9pPr>
          </a:lstStyle>
          <a:p>
            <a:r>
              <a:rPr lang="en-US" smtClean="0"/>
              <a:t>Click to edit Master title style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68300" y="584416"/>
            <a:ext cx="3214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FZShuTi" panose="02010601030101010101" charset="-122"/>
                <a:ea typeface="FZShuTi" panose="02010601030101010101" charset="-122"/>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p>
        </p:txBody>
      </p:sp>
      <p:sp>
        <p:nvSpPr>
          <p:cNvPr id="29" name="Google Shape;29;p8"/>
          <p:cNvSpPr txBox="1">
            <a:spLocks noGrp="1"/>
          </p:cNvSpPr>
          <p:nvPr>
            <p:ph type="subTitle" idx="1"/>
          </p:nvPr>
        </p:nvSpPr>
        <p:spPr>
          <a:xfrm>
            <a:off x="1088975" y="2786600"/>
            <a:ext cx="3745200" cy="1959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2135"/>
              </a:spcBef>
              <a:spcAft>
                <a:spcPts val="0"/>
              </a:spcAft>
              <a:buNone/>
              <a:defRPr/>
            </a:lvl2pPr>
            <a:lvl3pPr lvl="2" rtl="0">
              <a:spcBef>
                <a:spcPts val="2135"/>
              </a:spcBef>
              <a:spcAft>
                <a:spcPts val="0"/>
              </a:spcAft>
              <a:buNone/>
              <a:defRPr/>
            </a:lvl3pPr>
            <a:lvl4pPr lvl="3" rtl="0">
              <a:spcBef>
                <a:spcPts val="2135"/>
              </a:spcBef>
              <a:spcAft>
                <a:spcPts val="0"/>
              </a:spcAft>
              <a:buNone/>
              <a:defRPr/>
            </a:lvl4pPr>
            <a:lvl5pPr lvl="4" rtl="0">
              <a:spcBef>
                <a:spcPts val="2135"/>
              </a:spcBef>
              <a:spcAft>
                <a:spcPts val="0"/>
              </a:spcAft>
              <a:buNone/>
              <a:defRPr/>
            </a:lvl5pPr>
            <a:lvl6pPr lvl="5" rtl="0">
              <a:spcBef>
                <a:spcPts val="2135"/>
              </a:spcBef>
              <a:spcAft>
                <a:spcPts val="0"/>
              </a:spcAft>
              <a:buNone/>
              <a:defRPr/>
            </a:lvl6pPr>
            <a:lvl7pPr lvl="6" rtl="0">
              <a:spcBef>
                <a:spcPts val="2135"/>
              </a:spcBef>
              <a:spcAft>
                <a:spcPts val="0"/>
              </a:spcAft>
              <a:buNone/>
              <a:defRPr/>
            </a:lvl7pPr>
            <a:lvl8pPr lvl="7" rtl="0">
              <a:spcBef>
                <a:spcPts val="2135"/>
              </a:spcBef>
              <a:spcAft>
                <a:spcPts val="0"/>
              </a:spcAft>
              <a:buNone/>
              <a:defRPr/>
            </a:lvl8pPr>
            <a:lvl9pPr lvl="8" rtl="0">
              <a:spcBef>
                <a:spcPts val="2135"/>
              </a:spcBef>
              <a:spcAft>
                <a:spcPts val="2135"/>
              </a:spcAft>
              <a:buNone/>
              <a:defRPr/>
            </a:lvl9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2408800" y="1956333"/>
            <a:ext cx="7374400" cy="240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5335">
                <a:latin typeface="FZShuTi" panose="02010601030101010101" charset="-122"/>
                <a:ea typeface="FZShuTi" panose="02010601030101010101" charset="-122"/>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lang="en-US" smtClean="0"/>
              <a:t>Click to edit Master title style</a:t>
            </a:r>
          </a:p>
        </p:txBody>
      </p:sp>
      <p:sp>
        <p:nvSpPr>
          <p:cNvPr id="32" name="Google Shape;32;p9"/>
          <p:cNvSpPr txBox="1">
            <a:spLocks noGrp="1"/>
          </p:cNvSpPr>
          <p:nvPr>
            <p:ph type="subTitle" idx="1"/>
          </p:nvPr>
        </p:nvSpPr>
        <p:spPr>
          <a:xfrm>
            <a:off x="3058833" y="4011833"/>
            <a:ext cx="6074400" cy="99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2135"/>
              </a:spcBef>
              <a:spcAft>
                <a:spcPts val="0"/>
              </a:spcAft>
              <a:buNone/>
              <a:defRPr/>
            </a:lvl2pPr>
            <a:lvl3pPr lvl="2" algn="ctr" rtl="0">
              <a:spcBef>
                <a:spcPts val="2135"/>
              </a:spcBef>
              <a:spcAft>
                <a:spcPts val="0"/>
              </a:spcAft>
              <a:buNone/>
              <a:defRPr/>
            </a:lvl3pPr>
            <a:lvl4pPr lvl="3" algn="ctr" rtl="0">
              <a:spcBef>
                <a:spcPts val="2135"/>
              </a:spcBef>
              <a:spcAft>
                <a:spcPts val="0"/>
              </a:spcAft>
              <a:buNone/>
              <a:defRPr/>
            </a:lvl4pPr>
            <a:lvl5pPr lvl="4" algn="ctr" rtl="0">
              <a:spcBef>
                <a:spcPts val="2135"/>
              </a:spcBef>
              <a:spcAft>
                <a:spcPts val="0"/>
              </a:spcAft>
              <a:buNone/>
              <a:defRPr/>
            </a:lvl5pPr>
            <a:lvl6pPr lvl="5" algn="ctr" rtl="0">
              <a:spcBef>
                <a:spcPts val="2135"/>
              </a:spcBef>
              <a:spcAft>
                <a:spcPts val="0"/>
              </a:spcAft>
              <a:buNone/>
              <a:defRPr/>
            </a:lvl6pPr>
            <a:lvl7pPr lvl="6" algn="ctr" rtl="0">
              <a:spcBef>
                <a:spcPts val="2135"/>
              </a:spcBef>
              <a:spcAft>
                <a:spcPts val="0"/>
              </a:spcAft>
              <a:buNone/>
              <a:defRPr/>
            </a:lvl7pPr>
            <a:lvl8pPr lvl="7" algn="ctr" rtl="0">
              <a:spcBef>
                <a:spcPts val="2135"/>
              </a:spcBef>
              <a:spcAft>
                <a:spcPts val="0"/>
              </a:spcAft>
              <a:buNone/>
              <a:defRPr/>
            </a:lvl8pPr>
            <a:lvl9pPr lvl="8" algn="ctr" rtl="0">
              <a:spcBef>
                <a:spcPts val="2135"/>
              </a:spcBef>
              <a:spcAft>
                <a:spcPts val="2135"/>
              </a:spcAft>
              <a:buNone/>
              <a:defRPr/>
            </a:lvl9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968300" y="584416"/>
            <a:ext cx="1030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FZShuTi" panose="02010601030101010101" charset="-122"/>
                <a:ea typeface="FZShuTi" panose="02010601030101010101" charset="-122"/>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mtClean="0"/>
              <a:t>Click to edit Master title style</a:t>
            </a:r>
          </a:p>
        </p:txBody>
      </p:sp>
      <p:sp>
        <p:nvSpPr>
          <p:cNvPr id="35" name="Google Shape;35;p10"/>
          <p:cNvSpPr txBox="1">
            <a:spLocks noGrp="1"/>
          </p:cNvSpPr>
          <p:nvPr>
            <p:ph type="subTitle" idx="1"/>
          </p:nvPr>
        </p:nvSpPr>
        <p:spPr>
          <a:xfrm>
            <a:off x="5642300" y="2691133"/>
            <a:ext cx="5116000" cy="221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smtClean="0"/>
              <a:t>Click to edit Master subtitle style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4416"/>
            <a:ext cx="10309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1pPr>
            <a:lvl2pPr lvl="1">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2pPr>
            <a:lvl3pPr lvl="2">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3pPr>
            <a:lvl4pPr lvl="3">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4pPr>
            <a:lvl5pPr lvl="4">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5pPr>
            <a:lvl6pPr lvl="5">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6pPr>
            <a:lvl7pPr lvl="6">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7pPr>
            <a:lvl8pPr lvl="7">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8pPr>
            <a:lvl9pPr lvl="8">
              <a:spcBef>
                <a:spcPts val="0"/>
              </a:spcBef>
              <a:spcAft>
                <a:spcPts val="0"/>
              </a:spcAft>
              <a:buClr>
                <a:schemeClr val="lt2"/>
              </a:buClr>
              <a:buSzPts val="2800"/>
              <a:buFont typeface="Pacifico" panose="02000000000000000000"/>
              <a:buNone/>
              <a:defRPr sz="2800">
                <a:solidFill>
                  <a:schemeClr val="lt2"/>
                </a:solidFill>
                <a:latin typeface="Pacifico" panose="02000000000000000000"/>
                <a:ea typeface="Pacifico" panose="02000000000000000000"/>
                <a:cs typeface="Pacifico" panose="02000000000000000000"/>
                <a:sym typeface="Pacifico" panose="02000000000000000000"/>
              </a:defRPr>
            </a:lvl9pPr>
          </a:lstStyle>
          <a:p>
            <a:endParaRPr dirty="0"/>
          </a:p>
        </p:txBody>
      </p:sp>
      <p:sp>
        <p:nvSpPr>
          <p:cNvPr id="7" name="Google Shape;7;p1"/>
          <p:cNvSpPr txBox="1">
            <a:spLocks noGrp="1"/>
          </p:cNvSpPr>
          <p:nvPr>
            <p:ph type="body" idx="1"/>
          </p:nvPr>
        </p:nvSpPr>
        <p:spPr>
          <a:xfrm>
            <a:off x="291775" y="1469958"/>
            <a:ext cx="113608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1pPr>
            <a:lvl2pPr marL="914400" lvl="1"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2pPr>
            <a:lvl3pPr marL="1371600" lvl="2"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3pPr>
            <a:lvl4pPr marL="1828800" lvl="3"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4pPr>
            <a:lvl5pPr marL="2286000" lvl="4"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5pPr>
            <a:lvl6pPr marL="2743200" lvl="5"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6pPr>
            <a:lvl7pPr marL="3200400" lvl="6"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7pPr>
            <a:lvl8pPr marL="3657600" lvl="7"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8pPr>
            <a:lvl9pPr marL="4114800" lvl="8" indent="-330200">
              <a:lnSpc>
                <a:spcPct val="100000"/>
              </a:lnSpc>
              <a:spcBef>
                <a:spcPts val="1600"/>
              </a:spcBef>
              <a:spcAft>
                <a:spcPts val="160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iming>
    <p:tnLst>
      <p:par>
        <p:cTn id="1" dur="indefinite" restart="never" nodeType="tmRoot"/>
      </p:par>
    </p:tnLst>
  </p:timing>
  <p:txStyles>
    <p:titleStyle>
      <a:defPPr marR="0" lvl="0" algn="l" rtl="0">
        <a:lnSpc>
          <a:spcPct val="100000"/>
        </a:lnSpc>
        <a:spcBef>
          <a:spcPts val="0"/>
        </a:spcBef>
        <a:spcAft>
          <a:spcPts val="0"/>
        </a:spcAft>
      </a:defPPr>
      <a:lvl1pPr marR="0" lvl="0" algn="l" rtl="1" eaLnBrk="1" hangingPunct="1">
        <a:lnSpc>
          <a:spcPct val="100000"/>
        </a:lnSpc>
        <a:spcBef>
          <a:spcPts val="0"/>
        </a:spcBef>
        <a:spcAft>
          <a:spcPts val="0"/>
        </a:spcAft>
        <a:buClr>
          <a:srgbClr val="000000"/>
        </a:buClr>
        <a:buFont typeface="Arial" panose="020B0604020202020204"/>
        <a:defRPr sz="2400" b="0" i="0" u="none" strike="noStrike" cap="none">
          <a:solidFill>
            <a:srgbClr val="000000"/>
          </a:solidFill>
          <a:latin typeface="FZShuTi" panose="02010601030101010101" charset="-122"/>
          <a:ea typeface="FZShuTi" panose="02010601030101010101" charset="-122"/>
          <a:cs typeface="Oswald" panose="02000503000000000000" charset="0"/>
          <a:sym typeface="Arial" panose="020B0604020202020204"/>
        </a:defRPr>
      </a:lvl1pPr>
      <a:lvl2pPr marR="0" lvl="1"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panose="020B0604020202020204"/>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26" name="Google Shape;126;p31"/>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r" rtl="1" eaLnBrk="1" hangingPunct="1">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000" y="1490642"/>
            <a:ext cx="9142000" cy="1939600"/>
          </a:xfrm>
        </p:spPr>
        <p:txBody>
          <a:bodyPr/>
          <a:lstStyle/>
          <a:p>
            <a:r>
              <a:rPr lang="en-US" sz="7200" dirty="0" smtClean="0"/>
              <a:t>Approach to cough</a:t>
            </a:r>
            <a:endParaRPr lang="ar-JO" sz="7200" dirty="0"/>
          </a:p>
        </p:txBody>
      </p:sp>
      <p:sp>
        <p:nvSpPr>
          <p:cNvPr id="3" name="Subtitle 2"/>
          <p:cNvSpPr>
            <a:spLocks noGrp="1"/>
          </p:cNvSpPr>
          <p:nvPr>
            <p:ph type="subTitle" idx="1"/>
          </p:nvPr>
        </p:nvSpPr>
        <p:spPr>
          <a:xfrm>
            <a:off x="1525000" y="3895303"/>
            <a:ext cx="9142400" cy="652000"/>
          </a:xfrm>
        </p:spPr>
        <p:txBody>
          <a:bodyPr/>
          <a:lstStyle/>
          <a:p>
            <a:r>
              <a:rPr lang="en-US" dirty="0" smtClean="0"/>
              <a:t>Prepared by Akram Oran and Mohammed Hashem</a:t>
            </a:r>
            <a:endParaRPr lang="ar-J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2770" y="250718"/>
          <a:ext cx="11395710" cy="6444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533" y="136482"/>
            <a:ext cx="10207200" cy="763600"/>
          </a:xfrm>
        </p:spPr>
        <p:txBody>
          <a:bodyPr/>
          <a:lstStyle/>
          <a:p>
            <a:r>
              <a:rPr lang="en-US" b="1" dirty="0"/>
              <a:t>Assessment of Chronic Cough</a:t>
            </a:r>
          </a:p>
        </p:txBody>
      </p:sp>
      <p:sp>
        <p:nvSpPr>
          <p:cNvPr id="3" name="Content Placeholder 2"/>
          <p:cNvSpPr>
            <a:spLocks noGrp="1"/>
          </p:cNvSpPr>
          <p:nvPr>
            <p:ph type="body" idx="1"/>
          </p:nvPr>
        </p:nvSpPr>
        <p:spPr>
          <a:xfrm>
            <a:off x="349782" y="900082"/>
            <a:ext cx="11842217" cy="5843618"/>
          </a:xfrm>
        </p:spPr>
        <p:txBody>
          <a:bodyPr>
            <a:noAutofit/>
          </a:bodyPr>
          <a:lstStyle/>
          <a:p>
            <a:r>
              <a:rPr lang="en-US" sz="2000" dirty="0"/>
              <a:t>The initial evaluation should focus on identifying potential triggers, such as the use of an angiotensin-converting enzyme (ACE) inhibitor, environmental exposures, smoking status, and chronic obstructive pulmonary disease (COPD</a:t>
            </a:r>
            <a:r>
              <a:rPr lang="en-US" sz="2000" dirty="0" smtClean="0"/>
              <a:t>).</a:t>
            </a:r>
          </a:p>
          <a:p>
            <a:r>
              <a:rPr lang="en-US" sz="2000" dirty="0"/>
              <a:t>It should also rule out red flags (e.g., fever, weight loss, hemoptysis, hoarseness, excessive dyspnea or sputum production, recurrent pneumonia, smoking history of 20 pack-years, or smoker older than 45 years) that suggest a serious underlying cause of </a:t>
            </a:r>
            <a:r>
              <a:rPr lang="en-US" sz="2000" dirty="0" smtClean="0"/>
              <a:t>cough</a:t>
            </a:r>
          </a:p>
          <a:p>
            <a:r>
              <a:rPr lang="en-US" sz="2000" dirty="0"/>
              <a:t>The patient's description of the cough (character, timing, presence or absence of sputum production) should not determine the clinical approach; sequential or concomitant treatment of common causes is still recommended</a:t>
            </a:r>
            <a:endParaRPr lang="en-US" sz="2000" dirty="0" smtClean="0"/>
          </a:p>
          <a:p>
            <a:r>
              <a:rPr lang="en-US" sz="2000" dirty="0"/>
              <a:t>Unless a likely cause is identified, chest radiography should be obtained to rule out most infectious, inflammatory, and malignant thoracic </a:t>
            </a:r>
            <a:r>
              <a:rPr lang="en-US" sz="2000" dirty="0" smtClean="0"/>
              <a:t>conditions</a:t>
            </a:r>
            <a:endParaRPr lang="en-US" sz="2000" dirty="0"/>
          </a:p>
          <a:p>
            <a:r>
              <a:rPr lang="en-US" sz="2000" dirty="0"/>
              <a:t>When physical examination findings are normal and no red flags are present, routine computed tomography of the chest and sinuses is not necessary, nor is initial </a:t>
            </a:r>
            <a:r>
              <a:rPr lang="en-US" sz="2000" dirty="0" smtClean="0"/>
              <a:t>bronchoscopy</a:t>
            </a:r>
          </a:p>
          <a:p>
            <a:r>
              <a:rPr lang="en-US" sz="2000" dirty="0"/>
              <a:t>After evaluation and empiric management of these etiologies, less common causes should be considered </a:t>
            </a:r>
            <a:endParaRPr lang="ar-JO"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t>Common Causes of Chronic Cough</a:t>
            </a:r>
            <a:endParaRPr lang="ar-JO" sz="5400" dirty="0"/>
          </a:p>
        </p:txBody>
      </p:sp>
      <p:sp>
        <p:nvSpPr>
          <p:cNvPr id="3" name="Subtitle 2"/>
          <p:cNvSpPr>
            <a:spLocks noGrp="1"/>
          </p:cNvSpPr>
          <p:nvPr>
            <p:ph type="subTitle" idx="1"/>
          </p:nvPr>
        </p:nvSpPr>
        <p:spPr/>
        <p:txBody>
          <a:bodyPr/>
          <a:lstStyle/>
          <a:p>
            <a:endParaRPr lang="ar-J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UPPER </a:t>
            </a:r>
            <a:r>
              <a:rPr lang="en-US" b="1" cap="all" dirty="0"/>
              <a:t>AIRWAY COUGH SYNDROME</a:t>
            </a:r>
          </a:p>
        </p:txBody>
      </p:sp>
      <p:sp>
        <p:nvSpPr>
          <p:cNvPr id="3" name="Content Placeholder 2"/>
          <p:cNvSpPr>
            <a:spLocks noGrp="1"/>
          </p:cNvSpPr>
          <p:nvPr>
            <p:ph type="body" idx="1"/>
          </p:nvPr>
        </p:nvSpPr>
        <p:spPr/>
        <p:txBody>
          <a:bodyPr>
            <a:normAutofit/>
          </a:bodyPr>
          <a:lstStyle/>
          <a:p>
            <a:pPr>
              <a:buFont typeface="Arial" panose="020B0604020202020204" pitchFamily="34" charset="0"/>
              <a:buChar char="•"/>
            </a:pPr>
            <a:r>
              <a:rPr lang="en-US" sz="2400" dirty="0"/>
              <a:t>The term UACS, previously referred to as postnasal drip </a:t>
            </a:r>
            <a:r>
              <a:rPr lang="en-US" sz="2400" dirty="0" smtClean="0"/>
              <a:t>syndrome</a:t>
            </a:r>
          </a:p>
          <a:p>
            <a:pPr>
              <a:buFont typeface="Arial" panose="020B0604020202020204" pitchFamily="34" charset="0"/>
              <a:buChar char="•"/>
            </a:pPr>
            <a:r>
              <a:rPr lang="en-US" sz="2400" dirty="0"/>
              <a:t>UACS is the most common cause of chronic cough</a:t>
            </a:r>
            <a:r>
              <a:rPr lang="en-US" sz="2400" dirty="0" smtClean="0"/>
              <a:t>.</a:t>
            </a:r>
          </a:p>
          <a:p>
            <a:pPr>
              <a:buFont typeface="Arial" panose="020B0604020202020204" pitchFamily="34" charset="0"/>
              <a:buChar char="•"/>
            </a:pPr>
            <a:r>
              <a:rPr lang="en-US" sz="2400" dirty="0"/>
              <a:t>Rhinorrhea, nasal stuffiness, sneezing, itching, and postnasal drainage suggest the diagnosis, but their absence does not rule out UACS</a:t>
            </a:r>
            <a:r>
              <a:rPr lang="en-US" sz="2400" dirty="0" smtClean="0"/>
              <a:t>.</a:t>
            </a:r>
          </a:p>
          <a:p>
            <a:pPr>
              <a:buFont typeface="Arial" panose="020B0604020202020204" pitchFamily="34" charset="0"/>
              <a:buChar char="•"/>
            </a:pPr>
            <a:r>
              <a:rPr lang="en-US" sz="2400" dirty="0"/>
              <a:t>Physical findings may include swollen </a:t>
            </a:r>
            <a:r>
              <a:rPr lang="en-US" sz="2400" dirty="0" smtClean="0"/>
              <a:t>turbinate's </a:t>
            </a:r>
            <a:r>
              <a:rPr lang="en-US" sz="2400" dirty="0"/>
              <a:t>and direct visualization of postnasal drainage and </a:t>
            </a:r>
            <a:r>
              <a:rPr lang="en-US" sz="2400" dirty="0" smtClean="0"/>
              <a:t>cobble stoning </a:t>
            </a:r>
            <a:r>
              <a:rPr lang="en-US" sz="2400" dirty="0"/>
              <a:t>of the posterior pharynx. </a:t>
            </a:r>
            <a:endParaRPr lang="en-US" sz="2400" dirty="0" smtClean="0"/>
          </a:p>
          <a:p>
            <a:pPr>
              <a:buFont typeface="Arial" panose="020B0604020202020204" pitchFamily="34" charset="0"/>
              <a:buChar char="•"/>
            </a:pPr>
            <a:r>
              <a:rPr lang="en-US" sz="2400" dirty="0"/>
              <a:t>If a specific cause is identified, therapy should be started; otherwise, initial treatment includes a decongestant combined with a first-generation antihistamine</a:t>
            </a:r>
            <a:r>
              <a:rPr lang="en-US" sz="2400" dirty="0" smtClean="0"/>
              <a:t>.</a:t>
            </a:r>
          </a:p>
          <a:p>
            <a:pPr>
              <a:buFont typeface="Arial" panose="020B0604020202020204" pitchFamily="34" charset="0"/>
              <a:buChar char="•"/>
            </a:pPr>
            <a:endParaRPr lang="ar-JO"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smtClean="0"/>
              <a:t>UPPER </a:t>
            </a:r>
            <a:r>
              <a:rPr lang="en-US" b="1" cap="all" dirty="0"/>
              <a:t>AIRWAY COUGH SYNDROME</a:t>
            </a:r>
          </a:p>
        </p:txBody>
      </p:sp>
      <p:sp>
        <p:nvSpPr>
          <p:cNvPr id="3" name="Content Placeholder 2"/>
          <p:cNvSpPr>
            <a:spLocks noGrp="1"/>
          </p:cNvSpPr>
          <p:nvPr>
            <p:ph type="body" idx="1"/>
          </p:nvPr>
        </p:nvSpPr>
        <p:spPr/>
        <p:txBody>
          <a:bodyPr>
            <a:normAutofit/>
          </a:bodyPr>
          <a:lstStyle/>
          <a:p>
            <a:pPr>
              <a:buFont typeface="Arial" panose="020B0604020202020204" pitchFamily="34" charset="0"/>
              <a:buChar char="•"/>
            </a:pPr>
            <a:r>
              <a:rPr lang="en-US" sz="2400" dirty="0" smtClean="0"/>
              <a:t>Intranasal </a:t>
            </a:r>
            <a:r>
              <a:rPr lang="en-US" sz="2400" dirty="0"/>
              <a:t>corticosteroids, saline nasal rinses, nasal anticholinergics, and antihistamines are also reasonable options</a:t>
            </a:r>
            <a:r>
              <a:rPr lang="en-US" sz="2400" dirty="0" smtClean="0"/>
              <a:t>.</a:t>
            </a:r>
          </a:p>
          <a:p>
            <a:pPr>
              <a:buFont typeface="Arial" panose="020B0604020202020204" pitchFamily="34" charset="0"/>
              <a:buChar char="•"/>
            </a:pPr>
            <a:r>
              <a:rPr lang="en-US" sz="2400" dirty="0"/>
              <a:t>Clinical improvement should occur within days to weeks, and up to two months</a:t>
            </a:r>
            <a:r>
              <a:rPr lang="en-US" sz="2400" dirty="0" smtClean="0"/>
              <a:t>.</a:t>
            </a:r>
          </a:p>
          <a:p>
            <a:pPr>
              <a:buFont typeface="Arial" panose="020B0604020202020204" pitchFamily="34" charset="0"/>
              <a:buChar char="•"/>
            </a:pPr>
            <a:r>
              <a:rPr lang="en-US" sz="2400" dirty="0" smtClean="0"/>
              <a:t> </a:t>
            </a:r>
            <a:r>
              <a:rPr lang="en-US" sz="2400" dirty="0"/>
              <a:t>If chronic </a:t>
            </a:r>
            <a:r>
              <a:rPr lang="en-US" sz="2400" dirty="0" smtClean="0"/>
              <a:t>rhino sinusitis </a:t>
            </a:r>
            <a:r>
              <a:rPr lang="en-US" sz="2400" dirty="0"/>
              <a:t>is suspected, sinus computed tomography or flexible nasolaryngoscopy should be performed. </a:t>
            </a:r>
            <a:endParaRPr lang="en-US" sz="2400" dirty="0" smtClean="0"/>
          </a:p>
          <a:p>
            <a:pPr>
              <a:buFont typeface="Arial" panose="020B0604020202020204" pitchFamily="34" charset="0"/>
              <a:buChar char="•"/>
            </a:pPr>
            <a:r>
              <a:rPr lang="en-US" sz="2400" dirty="0" smtClean="0"/>
              <a:t>Sinus </a:t>
            </a:r>
            <a:r>
              <a:rPr lang="en-US" sz="2400" dirty="0"/>
              <a:t>radiography is not recommended because of limited sensitivity</a:t>
            </a:r>
            <a:endParaRPr lang="en-US" sz="2400" dirty="0" smtClean="0"/>
          </a:p>
          <a:p>
            <a:pPr>
              <a:buFont typeface="Arial" panose="020B0604020202020204" pitchFamily="34" charset="0"/>
              <a:buChar char="•"/>
            </a:pPr>
            <a:endParaRPr lang="ar-JO"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ASTHMA AND COPD</a:t>
            </a:r>
          </a:p>
        </p:txBody>
      </p:sp>
      <p:sp>
        <p:nvSpPr>
          <p:cNvPr id="3" name="Content Placeholder 2"/>
          <p:cNvSpPr>
            <a:spLocks noGrp="1"/>
          </p:cNvSpPr>
          <p:nvPr>
            <p:ph type="body" idx="1"/>
          </p:nvPr>
        </p:nvSpPr>
        <p:spPr>
          <a:xfrm>
            <a:off x="321945" y="1391285"/>
            <a:ext cx="11426825" cy="4909185"/>
          </a:xfrm>
        </p:spPr>
        <p:txBody>
          <a:bodyPr>
            <a:normAutofit lnSpcReduction="10000"/>
          </a:bodyPr>
          <a:lstStyle/>
          <a:p>
            <a:pPr>
              <a:buFont typeface="Arial" panose="020B0604020202020204" pitchFamily="34" charset="0"/>
              <a:buChar char="•"/>
            </a:pPr>
            <a:r>
              <a:rPr lang="en-US" sz="2400" dirty="0"/>
              <a:t>The prevalence of asthma in patients with chronic cough ranges from 24% to 29</a:t>
            </a:r>
            <a:r>
              <a:rPr lang="en-US" sz="2400" dirty="0" smtClean="0"/>
              <a:t>%.</a:t>
            </a:r>
          </a:p>
          <a:p>
            <a:pPr>
              <a:buFont typeface="Arial" panose="020B0604020202020204" pitchFamily="34" charset="0"/>
              <a:buChar char="•"/>
            </a:pPr>
            <a:r>
              <a:rPr lang="en-US" sz="2400" dirty="0" smtClean="0"/>
              <a:t>It </a:t>
            </a:r>
            <a:r>
              <a:rPr lang="en-US" sz="2400" dirty="0"/>
              <a:t>should be suspected in patients with shortness of breath, wheezing, and chest tightness, but cough can be the only manifestation in cough variant asthma</a:t>
            </a:r>
            <a:r>
              <a:rPr lang="en-US" sz="2400" dirty="0" smtClean="0"/>
              <a:t>.</a:t>
            </a:r>
          </a:p>
          <a:p>
            <a:pPr>
              <a:buFont typeface="Arial" panose="020B0604020202020204" pitchFamily="34" charset="0"/>
              <a:buChar char="•"/>
            </a:pPr>
            <a:r>
              <a:rPr lang="en-US" sz="2400" dirty="0" smtClean="0"/>
              <a:t> </a:t>
            </a:r>
            <a:r>
              <a:rPr lang="en-US" sz="2400" dirty="0"/>
              <a:t>If the physical examination and spirometry findings are </a:t>
            </a:r>
            <a:r>
              <a:rPr lang="en-US" sz="2400" dirty="0" smtClean="0"/>
              <a:t>no diagnostic, </a:t>
            </a:r>
            <a:r>
              <a:rPr lang="en-US" sz="2400" dirty="0"/>
              <a:t>bronchial challenge testing </a:t>
            </a:r>
            <a:r>
              <a:rPr lang="en-US" sz="2400" dirty="0" smtClean="0"/>
              <a:t>(methacholine </a:t>
            </a:r>
            <a:r>
              <a:rPr lang="en-US" sz="2400" dirty="0"/>
              <a:t>inhalation test) should be considered</a:t>
            </a:r>
            <a:r>
              <a:rPr lang="en-US" sz="2400" dirty="0" smtClean="0"/>
              <a:t>.</a:t>
            </a:r>
          </a:p>
          <a:p>
            <a:pPr>
              <a:buFont typeface="Arial" panose="020B0604020202020204" pitchFamily="34" charset="0"/>
              <a:buChar char="•"/>
            </a:pPr>
            <a:r>
              <a:rPr lang="en-US" sz="2400" dirty="0" smtClean="0"/>
              <a:t>Resolution </a:t>
            </a:r>
            <a:r>
              <a:rPr lang="en-US" sz="2400" dirty="0"/>
              <a:t>of the cough after asthma treatment is also diagnostic</a:t>
            </a:r>
            <a:r>
              <a:rPr lang="en-US" sz="2400" dirty="0" smtClean="0"/>
              <a:t>.</a:t>
            </a:r>
          </a:p>
          <a:p>
            <a:pPr>
              <a:buFont typeface="Arial" panose="020B0604020202020204" pitchFamily="34" charset="0"/>
              <a:buChar char="•"/>
            </a:pPr>
            <a:r>
              <a:rPr lang="en-US" sz="2400" dirty="0" smtClean="0"/>
              <a:t>COPD commonly causes chronic cough, but most patients presenting with chronic cough do not have undiagnosed COPD.</a:t>
            </a:r>
          </a:p>
          <a:p>
            <a:pPr>
              <a:buFont typeface="Arial" panose="020B0604020202020204" pitchFamily="34" charset="0"/>
              <a:buChar char="•"/>
            </a:pPr>
            <a:r>
              <a:rPr lang="en-US" sz="2400" dirty="0" smtClean="0"/>
              <a:t> Signs and symptoms suggestive of asthma also occur in persons with COPD.</a:t>
            </a:r>
          </a:p>
          <a:p>
            <a:pPr>
              <a:buFont typeface="Arial" panose="020B0604020202020204" pitchFamily="34" charset="0"/>
              <a:buChar char="•"/>
            </a:pPr>
            <a:r>
              <a:rPr lang="en-US" sz="2400" dirty="0" smtClean="0">
                <a:sym typeface="+mn-ea"/>
              </a:rPr>
              <a:t>For COPD </a:t>
            </a:r>
            <a:r>
              <a:rPr lang="en-US" sz="2400" dirty="0">
                <a:sym typeface="+mn-ea"/>
              </a:rPr>
              <a:t>Spirometry is diagnostic, and purulent sputum production may also be </a:t>
            </a:r>
            <a:r>
              <a:rPr lang="en-US" sz="2400" dirty="0" smtClean="0">
                <a:sym typeface="+mn-ea"/>
              </a:rPr>
              <a:t>present</a:t>
            </a:r>
            <a:endParaRPr lang="en-US" sz="2400" dirty="0" smtClean="0"/>
          </a:p>
          <a:p>
            <a:pPr>
              <a:buFont typeface="Arial" panose="020B0604020202020204"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ASTHMA AND COPD (Treatment)</a:t>
            </a:r>
          </a:p>
        </p:txBody>
      </p:sp>
      <p:sp>
        <p:nvSpPr>
          <p:cNvPr id="3" name="Content Placeholder 2"/>
          <p:cNvSpPr>
            <a:spLocks noGrp="1"/>
          </p:cNvSpPr>
          <p:nvPr>
            <p:ph type="body" idx="1"/>
          </p:nvPr>
        </p:nvSpPr>
        <p:spPr>
          <a:xfrm>
            <a:off x="295275" y="1391311"/>
            <a:ext cx="11772900" cy="4909200"/>
          </a:xfrm>
        </p:spPr>
        <p:txBody>
          <a:bodyPr>
            <a:noAutofit/>
          </a:bodyPr>
          <a:lstStyle/>
          <a:p>
            <a:pPr>
              <a:buFont typeface="Arial" panose="020B0604020202020204" pitchFamily="34" charset="0"/>
              <a:buChar char="•"/>
            </a:pPr>
            <a:r>
              <a:rPr lang="en-US" sz="2400" dirty="0" smtClean="0"/>
              <a:t>After counseling the patient about potential triggers, treatment usually includes an inhaled bronchodilator and high-dose inhaled corticosteroid.</a:t>
            </a:r>
          </a:p>
          <a:p>
            <a:pPr>
              <a:buFont typeface="Arial" panose="020B0604020202020204" pitchFamily="34" charset="0"/>
              <a:buChar char="•"/>
            </a:pPr>
            <a:r>
              <a:rPr lang="en-US" sz="2400" dirty="0" smtClean="0"/>
              <a:t>A </a:t>
            </a:r>
            <a:r>
              <a:rPr lang="en-US" sz="2400" dirty="0"/>
              <a:t>leukotriene receptor antagonist (e.g., montelukast [Singulair]) can also be useful. Symptoms should resolve within one to two weeks after starting treatment</a:t>
            </a:r>
            <a:r>
              <a:rPr lang="en-US" sz="2400" dirty="0" smtClean="0"/>
              <a:t>.</a:t>
            </a:r>
          </a:p>
          <a:p>
            <a:pPr>
              <a:buFont typeface="Arial" panose="020B0604020202020204" pitchFamily="34" charset="0"/>
              <a:buChar char="•"/>
            </a:pPr>
            <a:r>
              <a:rPr lang="en-US" sz="2400" dirty="0" smtClean="0"/>
              <a:t>For </a:t>
            </a:r>
            <a:r>
              <a:rPr lang="en-US" sz="2400" dirty="0"/>
              <a:t>severe or refractory cough, a five- to 10-day course of prednisone, 40 to 60 mg, or equivalent oral corticosteroid can be considered if asthma is strongly </a:t>
            </a:r>
            <a:r>
              <a:rPr lang="en-US" sz="2400" dirty="0" smtClean="0"/>
              <a:t>suspected.</a:t>
            </a:r>
          </a:p>
          <a:p>
            <a:pPr>
              <a:buFont typeface="Arial" panose="020B0604020202020204" pitchFamily="34" charset="0"/>
              <a:buChar char="•"/>
            </a:pPr>
            <a:r>
              <a:rPr lang="en-US" sz="2400" dirty="0"/>
              <a:t>COPD Treatment includes an inhaled bronchodilator, inhaled anticholinergic, inhaled corticosteroid, and a one- to two-week course of oral corticosteroids (with or without antibiotics)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Text Placeholder 7"/>
          <p:cNvSpPr>
            <a:spLocks noGrp="1"/>
          </p:cNvSpPr>
          <p:nvPr>
            <p:ph type="body" idx="1"/>
          </p:nvPr>
        </p:nvSpPr>
        <p:spPr/>
        <p:txBody>
          <a:bodyPr/>
          <a:lstStyle/>
          <a:p>
            <a:endParaRPr lang="en-US"/>
          </a:p>
        </p:txBody>
      </p:sp>
      <p:pic>
        <p:nvPicPr>
          <p:cNvPr id="3" name="Content Placeholder 2"/>
          <p:cNvPicPr>
            <a:picLocks noGrp="1" noChangeAspect="1"/>
          </p:cNvPicPr>
          <p:nvPr>
            <p:ph idx="4294967295"/>
          </p:nvPr>
        </p:nvPicPr>
        <p:blipFill>
          <a:blip r:embed="rId2"/>
          <a:stretch>
            <a:fillRect/>
          </a:stretch>
        </p:blipFill>
        <p:spPr>
          <a:xfrm>
            <a:off x="1582420" y="695325"/>
            <a:ext cx="7515860" cy="56845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NONASTHMATIC EOSINOPHILIC BRONCHITIS</a:t>
            </a:r>
          </a:p>
        </p:txBody>
      </p:sp>
      <p:sp>
        <p:nvSpPr>
          <p:cNvPr id="3" name="Content Placeholder 2"/>
          <p:cNvSpPr>
            <a:spLocks noGrp="1"/>
          </p:cNvSpPr>
          <p:nvPr>
            <p:ph type="body" idx="1"/>
          </p:nvPr>
        </p:nvSpPr>
        <p:spPr>
          <a:xfrm>
            <a:off x="1016533" y="1391311"/>
            <a:ext cx="10537292" cy="4909200"/>
          </a:xfrm>
        </p:spPr>
        <p:txBody>
          <a:bodyPr>
            <a:normAutofit/>
          </a:bodyPr>
          <a:lstStyle/>
          <a:p>
            <a:pPr>
              <a:buFont typeface="Arial" panose="020B0604020202020204" pitchFamily="34" charset="0"/>
              <a:buChar char="•"/>
            </a:pPr>
            <a:r>
              <a:rPr lang="en-US" sz="2400" dirty="0"/>
              <a:t>Nonasthmatic eosinophilic bronchitis is characterized by chronic cough in patients with no symptoms or objective evidence of variable airflow obstruction, normal airway responsiveness on a methacholine inhalation test, and sputum eosinophilia</a:t>
            </a:r>
            <a:r>
              <a:rPr lang="en-US" sz="2400" dirty="0" smtClean="0"/>
              <a:t>.</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a:t> Sputum evaluation is not typically performed in the primary care setting, but it can be induced by saline nebulization or obtained by broncho-alveolar lavage in a subspecialist's office. </a:t>
            </a: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The </a:t>
            </a:r>
            <a:r>
              <a:rPr lang="en-US" sz="2400" dirty="0"/>
              <a:t>prevalence is unclear, but studies assessing airway inflammation in patients with chronic cough showed that this condition accounts for 10% to 30% of cases referred for subspecialist investigation</a:t>
            </a:r>
            <a:r>
              <a:rPr lang="en-US" sz="24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NONASTHMATIC EOSINOPHILIC BRONCHITIS</a:t>
            </a:r>
          </a:p>
        </p:txBody>
      </p:sp>
      <p:sp>
        <p:nvSpPr>
          <p:cNvPr id="3" name="Content Placeholder 2"/>
          <p:cNvSpPr>
            <a:spLocks noGrp="1"/>
          </p:cNvSpPr>
          <p:nvPr>
            <p:ph type="body" idx="1"/>
          </p:nvPr>
        </p:nvSpPr>
        <p:spPr/>
        <p:txBody>
          <a:bodyPr>
            <a:normAutofit/>
          </a:bodyPr>
          <a:lstStyle/>
          <a:p>
            <a:pPr>
              <a:buFont typeface="Arial" panose="020B0604020202020204" pitchFamily="34" charset="0"/>
              <a:buChar char="•"/>
            </a:pPr>
            <a:r>
              <a:rPr lang="en-US" sz="2400" dirty="0" smtClean="0"/>
              <a:t>It </a:t>
            </a:r>
            <a:r>
              <a:rPr lang="en-US" sz="2400" dirty="0"/>
              <a:t>does not respond to inhaled bronchodilators, but should respond to inhaled corticosteroids</a:t>
            </a:r>
            <a:r>
              <a:rPr lang="en-US" sz="2400" dirty="0" smtClean="0"/>
              <a:t>.</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 </a:t>
            </a:r>
            <a:r>
              <a:rPr lang="en-US" sz="2400" dirty="0"/>
              <a:t>Avoidance strategies should be recommended when the inflammation is due to occupational exposure or inhaled allergens. </a:t>
            </a: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Oral </a:t>
            </a:r>
            <a:r>
              <a:rPr lang="en-US" sz="2400" dirty="0"/>
              <a:t>corticosteroids are rarely needed but can be considered if high-dose inhaled corticosteroids are ineffective.</a:t>
            </a:r>
            <a:endParaRPr lang="ar-JO"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5240" y="304697"/>
            <a:ext cx="7830000" cy="670400"/>
          </a:xfrm>
        </p:spPr>
        <p:txBody>
          <a:bodyPr/>
          <a:lstStyle/>
          <a:p>
            <a:r>
              <a:rPr lang="en-US" dirty="0" smtClean="0"/>
              <a:t>introduction</a:t>
            </a:r>
            <a:endParaRPr lang="ar-JO" dirty="0"/>
          </a:p>
        </p:txBody>
      </p:sp>
      <p:sp>
        <p:nvSpPr>
          <p:cNvPr id="5" name="Content Placeholder 4"/>
          <p:cNvSpPr>
            <a:spLocks noGrp="1"/>
          </p:cNvSpPr>
          <p:nvPr>
            <p:ph type="subTitle" idx="1"/>
          </p:nvPr>
        </p:nvSpPr>
        <p:spPr>
          <a:xfrm>
            <a:off x="1815240" y="1853829"/>
            <a:ext cx="7938360" cy="2382400"/>
          </a:xfrm>
        </p:spPr>
        <p:txBody>
          <a:bodyPr/>
          <a:lstStyle/>
          <a:p>
            <a:pPr rtl="0"/>
            <a:r>
              <a:rPr lang="en-US" sz="2400" dirty="0" smtClean="0"/>
              <a:t>Chronic cough is a common problem in patients who visit family physicians, it is the fifth most common symptom for which patients seek care, resulting in approximately 30 million office visits</a:t>
            </a:r>
            <a:r>
              <a:rPr lang="ar-JO" sz="2400" dirty="0" smtClean="0"/>
              <a:t> </a:t>
            </a:r>
            <a:r>
              <a:rPr lang="en-US" sz="2400" dirty="0" smtClean="0"/>
              <a:t>per year.</a:t>
            </a:r>
          </a:p>
          <a:p>
            <a:pPr rtl="0"/>
            <a:endParaRPr lang="en-US" sz="2400" dirty="0" smtClean="0"/>
          </a:p>
          <a:p>
            <a:pPr rtl="0"/>
            <a:r>
              <a:rPr lang="en-US" sz="2400" dirty="0" smtClean="0"/>
              <a:t>Chronic cough is one of the most common indications for referral to a pulmonary specialist</a:t>
            </a:r>
            <a:endParaRPr lang="ar-JO"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33" y="269832"/>
            <a:ext cx="10642842" cy="763600"/>
          </a:xfrm>
        </p:spPr>
        <p:txBody>
          <a:bodyPr>
            <a:normAutofit fontScale="90000"/>
          </a:bodyPr>
          <a:lstStyle/>
          <a:p>
            <a:r>
              <a:rPr lang="en-US" sz="3200" b="1" cap="all" dirty="0"/>
              <a:t>GASTROESOPHAGEAL/LARYNGOPHARYNGEAL REFLUX DISEASE</a:t>
            </a:r>
          </a:p>
        </p:txBody>
      </p:sp>
      <p:sp>
        <p:nvSpPr>
          <p:cNvPr id="3" name="Content Placeholder 2"/>
          <p:cNvSpPr>
            <a:spLocks noGrp="1"/>
          </p:cNvSpPr>
          <p:nvPr>
            <p:ph type="body" idx="1"/>
          </p:nvPr>
        </p:nvSpPr>
        <p:spPr>
          <a:xfrm>
            <a:off x="419100" y="1391311"/>
            <a:ext cx="11468099" cy="4909200"/>
          </a:xfrm>
        </p:spPr>
        <p:txBody>
          <a:bodyPr>
            <a:normAutofit/>
          </a:bodyPr>
          <a:lstStyle/>
          <a:p>
            <a:pPr>
              <a:buFont typeface="Arial" panose="020B0604020202020204" pitchFamily="34" charset="0"/>
              <a:buChar char="•"/>
            </a:pPr>
            <a:r>
              <a:rPr lang="en-US" sz="2400" dirty="0"/>
              <a:t>The prevalence of GERD and laryngopharyngeal reflux disease as causative factors in chronic cough varies from 0% to 73</a:t>
            </a:r>
            <a:r>
              <a:rPr lang="en-US" sz="2400" dirty="0" smtClean="0"/>
              <a:t>%.</a:t>
            </a:r>
          </a:p>
          <a:p>
            <a:pPr>
              <a:buFont typeface="Arial" panose="020B0604020202020204" pitchFamily="34" charset="0"/>
              <a:buChar char="•"/>
            </a:pPr>
            <a:r>
              <a:rPr lang="en-US" sz="2400" dirty="0"/>
              <a:t> Studies have shown an association between GERD and chronic cough, but the pathophysiology is complex and treatment is </a:t>
            </a:r>
            <a:r>
              <a:rPr lang="en-US" sz="2400" dirty="0" smtClean="0"/>
              <a:t>controversial</a:t>
            </a:r>
          </a:p>
          <a:p>
            <a:pPr>
              <a:buFont typeface="Arial" panose="020B0604020202020204" pitchFamily="34" charset="0"/>
              <a:buChar char="•"/>
            </a:pPr>
            <a:r>
              <a:rPr lang="en-US" sz="2400" dirty="0" smtClean="0"/>
              <a:t>.Associated </a:t>
            </a:r>
            <a:r>
              <a:rPr lang="en-US" sz="2400" dirty="0"/>
              <a:t>manifestations such as heartburn, regurgitation, sour taste, hoarseness, and globus sensation are clinical clues. </a:t>
            </a:r>
            <a:endParaRPr lang="en-US" sz="2400" dirty="0" smtClean="0"/>
          </a:p>
          <a:p>
            <a:pPr>
              <a:buFont typeface="Arial" panose="020B0604020202020204" pitchFamily="34" charset="0"/>
              <a:buChar char="•"/>
            </a:pPr>
            <a:r>
              <a:rPr lang="en-US" sz="2400" dirty="0" smtClean="0"/>
              <a:t>Although </a:t>
            </a:r>
            <a:r>
              <a:rPr lang="en-US" sz="2400" dirty="0"/>
              <a:t>several uncontrolled studies have shown improvement of chronic cough with antacid treatment, more recent randomized controlled trials have shown no differences between proton pump inhibitors and placebo</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725" y="184107"/>
            <a:ext cx="10556950" cy="763600"/>
          </a:xfrm>
        </p:spPr>
        <p:txBody>
          <a:bodyPr>
            <a:normAutofit fontScale="90000"/>
          </a:bodyPr>
          <a:lstStyle/>
          <a:p>
            <a:r>
              <a:rPr lang="en-US" sz="3200" b="1" cap="all" dirty="0"/>
              <a:t>GASTROESOPHAGEAL/LARYNGOPHARYNGEAL REFLUX DISEASE</a:t>
            </a:r>
          </a:p>
        </p:txBody>
      </p:sp>
      <p:sp>
        <p:nvSpPr>
          <p:cNvPr id="3" name="Content Placeholder 2"/>
          <p:cNvSpPr>
            <a:spLocks noGrp="1"/>
          </p:cNvSpPr>
          <p:nvPr>
            <p:ph type="body" idx="1"/>
          </p:nvPr>
        </p:nvSpPr>
        <p:spPr>
          <a:xfrm>
            <a:off x="171450" y="1391311"/>
            <a:ext cx="11563350" cy="4909200"/>
          </a:xfrm>
        </p:spPr>
        <p:txBody>
          <a:bodyPr>
            <a:noAutofit/>
          </a:bodyPr>
          <a:lstStyle/>
          <a:p>
            <a:pPr>
              <a:buFont typeface="Arial" panose="020B0604020202020204" pitchFamily="34" charset="0"/>
              <a:buChar char="•"/>
            </a:pPr>
            <a:r>
              <a:rPr lang="en-US" sz="2400" dirty="0" smtClean="0"/>
              <a:t>Although </a:t>
            </a:r>
            <a:r>
              <a:rPr lang="en-US" sz="2400" dirty="0"/>
              <a:t>there is poor evidence that proton </a:t>
            </a:r>
            <a:r>
              <a:rPr lang="en-US" sz="2400" b="1" dirty="0"/>
              <a:t>pump inhibitors</a:t>
            </a:r>
            <a:r>
              <a:rPr lang="en-US" sz="2400" dirty="0"/>
              <a:t> are universally beneficial for GERD-induced chronic </a:t>
            </a:r>
            <a:r>
              <a:rPr lang="en-US" sz="2400" dirty="0" smtClean="0"/>
              <a:t>cough, consensus </a:t>
            </a:r>
            <a:r>
              <a:rPr lang="en-US" sz="2400" dirty="0"/>
              <a:t>guidelines recommend empiric therapy for at least eight weeks in conjunction with lifestyle changes such as dietary changes and weight </a:t>
            </a:r>
            <a:r>
              <a:rPr lang="en-US" sz="2400" dirty="0" smtClean="0"/>
              <a:t>loss</a:t>
            </a:r>
          </a:p>
          <a:p>
            <a:pPr>
              <a:buFont typeface="Arial" panose="020B0604020202020204" pitchFamily="34" charset="0"/>
              <a:buChar char="•"/>
            </a:pPr>
            <a:r>
              <a:rPr lang="en-US" sz="2400" dirty="0" smtClean="0"/>
              <a:t>The </a:t>
            </a:r>
            <a:r>
              <a:rPr lang="en-US" sz="2400" dirty="0"/>
              <a:t>addition of a histamine H</a:t>
            </a:r>
            <a:r>
              <a:rPr lang="en-US" sz="2400" baseline="-25000" dirty="0"/>
              <a:t>2</a:t>
            </a:r>
            <a:r>
              <a:rPr lang="en-US" sz="2400" dirty="0"/>
              <a:t> receptor antagonist and/or baclofen (Lioresal, 20 mg per day) may be </a:t>
            </a:r>
            <a:r>
              <a:rPr lang="en-US" sz="2400" dirty="0" smtClean="0"/>
              <a:t>helpful.</a:t>
            </a:r>
            <a:endParaRPr lang="en-US" sz="2400" dirty="0"/>
          </a:p>
          <a:p>
            <a:pPr>
              <a:buFont typeface="Arial" panose="020B0604020202020204" pitchFamily="34" charset="0"/>
              <a:buChar char="•"/>
            </a:pPr>
            <a:r>
              <a:rPr lang="en-US" sz="2400" dirty="0"/>
              <a:t>A link between obstructive sleep apnea and chronic cough has been investigated</a:t>
            </a:r>
            <a:r>
              <a:rPr lang="en-US" sz="2400" dirty="0" smtClean="0"/>
              <a:t>.</a:t>
            </a:r>
          </a:p>
          <a:p>
            <a:pPr>
              <a:buFont typeface="Arial" panose="020B0604020202020204" pitchFamily="34" charset="0"/>
              <a:buChar char="•"/>
            </a:pPr>
            <a:r>
              <a:rPr lang="en-US" sz="2400" dirty="0" smtClean="0"/>
              <a:t> </a:t>
            </a:r>
            <a:r>
              <a:rPr lang="en-US" sz="2400" dirty="0"/>
              <a:t>Treatment with continuous positive airway pressure may improve chronic cough by decreasing GERD; therefore, evaluation for obstructive sleep apnea should be </a:t>
            </a:r>
            <a:r>
              <a:rPr lang="en-US" sz="2400" dirty="0" smtClean="0"/>
              <a:t>considered.</a:t>
            </a:r>
            <a:endParaRPr lang="en-US" sz="2400" u="sng" baseline="30000" dirty="0"/>
          </a:p>
          <a:p>
            <a:pPr>
              <a:buFont typeface="Arial" panose="020B0604020202020204" pitchFamily="34" charset="0"/>
              <a:buChar char="•"/>
            </a:pPr>
            <a:r>
              <a:rPr lang="en-US" sz="2400" dirty="0" smtClean="0"/>
              <a:t>Surgery </a:t>
            </a:r>
            <a:r>
              <a:rPr lang="en-US" sz="2400" dirty="0"/>
              <a:t>can be considered in patients with GERD-associated chronic cough who have abnormal esophageal acid exposure (as proven by pH testing) if normal peristalsis is confirmed on manometry.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ACE Inhibitor–Related Cough</a:t>
            </a:r>
          </a:p>
        </p:txBody>
      </p:sp>
      <p:sp>
        <p:nvSpPr>
          <p:cNvPr id="3" name="Content Placeholder 2"/>
          <p:cNvSpPr>
            <a:spLocks noGrp="1"/>
          </p:cNvSpPr>
          <p:nvPr>
            <p:ph type="body" idx="1"/>
          </p:nvPr>
        </p:nvSpPr>
        <p:spPr>
          <a:xfrm>
            <a:off x="457200" y="1391311"/>
            <a:ext cx="10718133" cy="4909200"/>
          </a:xfrm>
        </p:spPr>
        <p:txBody>
          <a:bodyPr>
            <a:noAutofit/>
          </a:bodyPr>
          <a:lstStyle/>
          <a:p>
            <a:pPr>
              <a:buFont typeface="Arial" panose="020B0604020202020204" pitchFamily="34" charset="0"/>
              <a:buChar char="•"/>
            </a:pPr>
            <a:r>
              <a:rPr lang="en-US" sz="2400" dirty="0"/>
              <a:t>ACE inhibitor–related cough has been reported in 5% to 35% of patients and is more common in women</a:t>
            </a:r>
            <a:r>
              <a:rPr lang="en-US" sz="2400" dirty="0" smtClean="0"/>
              <a:t>.</a:t>
            </a:r>
          </a:p>
          <a:p>
            <a:pPr>
              <a:buFont typeface="Arial" panose="020B0604020202020204" pitchFamily="34" charset="0"/>
              <a:buChar char="•"/>
            </a:pPr>
            <a:r>
              <a:rPr lang="en-US" sz="2400" dirty="0"/>
              <a:t> It may start within hours to months of the first dose. </a:t>
            </a:r>
            <a:endParaRPr lang="en-US" sz="2400" dirty="0" smtClean="0"/>
          </a:p>
          <a:p>
            <a:pPr>
              <a:buFont typeface="Arial" panose="020B0604020202020204" pitchFamily="34" charset="0"/>
              <a:buChar char="•"/>
            </a:pPr>
            <a:r>
              <a:rPr lang="en-US" sz="2400" dirty="0" smtClean="0"/>
              <a:t>When </a:t>
            </a:r>
            <a:r>
              <a:rPr lang="en-US" sz="2400" dirty="0"/>
              <a:t>the medication is discontinued, resolution of the cough should occur within one week to three months; this is the only way to determine if the ACE inhibitor is causing the cough.</a:t>
            </a:r>
          </a:p>
          <a:p>
            <a:pPr>
              <a:buFont typeface="Arial" panose="020B0604020202020204" pitchFamily="34" charset="0"/>
              <a:buChar char="•"/>
            </a:pPr>
            <a:r>
              <a:rPr lang="en-US" sz="2400" dirty="0"/>
              <a:t>Angiotensin receptor blockers are a good alternative to ACE inhibitors. </a:t>
            </a:r>
            <a:endParaRPr lang="en-US" sz="2400" dirty="0" smtClean="0"/>
          </a:p>
          <a:p>
            <a:pPr>
              <a:buFont typeface="Arial" panose="020B0604020202020204" pitchFamily="34" charset="0"/>
              <a:buChar char="•"/>
            </a:pPr>
            <a:r>
              <a:rPr lang="en-US" sz="2400" dirty="0" smtClean="0"/>
              <a:t>However</a:t>
            </a:r>
            <a:r>
              <a:rPr lang="en-US" sz="2400" dirty="0"/>
              <a:t>, if the patient has a strong indication, restarting the ACE inhibitor may be attempted; in some patients, the cough will not </a:t>
            </a:r>
            <a:r>
              <a:rPr lang="en-US" sz="2400" dirty="0" smtClean="0"/>
              <a:t>recur.</a:t>
            </a:r>
            <a:endParaRPr lang="en-US" sz="2400" u="sng" baseline="30000" dirty="0"/>
          </a:p>
          <a:p>
            <a:pPr>
              <a:buFont typeface="Arial" panose="020B0604020202020204" pitchFamily="34" charset="0"/>
              <a:buChar char="•"/>
            </a:pPr>
            <a:r>
              <a:rPr lang="en-US" sz="2400" dirty="0"/>
              <a:t> When considering ACE inhibitors as the cause of chronic cough, other common causes should also be investigated.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300" y="352382"/>
            <a:ext cx="10207200" cy="763600"/>
          </a:xfrm>
        </p:spPr>
        <p:txBody>
          <a:bodyPr/>
          <a:lstStyle/>
          <a:p>
            <a:r>
              <a:rPr lang="en-US" b="1" dirty="0"/>
              <a:t>Options for Refractory Cough</a:t>
            </a:r>
          </a:p>
        </p:txBody>
      </p:sp>
      <p:sp>
        <p:nvSpPr>
          <p:cNvPr id="3" name="Content Placeholder 2"/>
          <p:cNvSpPr>
            <a:spLocks noGrp="1"/>
          </p:cNvSpPr>
          <p:nvPr>
            <p:ph type="body" idx="1"/>
          </p:nvPr>
        </p:nvSpPr>
        <p:spPr>
          <a:xfrm>
            <a:off x="438150" y="1057936"/>
            <a:ext cx="10737183" cy="4909200"/>
          </a:xfrm>
        </p:spPr>
        <p:txBody>
          <a:bodyPr>
            <a:noAutofit/>
          </a:bodyPr>
          <a:lstStyle/>
          <a:p>
            <a:pPr>
              <a:buFont typeface="Arial" panose="020B0604020202020204" pitchFamily="34" charset="0"/>
              <a:buChar char="•"/>
            </a:pPr>
            <a:r>
              <a:rPr lang="en-US" sz="2400" dirty="0"/>
              <a:t>Patients with unexplained chronic cough after evaluation and treatment of common causes should be referred to a pulmonologist or </a:t>
            </a:r>
            <a:r>
              <a:rPr lang="en-US" sz="2400" dirty="0" smtClean="0"/>
              <a:t>otolaryngologist.</a:t>
            </a:r>
            <a:endParaRPr lang="en-US" sz="2400" u="sng" baseline="30000" dirty="0"/>
          </a:p>
          <a:p>
            <a:pPr algn="l">
              <a:buFont typeface="Arial" panose="020B0604020202020204" pitchFamily="34" charset="0"/>
              <a:buChar char="•"/>
            </a:pPr>
            <a:r>
              <a:rPr lang="en-US" sz="2400" dirty="0" smtClean="0"/>
              <a:t>Neuromodulators </a:t>
            </a:r>
            <a:r>
              <a:rPr lang="en-US" sz="2400" dirty="0"/>
              <a:t>have shown some benefit in randomized trials based on the hypothesis that refractory chronic cough may be due to hypersensitivity of the cough reflex caused by peripheral (afferent limb of the cough reflex) and central mechanisms (central sensitization</a:t>
            </a:r>
            <a:r>
              <a:rPr lang="en-US" sz="2400" dirty="0" smtClean="0"/>
              <a:t>).</a:t>
            </a:r>
            <a:endParaRPr lang="en-US" sz="2400" u="sng" baseline="30000" dirty="0"/>
          </a:p>
          <a:p>
            <a:pPr algn="l">
              <a:buFont typeface="Arial" panose="020B0604020202020204" pitchFamily="34" charset="0"/>
              <a:buChar char="•"/>
            </a:pPr>
            <a:r>
              <a:rPr lang="en-US" sz="2400" dirty="0" smtClean="0"/>
              <a:t>Therapies </a:t>
            </a:r>
            <a:r>
              <a:rPr lang="en-US" sz="2400" dirty="0"/>
              <a:t>included : </a:t>
            </a:r>
          </a:p>
          <a:p>
            <a:pPr lvl="1" algn="l">
              <a:buFont typeface="Arial" panose="020B0604020202020204" pitchFamily="34" charset="0"/>
              <a:buChar char="•"/>
            </a:pPr>
            <a:r>
              <a:rPr lang="en-US" sz="1920" dirty="0"/>
              <a:t> gabapentin (Neurontin, 1,800 mg per day), which improved symptoms within four weeks</a:t>
            </a:r>
          </a:p>
          <a:p>
            <a:pPr lvl="1" algn="l">
              <a:buFont typeface="Arial" panose="020B0604020202020204" pitchFamily="34" charset="0"/>
              <a:buChar char="•"/>
            </a:pPr>
            <a:r>
              <a:rPr lang="en-US" sz="1920" dirty="0"/>
              <a:t>pregabalin (Lyrica, 300 mg per day) in conjunction with speech therapy, which showed greater improvement vs. placebo with speech therapy; and speech and language therapy alone</a:t>
            </a:r>
            <a:endParaRPr lang="ar-JO" sz="192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Chronic Cough in Children</a:t>
            </a:r>
          </a:p>
        </p:txBody>
      </p:sp>
      <p:sp>
        <p:nvSpPr>
          <p:cNvPr id="3" name="Content Placeholder 2"/>
          <p:cNvSpPr>
            <a:spLocks noGrp="1"/>
          </p:cNvSpPr>
          <p:nvPr>
            <p:ph type="body" idx="1"/>
          </p:nvPr>
        </p:nvSpPr>
        <p:spPr>
          <a:xfrm>
            <a:off x="381000" y="1400175"/>
            <a:ext cx="11483340" cy="5297170"/>
          </a:xfrm>
        </p:spPr>
        <p:txBody>
          <a:bodyPr>
            <a:normAutofit fontScale="97500"/>
          </a:bodyPr>
          <a:lstStyle/>
          <a:p>
            <a:pPr>
              <a:buFont typeface="Arial" panose="020B0604020202020204" pitchFamily="34" charset="0"/>
              <a:buChar char="•"/>
            </a:pPr>
            <a:r>
              <a:rPr lang="en-US" sz="2400" dirty="0"/>
              <a:t>Chronic cough in children younger than 15 years is defined as cough lasting more than four </a:t>
            </a:r>
            <a:r>
              <a:rPr lang="en-US" sz="2400" dirty="0" smtClean="0"/>
              <a:t>weeks</a:t>
            </a:r>
          </a:p>
          <a:p>
            <a:pPr>
              <a:buFont typeface="Arial" panose="020B0604020202020204" pitchFamily="34" charset="0"/>
              <a:buChar char="•"/>
            </a:pPr>
            <a:r>
              <a:rPr lang="en-US" sz="2400" dirty="0"/>
              <a:t>Chest radiography and spirometry should be considered initially in age-appropriate </a:t>
            </a:r>
            <a:r>
              <a:rPr lang="en-US" sz="2400" dirty="0" smtClean="0"/>
              <a:t>patients.</a:t>
            </a:r>
            <a:endParaRPr lang="en-US" sz="2400" u="sng" baseline="30000" dirty="0"/>
          </a:p>
          <a:p>
            <a:pPr>
              <a:buFont typeface="Arial" panose="020B0604020202020204" pitchFamily="34" charset="0"/>
              <a:buChar char="•"/>
            </a:pPr>
            <a:r>
              <a:rPr lang="en-US" sz="2400" dirty="0" smtClean="0"/>
              <a:t>A </a:t>
            </a:r>
            <a:r>
              <a:rPr lang="en-US" sz="2400" dirty="0"/>
              <a:t>watch-wait-review approach consisting of parental reassurance and observation for one to two weeks may be used in patients with a nonspecific </a:t>
            </a:r>
            <a:r>
              <a:rPr lang="en-US" sz="2400" dirty="0" smtClean="0"/>
              <a:t>cough.</a:t>
            </a:r>
            <a:endParaRPr lang="en-US" sz="2400" dirty="0"/>
          </a:p>
          <a:p>
            <a:pPr>
              <a:buFont typeface="Arial" panose="020B0604020202020204" pitchFamily="34" charset="0"/>
              <a:buChar char="•"/>
            </a:pPr>
            <a:r>
              <a:rPr lang="en-US" sz="2400" dirty="0"/>
              <a:t>The most common causes of chronic cough in children six to 14 years of age are asthma, protracted bacterial bronchitis, and </a:t>
            </a:r>
            <a:r>
              <a:rPr lang="en-US" sz="2400" dirty="0" smtClean="0"/>
              <a:t>UACS.</a:t>
            </a:r>
            <a:endParaRPr lang="en-US" sz="2400" u="sng" baseline="30000" dirty="0"/>
          </a:p>
          <a:p>
            <a:pPr>
              <a:buFont typeface="Arial" panose="020B0604020202020204" pitchFamily="34" charset="0"/>
              <a:buChar char="•"/>
            </a:pPr>
            <a:endParaRPr lang="ar-JO" sz="2400" dirty="0"/>
          </a:p>
          <a:p>
            <a:pPr>
              <a:buFont typeface="Arial" panose="020B0604020202020204" pitchFamily="34" charset="0"/>
              <a:buChar char="•"/>
            </a:pPr>
            <a:r>
              <a:rPr lang="en-US" sz="2400" dirty="0" smtClean="0">
                <a:sym typeface="+mn-ea"/>
              </a:rPr>
              <a:t>GERD </a:t>
            </a:r>
            <a:r>
              <a:rPr lang="en-US" sz="2400" dirty="0">
                <a:sym typeface="+mn-ea"/>
              </a:rPr>
              <a:t>does not seem to be as common in children, and empiric proton pump inhibitors are not recommended in the absence of a specific </a:t>
            </a:r>
            <a:r>
              <a:rPr lang="en-US" sz="2400" dirty="0" smtClean="0">
                <a:sym typeface="+mn-ea"/>
              </a:rPr>
              <a:t>diagnosis.</a:t>
            </a:r>
          </a:p>
          <a:p>
            <a:pPr>
              <a:buFont typeface="Arial" panose="020B0604020202020204" pitchFamily="34" charset="0"/>
              <a:buChar char="•"/>
            </a:pPr>
            <a:endParaRPr lang="en-US" sz="2400" dirty="0" smtClean="0">
              <a:sym typeface="+mn-ea"/>
            </a:endParaRPr>
          </a:p>
          <a:p>
            <a:pPr>
              <a:buFont typeface="Arial" panose="020B0604020202020204" pitchFamily="34" charset="0"/>
              <a:buChar char="•"/>
            </a:pPr>
            <a:r>
              <a:rPr lang="en-US" sz="2400" dirty="0">
                <a:sym typeface="+mn-ea"/>
              </a:rPr>
              <a:t>UACS is rare in children younger than six years, and antihistamines and decongestants are not </a:t>
            </a:r>
            <a:r>
              <a:rPr lang="en-US" sz="2400" dirty="0" smtClean="0">
                <a:sym typeface="+mn-ea"/>
              </a:rPr>
              <a:t>recommended.</a:t>
            </a:r>
            <a:endParaRPr lang="en-US" sz="2400" u="sng" baseline="30000" dirty="0"/>
          </a:p>
          <a:p>
            <a:pPr>
              <a:buFont typeface="Arial" panose="020B0604020202020204" pitchFamily="34" charset="0"/>
              <a:buChar char="•"/>
            </a:pPr>
            <a:endParaRPr lang="en-US" sz="2400" u="sng" baseline="30000" dirty="0"/>
          </a:p>
          <a:p>
            <a:pPr>
              <a:buFont typeface="Arial" panose="020B0604020202020204" pitchFamily="34" charset="0"/>
              <a:buChar char="•"/>
            </a:pPr>
            <a:endParaRPr lang="ar-JO"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80" y="232367"/>
            <a:ext cx="10207200" cy="763600"/>
          </a:xfrm>
        </p:spPr>
        <p:txBody>
          <a:bodyPr>
            <a:normAutofit/>
          </a:bodyPr>
          <a:lstStyle/>
          <a:p>
            <a:r>
              <a:rPr lang="en-US" b="1" dirty="0"/>
              <a:t>Chronic Cough in Children</a:t>
            </a:r>
          </a:p>
        </p:txBody>
      </p:sp>
      <p:sp>
        <p:nvSpPr>
          <p:cNvPr id="3" name="Content Placeholder 2"/>
          <p:cNvSpPr>
            <a:spLocks noGrp="1"/>
          </p:cNvSpPr>
          <p:nvPr>
            <p:ph type="body" idx="1"/>
          </p:nvPr>
        </p:nvSpPr>
        <p:spPr>
          <a:xfrm>
            <a:off x="333375" y="974751"/>
            <a:ext cx="11487150" cy="4909200"/>
          </a:xfrm>
        </p:spPr>
        <p:txBody>
          <a:bodyPr>
            <a:noAutofit/>
          </a:bodyPr>
          <a:lstStyle/>
          <a:p>
            <a:pPr>
              <a:buFont typeface="Arial" panose="020B0604020202020204" pitchFamily="34" charset="0"/>
              <a:buChar char="•"/>
            </a:pPr>
            <a:r>
              <a:rPr lang="en-US" sz="2400" dirty="0">
                <a:sym typeface="+mn-ea"/>
              </a:rPr>
              <a:t>Protracted bacterial bronchitis is characterized by isolated chronic cough, wet/moist cough, resolution of cough with antibiotic treatment, and absence of findings suggestive of an alternative cause</a:t>
            </a:r>
            <a:r>
              <a:rPr lang="en-US" sz="2400" dirty="0" smtClean="0">
                <a:sym typeface="+mn-ea"/>
              </a:rPr>
              <a:t>.</a:t>
            </a:r>
            <a:endParaRPr lang="en-US" sz="2400" dirty="0" smtClean="0"/>
          </a:p>
          <a:p>
            <a:pPr>
              <a:buFont typeface="Arial" panose="020B0604020202020204" pitchFamily="34" charset="0"/>
              <a:buChar char="•"/>
            </a:pPr>
            <a:r>
              <a:rPr lang="en-US" sz="2400" dirty="0" smtClean="0"/>
              <a:t>Treatment </a:t>
            </a:r>
            <a:r>
              <a:rPr lang="en-US" sz="2400" dirty="0"/>
              <a:t>consists of a two-week course of an appropriate antibiotic, such as amoxicillin/clavulanate (Augmentin</a:t>
            </a:r>
            <a:r>
              <a:rPr lang="en-US" sz="2400" dirty="0" smtClean="0"/>
              <a:t>).</a:t>
            </a:r>
          </a:p>
          <a:p>
            <a:pPr>
              <a:buFont typeface="Arial" panose="020B0604020202020204" pitchFamily="34" charset="0"/>
              <a:buChar char="•"/>
            </a:pPr>
            <a:endParaRPr lang="en-US" sz="2400" dirty="0"/>
          </a:p>
          <a:p>
            <a:pPr>
              <a:buFont typeface="Arial" panose="020B0604020202020204" pitchFamily="34" charset="0"/>
              <a:buChar char="•"/>
            </a:pPr>
            <a:r>
              <a:rPr lang="en-US" sz="2400" dirty="0" smtClean="0"/>
              <a:t>Exposure </a:t>
            </a:r>
            <a:r>
              <a:rPr lang="en-US" sz="2400" dirty="0"/>
              <a:t>to tobacco smoke, pets, and environmental irritants should be minimized. </a:t>
            </a:r>
            <a:endParaRPr lang="en-US" sz="2400" dirty="0" smtClean="0"/>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Pertussis </a:t>
            </a:r>
            <a:r>
              <a:rPr lang="en-US" sz="2400" dirty="0"/>
              <a:t>can be considered but is usually associated with other symptoms, such as a “whoop” sound, apnea, low-grade fever, or vomiting. </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Less </a:t>
            </a:r>
            <a:r>
              <a:rPr lang="en-US" sz="2400" dirty="0"/>
              <a:t>common causes, such as foreign body aspiration, congenital conditions, cystic fibrosis, and immune disorders, should also be considered.</a:t>
            </a:r>
          </a:p>
          <a:p>
            <a:pPr>
              <a:buFont typeface="Arial" panose="020B0604020202020204" pitchFamily="34" charset="0"/>
              <a:buChar char="•"/>
            </a:pPr>
            <a:endParaRPr lang="en-US" sz="2400" dirty="0" smtClean="0"/>
          </a:p>
          <a:p>
            <a:pPr>
              <a:buFont typeface="Arial" panose="020B0604020202020204" pitchFamily="34" charset="0"/>
              <a:buChar char="•"/>
            </a:pPr>
            <a:endParaRPr lang="ar-JO"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THANK YOU</a:t>
            </a:r>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ar-JO" dirty="0"/>
          </a:p>
        </p:txBody>
      </p:sp>
      <p:sp>
        <p:nvSpPr>
          <p:cNvPr id="3" name="Content Placeholder 2"/>
          <p:cNvSpPr>
            <a:spLocks noGrp="1"/>
          </p:cNvSpPr>
          <p:nvPr>
            <p:ph type="body" idx="1"/>
          </p:nvPr>
        </p:nvSpPr>
        <p:spPr/>
        <p:txBody>
          <a:bodyPr/>
          <a:lstStyle/>
          <a:p>
            <a:r>
              <a:rPr lang="en-US" sz="2400" dirty="0"/>
              <a:t>In </a:t>
            </a:r>
            <a:r>
              <a:rPr lang="en-US" sz="2400" u="sng" dirty="0"/>
              <a:t>adults</a:t>
            </a:r>
            <a:r>
              <a:rPr lang="en-US" sz="2400" dirty="0"/>
              <a:t>, chronic cough is defined as symptoms lasting longer than </a:t>
            </a:r>
            <a:r>
              <a:rPr lang="en-US" sz="2400" b="1" dirty="0"/>
              <a:t>eight weeks</a:t>
            </a:r>
            <a:r>
              <a:rPr lang="en-US" sz="2400" dirty="0"/>
              <a:t>, whereas acute cough lasts less than three weeks and subacute cough from three to eight </a:t>
            </a:r>
            <a:r>
              <a:rPr lang="en-US" sz="2400" dirty="0" smtClean="0"/>
              <a:t>weeks</a:t>
            </a:r>
          </a:p>
          <a:p>
            <a:endParaRPr lang="en-US" sz="2400" dirty="0" smtClean="0"/>
          </a:p>
          <a:p>
            <a:r>
              <a:rPr lang="en-US" sz="2400" dirty="0"/>
              <a:t> In </a:t>
            </a:r>
            <a:r>
              <a:rPr lang="en-US" sz="2400" u="sng" dirty="0"/>
              <a:t>children</a:t>
            </a:r>
            <a:r>
              <a:rPr lang="en-US" sz="2400" dirty="0"/>
              <a:t>, cough is considered chronic if present for more than </a:t>
            </a:r>
            <a:r>
              <a:rPr lang="en-US" sz="2400" b="1" dirty="0"/>
              <a:t>four weeks</a:t>
            </a:r>
            <a:r>
              <a:rPr lang="en-US" sz="2400" dirty="0" smtClean="0"/>
              <a:t>.</a:t>
            </a:r>
          </a:p>
          <a:p>
            <a:endParaRPr lang="en-US" sz="2400" dirty="0" smtClean="0"/>
          </a:p>
          <a:p>
            <a:r>
              <a:rPr lang="en-US" sz="2400" dirty="0"/>
              <a:t>Cough caused by the common cold typically lasts one to three weeks and is self-limited.</a:t>
            </a:r>
            <a:endParaRPr lang="ar-JO"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7980" y="169344"/>
            <a:ext cx="10309200" cy="763600"/>
          </a:xfrm>
        </p:spPr>
        <p:txBody>
          <a:bodyPr/>
          <a:lstStyle/>
          <a:p>
            <a:r>
              <a:rPr lang="en-US" dirty="0" smtClean="0"/>
              <a:t>Etiologies of Chronic Cough in Adults and Children</a:t>
            </a:r>
            <a:endParaRPr lang="ar-JO" dirty="0"/>
          </a:p>
        </p:txBody>
      </p:sp>
      <p:sp>
        <p:nvSpPr>
          <p:cNvPr id="7" name="Subtitle 6"/>
          <p:cNvSpPr>
            <a:spLocks noGrp="1"/>
          </p:cNvSpPr>
          <p:nvPr>
            <p:ph type="subTitle" idx="1"/>
          </p:nvPr>
        </p:nvSpPr>
        <p:spPr>
          <a:xfrm>
            <a:off x="609600" y="979438"/>
            <a:ext cx="4470401" cy="625600"/>
          </a:xfrm>
        </p:spPr>
        <p:txBody>
          <a:bodyPr/>
          <a:lstStyle/>
          <a:p>
            <a:pPr algn="l"/>
            <a:r>
              <a:rPr lang="en-US" dirty="0" smtClean="0"/>
              <a:t>Common causes in adults</a:t>
            </a:r>
            <a:endParaRPr lang="ar-JO" dirty="0"/>
          </a:p>
        </p:txBody>
      </p:sp>
      <p:sp>
        <p:nvSpPr>
          <p:cNvPr id="8" name="Subtitle 7"/>
          <p:cNvSpPr>
            <a:spLocks noGrp="1"/>
          </p:cNvSpPr>
          <p:nvPr>
            <p:ph type="subTitle" idx="2"/>
          </p:nvPr>
        </p:nvSpPr>
        <p:spPr>
          <a:xfrm>
            <a:off x="762637" y="1474499"/>
            <a:ext cx="6410605" cy="2526576"/>
          </a:xfrm>
          <a:gradFill flip="none" rotWithShape="1">
            <a:gsLst>
              <a:gs pos="0">
                <a:srgbClr val="C8ADE0">
                  <a:tint val="66000"/>
                  <a:satMod val="160000"/>
                  <a:alpha val="29000"/>
                </a:srgbClr>
              </a:gs>
              <a:gs pos="50000">
                <a:srgbClr val="C8ADE0">
                  <a:tint val="44500"/>
                  <a:satMod val="160000"/>
                  <a:alpha val="30000"/>
                </a:srgbClr>
              </a:gs>
              <a:gs pos="100000">
                <a:srgbClr val="C8ADE0">
                  <a:tint val="23500"/>
                  <a:satMod val="160000"/>
                  <a:alpha val="30000"/>
                </a:srgbClr>
              </a:gs>
            </a:gsLst>
            <a:lin ang="5400000" scaled="1"/>
            <a:tileRect/>
          </a:gradFill>
        </p:spPr>
        <p:txBody>
          <a:bodyPr/>
          <a:lstStyle/>
          <a:p>
            <a:pPr algn="l"/>
            <a:r>
              <a:rPr lang="en-US" sz="2000" dirty="0" smtClean="0"/>
              <a:t>Asthma</a:t>
            </a:r>
          </a:p>
          <a:p>
            <a:pPr algn="l"/>
            <a:r>
              <a:rPr lang="en-US" sz="2000" dirty="0" smtClean="0"/>
              <a:t>Gastroesophageal / laryngopharyngeal reflux</a:t>
            </a:r>
          </a:p>
          <a:p>
            <a:pPr algn="l"/>
            <a:r>
              <a:rPr lang="en-US" sz="2000" dirty="0" smtClean="0"/>
              <a:t>Nonasthmatic eosinophilic bronchitis </a:t>
            </a:r>
          </a:p>
          <a:p>
            <a:pPr algn="l"/>
            <a:r>
              <a:rPr lang="en-US" sz="2000" dirty="0" smtClean="0"/>
              <a:t>Upper airway cough syndrome (post nasal drip)</a:t>
            </a:r>
          </a:p>
          <a:p>
            <a:pPr algn="l"/>
            <a:endParaRPr lang="en-US" sz="2000" dirty="0"/>
          </a:p>
          <a:p>
            <a:pPr algn="l"/>
            <a:r>
              <a:rPr lang="en-US" sz="2000" dirty="0"/>
              <a:t>ACE inhibitors use </a:t>
            </a:r>
            <a:endParaRPr lang="en-US" sz="2000" dirty="0" smtClean="0"/>
          </a:p>
          <a:p>
            <a:pPr algn="l"/>
            <a:r>
              <a:rPr lang="en-US" sz="2000" dirty="0" smtClean="0"/>
              <a:t>Environmental triggers</a:t>
            </a:r>
          </a:p>
          <a:p>
            <a:pPr algn="l"/>
            <a:r>
              <a:rPr lang="en-US" sz="2000" dirty="0" smtClean="0"/>
              <a:t>Tobacco use </a:t>
            </a:r>
          </a:p>
          <a:p>
            <a:pPr algn="l"/>
            <a:endParaRPr lang="en-US" sz="2000" dirty="0"/>
          </a:p>
        </p:txBody>
      </p:sp>
      <p:sp>
        <p:nvSpPr>
          <p:cNvPr id="9" name="Subtitle 8"/>
          <p:cNvSpPr>
            <a:spLocks noGrp="1"/>
          </p:cNvSpPr>
          <p:nvPr>
            <p:ph type="subTitle" idx="3"/>
          </p:nvPr>
        </p:nvSpPr>
        <p:spPr>
          <a:xfrm>
            <a:off x="609600" y="4001075"/>
            <a:ext cx="6116319" cy="623600"/>
          </a:xfrm>
        </p:spPr>
        <p:txBody>
          <a:bodyPr/>
          <a:lstStyle/>
          <a:p>
            <a:pPr algn="l"/>
            <a:r>
              <a:rPr lang="en-US" dirty="0" smtClean="0"/>
              <a:t>Less Common </a:t>
            </a:r>
            <a:r>
              <a:rPr lang="en-US" dirty="0"/>
              <a:t>causes </a:t>
            </a:r>
            <a:r>
              <a:rPr lang="en-US" dirty="0" smtClean="0"/>
              <a:t>in </a:t>
            </a:r>
            <a:r>
              <a:rPr lang="en-US" dirty="0"/>
              <a:t>adults</a:t>
            </a:r>
            <a:endParaRPr lang="ar-JO" dirty="0"/>
          </a:p>
        </p:txBody>
      </p:sp>
      <p:sp>
        <p:nvSpPr>
          <p:cNvPr id="10" name="Subtitle 9"/>
          <p:cNvSpPr>
            <a:spLocks noGrp="1"/>
          </p:cNvSpPr>
          <p:nvPr>
            <p:ph type="subTitle" idx="4"/>
          </p:nvPr>
        </p:nvSpPr>
        <p:spPr>
          <a:xfrm>
            <a:off x="762637" y="4424750"/>
            <a:ext cx="5221603" cy="2240210"/>
          </a:xfrm>
          <a:gradFill flip="none" rotWithShape="1">
            <a:gsLst>
              <a:gs pos="0">
                <a:srgbClr val="C8ADE0">
                  <a:tint val="66000"/>
                  <a:satMod val="160000"/>
                  <a:alpha val="29000"/>
                </a:srgbClr>
              </a:gs>
              <a:gs pos="50000">
                <a:srgbClr val="C8ADE0">
                  <a:tint val="44500"/>
                  <a:satMod val="160000"/>
                  <a:alpha val="30000"/>
                </a:srgbClr>
              </a:gs>
              <a:gs pos="100000">
                <a:srgbClr val="C8ADE0">
                  <a:tint val="23500"/>
                  <a:satMod val="160000"/>
                  <a:alpha val="30000"/>
                </a:srgbClr>
              </a:gs>
            </a:gsLst>
            <a:lin ang="5400000" scaled="1"/>
            <a:tileRect/>
          </a:gradFill>
        </p:spPr>
        <p:txBody>
          <a:bodyPr/>
          <a:lstStyle/>
          <a:p>
            <a:pPr algn="l"/>
            <a:r>
              <a:rPr lang="en-US" sz="2000" dirty="0" smtClean="0"/>
              <a:t>Bronchiectasis</a:t>
            </a:r>
          </a:p>
          <a:p>
            <a:pPr algn="l"/>
            <a:r>
              <a:rPr lang="en-US" sz="2000" dirty="0" smtClean="0"/>
              <a:t>COPD</a:t>
            </a:r>
          </a:p>
          <a:p>
            <a:pPr algn="l"/>
            <a:r>
              <a:rPr lang="en-US" sz="2000" dirty="0" smtClean="0"/>
              <a:t>Obstructive sleep apnea</a:t>
            </a:r>
          </a:p>
          <a:p>
            <a:pPr algn="l"/>
            <a:r>
              <a:rPr lang="en-US" sz="2000" dirty="0" smtClean="0"/>
              <a:t>Pertussis</a:t>
            </a:r>
          </a:p>
          <a:p>
            <a:pPr algn="l"/>
            <a:endParaRPr lang="en-US" sz="2000" dirty="0"/>
          </a:p>
          <a:p>
            <a:pPr algn="l"/>
            <a:r>
              <a:rPr lang="en-US" sz="2000" dirty="0" smtClean="0"/>
              <a:t>Arteriovenous malformation</a:t>
            </a:r>
          </a:p>
          <a:p>
            <a:pPr algn="l"/>
            <a:r>
              <a:rPr lang="en-US" sz="2000" dirty="0" smtClean="0"/>
              <a:t>Bronchiolitis</a:t>
            </a:r>
          </a:p>
        </p:txBody>
      </p:sp>
      <p:sp>
        <p:nvSpPr>
          <p:cNvPr id="11" name="Subtitle 10"/>
          <p:cNvSpPr>
            <a:spLocks noGrp="1"/>
          </p:cNvSpPr>
          <p:nvPr>
            <p:ph type="subTitle" idx="5"/>
          </p:nvPr>
        </p:nvSpPr>
        <p:spPr>
          <a:xfrm>
            <a:off x="7069562" y="1001028"/>
            <a:ext cx="4937759" cy="625600"/>
          </a:xfrm>
        </p:spPr>
        <p:txBody>
          <a:bodyPr/>
          <a:lstStyle/>
          <a:p>
            <a:r>
              <a:rPr lang="en-US" dirty="0"/>
              <a:t>Common causes </a:t>
            </a:r>
            <a:r>
              <a:rPr lang="en-US" dirty="0" smtClean="0"/>
              <a:t>in Children</a:t>
            </a:r>
            <a:endParaRPr lang="ar-JO" dirty="0"/>
          </a:p>
          <a:p>
            <a:endParaRPr lang="ar-JO" dirty="0"/>
          </a:p>
        </p:txBody>
      </p:sp>
      <p:sp>
        <p:nvSpPr>
          <p:cNvPr id="12" name="Subtitle 11"/>
          <p:cNvSpPr>
            <a:spLocks noGrp="1"/>
          </p:cNvSpPr>
          <p:nvPr>
            <p:ph type="subTitle" idx="6"/>
          </p:nvPr>
        </p:nvSpPr>
        <p:spPr>
          <a:xfrm>
            <a:off x="7197936" y="1733308"/>
            <a:ext cx="4681012" cy="1550688"/>
          </a:xfrm>
          <a:gradFill flip="none" rotWithShape="1">
            <a:gsLst>
              <a:gs pos="0">
                <a:srgbClr val="C8ADE0">
                  <a:tint val="66000"/>
                  <a:satMod val="160000"/>
                  <a:alpha val="29000"/>
                </a:srgbClr>
              </a:gs>
              <a:gs pos="50000">
                <a:srgbClr val="C8ADE0">
                  <a:tint val="44500"/>
                  <a:satMod val="160000"/>
                  <a:alpha val="30000"/>
                </a:srgbClr>
              </a:gs>
              <a:gs pos="100000">
                <a:srgbClr val="C8ADE0">
                  <a:tint val="23500"/>
                  <a:satMod val="160000"/>
                  <a:alpha val="30000"/>
                </a:srgbClr>
              </a:gs>
            </a:gsLst>
            <a:lin ang="5400000" scaled="1"/>
            <a:tileRect/>
          </a:gradFill>
        </p:spPr>
        <p:txBody>
          <a:bodyPr/>
          <a:lstStyle/>
          <a:p>
            <a:r>
              <a:rPr lang="en-US" sz="2000" dirty="0" smtClean="0"/>
              <a:t>Asthma</a:t>
            </a:r>
          </a:p>
          <a:p>
            <a:r>
              <a:rPr lang="en-US" sz="2000" dirty="0" smtClean="0"/>
              <a:t>Protracted bacterial bronchitis </a:t>
            </a:r>
          </a:p>
          <a:p>
            <a:r>
              <a:rPr lang="en-US" sz="2000" dirty="0" smtClean="0"/>
              <a:t>Upper airway cough syndrome (older than 6 years old ) </a:t>
            </a:r>
            <a:endParaRPr lang="ar-JO" sz="2000" dirty="0"/>
          </a:p>
        </p:txBody>
      </p:sp>
      <p:sp>
        <p:nvSpPr>
          <p:cNvPr id="13" name="Subtitle 12"/>
          <p:cNvSpPr>
            <a:spLocks noGrp="1"/>
          </p:cNvSpPr>
          <p:nvPr>
            <p:ph type="subTitle" idx="7"/>
          </p:nvPr>
        </p:nvSpPr>
        <p:spPr>
          <a:xfrm>
            <a:off x="7047460" y="3977680"/>
            <a:ext cx="5577840" cy="623600"/>
          </a:xfrm>
        </p:spPr>
        <p:txBody>
          <a:bodyPr/>
          <a:lstStyle/>
          <a:p>
            <a:r>
              <a:rPr lang="en-US" dirty="0" smtClean="0"/>
              <a:t>Less Common </a:t>
            </a:r>
            <a:r>
              <a:rPr lang="en-US" dirty="0"/>
              <a:t>causes </a:t>
            </a:r>
            <a:r>
              <a:rPr lang="en-US" dirty="0" smtClean="0"/>
              <a:t>in Children</a:t>
            </a:r>
            <a:endParaRPr lang="ar-JO" dirty="0"/>
          </a:p>
          <a:p>
            <a:endParaRPr lang="ar-JO" dirty="0"/>
          </a:p>
        </p:txBody>
      </p:sp>
      <p:sp>
        <p:nvSpPr>
          <p:cNvPr id="14" name="Subtitle 13"/>
          <p:cNvSpPr>
            <a:spLocks noGrp="1"/>
          </p:cNvSpPr>
          <p:nvPr>
            <p:ph type="subTitle" idx="8"/>
          </p:nvPr>
        </p:nvSpPr>
        <p:spPr>
          <a:xfrm>
            <a:off x="7264301" y="4729550"/>
            <a:ext cx="5523643" cy="1793170"/>
          </a:xfrm>
          <a:gradFill flip="none" rotWithShape="1">
            <a:gsLst>
              <a:gs pos="0">
                <a:srgbClr val="C8ADE0">
                  <a:tint val="66000"/>
                  <a:satMod val="160000"/>
                  <a:alpha val="29000"/>
                </a:srgbClr>
              </a:gs>
              <a:gs pos="50000">
                <a:srgbClr val="C8ADE0">
                  <a:tint val="44500"/>
                  <a:satMod val="160000"/>
                  <a:alpha val="30000"/>
                </a:srgbClr>
              </a:gs>
              <a:gs pos="100000">
                <a:srgbClr val="C8ADE0">
                  <a:tint val="23500"/>
                  <a:satMod val="160000"/>
                  <a:alpha val="30000"/>
                </a:srgbClr>
              </a:gs>
            </a:gsLst>
            <a:lin ang="5400000" scaled="1"/>
            <a:tileRect/>
          </a:gradFill>
        </p:spPr>
        <p:txBody>
          <a:bodyPr/>
          <a:lstStyle/>
          <a:p>
            <a:r>
              <a:rPr lang="en-US" sz="2000" dirty="0" smtClean="0"/>
              <a:t>Environmental triggers </a:t>
            </a:r>
          </a:p>
          <a:p>
            <a:r>
              <a:rPr lang="en-US" sz="2000" dirty="0" smtClean="0"/>
              <a:t>Foreign body </a:t>
            </a:r>
          </a:p>
          <a:p>
            <a:r>
              <a:rPr lang="en-US" sz="2000" dirty="0" smtClean="0"/>
              <a:t>Gastroesophageal reflux </a:t>
            </a:r>
          </a:p>
          <a:p>
            <a:r>
              <a:rPr lang="en-US" sz="2000" dirty="0" smtClean="0"/>
              <a:t>Pertussis </a:t>
            </a:r>
          </a:p>
          <a:p>
            <a:r>
              <a:rPr lang="en-US" sz="2000" dirty="0" smtClean="0"/>
              <a:t>Post infectious bronchospasm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Title 2"/>
          <p:cNvSpPr>
            <a:spLocks noGrp="1"/>
          </p:cNvSpPr>
          <p:nvPr>
            <p:ph type="title" idx="2"/>
          </p:nvPr>
        </p:nvSpPr>
        <p:spPr/>
        <p:txBody>
          <a:bodyPr/>
          <a:lstStyle/>
          <a:p>
            <a:endParaRPr lang="ar-JO"/>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925" y="-168275"/>
            <a:ext cx="4840287" cy="7026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66800" y="569976"/>
          <a:ext cx="9824720" cy="5557266"/>
        </p:xfrm>
        <a:graphic>
          <a:graphicData uri="http://schemas.openxmlformats.org/drawingml/2006/table">
            <a:tbl>
              <a:tblPr rtl="1" firstRow="1" bandRow="1">
                <a:tableStyleId>{ED083AE6-46FA-4A59-8FB0-9F97EB10719F}</a:tableStyleId>
              </a:tblPr>
              <a:tblGrid>
                <a:gridCol w="4165600">
                  <a:extLst>
                    <a:ext uri="{9D8B030D-6E8A-4147-A177-3AD203B41FA5}">
                      <a16:colId xmlns:a16="http://schemas.microsoft.com/office/drawing/2014/main" val="4055581640"/>
                    </a:ext>
                  </a:extLst>
                </a:gridCol>
                <a:gridCol w="5659120">
                  <a:extLst>
                    <a:ext uri="{9D8B030D-6E8A-4147-A177-3AD203B41FA5}">
                      <a16:colId xmlns:a16="http://schemas.microsoft.com/office/drawing/2014/main" val="438608993"/>
                    </a:ext>
                  </a:extLst>
                </a:gridCol>
              </a:tblGrid>
              <a:tr h="370840">
                <a:tc gridSpan="2">
                  <a:txBody>
                    <a:bodyPr/>
                    <a:lstStyle/>
                    <a:p>
                      <a:pPr algn="l" rtl="1"/>
                      <a:r>
                        <a:rPr kumimoji="0" lang="en-US" sz="2800" b="0" i="0" u="none" strike="noStrike" kern="0" cap="none" spc="0" normalizeH="0" baseline="0" noProof="0" dirty="0" smtClean="0">
                          <a:ln>
                            <a:noFill/>
                          </a:ln>
                          <a:solidFill>
                            <a:srgbClr val="1155CC"/>
                          </a:solidFill>
                          <a:effectLst/>
                          <a:uLnTx/>
                          <a:uFillTx/>
                          <a:latin typeface="Pacifico"/>
                          <a:sym typeface="Pacifico"/>
                        </a:rPr>
                        <a:t>Clues of cough that may be apparent in history </a:t>
                      </a:r>
                      <a:endParaRPr lang="ar-JO" dirty="0"/>
                    </a:p>
                  </a:txBody>
                  <a:tcPr/>
                </a:tc>
                <a:tc hMerge="1">
                  <a:txBody>
                    <a:bodyPr/>
                    <a:lstStyle/>
                    <a:p>
                      <a:pPr algn="l" rtl="1"/>
                      <a:endParaRPr lang="ar-JO" dirty="0"/>
                    </a:p>
                  </a:txBody>
                  <a:tcPr/>
                </a:tc>
                <a:extLst>
                  <a:ext uri="{0D108BD9-81ED-4DB2-BD59-A6C34878D82A}">
                    <a16:rowId xmlns:a16="http://schemas.microsoft.com/office/drawing/2014/main" val="2204467719"/>
                  </a:ext>
                </a:extLst>
              </a:tr>
              <a:tr h="370840">
                <a:tc>
                  <a:txBody>
                    <a:bodyPr/>
                    <a:lstStyle/>
                    <a:p>
                      <a:pPr algn="l" rtl="1"/>
                      <a:r>
                        <a:rPr lang="en-US" sz="2000" dirty="0" smtClean="0"/>
                        <a:t>Congenital malformation</a:t>
                      </a:r>
                      <a:endParaRPr lang="ar-JO" dirty="0"/>
                    </a:p>
                  </a:txBody>
                  <a:tcPr/>
                </a:tc>
                <a:tc>
                  <a:txBody>
                    <a:bodyPr/>
                    <a:lstStyle/>
                    <a:p>
                      <a:pPr algn="l" rtl="1"/>
                      <a:r>
                        <a:rPr lang="en-US" sz="2000" dirty="0" smtClean="0"/>
                        <a:t>Infant with cough </a:t>
                      </a:r>
                      <a:endParaRPr lang="ar-JO" dirty="0"/>
                    </a:p>
                  </a:txBody>
                  <a:tcPr/>
                </a:tc>
                <a:extLst>
                  <a:ext uri="{0D108BD9-81ED-4DB2-BD59-A6C34878D82A}">
                    <a16:rowId xmlns:a16="http://schemas.microsoft.com/office/drawing/2014/main" val="4118899156"/>
                  </a:ext>
                </a:extLst>
              </a:tr>
              <a:tr h="370840">
                <a:tc>
                  <a:txBody>
                    <a:bodyPr/>
                    <a:lstStyle/>
                    <a:p>
                      <a:pPr marL="0" marR="0" indent="0" algn="l" defTabSz="914400" rtl="1" eaLnBrk="1" fontAlgn="auto" latinLnBrk="0" hangingPunct="1">
                        <a:lnSpc>
                          <a:spcPct val="100000"/>
                        </a:lnSpc>
                        <a:spcBef>
                          <a:spcPts val="0"/>
                        </a:spcBef>
                        <a:spcAft>
                          <a:spcPts val="0"/>
                        </a:spcAft>
                        <a:buClr>
                          <a:srgbClr val="000000"/>
                        </a:buClr>
                        <a:buSzTx/>
                        <a:buFont typeface="Arial"/>
                        <a:buNone/>
                        <a:tabLst/>
                        <a:defRPr/>
                      </a:pPr>
                      <a:r>
                        <a:rPr lang="en-US" sz="2000" dirty="0" smtClean="0"/>
                        <a:t>Tobacco induced</a:t>
                      </a:r>
                    </a:p>
                  </a:txBody>
                  <a:tcPr/>
                </a:tc>
                <a:tc>
                  <a:txBody>
                    <a:bodyPr/>
                    <a:lstStyle/>
                    <a:p>
                      <a:pPr algn="l" rtl="1"/>
                      <a:r>
                        <a:rPr lang="en-US" sz="2000" dirty="0" smtClean="0"/>
                        <a:t>Patient is a smoker </a:t>
                      </a:r>
                      <a:endParaRPr lang="ar-JO" dirty="0"/>
                    </a:p>
                  </a:txBody>
                  <a:tcPr/>
                </a:tc>
                <a:extLst>
                  <a:ext uri="{0D108BD9-81ED-4DB2-BD59-A6C34878D82A}">
                    <a16:rowId xmlns:a16="http://schemas.microsoft.com/office/drawing/2014/main" val="3418017765"/>
                  </a:ext>
                </a:extLst>
              </a:tr>
              <a:tr h="370840">
                <a:tc>
                  <a:txBody>
                    <a:bodyPr/>
                    <a:lstStyle/>
                    <a:p>
                      <a:pPr marL="0" marR="0" indent="0" algn="l" defTabSz="914400" rtl="1" eaLnBrk="1" fontAlgn="auto" latinLnBrk="0" hangingPunct="1">
                        <a:lnSpc>
                          <a:spcPct val="100000"/>
                        </a:lnSpc>
                        <a:spcBef>
                          <a:spcPts val="0"/>
                        </a:spcBef>
                        <a:spcAft>
                          <a:spcPts val="0"/>
                        </a:spcAft>
                        <a:buClr>
                          <a:srgbClr val="000000"/>
                        </a:buClr>
                        <a:buSzTx/>
                        <a:buFont typeface="Arial"/>
                        <a:buNone/>
                        <a:tabLst/>
                        <a:defRPr/>
                      </a:pPr>
                      <a:r>
                        <a:rPr lang="en-US" sz="2000" dirty="0" smtClean="0"/>
                        <a:t>Pneumonia, bronchitis</a:t>
                      </a:r>
                    </a:p>
                  </a:txBody>
                  <a:tcPr/>
                </a:tc>
                <a:tc>
                  <a:txBody>
                    <a:bodyPr/>
                    <a:lstStyle/>
                    <a:p>
                      <a:pPr algn="l" rtl="1"/>
                      <a:r>
                        <a:rPr lang="en-US" sz="2000" dirty="0" smtClean="0"/>
                        <a:t>Purulent sputum </a:t>
                      </a:r>
                      <a:endParaRPr lang="ar-JO" dirty="0"/>
                    </a:p>
                  </a:txBody>
                  <a:tcPr/>
                </a:tc>
                <a:extLst>
                  <a:ext uri="{0D108BD9-81ED-4DB2-BD59-A6C34878D82A}">
                    <a16:rowId xmlns:a16="http://schemas.microsoft.com/office/drawing/2014/main" val="955853865"/>
                  </a:ext>
                </a:extLst>
              </a:tr>
              <a:tr h="370840">
                <a:tc>
                  <a:txBody>
                    <a:bodyPr/>
                    <a:lstStyle/>
                    <a:p>
                      <a:pPr algn="l" rtl="1"/>
                      <a:r>
                        <a:rPr lang="en-US" sz="2000" dirty="0" smtClean="0"/>
                        <a:t>TB</a:t>
                      </a:r>
                      <a:endParaRPr lang="ar-JO" dirty="0"/>
                    </a:p>
                  </a:txBody>
                  <a:tcPr/>
                </a:tc>
                <a:tc>
                  <a:txBody>
                    <a:bodyPr/>
                    <a:lstStyle/>
                    <a:p>
                      <a:pPr algn="l" rtl="1"/>
                      <a:r>
                        <a:rPr lang="en-US" sz="2000" dirty="0" smtClean="0"/>
                        <a:t>TB exposure/ travel </a:t>
                      </a:r>
                      <a:endParaRPr lang="ar-JO" dirty="0"/>
                    </a:p>
                  </a:txBody>
                  <a:tcPr/>
                </a:tc>
                <a:extLst>
                  <a:ext uri="{0D108BD9-81ED-4DB2-BD59-A6C34878D82A}">
                    <a16:rowId xmlns:a16="http://schemas.microsoft.com/office/drawing/2014/main" val="3716587211"/>
                  </a:ext>
                </a:extLst>
              </a:tr>
              <a:tr h="370840">
                <a:tc>
                  <a:txBody>
                    <a:bodyPr/>
                    <a:lstStyle/>
                    <a:p>
                      <a:pPr algn="l" rtl="1"/>
                      <a:r>
                        <a:rPr lang="en-US" sz="2000" dirty="0" smtClean="0"/>
                        <a:t>ACE induced</a:t>
                      </a:r>
                      <a:endParaRPr lang="ar-JO" dirty="0"/>
                    </a:p>
                  </a:txBody>
                  <a:tcPr/>
                </a:tc>
                <a:tc>
                  <a:txBody>
                    <a:bodyPr/>
                    <a:lstStyle/>
                    <a:p>
                      <a:pPr algn="l" rtl="1"/>
                      <a:r>
                        <a:rPr lang="en-US" sz="2000" dirty="0" smtClean="0"/>
                        <a:t>Taking ACE </a:t>
                      </a:r>
                      <a:endParaRPr lang="ar-JO" dirty="0"/>
                    </a:p>
                  </a:txBody>
                  <a:tcPr/>
                </a:tc>
                <a:extLst>
                  <a:ext uri="{0D108BD9-81ED-4DB2-BD59-A6C34878D82A}">
                    <a16:rowId xmlns:a16="http://schemas.microsoft.com/office/drawing/2014/main" val="3521369282"/>
                  </a:ext>
                </a:extLst>
              </a:tr>
              <a:tr h="370840">
                <a:tc>
                  <a:txBody>
                    <a:bodyPr/>
                    <a:lstStyle/>
                    <a:p>
                      <a:pPr algn="l" rtl="1"/>
                      <a:r>
                        <a:rPr lang="en-US" sz="2000" dirty="0" smtClean="0"/>
                        <a:t>Asthma</a:t>
                      </a:r>
                      <a:endParaRPr lang="ar-JO" dirty="0"/>
                    </a:p>
                  </a:txBody>
                  <a:tcPr/>
                </a:tc>
                <a:tc>
                  <a:txBody>
                    <a:bodyPr/>
                    <a:lstStyle/>
                    <a:p>
                      <a:pPr algn="l" rtl="1"/>
                      <a:r>
                        <a:rPr lang="en-US" sz="2000" dirty="0" smtClean="0"/>
                        <a:t>Wheezing</a:t>
                      </a:r>
                      <a:endParaRPr lang="ar-JO" dirty="0"/>
                    </a:p>
                  </a:txBody>
                  <a:tcPr/>
                </a:tc>
                <a:extLst>
                  <a:ext uri="{0D108BD9-81ED-4DB2-BD59-A6C34878D82A}">
                    <a16:rowId xmlns:a16="http://schemas.microsoft.com/office/drawing/2014/main" val="1659558115"/>
                  </a:ext>
                </a:extLst>
              </a:tr>
              <a:tr h="370840">
                <a:tc>
                  <a:txBody>
                    <a:bodyPr/>
                    <a:lstStyle/>
                    <a:p>
                      <a:pPr algn="l" rtl="1"/>
                      <a:r>
                        <a:rPr lang="en-US" sz="2000" dirty="0" smtClean="0"/>
                        <a:t>Asthma congestive heart failure </a:t>
                      </a:r>
                      <a:endParaRPr lang="ar-JO" dirty="0"/>
                    </a:p>
                  </a:txBody>
                  <a:tcPr/>
                </a:tc>
                <a:tc>
                  <a:txBody>
                    <a:bodyPr/>
                    <a:lstStyle/>
                    <a:p>
                      <a:pPr algn="l" rtl="1"/>
                      <a:r>
                        <a:rPr lang="en-US" sz="2000" dirty="0" smtClean="0"/>
                        <a:t>Nocturnal Wheezing </a:t>
                      </a:r>
                      <a:endParaRPr lang="ar-JO" dirty="0"/>
                    </a:p>
                  </a:txBody>
                  <a:tcPr/>
                </a:tc>
                <a:extLst>
                  <a:ext uri="{0D108BD9-81ED-4DB2-BD59-A6C34878D82A}">
                    <a16:rowId xmlns:a16="http://schemas.microsoft.com/office/drawing/2014/main" val="1791677352"/>
                  </a:ext>
                </a:extLst>
              </a:tr>
              <a:tr h="370840">
                <a:tc>
                  <a:txBody>
                    <a:bodyPr/>
                    <a:lstStyle/>
                    <a:p>
                      <a:pPr algn="l" rtl="1"/>
                      <a:r>
                        <a:rPr lang="en-US" sz="2000" dirty="0" smtClean="0"/>
                        <a:t>Occupational / Environmental</a:t>
                      </a:r>
                      <a:endParaRPr lang="ar-JO" dirty="0"/>
                    </a:p>
                  </a:txBody>
                  <a:tcPr/>
                </a:tc>
                <a:tc>
                  <a:txBody>
                    <a:bodyPr/>
                    <a:lstStyle/>
                    <a:p>
                      <a:pPr algn="l" rtl="1"/>
                      <a:r>
                        <a:rPr lang="en-US" sz="2000" dirty="0" smtClean="0"/>
                        <a:t>Cough is worse at work </a:t>
                      </a:r>
                      <a:endParaRPr lang="ar-JO" dirty="0"/>
                    </a:p>
                  </a:txBody>
                  <a:tcPr/>
                </a:tc>
                <a:extLst>
                  <a:ext uri="{0D108BD9-81ED-4DB2-BD59-A6C34878D82A}">
                    <a16:rowId xmlns:a16="http://schemas.microsoft.com/office/drawing/2014/main" val="3034912016"/>
                  </a:ext>
                </a:extLst>
              </a:tr>
              <a:tr h="370840">
                <a:tc>
                  <a:txBody>
                    <a:bodyPr/>
                    <a:lstStyle/>
                    <a:p>
                      <a:pPr marL="0" marR="0" indent="0" algn="l" defTabSz="914400" rtl="1" eaLnBrk="1" fontAlgn="auto" latinLnBrk="0" hangingPunct="1">
                        <a:lnSpc>
                          <a:spcPct val="100000"/>
                        </a:lnSpc>
                        <a:spcBef>
                          <a:spcPts val="0"/>
                        </a:spcBef>
                        <a:spcAft>
                          <a:spcPts val="0"/>
                        </a:spcAft>
                        <a:buClr>
                          <a:srgbClr val="000000"/>
                        </a:buClr>
                        <a:buSzTx/>
                        <a:buFont typeface="Arial"/>
                        <a:buNone/>
                        <a:tabLst/>
                        <a:defRPr/>
                      </a:pPr>
                      <a:r>
                        <a:rPr lang="en-US" sz="2000" dirty="0" smtClean="0"/>
                        <a:t>Postnasal Drip</a:t>
                      </a:r>
                      <a:endParaRPr lang="ar-JO" sz="2000" dirty="0" smtClean="0"/>
                    </a:p>
                  </a:txBody>
                  <a:tcPr/>
                </a:tc>
                <a:tc>
                  <a:txBody>
                    <a:bodyPr/>
                    <a:lstStyle/>
                    <a:p>
                      <a:pPr algn="l" rtl="1"/>
                      <a:r>
                        <a:rPr lang="en-US" sz="2000" dirty="0" smtClean="0"/>
                        <a:t>Cough following URI or exposure to allergens </a:t>
                      </a:r>
                      <a:endParaRPr lang="ar-JO" dirty="0"/>
                    </a:p>
                  </a:txBody>
                  <a:tcPr/>
                </a:tc>
                <a:extLst>
                  <a:ext uri="{0D108BD9-81ED-4DB2-BD59-A6C34878D82A}">
                    <a16:rowId xmlns:a16="http://schemas.microsoft.com/office/drawing/2014/main" val="2079704176"/>
                  </a:ext>
                </a:extLst>
              </a:tr>
              <a:tr h="370840">
                <a:tc>
                  <a:txBody>
                    <a:bodyPr/>
                    <a:lstStyle/>
                    <a:p>
                      <a:pPr algn="l" rtl="1"/>
                      <a:r>
                        <a:rPr lang="en-US" sz="2000" dirty="0" smtClean="0"/>
                        <a:t>Sinusitis</a:t>
                      </a:r>
                      <a:endParaRPr lang="ar-JO" dirty="0"/>
                    </a:p>
                  </a:txBody>
                  <a:tcPr/>
                </a:tc>
                <a:tc>
                  <a:txBody>
                    <a:bodyPr/>
                    <a:lstStyle/>
                    <a:p>
                      <a:pPr algn="l" rtl="1"/>
                      <a:r>
                        <a:rPr lang="en-US" sz="2000" dirty="0" smtClean="0"/>
                        <a:t>Facial pain, tooth pain </a:t>
                      </a:r>
                      <a:endParaRPr lang="ar-JO" dirty="0"/>
                    </a:p>
                  </a:txBody>
                  <a:tcPr/>
                </a:tc>
                <a:extLst>
                  <a:ext uri="{0D108BD9-81ED-4DB2-BD59-A6C34878D82A}">
                    <a16:rowId xmlns:a16="http://schemas.microsoft.com/office/drawing/2014/main" val="741323381"/>
                  </a:ext>
                </a:extLst>
              </a:tr>
              <a:tr h="370840">
                <a:tc>
                  <a:txBody>
                    <a:bodyPr/>
                    <a:lstStyle/>
                    <a:p>
                      <a:pPr algn="l" rtl="1"/>
                      <a:r>
                        <a:rPr lang="en-US" sz="2000" dirty="0" smtClean="0"/>
                        <a:t>Gastroesophageal reflux</a:t>
                      </a:r>
                      <a:endParaRPr lang="ar-JO" dirty="0"/>
                    </a:p>
                  </a:txBody>
                  <a:tcPr/>
                </a:tc>
                <a:tc>
                  <a:txBody>
                    <a:bodyPr/>
                    <a:lstStyle/>
                    <a:p>
                      <a:pPr algn="l" rtl="1"/>
                      <a:r>
                        <a:rPr lang="en-US" sz="2000" dirty="0" smtClean="0"/>
                        <a:t>Heart burn or sour taste in the mouth </a:t>
                      </a:r>
                      <a:endParaRPr lang="ar-JO" dirty="0"/>
                    </a:p>
                  </a:txBody>
                  <a:tcPr/>
                </a:tc>
                <a:extLst>
                  <a:ext uri="{0D108BD9-81ED-4DB2-BD59-A6C34878D82A}">
                    <a16:rowId xmlns:a16="http://schemas.microsoft.com/office/drawing/2014/main" val="2039457944"/>
                  </a:ext>
                </a:extLst>
              </a:tr>
              <a:tr h="370840">
                <a:tc>
                  <a:txBody>
                    <a:bodyPr/>
                    <a:lstStyle/>
                    <a:p>
                      <a:pPr marL="0" marR="0" indent="0" algn="l" defTabSz="914400" rtl="1" eaLnBrk="1" fontAlgn="auto" latinLnBrk="0" hangingPunct="1">
                        <a:lnSpc>
                          <a:spcPct val="100000"/>
                        </a:lnSpc>
                        <a:spcBef>
                          <a:spcPts val="0"/>
                        </a:spcBef>
                        <a:spcAft>
                          <a:spcPts val="0"/>
                        </a:spcAft>
                        <a:buClr>
                          <a:srgbClr val="000000"/>
                        </a:buClr>
                        <a:buSzTx/>
                        <a:buFont typeface="Arial"/>
                        <a:buNone/>
                        <a:tabLst/>
                        <a:defRPr/>
                      </a:pPr>
                      <a:r>
                        <a:rPr lang="en-US" sz="2000" dirty="0" smtClean="0"/>
                        <a:t>Cancer, TB </a:t>
                      </a:r>
                      <a:endParaRPr lang="ar-JO" sz="2000" dirty="0" smtClean="0"/>
                    </a:p>
                    <a:p>
                      <a:pPr algn="l" rtl="1"/>
                      <a:endParaRPr lang="ar-JO" dirty="0"/>
                    </a:p>
                  </a:txBody>
                  <a:tcPr/>
                </a:tc>
                <a:tc>
                  <a:txBody>
                    <a:bodyPr/>
                    <a:lstStyle/>
                    <a:p>
                      <a:pPr algn="l" rtl="1"/>
                      <a:r>
                        <a:rPr lang="en-US" sz="2000" dirty="0" smtClean="0"/>
                        <a:t>Wight loss </a:t>
                      </a:r>
                      <a:endParaRPr lang="ar-JO" dirty="0"/>
                    </a:p>
                  </a:txBody>
                  <a:tcPr/>
                </a:tc>
                <a:extLst>
                  <a:ext uri="{0D108BD9-81ED-4DB2-BD59-A6C34878D82A}">
                    <a16:rowId xmlns:a16="http://schemas.microsoft.com/office/drawing/2014/main" val="424959642"/>
                  </a:ext>
                </a:extLst>
              </a:tr>
            </a:tbl>
          </a:graphicData>
        </a:graphic>
      </p:graphicFrame>
    </p:spTree>
    <p:extLst>
      <p:ext uri="{BB962C8B-B14F-4D97-AF65-F5344CB8AC3E}">
        <p14:creationId xmlns:p14="http://schemas.microsoft.com/office/powerpoint/2010/main" val="1807899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Usefule tests </a:t>
            </a:r>
          </a:p>
        </p:txBody>
      </p:sp>
      <p:sp>
        <p:nvSpPr>
          <p:cNvPr id="5" name="Text Placeholder 4"/>
          <p:cNvSpPr>
            <a:spLocks noGrp="1"/>
          </p:cNvSpPr>
          <p:nvPr>
            <p:ph type="body" idx="1"/>
          </p:nvPr>
        </p:nvSpPr>
        <p:spPr/>
        <p:txBody>
          <a:bodyPr/>
          <a:lstStyle/>
          <a:p>
            <a:pPr>
              <a:buFont typeface="Arial" panose="020B0604020202020204" pitchFamily="34" charset="0"/>
              <a:buChar char="•"/>
            </a:pPr>
            <a:r>
              <a:rPr lang="en-US" sz="2400"/>
              <a:t>The following tests were found to be most useful in diagnosing cough in children by age range</a:t>
            </a:r>
          </a:p>
          <a:p>
            <a:pPr lvl="1" algn="l">
              <a:buFont typeface="Arial" panose="020B0604020202020204" pitchFamily="34" charset="0"/>
              <a:buChar char="•"/>
            </a:pPr>
            <a:r>
              <a:rPr lang="en-US" sz="2400"/>
              <a:t>birth - 18 months : endoscopy and  trial of bronchodialators</a:t>
            </a:r>
          </a:p>
          <a:p>
            <a:pPr lvl="1" algn="l">
              <a:buFont typeface="Arial" panose="020B0604020202020204" pitchFamily="34" charset="0"/>
              <a:buChar char="•"/>
            </a:pPr>
            <a:r>
              <a:rPr lang="en-US" sz="2400"/>
              <a:t>18 months to 6 years : Radiographs of the paranasal sinuses, </a:t>
            </a:r>
            <a:r>
              <a:rPr lang="en-US" sz="2400">
                <a:sym typeface="+mn-ea"/>
              </a:rPr>
              <a:t> endoscopy and  trial of bronchodialators</a:t>
            </a:r>
          </a:p>
          <a:p>
            <a:pPr lvl="1" algn="l">
              <a:buFont typeface="Arial" panose="020B0604020202020204" pitchFamily="34" charset="0"/>
              <a:buChar char="•"/>
            </a:pPr>
            <a:r>
              <a:rPr lang="en-US" sz="2400"/>
              <a:t>6 years to 16 years Pulmonary function test with methacoline inhalatiion challange test and endoscopy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JO"/>
          </a:p>
        </p:txBody>
      </p:sp>
      <p:sp>
        <p:nvSpPr>
          <p:cNvPr id="5" name="Text Placeholder 4"/>
          <p:cNvSpPr>
            <a:spLocks noGrp="1"/>
          </p:cNvSpPr>
          <p:nvPr>
            <p:ph type="body" idx="1"/>
          </p:nvPr>
        </p:nvSpPr>
        <p:spPr/>
        <p:txBody>
          <a:bodyPr/>
          <a:lstStyle/>
          <a:p>
            <a:endParaRPr lang="ar-JO"/>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6918325" cy="694213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JO"/>
          </a:p>
        </p:txBody>
      </p:sp>
      <p:sp>
        <p:nvSpPr>
          <p:cNvPr id="6" name="Text Placeholder 5"/>
          <p:cNvSpPr>
            <a:spLocks noGrp="1"/>
          </p:cNvSpPr>
          <p:nvPr>
            <p:ph type="body" idx="1"/>
          </p:nvPr>
        </p:nvSpPr>
        <p:spPr/>
        <p:txBody>
          <a:bodyPr/>
          <a:lstStyle/>
          <a:p>
            <a:endParaRPr lang="ar-JO" dirty="0"/>
          </a:p>
        </p:txBody>
      </p:sp>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71" t="-192"/>
          <a:stretch>
            <a:fillRect/>
          </a:stretch>
        </p:blipFill>
        <p:spPr>
          <a:xfrm>
            <a:off x="6339839" y="-3950228"/>
            <a:ext cx="4613911" cy="1064292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uress Online by Slidesgo">
  <a:themeElements>
    <a:clrScheme name="Simple Light">
      <a:dk1>
        <a:srgbClr val="000000"/>
      </a:dk1>
      <a:lt1>
        <a:srgbClr val="FFFFFF"/>
      </a:lt1>
      <a:dk2>
        <a:srgbClr val="595959"/>
      </a:dk2>
      <a:lt2>
        <a:srgbClr val="1155CC"/>
      </a:lt2>
      <a:accent1>
        <a:srgbClr val="3C78D8"/>
      </a:accent1>
      <a:accent2>
        <a:srgbClr val="D5A6BD"/>
      </a:accent2>
      <a:accent3>
        <a:srgbClr val="C27BA0"/>
      </a:accent3>
      <a:accent4>
        <a:srgbClr val="B4A7D6"/>
      </a:accent4>
      <a:accent5>
        <a:srgbClr val="8E7CC3"/>
      </a:accent5>
      <a:accent6>
        <a:srgbClr val="A4C2F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6" ma:contentTypeDescription="Create a new document." ma:contentTypeScope="" ma:versionID="f48d1b8c8c867eee902265cf36546137">
  <xsd:schema xmlns:xsd="http://www.w3.org/2001/XMLSchema" xmlns:xs="http://www.w3.org/2001/XMLSchema" xmlns:p="http://schemas.microsoft.com/office/2006/metadata/properties" xmlns:ns2="e0585ad6-e60d-4dbf-9f0f-7ca5398387e1" targetNamespace="http://schemas.microsoft.com/office/2006/metadata/properties" ma:root="true" ma:fieldsID="865a30e56b997494d9cb9dc52bd11eee"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1A9D4D-97F8-46BF-8652-544F31B6D0FE}"/>
</file>

<file path=customXml/itemProps2.xml><?xml version="1.0" encoding="utf-8"?>
<ds:datastoreItem xmlns:ds="http://schemas.openxmlformats.org/officeDocument/2006/customXml" ds:itemID="{663D356B-0FE5-43B5-AEDF-0F45065F0D97}"/>
</file>

<file path=customXml/itemProps3.xml><?xml version="1.0" encoding="utf-8"?>
<ds:datastoreItem xmlns:ds="http://schemas.openxmlformats.org/officeDocument/2006/customXml" ds:itemID="{C1EDC855-3ADD-4F1A-B9BF-EACD38605B21}"/>
</file>

<file path=docProps/app.xml><?xml version="1.0" encoding="utf-8"?>
<Properties xmlns="http://schemas.openxmlformats.org/officeDocument/2006/extended-properties" xmlns:vt="http://schemas.openxmlformats.org/officeDocument/2006/docPropsVTypes">
  <Template>Puress Online Blue variant</Template>
  <TotalTime>0</TotalTime>
  <Words>1512</Words>
  <Application>Microsoft Office PowerPoint</Application>
  <PresentationFormat>Widescreen</PresentationFormat>
  <Paragraphs>170</Paragraphs>
  <Slides>26</Slides>
  <Notes>0</Notes>
  <HiddenSlides>3</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FZShuTi</vt:lpstr>
      <vt:lpstr>Livvic</vt:lpstr>
      <vt:lpstr>Oswald</vt:lpstr>
      <vt:lpstr>Pacifico</vt:lpstr>
      <vt:lpstr>Papyrus</vt:lpstr>
      <vt:lpstr>Proxima Nova</vt:lpstr>
      <vt:lpstr>Proxima Nova Semibold</vt:lpstr>
      <vt:lpstr>Quicksand</vt:lpstr>
      <vt:lpstr>Quicksand Light</vt:lpstr>
      <vt:lpstr>Roboto Condensed Light</vt:lpstr>
      <vt:lpstr>Puress Online by Slidesgo</vt:lpstr>
      <vt:lpstr>Slidesgo Final Pages</vt:lpstr>
      <vt:lpstr>Approach to cough</vt:lpstr>
      <vt:lpstr>introduction</vt:lpstr>
      <vt:lpstr>definition</vt:lpstr>
      <vt:lpstr>Etiologies of Chronic Cough in Adults and Children</vt:lpstr>
      <vt:lpstr>PowerPoint Presentation</vt:lpstr>
      <vt:lpstr>PowerPoint Presentation</vt:lpstr>
      <vt:lpstr>Usefule tests </vt:lpstr>
      <vt:lpstr>PowerPoint Presentation</vt:lpstr>
      <vt:lpstr>PowerPoint Presentation</vt:lpstr>
      <vt:lpstr>PowerPoint Presentation</vt:lpstr>
      <vt:lpstr>Assessment of Chronic Cough</vt:lpstr>
      <vt:lpstr>Common Causes of Chronic Cough</vt:lpstr>
      <vt:lpstr>UPPER AIRWAY COUGH SYNDROME</vt:lpstr>
      <vt:lpstr>UPPER AIRWAY COUGH SYNDROME</vt:lpstr>
      <vt:lpstr>ASTHMA AND COPD</vt:lpstr>
      <vt:lpstr>ASTHMA AND COPD (Treatment)</vt:lpstr>
      <vt:lpstr>PowerPoint Presentation</vt:lpstr>
      <vt:lpstr>NONASTHMATIC EOSINOPHILIC BRONCHITIS</vt:lpstr>
      <vt:lpstr>NONASTHMATIC EOSINOPHILIC BRONCHITIS</vt:lpstr>
      <vt:lpstr>GASTROESOPHAGEAL/LARYNGOPHARYNGEAL REFLUX DISEASE</vt:lpstr>
      <vt:lpstr>GASTROESOPHAGEAL/LARYNGOPHARYNGEAL REFLUX DISEASE</vt:lpstr>
      <vt:lpstr>ACE Inhibitor–Related Cough</vt:lpstr>
      <vt:lpstr>Options for Refractory Cough</vt:lpstr>
      <vt:lpstr>Chronic Cough in Children</vt:lpstr>
      <vt:lpstr>Chronic Cough in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Dell</dc:creator>
  <cp:lastModifiedBy>Dell</cp:lastModifiedBy>
  <cp:revision>42</cp:revision>
  <dcterms:created xsi:type="dcterms:W3CDTF">2020-10-19T14:45:00Z</dcterms:created>
  <dcterms:modified xsi:type="dcterms:W3CDTF">2020-10-22T06:55:45Z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y fmtid="{D5CDD505-2E9C-101B-9397-08002B2CF9AE}" pid="3" name="ContentTypeId">
    <vt:lpwstr>0x010100A4CE2C4C7B96C94992FCDCD516328081</vt:lpwstr>
  </property>
</Properties>
</file>